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61" r:id="rId3"/>
    <p:sldId id="262" r:id="rId4"/>
    <p:sldId id="257" r:id="rId5"/>
    <p:sldId id="263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7" d="100"/>
          <a:sy n="107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5A8EC4C-2CED-42D9-9FB9-3DCD74EAF68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49128CF-7569-4691-B2BC-9EEFBB2992F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השמש – מקור אנרגיה מתחדש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36510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90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גלקסיית שביל החלב...</a:t>
            </a:r>
            <a:endParaRPr lang="he-IL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916832"/>
            <a:ext cx="5450198" cy="3396778"/>
          </a:xfrm>
        </p:spPr>
      </p:pic>
    </p:spTree>
    <p:extLst>
      <p:ext uri="{BB962C8B-B14F-4D97-AF65-F5344CB8AC3E}">
        <p14:creationId xmlns:p14="http://schemas.microsoft.com/office/powerpoint/2010/main" val="418550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מערכת השמש שלנו..</a:t>
            </a:r>
            <a:endParaRPr lang="he-IL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44824"/>
            <a:ext cx="6467823" cy="3672408"/>
          </a:xfrm>
        </p:spPr>
      </p:pic>
    </p:spTree>
    <p:extLst>
      <p:ext uri="{BB962C8B-B14F-4D97-AF65-F5344CB8AC3E}">
        <p14:creationId xmlns:p14="http://schemas.microsoft.com/office/powerpoint/2010/main" val="115723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ככה רואים מכאן..</a:t>
            </a:r>
            <a:endParaRPr lang="he-IL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800" y="1600200"/>
            <a:ext cx="6502399" cy="4876800"/>
          </a:xfrm>
        </p:spPr>
      </p:pic>
    </p:spTree>
    <p:extLst>
      <p:ext uri="{BB962C8B-B14F-4D97-AF65-F5344CB8AC3E}">
        <p14:creationId xmlns:p14="http://schemas.microsoft.com/office/powerpoint/2010/main" val="285434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איך ניתן לנצל את אנרגיית השמש?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0988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דוד שמש</a:t>
            </a:r>
            <a:endParaRPr lang="he-IL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068960"/>
            <a:ext cx="5438775" cy="3514725"/>
          </a:xfr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6815"/>
            <a:ext cx="4286250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83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תאים </a:t>
            </a:r>
            <a:r>
              <a:rPr lang="en-US" dirty="0" smtClean="0"/>
              <a:t>PV</a:t>
            </a:r>
            <a:endParaRPr lang="he-IL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51325"/>
            <a:ext cx="3312368" cy="4412074"/>
          </a:xfr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772816"/>
            <a:ext cx="4209256" cy="420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26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7" name="מציין מיקום תוכן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5040560" cy="2717949"/>
          </a:xfr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284984"/>
            <a:ext cx="5220072" cy="29446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88224" y="332656"/>
            <a:ext cx="2088232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מתקן להפקת אנרגיה סולרית במדבר </a:t>
            </a:r>
            <a:r>
              <a:rPr lang="he-IL" dirty="0" err="1" smtClean="0"/>
              <a:t>מוהבי</a:t>
            </a:r>
            <a:r>
              <a:rPr lang="he-IL" dirty="0" smtClean="0"/>
              <a:t>, נבדה ארה"ב 2014 </a:t>
            </a:r>
          </a:p>
          <a:p>
            <a:r>
              <a:rPr lang="he-IL" dirty="0" smtClean="0"/>
              <a:t>הספק </a:t>
            </a:r>
            <a:r>
              <a:rPr lang="en-US" dirty="0" smtClean="0"/>
              <a:t>400MW</a:t>
            </a:r>
            <a:endParaRPr lang="he-IL" dirty="0" smtClean="0"/>
          </a:p>
          <a:p>
            <a:r>
              <a:rPr lang="he-IL" dirty="0" smtClean="0"/>
              <a:t>3 מגדלים כל אחד 150 מ'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1600" y="3573016"/>
            <a:ext cx="230425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מגדל שמש באשלים </a:t>
            </a:r>
          </a:p>
          <a:p>
            <a:r>
              <a:rPr lang="he-IL" dirty="0" smtClean="0"/>
              <a:t>בהקמה ספטמבר 2016</a:t>
            </a:r>
          </a:p>
          <a:p>
            <a:r>
              <a:rPr lang="he-IL" dirty="0" smtClean="0"/>
              <a:t>מגדל בגובה 240 מ'</a:t>
            </a:r>
          </a:p>
          <a:p>
            <a:r>
              <a:rPr lang="he-IL" dirty="0" smtClean="0"/>
              <a:t>הספק מתוכנן </a:t>
            </a:r>
            <a:r>
              <a:rPr lang="en-US" dirty="0" smtClean="0"/>
              <a:t>121MW</a:t>
            </a: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323528" y="5301208"/>
            <a:ext cx="30963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CSP-concentrated solar power</a:t>
            </a:r>
            <a:endParaRPr lang="he-IL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5949280"/>
            <a:ext cx="28083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מתקנים להפקת חשמל בקנה </a:t>
            </a:r>
            <a:r>
              <a:rPr lang="he-IL" smtClean="0"/>
              <a:t>מידה גדול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730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הירות">
  <a:themeElements>
    <a:clrScheme name="בהירות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היר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54</TotalTime>
  <Words>70</Words>
  <Application>Microsoft Office PowerPoint</Application>
  <PresentationFormat>‫הצגה על המסך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1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0" baseType="lpstr">
      <vt:lpstr>Arial</vt:lpstr>
      <vt:lpstr>בהירות</vt:lpstr>
      <vt:lpstr>השמש – מקור אנרגיה מתחדש</vt:lpstr>
      <vt:lpstr>גלקסיית שביל החלב...</vt:lpstr>
      <vt:lpstr>מערכת השמש שלנו..</vt:lpstr>
      <vt:lpstr>ככה רואים מכאן..</vt:lpstr>
      <vt:lpstr>איך ניתן לנצל את אנרגיית השמש?</vt:lpstr>
      <vt:lpstr>דוד שמש</vt:lpstr>
      <vt:lpstr>תאים PV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השמש – מקור אנרגיה מתחדש</dc:title>
  <dc:creator>MIRIAM</dc:creator>
  <cp:lastModifiedBy>Dorit_Lent</cp:lastModifiedBy>
  <cp:revision>6</cp:revision>
  <dcterms:created xsi:type="dcterms:W3CDTF">2017-05-09T06:37:57Z</dcterms:created>
  <dcterms:modified xsi:type="dcterms:W3CDTF">2017-06-28T19:04:42Z</dcterms:modified>
</cp:coreProperties>
</file>