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1344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he-IL" dirty="0" smtClean="0">
                <a:cs typeface="+mn-cs"/>
              </a:rPr>
              <a:t>הסבר - </a:t>
            </a:r>
            <a:r>
              <a:rPr lang="en-US" dirty="0" smtClean="0">
                <a:cs typeface="+mn-cs"/>
              </a:rPr>
              <a:t>explain</a:t>
            </a:r>
            <a:endParaRPr lang="he-IL" dirty="0">
              <a:cs typeface="+mn-cs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he-IL" dirty="0" smtClean="0"/>
              <a:t>נסו להסביר את התופעה באמצעות הצגה קצרה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848828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explore</a:t>
            </a:r>
            <a:endParaRPr lang="he-IL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he-IL" dirty="0"/>
              <a:t>בחרו קטע מוזיקלי בו יש שינוי דרמטי של המוזיקה בטווח של עד 60 שניות</a:t>
            </a:r>
            <a:endParaRPr lang="en-US" dirty="0"/>
          </a:p>
          <a:p>
            <a:pPr lvl="0" algn="r" rtl="1"/>
            <a:r>
              <a:rPr lang="he-IL" dirty="0"/>
              <a:t>תכננו מערכת ניסוי בה הופעת הצבע תתאים לשינוי הדרמתי במוזיקה שבחרתם. </a:t>
            </a:r>
            <a:endParaRPr lang="en-US" dirty="0"/>
          </a:p>
          <a:p>
            <a:pPr lvl="0" algn="r" rtl="1"/>
            <a:r>
              <a:rPr lang="he-IL" dirty="0"/>
              <a:t>הציגו בפני המליאה.</a:t>
            </a:r>
            <a:endParaRPr lang="en-US" dirty="0"/>
          </a:p>
          <a:p>
            <a:pPr algn="r" rtl="1"/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48094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</Words>
  <Application>Microsoft Office PowerPoint</Application>
  <PresentationFormat>On-screen Show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הסבר - explain</vt:lpstr>
      <vt:lpstr>explore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הסבר - explain</dc:title>
  <dc:creator>Ran Peleg</dc:creator>
  <cp:lastModifiedBy>Ran Peleg</cp:lastModifiedBy>
  <cp:revision>1</cp:revision>
  <dcterms:created xsi:type="dcterms:W3CDTF">2006-08-16T00:00:00Z</dcterms:created>
  <dcterms:modified xsi:type="dcterms:W3CDTF">2016-12-20T14:31:13Z</dcterms:modified>
</cp:coreProperties>
</file>