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0" r:id="rId6"/>
    <p:sldId id="265" r:id="rId7"/>
    <p:sldId id="261" r:id="rId8"/>
    <p:sldId id="266" r:id="rId9"/>
    <p:sldId id="262" r:id="rId10"/>
    <p:sldId id="259" r:id="rId11"/>
    <p:sldId id="263" r:id="rId12"/>
    <p:sldId id="267" r:id="rId13"/>
    <p:sldId id="268" r:id="rId14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37" autoAdjust="0"/>
    <p:restoredTop sz="94660"/>
  </p:normalViewPr>
  <p:slideViewPr>
    <p:cSldViewPr showGuides="1">
      <p:cViewPr>
        <p:scale>
          <a:sx n="89" d="100"/>
          <a:sy n="89" d="100"/>
        </p:scale>
        <p:origin x="-438" y="-42"/>
      </p:cViewPr>
      <p:guideLst>
        <p:guide orient="horz" pos="306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79040"/>
            <a:ext cx="4800600" cy="17272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734816"/>
            <a:ext cx="6858000" cy="12435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572000"/>
            <a:ext cx="4800600" cy="1016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612055"/>
            <a:ext cx="971550" cy="575733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1625599"/>
            <a:ext cx="3886200" cy="568960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3251201"/>
            <a:ext cx="4800600" cy="4064001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4547023"/>
            <a:ext cx="4686300" cy="1941831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850" y="2004907"/>
            <a:ext cx="4686300" cy="2089149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579283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28700" y="3251200"/>
            <a:ext cx="2343150" cy="4165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486150" y="3251200"/>
            <a:ext cx="2343150" cy="4165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28700" y="3759200"/>
            <a:ext cx="2343150" cy="3657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6150" y="3759200"/>
            <a:ext cx="2343150" cy="3657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3149601"/>
            <a:ext cx="2344341" cy="601784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3145536"/>
            <a:ext cx="2345531" cy="59740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157984"/>
            <a:ext cx="6858000" cy="1243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מלבן 1"/>
          <p:cNvSpPr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1" y="2235200"/>
            <a:ext cx="2114549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1" y="3034453"/>
            <a:ext cx="2114549" cy="38743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28700" y="2235200"/>
            <a:ext cx="2457450" cy="4673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097280" y="2462784"/>
            <a:ext cx="2318004" cy="4120896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0" y="2235200"/>
            <a:ext cx="2114550" cy="799253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2540000"/>
            <a:ext cx="2228850" cy="39624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0" y="3035808"/>
            <a:ext cx="2114550" cy="383370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1727200"/>
            <a:ext cx="48006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743201"/>
            <a:ext cx="48006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228600" y="8475134"/>
            <a:ext cx="1600200" cy="486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D00409-52C9-4C48-A91E-18FE0D4568EB}" type="datetimeFigureOut">
              <a:rPr lang="he-IL" smtClean="0"/>
              <a:t>ט'/טבת/תשע"ו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228850" y="8475134"/>
            <a:ext cx="24003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5006340" y="848563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4029209-74D7-4131-83ED-84FC1C23700C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20688" y="2479040"/>
            <a:ext cx="5544616" cy="1727200"/>
          </a:xfrm>
        </p:spPr>
        <p:txBody>
          <a:bodyPr>
            <a:normAutofit/>
          </a:bodyPr>
          <a:lstStyle/>
          <a:p>
            <a:r>
              <a:rPr lang="he-IL" sz="4000" dirty="0" smtClean="0">
                <a:latin typeface="Guttman Mantova-Decor" panose="02010401010101010101" pitchFamily="2" charset="-79"/>
                <a:cs typeface="Guttman Mantova-Decor" panose="02010401010101010101" pitchFamily="2" charset="-79"/>
              </a:rPr>
              <a:t>איך להפוך נחושת לזהב?</a:t>
            </a:r>
            <a:endParaRPr lang="he-IL" sz="4000" dirty="0">
              <a:latin typeface="Guttman Mantova-Decor" panose="02010401010101010101" pitchFamily="2" charset="-79"/>
              <a:cs typeface="Guttman Mantova-Decor" panose="02010401010101010101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e-IL" sz="2400" dirty="0" smtClean="0">
                <a:solidFill>
                  <a:schemeClr val="tx1"/>
                </a:solidFill>
              </a:rPr>
              <a:t>כנס מורי כימיה</a:t>
            </a:r>
          </a:p>
          <a:p>
            <a:r>
              <a:rPr lang="he-IL" sz="2400" dirty="0" smtClean="0">
                <a:solidFill>
                  <a:schemeClr val="tx1"/>
                </a:solidFill>
              </a:rPr>
              <a:t>דצמבר 2015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7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ms.education.gov.il/NR/rdonlyres/A9B4D725-8493-4D15-9A9F-F8A3CEDB4EDF/57198/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6" y="14888"/>
            <a:ext cx="6863776" cy="91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8700" y="1475656"/>
            <a:ext cx="4800600" cy="1165944"/>
          </a:xfrm>
        </p:spPr>
        <p:txBody>
          <a:bodyPr>
            <a:noAutofit/>
          </a:bodyPr>
          <a:lstStyle/>
          <a:p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הכימיה שמאחורי הסיפור</a:t>
            </a: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0688" y="2771800"/>
            <a:ext cx="5616624" cy="447139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e-I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שלב א – קבלת מטבע "כסף"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המסה חלקית של האבץ  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בתמיסת </a:t>
            </a: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נתרן הידרוקסיד 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לקבלת יון אבץ </a:t>
            </a:r>
            <a:r>
              <a:rPr lang="he-I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ציניקאט</a:t>
            </a:r>
            <a:endParaRPr lang="he-I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+4OH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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Zn(OH)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+ 2e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b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	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+ 1.215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marL="365125" indent="-365125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טבילת מטבע 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הנחושת </a:t>
            </a: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בתמיסה, יוני </a:t>
            </a:r>
            <a:r>
              <a:rPr lang="he-I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הציניקאט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 מקבלים אלקטרונים מאבקת האבץ וכתוצאה  מכך נוצר על גבי המטבע ציפוי אבץ שנראה כמו כסף (</a:t>
            </a: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הנחושת לא 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משתתפת </a:t>
            </a:r>
            <a:r>
              <a:rPr lang="he-I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בתגובה).</a:t>
            </a:r>
          </a:p>
          <a:p>
            <a:pPr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Zn(OH)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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Zn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+4OH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1.215 V</a:t>
            </a:r>
          </a:p>
          <a:p>
            <a:pPr indent="0" algn="l" rtl="0">
              <a:lnSpc>
                <a:spcPct val="100000"/>
              </a:lnSpc>
              <a:spcBef>
                <a:spcPts val="600"/>
              </a:spcBef>
              <a:buNone/>
            </a:pPr>
            <a:endParaRPr lang="he-I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38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0688" y="2915816"/>
            <a:ext cx="5616624" cy="447139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e-IL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שלב ב – קבלת מטבע "זהב"</a:t>
            </a: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בזמן החימום חלק מהנחושת מתמוסס באבץ ויוצר פליז</a:t>
            </a:r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נתך </a:t>
            </a:r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סגסוגת</a:t>
            </a:r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של שתי המתכות</a:t>
            </a:r>
            <a:endParaRPr lang="he-IL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Pictures\בית ספר\ניסוי מטבעות\20151119_1353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1" t="21418" r="29104" b="20527"/>
          <a:stretch/>
        </p:blipFill>
        <p:spPr bwMode="auto">
          <a:xfrm>
            <a:off x="1772816" y="4499992"/>
            <a:ext cx="3346704" cy="3145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1076672" y="1488272"/>
            <a:ext cx="4800600" cy="11659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הכימיה שמאחורי הסיפור</a:t>
            </a:r>
            <a:endParaRPr lang="he-I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0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Picasa\Collages\תיקיה חדש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" y="0"/>
            <a:ext cx="685978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מדריך פרי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"/>
            <a:ext cx="6858000" cy="90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/>
          <p:cNvGrpSpPr/>
          <p:nvPr/>
        </p:nvGrpSpPr>
        <p:grpSpPr>
          <a:xfrm>
            <a:off x="1196752" y="2974128"/>
            <a:ext cx="4824536" cy="3046988"/>
            <a:chOff x="1196752" y="2974128"/>
            <a:chExt cx="4824536" cy="3046988"/>
          </a:xfrm>
        </p:grpSpPr>
        <p:sp>
          <p:nvSpPr>
            <p:cNvPr id="2" name="תרשים זרימה: נתונים 1"/>
            <p:cNvSpPr/>
            <p:nvPr/>
          </p:nvSpPr>
          <p:spPr>
            <a:xfrm>
              <a:off x="1196752" y="2987824"/>
              <a:ext cx="4824536" cy="2952328"/>
            </a:xfrm>
            <a:prstGeom prst="flowChartInputOutp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96752" y="2974128"/>
              <a:ext cx="4824536" cy="30469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... ברחוב דה </a:t>
              </a:r>
              <a:r>
                <a:rPr lang="he-IL" sz="2400" dirty="0" err="1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מוטמורנסי</a:t>
              </a: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(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rue de Montmorency</a:t>
              </a: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]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מספר 51 היה ביתו של </a:t>
              </a:r>
              <a:r>
                <a:rPr lang="he-IL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ניקולא 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 </a:t>
              </a:r>
              <a:r>
                <a:rPr lang="he-IL" sz="2400" dirty="0" err="1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פלאמל</a:t>
              </a: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מי שנחשב לגדול האל-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  </a:t>
              </a:r>
              <a:r>
                <a:rPr lang="he-IL" sz="2400" dirty="0" err="1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כימאיים</a:t>
              </a: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.  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    הבית נבנה </a:t>
              </a:r>
              <a:r>
                <a:rPr lang="he-IL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בשנת 1407 ועומד על 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     תילו </a:t>
              </a:r>
              <a:r>
                <a:rPr lang="he-IL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עד </a:t>
              </a: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ימינו, זהו </a:t>
              </a:r>
              <a:r>
                <a:rPr lang="he-IL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המבנה השני </a:t>
              </a: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</a:t>
              </a:r>
              <a: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</a:b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        </a:t>
              </a:r>
              <a:r>
                <a:rPr lang="he-IL" sz="2400" dirty="0" err="1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בעתיקותו</a:t>
              </a:r>
              <a:r>
                <a:rPr lang="he-IL" sz="24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he-IL" sz="2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העומד על תילו בעיר.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66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הארי-פוטר-ואבן-החכמים-פוסטר-עברי-מקורי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0" y="569296"/>
            <a:ext cx="5400600" cy="71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jpeg;base64,/9j/4AAQSkZJRgABAQAAAQABAAD/2wCEAAkGBxQTEhUUExQWFRUXFxwYGBgYGBogIBodHx8eGxwYGiAaHCggGB4lHCAaITEhJSkrMDAuHCAzODMsOCgtLisBCgoKDQwOFA8PFCwcHBwsLCwsLCwsLCwsLCwsLCwsLCwsLCwsLCwsNywsLCwsLCwsLCwsLCwsNywsLCwsLCwsN//AABEIAQAAxQMBIgACEQEDEQH/xAAcAAACAgMBAQAAAAAAAAAAAAAFBgMEAAECBwj/xABSEAACAQMCBAMDBgUODQQDAAABAhEDEiEABAUiMUETMlEGYXEUIyRCgZEHUmKhsRUzNENEU3J0gpKywdHSFlRjZHOTlKKjs8PT8IOEwtSk4fH/xAAWAQEBAQAAAAAAAAAAAAAAAAAAAQL/xAAWEQEBAQAAAAAAAAAAAAAAAAAAARH/2gAMAwEAAhEDEQA/APaK+6tYKEZiRdy24yB3Yev5jrj5af3mr9y/3tAvavitTbujUgpdqbAXnAAIZjaCGdrRCgdWKiROls+026s8Ws7Uy1oHhUzaZAMAVCVQkNIly3LMRcAHoXyw/vVT7h/e1o7/APyVX+aP7dI3DeJVt7UaqdxTp0iT4dPxjTqoBZDEWssN1tMkSpnOJf8ACp6K1ts4ao9JvDFSnUJMWI1zs6kpBaCTeRM51Q5DiP8Ak6v8w63+qI/e6v8Aq20m8L9pBtwoiu6VqxKVNzeCxciERrLeshFwIAEnTrsd2tWmtRDKsJBz/XB0EZ4monkrf6qof0LrluKoBNlaP9DVn7gs6uzrYOoBL+0NIdU3P2bTcn9FLXS+0FIibNz/ALLuR+Y0s6vbzeU6S31XWmo7sQB+fQx/aAtPgbetWjvaEU5jDVSs/EAjQWqfFkI8lf7aFYfpTXbcSUfUq/ZSf+7oTud7vuy7Sj7qtRmP+7ER9uoErbo4bfbcNGfDoz/Sc6oMHjKfve4/1FX+7rheOpMeFuR8dvV/qU6EsdxHLxKn/Kop/wCdNYP1SHNTrbWuPS0ifhaQB9+gJj2jp5+Z3WBP7Fr/AJuTXX6v0/3vc/7LX/7ehB9ot7SI8fYys5ak5aPQwFI+9hHv1c2Xtrs6hCmsKLkwErA0yT6C+AT7gZ1Bd/V6nnk3GDH7F3H/AG8j3jXP+ENOJ8Pc/wCy7j9HhzosDregFrx2mfqbj7dtuB+mnrs8ZT8Suf8A29b+tNEdZoBn6tpj5vcZ/wA3rf3Ma2nGqZ+pXHx29f8A7eufaGsVpoEqtSdqqKhVVa4k+UhgZW24sRkKCR00n7r2zr0z4VQAVSvhqQyCm1QvaCHcCKlpTkYACZ5hoHSpxZB9SsfhQq/3NZR4tTaotOKiswJF1KooNsSLmUCc9JnB9DoJ7I8U3FSrVSqCFpgAAhQQD5S01Hc3AHmmDzDMSTPE2irtffWYdf8AI1T9vTQENZrDrNUKXtttvENOBcYFq/jMXVVE/VhiGmD5RGdU95v2pUHoiazOPDsZiz3EopL4SpAV/NaIsGciWHf0VqbhabglWoVDgkEQ9KCCDKkGCCMgidBfaPZOjp4C1q9Z6dUj5ymoEGkRNzIFzADKCROQw6EAODbCo1RJNQ00t5K6N4Tgt4boXcklqfUJYtxUCSMgfvuFUC1bwqG7pK7OrOyVfnJIL1ad7BKSk3TicTgAS6brY1XSkE2tVPDu89WnPNlmUrVYXBsiQfSBrnf8MrMyNToFERIsaon1ZIgrPWTMz0UiDnQDq2/qVFXxmaZy9LkUqpIwDUuAmGBZmbmBAE6buB7DwE8NUFOmoARA0x624wvSB8cDQ7beytAOHBeLjU8MFbLny3a6CSSRMZPYxovxDiCUVuecmFUZZmPRVHc6Knr11RSzsFUdSTGhb7ytWHzPzNOc1qgyR601J6H8ZoGRg6F8U3qUR8o4gwkZp7cQQnZZkw7zAk4mLcgHQ7b7LfcSdjuSdrtPq0gp8WqD0ZycUcfVi7rMY0Gt57Q7Lb1baQqb7eHpANV5E5gCKag4NoESNd+FxjdSXqUeHUoyLfFqjuQZtpRGJz30xcE4TR20U9rSWlSWbojmb8o33M3vYHvnRKufqicxNpEr6N8MaBQ3PshSRC253O6rIIJZqwpDMiPmVQxMCCTJOrDezPClBVqdCVQmKzFyqxJZhUctHr00X4q+3XO8agEU3KarIAD0u5otPUd/s6aHP7ZcJIE7raEGDFyHvIx6znQQ7b2e4SFUtttlTc4geH1kiAR1Mgj46sf4M7C5Qk02YXKKdeqs+hsD2n7QdU/8MODzz7jalmABYoBIBMAm3oDMAn19+r1L2v4VUcEbvaFwZBNSmDMWyCxGYJHwOg7Ox3dEzSr+IB1StB5emCoWIM5IPx1U4jugyAb7ZFlaAatLnCyYEwFqoBiTaAPXGmCjuvFW+i9KomYsaZiejAx6CI9c6gpbgBwrcrGMAz1Mw0d4+zQL214bVRPE4ZuhUSZ8Kqbl6eUERHb+06KcM9rEZ1o7hTt67TCODDR1tbofh11xxbh4db6FQU65IK1AAt9xuClcCoLftwYIOdc1a9Gsgp7wU25jTFVTi8ECJ60nmOUmZ+GgaNZpY29arsop1A1WhMLUmSg9Gn0Hv+Hpo1vqivt6hUsytTb9a8xEHyQQbvSDM6g8y9rKtXc1aW3pVzfUquXak9xaipJpNTUciiHdC4GSArFuzefZClT2a0lUl6SEi13FzeaySHIS7pysVHT3r/BqtvEWO4NMOopg1SbZ8y2eZetV081+WK/WU69L0Hm/shxE0Nwu1uqvRUv4bkdQ4Rlp1AQCjIA5XlACKVi4Rpv3tdXbYvDLdWJUMrK2dvXMMrAFTE4OgvteBTL1LJdGStSaWbmUN4lMqqNZNMEgfXL9iJ1e25DDZWqUt3L3KbsHwa8gF1BcSfOMN1BIOqGLWawnWaAXUH0ynj9z1P6dLXPEdurVqBfpFROpGWCsBg+iHXdQ/TKYx+x6mP5dLV6tQV1Kuqsp+qwkHvkEeudAucUDUNyh+TmptTRIKoiFjVuBBYvGLRA5hJboeq2trtVfbF9xQpUyVYwVHKvablEGPUDV2pwWiWDBChU/tbvTn3MKbAOPc0jXQ4Xt1h/BpC3mDFFlY+tJGD79EcbniC0NutSpPlUBB5mcgBaajuxOI0C4jvvkiHdbr5zctinTUEindhaSATLthSRljgY1Iu8Rp4jWlaaqRtkfAC/WrkHAZx0J6L/COoPZTh7V6ny7cSSxJ29Nh+tqRHikR+uMOk5RTGCWGio+A+zrB/l2/Hibo81OiOYUABgKPr1IOWGB0XuzNm38WeZViTktmPcACPXGO2t1QS0xITMSZJjA9P0/ZqPfKPChuYnpylpbr0UZ79tBZiCIm2IgAQO8nvnppE/Cv7TPs6NOntmFPcV288LIRYDHmBEklVE+p9NPhUEgnEZ6n0jOc49dfOPtTxipv97XrimWpNNCjJSPDHdbgDLHnHTzddAA3exeo91Wo1WqbTdVLMzDpAJJLRPWIxOu14fYLQyqyqLv1wGHGZ5Ty9MqIx/O5bdwFYhDzAAgS1pnzwJJB6zJJOGGiWwRFFxQhAIFzzaxXlHMLqZbr0PlPMOmoyj4dw5GtViDVUhjYQVUMMEqV96icZEe/RTZ8JRkdGoooDE5DqSDYVAvGRIyJj3KXgzbGuHADFSFgk2KWEECGW3BMzi0r2mSdM+2ApgAAqvlAhgL7gVi9WAgAjtEg4HQFbhtCrRqX0G8B1ywp1bQViBeWm4gk8kEAAR0I01bb8Ie8pBBVp0dyMeZWRiwMSHVLGEzzBABHUnGqdUo/wDB5SoIUKhBMNKHAJHRbcRIjQ7iGULBQaktJKmWJtHUNKgHlMQR78xcHo1L8IG0ZQKt23OAHYE0wSA8F18oiJLBRnReowcIxCvTfleOdagYWgSoIbPcgY6xnXjO5pAlUkCWtUQxLEYFMdGJIIzcQJE9gKG2rVKbA7au6PLSKNQKHYXGWAKI0EqAAlrGJxjUXXsz8U+SNbVuqbJhFxUk0Os+Ie9L8o5WckiSs1Wu2yqAjm2tQk4+piZH2SfeJ9NI/st7bPXanS3Si5kbwqhELWIJD0nXCM5ADAoInEE9XfYmmkbSpmjUBFKT5e4pgnqQMjrEROBNC/xfgVTb1krbUk0xbfUhy5ptcAtwaa0SIMFhIYknqS3ftZVAS16allSEdbXL8l6uC1y+Y4skR7xrqttgpqbavRp13Ck7W8gXTk07j5FJAJj0ODAGhu49mDDK6k1FoePWp0L1pvUUiKNga2GCty+oBxGQ54lxdq7Vds5VXqsl5AIND9bNNXcMLWmYWZN2I+sz09t4S7O6na53JLA2yWNKqtxKYJt7+nXOq3srslpVE8KihoPSXwq1NKfQIkBykEMef6tpgZBhdGOMnn2n8Y95/aquiims1o61oB7H6Un+gf8AM9P+3V/VAn6UPdQbPxdf7NXgdBmgfGq3jV6eyU4ZfGr+6kDaEnsaj4+Cv6aOOwAJJAUAkk9gOpOkXiHFTQ2Vbe+GfH3hlF7+GAVoJkcspBiMNVb10FPfcQG+3/hFbtltipYL0Z+YrTI6FcK5E9AoOCZedpUJaftI9J9fhoL7N7CnttuKDMrVahLVWY4eqw5isyImFAHQAfaZ2lSAQVyOgAmOxXGBBxjH3HRFqYZmkWxJGJBHf7R69I1lKmDa7KpePNAkA9gf/wB6x2tJJti2TjMj+qJ11SmBJz8Onu69umik78LXHPkvD3VWsqVz4SMScTljj8kHHcwNeFCkBQIS5VhZZRyySSSVPO8YXlI74JmXD8LHFjX4otNcpt08MQWzVwzwARzQUXqOhzpS4luBcRKoHUANykR5gCAkkyAOYkA9DidREe28SWVadVacqDBKqJGMKMysfEdRjBujtapUCxlloIYESqxIYuAqzBGfxe0YC0Vom55iIyqlT5utOymoB9ACDgiY0bNRDUQ3ynMr2s/OCFELC4cAggkyI6mIBBXh9KpfZUv5iCAVMKvomATKm4AtByAABBI02IYYYXJEimZxBjDiARmRiYOYzDsaa0+Vgq2iAJKyAMMGypwJlcnzc0zruvt1YkYMTdK1GBAOCYEHqDEjyk5zFFpqkuysQYhWNwUrgCWJg9eoYd57HQqvXIAOcSCwJfBlZKgwsRgFhi4au0t2WWEgjysqq4gctw6OF6ggADDA9idVeL7q0pAuKkhkjILZVsBYbzdTMjMToKHE5CgFX5iJjxOQYhyMhsYk479tD+Ik9WdkBHJcQII8wBNVVBGDdaAqtyiSNS7lhJQAc5iIgNaDaBc8Fm8oqEkQahgcuoqlGacAVCQA3KpJMTEQzFR50RABJtcwABqKFbzipsaojW1RD8pBMyCWAAYqL8gswMQIhjPtfF3+UpQqUajAV6dNlZTNoJDE2AhmODB9xwbSD4vxOuTSUElg6kkq1XEGS03FagJVS0zNxJCmCPXfwbHxOFbNj4gFIVlUi22Q7BWYdzbj3GfjqhhrI9fburEfKdu3VR3XIKn3jIHXInRj2e4qNzQWqBDeV1MyrjBBByPUSBgg99LO03oo7wG9StTkPNN0kFWBAyQ1QLH5Yzg6IcOortN89MXCnupdR9UVAJMfi3LI/kD10Ux7agtNFRBCqIUegHQaH8c8+06/sn7vmqpz+j7dFdB+PEeJsge+6/P4NYj9GoC51rWHWaoFmflYwY+TnPab1x7v/wC+mr4Oqo/ZJz+0jH8s6tgaAD7YMXp0tqvm3dUUmgkRSAL1jjp80rKD6uul7d1PlnFVQfsfZIKpH1fEBZKQI/hXOP8ARqfiYr7id5ua/wBXaUV29M+lWrFSp/u/J/8Ae0H9hWC0XrOSBua5dSc/NhilKPRSou9OZunUEMm1PiSWjrykEHMZMFj0wc56SOkWNlQYVy03KwJ6zDgBW9ImOn6I1qk2RAHpynB7i0xk+4n34mdS5CAzBuIESSJkDGQIn4Y7DAKmpbYZmQ1xMnmJHTEzAiMCO+ut/uxSpVKreWmjOevRQSegntqtVrBGIaqWZACqEoGYkEAQAJkgxHppc/C/xF6HCa5Qc1S2kSOwc2tn0iR9o0HgW433ilq7n52rWZ2bkhbzJMHLRIgg4A6DJMSblFUiCUugsLYg4tMZMW3AT9g1Z+T3PCWFcM0VZEqMG6IQjpbnGBPXVvebyqokKEkSLmK8xFpUkqA8XEwDHftqMqXD9+aZFPIYgCAsll/FIgm6TkyQI6aJbTiKXKjkI6cpqMtspANlpJBJH409SIyNQDc1xajVKVoE0wysAAoHN1DJ3A7nqoIM6t1X3TQ5Wk6s31rrjkAoArFVLHEHM4J9SmThm5okCxi3KAiyZgS0fNubzMqD6gAW9NWq9R+WVLCLZtrN9W1yUMAgSvST0zynSbvOLrUb6RsAxuLxTNtgyhJZAI5hnyjAPUDUib/alCKb1duzNNhYEQSQxUt4nvki09DmM1DJut0FYOUaCWPk+rhQVvcWyBbA6HMGZ1SV1F0uoVbr0NgFvQPF8EhrTFsSU7kk0jxKoPnL6bKwVA2WZYGHL03AQmW7Dp0GRqseIioCChe0GfKFgktjBDsZkkEQWETAgLW9mmBcVppPhgMsLzhWEuEznJIBtUR9YDXL1KnLIZknPzbShdvMFNFhdaCQigRiekai+VgKQhCugJue/pHItQs91kQQCIMKAOXXI24aFBWYCkgB/S4M6qxZiT9UgMQ0mAdRVHe0wL2KMw5hUW8qtohgLuUF4VRIkmMpIBb23gnDUXhGxFsqaCFoWTNQB3bLKR1Yk9vTXiCbd6lWjQUJfWdVAKBlFzhLTMkWlhIAVcQJAB19M1NrZTFFKamktMIowTgRENCgBQMls9MdTQkb8U73o1jbcCUYqQHR0CEjrlWPmuMA4/H0W3RO42CVRncbcqYUlR4lNgSoxNhZYGMqffobutu9M06BQsqgimSzFnQCY6BCyNLC4zAlR01Z9iN2TUfb1I+dpB5jzMJpu3UgkqqEx9YtoQ58M3y16NOsk21EVxPUBhMEdiOhGqHtAfnNlH+Nf9Gt92qXsSWRa+2YyaNUlT3tqc+cQDeaggYgDRDjnn2n8Z/6VXRRNtZrqdZoBqn6WfTwB/TOroaPQDqdUgfpR/0A7flnVT2yqldjuLTDunhIfy6pFJP95hqBP4rvHPDEKH53e1TUU9IO4eyifXlR09/JojT21IL4aMLKa+GCL2gIIAkJ1tHqczhhgQe0tvy3a0AYSiGYDMRSpYBHQw9SmY9w1Y3FYKb/ABGypICoYj06EEY+/wC0mpU/DaxDjJYRANpyQJlmgl8loWPuMyWFIEUUJIJe7FxyFJyYBGPxvSOulakilqigVALBBhQBJJIhjyjAPYHv0J0R4ZuGSojwwK0muDNIYMyhehAJkkzGeaOuhDTtHvZ6gi0wFPqBMnp6zpO/DTWqDhpVACtStTSoT2WZHY9XCL9unWg2ApgMBkAQJxJA9JPUa8w/DBxdKrU9nTU1jSbxK6LICm2aZY3KDAJa2REqZ6SV578hpADlQ0+8eKYAPcSYYkEWi4EDoBOt09lQckFmKMSVaIuCmZACwBBiQeswBgnQqAFTV21aZwjspRhglhCRI/8ADjJDcOq09xVVLQsYjF8lQWhuYEhV6KJGO5BlxtuC0y1ycr9bUkhrvMxvutAyBBHlI7xoht/Z+Qylqh6sCKJWOg5clI/FMt8OmqXENyEp0hVBtLLeQGhQVgNIWGEkiARF3VgTotwv2p4fQQJT2geoS0FFRUgSLi7gE2+to79YnQR1eFozhAtWjjzvQrgQAAJNQgtgDIiY66uD2WpPNK2nUKAEqCS9v1XelWHiAdchmxMa3t/armaK+62NzAU3qFX27wGLLd0QN1DA59fRjr8QNQihuFG2qkXbfcIyEOxmGp1ATdiJRgCQfKROg8v3XszTonytYOYsjkBWjlYhyQB7uohh6a6dK601eaW4BJS1agkoJQSZUi44gyDcDjTXxiSHSpYtV1CsWPLn6ynmAkTGfSZnKbxFLbphmi0qrKuFAUMXtIIEz1I5Qe2ArtSGBRLKVYhfKCB6wLWItAJAiIEyMmD5QQIrkSCGFrBhbAUi43KsDtTDEg4xOrm7QVKau4Cpa4ElZBIBWCoIYAg4gYIg6rHcN4fh7hrlCL4dYkgiZUXkAmLc56AD46imj8GvCmrcWoOZspo9VgUtBsHhowBN0y6kM0GB0Hb3XiBK21PEZApytoIe4gAGFLAz0tI65B15H+ApR8p3sQfmqdrZNgJblIubzQG82QFPw9Tqby2hWfxVLKXypWFK5CH0iMzkSc6qwr8V2tIc5FMqGhKa2CHBMOLrRTqEnGQ0HDiMjeFP8nqbZ2JwwRi4QMt4uYNAGTVKgwsjkNqBrn54pvFLpUv8N3pw6WobFboxeQQvQWkjHhzBM6h3NA+CwDB7FapBiT+2BhgAi7oSsggN+PUYhpa2jxhCGA+U7dlKk5cqQ6sPUACoO/m0Z46YbanH7JH56dQf16WPafcFRwzcjNlemjE9YdlpMe0EKz9tM/Hxzbb+Mr/RfUUVOta0TrNUDkH0s4/c6/021S9qxd8jpfvm8pf8IPuP00hq8n7Kbp+sJ/TfVPi7A7zZKfq+PW/m0xSJ+6t+fUCcNzPEd2wxaihSFuaXqMCVC/k0qf3j3DReu5sYqahuUthCATEDqMdpjpn3nQLgNdr96xuAFZRIcDlFGmWkWknDsZ98e4m6G5lVVzkxgVX5MYMADsonJEmZg6rKjS8RasFapUhuoYMJtUSC3ln06zPWdS8MZVBq+HVe0mTIIAggiSx6Zk9cDUO2NNA1YAA2G4tUqcxBJDNycvWLgom7oQRq9woWgcsgKBaGkAx2j1ycn06ToGUb8WK/SGUEkfVYgdegiRPwOvN/wu7Bqe6obhD+ur4RVVW8PTucMCfVCwP8Ffsa+H1WSklwChIZia0QB/CJBGDMnEg9c688/Ch7Rrud5RNCqj0KFO8QYDO5YMwYMIKqFzMZOil0oKYSoUo1KdRcFVdqkwVtQmoTUcRJJBwwwBjUTuXBpCg4B8Nai1QAVNxAUwJuEESYMD46l3TujM4eozGTaLR1uIzkxEdxkkZnTv7H8BVaFFKhuk+LuHZjdTERaQxkEQFgL3950Qk7nxWPhvTpg9fEhmggdBehK8oBthiRgHUu44elMpbU3AiFVfEDs89FFPw1CAdlqEd8ernxT2YRtrUqUA1Yh5IVWVwk3gW8jARBERJgzpZ2+1AqUmoLSqhKp5Sz0qlNybilFsQmVaypJm6BoJaW/bbpUSoKdWirqKtHc7dVQnAAFSk7IHHvVYkZAjRvho2tTbW7V0Qi4vtnqPUNNQWypNrgdJa0xPUxGothwsVtz4g21NKyteKtbceOVY4Lrt6IVbjaYu7gGDBhqamlB3seoBUABybKBJhmHhoyoWzMraCct6Aoe0s16G3rhb4dBXAYGCJBZbwJ5REx16CegXiuxxQqMohhVpu0S7OjwVcPJblyI7THUa9I4xwBaOyKqqteR05zUz1ZmwwM9xEd9edV6FQU1WooplqXMFExURC9OoTES1qq0YIuk6CHhlfwnWUWrQDsjksB4ZYqw8vVMqMgmOsdDRor4TtVQHwnPLFQOrAFiadzLcmJWAYgGemr24VhVpPQAuYoKhp2MqC4GolS1bVW3JkrOIx11vOI209ylKXFSstSg3UBA2CtxJRSFqATAjIPWA9K/BFvdqNv4VCitFp5+Ykuw5b5YklT2zjp7tM2/qJTpN4lVFmoQA5hS/mAybjkTAPfodeW/gq2lRt6tRmYAKWIuPPdkAiBIUQTObl9x16J7WsxptTUIZFQm5frYsJjqI5Tj6wj3lLfGCpepzWVlZZCOpkqR1BwwtAANtw9IMaqqYNNrmVQpexBI5jzEEhsiRyljkKCcsBNxypNwpuFdCq2lrQJYhIk8puwrEAG4jmYRqAAE2EWK5V3ZapLBoMSALipJIklCVbNpLHRBPeMTwMENL0wxDKq8rAN5QSR1JGexPx04cXqhjsz2aupH+qqN+gaT9s5fg+8DGYat1uBHOwIMAenUAdZjtphdppcMYx+uUz9p29Qe7ufTRoyHWtdEazQDaY+l1Pdt6f53q/2aF8Zf6fQxNux3jD+fthovTH0mqe/g0h/vVtAuOn6ch7fqdu+v8Pb6gVPZ6hjcNHMd6QpuAginSUYtwPq4M83WTBuDbBJBozUGVvqAXRzWzaRy45vSDqDg9J/DrLYzE7uqJBOMII7/U/G+EGcSU2ZioFGLQxDOSTBkFeeSRcp7EYnEDVZR7dQSLaQJ8R1xgjmPoB3BB95BMZut7UhT4ngjAiBbzD8oDocgR2g9gdQNRIsFqLDFSkvzShJEkgkxdDZkSevSXbVWtSEqIiyWIaYAFx5j2Puj7e1AP8ACHxa2m21SxHqgliXVSqyvIObDNcB8CfQ6SNtRck2VbQwunnDSqlbsABp/hAQCZ11xrdNX3m5qMKoRKliXFwBgBpL3QYQAGO8x0An29YAgXgspm0kkhpKgKKgYkZBhYnuCDiCTY0Ep1fEqQ3hUlqDEMT0CNzSTJ+8CT216Dt+JbOhtxXqbkePUJi0K7oJAYIpFqGY5m5R1nufL9zs6j1LTc+VlmeywWgAAnkQN6xBjoOmrHCN4tNGNRapUN5VrNKU7gWZwIDtDCCTgGQOh0Dtxn2xV6lKrsau4YOAksTDtJxbVAtbB/Wyk9CRAGm6hvzvdrfQKGuq4Rgsk9IYm/BiD1iD1I151xPcU91QlBURzY4E+gElFgk/WN2esRi3WuAcTq0K5FIeIytzFyaeVwOUgGldceQF1AK8qTop92dam9FKi0FpVBVNOuihSpZS0hrOWGOVb3x1MEzRG2pU/GomaLrPho1yNcckLkCZIOAPWM6SavtulKoy1Kfh1nKXozKQIziYDj7QRaYBIjQDZ+0iI600DHJKhVd7blFRSVCnlbtAIUIIxI0Dh7T7qo6qWRVVSvMQAFRgQbSCcARgFTJ7jSbxaiUTxUpPUYMQGDlUcYBnxo5zaYsuOT1mTOtfxwrsqKVANKjWiQ8Mo8NFJISVYBjcDAhZGqe54mpCoGBZ2FWFQKgVgWMlh0Ak2vkTiTGiO+J8dUJSbbgKVpGmqJBlmAWJAM2wexgAn4A22ZVnzTblW5mqZLCDKvDXASCBaI7gQNDlQVUdYqB1qgoAwACSBhiRaR+U2Bb01e/VCzww61Cr3KzUikyAQyHxQQwYANBiB0I6EPRPwe1qiVnQOWNnjve4d4bJUwWgSy5nt7iNMPtEQ1O8lVIgktBj50A5JAAlVn3D1IOlT2X9oNhTp3HcqK4UK5KFAoJHKY5CTbJ5ruU4zk1WqXVEfzKZUASTN7tdyyXBAuvAJgEFSHwUO3VVqsNUIPJC05PMSHDLcq3MGVSShW5SjAhlAYSuphyrMIp+GFzCx1Qz83UJqBlPUMCwBgeGed8yIgCgm5VutMXMI8pwHOQR0Um0iy6G53VQpJdSiguGKgMyphw3SGeABENctgZGGdEFeCFBw7dohDBAQAsY5mx2EzIPvkTjRD2fVjseDyQT81cZBmNvU7iQ2Y/TobwKof1P3UgBk5LYJAKO6BYaSQCI7zH2ktwD9gcJkRIon/gsewH9XfRo2zrNaJ1rQDaK/Taxn9z0BH8vcZ/89DoXxxfp9EfjbDeAfG/baI0f2bX/AItt/wCnuNV+KgDebFj1bx6I/lUxUP8AytAjcIAI3K32j5STBZTcDRosRkT1M49D0101RUHn6jAJuDA4IBK83KRge7uZ1W4dT+d3K4kVabyYmGpeGQMHM02I6ZjBxqw26YEBVRgFkEogMgH8nqYAAPpqsotq48S8OzEqwkAyEJLBRy84BI7gSRql7bsU2tapTqVL7qQiMNc4UjJjIyMdz66k4pxlNrtxVeTKQiqAC5wy4CwCMG4rAuHu0gcV4nuNxVV61U2oymxSQKQkSAACWYC0FpLcwx2EHO2pmIuJNRSFEAC1SLgMRaEvzBkAdMjUy0PDUmpVqUMeZZW3JBtgm5ZAFxwSREEnVfdLKsqRa0NPKSxaDOUmSGbktkQTA7MNStS3DmEXxilPLdeUFqkGAZfrOCIHTEhU4VxGyoXWZmEZyJJAg3OaeY6gDJPcZLHV9qi4A3G1oVWUEipeyNaphBlHLMQYyIzg51aq7elU3YSjTTw6S3LChvELgMALgYCIM9cvHUg6bn4BRSmQ4NRvNU+rcGC3hwCAeWMnoBAUDGikjins61P6RRTwrTDU2sAtcKLB82hp+WCbgASCDBMD94zVAA1xq3MbXUo1NieZbctUQFgcDluAW8RD/V3VPb05B5npErT3D5YMIKFjdfbHN17ZjQmqyV6SVkCnw6b1E5JFO3lCkvIdegAObWIxcACFyrtNsaBG43DsS3IeoUkgA2mmkFQJlCDAM99WQ60raSVCt6MBUEqCLAJouubyINnQkrnOClTYrTSqtILQenVbw3WVtDKKgvB81NWvWTcAAIiI1S3m5U7WFyhpMLhg895ZQSSpS61whyoKAeugCniTVagot4l1hhrbSvS0sCSqmw2xHc6Ecd4mCxQSEpsWNpYioykm1SFhbjkwImOonUu93zbenYhY1G5YnmSpi8oRkI3wAkTHqEKsjqhyrFsEhi2DkSsSDI+0zAOoCPC2UIl1VzyMEVGUnMyDJwFlRyMO4xnUiKWDUqjL5iBK3eESGqFzLQSZEiT1M+mqgk3OQEFIBPEUMCjdQeUAlgxuMgsoURnQ3a1HEOtYgzzNynPQsB9cievUzA66Kha697nVWJIdVMTJllwQAhH2dPsn2G+3G3hqFV0AmpaZgKCSuDysCObA9+uuLVS7y0CsyC40ywDmYAIA8xgA/wBuuGpTZkEllHODBBE3EueSDK4yTPXA1Q5cL9u/F/ZBFF1ZWuUSlQ9CSwnw3iQHHoklggUtG4e82lpe3qfNbIMkSJAksAQsHpbbDeT0Nur3G54DAAFC8y5Cgcoyc4gzB9YBTgPFfkbBKtQVKIYQgqMHpMpBvQLE/rlQWG0MDU8pYwHqVOpZwbfGm13Oyq4BhheDIKxcIOIj0xpyoUfDocMTAtakuBAxQqDA7dNJW4oTwMJTZGFetykeVwT2EjrEQfh79ehcXp2/JI6LuFH/AA3XGR3I/s0BU6zWRrNFCaB+m1xnG22x92am5/8APu1B7SsFO1qn9r3dMTEx4obb/ZmqM6tUF+mVzH7n24n+XuMar+2FEvstwFEuqeKn8OmRUT/eUaBF3z+FxPdJnNAVQAuCUq1MZx5av39fQwbreChS8V1CIBlivZ8sEWOa2CwEnlHoJ0Q9sGB3Wy3lMiyqALpxbWpwv1gPOtLv3+OvKvaTi/yrcBgSaa3NSUExAmWhWhSxzHW05mBozXG83Tbmv41d5IIIT6qpkCmFUsZPmI6SGJJnMu/pgKrXFmSDliFBkOVUn6oMCIESTMDFavIp1iwCllODP5JJICwrz0JgYPQ674i5JqEFmYAWnoeqm++4wJiAB3nGYUS06TWsyqS7AF+Ym1TKqIQLCkXQYiFg5I1f2O78JxTqKfEtamreGxUGpBIUHLuB2JhZgkwIHcOlQQyI2TFtRLlHlBBPnEkYE5gZ6avbHdVKLiqfDKuisEBQhr3FxGSBB7TMARFogJH4guzq/NWInKWWoPDYdQyQkLJgZHmCEEjALnvPbIVQy0rysI5q2TaFsugNJYnAiAZBAJOAlbfhlOo4UVGSm7WjFyh/NFRi3KoIa4gGLTJInTDtqVRNuaLJXST4xcKwE3L4ZMNziVCMBBN0gCI0DXQ9lA3heNUcBRNOHEmmQMNUDXswySwHQnrMCzuttRphyiloAICMAGC3A3MSXDKVPMguBX62RpRPGCNv4DGoRRKuomkLTJmiHVbCs2mcta5BAONGlqUKAFHcFXpoodrr6hJId2NQKkQz1QAAT0GOxKuUKlNlVlUBalMmQCpDInK4iCTyQYC4tHfKtx/a+KSoaIBYqsjmD2XAyRcVN5Mk9PeCw7ni7ItOowYrDM6pawdV8wEgEKB0C5wo6RpI4yTZawezkRQXuFRACAGs5mMAAnEj7SSFveuGrO9tlzW06XmIUEg4HTopmRgGMARLtNhTRLoZmkWkQIzzE8y5ZR3EjIjAOrKr1rkkUVX6oJvABx3iWgAkmYxIFxF8R3NSq1pBpi3AOBEkkgkwzDKzEgA986CxxFPovMCbnaow5+W4NDFgSBBxAxDe+dc8PrqXqta00lZyrEDmDDoB6C8gAnOT6jfE5Sgp5bTcMIeaAB4hMyLcIsgAgN7tcpsvD26gQr1mFMgjK5bJ6AmGAtwR8dRVEU3LD5RLB8CLSJiABJAJBIiOkz3zOOHt84zdGaoCwLwqqhJgs3MvoSp7Z5tWNnSvteAqAOeYEh2WCwJPmEgk579AMCxt9veBAKW5JaEF8jBUDlJZuVYLAEYHXVRQpUiAKligqiqqsA0EyvlnqMR0kkyoHKo/iJYmORzFpsQD1t5ZgwTaGAE+p7nH2FtwrCy4FqZBksGJhlAYkEN0UxEDrzTvbtR3JSmrR4jZVWbxCwjqbLScgYn60WhZ0HqKIE2/BdrTJAqsrwVzYGWsR05TarCevvOn/jn7R/GE/wDlpWoUxU4zRpKOXZbYmewYqKajIk8tR8g/VzkYauNjFH+MU/06NCJ1rWzrNAOov9KqjGKFA/e9f7O2rozg9DjVCj+y638Xof09xq9Og8v4zw41ODtt4ufaVKm3tMmRSe+lNpDC6mtM9R5/fryelTVgACouhZAVsAmXYdbWJt6CI7xGvfd7tSN7uKAwm+24qoewr0YRvvTwT/IOvC91sPC3NSmwC01cuob8UkMqxkYc9IzDd40ZrVBYDpkuAB0IIEwQUkhUkNkAAdYGu+dklXuIRDCkMSZgGJX4RMZGOmo1kiGdqhYASSq+5eUHmPSASTg5zjbsvMSbXpknKwTHLbDkghnM5M9pONBDt9rarFpL32GSApDYIWYkyvUSB7+o73LsvMLRBN1xBmBhS3LOTIukiRBxqGlTUsyAQXUQGWCehjlElpDCYBgDuANEOHN1Co0ryliDE5k+/lMZiOnu1B1wypADKWYqT0tYqxVgKgEkFllWHfuJ6av7d6NSBUqKqkBYcQzWqEdbSQpcEq1htBzGcAVTSauCq3IeUSMqRHVQBIxymeX6o13cym8mbBMdYugQDSUiSREgSS2cNOgYdutJCylduCoA8QAKIH5Kic9VloOZnroptuJg+J4lSjJJdmmlKjIBMmDyWiCIgRHU6Sd1XqDkd2JZgYgm1UukizqM3EAyM4E678NlUGsLBcGDuYhehIXMSsdCCLj0DDVBHiPH1ru8E1bQwUuqUlVQVL2hSGuIiZsnHKSBoDU4rt4bFVxi5mVR3EgBnJuPS4ZgdO4qb3dMxZb0sVLwovIYMBF023GD5uxHadV+afDYuxgYBOTGDnOPd2z6jQMFXjCPTCsrD1UR4awvmKqbuloyqzMicjUG0oU6mRXSpKlSS/MR1lwxJjGVIzMGY0OobTlLcszOG5VJhVLAGLsytoJiTiNchlBHW8AEEoQAMQcDlWeYmZwMzqAnxjbB6lPbp5QQVF3MoAClPS8HsD1HadVOIMa1ZlB5TcnVmFvV6mcedZ9+MiAdSLxllpNe4Na1kVgTOSAS4ZQASs88ljyiInVWnVRnBn6OnO4VnkiFWH7r0CAehxPU1RHc780QKNFjTIulWCOaZOeubWILypbllgc9K5qOzLczBAFarLOBzWhRBa6ASptGDjr11NVqSKjVSrG5a7qzXWkGyw5JZICjoCBbJkg6r0Uja1GLKpdVqrDGEtbCMGBg2xbE8rEHoSA63CrTDM1K432o3iQFCk3FuqliCsEtGB65cvwS8M8Tdmq4QeCpuC4tyWN6nIJggT6dp0p8RrfNIA/zbl26wygG5qfNPY3AEkqR8Dr0f2Yf5DwZ65WKtWYkG5y5uF4CgscohgHvoG72Bp+JU3m7YZqVfDUkRyoLj2GL2YfyRo/xs4o/xil+nUPsjwv5NsqFEjmVAXnre3M5MdTcTnUnH1laP8Zo/mYHRRNtZrHGs0A6gZ3lYf5vQPT1fcf2avMNUKI+mV8/ufb/ANPcd9EdAte3C2bdd2o59lUG4HvQSlZPtpM8e8Lrzj8LnDTS3VLe02JSqoBAMYJJDBvicgdiPede0vTBBVsgggj3HB0gDgvjbKvw6qPnNpilmS1Bs0WB64AtxBupe/RK8fpuIYvM2sVFvUCTllbK/aR8YNsFdhbIZUXAUwykJcOVS08pGTIjze7U4oujGi4cFSyMVyRPKswoLkyCGJmDAYd9UyQzLYlwIEsw7YPc3NexJ+Dc0A6Ir1Hsqd6hByIwwMcwNwMQALbYA9clu6VIq4UlT4lMop/W8phSLiZ88Adyo1YMsgUmlBBJyoUAQ1uQDJwYkkQCeomGmKaqbZJUhkhAIUwS5Md1B5SAT8NQSksGpll5xUaByiVYS1wKnIPQmBgeuO6706LQEDuDaFW0XuwIBgKCwXlgkzBPfOtv4S1aWRTW9QZmYE85tiSe4UDvPTVerUM8tMGv4gWncTDEkM+AAGVT0YnoTM9dFd7kvScoVZqwfJuPzRCmFBpMFJnIXAzgREUKSrUYs5ZncwpYnAzkBU9exgRmOmuUWxQrAG8EiQbiTgv5c9JHXE98609K0AsrgWwQogNmc2qAwyD7gQJxioq1SXphBa0LepB5u7NgMcxlusdumiO22TpcXACR2ciZBAhJycZnsft0PLByoCu4PKtoxAkAAD62V/nHriWDa0bVLFlJgls2t16XiWCkXAqh7AXL00EG/IpAlreYQbmPLKiOhJEArmAcQZI1S2m3uKq5IIYFi0zI7NI5yZpqBiLsiAdV90Jd0UzB6tMCGOZYSsk9YyW9+r+2rSUSQshBgdxzKDJwZa4gXFrVkjOg1ttq6KSQqqbgcAsXKspRDmyIa4yME9IgUuEIl9S7mUMoJZZUCcsbsTF0EwfjMaI1xKRDMsCpFwKxLKHYuIy5PMOZjgR113wbZkoQLhLsjGWIVhDKyqs5n4kjpAnRW93c1CvVQGKgZsKEtBIAIAORaAsAkC4zJxqzxJ4LqbFDeA3Wm1oA9A1rDlIORgCeoOqvHCzFAq1CG8rAE/rigMBgZi5pHmkSxgjROlw91+TsVdFIvqOlpUKiso5QxIa5TIBgfBtBV4Nsvl+5opTQ2ub2SVIwQDN0EA2gBc4u6idewVtslfiFDaLmjtKfi1PewMLdPWWukRmJ7DQH8HnDhw7ZV97XwWYmmto7gBeigsev3t3yXb2C4U1HbmrVEV9y3i1J6qCOSmfeq9fyi2gZZ0L4+cUP4zS/TOigGhfHeu2jvuV/ouf6tFFDrNYTrNAMoH6ZX/i+3/p7jRLQ3bL9Orn/ADbb/wBPc6J6DVul32m2j0nTf0FZ6lFStWmCT4tDq6qsxeph1jJK2/W0x61oPIPwj8ApkLv9uq1KbKHBUeZYuBkQTb1AyCMQY153TElCogQOdmC8o5ubqsCWM9D7u/u27267Jyjj6BuH/wBlrMZn8mk75n6jn0bl829ufYp9rULqT8nMEwvkMzesE8plpESCR9WCpmlSgvQhlSGAggAArJuIxABjN0T9w7rbolQrOHjqOpQ24Y34aYIyxwDiDqR6DhCAoIkkSigm4gEXGQqwxaeuTJAyZaJLA84AwyoiyOUhp5WkmQO31R8dBSerFOkq4ZbUglQOuWhD5WKxJH3kEmAeKhDGMdfmx0MdmQky2SJHbXe/olRTgsWteFLTMmDaqnJVQZHqJjVZmBsHYghS1q9cEZBIwTNsCDOYghFuai3g2kMAJDsMmJJqBitneQVAPXIOpgV5g9viMOVlqSUAzElTn62Svp6a0tIXMCqwrSwP3q4uwPsEFY79blOg0iojXK1xkdcmCENoUEwQGAxzduoZsOGXQxkMQpbLAtAgkC67zFRmzoda4zuWRLblva6CgwMmThSMgQYMkkk6irbu0FaaqkQ2cgKe5XoxkiI5QFOInQwtUdmYXMDyo1Q9gwxg4WSBEwJEdNIL1OiQ8+Y5JDYJBkljAFlotgRMnAjW0V4FigllMQAssxi5REssMbciQCTga7p1rU8hi4FriBzZm4SQMwwHMRm23prFpeIWi9okLMywjn6kSbfiWuOJI0VDuGPh48RVMCVTAMEKoNxtBgnlAmIAAkkjw6kEpA84KpGApzy1T1WVgPbHo3pK6q76oVIViylVlmOYL5ZhgqoEgDJ6QDkxpiw2hUIzM9pLgm20oQSxugmEPmgC49YEhqpTZXAnmLocsIg3QYggm28ki3qpCiYLP7Dezx4hUpB0K0aIJrVGyrAHFF7iDcvU4jAkDuG9keC19/WXb0iAFYmpUFxsWQwcmbC3VQPyjN3b1tlWmqcK4bysFBqVYmxZM1HPqTMd2PuyQs0GPEN8FVSuy2nftVqYhfgBkgn3EdDp7nVThHDU29JaNMQqjqerHux9STnVvRWxoRx39d2Q/wA5/wChXP8AVovoTxsfPbH+Msf/AMfcf26Aqda10TrNAK24+nV8/ubb4j8vc5n/AM6e/RLQ+kPpdQ+u3p/mer/bohOgyNaI11rNBBWoqylWUMrCGBAIIPUEHqNLteNt8zuObaMQKVY58EnpTq/ir2V4tjlMYlojXDICCCAwOCCMEdwfUao8c9rvYk7Vr6VMtRJkqkkqRkeEnQi4zYZI+pOBpbNZXVzeV+rktElgLRb6RBDWmYwSBHtR4a+2UrQUVttEHbN1Uf5FmxbH7W2PQjppU4x7GbXesz7V/Crr56ZVRUUjswdSfgSD7mA1GceW7pELxbLhG8zTBybnAUQq8htaCffqtX25HUC4hjBkESPKBzEBhJmFAJGDGjnE/Zavtb0eixHND0jaxHYWTbAGIS4N9bMaE7VpYoAIEFQtq1EgiZV0HNg+TuTjqNBXqUQQFBZqgJvUXGQRBHKRAOYBAMdDk6vV9kEpG9nAIKkKVZSQALkIPO0SoY5wOpk6ubfaQD4YKwpUOJgGeU9TImQSrGL4IN0ao8cqgnoB6EoB5ZIUAiHhWsDTEk5EzoBvEhBZYVQYjBwJ5YBMgAC0k+ncnG9suCbYC3GJ5rRGT6OcL75z0OuBtbqmBNpJLMTAWA3Ugm1QQxJIGfjojWJY4mR0gmLZkvaIWcn+UY6RoKlZGYlgsMRKECDmPKCtxa3F2PKMQdcbagG7Mo6FFDi5MqKYPclbwYkkqRjrrNwwIk8pgnmQDqwZ2WFkZmDdhVgE6vez3s9ut0U+TbWrUQAqamEBDYIFVxaFGIi44ProKNXw2rS1QJzAklwSWWABB5QFiC0npgEjRv2a9ltxxGsXoKlHbBSrV6iysZDWBhDN8MSJ5Z058K9iNnsZrcT3C1aoWDTVjYq/iuTzOOmGgYwNMSUN1xIBUDbLZDF1truvpSRhyj/KMP4KmZ0VU2ISlT/UzhKsW/btw4kJcJNWoxEMT2QdYIgAEh19neBU9pS8NJZmN1So3mqP3dj+YDoAABqfg3CqO1pClQpimgzjqx7sxOWY92Jk6vzorQGtjWa3oMjQrin7I2g/ylQ/8Jx/XorGhXE1+kbT+HU/5bY/89BqApGta3Os0AtSflZ9+3H5nP8AboiNC+I7Cs1UVaNanSPh+GRUomoPMGkRVSMAiPeD2zqrtt9PLudqB6HaVCfvG7H6NUFdZoN8l4h/jW0/2Kr/APc1h23EP8a2n+x1f/uaA1rWg/gb/wDxjaH/ANrVHx/dX5tdU6W+kXVdqR3ihVH3TXOgKnVPiPCqNePEQFl8riVdT6qywy/YdRWbv8fbH/06g/6h1jDd+u2P2VB/WdBSfh+7piEq093S/et0AG+Aq01ggDs1Nie7aEcV4bs3BXdbStRByTZ4tP4gpeq/aq6Ybt7+Jtf59Qf/AA12lTeTlNtHqKtT9HhfmnRHntT2F2VUH5Pu6dpnlSuUAyZ5QWE+sAarVPwRvFq1yVCBIY0mgZMC6iIEkGYmQDOvQ6/D6lUHxtvs3n1uafiTTxoNU9jUYydhsZ7RVqj3dqXpoYWG/BdVGW3KKezt4ZI++j0y2AR1zOpT7B8Jpx4+6qM2RAqECfUBQWEHoZj7sMDexSdtntTHT6VuB/0zqxR9nCpBHD9gY6Fq1RyPhdtzH36Ba2tXhFGp9D2g3dcYBVDVYH8aAD4fXrC6N16HFt5jk2NI9boZ49yo0Z/KYR6aYE+WqISjtFHYCrUA/NR1gff/AL3tB/6tU/8ASGgrcI9jdtRZajA16yjFWrDEH1VQAqH3gT79MWhQbe/ibWP4dT+5rTvvu1Pa/bUq/wDa0UXjW9B0ffGZTar6EVKrfm8Nf06wHfem1++r/ZqAwdYNCS2+7Dbfzqn93WTvvTbffU/s0BY6F8S/ZG1/h1P+W2uC++7Jtf8AWVP+3rabWu9Wk9XwlFNi0IWJJKMkcwEDmJ79BoCus1o6zVHGhHEOMGkasqpVFZrgSfKl5V+yHuJMET0IyX1udAG3XtAiq8Kbl8S2YglBkwDMT2wQMmBB1LtuO03ewBpL2diJg5x2wfu0VnWXaAO/GGUvIW1KwpT6zExzdQCZkdvuhoe1dFrIBF8fWTEsyfjZyp6eq+uj86ydAH4bxta1S3CXIjKrEByWNSQRJ7JMdes9NQJ7TJ88xtspVBTIuF0wPMLoX62DnAxo6wBiQDBkY6GCJHpgkfbrc6AM3tJTyArSPFmChjw8McNJ9YAJjqBrKvtFT8LcOozQpCq1xAXKlgLgT6fo0V29BaYtRVVZLQBGWJZj8SxJPvOpJ0ABPaqlbLAyLyQpWORrerEDOD7pGcieantbRC3/ALUEdmMpIKKrx5o8jT1xGY0xXawaABT9rduXNMhkdXVCCacgsCQeVzIkEYnI1Jw/2hSrVFO0C4VSDcv7X4eI6yRUmO0Z9xwazQAU9qaN1jBg80xGOtQXKBJBOCJMRn3GI6XtjQKybhCozQaZgOhfrfmApBHWe2dMNOmAAAAAAAPgOg1hQeg+7QCX9o6IBPOenlAMzjEHscScek663vHadOutEx5CxyARlQIB6jJJPaNEE2yBmYKJeLj6x0+7UpQHqAe3TUA1uN04oEBmG4HzZFv4twmWHUYxOYHcTAntNSIBsqSy3gQpJBFVgAAxJJ8J8ese+DHhjGBjpgY+GsNMTMCfWNAM3nHqdM01bD1QGVWIGCQM9ciegnodcJ7Q02ClMlinWVFrvYGkjMiSMZiMTos9MHqAfiNc/J0/FXv2HcyfzwfjoKvDeK066qyE2t5bgQT16A5yBI92r2uFoqDIUA/D4n+s/eddnQcnWaw61qj/2Q=="/>
          <p:cNvSpPr>
            <a:spLocks noChangeAspect="1" noChangeArrowheads="1"/>
          </p:cNvSpPr>
          <p:nvPr/>
        </p:nvSpPr>
        <p:spPr bwMode="auto">
          <a:xfrm>
            <a:off x="6640513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8" descr="data:image/jpeg;base64,/9j/4AAQSkZJRgABAQAAAQABAAD/2wCEAAkGBxQTEhUUExQWFRUXFxwYGBgYGBogIBodHx8eGxwYGiAaHCggGB4lHCAaITEhJSkrMDAuHCAzODMsOCgtLisBCgoKDQwOFA8PFCwcHBwsLCwsLCwsLCwsLCwsLCwsLCwsLCwsLCwsNywsLCwsLCwsLCwsLCwsNywsLCwsLCwsN//AABEIAQAAxQMBIgACEQEDEQH/xAAcAAACAgMBAQAAAAAAAAAAAAAFBgMEAAECBwj/xABSEAACAQMCBAMDBgUODQQDAAABAhEDEiEABAUiMUETMlEGYXEUIyRCgZEHUmKhsRUzNENEU3J0gpKywdHSFlRjZHOTlKKjs8PT8IOEwtSk4fH/xAAWAQEBAQAAAAAAAAAAAAAAAAAAAQL/xAAWEQEBAQAAAAAAAAAAAAAAAAAAARH/2gAMAwEAAhEDEQA/APaK+6tYKEZiRdy24yB3Yev5jrj5af3mr9y/3tAvavitTbujUgpdqbAXnAAIZjaCGdrRCgdWKiROls+026s8Ws7Uy1oHhUzaZAMAVCVQkNIly3LMRcAHoXyw/vVT7h/e1o7/APyVX+aP7dI3DeJVt7UaqdxTp0iT4dPxjTqoBZDEWssN1tMkSpnOJf8ACp6K1ts4ao9JvDFSnUJMWI1zs6kpBaCTeRM51Q5DiP8Ak6v8w63+qI/e6v8Aq20m8L9pBtwoiu6VqxKVNzeCxciERrLeshFwIAEnTrsd2tWmtRDKsJBz/XB0EZ4monkrf6qof0LrluKoBNlaP9DVn7gs6uzrYOoBL+0NIdU3P2bTcn9FLXS+0FIibNz/ALLuR+Y0s6vbzeU6S31XWmo7sQB+fQx/aAtPgbetWjvaEU5jDVSs/EAjQWqfFkI8lf7aFYfpTXbcSUfUq/ZSf+7oTud7vuy7Sj7qtRmP+7ER9uoErbo4bfbcNGfDoz/Sc6oMHjKfve4/1FX+7rheOpMeFuR8dvV/qU6EsdxHLxKn/Kop/wCdNYP1SHNTrbWuPS0ifhaQB9+gJj2jp5+Z3WBP7Fr/AJuTXX6v0/3vc/7LX/7ehB9ot7SI8fYys5ak5aPQwFI+9hHv1c2Xtrs6hCmsKLkwErA0yT6C+AT7gZ1Bd/V6nnk3GDH7F3H/AG8j3jXP+ENOJ8Pc/wCy7j9HhzosDregFrx2mfqbj7dtuB+mnrs8ZT8Suf8A29b+tNEdZoBn6tpj5vcZ/wA3rf3Ma2nGqZ+pXHx29f8A7eufaGsVpoEqtSdqqKhVVa4k+UhgZW24sRkKCR00n7r2zr0z4VQAVSvhqQyCm1QvaCHcCKlpTkYACZ5hoHSpxZB9SsfhQq/3NZR4tTaotOKiswJF1KooNsSLmUCc9JnB9DoJ7I8U3FSrVSqCFpgAAhQQD5S01Hc3AHmmDzDMSTPE2irtffWYdf8AI1T9vTQENZrDrNUKXtttvENOBcYFq/jMXVVE/VhiGmD5RGdU95v2pUHoiazOPDsZiz3EopL4SpAV/NaIsGciWHf0VqbhabglWoVDgkEQ9KCCDKkGCCMgidBfaPZOjp4C1q9Z6dUj5ymoEGkRNzIFzADKCROQw6EAODbCo1RJNQ00t5K6N4Tgt4boXcklqfUJYtxUCSMgfvuFUC1bwqG7pK7OrOyVfnJIL1ad7BKSk3TicTgAS6brY1XSkE2tVPDu89WnPNlmUrVYXBsiQfSBrnf8MrMyNToFERIsaon1ZIgrPWTMz0UiDnQDq2/qVFXxmaZy9LkUqpIwDUuAmGBZmbmBAE6buB7DwE8NUFOmoARA0x624wvSB8cDQ7beytAOHBeLjU8MFbLny3a6CSSRMZPYxovxDiCUVuecmFUZZmPRVHc6Knr11RSzsFUdSTGhb7ytWHzPzNOc1qgyR601J6H8ZoGRg6F8U3qUR8o4gwkZp7cQQnZZkw7zAk4mLcgHQ7b7LfcSdjuSdrtPq0gp8WqD0ZycUcfVi7rMY0Gt57Q7Lb1baQqb7eHpANV5E5gCKag4NoESNd+FxjdSXqUeHUoyLfFqjuQZtpRGJz30xcE4TR20U9rSWlSWbojmb8o33M3vYHvnRKufqicxNpEr6N8MaBQ3PshSRC253O6rIIJZqwpDMiPmVQxMCCTJOrDezPClBVqdCVQmKzFyqxJZhUctHr00X4q+3XO8agEU3KarIAD0u5otPUd/s6aHP7ZcJIE7raEGDFyHvIx6znQQ7b2e4SFUtttlTc4geH1kiAR1Mgj46sf4M7C5Qk02YXKKdeqs+hsD2n7QdU/8MODzz7jalmABYoBIBMAm3oDMAn19+r1L2v4VUcEbvaFwZBNSmDMWyCxGYJHwOg7Ox3dEzSr+IB1StB5emCoWIM5IPx1U4jugyAb7ZFlaAatLnCyYEwFqoBiTaAPXGmCjuvFW+i9KomYsaZiejAx6CI9c6gpbgBwrcrGMAz1Mw0d4+zQL214bVRPE4ZuhUSZ8Kqbl6eUERHb+06KcM9rEZ1o7hTt67TCODDR1tbofh11xxbh4db6FQU65IK1AAt9xuClcCoLftwYIOdc1a9Gsgp7wU25jTFVTi8ECJ60nmOUmZ+GgaNZpY29arsop1A1WhMLUmSg9Gn0Hv+Hpo1vqivt6hUsytTb9a8xEHyQQbvSDM6g8y9rKtXc1aW3pVzfUquXak9xaipJpNTUciiHdC4GSArFuzefZClT2a0lUl6SEi13FzeaySHIS7pysVHT3r/BqtvEWO4NMOopg1SbZ8y2eZetV081+WK/WU69L0Hm/shxE0Nwu1uqvRUv4bkdQ4Rlp1AQCjIA5XlACKVi4Rpv3tdXbYvDLdWJUMrK2dvXMMrAFTE4OgvteBTL1LJdGStSaWbmUN4lMqqNZNMEgfXL9iJ1e25DDZWqUt3L3KbsHwa8gF1BcSfOMN1BIOqGLWawnWaAXUH0ynj9z1P6dLXPEdurVqBfpFROpGWCsBg+iHXdQ/TKYx+x6mP5dLV6tQV1Kuqsp+qwkHvkEeudAucUDUNyh+TmptTRIKoiFjVuBBYvGLRA5hJboeq2trtVfbF9xQpUyVYwVHKvablEGPUDV2pwWiWDBChU/tbvTn3MKbAOPc0jXQ4Xt1h/BpC3mDFFlY+tJGD79EcbniC0NutSpPlUBB5mcgBaajuxOI0C4jvvkiHdbr5zctinTUEindhaSATLthSRljgY1Iu8Rp4jWlaaqRtkfAC/WrkHAZx0J6L/COoPZTh7V6ny7cSSxJ29Nh+tqRHikR+uMOk5RTGCWGio+A+zrB/l2/Hibo81OiOYUABgKPr1IOWGB0XuzNm38WeZViTktmPcACPXGO2t1QS0xITMSZJjA9P0/ZqPfKPChuYnpylpbr0UZ79tBZiCIm2IgAQO8nvnppE/Cv7TPs6NOntmFPcV288LIRYDHmBEklVE+p9NPhUEgnEZ6n0jOc49dfOPtTxipv97XrimWpNNCjJSPDHdbgDLHnHTzddAA3exeo91Wo1WqbTdVLMzDpAJJLRPWIxOu14fYLQyqyqLv1wGHGZ5Ty9MqIx/O5bdwFYhDzAAgS1pnzwJJB6zJJOGGiWwRFFxQhAIFzzaxXlHMLqZbr0PlPMOmoyj4dw5GtViDVUhjYQVUMMEqV96icZEe/RTZ8JRkdGoooDE5DqSDYVAvGRIyJj3KXgzbGuHADFSFgk2KWEECGW3BMzi0r2mSdM+2ApgAAqvlAhgL7gVi9WAgAjtEg4HQFbhtCrRqX0G8B1ywp1bQViBeWm4gk8kEAAR0I01bb8Ie8pBBVp0dyMeZWRiwMSHVLGEzzBABHUnGqdUo/wDB5SoIUKhBMNKHAJHRbcRIjQ7iGULBQaktJKmWJtHUNKgHlMQR78xcHo1L8IG0ZQKt23OAHYE0wSA8F18oiJLBRnReowcIxCvTfleOdagYWgSoIbPcgY6xnXjO5pAlUkCWtUQxLEYFMdGJIIzcQJE9gKG2rVKbA7au6PLSKNQKHYXGWAKI0EqAAlrGJxjUXXsz8U+SNbVuqbJhFxUk0Os+Ie9L8o5WckiSs1Wu2yqAjm2tQk4+piZH2SfeJ9NI/st7bPXanS3Si5kbwqhELWIJD0nXCM5ADAoInEE9XfYmmkbSpmjUBFKT5e4pgnqQMjrEROBNC/xfgVTb1krbUk0xbfUhy5ptcAtwaa0SIMFhIYknqS3ftZVAS16allSEdbXL8l6uC1y+Y4skR7xrqttgpqbavRp13Ck7W8gXTk07j5FJAJj0ODAGhu49mDDK6k1FoePWp0L1pvUUiKNga2GCty+oBxGQ54lxdq7Vds5VXqsl5AIND9bNNXcMLWmYWZN2I+sz09t4S7O6na53JLA2yWNKqtxKYJt7+nXOq3srslpVE8KihoPSXwq1NKfQIkBykEMef6tpgZBhdGOMnn2n8Y95/aquiims1o61oB7H6Un+gf8AM9P+3V/VAn6UPdQbPxdf7NXgdBmgfGq3jV6eyU4ZfGr+6kDaEnsaj4+Cv6aOOwAJJAUAkk9gOpOkXiHFTQ2Vbe+GfH3hlF7+GAVoJkcspBiMNVb10FPfcQG+3/hFbtltipYL0Z+YrTI6FcK5E9AoOCZedpUJaftI9J9fhoL7N7CnttuKDMrVahLVWY4eqw5isyImFAHQAfaZ2lSAQVyOgAmOxXGBBxjH3HRFqYZmkWxJGJBHf7R69I1lKmDa7KpePNAkA9gf/wB6x2tJJti2TjMj+qJ11SmBJz8Onu69umik78LXHPkvD3VWsqVz4SMScTljj8kHHcwNeFCkBQIS5VhZZRyySSSVPO8YXlI74JmXD8LHFjX4otNcpt08MQWzVwzwARzQUXqOhzpS4luBcRKoHUANykR5gCAkkyAOYkA9DidREe28SWVadVacqDBKqJGMKMysfEdRjBujtapUCxlloIYESqxIYuAqzBGfxe0YC0Vom55iIyqlT5utOymoB9ACDgiY0bNRDUQ3ynMr2s/OCFELC4cAggkyI6mIBBXh9KpfZUv5iCAVMKvomATKm4AtByAABBI02IYYYXJEimZxBjDiARmRiYOYzDsaa0+Vgq2iAJKyAMMGypwJlcnzc0zruvt1YkYMTdK1GBAOCYEHqDEjyk5zFFpqkuysQYhWNwUrgCWJg9eoYd57HQqvXIAOcSCwJfBlZKgwsRgFhi4au0t2WWEgjysqq4gctw6OF6ggADDA9idVeL7q0pAuKkhkjILZVsBYbzdTMjMToKHE5CgFX5iJjxOQYhyMhsYk479tD+Ik9WdkBHJcQII8wBNVVBGDdaAqtyiSNS7lhJQAc5iIgNaDaBc8Fm8oqEkQahgcuoqlGacAVCQA3KpJMTEQzFR50RABJtcwABqKFbzipsaojW1RD8pBMyCWAAYqL8gswMQIhjPtfF3+UpQqUajAV6dNlZTNoJDE2AhmODB9xwbSD4vxOuTSUElg6kkq1XEGS03FagJVS0zNxJCmCPXfwbHxOFbNj4gFIVlUi22Q7BWYdzbj3GfjqhhrI9fburEfKdu3VR3XIKn3jIHXInRj2e4qNzQWqBDeV1MyrjBBByPUSBgg99LO03oo7wG9StTkPNN0kFWBAyQ1QLH5Yzg6IcOortN89MXCnupdR9UVAJMfi3LI/kD10Ux7agtNFRBCqIUegHQaH8c8+06/sn7vmqpz+j7dFdB+PEeJsge+6/P4NYj9GoC51rWHWaoFmflYwY+TnPab1x7v/wC+mr4Oqo/ZJz+0jH8s6tgaAD7YMXp0tqvm3dUUmgkRSAL1jjp80rKD6uul7d1PlnFVQfsfZIKpH1fEBZKQI/hXOP8ARqfiYr7id5ua/wBXaUV29M+lWrFSp/u/J/8Ae0H9hWC0XrOSBua5dSc/NhilKPRSou9OZunUEMm1PiSWjrykEHMZMFj0wc56SOkWNlQYVy03KwJ6zDgBW9ImOn6I1qk2RAHpynB7i0xk+4n34mdS5CAzBuIESSJkDGQIn4Y7DAKmpbYZmQ1xMnmJHTEzAiMCO+ut/uxSpVKreWmjOevRQSegntqtVrBGIaqWZACqEoGYkEAQAJkgxHppc/C/xF6HCa5Qc1S2kSOwc2tn0iR9o0HgW433ilq7n52rWZ2bkhbzJMHLRIgg4A6DJMSblFUiCUugsLYg4tMZMW3AT9g1Z+T3PCWFcM0VZEqMG6IQjpbnGBPXVvebyqokKEkSLmK8xFpUkqA8XEwDHftqMqXD9+aZFPIYgCAsll/FIgm6TkyQI6aJbTiKXKjkI6cpqMtspANlpJBJH409SIyNQDc1xajVKVoE0wysAAoHN1DJ3A7nqoIM6t1X3TQ5Wk6s31rrjkAoArFVLHEHM4J9SmThm5okCxi3KAiyZgS0fNubzMqD6gAW9NWq9R+WVLCLZtrN9W1yUMAgSvST0zynSbvOLrUb6RsAxuLxTNtgyhJZAI5hnyjAPUDUib/alCKb1duzNNhYEQSQxUt4nvki09DmM1DJut0FYOUaCWPk+rhQVvcWyBbA6HMGZ1SV1F0uoVbr0NgFvQPF8EhrTFsSU7kk0jxKoPnL6bKwVA2WZYGHL03AQmW7Dp0GRqseIioCChe0GfKFgktjBDsZkkEQWETAgLW9mmBcVppPhgMsLzhWEuEznJIBtUR9YDXL1KnLIZknPzbShdvMFNFhdaCQigRiekai+VgKQhCugJue/pHItQs91kQQCIMKAOXXI24aFBWYCkgB/S4M6qxZiT9UgMQ0mAdRVHe0wL2KMw5hUW8qtohgLuUF4VRIkmMpIBb23gnDUXhGxFsqaCFoWTNQB3bLKR1Yk9vTXiCbd6lWjQUJfWdVAKBlFzhLTMkWlhIAVcQJAB19M1NrZTFFKamktMIowTgRENCgBQMls9MdTQkb8U73o1jbcCUYqQHR0CEjrlWPmuMA4/H0W3RO42CVRncbcqYUlR4lNgSoxNhZYGMqffobutu9M06BQsqgimSzFnQCY6BCyNLC4zAlR01Z9iN2TUfb1I+dpB5jzMJpu3UgkqqEx9YtoQ58M3y16NOsk21EVxPUBhMEdiOhGqHtAfnNlH+Nf9Gt92qXsSWRa+2YyaNUlT3tqc+cQDeaggYgDRDjnn2n8Z/6VXRRNtZrqdZoBqn6WfTwB/TOroaPQDqdUgfpR/0A7flnVT2yqldjuLTDunhIfy6pFJP95hqBP4rvHPDEKH53e1TUU9IO4eyifXlR09/JojT21IL4aMLKa+GCL2gIIAkJ1tHqczhhgQe0tvy3a0AYSiGYDMRSpYBHQw9SmY9w1Y3FYKb/ABGypICoYj06EEY+/wC0mpU/DaxDjJYRANpyQJlmgl8loWPuMyWFIEUUJIJe7FxyFJyYBGPxvSOulakilqigVALBBhQBJJIhjyjAPYHv0J0R4ZuGSojwwK0muDNIYMyhehAJkkzGeaOuhDTtHvZ6gi0wFPqBMnp6zpO/DTWqDhpVACtStTSoT2WZHY9XCL9unWg2ApgMBkAQJxJA9JPUa8w/DBxdKrU9nTU1jSbxK6LICm2aZY3KDAJa2REqZ6SV578hpADlQ0+8eKYAPcSYYkEWi4EDoBOt09lQckFmKMSVaIuCmZACwBBiQeswBgnQqAFTV21aZwjspRhglhCRI/8ADjJDcOq09xVVLQsYjF8lQWhuYEhV6KJGO5BlxtuC0y1ycr9bUkhrvMxvutAyBBHlI7xoht/Z+Qylqh6sCKJWOg5clI/FMt8OmqXENyEp0hVBtLLeQGhQVgNIWGEkiARF3VgTotwv2p4fQQJT2geoS0FFRUgSLi7gE2+to79YnQR1eFozhAtWjjzvQrgQAAJNQgtgDIiY66uD2WpPNK2nUKAEqCS9v1XelWHiAdchmxMa3t/armaK+62NzAU3qFX27wGLLd0QN1DA59fRjr8QNQihuFG2qkXbfcIyEOxmGp1ATdiJRgCQfKROg8v3XszTonytYOYsjkBWjlYhyQB7uohh6a6dK601eaW4BJS1agkoJQSZUi44gyDcDjTXxiSHSpYtV1CsWPLn6ynmAkTGfSZnKbxFLbphmi0qrKuFAUMXtIIEz1I5Qe2ArtSGBRLKVYhfKCB6wLWItAJAiIEyMmD5QQIrkSCGFrBhbAUi43KsDtTDEg4xOrm7QVKau4Cpa4ElZBIBWCoIYAg4gYIg6rHcN4fh7hrlCL4dYkgiZUXkAmLc56AD46imj8GvCmrcWoOZspo9VgUtBsHhowBN0y6kM0GB0Hb3XiBK21PEZApytoIe4gAGFLAz0tI65B15H+ApR8p3sQfmqdrZNgJblIubzQG82QFPw9Tqby2hWfxVLKXypWFK5CH0iMzkSc6qwr8V2tIc5FMqGhKa2CHBMOLrRTqEnGQ0HDiMjeFP8nqbZ2JwwRi4QMt4uYNAGTVKgwsjkNqBrn54pvFLpUv8N3pw6WobFboxeQQvQWkjHhzBM6h3NA+CwDB7FapBiT+2BhgAi7oSsggN+PUYhpa2jxhCGA+U7dlKk5cqQ6sPUACoO/m0Z46YbanH7JH56dQf16WPafcFRwzcjNlemjE9YdlpMe0EKz9tM/Hxzbb+Mr/RfUUVOta0TrNUDkH0s4/c6/021S9qxd8jpfvm8pf8IPuP00hq8n7Kbp+sJ/TfVPi7A7zZKfq+PW/m0xSJ+6t+fUCcNzPEd2wxaihSFuaXqMCVC/k0qf3j3DReu5sYqahuUthCATEDqMdpjpn3nQLgNdr96xuAFZRIcDlFGmWkWknDsZ98e4m6G5lVVzkxgVX5MYMADsonJEmZg6rKjS8RasFapUhuoYMJtUSC3ln06zPWdS8MZVBq+HVe0mTIIAggiSx6Zk9cDUO2NNA1YAA2G4tUqcxBJDNycvWLgom7oQRq9woWgcsgKBaGkAx2j1ycn06ToGUb8WK/SGUEkfVYgdegiRPwOvN/wu7Bqe6obhD+ur4RVVW8PTucMCfVCwP8Ffsa+H1WSklwChIZia0QB/CJBGDMnEg9c688/Ch7Rrud5RNCqj0KFO8QYDO5YMwYMIKqFzMZOil0oKYSoUo1KdRcFVdqkwVtQmoTUcRJJBwwwBjUTuXBpCg4B8Nai1QAVNxAUwJuEESYMD46l3TujM4eozGTaLR1uIzkxEdxkkZnTv7H8BVaFFKhuk+LuHZjdTERaQxkEQFgL3950Qk7nxWPhvTpg9fEhmggdBehK8oBthiRgHUu44elMpbU3AiFVfEDs89FFPw1CAdlqEd8ernxT2YRtrUqUA1Yh5IVWVwk3gW8jARBERJgzpZ2+1AqUmoLSqhKp5Sz0qlNybilFsQmVaypJm6BoJaW/bbpUSoKdWirqKtHc7dVQnAAFSk7IHHvVYkZAjRvho2tTbW7V0Qi4vtnqPUNNQWypNrgdJa0xPUxGothwsVtz4g21NKyteKtbceOVY4Lrt6IVbjaYu7gGDBhqamlB3seoBUABybKBJhmHhoyoWzMraCct6Aoe0s16G3rhb4dBXAYGCJBZbwJ5REx16CegXiuxxQqMohhVpu0S7OjwVcPJblyI7THUa9I4xwBaOyKqqteR05zUz1ZmwwM9xEd9edV6FQU1WooplqXMFExURC9OoTES1qq0YIuk6CHhlfwnWUWrQDsjksB4ZYqw8vVMqMgmOsdDRor4TtVQHwnPLFQOrAFiadzLcmJWAYgGemr24VhVpPQAuYoKhp2MqC4GolS1bVW3JkrOIx11vOI209ylKXFSstSg3UBA2CtxJRSFqATAjIPWA9K/BFvdqNv4VCitFp5+Ykuw5b5YklT2zjp7tM2/qJTpN4lVFmoQA5hS/mAybjkTAPfodeW/gq2lRt6tRmYAKWIuPPdkAiBIUQTObl9x16J7WsxptTUIZFQm5frYsJjqI5Tj6wj3lLfGCpepzWVlZZCOpkqR1BwwtAANtw9IMaqqYNNrmVQpexBI5jzEEhsiRyljkKCcsBNxypNwpuFdCq2lrQJYhIk8puwrEAG4jmYRqAAE2EWK5V3ZapLBoMSALipJIklCVbNpLHRBPeMTwMENL0wxDKq8rAN5QSR1JGexPx04cXqhjsz2aupH+qqN+gaT9s5fg+8DGYat1uBHOwIMAenUAdZjtphdppcMYx+uUz9p29Qe7ufTRoyHWtdEazQDaY+l1Pdt6f53q/2aF8Zf6fQxNux3jD+fthovTH0mqe/g0h/vVtAuOn6ch7fqdu+v8Pb6gVPZ6hjcNHMd6QpuAginSUYtwPq4M83WTBuDbBJBozUGVvqAXRzWzaRy45vSDqDg9J/DrLYzE7uqJBOMII7/U/G+EGcSU2ZioFGLQxDOSTBkFeeSRcp7EYnEDVZR7dQSLaQJ8R1xgjmPoB3BB95BMZut7UhT4ngjAiBbzD8oDocgR2g9gdQNRIsFqLDFSkvzShJEkgkxdDZkSevSXbVWtSEqIiyWIaYAFx5j2Puj7e1AP8ACHxa2m21SxHqgliXVSqyvIObDNcB8CfQ6SNtRck2VbQwunnDSqlbsABp/hAQCZ11xrdNX3m5qMKoRKliXFwBgBpL3QYQAGO8x0An29YAgXgspm0kkhpKgKKgYkZBhYnuCDiCTY0Ep1fEqQ3hUlqDEMT0CNzSTJ+8CT216Dt+JbOhtxXqbkePUJi0K7oJAYIpFqGY5m5R1nufL9zs6j1LTc+VlmeywWgAAnkQN6xBjoOmrHCN4tNGNRapUN5VrNKU7gWZwIDtDCCTgGQOh0Dtxn2xV6lKrsau4YOAksTDtJxbVAtbB/Wyk9CRAGm6hvzvdrfQKGuq4Rgsk9IYm/BiD1iD1I151xPcU91QlBURzY4E+gElFgk/WN2esRi3WuAcTq0K5FIeIytzFyaeVwOUgGldceQF1AK8qTop92dam9FKi0FpVBVNOuihSpZS0hrOWGOVb3x1MEzRG2pU/GomaLrPho1yNcckLkCZIOAPWM6SavtulKoy1Kfh1nKXozKQIziYDj7QRaYBIjQDZ+0iI600DHJKhVd7blFRSVCnlbtAIUIIxI0Dh7T7qo6qWRVVSvMQAFRgQbSCcARgFTJ7jSbxaiUTxUpPUYMQGDlUcYBnxo5zaYsuOT1mTOtfxwrsqKVANKjWiQ8Mo8NFJISVYBjcDAhZGqe54mpCoGBZ2FWFQKgVgWMlh0Ak2vkTiTGiO+J8dUJSbbgKVpGmqJBlmAWJAM2wexgAn4A22ZVnzTblW5mqZLCDKvDXASCBaI7gQNDlQVUdYqB1qgoAwACSBhiRaR+U2Bb01e/VCzww61Cr3KzUikyAQyHxQQwYANBiB0I6EPRPwe1qiVnQOWNnjve4d4bJUwWgSy5nt7iNMPtEQ1O8lVIgktBj50A5JAAlVn3D1IOlT2X9oNhTp3HcqK4UK5KFAoJHKY5CTbJ5ruU4zk1WqXVEfzKZUASTN7tdyyXBAuvAJgEFSHwUO3VVqsNUIPJC05PMSHDLcq3MGVSShW5SjAhlAYSuphyrMIp+GFzCx1Qz83UJqBlPUMCwBgeGed8yIgCgm5VutMXMI8pwHOQR0Um0iy6G53VQpJdSiguGKgMyphw3SGeABENctgZGGdEFeCFBw7dohDBAQAsY5mx2EzIPvkTjRD2fVjseDyQT81cZBmNvU7iQ2Y/TobwKof1P3UgBk5LYJAKO6BYaSQCI7zH2ktwD9gcJkRIon/gsewH9XfRo2zrNaJ1rQDaK/Taxn9z0BH8vcZ/89DoXxxfp9EfjbDeAfG/baI0f2bX/AItt/wCnuNV+KgDebFj1bx6I/lUxUP8AytAjcIAI3K32j5STBZTcDRosRkT1M49D0101RUHn6jAJuDA4IBK83KRge7uZ1W4dT+d3K4kVabyYmGpeGQMHM02I6ZjBxqw26YEBVRgFkEogMgH8nqYAAPpqsotq48S8OzEqwkAyEJLBRy84BI7gSRql7bsU2tapTqVL7qQiMNc4UjJjIyMdz66k4pxlNrtxVeTKQiqAC5wy4CwCMG4rAuHu0gcV4nuNxVV61U2oymxSQKQkSAACWYC0FpLcwx2EHO2pmIuJNRSFEAC1SLgMRaEvzBkAdMjUy0PDUmpVqUMeZZW3JBtgm5ZAFxwSREEnVfdLKsqRa0NPKSxaDOUmSGbktkQTA7MNStS3DmEXxilPLdeUFqkGAZfrOCIHTEhU4VxGyoXWZmEZyJJAg3OaeY6gDJPcZLHV9qi4A3G1oVWUEipeyNaphBlHLMQYyIzg51aq7elU3YSjTTw6S3LChvELgMALgYCIM9cvHUg6bn4BRSmQ4NRvNU+rcGC3hwCAeWMnoBAUDGikjins61P6RRTwrTDU2sAtcKLB82hp+WCbgASCDBMD94zVAA1xq3MbXUo1NieZbctUQFgcDluAW8RD/V3VPb05B5npErT3D5YMIKFjdfbHN17ZjQmqyV6SVkCnw6b1E5JFO3lCkvIdegAObWIxcACFyrtNsaBG43DsS3IeoUkgA2mmkFQJlCDAM99WQ60raSVCt6MBUEqCLAJouubyINnQkrnOClTYrTSqtILQenVbw3WVtDKKgvB81NWvWTcAAIiI1S3m5U7WFyhpMLhg895ZQSSpS61whyoKAeugCniTVagot4l1hhrbSvS0sCSqmw2xHc6Ecd4mCxQSEpsWNpYioykm1SFhbjkwImOonUu93zbenYhY1G5YnmSpi8oRkI3wAkTHqEKsjqhyrFsEhi2DkSsSDI+0zAOoCPC2UIl1VzyMEVGUnMyDJwFlRyMO4xnUiKWDUqjL5iBK3eESGqFzLQSZEiT1M+mqgk3OQEFIBPEUMCjdQeUAlgxuMgsoURnQ3a1HEOtYgzzNynPQsB9cievUzA66Kha697nVWJIdVMTJllwQAhH2dPsn2G+3G3hqFV0AmpaZgKCSuDysCObA9+uuLVS7y0CsyC40ywDmYAIA8xgA/wBuuGpTZkEllHODBBE3EueSDK4yTPXA1Q5cL9u/F/ZBFF1ZWuUSlQ9CSwnw3iQHHoklggUtG4e82lpe3qfNbIMkSJAksAQsHpbbDeT0Nur3G54DAAFC8y5Cgcoyc4gzB9YBTgPFfkbBKtQVKIYQgqMHpMpBvQLE/rlQWG0MDU8pYwHqVOpZwbfGm13Oyq4BhheDIKxcIOIj0xpyoUfDocMTAtakuBAxQqDA7dNJW4oTwMJTZGFetykeVwT2EjrEQfh79ehcXp2/JI6LuFH/AA3XGR3I/s0BU6zWRrNFCaB+m1xnG22x92am5/8APu1B7SsFO1qn9r3dMTEx4obb/ZmqM6tUF+mVzH7n24n+XuMar+2FEvstwFEuqeKn8OmRUT/eUaBF3z+FxPdJnNAVQAuCUq1MZx5av39fQwbreChS8V1CIBlivZ8sEWOa2CwEnlHoJ0Q9sGB3Wy3lMiyqALpxbWpwv1gPOtLv3+OvKvaTi/yrcBgSaa3NSUExAmWhWhSxzHW05mBozXG83Tbmv41d5IIIT6qpkCmFUsZPmI6SGJJnMu/pgKrXFmSDliFBkOVUn6oMCIESTMDFavIp1iwCllODP5JJICwrz0JgYPQ674i5JqEFmYAWnoeqm++4wJiAB3nGYUS06TWsyqS7AF+Ym1TKqIQLCkXQYiFg5I1f2O78JxTqKfEtamreGxUGpBIUHLuB2JhZgkwIHcOlQQyI2TFtRLlHlBBPnEkYE5gZ6avbHdVKLiqfDKuisEBQhr3FxGSBB7TMARFogJH4guzq/NWInKWWoPDYdQyQkLJgZHmCEEjALnvPbIVQy0rysI5q2TaFsugNJYnAiAZBAJOAlbfhlOo4UVGSm7WjFyh/NFRi3KoIa4gGLTJInTDtqVRNuaLJXST4xcKwE3L4ZMNziVCMBBN0gCI0DXQ9lA3heNUcBRNOHEmmQMNUDXswySwHQnrMCzuttRphyiloAICMAGC3A3MSXDKVPMguBX62RpRPGCNv4DGoRRKuomkLTJmiHVbCs2mcta5BAONGlqUKAFHcFXpoodrr6hJId2NQKkQz1QAAT0GOxKuUKlNlVlUBalMmQCpDInK4iCTyQYC4tHfKtx/a+KSoaIBYqsjmD2XAyRcVN5Mk9PeCw7ni7ItOowYrDM6pawdV8wEgEKB0C5wo6RpI4yTZawezkRQXuFRACAGs5mMAAnEj7SSFveuGrO9tlzW06XmIUEg4HTopmRgGMARLtNhTRLoZmkWkQIzzE8y5ZR3EjIjAOrKr1rkkUVX6oJvABx3iWgAkmYxIFxF8R3NSq1pBpi3AOBEkkgkwzDKzEgA986CxxFPovMCbnaow5+W4NDFgSBBxAxDe+dc8PrqXqta00lZyrEDmDDoB6C8gAnOT6jfE5Sgp5bTcMIeaAB4hMyLcIsgAgN7tcpsvD26gQr1mFMgjK5bJ6AmGAtwR8dRVEU3LD5RLB8CLSJiABJAJBIiOkz3zOOHt84zdGaoCwLwqqhJgs3MvoSp7Z5tWNnSvteAqAOeYEh2WCwJPmEgk579AMCxt9veBAKW5JaEF8jBUDlJZuVYLAEYHXVRQpUiAKligqiqqsA0EyvlnqMR0kkyoHKo/iJYmORzFpsQD1t5ZgwTaGAE+p7nH2FtwrCy4FqZBksGJhlAYkEN0UxEDrzTvbtR3JSmrR4jZVWbxCwjqbLScgYn60WhZ0HqKIE2/BdrTJAqsrwVzYGWsR05TarCevvOn/jn7R/GE/wDlpWoUxU4zRpKOXZbYmewYqKajIk8tR8g/VzkYauNjFH+MU/06NCJ1rWzrNAOov9KqjGKFA/e9f7O2rozg9DjVCj+y638Xof09xq9Og8v4zw41ODtt4ufaVKm3tMmRSe+lNpDC6mtM9R5/fryelTVgACouhZAVsAmXYdbWJt6CI7xGvfd7tSN7uKAwm+24qoewr0YRvvTwT/IOvC91sPC3NSmwC01cuob8UkMqxkYc9IzDd40ZrVBYDpkuAB0IIEwQUkhUkNkAAdYGu+dklXuIRDCkMSZgGJX4RMZGOmo1kiGdqhYASSq+5eUHmPSASTg5zjbsvMSbXpknKwTHLbDkghnM5M9pONBDt9rarFpL32GSApDYIWYkyvUSB7+o73LsvMLRBN1xBmBhS3LOTIukiRBxqGlTUsyAQXUQGWCehjlElpDCYBgDuANEOHN1Co0ryliDE5k+/lMZiOnu1B1wypADKWYqT0tYqxVgKgEkFllWHfuJ6av7d6NSBUqKqkBYcQzWqEdbSQpcEq1htBzGcAVTSauCq3IeUSMqRHVQBIxymeX6o13cym8mbBMdYugQDSUiSREgSS2cNOgYdutJCylduCoA8QAKIH5Kic9VloOZnroptuJg+J4lSjJJdmmlKjIBMmDyWiCIgRHU6Sd1XqDkd2JZgYgm1UukizqM3EAyM4E678NlUGsLBcGDuYhehIXMSsdCCLj0DDVBHiPH1ru8E1bQwUuqUlVQVL2hSGuIiZsnHKSBoDU4rt4bFVxi5mVR3EgBnJuPS4ZgdO4qb3dMxZb0sVLwovIYMBF023GD5uxHadV+afDYuxgYBOTGDnOPd2z6jQMFXjCPTCsrD1UR4awvmKqbuloyqzMicjUG0oU6mRXSpKlSS/MR1lwxJjGVIzMGY0OobTlLcszOG5VJhVLAGLsytoJiTiNchlBHW8AEEoQAMQcDlWeYmZwMzqAnxjbB6lPbp5QQVF3MoAClPS8HsD1HadVOIMa1ZlB5TcnVmFvV6mcedZ9+MiAdSLxllpNe4Na1kVgTOSAS4ZQASs88ljyiInVWnVRnBn6OnO4VnkiFWH7r0CAehxPU1RHc780QKNFjTIulWCOaZOeubWILypbllgc9K5qOzLczBAFarLOBzWhRBa6ASptGDjr11NVqSKjVSrG5a7qzXWkGyw5JZICjoCBbJkg6r0Uja1GLKpdVqrDGEtbCMGBg2xbE8rEHoSA63CrTDM1K432o3iQFCk3FuqliCsEtGB65cvwS8M8Tdmq4QeCpuC4tyWN6nIJggT6dp0p8RrfNIA/zbl26wygG5qfNPY3AEkqR8Dr0f2Yf5DwZ65WKtWYkG5y5uF4CgscohgHvoG72Bp+JU3m7YZqVfDUkRyoLj2GL2YfyRo/xs4o/xil+nUPsjwv5NsqFEjmVAXnre3M5MdTcTnUnH1laP8Zo/mYHRRNtZrHGs0A6gZ3lYf5vQPT1fcf2avMNUKI+mV8/ufb/ANPcd9EdAte3C2bdd2o59lUG4HvQSlZPtpM8e8Lrzj8LnDTS3VLe02JSqoBAMYJJDBvicgdiPede0vTBBVsgggj3HB0gDgvjbKvw6qPnNpilmS1Bs0WB64AtxBupe/RK8fpuIYvM2sVFvUCTllbK/aR8YNsFdhbIZUXAUwykJcOVS08pGTIjze7U4oujGi4cFSyMVyRPKswoLkyCGJmDAYd9UyQzLYlwIEsw7YPc3NexJ+Dc0A6Ir1Hsqd6hByIwwMcwNwMQALbYA9clu6VIq4UlT4lMop/W8phSLiZ88Adyo1YMsgUmlBBJyoUAQ1uQDJwYkkQCeomGmKaqbZJUhkhAIUwS5Md1B5SAT8NQSksGpll5xUaByiVYS1wKnIPQmBgeuO6706LQEDuDaFW0XuwIBgKCwXlgkzBPfOtv4S1aWRTW9QZmYE85tiSe4UDvPTVerUM8tMGv4gWncTDEkM+AAGVT0YnoTM9dFd7kvScoVZqwfJuPzRCmFBpMFJnIXAzgREUKSrUYs5ZncwpYnAzkBU9exgRmOmuUWxQrAG8EiQbiTgv5c9JHXE98609K0AsrgWwQogNmc2qAwyD7gQJxioq1SXphBa0LepB5u7NgMcxlusdumiO22TpcXACR2ciZBAhJycZnsft0PLByoCu4PKtoxAkAAD62V/nHriWDa0bVLFlJgls2t16XiWCkXAqh7AXL00EG/IpAlreYQbmPLKiOhJEArmAcQZI1S2m3uKq5IIYFi0zI7NI5yZpqBiLsiAdV90Jd0UzB6tMCGOZYSsk9YyW9+r+2rSUSQshBgdxzKDJwZa4gXFrVkjOg1ttq6KSQqqbgcAsXKspRDmyIa4yME9IgUuEIl9S7mUMoJZZUCcsbsTF0EwfjMaI1xKRDMsCpFwKxLKHYuIy5PMOZjgR113wbZkoQLhLsjGWIVhDKyqs5n4kjpAnRW93c1CvVQGKgZsKEtBIAIAORaAsAkC4zJxqzxJ4LqbFDeA3Wm1oA9A1rDlIORgCeoOqvHCzFAq1CG8rAE/rigMBgZi5pHmkSxgjROlw91+TsVdFIvqOlpUKiso5QxIa5TIBgfBtBV4Nsvl+5opTQ2ub2SVIwQDN0EA2gBc4u6idewVtslfiFDaLmjtKfi1PewMLdPWWukRmJ7DQH8HnDhw7ZV97XwWYmmto7gBeigsev3t3yXb2C4U1HbmrVEV9y3i1J6qCOSmfeq9fyi2gZZ0L4+cUP4zS/TOigGhfHeu2jvuV/ouf6tFFDrNYTrNAMoH6ZX/i+3/p7jRLQ3bL9Orn/ADbb/wBPc6J6DVul32m2j0nTf0FZ6lFStWmCT4tDq6qsxeph1jJK2/W0x61oPIPwj8ApkLv9uq1KbKHBUeZYuBkQTb1AyCMQY153TElCogQOdmC8o5ubqsCWM9D7u/u27267Jyjj6BuH/wBlrMZn8mk75n6jn0bl829ufYp9rULqT8nMEwvkMzesE8plpESCR9WCpmlSgvQhlSGAggAArJuIxABjN0T9w7rbolQrOHjqOpQ24Y34aYIyxwDiDqR6DhCAoIkkSigm4gEXGQqwxaeuTJAyZaJLA84AwyoiyOUhp5WkmQO31R8dBSerFOkq4ZbUglQOuWhD5WKxJH3kEmAeKhDGMdfmx0MdmQky2SJHbXe/olRTgsWteFLTMmDaqnJVQZHqJjVZmBsHYghS1q9cEZBIwTNsCDOYghFuai3g2kMAJDsMmJJqBitneQVAPXIOpgV5g9viMOVlqSUAzElTn62Svp6a0tIXMCqwrSwP3q4uwPsEFY79blOg0iojXK1xkdcmCENoUEwQGAxzduoZsOGXQxkMQpbLAtAgkC67zFRmzoda4zuWRLblva6CgwMmThSMgQYMkkk6irbu0FaaqkQ2cgKe5XoxkiI5QFOInQwtUdmYXMDyo1Q9gwxg4WSBEwJEdNIL1OiQ8+Y5JDYJBkljAFlotgRMnAjW0V4FigllMQAssxi5REssMbciQCTga7p1rU8hi4FriBzZm4SQMwwHMRm23prFpeIWi9okLMywjn6kSbfiWuOJI0VDuGPh48RVMCVTAMEKoNxtBgnlAmIAAkkjw6kEpA84KpGApzy1T1WVgPbHo3pK6q76oVIViylVlmOYL5ZhgqoEgDJ6QDkxpiw2hUIzM9pLgm20oQSxugmEPmgC49YEhqpTZXAnmLocsIg3QYggm28ki3qpCiYLP7Dezx4hUpB0K0aIJrVGyrAHFF7iDcvU4jAkDuG9keC19/WXb0iAFYmpUFxsWQwcmbC3VQPyjN3b1tlWmqcK4bysFBqVYmxZM1HPqTMd2PuyQs0GPEN8FVSuy2nftVqYhfgBkgn3EdDp7nVThHDU29JaNMQqjqerHux9STnVvRWxoRx39d2Q/wA5/wChXP8AVovoTxsfPbH+Msf/AMfcf26Aqda10TrNAK24+nV8/ubb4j8vc5n/AM6e/RLQ+kPpdQ+u3p/mer/bohOgyNaI11rNBBWoqylWUMrCGBAIIPUEHqNLteNt8zuObaMQKVY58EnpTq/ir2V4tjlMYlojXDICCCAwOCCMEdwfUao8c9rvYk7Vr6VMtRJkqkkqRkeEnQi4zYZI+pOBpbNZXVzeV+rktElgLRb6RBDWmYwSBHtR4a+2UrQUVttEHbN1Uf5FmxbH7W2PQjppU4x7GbXesz7V/Crr56ZVRUUjswdSfgSD7mA1GceW7pELxbLhG8zTBybnAUQq8htaCffqtX25HUC4hjBkESPKBzEBhJmFAJGDGjnE/Zavtb0eixHND0jaxHYWTbAGIS4N9bMaE7VpYoAIEFQtq1EgiZV0HNg+TuTjqNBXqUQQFBZqgJvUXGQRBHKRAOYBAMdDk6vV9kEpG9nAIKkKVZSQALkIPO0SoY5wOpk6ubfaQD4YKwpUOJgGeU9TImQSrGL4IN0ao8cqgnoB6EoB5ZIUAiHhWsDTEk5EzoBvEhBZYVQYjBwJ5YBMgAC0k+ncnG9suCbYC3GJ5rRGT6OcL75z0OuBtbqmBNpJLMTAWA3Ugm1QQxJIGfjojWJY4mR0gmLZkvaIWcn+UY6RoKlZGYlgsMRKECDmPKCtxa3F2PKMQdcbagG7Mo6FFDi5MqKYPclbwYkkqRjrrNwwIk8pgnmQDqwZ2WFkZmDdhVgE6vez3s9ut0U+TbWrUQAqamEBDYIFVxaFGIi44ProKNXw2rS1QJzAklwSWWABB5QFiC0npgEjRv2a9ltxxGsXoKlHbBSrV6iysZDWBhDN8MSJ5Z058K9iNnsZrcT3C1aoWDTVjYq/iuTzOOmGgYwNMSUN1xIBUDbLZDF1truvpSRhyj/KMP4KmZ0VU2ISlT/UzhKsW/btw4kJcJNWoxEMT2QdYIgAEh19neBU9pS8NJZmN1So3mqP3dj+YDoAABqfg3CqO1pClQpimgzjqx7sxOWY92Jk6vzorQGtjWa3oMjQrin7I2g/ylQ/8Jx/XorGhXE1+kbT+HU/5bY/89BqApGta3Os0AtSflZ9+3H5nP8AboiNC+I7Cs1UVaNanSPh+GRUomoPMGkRVSMAiPeD2zqrtt9PLudqB6HaVCfvG7H6NUFdZoN8l4h/jW0/2Kr/APc1h23EP8a2n+x1f/uaA1rWg/gb/wDxjaH/ANrVHx/dX5tdU6W+kXVdqR3ihVH3TXOgKnVPiPCqNePEQFl8riVdT6qywy/YdRWbv8fbH/06g/6h1jDd+u2P2VB/WdBSfh+7piEq093S/et0AG+Aq01ggDs1Nie7aEcV4bs3BXdbStRByTZ4tP4gpeq/aq6Ybt7+Jtf59Qf/AA12lTeTlNtHqKtT9HhfmnRHntT2F2VUH5Pu6dpnlSuUAyZ5QWE+sAarVPwRvFq1yVCBIY0mgZMC6iIEkGYmQDOvQ6/D6lUHxtvs3n1uafiTTxoNU9jUYydhsZ7RVqj3dqXpoYWG/BdVGW3KKezt4ZI++j0y2AR1zOpT7B8Jpx4+6qM2RAqECfUBQWEHoZj7sMDexSdtntTHT6VuB/0zqxR9nCpBHD9gY6Fq1RyPhdtzH36Ba2tXhFGp9D2g3dcYBVDVYH8aAD4fXrC6N16HFt5jk2NI9boZ49yo0Z/KYR6aYE+WqISjtFHYCrUA/NR1gff/AL3tB/6tU/8ASGgrcI9jdtRZajA16yjFWrDEH1VQAqH3gT79MWhQbe/ibWP4dT+5rTvvu1Pa/bUq/wDa0UXjW9B0ffGZTar6EVKrfm8Nf06wHfem1++r/ZqAwdYNCS2+7Dbfzqn93WTvvTbffU/s0BY6F8S/ZG1/h1P+W2uC++7Jtf8AWVP+3rabWu9Wk9XwlFNi0IWJJKMkcwEDmJ79BoCus1o6zVHGhHEOMGkasqpVFZrgSfKl5V+yHuJMET0IyX1udAG3XtAiq8Kbl8S2YglBkwDMT2wQMmBB1LtuO03ewBpL2diJg5x2wfu0VnWXaAO/GGUvIW1KwpT6zExzdQCZkdvuhoe1dFrIBF8fWTEsyfjZyp6eq+uj86ydAH4bxta1S3CXIjKrEByWNSQRJ7JMdes9NQJ7TJ88xtspVBTIuF0wPMLoX62DnAxo6wBiQDBkY6GCJHpgkfbrc6AM3tJTyArSPFmChjw8McNJ9YAJjqBrKvtFT8LcOozQpCq1xAXKlgLgT6fo0V29BaYtRVVZLQBGWJZj8SxJPvOpJ0ABPaqlbLAyLyQpWORrerEDOD7pGcieantbRC3/ALUEdmMpIKKrx5o8jT1xGY0xXawaABT9rduXNMhkdXVCCacgsCQeVzIkEYnI1Jw/2hSrVFO0C4VSDcv7X4eI6yRUmO0Z9xwazQAU9qaN1jBg80xGOtQXKBJBOCJMRn3GI6XtjQKybhCozQaZgOhfrfmApBHWe2dMNOmAAAAAAAPgOg1hQeg+7QCX9o6IBPOenlAMzjEHscScek663vHadOutEx5CxyARlQIB6jJJPaNEE2yBmYKJeLj6x0+7UpQHqAe3TUA1uN04oEBmG4HzZFv4twmWHUYxOYHcTAntNSIBsqSy3gQpJBFVgAAxJJ8J8ese+DHhjGBjpgY+GsNMTMCfWNAM3nHqdM01bD1QGVWIGCQM9ciegnodcJ7Q02ClMlinWVFrvYGkjMiSMZiMTos9MHqAfiNc/J0/FXv2HcyfzwfjoKvDeK066qyE2t5bgQT16A5yBI92r2uFoqDIUA/D4n+s/eddnQcnWaw61qj/2Q=="/>
          <p:cNvSpPr>
            <a:spLocks noChangeAspect="1" noChangeArrowheads="1"/>
          </p:cNvSpPr>
          <p:nvPr/>
        </p:nvSpPr>
        <p:spPr bwMode="auto">
          <a:xfrm>
            <a:off x="6792913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82" name="Picture 10" descr="http://mauroscacchi.files.wordpress.com/2012/12/nicolas-flam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" y="196849"/>
            <a:ext cx="6742113" cy="87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אבן החכמ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211" y="1403648"/>
            <a:ext cx="2822470" cy="270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iranbd.com/newcity/s_f_01_11395_01_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4499992"/>
            <a:ext cx="3168352" cy="38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edia.tumblr.com/tumblr_m6takpwMG01r38e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7" y="2067720"/>
            <a:ext cx="63134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b/b7/Francesco_Hayez_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85" y="6372199"/>
            <a:ext cx="3748460" cy="27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nitedrecipes.org/26/animation/Romans/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8" y="39624"/>
            <a:ext cx="11144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2all.co.il/uploads%5Cyad2%5Cgold_16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5172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5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573016" y="0"/>
            <a:ext cx="3284984" cy="9149754"/>
          </a:xfrm>
          <a:prstGeom prst="rect">
            <a:avLst/>
          </a:prstGeom>
          <a:solidFill>
            <a:srgbClr val="FF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4" name="Picture 4" descr="D:\Documents\השתלמויות\תמי\תיקיה חדשה\AloTeWgCWdat4MEdPqP9-P_eimxB9B7WYyxlDRxGHt8F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52" y="0"/>
            <a:ext cx="5146336" cy="914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Documents\השתלמויות\תמי\תיקיה חדשה\Anun_VVJJuybq6k5eE2FNN9o3YEgxZPRaFqfJlER0qHW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t="17890" r="41472" b="42860"/>
          <a:stretch/>
        </p:blipFill>
        <p:spPr bwMode="auto">
          <a:xfrm>
            <a:off x="4054500" y="6622575"/>
            <a:ext cx="2492604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יצוב אופנה">
  <a:themeElements>
    <a:clrScheme name="עיצוב אופנה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עניבה שחורה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עיצוב אופנה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578</TotalTime>
  <Words>81</Words>
  <Application>Microsoft Office PowerPoint</Application>
  <PresentationFormat>‫הצגה על המסך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עיצוב אופנה</vt:lpstr>
      <vt:lpstr>איך להפוך נחושת לזהב?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הכימיה שמאחורי הסיפור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השתלמות תמ"י</dc:title>
  <dc:creator>User</dc:creator>
  <cp:lastModifiedBy>User</cp:lastModifiedBy>
  <cp:revision>14</cp:revision>
  <dcterms:created xsi:type="dcterms:W3CDTF">2015-10-24T15:28:30Z</dcterms:created>
  <dcterms:modified xsi:type="dcterms:W3CDTF">2015-12-21T14:13:58Z</dcterms:modified>
</cp:coreProperties>
</file>