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06" y="-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3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5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7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2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4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A02E-8821-4ADD-911B-41BFEA697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79EC-E9A4-497F-AADA-B74075E7B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6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ZPgfRhsSWF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6637"/>
          </a:xfrm>
        </p:spPr>
        <p:txBody>
          <a:bodyPr>
            <a:normAutofit/>
          </a:bodyPr>
          <a:lstStyle/>
          <a:p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ניסוי הר געש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sz="1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פיתוח רודה </a:t>
            </a:r>
            <a:r>
              <a:rPr lang="he-IL" sz="1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גאנם</a:t>
            </a:r>
            <a:r>
              <a:rPr lang="he-IL" sz="1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וחנין</a:t>
            </a:r>
            <a:r>
              <a:rPr lang="he-IL" sz="1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בשארה</a:t>
            </a:r>
            <a:endParaRPr lang="en-US" sz="1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873" y="2692400"/>
            <a:ext cx="3298127" cy="27940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07" y="982370"/>
            <a:ext cx="2988260" cy="149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 הניסוי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הניסוי פותח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במסגרת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הקורס הוראה בדרך החקר שנלמד במהלך הלימודים לתואר שני בתוכנית רוטשילד וייצמן למורים במכון וייצמן.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בקורס נחשפנו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לפרויקט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TEMI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שהוא  פרויקט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אירופי שבו משתתפים 13 מוסדות אקדמיים ברחבי אירופה, ביניהם המחלקה להוראת המדעים במכון ויצמן למדע.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מטרת הפרויקט היא לשפר את הוראת המדעים על ידי העצמת המורים, פיתוח חומרים ושיטות הוראה/למידה והכל לשם העלאת המוטיבציה ללמידה בכלל וללמידה בדרך החקר בפרט.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50" y="365125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הקרנת הסרטון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u="sng" dirty="0">
                <a:hlinkClick r:id="rId2"/>
              </a:rPr>
              <a:t>https://www.youtube.com/watch?v=ZPgfRhsSWFA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50" y="197039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הסיפור</a:t>
            </a:r>
            <a:endParaRPr lang="en-US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1825625"/>
            <a:ext cx="4381500" cy="4351338"/>
          </a:xfr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01" y="365125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b="1" dirty="0" smtClean="0"/>
              <a:t>מהלך הניסוי</a:t>
            </a:r>
            <a:endParaRPr lang="en-US" sz="5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93750" y="1368424"/>
            <a:ext cx="10604500" cy="5489576"/>
          </a:xfrm>
        </p:spPr>
        <p:txBody>
          <a:bodyPr>
            <a:noAutofit/>
          </a:bodyPr>
          <a:lstStyle/>
          <a:p>
            <a:pPr algn="r" rtl="1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ציוד וחומרים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כוס כימית בנפח 500 מ"ל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משורה בנפח 200 מ"ל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כוס כימית בנפח 200 מ"ל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smtClean="0">
                <a:latin typeface="David" panose="020E0502060401010101" pitchFamily="34" charset="-79"/>
                <a:cs typeface="David" panose="020E0502060401010101" pitchFamily="34" charset="-79"/>
              </a:rPr>
              <a:t>פלטה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מים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חול 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400" dirty="0">
                <a:latin typeface="David" panose="020E0502060401010101" pitchFamily="34" charset="-79"/>
                <a:cs typeface="David" panose="020E0502060401010101" pitchFamily="34" charset="-79"/>
              </a:rPr>
              <a:t>שעווה</a:t>
            </a:r>
            <a:endParaRPr lang="en-US" sz="1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מהלך הניסוי: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1. הכניסו  את השעווה לתחתית כוס  כימית  בנפח 500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מ"ל.מקמו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את השעווה במרכז התחתית.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2. מלאו כוס כימית 200 מ"ל בחול.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3.שפכו   את החול על  השעווה באופן שכל השעווה מכוסה בחול.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4. מלאו משורה ב200 מ"ל מים.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5. הוסיפו את מים  בזהירות למערכת.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6. שימו את  הכוס הכימית על פלטה והפעילו אותה.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7 .רשמו תצפיות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50" y="621599"/>
            <a:ext cx="298729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פָּרָקוּטִין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D:\Dropbox\Lab course Weizmann\14 - מפגש 4 22.3.17\הר געש\Paricutin_30_6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22" y="128603"/>
            <a:ext cx="4347651" cy="651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ropbox\Lab course Weizmann\14 - מפגש 4 22.3.17\הר געש\Paricutin_30_61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7"/>
          <a:stretch/>
        </p:blipFill>
        <p:spPr bwMode="auto">
          <a:xfrm>
            <a:off x="4868707" y="128603"/>
            <a:ext cx="4326621" cy="260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ropbox\Lab course Weizmann\14 - מפגש 4 22.3.17\הר געש\Paricutín_volca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707" y="2899470"/>
            <a:ext cx="5669749" cy="374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05744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180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ערכת נושא Office</vt:lpstr>
      <vt:lpstr>ניסוי הר געש</vt:lpstr>
      <vt:lpstr>רקע הניסוי</vt:lpstr>
      <vt:lpstr>הקרנת הסרטון</vt:lpstr>
      <vt:lpstr>הסיפור</vt:lpstr>
      <vt:lpstr>מהלך הניסוי</vt:lpstr>
      <vt:lpstr>פָּרָקוּטִין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ניסוי הר געש</dc:title>
  <dc:creator>TSC</dc:creator>
  <cp:lastModifiedBy>Ran Peleg</cp:lastModifiedBy>
  <cp:revision>10</cp:revision>
  <dcterms:created xsi:type="dcterms:W3CDTF">2015-12-08T03:25:04Z</dcterms:created>
  <dcterms:modified xsi:type="dcterms:W3CDTF">2017-03-22T11:02:08Z</dcterms:modified>
</cp:coreProperties>
</file>