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151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A680-1BA4-4375-A57A-9E6413C086E4}" type="datetimeFigureOut">
              <a:rPr lang="he-IL" smtClean="0"/>
              <a:pPr/>
              <a:t>כ"ה/טבת/תשע"ג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226209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A680-1BA4-4375-A57A-9E6413C086E4}" type="datetimeFigureOut">
              <a:rPr lang="he-IL" smtClean="0"/>
              <a:pPr/>
              <a:t>כ"ה/טבת/תשע"ג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633725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A680-1BA4-4375-A57A-9E6413C086E4}" type="datetimeFigureOut">
              <a:rPr lang="he-IL" smtClean="0"/>
              <a:pPr/>
              <a:t>כ"ה/טבת/תשע"ג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914767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A680-1BA4-4375-A57A-9E6413C086E4}" type="datetimeFigureOut">
              <a:rPr lang="he-IL" smtClean="0"/>
              <a:pPr/>
              <a:t>כ"ה/טבת/תשע"ג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308920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A680-1BA4-4375-A57A-9E6413C086E4}" type="datetimeFigureOut">
              <a:rPr lang="he-IL" smtClean="0"/>
              <a:pPr/>
              <a:t>כ"ה/טבת/תשע"ג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76545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A680-1BA4-4375-A57A-9E6413C086E4}" type="datetimeFigureOut">
              <a:rPr lang="he-IL" smtClean="0"/>
              <a:pPr/>
              <a:t>כ"ה/טבת/תשע"ג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683602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A680-1BA4-4375-A57A-9E6413C086E4}" type="datetimeFigureOut">
              <a:rPr lang="he-IL" smtClean="0"/>
              <a:pPr/>
              <a:t>כ"ה/טבת/תשע"ג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4259070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A680-1BA4-4375-A57A-9E6413C086E4}" type="datetimeFigureOut">
              <a:rPr lang="he-IL" smtClean="0"/>
              <a:pPr/>
              <a:t>כ"ה/טבת/תשע"ג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50661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A680-1BA4-4375-A57A-9E6413C086E4}" type="datetimeFigureOut">
              <a:rPr lang="he-IL" smtClean="0"/>
              <a:pPr/>
              <a:t>כ"ה/טבת/תשע"ג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714365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A680-1BA4-4375-A57A-9E6413C086E4}" type="datetimeFigureOut">
              <a:rPr lang="he-IL" smtClean="0"/>
              <a:pPr/>
              <a:t>כ"ה/טבת/תשע"ג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464179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AA680-1BA4-4375-A57A-9E6413C086E4}" type="datetimeFigureOut">
              <a:rPr lang="he-IL" smtClean="0"/>
              <a:pPr/>
              <a:t>כ"ה/טבת/תשע"ג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068101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AA680-1BA4-4375-A57A-9E6413C086E4}" type="datetimeFigureOut">
              <a:rPr lang="he-IL" smtClean="0"/>
              <a:pPr/>
              <a:t>כ"ה/טבת/תשע"ג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9BC69-38BD-4F7E-97CB-4E56F9E378F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35924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4008" y="548680"/>
            <a:ext cx="4113807" cy="3081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1"/>
            <a:ext cx="4113805" cy="3081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85811" y="3933056"/>
            <a:ext cx="4115100" cy="2679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32294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91011"/>
            <a:ext cx="3294856" cy="3279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628798"/>
            <a:ext cx="2958035" cy="196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97739" y="535894"/>
            <a:ext cx="4208332" cy="4621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4581128"/>
            <a:ext cx="2979415" cy="1982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647895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‫הצגה על המסך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Office Theme</vt:lpstr>
      <vt:lpstr>שקופית 1</vt:lpstr>
      <vt:lpstr>שקופית 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Dvora</cp:lastModifiedBy>
  <cp:revision>1</cp:revision>
  <dcterms:created xsi:type="dcterms:W3CDTF">2012-12-26T20:59:48Z</dcterms:created>
  <dcterms:modified xsi:type="dcterms:W3CDTF">2013-01-07T18:25:41Z</dcterms:modified>
</cp:coreProperties>
</file>