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2620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337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1476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0892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6545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8360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5907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06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1436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6417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6810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A680-1BA4-4375-A57A-9E6413C086E4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BC69-38BD-4F7E-97CB-4E56F9E378F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5924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8680"/>
            <a:ext cx="4113807" cy="3081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1"/>
            <a:ext cx="4113805" cy="30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5811" y="3933056"/>
            <a:ext cx="4115100" cy="267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3229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91011"/>
            <a:ext cx="3294856" cy="327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28798"/>
            <a:ext cx="2958035" cy="19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97739" y="535894"/>
            <a:ext cx="4208332" cy="462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1128"/>
            <a:ext cx="2979415" cy="198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4789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‫הצגה על המסך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Office Theme</vt:lpstr>
      <vt:lpstr>שקופית 1</vt:lpstr>
      <vt:lpstr>שקופית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Dvora</cp:lastModifiedBy>
  <cp:revision>1</cp:revision>
  <dcterms:created xsi:type="dcterms:W3CDTF">2012-12-26T20:59:48Z</dcterms:created>
  <dcterms:modified xsi:type="dcterms:W3CDTF">2013-01-07T18:25:41Z</dcterms:modified>
</cp:coreProperties>
</file>