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A02E-8821-4ADD-911B-41BFEA69775B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79EC-E9A4-497F-AADA-B74075E7B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136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A02E-8821-4ADD-911B-41BFEA69775B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79EC-E9A4-497F-AADA-B74075E7B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67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A02E-8821-4ADD-911B-41BFEA69775B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79EC-E9A4-497F-AADA-B74075E7B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651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A02E-8821-4ADD-911B-41BFEA69775B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79EC-E9A4-497F-AADA-B74075E7B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194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A02E-8821-4ADD-911B-41BFEA69775B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79EC-E9A4-497F-AADA-B74075E7B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677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A02E-8821-4ADD-911B-41BFEA69775B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79EC-E9A4-497F-AADA-B74075E7B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67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A02E-8821-4ADD-911B-41BFEA69775B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79EC-E9A4-497F-AADA-B74075E7B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89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A02E-8821-4ADD-911B-41BFEA69775B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79EC-E9A4-497F-AADA-B74075E7B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628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A02E-8821-4ADD-911B-41BFEA69775B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79EC-E9A4-497F-AADA-B74075E7B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048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A02E-8821-4ADD-911B-41BFEA69775B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79EC-E9A4-497F-AADA-B74075E7B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850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A02E-8821-4ADD-911B-41BFEA69775B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79EC-E9A4-497F-AADA-B74075E7B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346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AA02E-8821-4ADD-911B-41BFEA69775B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879EC-E9A4-497F-AADA-B74075E7B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860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youtube.com/watch?v=ZPgfRhsSWF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36637"/>
          </a:xfrm>
        </p:spPr>
        <p:txBody>
          <a:bodyPr>
            <a:normAutofit/>
          </a:bodyPr>
          <a:lstStyle/>
          <a:p>
            <a:r>
              <a:rPr lang="he-IL" sz="5400" dirty="0" smtClean="0">
                <a:latin typeface="David" panose="020E0502060401010101" pitchFamily="34" charset="-79"/>
                <a:cs typeface="David" panose="020E0502060401010101" pitchFamily="34" charset="-79"/>
              </a:rPr>
              <a:t>ניסוי הר געש</a:t>
            </a:r>
            <a:endParaRPr lang="en-US" sz="5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endParaRPr lang="he-IL" dirty="0" smtClean="0"/>
          </a:p>
          <a:p>
            <a:endParaRPr lang="he-IL" dirty="0"/>
          </a:p>
          <a:p>
            <a:endParaRPr lang="he-IL" dirty="0" smtClean="0"/>
          </a:p>
          <a:p>
            <a:endParaRPr lang="he-IL" dirty="0"/>
          </a:p>
          <a:p>
            <a:endParaRPr lang="he-IL" dirty="0" smtClean="0"/>
          </a:p>
          <a:p>
            <a:endParaRPr lang="he-IL" dirty="0"/>
          </a:p>
          <a:p>
            <a:endParaRPr lang="he-IL" dirty="0" smtClean="0"/>
          </a:p>
          <a:p>
            <a:endParaRPr lang="he-IL" dirty="0"/>
          </a:p>
          <a:p>
            <a:endParaRPr lang="he-IL" dirty="0" smtClean="0"/>
          </a:p>
          <a:p>
            <a:endParaRPr lang="he-IL" dirty="0"/>
          </a:p>
          <a:p>
            <a:endParaRPr lang="he-IL" dirty="0" smtClean="0"/>
          </a:p>
          <a:p>
            <a:endParaRPr lang="he-IL" dirty="0"/>
          </a:p>
          <a:p>
            <a:endParaRPr lang="he-IL" dirty="0" smtClean="0"/>
          </a:p>
          <a:p>
            <a:r>
              <a:rPr lang="he-IL" sz="12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פיתוח רודה </a:t>
            </a:r>
            <a:r>
              <a:rPr lang="he-IL" sz="12800" b="1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גאנם</a:t>
            </a:r>
            <a:r>
              <a:rPr lang="he-IL" sz="12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12800" b="1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וחנין</a:t>
            </a:r>
            <a:r>
              <a:rPr lang="he-IL" sz="12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 בשארה</a:t>
            </a:r>
            <a:endParaRPr lang="en-US" sz="128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4873" y="2692400"/>
            <a:ext cx="3298127" cy="2794000"/>
          </a:xfrm>
          <a:prstGeom prst="rect">
            <a:avLst/>
          </a:prstGeom>
        </p:spPr>
      </p:pic>
      <p:pic>
        <p:nvPicPr>
          <p:cNvPr id="5" name="תמונה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407" y="982370"/>
            <a:ext cx="2988260" cy="1494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36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רקע הניסוי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הניסוי פותח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במסגרת 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הקורס הוראה בדרך החקר שנלמד במהלך הלימודים לתואר שני בתוכנית רוטשילד וייצמן למורים במכון וייצמן.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בקורס נחשפנו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לפרויקט </a:t>
            </a:r>
            <a:r>
              <a:rPr lang="en-US" dirty="0">
                <a:latin typeface="David" panose="020E0502060401010101" pitchFamily="34" charset="-79"/>
                <a:cs typeface="David" panose="020E0502060401010101" pitchFamily="34" charset="-79"/>
              </a:rPr>
              <a:t>TEMI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שהוא  פרויקט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אירופי שבו משתתפים 13 מוסדות אקדמיים ברחבי אירופה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, ביניהם המחלקה להוראת המדעים במכון ויצמן למדע. 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 מטרת הפרויקט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היא לשפר את הוראת המדעים על ידי העצמת המורים, פיתוח חומרים ושיטות הוראה/למידה והכל לשם העלאת המוטיבציה ללמידה בכלל וללמידה בדרך החקר בפרט.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850" y="365125"/>
            <a:ext cx="2987299" cy="1493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81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54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הקרנת הסרטון</a:t>
            </a:r>
            <a:endParaRPr lang="en-US" sz="5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u="sng" dirty="0">
                <a:hlinkClick r:id="rId2"/>
              </a:rPr>
              <a:t>https://www.youtube.com/watch?v=ZPgfRhsSWFA</a:t>
            </a:r>
            <a:endParaRPr lang="en-US" dirty="0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350" y="197039"/>
            <a:ext cx="2987299" cy="1493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82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54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הסיפור</a:t>
            </a:r>
            <a:endParaRPr lang="en-US" sz="5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4" name="מציין מיקום תוכן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7900" y="1825625"/>
            <a:ext cx="4381500" cy="4351338"/>
          </a:xfrm>
        </p:spPr>
      </p:pic>
      <p:pic>
        <p:nvPicPr>
          <p:cNvPr id="3" name="תמונה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501" y="365125"/>
            <a:ext cx="2987299" cy="1493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83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5400" b="1" dirty="0" smtClean="0"/>
              <a:t>מהלך הניסוי</a:t>
            </a:r>
            <a:endParaRPr lang="en-US" sz="5400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793750" y="1368424"/>
            <a:ext cx="10604500" cy="5489576"/>
          </a:xfrm>
        </p:spPr>
        <p:txBody>
          <a:bodyPr>
            <a:noAutofit/>
          </a:bodyPr>
          <a:lstStyle/>
          <a:p>
            <a:pPr algn="r" rtl="1"/>
            <a:r>
              <a:rPr lang="he-IL" sz="1600" b="1" dirty="0">
                <a:latin typeface="David" panose="020E0502060401010101" pitchFamily="34" charset="-79"/>
                <a:cs typeface="David" panose="020E0502060401010101" pitchFamily="34" charset="-79"/>
              </a:rPr>
              <a:t>ציוד וחומרים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  <a:endParaRPr lang="en-US" sz="1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1400" dirty="0">
                <a:latin typeface="David" panose="020E0502060401010101" pitchFamily="34" charset="-79"/>
                <a:cs typeface="David" panose="020E0502060401010101" pitchFamily="34" charset="-79"/>
              </a:rPr>
              <a:t>כוס כימית בנפח 500 מ"ל</a:t>
            </a:r>
            <a:endParaRPr lang="en-US" sz="1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1400" dirty="0">
                <a:latin typeface="David" panose="020E0502060401010101" pitchFamily="34" charset="-79"/>
                <a:cs typeface="David" panose="020E0502060401010101" pitchFamily="34" charset="-79"/>
              </a:rPr>
              <a:t>משורה בנפח 200 מ"ל</a:t>
            </a:r>
            <a:endParaRPr lang="en-US" sz="1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1400" dirty="0">
                <a:latin typeface="David" panose="020E0502060401010101" pitchFamily="34" charset="-79"/>
                <a:cs typeface="David" panose="020E0502060401010101" pitchFamily="34" charset="-79"/>
              </a:rPr>
              <a:t>כוס כימית בנפח 200 מ"ל</a:t>
            </a:r>
            <a:endParaRPr lang="en-US" sz="1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1400" smtClean="0">
                <a:latin typeface="David" panose="020E0502060401010101" pitchFamily="34" charset="-79"/>
                <a:cs typeface="David" panose="020E0502060401010101" pitchFamily="34" charset="-79"/>
              </a:rPr>
              <a:t>פלטה</a:t>
            </a:r>
            <a:endParaRPr lang="en-US" sz="1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1400" dirty="0">
                <a:latin typeface="David" panose="020E0502060401010101" pitchFamily="34" charset="-79"/>
                <a:cs typeface="David" panose="020E0502060401010101" pitchFamily="34" charset="-79"/>
              </a:rPr>
              <a:t>מים</a:t>
            </a:r>
            <a:endParaRPr lang="en-US" sz="1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1400" dirty="0">
                <a:latin typeface="David" panose="020E0502060401010101" pitchFamily="34" charset="-79"/>
                <a:cs typeface="David" panose="020E0502060401010101" pitchFamily="34" charset="-79"/>
              </a:rPr>
              <a:t>חול </a:t>
            </a:r>
            <a:endParaRPr lang="en-US" sz="1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1400" dirty="0">
                <a:latin typeface="David" panose="020E0502060401010101" pitchFamily="34" charset="-79"/>
                <a:cs typeface="David" panose="020E0502060401010101" pitchFamily="34" charset="-79"/>
              </a:rPr>
              <a:t>שעווה</a:t>
            </a:r>
            <a:endParaRPr lang="en-US" sz="1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1600" b="1" dirty="0">
                <a:latin typeface="David" panose="020E0502060401010101" pitchFamily="34" charset="-79"/>
                <a:cs typeface="David" panose="020E0502060401010101" pitchFamily="34" charset="-79"/>
              </a:rPr>
              <a:t>מהלך הניסוי:</a:t>
            </a:r>
            <a:endParaRPr lang="en-US" sz="1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1. הכניסו  את השעווה לתחתית כוס  כימית  בנפח 500 </a:t>
            </a:r>
            <a:r>
              <a:rPr lang="he-IL" sz="1600" dirty="0" err="1">
                <a:latin typeface="David" panose="020E0502060401010101" pitchFamily="34" charset="-79"/>
                <a:cs typeface="David" panose="020E0502060401010101" pitchFamily="34" charset="-79"/>
              </a:rPr>
              <a:t>מ"ל.מקמו</a:t>
            </a:r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 את השעווה במרכז התחתית.</a:t>
            </a:r>
            <a:endParaRPr lang="en-US" sz="1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2. מלאו כוס כימית 200 מ"ל בחול.</a:t>
            </a:r>
            <a:endParaRPr lang="en-US" sz="1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3.שפכו   את החול על  השעווה באופן שכל השעווה מכוסה בחול.</a:t>
            </a:r>
            <a:endParaRPr lang="en-US" sz="1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4. מלאו משורה ב200 מ"ל מים.</a:t>
            </a:r>
            <a:endParaRPr lang="en-US" sz="1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5. הוסיפו את מים  בזהירות למערכת.</a:t>
            </a:r>
            <a:endParaRPr lang="en-US" sz="1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6. שימו את  הכוס הכימית על פלטה והפעילו אותה.</a:t>
            </a:r>
            <a:endParaRPr lang="en-US" sz="1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1600" dirty="0">
                <a:latin typeface="David" panose="020E0502060401010101" pitchFamily="34" charset="-79"/>
                <a:cs typeface="David" panose="020E0502060401010101" pitchFamily="34" charset="-79"/>
              </a:rPr>
              <a:t>7 .רשמו תצפיות</a:t>
            </a:r>
            <a:endParaRPr lang="en-US" sz="1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/>
            <a:endParaRPr lang="en-US" sz="1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350" y="621599"/>
            <a:ext cx="2987299" cy="1493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98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179</Words>
  <Application>Microsoft Office PowerPoint</Application>
  <PresentationFormat>מסך רחב</PresentationFormat>
  <Paragraphs>39</Paragraphs>
  <Slides>5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David</vt:lpstr>
      <vt:lpstr>Times New Roman</vt:lpstr>
      <vt:lpstr>ערכת נושא Office</vt:lpstr>
      <vt:lpstr>ניסוי הר געש</vt:lpstr>
      <vt:lpstr>רקע הניסוי</vt:lpstr>
      <vt:lpstr>הקרנת הסרטון</vt:lpstr>
      <vt:lpstr>הסיפור</vt:lpstr>
      <vt:lpstr>מהלך הניסוי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ניסוי הר געש</dc:title>
  <dc:creator>TSC</dc:creator>
  <cp:lastModifiedBy>TSC</cp:lastModifiedBy>
  <cp:revision>8</cp:revision>
  <dcterms:created xsi:type="dcterms:W3CDTF">2015-12-08T03:25:04Z</dcterms:created>
  <dcterms:modified xsi:type="dcterms:W3CDTF">2015-12-08T08:08:19Z</dcterms:modified>
</cp:coreProperties>
</file>