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F3FCC-CC58-4EC9-80DB-868DE5546C90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5E473B1-C509-4149-BC29-1AF0F3C76BB2}">
      <dgm:prSet phldrT="[טקסט]"/>
      <dgm:spPr/>
      <dgm:t>
        <a:bodyPr/>
        <a:lstStyle/>
        <a:p>
          <a:pPr rtl="1"/>
          <a:r>
            <a:rPr lang="he-IL" dirty="0" smtClean="0"/>
            <a:t>ייזום</a:t>
          </a:r>
          <a:endParaRPr lang="he-IL" dirty="0"/>
        </a:p>
      </dgm:t>
    </dgm:pt>
    <dgm:pt modelId="{EFF05D5A-E518-43D4-A72E-42C384053445}" type="parTrans" cxnId="{2FBC99C7-944B-45AB-92FC-534AD71C1342}">
      <dgm:prSet/>
      <dgm:spPr/>
      <dgm:t>
        <a:bodyPr/>
        <a:lstStyle/>
        <a:p>
          <a:pPr rtl="1"/>
          <a:endParaRPr lang="he-IL"/>
        </a:p>
      </dgm:t>
    </dgm:pt>
    <dgm:pt modelId="{ED192540-F07E-4276-9308-F56F6DED1CD6}" type="sibTrans" cxnId="{2FBC99C7-944B-45AB-92FC-534AD71C1342}">
      <dgm:prSet/>
      <dgm:spPr/>
      <dgm:t>
        <a:bodyPr/>
        <a:lstStyle/>
        <a:p>
          <a:pPr rtl="1"/>
          <a:endParaRPr lang="he-IL"/>
        </a:p>
      </dgm:t>
    </dgm:pt>
    <dgm:pt modelId="{05E2E96A-7C53-4D87-896A-E2138D86A531}">
      <dgm:prSet phldrT="[טקסט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he-IL" dirty="0" smtClean="0"/>
            <a:t>יצירת קשר ראשוני וקביעת תאריך</a:t>
          </a:r>
          <a:endParaRPr lang="he-IL" dirty="0"/>
        </a:p>
      </dgm:t>
    </dgm:pt>
    <dgm:pt modelId="{C594AA36-EBF3-49FE-BC8B-6CE3FC3F6DA5}" type="parTrans" cxnId="{C9B6013C-AD1E-4735-8266-A2183CC1E27A}">
      <dgm:prSet/>
      <dgm:spPr/>
      <dgm:t>
        <a:bodyPr/>
        <a:lstStyle/>
        <a:p>
          <a:pPr rtl="1"/>
          <a:endParaRPr lang="he-IL"/>
        </a:p>
      </dgm:t>
    </dgm:pt>
    <dgm:pt modelId="{A1EA9135-029F-47C5-90CB-B631CD76E6BD}" type="sibTrans" cxnId="{C9B6013C-AD1E-4735-8266-A2183CC1E27A}">
      <dgm:prSet/>
      <dgm:spPr/>
      <dgm:t>
        <a:bodyPr/>
        <a:lstStyle/>
        <a:p>
          <a:pPr rtl="1"/>
          <a:endParaRPr lang="he-IL"/>
        </a:p>
      </dgm:t>
    </dgm:pt>
    <dgm:pt modelId="{8EB1C398-AE16-4218-8A20-65C1577C8926}">
      <dgm:prSet phldrT="[טקסט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he-IL" dirty="0" smtClean="0"/>
            <a:t>תכנון הכנה לתלמידים</a:t>
          </a:r>
          <a:endParaRPr lang="he-IL" dirty="0"/>
        </a:p>
      </dgm:t>
    </dgm:pt>
    <dgm:pt modelId="{94C8CC3D-16BC-4288-B17E-A499390B7C06}" type="parTrans" cxnId="{D34A926B-F7BC-406C-AE01-0453924D122F}">
      <dgm:prSet/>
      <dgm:spPr/>
      <dgm:t>
        <a:bodyPr/>
        <a:lstStyle/>
        <a:p>
          <a:pPr rtl="1"/>
          <a:endParaRPr lang="he-IL"/>
        </a:p>
      </dgm:t>
    </dgm:pt>
    <dgm:pt modelId="{01A5EB9D-53C9-4075-B3C0-E900D0B22D2F}" type="sibTrans" cxnId="{D34A926B-F7BC-406C-AE01-0453924D122F}">
      <dgm:prSet/>
      <dgm:spPr/>
      <dgm:t>
        <a:bodyPr/>
        <a:lstStyle/>
        <a:p>
          <a:pPr rtl="1"/>
          <a:endParaRPr lang="he-IL"/>
        </a:p>
      </dgm:t>
    </dgm:pt>
    <dgm:pt modelId="{7973844A-898D-47AF-93A5-F8421DC5449C}">
      <dgm:prSet phldrT="[טקסט]"/>
      <dgm:spPr/>
      <dgm:t>
        <a:bodyPr/>
        <a:lstStyle/>
        <a:p>
          <a:pPr rtl="1"/>
          <a:r>
            <a:rPr lang="he-IL" dirty="0" smtClean="0"/>
            <a:t>הכנות</a:t>
          </a:r>
          <a:endParaRPr lang="he-IL" dirty="0"/>
        </a:p>
      </dgm:t>
    </dgm:pt>
    <dgm:pt modelId="{C103436C-E764-4165-BAC7-B36E86B9193F}" type="parTrans" cxnId="{901A6594-7E6A-410F-84BB-1D83BDEE1D86}">
      <dgm:prSet/>
      <dgm:spPr/>
      <dgm:t>
        <a:bodyPr/>
        <a:lstStyle/>
        <a:p>
          <a:pPr rtl="1"/>
          <a:endParaRPr lang="he-IL"/>
        </a:p>
      </dgm:t>
    </dgm:pt>
    <dgm:pt modelId="{161A241D-587A-45CB-91DE-EA2DE75BC816}" type="sibTrans" cxnId="{901A6594-7E6A-410F-84BB-1D83BDEE1D86}">
      <dgm:prSet/>
      <dgm:spPr/>
      <dgm:t>
        <a:bodyPr/>
        <a:lstStyle/>
        <a:p>
          <a:pPr rtl="1"/>
          <a:endParaRPr lang="he-IL"/>
        </a:p>
      </dgm:t>
    </dgm:pt>
    <dgm:pt modelId="{B38D5885-E757-410B-B221-F1ABF8433A9F}">
      <dgm:prSet phldrT="[טקסט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dirty="0" smtClean="0"/>
            <a:t>מעבדת הכנה לתלמידים</a:t>
          </a:r>
          <a:endParaRPr lang="he-IL" dirty="0"/>
        </a:p>
      </dgm:t>
    </dgm:pt>
    <dgm:pt modelId="{B0C08C23-CFC4-4A60-8915-BCD252AD57D0}" type="parTrans" cxnId="{CDFDDF57-18E9-4038-8638-334BA7290690}">
      <dgm:prSet/>
      <dgm:spPr/>
      <dgm:t>
        <a:bodyPr/>
        <a:lstStyle/>
        <a:p>
          <a:pPr rtl="1"/>
          <a:endParaRPr lang="he-IL"/>
        </a:p>
      </dgm:t>
    </dgm:pt>
    <dgm:pt modelId="{6A4CCA0D-276D-4D1F-8CD2-FE39C528DAF8}" type="sibTrans" cxnId="{CDFDDF57-18E9-4038-8638-334BA7290690}">
      <dgm:prSet/>
      <dgm:spPr/>
      <dgm:t>
        <a:bodyPr/>
        <a:lstStyle/>
        <a:p>
          <a:pPr rtl="1"/>
          <a:endParaRPr lang="he-IL"/>
        </a:p>
      </dgm:t>
    </dgm:pt>
    <dgm:pt modelId="{71C7AA7D-B211-42C1-A5D9-C343A6574EE4}">
      <dgm:prSet phldrT="[טקסט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dirty="0" smtClean="0"/>
            <a:t>תיאום לוגיסטי עם בית האבות</a:t>
          </a:r>
          <a:endParaRPr lang="he-IL" dirty="0"/>
        </a:p>
      </dgm:t>
    </dgm:pt>
    <dgm:pt modelId="{F879D7E6-1E34-4782-837A-7C5F9BE46F5E}" type="parTrans" cxnId="{CC735592-21C2-4BD1-B320-34CB96286FF5}">
      <dgm:prSet/>
      <dgm:spPr/>
      <dgm:t>
        <a:bodyPr/>
        <a:lstStyle/>
        <a:p>
          <a:pPr rtl="1"/>
          <a:endParaRPr lang="he-IL"/>
        </a:p>
      </dgm:t>
    </dgm:pt>
    <dgm:pt modelId="{B4F1CBB0-B79C-40DB-919C-B23A81D8233F}" type="sibTrans" cxnId="{CC735592-21C2-4BD1-B320-34CB96286FF5}">
      <dgm:prSet/>
      <dgm:spPr/>
      <dgm:t>
        <a:bodyPr/>
        <a:lstStyle/>
        <a:p>
          <a:pPr rtl="1"/>
          <a:endParaRPr lang="he-IL"/>
        </a:p>
      </dgm:t>
    </dgm:pt>
    <dgm:pt modelId="{DB6F7F15-3F44-47F9-92CA-AC356FCABEC6}">
      <dgm:prSet phldrT="[טקסט]"/>
      <dgm:spPr/>
      <dgm:t>
        <a:bodyPr/>
        <a:lstStyle/>
        <a:p>
          <a:pPr rtl="1"/>
          <a:r>
            <a:rPr lang="he-IL" dirty="0" smtClean="0"/>
            <a:t>האירוע</a:t>
          </a:r>
          <a:endParaRPr lang="he-IL" dirty="0"/>
        </a:p>
      </dgm:t>
    </dgm:pt>
    <dgm:pt modelId="{BA6CAC93-6F8A-4974-A8BA-87E2EBE08D23}" type="parTrans" cxnId="{CA3C2953-F3F1-404F-BAE0-692BA3E52A82}">
      <dgm:prSet/>
      <dgm:spPr/>
      <dgm:t>
        <a:bodyPr/>
        <a:lstStyle/>
        <a:p>
          <a:pPr rtl="1"/>
          <a:endParaRPr lang="he-IL"/>
        </a:p>
      </dgm:t>
    </dgm:pt>
    <dgm:pt modelId="{89D77F21-9267-45A8-863A-753FE9864C3E}" type="sibTrans" cxnId="{CA3C2953-F3F1-404F-BAE0-692BA3E52A82}">
      <dgm:prSet/>
      <dgm:spPr/>
      <dgm:t>
        <a:bodyPr/>
        <a:lstStyle/>
        <a:p>
          <a:pPr rtl="1"/>
          <a:endParaRPr lang="he-IL"/>
        </a:p>
      </dgm:t>
    </dgm:pt>
    <dgm:pt modelId="{CFD79218-A72A-4A7D-AD70-260B8ADCDB7C}">
      <dgm:prSet phldrT="[טקסט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he-IL" dirty="0" smtClean="0"/>
            <a:t>הגעה והתארגנות</a:t>
          </a:r>
          <a:endParaRPr lang="he-IL" dirty="0"/>
        </a:p>
      </dgm:t>
    </dgm:pt>
    <dgm:pt modelId="{06DF6B73-40A2-4DD7-ABF8-6115E7DF03C8}" type="parTrans" cxnId="{DB84F2E6-17F4-4479-AFAD-0E58187BA199}">
      <dgm:prSet/>
      <dgm:spPr/>
      <dgm:t>
        <a:bodyPr/>
        <a:lstStyle/>
        <a:p>
          <a:pPr rtl="1"/>
          <a:endParaRPr lang="he-IL"/>
        </a:p>
      </dgm:t>
    </dgm:pt>
    <dgm:pt modelId="{38337E20-F30C-412E-9060-ED21AE39DDEA}" type="sibTrans" cxnId="{DB84F2E6-17F4-4479-AFAD-0E58187BA199}">
      <dgm:prSet/>
      <dgm:spPr/>
      <dgm:t>
        <a:bodyPr/>
        <a:lstStyle/>
        <a:p>
          <a:pPr rtl="1"/>
          <a:endParaRPr lang="he-IL"/>
        </a:p>
      </dgm:t>
    </dgm:pt>
    <dgm:pt modelId="{519C0496-D3B5-4321-94FA-AA4EAE4C173B}">
      <dgm:prSet phldrT="[טקסט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dirty="0" smtClean="0"/>
            <a:t>תדרוך התלמידים ביחס לפעילות עצמה</a:t>
          </a:r>
          <a:endParaRPr lang="he-IL" dirty="0"/>
        </a:p>
      </dgm:t>
    </dgm:pt>
    <dgm:pt modelId="{415DB71F-2480-4644-A3E1-C9A9A8A50620}" type="parTrans" cxnId="{FAEC10A4-DEA6-46DB-9018-6C90DB145E2F}">
      <dgm:prSet/>
      <dgm:spPr/>
      <dgm:t>
        <a:bodyPr/>
        <a:lstStyle/>
        <a:p>
          <a:pPr rtl="1"/>
          <a:endParaRPr lang="he-IL"/>
        </a:p>
      </dgm:t>
    </dgm:pt>
    <dgm:pt modelId="{3EC4A9B6-C174-401F-B048-835B44FC5323}" type="sibTrans" cxnId="{FAEC10A4-DEA6-46DB-9018-6C90DB145E2F}">
      <dgm:prSet/>
      <dgm:spPr/>
      <dgm:t>
        <a:bodyPr/>
        <a:lstStyle/>
        <a:p>
          <a:pPr rtl="1"/>
          <a:endParaRPr lang="he-IL"/>
        </a:p>
      </dgm:t>
    </dgm:pt>
    <dgm:pt modelId="{31FFD88B-F5E0-4427-9A5B-369E17A48023}">
      <dgm:prSet phldrT="[טקסט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he-IL" dirty="0" smtClean="0"/>
            <a:t>הפעלה</a:t>
          </a:r>
          <a:endParaRPr lang="he-IL" dirty="0"/>
        </a:p>
      </dgm:t>
    </dgm:pt>
    <dgm:pt modelId="{7B3BECFA-922D-4CE5-A8FC-0DA62111AB67}" type="parTrans" cxnId="{CDCFDCEB-29E2-47B5-9D78-3F5B7485000D}">
      <dgm:prSet/>
      <dgm:spPr/>
      <dgm:t>
        <a:bodyPr/>
        <a:lstStyle/>
        <a:p>
          <a:pPr rtl="1"/>
          <a:endParaRPr lang="he-IL"/>
        </a:p>
      </dgm:t>
    </dgm:pt>
    <dgm:pt modelId="{D0F18C07-7843-452A-9625-D12C510F9817}" type="sibTrans" cxnId="{CDCFDCEB-29E2-47B5-9D78-3F5B7485000D}">
      <dgm:prSet/>
      <dgm:spPr/>
      <dgm:t>
        <a:bodyPr/>
        <a:lstStyle/>
        <a:p>
          <a:pPr rtl="1"/>
          <a:endParaRPr lang="he-IL"/>
        </a:p>
      </dgm:t>
    </dgm:pt>
    <dgm:pt modelId="{BC069CED-8558-4DD8-B43F-A3C4731D22D0}">
      <dgm:prSet phldrT="[טקסט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he-IL" dirty="0" smtClean="0"/>
            <a:t>קיפול הציוד</a:t>
          </a:r>
          <a:endParaRPr lang="he-IL" dirty="0"/>
        </a:p>
      </dgm:t>
    </dgm:pt>
    <dgm:pt modelId="{B2CF7861-F743-4761-B342-16678366E28B}" type="parTrans" cxnId="{1FA70516-7E06-4BD7-9661-2028797B2DCF}">
      <dgm:prSet/>
      <dgm:spPr/>
      <dgm:t>
        <a:bodyPr/>
        <a:lstStyle/>
        <a:p>
          <a:pPr rtl="1"/>
          <a:endParaRPr lang="he-IL"/>
        </a:p>
      </dgm:t>
    </dgm:pt>
    <dgm:pt modelId="{C6A29B74-1454-45A3-88B9-8AD46ABA2752}" type="sibTrans" cxnId="{1FA70516-7E06-4BD7-9661-2028797B2DCF}">
      <dgm:prSet/>
      <dgm:spPr/>
      <dgm:t>
        <a:bodyPr/>
        <a:lstStyle/>
        <a:p>
          <a:pPr rtl="1"/>
          <a:endParaRPr lang="he-IL"/>
        </a:p>
      </dgm:t>
    </dgm:pt>
    <dgm:pt modelId="{4BE47AF9-3CA7-41A2-9EDD-C0AAFD430BAA}" type="pres">
      <dgm:prSet presAssocID="{978F3FCC-CC58-4EC9-80DB-868DE5546C9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6D8E391-E73E-4B96-84D6-6EC39A24222D}" type="pres">
      <dgm:prSet presAssocID="{A5E473B1-C509-4149-BC29-1AF0F3C76BB2}" presName="compNode" presStyleCnt="0"/>
      <dgm:spPr/>
    </dgm:pt>
    <dgm:pt modelId="{F1FB8936-23E8-487D-B332-54D58CA356D8}" type="pres">
      <dgm:prSet presAssocID="{A5E473B1-C509-4149-BC29-1AF0F3C76BB2}" presName="noGeometry" presStyleCnt="0"/>
      <dgm:spPr/>
    </dgm:pt>
    <dgm:pt modelId="{DDBD9E01-DAE2-45BD-B485-DC66D2119D77}" type="pres">
      <dgm:prSet presAssocID="{A5E473B1-C509-4149-BC29-1AF0F3C76BB2}" presName="childTextVisible" presStyleLbl="bgAccFollowNode1" presStyleIdx="0" presStyleCnt="3" custScaleX="115039" custScaleY="111462" custLinFactNeighborX="-692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037851F-3DFB-452C-B981-94959EAFB818}" type="pres">
      <dgm:prSet presAssocID="{A5E473B1-C509-4149-BC29-1AF0F3C76BB2}" presName="childTextHidden" presStyleLbl="bgAccFollowNode1" presStyleIdx="0" presStyleCnt="3"/>
      <dgm:spPr/>
      <dgm:t>
        <a:bodyPr/>
        <a:lstStyle/>
        <a:p>
          <a:pPr rtl="1"/>
          <a:endParaRPr lang="he-IL"/>
        </a:p>
      </dgm:t>
    </dgm:pt>
    <dgm:pt modelId="{7F74B7C7-65C5-4018-8134-A7E7EE50FD37}" type="pres">
      <dgm:prSet presAssocID="{A5E473B1-C509-4149-BC29-1AF0F3C76BB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149B2F3-2E43-4FAE-851E-7FD89A042409}" type="pres">
      <dgm:prSet presAssocID="{A5E473B1-C509-4149-BC29-1AF0F3C76BB2}" presName="aSpace" presStyleCnt="0"/>
      <dgm:spPr/>
    </dgm:pt>
    <dgm:pt modelId="{12C3BFDA-8024-464C-985E-A2F174C29B91}" type="pres">
      <dgm:prSet presAssocID="{7973844A-898D-47AF-93A5-F8421DC5449C}" presName="compNode" presStyleCnt="0"/>
      <dgm:spPr/>
    </dgm:pt>
    <dgm:pt modelId="{643FEA39-0F4E-464A-972A-8472C9917F1B}" type="pres">
      <dgm:prSet presAssocID="{7973844A-898D-47AF-93A5-F8421DC5449C}" presName="noGeometry" presStyleCnt="0"/>
      <dgm:spPr/>
    </dgm:pt>
    <dgm:pt modelId="{149C6DD0-EFCC-48BA-A5C1-7608FD61FA3D}" type="pres">
      <dgm:prSet presAssocID="{7973844A-898D-47AF-93A5-F8421DC5449C}" presName="childTextVisible" presStyleLbl="bgAccFollowNode1" presStyleIdx="1" presStyleCnt="3" custScaleX="139758" custScaleY="12622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DFD49DC-60CF-443B-AA51-EE384840215B}" type="pres">
      <dgm:prSet presAssocID="{7973844A-898D-47AF-93A5-F8421DC5449C}" presName="childTextHidden" presStyleLbl="bgAccFollowNode1" presStyleIdx="1" presStyleCnt="3"/>
      <dgm:spPr/>
      <dgm:t>
        <a:bodyPr/>
        <a:lstStyle/>
        <a:p>
          <a:pPr rtl="1"/>
          <a:endParaRPr lang="he-IL"/>
        </a:p>
      </dgm:t>
    </dgm:pt>
    <dgm:pt modelId="{13B23C99-778D-431B-8D15-1FCF61705168}" type="pres">
      <dgm:prSet presAssocID="{7973844A-898D-47AF-93A5-F8421DC5449C}" presName="parentText" presStyleLbl="node1" presStyleIdx="1" presStyleCnt="3" custLinFactNeighborX="-27263" custLinFactNeighborY="-314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184AC11-9545-48AE-A971-9CEADEFDAF24}" type="pres">
      <dgm:prSet presAssocID="{7973844A-898D-47AF-93A5-F8421DC5449C}" presName="aSpace" presStyleCnt="0"/>
      <dgm:spPr/>
    </dgm:pt>
    <dgm:pt modelId="{4855908B-7D4A-4542-BF33-B2FD2D40DBAE}" type="pres">
      <dgm:prSet presAssocID="{DB6F7F15-3F44-47F9-92CA-AC356FCABEC6}" presName="compNode" presStyleCnt="0"/>
      <dgm:spPr/>
    </dgm:pt>
    <dgm:pt modelId="{FB2670C6-C4C6-4480-B6DE-0F6F775B1B4E}" type="pres">
      <dgm:prSet presAssocID="{DB6F7F15-3F44-47F9-92CA-AC356FCABEC6}" presName="noGeometry" presStyleCnt="0"/>
      <dgm:spPr/>
    </dgm:pt>
    <dgm:pt modelId="{4200A678-D9A2-4CC5-850D-DE4FD66A22A5}" type="pres">
      <dgm:prSet presAssocID="{DB6F7F15-3F44-47F9-92CA-AC356FCABEC6}" presName="childTextVisible" presStyleLbl="bgAccFollowNode1" presStyleIdx="2" presStyleCnt="3" custScaleX="138503" custScaleY="137022" custLinFactNeighborX="262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371D7B2-A693-461D-AF0C-FEC49D657B23}" type="pres">
      <dgm:prSet presAssocID="{DB6F7F15-3F44-47F9-92CA-AC356FCABEC6}" presName="childTextHidden" presStyleLbl="bgAccFollowNode1" presStyleIdx="2" presStyleCnt="3"/>
      <dgm:spPr/>
      <dgm:t>
        <a:bodyPr/>
        <a:lstStyle/>
        <a:p>
          <a:pPr rtl="1"/>
          <a:endParaRPr lang="he-IL"/>
        </a:p>
      </dgm:t>
    </dgm:pt>
    <dgm:pt modelId="{17A69DE2-18B9-4767-A02A-EB995BABD28A}" type="pres">
      <dgm:prSet presAssocID="{DB6F7F15-3F44-47F9-92CA-AC356FCABEC6}" presName="parentText" presStyleLbl="node1" presStyleIdx="2" presStyleCnt="3" custLinFactNeighborX="-11535" custLinFactNeighborY="-209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97F5004-D0FE-442E-A1DF-55DED33B1671}" type="presOf" srcId="{A5E473B1-C509-4149-BC29-1AF0F3C76BB2}" destId="{7F74B7C7-65C5-4018-8134-A7E7EE50FD37}" srcOrd="0" destOrd="0" presId="urn:microsoft.com/office/officeart/2005/8/layout/hProcess6"/>
    <dgm:cxn modelId="{2EAE7D50-5AC9-4210-AD8B-26864314A525}" type="presOf" srcId="{519C0496-D3B5-4321-94FA-AA4EAE4C173B}" destId="{149C6DD0-EFCC-48BA-A5C1-7608FD61FA3D}" srcOrd="0" destOrd="2" presId="urn:microsoft.com/office/officeart/2005/8/layout/hProcess6"/>
    <dgm:cxn modelId="{FAEC10A4-DEA6-46DB-9018-6C90DB145E2F}" srcId="{7973844A-898D-47AF-93A5-F8421DC5449C}" destId="{519C0496-D3B5-4321-94FA-AA4EAE4C173B}" srcOrd="2" destOrd="0" parTransId="{415DB71F-2480-4644-A3E1-C9A9A8A50620}" sibTransId="{3EC4A9B6-C174-401F-B048-835B44FC5323}"/>
    <dgm:cxn modelId="{C9B6013C-AD1E-4735-8266-A2183CC1E27A}" srcId="{A5E473B1-C509-4149-BC29-1AF0F3C76BB2}" destId="{05E2E96A-7C53-4D87-896A-E2138D86A531}" srcOrd="0" destOrd="0" parTransId="{C594AA36-EBF3-49FE-BC8B-6CE3FC3F6DA5}" sibTransId="{A1EA9135-029F-47C5-90CB-B631CD76E6BD}"/>
    <dgm:cxn modelId="{2FBC99C7-944B-45AB-92FC-534AD71C1342}" srcId="{978F3FCC-CC58-4EC9-80DB-868DE5546C90}" destId="{A5E473B1-C509-4149-BC29-1AF0F3C76BB2}" srcOrd="0" destOrd="0" parTransId="{EFF05D5A-E518-43D4-A72E-42C384053445}" sibTransId="{ED192540-F07E-4276-9308-F56F6DED1CD6}"/>
    <dgm:cxn modelId="{1FA70516-7E06-4BD7-9661-2028797B2DCF}" srcId="{DB6F7F15-3F44-47F9-92CA-AC356FCABEC6}" destId="{BC069CED-8558-4DD8-B43F-A3C4731D22D0}" srcOrd="2" destOrd="0" parTransId="{B2CF7861-F743-4761-B342-16678366E28B}" sibTransId="{C6A29B74-1454-45A3-88B9-8AD46ABA2752}"/>
    <dgm:cxn modelId="{A1C9325F-CF49-468B-93D6-1FFE1A757CA6}" type="presOf" srcId="{519C0496-D3B5-4321-94FA-AA4EAE4C173B}" destId="{CDFD49DC-60CF-443B-AA51-EE384840215B}" srcOrd="1" destOrd="2" presId="urn:microsoft.com/office/officeart/2005/8/layout/hProcess6"/>
    <dgm:cxn modelId="{D34A926B-F7BC-406C-AE01-0453924D122F}" srcId="{A5E473B1-C509-4149-BC29-1AF0F3C76BB2}" destId="{8EB1C398-AE16-4218-8A20-65C1577C8926}" srcOrd="1" destOrd="0" parTransId="{94C8CC3D-16BC-4288-B17E-A499390B7C06}" sibTransId="{01A5EB9D-53C9-4075-B3C0-E900D0B22D2F}"/>
    <dgm:cxn modelId="{CA3C2953-F3F1-404F-BAE0-692BA3E52A82}" srcId="{978F3FCC-CC58-4EC9-80DB-868DE5546C90}" destId="{DB6F7F15-3F44-47F9-92CA-AC356FCABEC6}" srcOrd="2" destOrd="0" parTransId="{BA6CAC93-6F8A-4974-A8BA-87E2EBE08D23}" sibTransId="{89D77F21-9267-45A8-863A-753FE9864C3E}"/>
    <dgm:cxn modelId="{3B47AB11-C31F-4BA3-A6AE-BE09A9E1B056}" type="presOf" srcId="{05E2E96A-7C53-4D87-896A-E2138D86A531}" destId="{DDBD9E01-DAE2-45BD-B485-DC66D2119D77}" srcOrd="0" destOrd="0" presId="urn:microsoft.com/office/officeart/2005/8/layout/hProcess6"/>
    <dgm:cxn modelId="{C2046A4D-6BBA-4EBE-A092-BC9AF4994974}" type="presOf" srcId="{CFD79218-A72A-4A7D-AD70-260B8ADCDB7C}" destId="{5371D7B2-A693-461D-AF0C-FEC49D657B23}" srcOrd="1" destOrd="0" presId="urn:microsoft.com/office/officeart/2005/8/layout/hProcess6"/>
    <dgm:cxn modelId="{2BF3EB09-85FA-4E44-A781-BE26E5085CB0}" type="presOf" srcId="{BC069CED-8558-4DD8-B43F-A3C4731D22D0}" destId="{4200A678-D9A2-4CC5-850D-DE4FD66A22A5}" srcOrd="0" destOrd="2" presId="urn:microsoft.com/office/officeart/2005/8/layout/hProcess6"/>
    <dgm:cxn modelId="{901A6594-7E6A-410F-84BB-1D83BDEE1D86}" srcId="{978F3FCC-CC58-4EC9-80DB-868DE5546C90}" destId="{7973844A-898D-47AF-93A5-F8421DC5449C}" srcOrd="1" destOrd="0" parTransId="{C103436C-E764-4165-BAC7-B36E86B9193F}" sibTransId="{161A241D-587A-45CB-91DE-EA2DE75BC816}"/>
    <dgm:cxn modelId="{CDCFDCEB-29E2-47B5-9D78-3F5B7485000D}" srcId="{DB6F7F15-3F44-47F9-92CA-AC356FCABEC6}" destId="{31FFD88B-F5E0-4427-9A5B-369E17A48023}" srcOrd="1" destOrd="0" parTransId="{7B3BECFA-922D-4CE5-A8FC-0DA62111AB67}" sibTransId="{D0F18C07-7843-452A-9625-D12C510F9817}"/>
    <dgm:cxn modelId="{2F5D8B6F-507C-41A2-881B-A2146A6E6BD4}" type="presOf" srcId="{CFD79218-A72A-4A7D-AD70-260B8ADCDB7C}" destId="{4200A678-D9A2-4CC5-850D-DE4FD66A22A5}" srcOrd="0" destOrd="0" presId="urn:microsoft.com/office/officeart/2005/8/layout/hProcess6"/>
    <dgm:cxn modelId="{0D6F8844-61B5-44B6-981A-757A14E14E3E}" type="presOf" srcId="{71C7AA7D-B211-42C1-A5D9-C343A6574EE4}" destId="{149C6DD0-EFCC-48BA-A5C1-7608FD61FA3D}" srcOrd="0" destOrd="1" presId="urn:microsoft.com/office/officeart/2005/8/layout/hProcess6"/>
    <dgm:cxn modelId="{DB84F2E6-17F4-4479-AFAD-0E58187BA199}" srcId="{DB6F7F15-3F44-47F9-92CA-AC356FCABEC6}" destId="{CFD79218-A72A-4A7D-AD70-260B8ADCDB7C}" srcOrd="0" destOrd="0" parTransId="{06DF6B73-40A2-4DD7-ABF8-6115E7DF03C8}" sibTransId="{38337E20-F30C-412E-9060-ED21AE39DDEA}"/>
    <dgm:cxn modelId="{CDFDDF57-18E9-4038-8638-334BA7290690}" srcId="{7973844A-898D-47AF-93A5-F8421DC5449C}" destId="{B38D5885-E757-410B-B221-F1ABF8433A9F}" srcOrd="0" destOrd="0" parTransId="{B0C08C23-CFC4-4A60-8915-BCD252AD57D0}" sibTransId="{6A4CCA0D-276D-4D1F-8CD2-FE39C528DAF8}"/>
    <dgm:cxn modelId="{423FB405-78D7-42F3-A3A2-9F42EF4391E8}" type="presOf" srcId="{B38D5885-E757-410B-B221-F1ABF8433A9F}" destId="{149C6DD0-EFCC-48BA-A5C1-7608FD61FA3D}" srcOrd="0" destOrd="0" presId="urn:microsoft.com/office/officeart/2005/8/layout/hProcess6"/>
    <dgm:cxn modelId="{E61CC54D-D944-4C05-9F36-6B7A11D105BD}" type="presOf" srcId="{05E2E96A-7C53-4D87-896A-E2138D86A531}" destId="{7037851F-3DFB-452C-B981-94959EAFB818}" srcOrd="1" destOrd="0" presId="urn:microsoft.com/office/officeart/2005/8/layout/hProcess6"/>
    <dgm:cxn modelId="{028CAFF6-AEF0-48E1-B752-CA7B09B11EBB}" type="presOf" srcId="{8EB1C398-AE16-4218-8A20-65C1577C8926}" destId="{7037851F-3DFB-452C-B981-94959EAFB818}" srcOrd="1" destOrd="1" presId="urn:microsoft.com/office/officeart/2005/8/layout/hProcess6"/>
    <dgm:cxn modelId="{68E9CF78-FF6F-4DAD-AFC1-65AA7BFBC612}" type="presOf" srcId="{DB6F7F15-3F44-47F9-92CA-AC356FCABEC6}" destId="{17A69DE2-18B9-4767-A02A-EB995BABD28A}" srcOrd="0" destOrd="0" presId="urn:microsoft.com/office/officeart/2005/8/layout/hProcess6"/>
    <dgm:cxn modelId="{FEF1FDC5-3B17-4BCB-8E55-E55904F686BB}" type="presOf" srcId="{31FFD88B-F5E0-4427-9A5B-369E17A48023}" destId="{4200A678-D9A2-4CC5-850D-DE4FD66A22A5}" srcOrd="0" destOrd="1" presId="urn:microsoft.com/office/officeart/2005/8/layout/hProcess6"/>
    <dgm:cxn modelId="{CC735592-21C2-4BD1-B320-34CB96286FF5}" srcId="{7973844A-898D-47AF-93A5-F8421DC5449C}" destId="{71C7AA7D-B211-42C1-A5D9-C343A6574EE4}" srcOrd="1" destOrd="0" parTransId="{F879D7E6-1E34-4782-837A-7C5F9BE46F5E}" sibTransId="{B4F1CBB0-B79C-40DB-919C-B23A81D8233F}"/>
    <dgm:cxn modelId="{0C76A71F-76CF-4E19-8484-F7852A58A07C}" type="presOf" srcId="{978F3FCC-CC58-4EC9-80DB-868DE5546C90}" destId="{4BE47AF9-3CA7-41A2-9EDD-C0AAFD430BAA}" srcOrd="0" destOrd="0" presId="urn:microsoft.com/office/officeart/2005/8/layout/hProcess6"/>
    <dgm:cxn modelId="{54847CCF-5E62-41F0-99EC-223FD3A81736}" type="presOf" srcId="{7973844A-898D-47AF-93A5-F8421DC5449C}" destId="{13B23C99-778D-431B-8D15-1FCF61705168}" srcOrd="0" destOrd="0" presId="urn:microsoft.com/office/officeart/2005/8/layout/hProcess6"/>
    <dgm:cxn modelId="{644F35DC-4675-461D-A03B-1D0AC0612B5C}" type="presOf" srcId="{8EB1C398-AE16-4218-8A20-65C1577C8926}" destId="{DDBD9E01-DAE2-45BD-B485-DC66D2119D77}" srcOrd="0" destOrd="1" presId="urn:microsoft.com/office/officeart/2005/8/layout/hProcess6"/>
    <dgm:cxn modelId="{9D775084-74CF-4CE6-A461-3D205BAA4FD3}" type="presOf" srcId="{BC069CED-8558-4DD8-B43F-A3C4731D22D0}" destId="{5371D7B2-A693-461D-AF0C-FEC49D657B23}" srcOrd="1" destOrd="2" presId="urn:microsoft.com/office/officeart/2005/8/layout/hProcess6"/>
    <dgm:cxn modelId="{09221D0A-BA80-4761-84E1-BD9E9D994ADD}" type="presOf" srcId="{B38D5885-E757-410B-B221-F1ABF8433A9F}" destId="{CDFD49DC-60CF-443B-AA51-EE384840215B}" srcOrd="1" destOrd="0" presId="urn:microsoft.com/office/officeart/2005/8/layout/hProcess6"/>
    <dgm:cxn modelId="{F5801798-8C20-4FC0-8C39-D602B9D38F57}" type="presOf" srcId="{31FFD88B-F5E0-4427-9A5B-369E17A48023}" destId="{5371D7B2-A693-461D-AF0C-FEC49D657B23}" srcOrd="1" destOrd="1" presId="urn:microsoft.com/office/officeart/2005/8/layout/hProcess6"/>
    <dgm:cxn modelId="{64991B54-B30A-4BD0-8ED2-A08E3AB6C840}" type="presOf" srcId="{71C7AA7D-B211-42C1-A5D9-C343A6574EE4}" destId="{CDFD49DC-60CF-443B-AA51-EE384840215B}" srcOrd="1" destOrd="1" presId="urn:microsoft.com/office/officeart/2005/8/layout/hProcess6"/>
    <dgm:cxn modelId="{C1FCAC65-6CFE-4AA6-8114-CC142D1ED644}" type="presParOf" srcId="{4BE47AF9-3CA7-41A2-9EDD-C0AAFD430BAA}" destId="{C6D8E391-E73E-4B96-84D6-6EC39A24222D}" srcOrd="0" destOrd="0" presId="urn:microsoft.com/office/officeart/2005/8/layout/hProcess6"/>
    <dgm:cxn modelId="{27BEE730-D311-4F88-BE00-9D606C6CD6EA}" type="presParOf" srcId="{C6D8E391-E73E-4B96-84D6-6EC39A24222D}" destId="{F1FB8936-23E8-487D-B332-54D58CA356D8}" srcOrd="0" destOrd="0" presId="urn:microsoft.com/office/officeart/2005/8/layout/hProcess6"/>
    <dgm:cxn modelId="{280F6802-1811-450E-B472-7A093016F280}" type="presParOf" srcId="{C6D8E391-E73E-4B96-84D6-6EC39A24222D}" destId="{DDBD9E01-DAE2-45BD-B485-DC66D2119D77}" srcOrd="1" destOrd="0" presId="urn:microsoft.com/office/officeart/2005/8/layout/hProcess6"/>
    <dgm:cxn modelId="{5D4237C4-A542-4DEE-B4CB-1D789831A6E0}" type="presParOf" srcId="{C6D8E391-E73E-4B96-84D6-6EC39A24222D}" destId="{7037851F-3DFB-452C-B981-94959EAFB818}" srcOrd="2" destOrd="0" presId="urn:microsoft.com/office/officeart/2005/8/layout/hProcess6"/>
    <dgm:cxn modelId="{8AFD9373-2582-4E4D-A152-5CF4D70ACABA}" type="presParOf" srcId="{C6D8E391-E73E-4B96-84D6-6EC39A24222D}" destId="{7F74B7C7-65C5-4018-8134-A7E7EE50FD37}" srcOrd="3" destOrd="0" presId="urn:microsoft.com/office/officeart/2005/8/layout/hProcess6"/>
    <dgm:cxn modelId="{95DC2AB4-9046-4A2B-8556-BDE8BABA99FF}" type="presParOf" srcId="{4BE47AF9-3CA7-41A2-9EDD-C0AAFD430BAA}" destId="{8149B2F3-2E43-4FAE-851E-7FD89A042409}" srcOrd="1" destOrd="0" presId="urn:microsoft.com/office/officeart/2005/8/layout/hProcess6"/>
    <dgm:cxn modelId="{696ACF78-0E7C-4BE1-8B20-0970845DF014}" type="presParOf" srcId="{4BE47AF9-3CA7-41A2-9EDD-C0AAFD430BAA}" destId="{12C3BFDA-8024-464C-985E-A2F174C29B91}" srcOrd="2" destOrd="0" presId="urn:microsoft.com/office/officeart/2005/8/layout/hProcess6"/>
    <dgm:cxn modelId="{7AE8B646-8ED6-410A-A48E-4AFA02BF34A1}" type="presParOf" srcId="{12C3BFDA-8024-464C-985E-A2F174C29B91}" destId="{643FEA39-0F4E-464A-972A-8472C9917F1B}" srcOrd="0" destOrd="0" presId="urn:microsoft.com/office/officeart/2005/8/layout/hProcess6"/>
    <dgm:cxn modelId="{7CBD65F6-9F62-41A4-8F8A-EBF636D82730}" type="presParOf" srcId="{12C3BFDA-8024-464C-985E-A2F174C29B91}" destId="{149C6DD0-EFCC-48BA-A5C1-7608FD61FA3D}" srcOrd="1" destOrd="0" presId="urn:microsoft.com/office/officeart/2005/8/layout/hProcess6"/>
    <dgm:cxn modelId="{0CBBA2C1-6A1B-42AA-8B29-95EE398E8BD8}" type="presParOf" srcId="{12C3BFDA-8024-464C-985E-A2F174C29B91}" destId="{CDFD49DC-60CF-443B-AA51-EE384840215B}" srcOrd="2" destOrd="0" presId="urn:microsoft.com/office/officeart/2005/8/layout/hProcess6"/>
    <dgm:cxn modelId="{A4772513-7CC0-4DA4-A5AD-6CD8E2CCF591}" type="presParOf" srcId="{12C3BFDA-8024-464C-985E-A2F174C29B91}" destId="{13B23C99-778D-431B-8D15-1FCF61705168}" srcOrd="3" destOrd="0" presId="urn:microsoft.com/office/officeart/2005/8/layout/hProcess6"/>
    <dgm:cxn modelId="{AD1FE2D6-E49E-4D3D-9194-ED967FFD37D7}" type="presParOf" srcId="{4BE47AF9-3CA7-41A2-9EDD-C0AAFD430BAA}" destId="{1184AC11-9545-48AE-A971-9CEADEFDAF24}" srcOrd="3" destOrd="0" presId="urn:microsoft.com/office/officeart/2005/8/layout/hProcess6"/>
    <dgm:cxn modelId="{EEA53A59-5A61-4552-AE9F-B689B762ABD2}" type="presParOf" srcId="{4BE47AF9-3CA7-41A2-9EDD-C0AAFD430BAA}" destId="{4855908B-7D4A-4542-BF33-B2FD2D40DBAE}" srcOrd="4" destOrd="0" presId="urn:microsoft.com/office/officeart/2005/8/layout/hProcess6"/>
    <dgm:cxn modelId="{77E0E81D-F6CF-44C4-99F2-40236256AF09}" type="presParOf" srcId="{4855908B-7D4A-4542-BF33-B2FD2D40DBAE}" destId="{FB2670C6-C4C6-4480-B6DE-0F6F775B1B4E}" srcOrd="0" destOrd="0" presId="urn:microsoft.com/office/officeart/2005/8/layout/hProcess6"/>
    <dgm:cxn modelId="{A5D76458-8AA2-4A29-8F5F-4589A0D3E1B3}" type="presParOf" srcId="{4855908B-7D4A-4542-BF33-B2FD2D40DBAE}" destId="{4200A678-D9A2-4CC5-850D-DE4FD66A22A5}" srcOrd="1" destOrd="0" presId="urn:microsoft.com/office/officeart/2005/8/layout/hProcess6"/>
    <dgm:cxn modelId="{927A1E07-22F6-4088-AA9F-14DD058A1682}" type="presParOf" srcId="{4855908B-7D4A-4542-BF33-B2FD2D40DBAE}" destId="{5371D7B2-A693-461D-AF0C-FEC49D657B23}" srcOrd="2" destOrd="0" presId="urn:microsoft.com/office/officeart/2005/8/layout/hProcess6"/>
    <dgm:cxn modelId="{D01EE36C-3685-4AB5-B97C-4047BD0DC230}" type="presParOf" srcId="{4855908B-7D4A-4542-BF33-B2FD2D40DBAE}" destId="{17A69DE2-18B9-4767-A02A-EB995BABD28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D9E01-DAE2-45BD-B485-DC66D2119D77}">
      <dsp:nvSpPr>
        <dsp:cNvPr id="0" name=""/>
        <dsp:cNvSpPr/>
      </dsp:nvSpPr>
      <dsp:spPr>
        <a:xfrm>
          <a:off x="299276" y="952525"/>
          <a:ext cx="3187822" cy="2699913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kern="1200" dirty="0" smtClean="0"/>
            <a:t>יצירת קשר ראשוני וקביעת תאריך</a:t>
          </a:r>
          <a:endParaRPr lang="he-IL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kern="1200" dirty="0" smtClean="0"/>
            <a:t>תכנון הכנה לתלמידים</a:t>
          </a:r>
          <a:endParaRPr lang="he-IL" sz="1900" kern="1200" dirty="0"/>
        </a:p>
      </dsp:txBody>
      <dsp:txXfrm>
        <a:off x="1096231" y="1357512"/>
        <a:ext cx="1554063" cy="1889939"/>
      </dsp:txXfrm>
    </dsp:sp>
    <dsp:sp modelId="{7F74B7C7-65C5-4018-8134-A7E7EE50FD37}">
      <dsp:nvSpPr>
        <dsp:cNvPr id="0" name=""/>
        <dsp:cNvSpPr/>
      </dsp:nvSpPr>
      <dsp:spPr>
        <a:xfrm>
          <a:off x="6719" y="1609712"/>
          <a:ext cx="1385539" cy="1385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/>
            <a:t>ייזום</a:t>
          </a:r>
          <a:endParaRPr lang="he-IL" sz="2700" kern="1200" dirty="0"/>
        </a:p>
      </dsp:txBody>
      <dsp:txXfrm>
        <a:off x="209626" y="1812619"/>
        <a:ext cx="979725" cy="979725"/>
      </dsp:txXfrm>
    </dsp:sp>
    <dsp:sp modelId="{149C6DD0-EFCC-48BA-A5C1-7608FD61FA3D}">
      <dsp:nvSpPr>
        <dsp:cNvPr id="0" name=""/>
        <dsp:cNvSpPr/>
      </dsp:nvSpPr>
      <dsp:spPr>
        <a:xfrm>
          <a:off x="3994040" y="773749"/>
          <a:ext cx="3872805" cy="305746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מעבדת הכנה לתלמידים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תיאום לוגיסטי עם בית האבות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תדרוך התלמידים ביחס לפעילות עצמה</a:t>
          </a:r>
          <a:endParaRPr lang="he-IL" sz="1800" kern="1200" dirty="0"/>
        </a:p>
      </dsp:txBody>
      <dsp:txXfrm>
        <a:off x="4962241" y="1232369"/>
        <a:ext cx="1887993" cy="2140225"/>
      </dsp:txXfrm>
    </dsp:sp>
    <dsp:sp modelId="{13B23C99-778D-431B-8D15-1FCF61705168}">
      <dsp:nvSpPr>
        <dsp:cNvPr id="0" name=""/>
        <dsp:cNvSpPr/>
      </dsp:nvSpPr>
      <dsp:spPr>
        <a:xfrm>
          <a:off x="3474393" y="1566122"/>
          <a:ext cx="1385539" cy="1385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/>
            <a:t>הכנות</a:t>
          </a:r>
          <a:endParaRPr lang="he-IL" sz="2700" kern="1200" dirty="0"/>
        </a:p>
      </dsp:txBody>
      <dsp:txXfrm>
        <a:off x="3677300" y="1769029"/>
        <a:ext cx="979725" cy="979725"/>
      </dsp:txXfrm>
    </dsp:sp>
    <dsp:sp modelId="{4200A678-D9A2-4CC5-850D-DE4FD66A22A5}">
      <dsp:nvSpPr>
        <dsp:cNvPr id="0" name=""/>
        <dsp:cNvSpPr/>
      </dsp:nvSpPr>
      <dsp:spPr>
        <a:xfrm>
          <a:off x="8206053" y="642958"/>
          <a:ext cx="3838028" cy="3319046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הגעה והתארגנות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הפעלה</a:t>
          </a:r>
          <a:endParaRPr lang="he-IL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קיפול הציוד</a:t>
          </a:r>
          <a:endParaRPr lang="he-IL" sz="1800" kern="1200" dirty="0"/>
        </a:p>
      </dsp:txBody>
      <dsp:txXfrm>
        <a:off x="9165560" y="1140815"/>
        <a:ext cx="1871039" cy="2323332"/>
      </dsp:txXfrm>
    </dsp:sp>
    <dsp:sp modelId="{17A69DE2-18B9-4767-A02A-EB995BABD28A}">
      <dsp:nvSpPr>
        <dsp:cNvPr id="0" name=""/>
        <dsp:cNvSpPr/>
      </dsp:nvSpPr>
      <dsp:spPr>
        <a:xfrm>
          <a:off x="7880216" y="1580657"/>
          <a:ext cx="1385539" cy="1385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kern="1200" dirty="0" smtClean="0"/>
            <a:t>האירוע</a:t>
          </a:r>
          <a:endParaRPr lang="he-IL" sz="2700" kern="1200" dirty="0"/>
        </a:p>
      </dsp:txBody>
      <dsp:txXfrm>
        <a:off x="8083123" y="1783564"/>
        <a:ext cx="979725" cy="979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92199" y="250952"/>
            <a:ext cx="10058400" cy="3566160"/>
          </a:xfrm>
        </p:spPr>
        <p:txBody>
          <a:bodyPr/>
          <a:lstStyle/>
          <a:p>
            <a:pPr algn="ctr"/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כימאים למען הקהילה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87400" y="4455620"/>
            <a:ext cx="10667999" cy="1143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he-IL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פעילות הכנת נרות בבית-אבות לקראת חג החנוכה</a:t>
            </a:r>
          </a:p>
          <a:p>
            <a:pPr algn="ctr"/>
            <a:r>
              <a:rPr lang="he-IL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תכנון וכתיבה: יעל </a:t>
            </a:r>
            <a:r>
              <a:rPr lang="he-IL" sz="3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גדסי</a:t>
            </a:r>
            <a:r>
              <a:rPr lang="he-IL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ובעז הדס, תיכון שמעון בן-צבי, גבעתיים</a:t>
            </a:r>
          </a:p>
          <a:p>
            <a:pPr algn="ctr"/>
            <a:endParaRPr lang="he-IL" sz="3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e-IL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תמונה 3" descr="לוגו חד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2245659" cy="224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6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b="1" cap="all" spc="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בסיום הפעילות – גאים בתוצרת....</a:t>
            </a:r>
            <a:endParaRPr lang="he-IL" sz="5400" b="1" cap="all" spc="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8"/>
            <a:ext cx="4938712" cy="3704034"/>
          </a:xfrm>
        </p:spPr>
      </p:pic>
      <p:pic>
        <p:nvPicPr>
          <p:cNvPr id="5" name="מציין מיקום תוכן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311791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he-IL" sz="5400" b="1" cap="all" spc="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פתיחה</a:t>
            </a:r>
            <a:r>
              <a:rPr lang="he-IL" sz="5400" b="1" cap="all" spc="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הדלקת נרות </a:t>
            </a:r>
            <a:endParaRPr lang="he-IL" sz="5400" b="1" cap="all" spc="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>
          <a:xfrm>
            <a:off x="761104" y="1648669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"עמוד האש"</a:t>
            </a:r>
            <a:endParaRPr lang="he-IL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3"/>
          </p:nvPr>
        </p:nvSpPr>
        <p:spPr>
          <a:xfrm>
            <a:off x="6549716" y="1648669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חנוכיית להבות</a:t>
            </a:r>
            <a:endParaRPr lang="he-IL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מציין מיקום תוכן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471" y="2384949"/>
            <a:ext cx="2178424" cy="3872755"/>
          </a:xfrm>
        </p:spPr>
      </p:pic>
      <p:pic>
        <p:nvPicPr>
          <p:cNvPr id="13" name="מציין מיקום תוכן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41" y="2384949"/>
            <a:ext cx="2415801" cy="3872755"/>
          </a:xfr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94" y="2384949"/>
            <a:ext cx="2178424" cy="38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61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b="1" cap="all" spc="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שירי חנוכה</a:t>
            </a:r>
            <a:endParaRPr lang="he-IL" sz="5400" b="1" cap="all" spc="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מציין מיקום תוכן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8" y="2359958"/>
            <a:ext cx="4402884" cy="3302163"/>
          </a:xfrm>
        </p:spPr>
      </p:pic>
      <p:pic>
        <p:nvPicPr>
          <p:cNvPr id="10" name="מציין מיקום תוכן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88" y="2359958"/>
            <a:ext cx="5954994" cy="3349683"/>
          </a:xfrm>
        </p:spPr>
      </p:pic>
    </p:spTree>
    <p:extLst>
      <p:ext uri="{BB962C8B-B14F-4D97-AF65-F5344CB8AC3E}">
        <p14:creationId xmlns:p14="http://schemas.microsoft.com/office/powerpoint/2010/main" val="20826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he-IL" sz="5400" b="1" cap="all" spc="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ראציונל</a:t>
            </a:r>
            <a:endParaRPr lang="he-IL" sz="5400" b="1" cap="all" spc="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80" y="2101228"/>
            <a:ext cx="10058400" cy="4023360"/>
          </a:xfrm>
        </p:spPr>
        <p:txBody>
          <a:bodyPr>
            <a:normAutofit lnSpcReduction="10000"/>
          </a:bodyPr>
          <a:lstStyle/>
          <a:p>
            <a:pPr marL="363538" indent="-363538">
              <a:buFont typeface="Wingdings" panose="05000000000000000000" pitchFamily="2" charset="2"/>
              <a:buChar char="q"/>
            </a:pPr>
            <a:r>
              <a:rPr lang="he-IL" sz="2400" dirty="0" smtClean="0"/>
              <a:t>פעילות של תלמידי כימיה כמעורבות קהילתית – יוצרת ערך מוסף ללומדים את המקצוע ותורמת לגאוות היחידה של לומדי הכימיה.</a:t>
            </a:r>
          </a:p>
          <a:p>
            <a:pPr marL="363538" indent="-363538">
              <a:buFont typeface="Wingdings" panose="05000000000000000000" pitchFamily="2" charset="2"/>
              <a:buChar char="q"/>
            </a:pPr>
            <a:r>
              <a:rPr lang="he-IL" sz="2400" dirty="0" smtClean="0"/>
              <a:t>עבודה של תלמידים עם קשישים תורמת מאוד לשני הצדדים.</a:t>
            </a:r>
          </a:p>
          <a:p>
            <a:pPr marL="363538" indent="-363538">
              <a:buFont typeface="Wingdings" panose="05000000000000000000" pitchFamily="2" charset="2"/>
              <a:buChar char="q"/>
            </a:pPr>
            <a:r>
              <a:rPr lang="he-IL" sz="2400" dirty="0" smtClean="0"/>
              <a:t>האפשרות לעבודה משותפת על תוצר שיישאר בסוף אצל הקשישים – מהווה חוזקה של המקצוע.</a:t>
            </a:r>
          </a:p>
          <a:p>
            <a:pPr marL="363538" indent="-363538">
              <a:buFont typeface="Wingdings" panose="05000000000000000000" pitchFamily="2" charset="2"/>
              <a:buChar char="q"/>
            </a:pPr>
            <a:r>
              <a:rPr lang="he-IL" sz="2400" dirty="0" smtClean="0"/>
              <a:t>יש להכין את התלמידים מראש לפעילות, הן בצד התוכן, והן ביחס לעבודה עם קשישים.</a:t>
            </a:r>
          </a:p>
          <a:p>
            <a:pPr marL="363538" indent="-363538">
              <a:buFont typeface="Wingdings" panose="05000000000000000000" pitchFamily="2" charset="2"/>
              <a:buChar char="q"/>
            </a:pPr>
            <a:r>
              <a:rPr lang="he-IL" sz="2400" dirty="0" smtClean="0"/>
              <a:t>מומלץ לעבוד עם מסגרת שאמונה על שיתוף פעולה – שכן הצדדים הלוגיסטיים דורשים הכנה רבה.</a:t>
            </a:r>
          </a:p>
          <a:p>
            <a:pPr marL="363538" indent="-363538">
              <a:buFont typeface="Wingdings" panose="05000000000000000000" pitchFamily="2" charset="2"/>
              <a:buChar char="q"/>
            </a:pPr>
            <a:r>
              <a:rPr lang="he-IL" sz="2400" dirty="0" smtClean="0"/>
              <a:t>הסיפוק רב – ולכן מומלץ ביותר!!!</a:t>
            </a:r>
          </a:p>
          <a:p>
            <a:pPr marL="363538" indent="-363538">
              <a:buFont typeface="Wingdings" panose="05000000000000000000" pitchFamily="2" charset="2"/>
              <a:buChar char="q"/>
            </a:pPr>
            <a:endParaRPr lang="he-IL" dirty="0" smtClean="0"/>
          </a:p>
          <a:p>
            <a:pPr>
              <a:buFont typeface="Wingdings" panose="05000000000000000000" pitchFamily="2" charset="2"/>
              <a:buChar char="q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724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95574" y="-18673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he-IL" sz="5400" b="1" cap="all" spc="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תהליך ההכנה</a:t>
            </a:r>
            <a:endParaRPr lang="he-IL" sz="5400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301736"/>
              </p:ext>
            </p:extLst>
          </p:nvPr>
        </p:nvGraphicFramePr>
        <p:xfrm>
          <a:off x="147918" y="1264025"/>
          <a:ext cx="12044082" cy="460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39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he-IL" sz="5400" b="1" cap="all" spc="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הכנת התלמידים - מעבדה</a:t>
            </a:r>
            <a:endParaRPr lang="he-IL" sz="540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1097280" y="1845733"/>
            <a:ext cx="4937760" cy="443404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b="1" dirty="0" smtClean="0"/>
              <a:t>מוסיפים לפתיתי </a:t>
            </a:r>
            <a:r>
              <a:rPr lang="he-IL" b="1" dirty="0" err="1" smtClean="0"/>
              <a:t>הפאראפין</a:t>
            </a:r>
            <a:r>
              <a:rPr lang="he-IL" b="1" dirty="0" smtClean="0"/>
              <a:t> חתיכת צבע פנדה.</a:t>
            </a:r>
          </a:p>
          <a:p>
            <a:pPr marL="457200" indent="-457200">
              <a:buFont typeface="+mj-lt"/>
              <a:buAutoNum type="arabicPeriod"/>
            </a:pPr>
            <a:r>
              <a:rPr lang="he-IL" b="1" dirty="0" smtClean="0"/>
              <a:t>מכניסים לאמבט חם </a:t>
            </a:r>
            <a:r>
              <a:rPr lang="he-IL" b="1" dirty="0" err="1" smtClean="0"/>
              <a:t>וצקבעים</a:t>
            </a:r>
            <a:r>
              <a:rPr lang="he-IL" b="1" dirty="0" smtClean="0"/>
              <a:t> עם אטב העץ</a:t>
            </a:r>
          </a:p>
          <a:p>
            <a:pPr marL="457200" indent="-457200">
              <a:buFont typeface="+mj-lt"/>
              <a:buAutoNum type="arabicPeriod"/>
            </a:pPr>
            <a:r>
              <a:rPr lang="he-IL" b="1" dirty="0" smtClean="0"/>
              <a:t>בוחשים עד להתכה והתמוססות של הצבע</a:t>
            </a:r>
          </a:p>
          <a:p>
            <a:pPr marL="457200" indent="-457200">
              <a:buFont typeface="+mj-lt"/>
              <a:buAutoNum type="arabicPeriod"/>
            </a:pPr>
            <a:r>
              <a:rPr lang="he-IL" b="1" dirty="0" smtClean="0"/>
              <a:t>רושמים על הכוס הקטנה את שם</a:t>
            </a:r>
          </a:p>
          <a:p>
            <a:pPr marL="457200" indent="-457200">
              <a:buFont typeface="+mj-lt"/>
              <a:buAutoNum type="arabicPeriod"/>
            </a:pPr>
            <a:r>
              <a:rPr lang="he-IL" b="1" dirty="0" smtClean="0"/>
              <a:t>יוצקים שכבה תחתונה של שעווה בצבע ראשון ומקררים עד שנראה כמו ג'לי.</a:t>
            </a:r>
          </a:p>
          <a:p>
            <a:pPr marL="457200" indent="-457200">
              <a:buFont typeface="+mj-lt"/>
              <a:buAutoNum type="arabicPeriod"/>
            </a:pPr>
            <a:r>
              <a:rPr lang="he-IL" b="1" dirty="0" smtClean="0"/>
              <a:t>מעמידים בזהירות את הפתילה ומקררים עוד</a:t>
            </a:r>
          </a:p>
          <a:p>
            <a:pPr marL="457200" indent="-457200">
              <a:buFont typeface="+mj-lt"/>
              <a:buAutoNum type="arabicPeriod"/>
            </a:pPr>
            <a:r>
              <a:rPr lang="he-IL" b="1" dirty="0" smtClean="0"/>
              <a:t>מוזגים שעווה בצבע נוסף, משאירים את קצה הפתילה בולט.</a:t>
            </a:r>
          </a:p>
          <a:p>
            <a:pPr marL="457200" indent="-457200">
              <a:buFont typeface="+mj-lt"/>
              <a:buAutoNum type="arabicPeriod"/>
            </a:pPr>
            <a:r>
              <a:rPr lang="he-IL" b="1" dirty="0" smtClean="0"/>
              <a:t>מקשטים מלמעלה עם נצנצים.</a:t>
            </a:r>
          </a:p>
          <a:p>
            <a:pPr marL="457200" indent="-457200">
              <a:buFont typeface="+mj-lt"/>
              <a:buAutoNum type="arabicPeriod"/>
            </a:pPr>
            <a:r>
              <a:rPr lang="he-IL" b="1" dirty="0" smtClean="0"/>
              <a:t>מקררים עד קשיחות במי קרח.</a:t>
            </a:r>
          </a:p>
          <a:p>
            <a:pPr marL="457200" indent="-457200">
              <a:buFont typeface="+mj-lt"/>
              <a:buAutoNum type="arabicPeriod"/>
            </a:pPr>
            <a:r>
              <a:rPr lang="he-IL" b="1" dirty="0" smtClean="0"/>
              <a:t>גוזרים את הכוס שמסביב.</a:t>
            </a:r>
          </a:p>
          <a:p>
            <a:pPr marL="457200" indent="-457200">
              <a:buFont typeface="+mj-lt"/>
              <a:buAutoNum type="arabicPeriod"/>
            </a:pPr>
            <a:r>
              <a:rPr lang="he-IL" b="1" dirty="0" smtClean="0"/>
              <a:t>ניתן לארוז את הנר בעטיפת צלופן.</a:t>
            </a:r>
          </a:p>
          <a:p>
            <a:pPr marL="457200" indent="-457200">
              <a:buFont typeface="+mj-lt"/>
              <a:buAutoNum type="arabicPeriod"/>
            </a:pPr>
            <a:endParaRPr lang="he-IL" dirty="0" smtClean="0"/>
          </a:p>
          <a:p>
            <a:pPr marL="457200" indent="-457200">
              <a:buFont typeface="+mj-lt"/>
              <a:buAutoNum type="arabicPeriod"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4937760" cy="4434041"/>
          </a:xfrm>
        </p:spPr>
        <p:txBody>
          <a:bodyPr>
            <a:normAutofit fontScale="85000" lnSpcReduction="20000"/>
          </a:bodyPr>
          <a:lstStyle/>
          <a:p>
            <a:r>
              <a:rPr lang="he-IL" b="1" u="sng" dirty="0" smtClean="0"/>
              <a:t>לכל רביעייה – מגש</a:t>
            </a:r>
            <a:r>
              <a:rPr lang="he-IL" b="1" dirty="0" smtClean="0"/>
              <a:t>  -</a:t>
            </a:r>
          </a:p>
          <a:p>
            <a:r>
              <a:rPr lang="he-IL" b="1" dirty="0" smtClean="0"/>
              <a:t>2 כוסות כימיות של 400 מ"ל עם מים שהורתחו</a:t>
            </a:r>
          </a:p>
          <a:p>
            <a:r>
              <a:rPr lang="he-IL" b="1" dirty="0" smtClean="0"/>
              <a:t>2 כוסות </a:t>
            </a:r>
            <a:r>
              <a:rPr lang="he-IL" b="1" dirty="0" err="1" smtClean="0"/>
              <a:t>חד"פ</a:t>
            </a:r>
            <a:r>
              <a:rPr lang="he-IL" b="1" dirty="0" smtClean="0"/>
              <a:t> מלאות 2/3 בפתיתי </a:t>
            </a:r>
            <a:r>
              <a:rPr lang="he-IL" b="1" dirty="0" err="1" smtClean="0"/>
              <a:t>פאראפין</a:t>
            </a:r>
            <a:endParaRPr lang="he-IL" b="1" dirty="0" smtClean="0"/>
          </a:p>
          <a:p>
            <a:r>
              <a:rPr lang="he-IL" b="1" dirty="0" smtClean="0"/>
              <a:t>2 אטבי עץ</a:t>
            </a:r>
          </a:p>
          <a:p>
            <a:r>
              <a:rPr lang="he-IL" b="1" dirty="0" smtClean="0"/>
              <a:t>2 מקלות עץ (ארטיק) לבחישה</a:t>
            </a:r>
          </a:p>
          <a:p>
            <a:r>
              <a:rPr lang="he-IL" b="1" dirty="0" smtClean="0"/>
              <a:t>2 חתיכות צבע פנדה (0.5 ס"מ) בצבעים שונים </a:t>
            </a:r>
          </a:p>
          <a:p>
            <a:r>
              <a:rPr lang="he-IL" b="1" dirty="0"/>
              <a:t>4 כוסות "לחיים" </a:t>
            </a:r>
            <a:r>
              <a:rPr lang="he-IL" b="1" dirty="0" err="1"/>
              <a:t>חד"פ</a:t>
            </a:r>
            <a:endParaRPr lang="he-IL" b="1" dirty="0"/>
          </a:p>
          <a:p>
            <a:r>
              <a:rPr lang="he-IL" b="1" dirty="0" smtClean="0"/>
              <a:t>לורד שחור, מספריים</a:t>
            </a:r>
          </a:p>
          <a:p>
            <a:r>
              <a:rPr lang="he-IL" b="1" dirty="0" smtClean="0"/>
              <a:t>4 פתילות שעווה חתוכות לגובה 3 ס"מ</a:t>
            </a:r>
          </a:p>
          <a:p>
            <a:r>
              <a:rPr lang="he-IL" b="1" dirty="0" smtClean="0"/>
              <a:t>נצנצים לקישוט</a:t>
            </a:r>
          </a:p>
          <a:p>
            <a:r>
              <a:rPr lang="he-IL" b="1" u="sng" dirty="0" smtClean="0"/>
              <a:t>בשולחן צדדי </a:t>
            </a:r>
            <a:r>
              <a:rPr lang="he-IL" b="1" dirty="0" smtClean="0"/>
              <a:t> - פלטה חמה עם כוסות כימית עם מים חמים, ואמבטים של מים + קרח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1913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2387" y="0"/>
            <a:ext cx="11241741" cy="1450757"/>
          </a:xfrm>
        </p:spPr>
        <p:txBody>
          <a:bodyPr>
            <a:noAutofit/>
          </a:bodyPr>
          <a:lstStyle/>
          <a:p>
            <a:pPr algn="r"/>
            <a:r>
              <a:rPr lang="he-IL" sz="5400" b="1" cap="all" spc="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הכנת התלמידים </a:t>
            </a:r>
            <a:r>
              <a:rPr lang="he-IL" sz="5400" b="1" cap="all" spc="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העבודה עם הקשישים</a:t>
            </a:r>
            <a:endParaRPr lang="he-IL" sz="540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buFont typeface="Wingdings" panose="05000000000000000000" pitchFamily="2" charset="2"/>
              <a:buChar char="§"/>
            </a:pPr>
            <a:r>
              <a:rPr lang="he-IL" sz="2400" dirty="0" smtClean="0"/>
              <a:t>התייחסות לסוג האוכלוסייה  - חשיבות השיח, עזרה למי שמוגבל מוטורית, להיות שם בשבילם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he-IL" sz="2400" dirty="0" smtClean="0"/>
              <a:t>בפעילות עם הקשישים – השעווה מותכת מראש – כדי לחסוך זמן, ולפשט את תהליך ההכנה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he-IL" sz="2400" dirty="0" smtClean="0"/>
              <a:t>תפקיד התלמידים להנחות את העבודה, ולהיות מי שמביא את החומרים והציוד לשולחנות העבודה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he-IL" sz="2400" dirty="0" smtClean="0"/>
              <a:t>התפזרות בין כולם   - לא להשאיר איש לבדו.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he-IL" sz="2400" dirty="0" smtClean="0"/>
              <a:t>ארגון פתיחת האירוע – תלמידים שמנגנים / </a:t>
            </a:r>
            <a:r>
              <a:rPr lang="he-IL" sz="2400" dirty="0" err="1" smtClean="0"/>
              <a:t>פליי</a:t>
            </a:r>
            <a:r>
              <a:rPr lang="he-IL" sz="2400" dirty="0" smtClean="0"/>
              <a:t>-ליסט של מוסיקת רקע.</a:t>
            </a:r>
          </a:p>
          <a:p>
            <a:pPr>
              <a:buFont typeface="Wingdings" panose="05000000000000000000" pitchFamily="2" charset="2"/>
              <a:buChar char="§"/>
            </a:pP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037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pPr algn="r"/>
            <a:r>
              <a:rPr lang="he-IL" sz="5400" b="1" cap="all" spc="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ארגון הפעילות בבית-האבות</a:t>
            </a:r>
            <a:r>
              <a:rPr lang="he-IL" sz="5400" dirty="0" smtClean="0"/>
              <a:t> </a:t>
            </a:r>
            <a:endParaRPr lang="he-IL" sz="5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78224" y="1845734"/>
            <a:ext cx="10577456" cy="4023360"/>
          </a:xfrm>
        </p:spPr>
        <p:txBody>
          <a:bodyPr/>
          <a:lstStyle/>
          <a:p>
            <a:pPr marL="363538" indent="-363538">
              <a:buFont typeface="Wingdings" panose="05000000000000000000" pitchFamily="2" charset="2"/>
              <a:buChar char="q"/>
            </a:pPr>
            <a:r>
              <a:rPr lang="he-IL" dirty="0" smtClean="0"/>
              <a:t>תכנון הדגמת פתיחה לכבוד חנוכה – </a:t>
            </a:r>
          </a:p>
          <a:p>
            <a:pPr marL="546418" lvl="2" indent="-363538">
              <a:buFont typeface="Wingdings" panose="05000000000000000000" pitchFamily="2" charset="2"/>
              <a:buChar char="§"/>
            </a:pPr>
            <a:r>
              <a:rPr lang="he-IL" sz="1800" dirty="0" smtClean="0"/>
              <a:t>חנוכיית להבות עם כוהל בוער </a:t>
            </a:r>
            <a:r>
              <a:rPr lang="he-IL" sz="1800" dirty="0" err="1" smtClean="0"/>
              <a:t>בכוריות</a:t>
            </a:r>
            <a:r>
              <a:rPr lang="he-IL" sz="1800" dirty="0" smtClean="0"/>
              <a:t> ומלחים שיוצרים צבעים שונים</a:t>
            </a:r>
          </a:p>
          <a:p>
            <a:pPr marL="546418" lvl="2" indent="-363538">
              <a:buFont typeface="Wingdings" panose="05000000000000000000" pitchFamily="2" charset="2"/>
              <a:buChar char="§"/>
            </a:pPr>
            <a:r>
              <a:rPr lang="he-IL" sz="1800" dirty="0" smtClean="0"/>
              <a:t>שמש שמבוסס על להבת כוהל בכוס כימית + פיזור אבקת ברזל מלמעלה  - קבלת "עמוד אש"</a:t>
            </a:r>
          </a:p>
          <a:p>
            <a:pPr marL="363538" indent="-363538">
              <a:buFont typeface="Wingdings" panose="05000000000000000000" pitchFamily="2" charset="2"/>
              <a:buChar char="q"/>
            </a:pPr>
            <a:r>
              <a:rPr lang="he-IL" dirty="0" smtClean="0"/>
              <a:t>מופע קצר של שירי חנוכה  -תלמידים עם גיטרה וכאלה ששרים</a:t>
            </a:r>
          </a:p>
          <a:p>
            <a:pPr marL="363538" indent="-363538">
              <a:buFont typeface="Wingdings" panose="05000000000000000000" pitchFamily="2" charset="2"/>
              <a:buChar char="q"/>
            </a:pPr>
            <a:r>
              <a:rPr lang="he-IL" dirty="0" smtClean="0"/>
              <a:t>הקשישים יושבים ב- ח', כאשר לאורך </a:t>
            </a:r>
            <a:r>
              <a:rPr lang="he-IL" dirty="0" err="1" smtClean="0"/>
              <a:t>הח</a:t>
            </a:r>
            <a:r>
              <a:rPr lang="he-IL" dirty="0" smtClean="0"/>
              <a:t>' – מוקמו שולחנות ריקים לעבודה </a:t>
            </a:r>
          </a:p>
          <a:p>
            <a:pPr marL="546418" lvl="2" indent="-363538">
              <a:buFont typeface="Wingdings" panose="05000000000000000000" pitchFamily="2" charset="2"/>
              <a:buChar char="§"/>
            </a:pPr>
            <a:r>
              <a:rPr lang="he-IL" sz="1800" dirty="0" smtClean="0"/>
              <a:t>על השולחן: כוסות </a:t>
            </a:r>
            <a:r>
              <a:rPr lang="he-IL" sz="1800" dirty="0" err="1" smtClean="0"/>
              <a:t>חד"פ</a:t>
            </a:r>
            <a:r>
              <a:rPr lang="he-IL" sz="1800" dirty="0" smtClean="0"/>
              <a:t>, כוסות "לחיים" קטנות, לורד שחור, מקלות עץ לבחישה, שברים מגוונים של צבע פנדה.</a:t>
            </a:r>
          </a:p>
          <a:p>
            <a:pPr marL="363538" indent="-363538">
              <a:buFont typeface="Wingdings" panose="05000000000000000000" pitchFamily="2" charset="2"/>
              <a:buChar char="q"/>
            </a:pPr>
            <a:r>
              <a:rPr lang="he-IL" dirty="0" smtClean="0"/>
              <a:t>2 שולחנות בצדי החדר – ועליהם מרוכז שאר הציוד, ופלטות חימום</a:t>
            </a:r>
          </a:p>
          <a:p>
            <a:pPr marL="578358" lvl="1" indent="-285750">
              <a:buFont typeface="Wingdings" panose="05000000000000000000" pitchFamily="2" charset="2"/>
              <a:buChar char="§"/>
            </a:pPr>
            <a:r>
              <a:rPr lang="he-IL" dirty="0" smtClean="0"/>
              <a:t>פלטות חימום שעליהם כוס כימית עם מים ובתוכה כוס כימית צרה יותר שבה פתיתי </a:t>
            </a:r>
            <a:r>
              <a:rPr lang="he-IL" dirty="0" err="1" smtClean="0"/>
              <a:t>הפאראפין</a:t>
            </a:r>
            <a:r>
              <a:rPr lang="he-IL" dirty="0" smtClean="0"/>
              <a:t> – לשם התכה</a:t>
            </a:r>
          </a:p>
          <a:p>
            <a:pPr marL="578358" lvl="1" indent="-285750">
              <a:buFont typeface="Wingdings" panose="05000000000000000000" pitchFamily="2" charset="2"/>
              <a:buChar char="§"/>
            </a:pPr>
            <a:r>
              <a:rPr lang="he-IL" dirty="0" smtClean="0"/>
              <a:t>חומרים שלא פוזרו לשולחן: </a:t>
            </a:r>
            <a:r>
              <a:rPr lang="he-IL" dirty="0" err="1" smtClean="0"/>
              <a:t>פאראפין</a:t>
            </a:r>
            <a:r>
              <a:rPr lang="he-IL" dirty="0" smtClean="0"/>
              <a:t> מותך, פתילות שעווה, "נצנצים" לקישוט, שקיות צלופן לאריזה</a:t>
            </a:r>
          </a:p>
          <a:p>
            <a:pPr marL="578358" lvl="1" indent="-285750">
              <a:buFont typeface="Wingdings" panose="05000000000000000000" pitchFamily="2" charset="2"/>
              <a:buChar char="§"/>
            </a:pPr>
            <a:r>
              <a:rPr lang="he-IL" dirty="0" smtClean="0"/>
              <a:t>אמבט קר: קערה או קופסת פלסטיק ובה מי ברז</a:t>
            </a:r>
            <a:r>
              <a:rPr lang="he-IL" dirty="0"/>
              <a:t> </a:t>
            </a:r>
            <a:r>
              <a:rPr lang="he-IL" dirty="0" smtClean="0"/>
              <a:t>+ קרח שהוקפא בכוסות </a:t>
            </a:r>
            <a:r>
              <a:rPr lang="he-IL" dirty="0" err="1" smtClean="0"/>
              <a:t>חד"פ</a:t>
            </a:r>
            <a:r>
              <a:rPr lang="he-IL" dirty="0" smtClean="0"/>
              <a:t>. </a:t>
            </a:r>
          </a:p>
          <a:p>
            <a:pPr marL="292608" lvl="1" indent="0">
              <a:buNone/>
            </a:pPr>
            <a:r>
              <a:rPr lang="he-IL" dirty="0" smtClean="0"/>
              <a:t>(ביקשנו מבית האבות להכין לנו 20 כוסות </a:t>
            </a:r>
            <a:r>
              <a:rPr lang="he-IL" dirty="0" err="1" smtClean="0"/>
              <a:t>חד"פ</a:t>
            </a:r>
            <a:r>
              <a:rPr lang="he-IL" dirty="0" smtClean="0"/>
              <a:t> שמולאו עד 2/3 במי ברז והוקפאו – חבל לסחוב מביה"ס).</a:t>
            </a:r>
          </a:p>
          <a:p>
            <a:pPr marL="578358" lvl="1" indent="-285750">
              <a:buFont typeface="Wingdings" panose="05000000000000000000" pitchFamily="2" charset="2"/>
              <a:buChar char="§"/>
            </a:pPr>
            <a:endParaRPr lang="he-IL" dirty="0" smtClean="0"/>
          </a:p>
          <a:p>
            <a:pPr>
              <a:buFont typeface="Wingdings" panose="05000000000000000000" pitchFamily="2" charset="2"/>
              <a:buChar char="q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6989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-9231"/>
            <a:ext cx="10058400" cy="1450757"/>
          </a:xfrm>
        </p:spPr>
        <p:txBody>
          <a:bodyPr>
            <a:normAutofit/>
          </a:bodyPr>
          <a:lstStyle/>
          <a:p>
            <a:pPr algn="r"/>
            <a:r>
              <a:rPr lang="he-IL" sz="5400" b="1" cap="all" spc="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עבודת התלמידים עם הקשישים</a:t>
            </a:r>
            <a:r>
              <a:rPr lang="he-IL" sz="5400" dirty="0" smtClean="0"/>
              <a:t> </a:t>
            </a:r>
            <a:endParaRPr lang="he-IL" sz="5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7148"/>
          </a:xfrm>
        </p:spPr>
        <p:txBody>
          <a:bodyPr>
            <a:normAutofit fontScale="92500" lnSpcReduction="20000"/>
          </a:bodyPr>
          <a:lstStyle/>
          <a:p>
            <a:pPr marL="268288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e-IL" sz="2400" dirty="0" smtClean="0"/>
              <a:t>להתפזר בין השולחנות, למצוא קשיש או 2-3 קשישים כדי לעבוד עימם</a:t>
            </a:r>
          </a:p>
          <a:p>
            <a:pPr marL="268288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e-IL" sz="2400" dirty="0" smtClean="0"/>
              <a:t>לרשום על הכוס הקטנה שלתוכה יוצקים את הנר את השם בעזרת לורד שחור</a:t>
            </a:r>
          </a:p>
          <a:p>
            <a:pPr marL="268288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e-IL" sz="2400" dirty="0" smtClean="0"/>
              <a:t>להביא מהשולחן המרכזי כוס </a:t>
            </a:r>
            <a:r>
              <a:rPr lang="he-IL" sz="2400" dirty="0" err="1" smtClean="0"/>
              <a:t>חד"פ</a:t>
            </a:r>
            <a:r>
              <a:rPr lang="he-IL" sz="2400" dirty="0" smtClean="0"/>
              <a:t> ובה </a:t>
            </a:r>
            <a:r>
              <a:rPr lang="he-IL" sz="2400" dirty="0" err="1" smtClean="0"/>
              <a:t>פאראפין</a:t>
            </a:r>
            <a:r>
              <a:rPr lang="he-IL" sz="2400" dirty="0" smtClean="0"/>
              <a:t> מותך (2/3-3/4 כוס)</a:t>
            </a:r>
          </a:p>
          <a:p>
            <a:pPr marL="268288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e-IL" sz="2400" dirty="0" smtClean="0"/>
              <a:t>לבחור חתיכת צבע פנדה בצבע הרצוי, להכניס </a:t>
            </a:r>
            <a:r>
              <a:rPr lang="he-IL" sz="2400" dirty="0" err="1" smtClean="0"/>
              <a:t>לפאראפין</a:t>
            </a:r>
            <a:r>
              <a:rPr lang="he-IL" sz="2400" dirty="0" smtClean="0"/>
              <a:t> המותך ולבחוש עד המסה</a:t>
            </a:r>
          </a:p>
          <a:p>
            <a:pPr marL="268288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e-IL" sz="2400" dirty="0" smtClean="0"/>
              <a:t>לצקת את הנוזל לכוס הקטנה (חצי גובה – בהתאם לאורך הפתילה)</a:t>
            </a:r>
          </a:p>
          <a:p>
            <a:pPr marL="268288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e-IL" sz="2400" dirty="0" smtClean="0"/>
              <a:t>לקרר מעט את השעווה באמבט הקר עד לתחילת "הקרשה" – להכניס את הפתילה</a:t>
            </a:r>
          </a:p>
          <a:p>
            <a:pPr marL="268288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e-IL" sz="2400" dirty="0" smtClean="0"/>
              <a:t>להמשיך לקרר – במידה ומכינים נר בשני צבעים – לצקת את השכבה הנוספת</a:t>
            </a:r>
          </a:p>
          <a:p>
            <a:pPr marL="268288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e-IL" sz="2400" dirty="0" smtClean="0"/>
              <a:t>הנר מוכן להוצאה מהכוס – רק כבלחיצה עדינה על הכוס – הנר לא נמעך</a:t>
            </a:r>
          </a:p>
          <a:p>
            <a:pPr marL="268288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e-IL" sz="2400" dirty="0" smtClean="0"/>
              <a:t>מקלפים את הכוס מהנר, ומכניסים לאריזת צלופן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84904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b="1" cap="all" spc="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פעילות בין דורית</a:t>
            </a:r>
            <a:endParaRPr lang="he-IL" sz="5400" b="1" cap="all" spc="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8"/>
            <a:ext cx="4938712" cy="3704034"/>
          </a:xfrm>
        </p:spPr>
      </p:pic>
      <p:pic>
        <p:nvPicPr>
          <p:cNvPr id="7" name="מציין מיקום תוכן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315983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b="1" cap="all" spc="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היערכות לקראת הפעילות</a:t>
            </a:r>
            <a:endParaRPr lang="he-IL" sz="5400" b="1" cap="all" spc="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469059"/>
            <a:ext cx="4937125" cy="2777132"/>
          </a:xfrm>
        </p:spPr>
      </p:pic>
      <p:pic>
        <p:nvPicPr>
          <p:cNvPr id="8" name="מציין מיקום תוכן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8"/>
            <a:ext cx="4938712" cy="3704034"/>
          </a:xfrm>
        </p:spPr>
      </p:pic>
    </p:spTree>
    <p:extLst>
      <p:ext uri="{BB962C8B-B14F-4D97-AF65-F5344CB8AC3E}">
        <p14:creationId xmlns:p14="http://schemas.microsoft.com/office/powerpoint/2010/main" val="3857546230"/>
      </p:ext>
    </p:extLst>
  </p:cSld>
  <p:clrMapOvr>
    <a:masterClrMapping/>
  </p:clrMapOvr>
</p:sld>
</file>

<file path=ppt/theme/theme1.xml><?xml version="1.0" encoding="utf-8"?>
<a:theme xmlns:a="http://schemas.openxmlformats.org/drawingml/2006/main" name="מבט לאחור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492</TotalTime>
  <Words>685</Words>
  <Application>Microsoft Office PowerPoint</Application>
  <PresentationFormat>מסך רחב</PresentationFormat>
  <Paragraphs>81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מבט לאחור</vt:lpstr>
      <vt:lpstr>כימאים למען הקהילה</vt:lpstr>
      <vt:lpstr>ראציונל</vt:lpstr>
      <vt:lpstr>תהליך ההכנה</vt:lpstr>
      <vt:lpstr>הכנת התלמידים - מעבדה</vt:lpstr>
      <vt:lpstr>הכנת התלמידים – העבודה עם הקשישים</vt:lpstr>
      <vt:lpstr>ארגון הפעילות בבית-האבות </vt:lpstr>
      <vt:lpstr>עבודת התלמידים עם הקשישים </vt:lpstr>
      <vt:lpstr>פעילות בין דורית</vt:lpstr>
      <vt:lpstr>היערכות לקראת הפעילות</vt:lpstr>
      <vt:lpstr>בסיום הפעילות – גאים בתוצרת....</vt:lpstr>
      <vt:lpstr>פתיחה - הדלקת נרות </vt:lpstr>
      <vt:lpstr>שירי חנוכה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כימאים למען הקהילה</dc:title>
  <dc:creator>shira</dc:creator>
  <cp:lastModifiedBy>shira</cp:lastModifiedBy>
  <cp:revision>14</cp:revision>
  <dcterms:created xsi:type="dcterms:W3CDTF">2015-11-29T15:19:00Z</dcterms:created>
  <dcterms:modified xsi:type="dcterms:W3CDTF">2015-12-01T11:05:10Z</dcterms:modified>
</cp:coreProperties>
</file>