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17"/>
  </p:notesMasterIdLst>
  <p:sldIdLst>
    <p:sldId id="256" r:id="rId2"/>
    <p:sldId id="257" r:id="rId3"/>
    <p:sldId id="265" r:id="rId4"/>
    <p:sldId id="272" r:id="rId5"/>
    <p:sldId id="260" r:id="rId6"/>
    <p:sldId id="261" r:id="rId7"/>
    <p:sldId id="262" r:id="rId8"/>
    <p:sldId id="263" r:id="rId9"/>
    <p:sldId id="264" r:id="rId10"/>
    <p:sldId id="273" r:id="rId11"/>
    <p:sldId id="266" r:id="rId12"/>
    <p:sldId id="267" r:id="rId13"/>
    <p:sldId id="268" r:id="rId14"/>
    <p:sldId id="269" r:id="rId15"/>
    <p:sldId id="270" r:id="rId16"/>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91" d="100"/>
          <a:sy n="91" d="100"/>
        </p:scale>
        <p:origin x="-133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image" Target="../media/image8.jpeg"/></Relationships>
</file>

<file path=ppt/diagrams/_rels/drawing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image" Target="../media/image8.jpe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A37427-6412-46FD-A8C4-57D25847FDA3}" type="doc">
      <dgm:prSet loTypeId="urn:microsoft.com/office/officeart/2005/8/layout/default#1" loCatId="list" qsTypeId="urn:microsoft.com/office/officeart/2005/8/quickstyle/simple3" qsCatId="simple" csTypeId="urn:microsoft.com/office/officeart/2005/8/colors/colorful2" csCatId="colorful" phldr="1"/>
      <dgm:spPr/>
      <dgm:t>
        <a:bodyPr/>
        <a:lstStyle/>
        <a:p>
          <a:pPr rtl="1"/>
          <a:endParaRPr lang="he-IL"/>
        </a:p>
      </dgm:t>
    </dgm:pt>
    <dgm:pt modelId="{4FA27101-C637-44A4-98AC-3A146C3C2029}">
      <dgm:prSet phldrT="[טקסט]"/>
      <dgm:spPr/>
      <dgm:t>
        <a:bodyPr/>
        <a:lstStyle/>
        <a:p>
          <a:pPr rtl="1"/>
          <a:r>
            <a:rPr lang="he-IL" dirty="0" smtClean="0"/>
            <a:t>חמצן</a:t>
          </a:r>
          <a:endParaRPr lang="he-IL" dirty="0"/>
        </a:p>
      </dgm:t>
    </dgm:pt>
    <dgm:pt modelId="{F149D1F1-1796-446C-B652-024E93D6D438}" type="parTrans" cxnId="{80BA5B1E-2A46-4EDA-9B51-35CC6F6A2394}">
      <dgm:prSet/>
      <dgm:spPr/>
      <dgm:t>
        <a:bodyPr/>
        <a:lstStyle/>
        <a:p>
          <a:pPr rtl="1"/>
          <a:endParaRPr lang="he-IL"/>
        </a:p>
      </dgm:t>
    </dgm:pt>
    <dgm:pt modelId="{0C7701A1-D1EC-4787-B53A-06637DBD2ADF}" type="sibTrans" cxnId="{80BA5B1E-2A46-4EDA-9B51-35CC6F6A2394}">
      <dgm:prSet/>
      <dgm:spPr/>
      <dgm:t>
        <a:bodyPr/>
        <a:lstStyle/>
        <a:p>
          <a:pPr rtl="1"/>
          <a:endParaRPr lang="he-IL"/>
        </a:p>
      </dgm:t>
    </dgm:pt>
    <dgm:pt modelId="{1E9383C1-014F-4381-91E0-710A169821BD}">
      <dgm:prSet phldrT="[טקסט]"/>
      <dgm:spPr/>
      <dgm:t>
        <a:bodyPr/>
        <a:lstStyle/>
        <a:p>
          <a:pPr rtl="1"/>
          <a:r>
            <a:rPr lang="he-IL" dirty="0" smtClean="0"/>
            <a:t>חנקן</a:t>
          </a:r>
          <a:endParaRPr lang="he-IL" dirty="0"/>
        </a:p>
      </dgm:t>
    </dgm:pt>
    <dgm:pt modelId="{82409D1B-B3A4-427F-90AE-EFD66E709F58}" type="parTrans" cxnId="{D43B3421-C862-459C-BD60-C83B5B936593}">
      <dgm:prSet/>
      <dgm:spPr/>
      <dgm:t>
        <a:bodyPr/>
        <a:lstStyle/>
        <a:p>
          <a:pPr rtl="1"/>
          <a:endParaRPr lang="he-IL"/>
        </a:p>
      </dgm:t>
    </dgm:pt>
    <dgm:pt modelId="{14CD9EE1-CD6B-4DA1-8154-6E2EB6533DF4}" type="sibTrans" cxnId="{D43B3421-C862-459C-BD60-C83B5B936593}">
      <dgm:prSet/>
      <dgm:spPr/>
      <dgm:t>
        <a:bodyPr/>
        <a:lstStyle/>
        <a:p>
          <a:pPr rtl="1"/>
          <a:endParaRPr lang="he-IL"/>
        </a:p>
      </dgm:t>
    </dgm:pt>
    <dgm:pt modelId="{FC1C9D7F-D8CE-499A-B3AA-2DB54518988A}">
      <dgm:prSet phldrT="[טקסט]"/>
      <dgm:spPr/>
      <dgm:t>
        <a:bodyPr/>
        <a:lstStyle/>
        <a:p>
          <a:pPr rtl="1"/>
          <a:r>
            <a:rPr lang="he-IL" dirty="0" smtClean="0"/>
            <a:t>ארגון</a:t>
          </a:r>
          <a:endParaRPr lang="he-IL" dirty="0"/>
        </a:p>
      </dgm:t>
    </dgm:pt>
    <dgm:pt modelId="{E046CBB8-9CD1-41DF-946A-68FF966A0BF2}" type="parTrans" cxnId="{94F72F8B-111D-48C4-B4B2-213B12CD9F8E}">
      <dgm:prSet/>
      <dgm:spPr/>
      <dgm:t>
        <a:bodyPr/>
        <a:lstStyle/>
        <a:p>
          <a:pPr rtl="1"/>
          <a:endParaRPr lang="he-IL"/>
        </a:p>
      </dgm:t>
    </dgm:pt>
    <dgm:pt modelId="{E623AE30-7B23-4801-B753-035336365DC7}" type="sibTrans" cxnId="{94F72F8B-111D-48C4-B4B2-213B12CD9F8E}">
      <dgm:prSet/>
      <dgm:spPr/>
      <dgm:t>
        <a:bodyPr/>
        <a:lstStyle/>
        <a:p>
          <a:pPr rtl="1"/>
          <a:endParaRPr lang="he-IL"/>
        </a:p>
      </dgm:t>
    </dgm:pt>
    <dgm:pt modelId="{98D9C284-CA4A-48D0-A32D-A36288D26925}">
      <dgm:prSet phldrT="[טקסט]"/>
      <dgm:spPr/>
      <dgm:t>
        <a:bodyPr/>
        <a:lstStyle/>
        <a:p>
          <a:pPr rtl="1"/>
          <a:r>
            <a:rPr lang="he-IL" dirty="0" smtClean="0"/>
            <a:t>פחמן דו-חמצני</a:t>
          </a:r>
          <a:endParaRPr lang="he-IL" dirty="0"/>
        </a:p>
      </dgm:t>
    </dgm:pt>
    <dgm:pt modelId="{62F6E615-9787-4E11-90FE-0F666F07E880}" type="parTrans" cxnId="{4EEB7304-8A7B-42F2-A310-267C51DA533E}">
      <dgm:prSet/>
      <dgm:spPr/>
      <dgm:t>
        <a:bodyPr/>
        <a:lstStyle/>
        <a:p>
          <a:pPr rtl="1"/>
          <a:endParaRPr lang="he-IL"/>
        </a:p>
      </dgm:t>
    </dgm:pt>
    <dgm:pt modelId="{34631F87-8799-4636-A92C-B891CAC3E79C}" type="sibTrans" cxnId="{4EEB7304-8A7B-42F2-A310-267C51DA533E}">
      <dgm:prSet/>
      <dgm:spPr/>
      <dgm:t>
        <a:bodyPr/>
        <a:lstStyle/>
        <a:p>
          <a:pPr rtl="1"/>
          <a:endParaRPr lang="he-IL"/>
        </a:p>
      </dgm:t>
    </dgm:pt>
    <dgm:pt modelId="{03A63A94-8214-408A-BD5D-5A5B889800D1}">
      <dgm:prSet phldrT="[טקסט]"/>
      <dgm:spPr/>
      <dgm:t>
        <a:bodyPr/>
        <a:lstStyle/>
        <a:p>
          <a:pPr rtl="1"/>
          <a:r>
            <a:rPr lang="he-IL" dirty="0" smtClean="0"/>
            <a:t>הליום</a:t>
          </a:r>
          <a:endParaRPr lang="he-IL" dirty="0"/>
        </a:p>
      </dgm:t>
    </dgm:pt>
    <dgm:pt modelId="{49F26F9E-2839-4D2F-AABE-947032280AA0}" type="parTrans" cxnId="{125AF446-F390-43EE-A709-66B405C1ECD2}">
      <dgm:prSet/>
      <dgm:spPr/>
      <dgm:t>
        <a:bodyPr/>
        <a:lstStyle/>
        <a:p>
          <a:pPr rtl="1"/>
          <a:endParaRPr lang="he-IL"/>
        </a:p>
      </dgm:t>
    </dgm:pt>
    <dgm:pt modelId="{C8349312-B69F-4969-8A90-D1F522A767D6}" type="sibTrans" cxnId="{125AF446-F390-43EE-A709-66B405C1ECD2}">
      <dgm:prSet/>
      <dgm:spPr/>
      <dgm:t>
        <a:bodyPr/>
        <a:lstStyle/>
        <a:p>
          <a:pPr rtl="1"/>
          <a:endParaRPr lang="he-IL"/>
        </a:p>
      </dgm:t>
    </dgm:pt>
    <dgm:pt modelId="{095DEE4D-076C-4D17-AB6B-9A0F67C707B3}">
      <dgm:prSet phldrT="[טקסט]"/>
      <dgm:spPr/>
      <dgm:t>
        <a:bodyPr/>
        <a:lstStyle/>
        <a:p>
          <a:pPr rtl="1"/>
          <a:r>
            <a:rPr lang="he-IL" dirty="0" err="1" smtClean="0"/>
            <a:t>אצטילין</a:t>
          </a:r>
          <a:endParaRPr lang="he-IL" dirty="0"/>
        </a:p>
      </dgm:t>
    </dgm:pt>
    <dgm:pt modelId="{391F95A6-AE77-48B4-A86C-E3AE56279443}" type="parTrans" cxnId="{E8C593C1-7699-40CB-9706-474103CCFDC8}">
      <dgm:prSet/>
      <dgm:spPr/>
      <dgm:t>
        <a:bodyPr/>
        <a:lstStyle/>
        <a:p>
          <a:pPr rtl="1"/>
          <a:endParaRPr lang="he-IL"/>
        </a:p>
      </dgm:t>
    </dgm:pt>
    <dgm:pt modelId="{EF86F388-975B-4BE8-A821-4C2CAEB99246}" type="sibTrans" cxnId="{E8C593C1-7699-40CB-9706-474103CCFDC8}">
      <dgm:prSet/>
      <dgm:spPr/>
      <dgm:t>
        <a:bodyPr/>
        <a:lstStyle/>
        <a:p>
          <a:pPr rtl="1"/>
          <a:endParaRPr lang="he-IL"/>
        </a:p>
      </dgm:t>
    </dgm:pt>
    <dgm:pt modelId="{A59C700D-5CD5-435A-ACA2-0BE451B40F13}">
      <dgm:prSet phldrT="[טקסט]"/>
      <dgm:spPr/>
      <dgm:t>
        <a:bodyPr/>
        <a:lstStyle/>
        <a:p>
          <a:pPr rtl="1"/>
          <a:r>
            <a:rPr lang="he-IL" dirty="0" smtClean="0"/>
            <a:t>חמצן רפואי</a:t>
          </a:r>
          <a:endParaRPr lang="he-IL" dirty="0"/>
        </a:p>
      </dgm:t>
    </dgm:pt>
    <dgm:pt modelId="{017B6104-065B-43B2-9E2A-E6E4FB6C35B5}" type="parTrans" cxnId="{5C97B489-06F9-4D23-BA9D-E70DDD1D527C}">
      <dgm:prSet/>
      <dgm:spPr/>
      <dgm:t>
        <a:bodyPr/>
        <a:lstStyle/>
        <a:p>
          <a:pPr rtl="1"/>
          <a:endParaRPr lang="he-IL"/>
        </a:p>
      </dgm:t>
    </dgm:pt>
    <dgm:pt modelId="{8861A624-358E-49E4-B7E0-C03FEB14EB8A}" type="sibTrans" cxnId="{5C97B489-06F9-4D23-BA9D-E70DDD1D527C}">
      <dgm:prSet/>
      <dgm:spPr/>
      <dgm:t>
        <a:bodyPr/>
        <a:lstStyle/>
        <a:p>
          <a:pPr rtl="1"/>
          <a:endParaRPr lang="he-IL"/>
        </a:p>
      </dgm:t>
    </dgm:pt>
    <dgm:pt modelId="{CEC81F66-89E9-4301-9505-7D3A9AFFFF21}">
      <dgm:prSet phldrT="[טקסט]"/>
      <dgm:spPr/>
      <dgm:t>
        <a:bodyPr/>
        <a:lstStyle/>
        <a:p>
          <a:pPr rtl="1"/>
          <a:r>
            <a:rPr lang="he-IL" dirty="0" err="1" smtClean="0"/>
            <a:t>ניטרוס</a:t>
          </a:r>
          <a:r>
            <a:rPr lang="he-IL" dirty="0" smtClean="0"/>
            <a:t> אוקסיד</a:t>
          </a:r>
          <a:endParaRPr lang="he-IL" dirty="0"/>
        </a:p>
      </dgm:t>
    </dgm:pt>
    <dgm:pt modelId="{E3DCFA50-C716-4FA2-B156-5822571F3C76}" type="parTrans" cxnId="{4E263243-BF98-47EF-903A-88963123A93E}">
      <dgm:prSet/>
      <dgm:spPr/>
      <dgm:t>
        <a:bodyPr/>
        <a:lstStyle/>
        <a:p>
          <a:pPr rtl="1"/>
          <a:endParaRPr lang="he-IL"/>
        </a:p>
      </dgm:t>
    </dgm:pt>
    <dgm:pt modelId="{9B93AF23-D803-4C4D-B4E5-5221D48F5C03}" type="sibTrans" cxnId="{4E263243-BF98-47EF-903A-88963123A93E}">
      <dgm:prSet/>
      <dgm:spPr/>
      <dgm:t>
        <a:bodyPr/>
        <a:lstStyle/>
        <a:p>
          <a:pPr rtl="1"/>
          <a:endParaRPr lang="he-IL"/>
        </a:p>
      </dgm:t>
    </dgm:pt>
    <dgm:pt modelId="{299AB528-8C0F-4A3F-AF41-AD63D027A3D4}">
      <dgm:prSet phldrT="[טקסט]" custT="1"/>
      <dgm:spPr/>
      <dgm:t>
        <a:bodyPr/>
        <a:lstStyle/>
        <a:p>
          <a:pPr rtl="1"/>
          <a:r>
            <a:rPr lang="he-IL" sz="1200" dirty="0" err="1" smtClean="0"/>
            <a:t>ארסיין</a:t>
          </a:r>
          <a:endParaRPr lang="he-IL" sz="1200" dirty="0"/>
        </a:p>
      </dgm:t>
    </dgm:pt>
    <dgm:pt modelId="{FECB95BC-33D8-470C-A631-6700B1E30345}" type="parTrans" cxnId="{49470DA1-198C-421C-8E54-EE5527CADA32}">
      <dgm:prSet/>
      <dgm:spPr/>
      <dgm:t>
        <a:bodyPr/>
        <a:lstStyle/>
        <a:p>
          <a:pPr rtl="1"/>
          <a:endParaRPr lang="he-IL"/>
        </a:p>
      </dgm:t>
    </dgm:pt>
    <dgm:pt modelId="{A11D7F02-4978-4D44-A7BA-9E719345FFAF}" type="sibTrans" cxnId="{49470DA1-198C-421C-8E54-EE5527CADA32}">
      <dgm:prSet/>
      <dgm:spPr/>
      <dgm:t>
        <a:bodyPr/>
        <a:lstStyle/>
        <a:p>
          <a:pPr rtl="1"/>
          <a:endParaRPr lang="he-IL"/>
        </a:p>
      </dgm:t>
    </dgm:pt>
    <dgm:pt modelId="{8AF5CC90-1DB5-4CBB-B1A2-8DCC268FB740}">
      <dgm:prSet phldrT="[טקסט]"/>
      <dgm:spPr/>
      <dgm:t>
        <a:bodyPr/>
        <a:lstStyle/>
        <a:p>
          <a:pPr rtl="1"/>
          <a:r>
            <a:rPr lang="he-IL" dirty="0" smtClean="0"/>
            <a:t>תערובת של גזיים מיוחדים</a:t>
          </a:r>
          <a:endParaRPr lang="he-IL" dirty="0"/>
        </a:p>
      </dgm:t>
    </dgm:pt>
    <dgm:pt modelId="{E95848A1-4EA4-4026-86E5-5A67CA7585E7}" type="parTrans" cxnId="{9CAC9CE8-2B24-4C09-9945-71C3CD11E144}">
      <dgm:prSet/>
      <dgm:spPr/>
      <dgm:t>
        <a:bodyPr/>
        <a:lstStyle/>
        <a:p>
          <a:pPr rtl="1"/>
          <a:endParaRPr lang="he-IL"/>
        </a:p>
      </dgm:t>
    </dgm:pt>
    <dgm:pt modelId="{2A270430-88B7-46DE-BE01-FFE4BDC922D2}" type="sibTrans" cxnId="{9CAC9CE8-2B24-4C09-9945-71C3CD11E144}">
      <dgm:prSet/>
      <dgm:spPr/>
      <dgm:t>
        <a:bodyPr/>
        <a:lstStyle/>
        <a:p>
          <a:pPr rtl="1"/>
          <a:endParaRPr lang="he-IL"/>
        </a:p>
      </dgm:t>
    </dgm:pt>
    <dgm:pt modelId="{58ED9DE9-F667-4965-A347-CE18C4DDF117}" type="pres">
      <dgm:prSet presAssocID="{7FA37427-6412-46FD-A8C4-57D25847FDA3}" presName="diagram" presStyleCnt="0">
        <dgm:presLayoutVars>
          <dgm:dir/>
          <dgm:resizeHandles val="exact"/>
        </dgm:presLayoutVars>
      </dgm:prSet>
      <dgm:spPr/>
      <dgm:t>
        <a:bodyPr/>
        <a:lstStyle/>
        <a:p>
          <a:pPr rtl="1"/>
          <a:endParaRPr lang="he-IL"/>
        </a:p>
      </dgm:t>
    </dgm:pt>
    <dgm:pt modelId="{7A70B2E9-0773-4A29-9200-A206E045ADF5}" type="pres">
      <dgm:prSet presAssocID="{4FA27101-C637-44A4-98AC-3A146C3C2029}" presName="node" presStyleLbl="node1" presStyleIdx="0" presStyleCnt="10">
        <dgm:presLayoutVars>
          <dgm:bulletEnabled val="1"/>
        </dgm:presLayoutVars>
      </dgm:prSet>
      <dgm:spPr/>
      <dgm:t>
        <a:bodyPr/>
        <a:lstStyle/>
        <a:p>
          <a:pPr rtl="1"/>
          <a:endParaRPr lang="he-IL"/>
        </a:p>
      </dgm:t>
    </dgm:pt>
    <dgm:pt modelId="{5E935AAD-78FA-41CD-80AE-9E582EDF8334}" type="pres">
      <dgm:prSet presAssocID="{0C7701A1-D1EC-4787-B53A-06637DBD2ADF}" presName="sibTrans" presStyleCnt="0"/>
      <dgm:spPr/>
    </dgm:pt>
    <dgm:pt modelId="{9FAAA474-1B56-4468-805E-F2DFD8F21A5D}" type="pres">
      <dgm:prSet presAssocID="{1E9383C1-014F-4381-91E0-710A169821BD}" presName="node" presStyleLbl="node1" presStyleIdx="1" presStyleCnt="10" custScaleX="114857" custLinFactNeighborX="-2235" custLinFactNeighborY="-7328">
        <dgm:presLayoutVars>
          <dgm:bulletEnabled val="1"/>
        </dgm:presLayoutVars>
      </dgm:prSet>
      <dgm:spPr/>
      <dgm:t>
        <a:bodyPr/>
        <a:lstStyle/>
        <a:p>
          <a:pPr rtl="1"/>
          <a:endParaRPr lang="he-IL"/>
        </a:p>
      </dgm:t>
    </dgm:pt>
    <dgm:pt modelId="{EE945408-045C-4939-A15B-0F5646C778C1}" type="pres">
      <dgm:prSet presAssocID="{14CD9EE1-CD6B-4DA1-8154-6E2EB6533DF4}" presName="sibTrans" presStyleCnt="0"/>
      <dgm:spPr/>
    </dgm:pt>
    <dgm:pt modelId="{82284257-27B5-43B1-B41F-D1DCF2487256}" type="pres">
      <dgm:prSet presAssocID="{FC1C9D7F-D8CE-499A-B3AA-2DB54518988A}" presName="node" presStyleLbl="node1" presStyleIdx="2" presStyleCnt="10">
        <dgm:presLayoutVars>
          <dgm:bulletEnabled val="1"/>
        </dgm:presLayoutVars>
      </dgm:prSet>
      <dgm:spPr/>
      <dgm:t>
        <a:bodyPr/>
        <a:lstStyle/>
        <a:p>
          <a:pPr rtl="1"/>
          <a:endParaRPr lang="he-IL"/>
        </a:p>
      </dgm:t>
    </dgm:pt>
    <dgm:pt modelId="{EADF7339-379F-49E1-B652-ECEDBDF7FCB0}" type="pres">
      <dgm:prSet presAssocID="{E623AE30-7B23-4801-B753-035336365DC7}" presName="sibTrans" presStyleCnt="0"/>
      <dgm:spPr/>
    </dgm:pt>
    <dgm:pt modelId="{E04FA258-EA8E-4728-AD54-4A48E53C2E77}" type="pres">
      <dgm:prSet presAssocID="{98D9C284-CA4A-48D0-A32D-A36288D26925}" presName="node" presStyleLbl="node1" presStyleIdx="3" presStyleCnt="10">
        <dgm:presLayoutVars>
          <dgm:bulletEnabled val="1"/>
        </dgm:presLayoutVars>
      </dgm:prSet>
      <dgm:spPr/>
      <dgm:t>
        <a:bodyPr/>
        <a:lstStyle/>
        <a:p>
          <a:pPr rtl="1"/>
          <a:endParaRPr lang="he-IL"/>
        </a:p>
      </dgm:t>
    </dgm:pt>
    <dgm:pt modelId="{58932441-DEF6-4160-A33E-0692F517E027}" type="pres">
      <dgm:prSet presAssocID="{34631F87-8799-4636-A92C-B891CAC3E79C}" presName="sibTrans" presStyleCnt="0"/>
      <dgm:spPr/>
    </dgm:pt>
    <dgm:pt modelId="{8E36B242-BF93-443F-9012-0A19C08F3532}" type="pres">
      <dgm:prSet presAssocID="{03A63A94-8214-408A-BD5D-5A5B889800D1}" presName="node" presStyleLbl="node1" presStyleIdx="4" presStyleCnt="10">
        <dgm:presLayoutVars>
          <dgm:bulletEnabled val="1"/>
        </dgm:presLayoutVars>
      </dgm:prSet>
      <dgm:spPr/>
      <dgm:t>
        <a:bodyPr/>
        <a:lstStyle/>
        <a:p>
          <a:pPr rtl="1"/>
          <a:endParaRPr lang="he-IL"/>
        </a:p>
      </dgm:t>
    </dgm:pt>
    <dgm:pt modelId="{ADF3A2CA-B178-4D2C-84B7-A44E961C4711}" type="pres">
      <dgm:prSet presAssocID="{C8349312-B69F-4969-8A90-D1F522A767D6}" presName="sibTrans" presStyleCnt="0"/>
      <dgm:spPr/>
    </dgm:pt>
    <dgm:pt modelId="{CEA470E5-1553-4A2D-8C28-76ECEC34EF59}" type="pres">
      <dgm:prSet presAssocID="{095DEE4D-076C-4D17-AB6B-9A0F67C707B3}" presName="node" presStyleLbl="node1" presStyleIdx="5" presStyleCnt="10">
        <dgm:presLayoutVars>
          <dgm:bulletEnabled val="1"/>
        </dgm:presLayoutVars>
      </dgm:prSet>
      <dgm:spPr/>
      <dgm:t>
        <a:bodyPr/>
        <a:lstStyle/>
        <a:p>
          <a:pPr rtl="1"/>
          <a:endParaRPr lang="he-IL"/>
        </a:p>
      </dgm:t>
    </dgm:pt>
    <dgm:pt modelId="{5CB2B717-3692-4545-A1D8-08B905E77D08}" type="pres">
      <dgm:prSet presAssocID="{EF86F388-975B-4BE8-A821-4C2CAEB99246}" presName="sibTrans" presStyleCnt="0"/>
      <dgm:spPr/>
    </dgm:pt>
    <dgm:pt modelId="{E76A1825-F968-4380-9F65-07FF73BC236D}" type="pres">
      <dgm:prSet presAssocID="{A59C700D-5CD5-435A-ACA2-0BE451B40F13}" presName="node" presStyleLbl="node1" presStyleIdx="6" presStyleCnt="10">
        <dgm:presLayoutVars>
          <dgm:bulletEnabled val="1"/>
        </dgm:presLayoutVars>
      </dgm:prSet>
      <dgm:spPr/>
      <dgm:t>
        <a:bodyPr/>
        <a:lstStyle/>
        <a:p>
          <a:pPr rtl="1"/>
          <a:endParaRPr lang="he-IL"/>
        </a:p>
      </dgm:t>
    </dgm:pt>
    <dgm:pt modelId="{14C1953B-39FB-4A9D-9F72-E6F8422C75FB}" type="pres">
      <dgm:prSet presAssocID="{8861A624-358E-49E4-B7E0-C03FEB14EB8A}" presName="sibTrans" presStyleCnt="0"/>
      <dgm:spPr/>
    </dgm:pt>
    <dgm:pt modelId="{CEAFAF95-74A8-4383-BDE5-0DE3A039A6C4}" type="pres">
      <dgm:prSet presAssocID="{CEC81F66-89E9-4301-9505-7D3A9AFFFF21}" presName="node" presStyleLbl="node1" presStyleIdx="7" presStyleCnt="10">
        <dgm:presLayoutVars>
          <dgm:bulletEnabled val="1"/>
        </dgm:presLayoutVars>
      </dgm:prSet>
      <dgm:spPr/>
      <dgm:t>
        <a:bodyPr/>
        <a:lstStyle/>
        <a:p>
          <a:pPr rtl="1"/>
          <a:endParaRPr lang="he-IL"/>
        </a:p>
      </dgm:t>
    </dgm:pt>
    <dgm:pt modelId="{5F460D37-312A-4127-8F0A-134EBDB62482}" type="pres">
      <dgm:prSet presAssocID="{9B93AF23-D803-4C4D-B4E5-5221D48F5C03}" presName="sibTrans" presStyleCnt="0"/>
      <dgm:spPr/>
    </dgm:pt>
    <dgm:pt modelId="{15FA0EE7-A457-4BA7-8047-B23DDE9B3631}" type="pres">
      <dgm:prSet presAssocID="{299AB528-8C0F-4A3F-AF41-AD63D027A3D4}" presName="node" presStyleLbl="node1" presStyleIdx="8" presStyleCnt="10" custLinFactNeighborX="-6419" custLinFactNeighborY="-398">
        <dgm:presLayoutVars>
          <dgm:bulletEnabled val="1"/>
        </dgm:presLayoutVars>
      </dgm:prSet>
      <dgm:spPr/>
      <dgm:t>
        <a:bodyPr/>
        <a:lstStyle/>
        <a:p>
          <a:pPr rtl="1"/>
          <a:endParaRPr lang="he-IL"/>
        </a:p>
      </dgm:t>
    </dgm:pt>
    <dgm:pt modelId="{20F42CC0-AD66-49D1-AF12-7B2852F0D372}" type="pres">
      <dgm:prSet presAssocID="{A11D7F02-4978-4D44-A7BA-9E719345FFAF}" presName="sibTrans" presStyleCnt="0"/>
      <dgm:spPr/>
    </dgm:pt>
    <dgm:pt modelId="{C1150940-2DBF-4111-9D48-21D8668B702C}" type="pres">
      <dgm:prSet presAssocID="{8AF5CC90-1DB5-4CBB-B1A2-8DCC268FB740}" presName="node" presStyleLbl="node1" presStyleIdx="9" presStyleCnt="10">
        <dgm:presLayoutVars>
          <dgm:bulletEnabled val="1"/>
        </dgm:presLayoutVars>
      </dgm:prSet>
      <dgm:spPr/>
      <dgm:t>
        <a:bodyPr/>
        <a:lstStyle/>
        <a:p>
          <a:pPr rtl="1"/>
          <a:endParaRPr lang="he-IL"/>
        </a:p>
      </dgm:t>
    </dgm:pt>
  </dgm:ptLst>
  <dgm:cxnLst>
    <dgm:cxn modelId="{9CAC9CE8-2B24-4C09-9945-71C3CD11E144}" srcId="{7FA37427-6412-46FD-A8C4-57D25847FDA3}" destId="{8AF5CC90-1DB5-4CBB-B1A2-8DCC268FB740}" srcOrd="9" destOrd="0" parTransId="{E95848A1-4EA4-4026-86E5-5A67CA7585E7}" sibTransId="{2A270430-88B7-46DE-BE01-FFE4BDC922D2}"/>
    <dgm:cxn modelId="{49470DA1-198C-421C-8E54-EE5527CADA32}" srcId="{7FA37427-6412-46FD-A8C4-57D25847FDA3}" destId="{299AB528-8C0F-4A3F-AF41-AD63D027A3D4}" srcOrd="8" destOrd="0" parTransId="{FECB95BC-33D8-470C-A631-6700B1E30345}" sibTransId="{A11D7F02-4978-4D44-A7BA-9E719345FFAF}"/>
    <dgm:cxn modelId="{7FCCF217-3E48-4FE1-B3BE-90450CFDA2FC}" type="presOf" srcId="{4FA27101-C637-44A4-98AC-3A146C3C2029}" destId="{7A70B2E9-0773-4A29-9200-A206E045ADF5}" srcOrd="0" destOrd="0" presId="urn:microsoft.com/office/officeart/2005/8/layout/default#1"/>
    <dgm:cxn modelId="{35BC3FFA-BC1D-4023-90FE-D91D3CBACD49}" type="presOf" srcId="{299AB528-8C0F-4A3F-AF41-AD63D027A3D4}" destId="{15FA0EE7-A457-4BA7-8047-B23DDE9B3631}" srcOrd="0" destOrd="0" presId="urn:microsoft.com/office/officeart/2005/8/layout/default#1"/>
    <dgm:cxn modelId="{5C97B489-06F9-4D23-BA9D-E70DDD1D527C}" srcId="{7FA37427-6412-46FD-A8C4-57D25847FDA3}" destId="{A59C700D-5CD5-435A-ACA2-0BE451B40F13}" srcOrd="6" destOrd="0" parTransId="{017B6104-065B-43B2-9E2A-E6E4FB6C35B5}" sibTransId="{8861A624-358E-49E4-B7E0-C03FEB14EB8A}"/>
    <dgm:cxn modelId="{94F72F8B-111D-48C4-B4B2-213B12CD9F8E}" srcId="{7FA37427-6412-46FD-A8C4-57D25847FDA3}" destId="{FC1C9D7F-D8CE-499A-B3AA-2DB54518988A}" srcOrd="2" destOrd="0" parTransId="{E046CBB8-9CD1-41DF-946A-68FF966A0BF2}" sibTransId="{E623AE30-7B23-4801-B753-035336365DC7}"/>
    <dgm:cxn modelId="{F2E4670B-2A0F-4FC0-9D1D-82320D4DC3A2}" type="presOf" srcId="{98D9C284-CA4A-48D0-A32D-A36288D26925}" destId="{E04FA258-EA8E-4728-AD54-4A48E53C2E77}" srcOrd="0" destOrd="0" presId="urn:microsoft.com/office/officeart/2005/8/layout/default#1"/>
    <dgm:cxn modelId="{784EF623-CEFD-4E6C-85CD-4F2AFCA4377E}" type="presOf" srcId="{095DEE4D-076C-4D17-AB6B-9A0F67C707B3}" destId="{CEA470E5-1553-4A2D-8C28-76ECEC34EF59}" srcOrd="0" destOrd="0" presId="urn:microsoft.com/office/officeart/2005/8/layout/default#1"/>
    <dgm:cxn modelId="{1D76FEAB-83DC-4497-8DE6-9DFCBE82864E}" type="presOf" srcId="{8AF5CC90-1DB5-4CBB-B1A2-8DCC268FB740}" destId="{C1150940-2DBF-4111-9D48-21D8668B702C}" srcOrd="0" destOrd="0" presId="urn:microsoft.com/office/officeart/2005/8/layout/default#1"/>
    <dgm:cxn modelId="{986768BB-BD67-4D20-973E-1D214CA4B6B3}" type="presOf" srcId="{CEC81F66-89E9-4301-9505-7D3A9AFFFF21}" destId="{CEAFAF95-74A8-4383-BDE5-0DE3A039A6C4}" srcOrd="0" destOrd="0" presId="urn:microsoft.com/office/officeart/2005/8/layout/default#1"/>
    <dgm:cxn modelId="{02417B56-DE23-4F1B-8E5D-065A74FE6143}" type="presOf" srcId="{03A63A94-8214-408A-BD5D-5A5B889800D1}" destId="{8E36B242-BF93-443F-9012-0A19C08F3532}" srcOrd="0" destOrd="0" presId="urn:microsoft.com/office/officeart/2005/8/layout/default#1"/>
    <dgm:cxn modelId="{9FC33768-6B90-4250-8162-E59C8E042044}" type="presOf" srcId="{1E9383C1-014F-4381-91E0-710A169821BD}" destId="{9FAAA474-1B56-4468-805E-F2DFD8F21A5D}" srcOrd="0" destOrd="0" presId="urn:microsoft.com/office/officeart/2005/8/layout/default#1"/>
    <dgm:cxn modelId="{E8C593C1-7699-40CB-9706-474103CCFDC8}" srcId="{7FA37427-6412-46FD-A8C4-57D25847FDA3}" destId="{095DEE4D-076C-4D17-AB6B-9A0F67C707B3}" srcOrd="5" destOrd="0" parTransId="{391F95A6-AE77-48B4-A86C-E3AE56279443}" sibTransId="{EF86F388-975B-4BE8-A821-4C2CAEB99246}"/>
    <dgm:cxn modelId="{B6B29F00-8696-476F-8ADF-7B5A07C3D13A}" type="presOf" srcId="{A59C700D-5CD5-435A-ACA2-0BE451B40F13}" destId="{E76A1825-F968-4380-9F65-07FF73BC236D}" srcOrd="0" destOrd="0" presId="urn:microsoft.com/office/officeart/2005/8/layout/default#1"/>
    <dgm:cxn modelId="{67547E85-D289-4D1E-BF2D-14E4CC63A363}" type="presOf" srcId="{FC1C9D7F-D8CE-499A-B3AA-2DB54518988A}" destId="{82284257-27B5-43B1-B41F-D1DCF2487256}" srcOrd="0" destOrd="0" presId="urn:microsoft.com/office/officeart/2005/8/layout/default#1"/>
    <dgm:cxn modelId="{3E4C2101-0D8C-4AA9-8D0B-D39800A69260}" type="presOf" srcId="{7FA37427-6412-46FD-A8C4-57D25847FDA3}" destId="{58ED9DE9-F667-4965-A347-CE18C4DDF117}" srcOrd="0" destOrd="0" presId="urn:microsoft.com/office/officeart/2005/8/layout/default#1"/>
    <dgm:cxn modelId="{80BA5B1E-2A46-4EDA-9B51-35CC6F6A2394}" srcId="{7FA37427-6412-46FD-A8C4-57D25847FDA3}" destId="{4FA27101-C637-44A4-98AC-3A146C3C2029}" srcOrd="0" destOrd="0" parTransId="{F149D1F1-1796-446C-B652-024E93D6D438}" sibTransId="{0C7701A1-D1EC-4787-B53A-06637DBD2ADF}"/>
    <dgm:cxn modelId="{4EEB7304-8A7B-42F2-A310-267C51DA533E}" srcId="{7FA37427-6412-46FD-A8C4-57D25847FDA3}" destId="{98D9C284-CA4A-48D0-A32D-A36288D26925}" srcOrd="3" destOrd="0" parTransId="{62F6E615-9787-4E11-90FE-0F666F07E880}" sibTransId="{34631F87-8799-4636-A92C-B891CAC3E79C}"/>
    <dgm:cxn modelId="{125AF446-F390-43EE-A709-66B405C1ECD2}" srcId="{7FA37427-6412-46FD-A8C4-57D25847FDA3}" destId="{03A63A94-8214-408A-BD5D-5A5B889800D1}" srcOrd="4" destOrd="0" parTransId="{49F26F9E-2839-4D2F-AABE-947032280AA0}" sibTransId="{C8349312-B69F-4969-8A90-D1F522A767D6}"/>
    <dgm:cxn modelId="{D43B3421-C862-459C-BD60-C83B5B936593}" srcId="{7FA37427-6412-46FD-A8C4-57D25847FDA3}" destId="{1E9383C1-014F-4381-91E0-710A169821BD}" srcOrd="1" destOrd="0" parTransId="{82409D1B-B3A4-427F-90AE-EFD66E709F58}" sibTransId="{14CD9EE1-CD6B-4DA1-8154-6E2EB6533DF4}"/>
    <dgm:cxn modelId="{4E263243-BF98-47EF-903A-88963123A93E}" srcId="{7FA37427-6412-46FD-A8C4-57D25847FDA3}" destId="{CEC81F66-89E9-4301-9505-7D3A9AFFFF21}" srcOrd="7" destOrd="0" parTransId="{E3DCFA50-C716-4FA2-B156-5822571F3C76}" sibTransId="{9B93AF23-D803-4C4D-B4E5-5221D48F5C03}"/>
    <dgm:cxn modelId="{91CAD602-DA57-4F81-8257-7B757686D9E9}" type="presParOf" srcId="{58ED9DE9-F667-4965-A347-CE18C4DDF117}" destId="{7A70B2E9-0773-4A29-9200-A206E045ADF5}" srcOrd="0" destOrd="0" presId="urn:microsoft.com/office/officeart/2005/8/layout/default#1"/>
    <dgm:cxn modelId="{4D00768D-7D49-4887-B1AC-C19A121B4A7B}" type="presParOf" srcId="{58ED9DE9-F667-4965-A347-CE18C4DDF117}" destId="{5E935AAD-78FA-41CD-80AE-9E582EDF8334}" srcOrd="1" destOrd="0" presId="urn:microsoft.com/office/officeart/2005/8/layout/default#1"/>
    <dgm:cxn modelId="{C2960E2E-7CE0-4642-831B-7233E2D9036A}" type="presParOf" srcId="{58ED9DE9-F667-4965-A347-CE18C4DDF117}" destId="{9FAAA474-1B56-4468-805E-F2DFD8F21A5D}" srcOrd="2" destOrd="0" presId="urn:microsoft.com/office/officeart/2005/8/layout/default#1"/>
    <dgm:cxn modelId="{9E6B6971-2A58-4D91-9004-2D8C6BF325EB}" type="presParOf" srcId="{58ED9DE9-F667-4965-A347-CE18C4DDF117}" destId="{EE945408-045C-4939-A15B-0F5646C778C1}" srcOrd="3" destOrd="0" presId="urn:microsoft.com/office/officeart/2005/8/layout/default#1"/>
    <dgm:cxn modelId="{0344E148-85AA-4C7F-91F5-C9AAEC27427E}" type="presParOf" srcId="{58ED9DE9-F667-4965-A347-CE18C4DDF117}" destId="{82284257-27B5-43B1-B41F-D1DCF2487256}" srcOrd="4" destOrd="0" presId="urn:microsoft.com/office/officeart/2005/8/layout/default#1"/>
    <dgm:cxn modelId="{DB9B9938-2C43-4282-BEEE-6022DFEC40F6}" type="presParOf" srcId="{58ED9DE9-F667-4965-A347-CE18C4DDF117}" destId="{EADF7339-379F-49E1-B652-ECEDBDF7FCB0}" srcOrd="5" destOrd="0" presId="urn:microsoft.com/office/officeart/2005/8/layout/default#1"/>
    <dgm:cxn modelId="{42DF71D4-1E0A-4570-A35A-8F297533241E}" type="presParOf" srcId="{58ED9DE9-F667-4965-A347-CE18C4DDF117}" destId="{E04FA258-EA8E-4728-AD54-4A48E53C2E77}" srcOrd="6" destOrd="0" presId="urn:microsoft.com/office/officeart/2005/8/layout/default#1"/>
    <dgm:cxn modelId="{8AD03053-C618-4CE2-9B1A-FA2589F8BF44}" type="presParOf" srcId="{58ED9DE9-F667-4965-A347-CE18C4DDF117}" destId="{58932441-DEF6-4160-A33E-0692F517E027}" srcOrd="7" destOrd="0" presId="urn:microsoft.com/office/officeart/2005/8/layout/default#1"/>
    <dgm:cxn modelId="{72777C3D-4D3B-4539-B5EC-17F0243263DC}" type="presParOf" srcId="{58ED9DE9-F667-4965-A347-CE18C4DDF117}" destId="{8E36B242-BF93-443F-9012-0A19C08F3532}" srcOrd="8" destOrd="0" presId="urn:microsoft.com/office/officeart/2005/8/layout/default#1"/>
    <dgm:cxn modelId="{1964B4F8-24FA-4C90-8D37-35D645E1290A}" type="presParOf" srcId="{58ED9DE9-F667-4965-A347-CE18C4DDF117}" destId="{ADF3A2CA-B178-4D2C-84B7-A44E961C4711}" srcOrd="9" destOrd="0" presId="urn:microsoft.com/office/officeart/2005/8/layout/default#1"/>
    <dgm:cxn modelId="{1E850ACE-F242-4CFE-98B0-4F9CC5A0DC57}" type="presParOf" srcId="{58ED9DE9-F667-4965-A347-CE18C4DDF117}" destId="{CEA470E5-1553-4A2D-8C28-76ECEC34EF59}" srcOrd="10" destOrd="0" presId="urn:microsoft.com/office/officeart/2005/8/layout/default#1"/>
    <dgm:cxn modelId="{254BB129-B4D9-4E55-9816-4BEA6DD15C80}" type="presParOf" srcId="{58ED9DE9-F667-4965-A347-CE18C4DDF117}" destId="{5CB2B717-3692-4545-A1D8-08B905E77D08}" srcOrd="11" destOrd="0" presId="urn:microsoft.com/office/officeart/2005/8/layout/default#1"/>
    <dgm:cxn modelId="{408E0CA3-297E-42E0-8067-4FAA0CA687A7}" type="presParOf" srcId="{58ED9DE9-F667-4965-A347-CE18C4DDF117}" destId="{E76A1825-F968-4380-9F65-07FF73BC236D}" srcOrd="12" destOrd="0" presId="urn:microsoft.com/office/officeart/2005/8/layout/default#1"/>
    <dgm:cxn modelId="{64BCA853-DB87-4E4D-9E1B-9CF3EA18826F}" type="presParOf" srcId="{58ED9DE9-F667-4965-A347-CE18C4DDF117}" destId="{14C1953B-39FB-4A9D-9F72-E6F8422C75FB}" srcOrd="13" destOrd="0" presId="urn:microsoft.com/office/officeart/2005/8/layout/default#1"/>
    <dgm:cxn modelId="{615353A3-06E3-49BF-97CE-DA8D2A3A0133}" type="presParOf" srcId="{58ED9DE9-F667-4965-A347-CE18C4DDF117}" destId="{CEAFAF95-74A8-4383-BDE5-0DE3A039A6C4}" srcOrd="14" destOrd="0" presId="urn:microsoft.com/office/officeart/2005/8/layout/default#1"/>
    <dgm:cxn modelId="{5BFBFF29-3E50-49E6-8CD4-5C462F9364BD}" type="presParOf" srcId="{58ED9DE9-F667-4965-A347-CE18C4DDF117}" destId="{5F460D37-312A-4127-8F0A-134EBDB62482}" srcOrd="15" destOrd="0" presId="urn:microsoft.com/office/officeart/2005/8/layout/default#1"/>
    <dgm:cxn modelId="{09F3A3DF-E7D2-4156-A415-14EE91288801}" type="presParOf" srcId="{58ED9DE9-F667-4965-A347-CE18C4DDF117}" destId="{15FA0EE7-A457-4BA7-8047-B23DDE9B3631}" srcOrd="16" destOrd="0" presId="urn:microsoft.com/office/officeart/2005/8/layout/default#1"/>
    <dgm:cxn modelId="{EEB332C5-555C-45D0-AD53-FA8F94AAFF0A}" type="presParOf" srcId="{58ED9DE9-F667-4965-A347-CE18C4DDF117}" destId="{20F42CC0-AD66-49D1-AF12-7B2852F0D372}" srcOrd="17" destOrd="0" presId="urn:microsoft.com/office/officeart/2005/8/layout/default#1"/>
    <dgm:cxn modelId="{FD34658F-E233-41D0-8199-2F914583671D}" type="presParOf" srcId="{58ED9DE9-F667-4965-A347-CE18C4DDF117}" destId="{C1150940-2DBF-4111-9D48-21D8668B702C}" srcOrd="18"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8F3487-EADA-4628-A5AA-4C95B5D212C5}"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he-IL"/>
        </a:p>
      </dgm:t>
    </dgm:pt>
    <dgm:pt modelId="{D731E7B3-CE6B-4E30-8027-9415E29BE90A}">
      <dgm:prSet phldrT="[טקסט]" custT="1"/>
      <dgm:spPr>
        <a:solidFill>
          <a:srgbClr val="92D050"/>
        </a:solidFill>
      </dgm:spPr>
      <dgm:t>
        <a:bodyPr/>
        <a:lstStyle/>
        <a:p>
          <a:pPr rtl="1"/>
          <a:r>
            <a:rPr lang="he-IL" sz="2800" dirty="0" smtClean="0">
              <a:cs typeface="Aharoni" pitchFamily="2" charset="-79"/>
            </a:rPr>
            <a:t>החמצן חיוני לנשימה של כל יצור חי</a:t>
          </a:r>
        </a:p>
      </dgm:t>
    </dgm:pt>
    <dgm:pt modelId="{386D211A-F3DE-4C5E-9449-66BB7C91A2CB}" type="parTrans" cxnId="{F6053436-8A5B-4D5B-9FC9-62D1D61734A1}">
      <dgm:prSet/>
      <dgm:spPr/>
      <dgm:t>
        <a:bodyPr/>
        <a:lstStyle/>
        <a:p>
          <a:pPr rtl="1"/>
          <a:endParaRPr lang="he-IL"/>
        </a:p>
      </dgm:t>
    </dgm:pt>
    <dgm:pt modelId="{36957CEA-BE44-4AEB-9A5E-2B381A81A7C3}" type="sibTrans" cxnId="{F6053436-8A5B-4D5B-9FC9-62D1D61734A1}">
      <dgm:prSet/>
      <dgm:spPr/>
      <dgm:t>
        <a:bodyPr/>
        <a:lstStyle/>
        <a:p>
          <a:pPr rtl="1"/>
          <a:endParaRPr lang="he-IL"/>
        </a:p>
      </dgm:t>
    </dgm:pt>
    <dgm:pt modelId="{A1A491AB-8BDC-4706-B939-D83F28B69025}">
      <dgm:prSet phldrT="[טקסט]" custT="1"/>
      <dgm:spPr>
        <a:solidFill>
          <a:schemeClr val="tx2">
            <a:lumMod val="60000"/>
            <a:lumOff val="40000"/>
          </a:schemeClr>
        </a:solidFill>
      </dgm:spPr>
      <dgm:t>
        <a:bodyPr/>
        <a:lstStyle/>
        <a:p>
          <a:pPr rtl="1"/>
          <a:r>
            <a:rPr lang="he-IL" sz="2800" dirty="0" smtClean="0">
              <a:cs typeface="Aharoni" pitchFamily="2" charset="-79"/>
            </a:rPr>
            <a:t>חמצן ממלא תפקיד חיוני בבתי חולים ונחשב לפיכך כתרופה לכל דבר</a:t>
          </a:r>
          <a:r>
            <a:rPr lang="he-IL" sz="3100" dirty="0" smtClean="0">
              <a:cs typeface="Aharoni" pitchFamily="2" charset="-79"/>
            </a:rPr>
            <a:t>. </a:t>
          </a:r>
          <a:endParaRPr lang="he-IL" sz="3100" dirty="0"/>
        </a:p>
      </dgm:t>
    </dgm:pt>
    <dgm:pt modelId="{E5D95617-4275-418F-BC9A-5E2E81B44B87}" type="parTrans" cxnId="{62936BA8-CDBE-4917-A3FD-07B38B622893}">
      <dgm:prSet/>
      <dgm:spPr/>
      <dgm:t>
        <a:bodyPr/>
        <a:lstStyle/>
        <a:p>
          <a:pPr rtl="1"/>
          <a:endParaRPr lang="he-IL"/>
        </a:p>
      </dgm:t>
    </dgm:pt>
    <dgm:pt modelId="{44DCACA3-72F1-4151-9D34-B5E7110ADD88}" type="sibTrans" cxnId="{62936BA8-CDBE-4917-A3FD-07B38B622893}">
      <dgm:prSet/>
      <dgm:spPr/>
      <dgm:t>
        <a:bodyPr/>
        <a:lstStyle/>
        <a:p>
          <a:pPr rtl="1"/>
          <a:endParaRPr lang="he-IL"/>
        </a:p>
      </dgm:t>
    </dgm:pt>
    <dgm:pt modelId="{1FB904BE-4249-45F4-9729-699B85F57634}">
      <dgm:prSet phldrT="[טקסט]" custT="1"/>
      <dgm:spPr>
        <a:solidFill>
          <a:schemeClr val="accent2">
            <a:lumMod val="20000"/>
            <a:lumOff val="80000"/>
          </a:schemeClr>
        </a:solidFill>
      </dgm:spPr>
      <dgm:t>
        <a:bodyPr/>
        <a:lstStyle/>
        <a:p>
          <a:pPr rtl="1"/>
          <a:r>
            <a:rPr lang="he-IL" sz="2800" dirty="0" smtClean="0">
              <a:solidFill>
                <a:schemeClr val="tx2">
                  <a:lumMod val="60000"/>
                  <a:lumOff val="40000"/>
                </a:schemeClr>
              </a:solidFill>
              <a:cs typeface="Aharoni" pitchFamily="2" charset="-79"/>
            </a:rPr>
            <a:t>ממלא תפקיד מרכזי בכל תהליך אנרגטי, מהדלקת גפרור ועד הנעת תחנת כוח ענקית</a:t>
          </a:r>
        </a:p>
      </dgm:t>
    </dgm:pt>
    <dgm:pt modelId="{B0F6C649-D096-4939-B81F-3E9571EE0A25}" type="parTrans" cxnId="{1D582DA5-7E2C-4707-BC0A-7F4A5F9743EB}">
      <dgm:prSet/>
      <dgm:spPr/>
      <dgm:t>
        <a:bodyPr/>
        <a:lstStyle/>
        <a:p>
          <a:pPr rtl="1"/>
          <a:endParaRPr lang="he-IL"/>
        </a:p>
      </dgm:t>
    </dgm:pt>
    <dgm:pt modelId="{A7EDFEE4-93F8-44F1-8944-E38EB3619D2D}" type="sibTrans" cxnId="{1D582DA5-7E2C-4707-BC0A-7F4A5F9743EB}">
      <dgm:prSet/>
      <dgm:spPr/>
      <dgm:t>
        <a:bodyPr/>
        <a:lstStyle/>
        <a:p>
          <a:pPr rtl="1"/>
          <a:endParaRPr lang="he-IL"/>
        </a:p>
      </dgm:t>
    </dgm:pt>
    <dgm:pt modelId="{AD14D47D-3058-4B37-9C8B-B20DDC58AD1B}">
      <dgm:prSet phldrT="[טקסט]" custT="1"/>
      <dgm:spPr>
        <a:solidFill>
          <a:srgbClr val="FFC000"/>
        </a:solidFill>
      </dgm:spPr>
      <dgm:t>
        <a:bodyPr/>
        <a:lstStyle/>
        <a:p>
          <a:pPr rtl="1"/>
          <a:r>
            <a:rPr lang="he-IL" sz="2800" dirty="0" smtClean="0">
              <a:cs typeface="Aharoni" pitchFamily="2" charset="-79"/>
            </a:rPr>
            <a:t>חמצן (</a:t>
          </a:r>
          <a:r>
            <a:rPr lang="en-US" sz="2800" dirty="0" smtClean="0">
              <a:cs typeface="Aharoni" pitchFamily="2" charset="-79"/>
            </a:rPr>
            <a:t>O</a:t>
          </a:r>
          <a:r>
            <a:rPr lang="en-US" sz="2800" baseline="-25000" dirty="0" smtClean="0">
              <a:cs typeface="Aharoni" pitchFamily="2" charset="-79"/>
            </a:rPr>
            <a:t>2</a:t>
          </a:r>
          <a:r>
            <a:rPr lang="he-IL" sz="2800" dirty="0" smtClean="0">
              <a:cs typeface="Aharoni" pitchFamily="2" charset="-79"/>
            </a:rPr>
            <a:t>) תופס 21% מנפח האוויר ובלעדיו לא ייתכנו חיים בכדור הארץ</a:t>
          </a:r>
          <a:endParaRPr lang="he-IL" sz="2800" dirty="0">
            <a:cs typeface="Aharoni" pitchFamily="2" charset="-79"/>
          </a:endParaRPr>
        </a:p>
      </dgm:t>
    </dgm:pt>
    <dgm:pt modelId="{C1DAA476-09DD-49E1-A46C-DF5D6CF093BA}" type="parTrans" cxnId="{F40A32F9-CA15-455D-B849-B4698408F624}">
      <dgm:prSet/>
      <dgm:spPr/>
    </dgm:pt>
    <dgm:pt modelId="{8C8EAB85-5349-4815-8C43-C63AE5FA6180}" type="sibTrans" cxnId="{F40A32F9-CA15-455D-B849-B4698408F624}">
      <dgm:prSet/>
      <dgm:spPr/>
    </dgm:pt>
    <dgm:pt modelId="{784C9FB5-F28C-4DC6-AB16-4174CFF196C0}" type="pres">
      <dgm:prSet presAssocID="{A48F3487-EADA-4628-A5AA-4C95B5D212C5}" presName="linear" presStyleCnt="0">
        <dgm:presLayoutVars>
          <dgm:animLvl val="lvl"/>
          <dgm:resizeHandles val="exact"/>
        </dgm:presLayoutVars>
      </dgm:prSet>
      <dgm:spPr/>
      <dgm:t>
        <a:bodyPr/>
        <a:lstStyle/>
        <a:p>
          <a:pPr rtl="1"/>
          <a:endParaRPr lang="he-IL"/>
        </a:p>
      </dgm:t>
    </dgm:pt>
    <dgm:pt modelId="{0C2FE442-2D50-4DB0-B0EC-3202AF111785}" type="pres">
      <dgm:prSet presAssocID="{AD14D47D-3058-4B37-9C8B-B20DDC58AD1B}" presName="parentText" presStyleLbl="node1" presStyleIdx="0" presStyleCnt="3" custScaleY="118498" custLinFactNeighborY="-69948">
        <dgm:presLayoutVars>
          <dgm:chMax val="0"/>
          <dgm:bulletEnabled val="1"/>
        </dgm:presLayoutVars>
      </dgm:prSet>
      <dgm:spPr/>
      <dgm:t>
        <a:bodyPr/>
        <a:lstStyle/>
        <a:p>
          <a:pPr rtl="1"/>
          <a:endParaRPr lang="he-IL"/>
        </a:p>
      </dgm:t>
    </dgm:pt>
    <dgm:pt modelId="{2934CD48-0F7F-4239-8BA6-739D9FDE0818}" type="pres">
      <dgm:prSet presAssocID="{8C8EAB85-5349-4815-8C43-C63AE5FA6180}" presName="spacer" presStyleCnt="0"/>
      <dgm:spPr/>
    </dgm:pt>
    <dgm:pt modelId="{AC448DBC-F7DE-4257-B1A2-B449BF00E235}" type="pres">
      <dgm:prSet presAssocID="{D731E7B3-CE6B-4E30-8027-9415E29BE90A}" presName="parentText" presStyleLbl="node1" presStyleIdx="1" presStyleCnt="3" custLinFactNeighborX="-980" custLinFactNeighborY="-19709">
        <dgm:presLayoutVars>
          <dgm:chMax val="0"/>
          <dgm:bulletEnabled val="1"/>
        </dgm:presLayoutVars>
      </dgm:prSet>
      <dgm:spPr/>
      <dgm:t>
        <a:bodyPr/>
        <a:lstStyle/>
        <a:p>
          <a:pPr rtl="1"/>
          <a:endParaRPr lang="he-IL"/>
        </a:p>
      </dgm:t>
    </dgm:pt>
    <dgm:pt modelId="{54A23269-970A-431C-BCB4-6EA3D1B6E040}" type="pres">
      <dgm:prSet presAssocID="{36957CEA-BE44-4AEB-9A5E-2B381A81A7C3}" presName="spacer" presStyleCnt="0"/>
      <dgm:spPr/>
    </dgm:pt>
    <dgm:pt modelId="{5855A3A1-8109-4773-ADBF-2946D87CFB7E}" type="pres">
      <dgm:prSet presAssocID="{A1A491AB-8BDC-4706-B939-D83F28B69025}" presName="parentText" presStyleLbl="node1" presStyleIdx="2" presStyleCnt="3" custLinFactNeighborX="-980" custLinFactNeighborY="-3660">
        <dgm:presLayoutVars>
          <dgm:chMax val="0"/>
          <dgm:bulletEnabled val="1"/>
        </dgm:presLayoutVars>
      </dgm:prSet>
      <dgm:spPr/>
      <dgm:t>
        <a:bodyPr/>
        <a:lstStyle/>
        <a:p>
          <a:pPr rtl="1"/>
          <a:endParaRPr lang="he-IL"/>
        </a:p>
      </dgm:t>
    </dgm:pt>
    <dgm:pt modelId="{08ADD241-CD20-4776-931E-1A77E5653377}" type="pres">
      <dgm:prSet presAssocID="{A1A491AB-8BDC-4706-B939-D83F28B69025}" presName="childText" presStyleLbl="revTx" presStyleIdx="0" presStyleCnt="1">
        <dgm:presLayoutVars>
          <dgm:bulletEnabled val="1"/>
        </dgm:presLayoutVars>
      </dgm:prSet>
      <dgm:spPr/>
      <dgm:t>
        <a:bodyPr/>
        <a:lstStyle/>
        <a:p>
          <a:pPr rtl="1"/>
          <a:endParaRPr lang="he-IL"/>
        </a:p>
      </dgm:t>
    </dgm:pt>
  </dgm:ptLst>
  <dgm:cxnLst>
    <dgm:cxn modelId="{9F4FD231-2A66-4B50-B91C-7A6031FF0D17}" type="presOf" srcId="{A1A491AB-8BDC-4706-B939-D83F28B69025}" destId="{5855A3A1-8109-4773-ADBF-2946D87CFB7E}" srcOrd="0" destOrd="0" presId="urn:microsoft.com/office/officeart/2005/8/layout/vList2"/>
    <dgm:cxn modelId="{EAA4F1ED-165B-4A32-952E-EBAE6547C497}" type="presOf" srcId="{A48F3487-EADA-4628-A5AA-4C95B5D212C5}" destId="{784C9FB5-F28C-4DC6-AB16-4174CFF196C0}" srcOrd="0" destOrd="0" presId="urn:microsoft.com/office/officeart/2005/8/layout/vList2"/>
    <dgm:cxn modelId="{B2C32B00-E2AE-4235-B1B5-0DD8343ADD0E}" type="presOf" srcId="{AD14D47D-3058-4B37-9C8B-B20DDC58AD1B}" destId="{0C2FE442-2D50-4DB0-B0EC-3202AF111785}" srcOrd="0" destOrd="0" presId="urn:microsoft.com/office/officeart/2005/8/layout/vList2"/>
    <dgm:cxn modelId="{62936BA8-CDBE-4917-A3FD-07B38B622893}" srcId="{A48F3487-EADA-4628-A5AA-4C95B5D212C5}" destId="{A1A491AB-8BDC-4706-B939-D83F28B69025}" srcOrd="2" destOrd="0" parTransId="{E5D95617-4275-418F-BC9A-5E2E81B44B87}" sibTransId="{44DCACA3-72F1-4151-9D34-B5E7110ADD88}"/>
    <dgm:cxn modelId="{1D582DA5-7E2C-4707-BC0A-7F4A5F9743EB}" srcId="{A1A491AB-8BDC-4706-B939-D83F28B69025}" destId="{1FB904BE-4249-45F4-9729-699B85F57634}" srcOrd="0" destOrd="0" parTransId="{B0F6C649-D096-4939-B81F-3E9571EE0A25}" sibTransId="{A7EDFEE4-93F8-44F1-8944-E38EB3619D2D}"/>
    <dgm:cxn modelId="{F6053436-8A5B-4D5B-9FC9-62D1D61734A1}" srcId="{A48F3487-EADA-4628-A5AA-4C95B5D212C5}" destId="{D731E7B3-CE6B-4E30-8027-9415E29BE90A}" srcOrd="1" destOrd="0" parTransId="{386D211A-F3DE-4C5E-9449-66BB7C91A2CB}" sibTransId="{36957CEA-BE44-4AEB-9A5E-2B381A81A7C3}"/>
    <dgm:cxn modelId="{F40A32F9-CA15-455D-B849-B4698408F624}" srcId="{A48F3487-EADA-4628-A5AA-4C95B5D212C5}" destId="{AD14D47D-3058-4B37-9C8B-B20DDC58AD1B}" srcOrd="0" destOrd="0" parTransId="{C1DAA476-09DD-49E1-A46C-DF5D6CF093BA}" sibTransId="{8C8EAB85-5349-4815-8C43-C63AE5FA6180}"/>
    <dgm:cxn modelId="{E5C027ED-EA10-45B2-BA7E-CACCDAE93B5C}" type="presOf" srcId="{D731E7B3-CE6B-4E30-8027-9415E29BE90A}" destId="{AC448DBC-F7DE-4257-B1A2-B449BF00E235}" srcOrd="0" destOrd="0" presId="urn:microsoft.com/office/officeart/2005/8/layout/vList2"/>
    <dgm:cxn modelId="{10D2C861-5E57-4D87-B452-DB1726865A48}" type="presOf" srcId="{1FB904BE-4249-45F4-9729-699B85F57634}" destId="{08ADD241-CD20-4776-931E-1A77E5653377}" srcOrd="0" destOrd="0" presId="urn:microsoft.com/office/officeart/2005/8/layout/vList2"/>
    <dgm:cxn modelId="{0596F4E8-3AE8-4A6C-A867-FCE8E3EAA85A}" type="presParOf" srcId="{784C9FB5-F28C-4DC6-AB16-4174CFF196C0}" destId="{0C2FE442-2D50-4DB0-B0EC-3202AF111785}" srcOrd="0" destOrd="0" presId="urn:microsoft.com/office/officeart/2005/8/layout/vList2"/>
    <dgm:cxn modelId="{50CB379A-BAC9-4259-AE43-6BD4C4B3AE2F}" type="presParOf" srcId="{784C9FB5-F28C-4DC6-AB16-4174CFF196C0}" destId="{2934CD48-0F7F-4239-8BA6-739D9FDE0818}" srcOrd="1" destOrd="0" presId="urn:microsoft.com/office/officeart/2005/8/layout/vList2"/>
    <dgm:cxn modelId="{D1B21A46-9EBC-4106-9917-CEDFDA5E9560}" type="presParOf" srcId="{784C9FB5-F28C-4DC6-AB16-4174CFF196C0}" destId="{AC448DBC-F7DE-4257-B1A2-B449BF00E235}" srcOrd="2" destOrd="0" presId="urn:microsoft.com/office/officeart/2005/8/layout/vList2"/>
    <dgm:cxn modelId="{20B0A645-C16E-4E45-95B0-ECB044FEE039}" type="presParOf" srcId="{784C9FB5-F28C-4DC6-AB16-4174CFF196C0}" destId="{54A23269-970A-431C-BCB4-6EA3D1B6E040}" srcOrd="3" destOrd="0" presId="urn:microsoft.com/office/officeart/2005/8/layout/vList2"/>
    <dgm:cxn modelId="{CF95E50D-D52F-46EB-AAD2-26C8FFDC7EEE}" type="presParOf" srcId="{784C9FB5-F28C-4DC6-AB16-4174CFF196C0}" destId="{5855A3A1-8109-4773-ADBF-2946D87CFB7E}" srcOrd="4" destOrd="0" presId="urn:microsoft.com/office/officeart/2005/8/layout/vList2"/>
    <dgm:cxn modelId="{E1DC0C6F-7631-475E-A150-793A8C124720}" type="presParOf" srcId="{784C9FB5-F28C-4DC6-AB16-4174CFF196C0}" destId="{08ADD241-CD20-4776-931E-1A77E5653377}"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FDA0FB8-3DCC-4D90-9A6D-5829854E1402}" type="doc">
      <dgm:prSet loTypeId="urn:microsoft.com/office/officeart/2005/8/layout/matrix1" loCatId="matrix" qsTypeId="urn:microsoft.com/office/officeart/2005/8/quickstyle/simple1" qsCatId="simple" csTypeId="urn:microsoft.com/office/officeart/2005/8/colors/accent3_2" csCatId="accent3" phldr="1"/>
      <dgm:spPr/>
      <dgm:t>
        <a:bodyPr/>
        <a:lstStyle/>
        <a:p>
          <a:pPr rtl="1"/>
          <a:endParaRPr lang="he-IL"/>
        </a:p>
      </dgm:t>
    </dgm:pt>
    <dgm:pt modelId="{EE57791B-2BC8-4A70-AC8B-CF86710D6036}">
      <dgm:prSet phldrT="[טקסט]">
        <dgm:style>
          <a:lnRef idx="2">
            <a:schemeClr val="accent4"/>
          </a:lnRef>
          <a:fillRef idx="1">
            <a:schemeClr val="lt1"/>
          </a:fillRef>
          <a:effectRef idx="0">
            <a:schemeClr val="accent4"/>
          </a:effectRef>
          <a:fontRef idx="minor">
            <a:schemeClr val="dk1"/>
          </a:fontRef>
        </dgm:style>
      </dgm:prSet>
      <dgm:spPr/>
      <dgm:t>
        <a:bodyPr/>
        <a:lstStyle/>
        <a:p>
          <a:pPr rtl="1"/>
          <a:r>
            <a:rPr lang="he-IL" b="1" cap="none" spc="0" smtClean="0">
              <a:ln w="12700">
                <a:prstDash val="solid"/>
              </a:ln>
              <a:effectLst>
                <a:outerShdw blurRad="41275" dist="20320" dir="1800000" algn="tl" rotWithShape="0">
                  <a:srgbClr val="000000">
                    <a:alpha val="40000"/>
                  </a:srgbClr>
                </a:outerShdw>
              </a:effectLst>
              <a:cs typeface="Aharoni" pitchFamily="2" charset="-79"/>
            </a:rPr>
            <a:t>מימן</a:t>
          </a:r>
          <a:endParaRPr lang="he-IL" b="1" cap="none" spc="0" dirty="0">
            <a:ln w="12700">
              <a:prstDash val="solid"/>
            </a:ln>
            <a:effectLst>
              <a:outerShdw blurRad="41275" dist="20320" dir="1800000" algn="tl" rotWithShape="0">
                <a:srgbClr val="000000">
                  <a:alpha val="40000"/>
                </a:srgbClr>
              </a:outerShdw>
            </a:effectLst>
            <a:cs typeface="Aharoni" pitchFamily="2" charset="-79"/>
          </a:endParaRPr>
        </a:p>
      </dgm:t>
    </dgm:pt>
    <dgm:pt modelId="{BD79AF6D-8CA2-49F8-8781-204BCD0F986F}" type="parTrans" cxnId="{608B6E14-7E60-4DAF-A63B-51CD131B9C3A}">
      <dgm:prSet/>
      <dgm:spPr/>
      <dgm:t>
        <a:bodyPr/>
        <a:lstStyle/>
        <a:p>
          <a:pPr rtl="1"/>
          <a:endParaRPr lang="he-IL">
            <a:cs typeface="Aharoni" pitchFamily="2" charset="-79"/>
          </a:endParaRPr>
        </a:p>
      </dgm:t>
    </dgm:pt>
    <dgm:pt modelId="{28BF43AE-D237-4D71-A90E-D28F8256701E}" type="sibTrans" cxnId="{608B6E14-7E60-4DAF-A63B-51CD131B9C3A}">
      <dgm:prSet/>
      <dgm:spPr/>
      <dgm:t>
        <a:bodyPr/>
        <a:lstStyle/>
        <a:p>
          <a:pPr rtl="1"/>
          <a:endParaRPr lang="he-IL">
            <a:cs typeface="Aharoni" pitchFamily="2" charset="-79"/>
          </a:endParaRPr>
        </a:p>
      </dgm:t>
    </dgm:pt>
    <dgm:pt modelId="{51EBE8E5-EF12-4539-856A-FC8BC6F1261F}">
      <dgm:prSet phldrT="[טקסט]"/>
      <dgm:spPr/>
      <dgm:t>
        <a:bodyPr/>
        <a:lstStyle/>
        <a:p>
          <a:pPr rtl="1"/>
          <a:r>
            <a:rPr lang="he-IL" b="1" cap="none" spc="0" dirty="0" smtClean="0">
              <a:ln w="12700">
                <a:prstDash val="solid"/>
              </a:ln>
              <a:effectLst>
                <a:outerShdw blurRad="41275" dist="20320" dir="1800000" algn="tl" rotWithShape="0">
                  <a:srgbClr val="000000">
                    <a:alpha val="40000"/>
                  </a:srgbClr>
                </a:outerShdw>
              </a:effectLst>
              <a:cs typeface="Aharoni" pitchFamily="2" charset="-79"/>
            </a:rPr>
            <a:t>מימן (</a:t>
          </a:r>
          <a:r>
            <a:rPr lang="en-US" b="1" cap="none" spc="0" dirty="0" smtClean="0">
              <a:ln w="12700">
                <a:prstDash val="solid"/>
              </a:ln>
              <a:effectLst>
                <a:outerShdw blurRad="41275" dist="20320" dir="1800000" algn="tl" rotWithShape="0">
                  <a:srgbClr val="000000">
                    <a:alpha val="40000"/>
                  </a:srgbClr>
                </a:outerShdw>
              </a:effectLst>
              <a:cs typeface="Aharoni" pitchFamily="2" charset="-79"/>
            </a:rPr>
            <a:t>H</a:t>
          </a:r>
          <a:r>
            <a:rPr lang="en-US" b="1" cap="none" spc="0" baseline="-25000" dirty="0" smtClean="0">
              <a:ln w="12700">
                <a:prstDash val="solid"/>
              </a:ln>
              <a:effectLst>
                <a:outerShdw blurRad="41275" dist="20320" dir="1800000" algn="tl" rotWithShape="0">
                  <a:srgbClr val="000000">
                    <a:alpha val="40000"/>
                  </a:srgbClr>
                </a:outerShdw>
              </a:effectLst>
              <a:cs typeface="Aharoni" pitchFamily="2" charset="-79"/>
            </a:rPr>
            <a:t>2</a:t>
          </a:r>
          <a:r>
            <a:rPr lang="he-IL" b="1" cap="none" spc="0" dirty="0" smtClean="0">
              <a:ln w="12700">
                <a:prstDash val="solid"/>
              </a:ln>
              <a:effectLst>
                <a:outerShdw blurRad="41275" dist="20320" dir="1800000" algn="tl" rotWithShape="0">
                  <a:srgbClr val="000000">
                    <a:alpha val="40000"/>
                  </a:srgbClr>
                </a:outerShdw>
              </a:effectLst>
              <a:cs typeface="Aharoni" pitchFamily="2" charset="-79"/>
            </a:rPr>
            <a:t>) הוא היסוד הקל ביותר</a:t>
          </a:r>
        </a:p>
      </dgm:t>
    </dgm:pt>
    <dgm:pt modelId="{5F5D5621-56D2-420D-9E32-82B115272975}" type="parTrans" cxnId="{DCC339B3-3089-458D-BF2A-901FEE69E14D}">
      <dgm:prSet/>
      <dgm:spPr/>
      <dgm:t>
        <a:bodyPr/>
        <a:lstStyle/>
        <a:p>
          <a:pPr rtl="1"/>
          <a:endParaRPr lang="he-IL">
            <a:cs typeface="Aharoni" pitchFamily="2" charset="-79"/>
          </a:endParaRPr>
        </a:p>
      </dgm:t>
    </dgm:pt>
    <dgm:pt modelId="{6328DD8A-8F87-4379-BB37-5CEE855AF921}" type="sibTrans" cxnId="{DCC339B3-3089-458D-BF2A-901FEE69E14D}">
      <dgm:prSet/>
      <dgm:spPr/>
      <dgm:t>
        <a:bodyPr/>
        <a:lstStyle/>
        <a:p>
          <a:pPr rtl="1"/>
          <a:endParaRPr lang="he-IL">
            <a:cs typeface="Aharoni" pitchFamily="2" charset="-79"/>
          </a:endParaRPr>
        </a:p>
      </dgm:t>
    </dgm:pt>
    <dgm:pt modelId="{C8D87D8A-E611-4712-9E8A-E030FB365BBD}">
      <dgm:prSet phldrT="[טקסט]" custT="1"/>
      <dgm:spPr/>
      <dgm:t>
        <a:bodyPr/>
        <a:lstStyle/>
        <a:p>
          <a:pPr rtl="1"/>
          <a:r>
            <a:rPr lang="he-IL" sz="2400" b="1" cap="none" spc="0" smtClean="0">
              <a:ln w="12700">
                <a:prstDash val="solid"/>
              </a:ln>
              <a:effectLst>
                <a:outerShdw blurRad="41275" dist="20320" dir="1800000" algn="tl" rotWithShape="0">
                  <a:srgbClr val="000000">
                    <a:alpha val="40000"/>
                  </a:srgbClr>
                </a:outerShdw>
              </a:effectLst>
              <a:cs typeface="Aharoni" pitchFamily="2" charset="-79"/>
            </a:rPr>
            <a:t>יכול להיות נפיץ ודליק ביותר</a:t>
          </a:r>
          <a:endParaRPr lang="he-IL" sz="2400" b="1" cap="none" spc="0" dirty="0">
            <a:ln w="12700">
              <a:prstDash val="solid"/>
            </a:ln>
            <a:effectLst>
              <a:outerShdw blurRad="41275" dist="20320" dir="1800000" algn="tl" rotWithShape="0">
                <a:srgbClr val="000000">
                  <a:alpha val="40000"/>
                </a:srgbClr>
              </a:outerShdw>
            </a:effectLst>
            <a:cs typeface="Aharoni" pitchFamily="2" charset="-79"/>
          </a:endParaRPr>
        </a:p>
      </dgm:t>
    </dgm:pt>
    <dgm:pt modelId="{D35BDAA0-7CA8-4F9B-BB0A-B4AB105491DD}" type="parTrans" cxnId="{60A4D197-D5F8-4FAB-8C95-E852658AFD4E}">
      <dgm:prSet/>
      <dgm:spPr/>
      <dgm:t>
        <a:bodyPr/>
        <a:lstStyle/>
        <a:p>
          <a:pPr rtl="1"/>
          <a:endParaRPr lang="he-IL">
            <a:cs typeface="Aharoni" pitchFamily="2" charset="-79"/>
          </a:endParaRPr>
        </a:p>
      </dgm:t>
    </dgm:pt>
    <dgm:pt modelId="{1B4F6B71-C2F4-4913-A8CA-ACF64C65DBAA}" type="sibTrans" cxnId="{60A4D197-D5F8-4FAB-8C95-E852658AFD4E}">
      <dgm:prSet/>
      <dgm:spPr/>
      <dgm:t>
        <a:bodyPr/>
        <a:lstStyle/>
        <a:p>
          <a:pPr rtl="1"/>
          <a:endParaRPr lang="he-IL">
            <a:cs typeface="Aharoni" pitchFamily="2" charset="-79"/>
          </a:endParaRPr>
        </a:p>
      </dgm:t>
    </dgm:pt>
    <dgm:pt modelId="{F8C9E861-113D-4C3D-AD2E-6D1D174D81F0}">
      <dgm:prSet phldrT="[טקסט]" custT="1"/>
      <dgm:spPr/>
      <dgm:t>
        <a:bodyPr/>
        <a:lstStyle/>
        <a:p>
          <a:pPr rtl="1"/>
          <a:r>
            <a:rPr lang="he-IL" sz="2400" b="1" cap="none" spc="0" smtClean="0">
              <a:ln w="12700">
                <a:prstDash val="solid"/>
              </a:ln>
              <a:effectLst>
                <a:outerShdw blurRad="41275" dist="20320" dir="1800000" algn="tl" rotWithShape="0">
                  <a:srgbClr val="000000">
                    <a:alpha val="40000"/>
                  </a:srgbClr>
                </a:outerShdw>
              </a:effectLst>
              <a:cs typeface="Aharoni" pitchFamily="2" charset="-79"/>
            </a:rPr>
            <a:t>מופק בתהליכי זיקוק של התעשיות הפטרוכימיות ובתהליכי אלקטרוליזה</a:t>
          </a:r>
          <a:r>
            <a:rPr lang="he-IL" sz="2000" b="1" cap="none" spc="0" smtClean="0">
              <a:ln w="12700">
                <a:prstDash val="solid"/>
              </a:ln>
              <a:effectLst>
                <a:outerShdw blurRad="41275" dist="20320" dir="1800000" algn="tl" rotWithShape="0">
                  <a:srgbClr val="000000">
                    <a:alpha val="40000"/>
                  </a:srgbClr>
                </a:outerShdw>
              </a:effectLst>
              <a:cs typeface="Aharoni" pitchFamily="2" charset="-79"/>
            </a:rPr>
            <a:t>. </a:t>
          </a:r>
          <a:endParaRPr lang="he-IL" sz="2000" b="1" cap="none" spc="0" dirty="0">
            <a:ln w="12700">
              <a:prstDash val="solid"/>
            </a:ln>
            <a:effectLst>
              <a:outerShdw blurRad="41275" dist="20320" dir="1800000" algn="tl" rotWithShape="0">
                <a:srgbClr val="000000">
                  <a:alpha val="40000"/>
                </a:srgbClr>
              </a:outerShdw>
            </a:effectLst>
            <a:cs typeface="Aharoni" pitchFamily="2" charset="-79"/>
          </a:endParaRPr>
        </a:p>
      </dgm:t>
    </dgm:pt>
    <dgm:pt modelId="{2BE699E0-C334-4321-B698-1305C1849301}" type="parTrans" cxnId="{5998CB37-E787-4A54-A5B3-28A9A95772B7}">
      <dgm:prSet/>
      <dgm:spPr/>
      <dgm:t>
        <a:bodyPr/>
        <a:lstStyle/>
        <a:p>
          <a:pPr rtl="1"/>
          <a:endParaRPr lang="he-IL">
            <a:cs typeface="Aharoni" pitchFamily="2" charset="-79"/>
          </a:endParaRPr>
        </a:p>
      </dgm:t>
    </dgm:pt>
    <dgm:pt modelId="{1C0F2481-886E-4FE2-8372-A8D6E1E5917C}" type="sibTrans" cxnId="{5998CB37-E787-4A54-A5B3-28A9A95772B7}">
      <dgm:prSet/>
      <dgm:spPr/>
      <dgm:t>
        <a:bodyPr/>
        <a:lstStyle/>
        <a:p>
          <a:pPr rtl="1"/>
          <a:endParaRPr lang="he-IL">
            <a:cs typeface="Aharoni" pitchFamily="2" charset="-79"/>
          </a:endParaRPr>
        </a:p>
      </dgm:t>
    </dgm:pt>
    <dgm:pt modelId="{594A2F48-7A64-406A-A53C-2411EB5B83A8}">
      <dgm:prSet phldrT="[טקסט]"/>
      <dgm:spPr/>
      <dgm:t>
        <a:bodyPr/>
        <a:lstStyle/>
        <a:p>
          <a:pPr rtl="1"/>
          <a:r>
            <a:rPr lang="he-IL" b="1" cap="none" spc="0" smtClean="0">
              <a:ln w="12700">
                <a:prstDash val="solid"/>
              </a:ln>
              <a:effectLst>
                <a:outerShdw blurRad="41275" dist="20320" dir="1800000" algn="tl" rotWithShape="0">
                  <a:srgbClr val="000000">
                    <a:alpha val="40000"/>
                  </a:srgbClr>
                </a:outerShdw>
              </a:effectLst>
              <a:cs typeface="Aharoni" pitchFamily="2" charset="-79"/>
            </a:rPr>
            <a:t>מתרכב כמעט עם כל יסוד אחר </a:t>
          </a:r>
          <a:endParaRPr lang="he-IL" b="1" cap="none" spc="0" dirty="0">
            <a:ln w="12700">
              <a:prstDash val="solid"/>
            </a:ln>
            <a:effectLst>
              <a:outerShdw blurRad="41275" dist="20320" dir="1800000" algn="tl" rotWithShape="0">
                <a:srgbClr val="000000">
                  <a:alpha val="40000"/>
                </a:srgbClr>
              </a:outerShdw>
            </a:effectLst>
            <a:cs typeface="Aharoni" pitchFamily="2" charset="-79"/>
          </a:endParaRPr>
        </a:p>
      </dgm:t>
    </dgm:pt>
    <dgm:pt modelId="{C3352FB9-7AC5-4AFF-AB4D-92B6D061648F}" type="sibTrans" cxnId="{2BD62E1F-8A86-45AA-9283-6C249C06950C}">
      <dgm:prSet/>
      <dgm:spPr/>
      <dgm:t>
        <a:bodyPr/>
        <a:lstStyle/>
        <a:p>
          <a:pPr rtl="1"/>
          <a:endParaRPr lang="he-IL">
            <a:cs typeface="Aharoni" pitchFamily="2" charset="-79"/>
          </a:endParaRPr>
        </a:p>
      </dgm:t>
    </dgm:pt>
    <dgm:pt modelId="{0F5489DB-BE1E-4CD7-9365-997E9131077B}" type="parTrans" cxnId="{2BD62E1F-8A86-45AA-9283-6C249C06950C}">
      <dgm:prSet/>
      <dgm:spPr/>
      <dgm:t>
        <a:bodyPr/>
        <a:lstStyle/>
        <a:p>
          <a:pPr rtl="1"/>
          <a:endParaRPr lang="he-IL">
            <a:cs typeface="Aharoni" pitchFamily="2" charset="-79"/>
          </a:endParaRPr>
        </a:p>
      </dgm:t>
    </dgm:pt>
    <dgm:pt modelId="{81371797-3CDB-47AA-B9B8-29A519080108}" type="pres">
      <dgm:prSet presAssocID="{1FDA0FB8-3DCC-4D90-9A6D-5829854E1402}" presName="diagram" presStyleCnt="0">
        <dgm:presLayoutVars>
          <dgm:chMax val="1"/>
          <dgm:dir/>
          <dgm:animLvl val="ctr"/>
          <dgm:resizeHandles val="exact"/>
        </dgm:presLayoutVars>
      </dgm:prSet>
      <dgm:spPr/>
      <dgm:t>
        <a:bodyPr/>
        <a:lstStyle/>
        <a:p>
          <a:pPr rtl="1"/>
          <a:endParaRPr lang="he-IL"/>
        </a:p>
      </dgm:t>
    </dgm:pt>
    <dgm:pt modelId="{2B3DB1CD-E8BB-4E22-B0DB-DC507842E7E0}" type="pres">
      <dgm:prSet presAssocID="{1FDA0FB8-3DCC-4D90-9A6D-5829854E1402}" presName="matrix" presStyleCnt="0"/>
      <dgm:spPr/>
    </dgm:pt>
    <dgm:pt modelId="{A3951549-D9EE-4BFC-832C-01781A12E469}" type="pres">
      <dgm:prSet presAssocID="{1FDA0FB8-3DCC-4D90-9A6D-5829854E1402}" presName="tile1" presStyleLbl="node1" presStyleIdx="0" presStyleCnt="4"/>
      <dgm:spPr/>
      <dgm:t>
        <a:bodyPr/>
        <a:lstStyle/>
        <a:p>
          <a:pPr rtl="1"/>
          <a:endParaRPr lang="he-IL"/>
        </a:p>
      </dgm:t>
    </dgm:pt>
    <dgm:pt modelId="{A3F96CE8-7AB1-452D-B5C2-8ACF10052B5B}" type="pres">
      <dgm:prSet presAssocID="{1FDA0FB8-3DCC-4D90-9A6D-5829854E1402}" presName="tile1text" presStyleLbl="node1" presStyleIdx="0" presStyleCnt="4">
        <dgm:presLayoutVars>
          <dgm:chMax val="0"/>
          <dgm:chPref val="0"/>
          <dgm:bulletEnabled val="1"/>
        </dgm:presLayoutVars>
      </dgm:prSet>
      <dgm:spPr/>
      <dgm:t>
        <a:bodyPr/>
        <a:lstStyle/>
        <a:p>
          <a:pPr rtl="1"/>
          <a:endParaRPr lang="he-IL"/>
        </a:p>
      </dgm:t>
    </dgm:pt>
    <dgm:pt modelId="{C3FEC7F7-1813-47B5-92E1-8B9683A5F055}" type="pres">
      <dgm:prSet presAssocID="{1FDA0FB8-3DCC-4D90-9A6D-5829854E1402}" presName="tile2" presStyleLbl="node1" presStyleIdx="1" presStyleCnt="4"/>
      <dgm:spPr/>
      <dgm:t>
        <a:bodyPr/>
        <a:lstStyle/>
        <a:p>
          <a:pPr rtl="1"/>
          <a:endParaRPr lang="he-IL"/>
        </a:p>
      </dgm:t>
    </dgm:pt>
    <dgm:pt modelId="{300935C0-11F4-4BE2-92A9-42C2BE8F649D}" type="pres">
      <dgm:prSet presAssocID="{1FDA0FB8-3DCC-4D90-9A6D-5829854E1402}" presName="tile2text" presStyleLbl="node1" presStyleIdx="1" presStyleCnt="4">
        <dgm:presLayoutVars>
          <dgm:chMax val="0"/>
          <dgm:chPref val="0"/>
          <dgm:bulletEnabled val="1"/>
        </dgm:presLayoutVars>
      </dgm:prSet>
      <dgm:spPr/>
      <dgm:t>
        <a:bodyPr/>
        <a:lstStyle/>
        <a:p>
          <a:pPr rtl="1"/>
          <a:endParaRPr lang="he-IL"/>
        </a:p>
      </dgm:t>
    </dgm:pt>
    <dgm:pt modelId="{864F849C-9BF2-43E0-A576-310A56917BAC}" type="pres">
      <dgm:prSet presAssocID="{1FDA0FB8-3DCC-4D90-9A6D-5829854E1402}" presName="tile3" presStyleLbl="node1" presStyleIdx="2" presStyleCnt="4"/>
      <dgm:spPr/>
      <dgm:t>
        <a:bodyPr/>
        <a:lstStyle/>
        <a:p>
          <a:pPr rtl="1"/>
          <a:endParaRPr lang="he-IL"/>
        </a:p>
      </dgm:t>
    </dgm:pt>
    <dgm:pt modelId="{47A6E2BA-5189-491F-8ABD-F32B3B9D3CB8}" type="pres">
      <dgm:prSet presAssocID="{1FDA0FB8-3DCC-4D90-9A6D-5829854E1402}" presName="tile3text" presStyleLbl="node1" presStyleIdx="2" presStyleCnt="4">
        <dgm:presLayoutVars>
          <dgm:chMax val="0"/>
          <dgm:chPref val="0"/>
          <dgm:bulletEnabled val="1"/>
        </dgm:presLayoutVars>
      </dgm:prSet>
      <dgm:spPr/>
      <dgm:t>
        <a:bodyPr/>
        <a:lstStyle/>
        <a:p>
          <a:pPr rtl="1"/>
          <a:endParaRPr lang="he-IL"/>
        </a:p>
      </dgm:t>
    </dgm:pt>
    <dgm:pt modelId="{E577AF8F-AA79-451F-8CA0-2FCADBAE9F78}" type="pres">
      <dgm:prSet presAssocID="{1FDA0FB8-3DCC-4D90-9A6D-5829854E1402}" presName="tile4" presStyleLbl="node1" presStyleIdx="3" presStyleCnt="4"/>
      <dgm:spPr/>
      <dgm:t>
        <a:bodyPr/>
        <a:lstStyle/>
        <a:p>
          <a:pPr rtl="1"/>
          <a:endParaRPr lang="he-IL"/>
        </a:p>
      </dgm:t>
    </dgm:pt>
    <dgm:pt modelId="{E4398922-CA0B-4F58-889C-16ABBE43B6DD}" type="pres">
      <dgm:prSet presAssocID="{1FDA0FB8-3DCC-4D90-9A6D-5829854E1402}" presName="tile4text" presStyleLbl="node1" presStyleIdx="3" presStyleCnt="4">
        <dgm:presLayoutVars>
          <dgm:chMax val="0"/>
          <dgm:chPref val="0"/>
          <dgm:bulletEnabled val="1"/>
        </dgm:presLayoutVars>
      </dgm:prSet>
      <dgm:spPr/>
      <dgm:t>
        <a:bodyPr/>
        <a:lstStyle/>
        <a:p>
          <a:pPr rtl="1"/>
          <a:endParaRPr lang="he-IL"/>
        </a:p>
      </dgm:t>
    </dgm:pt>
    <dgm:pt modelId="{A27B5069-1F6D-4204-8B0B-221340FAF5C0}" type="pres">
      <dgm:prSet presAssocID="{1FDA0FB8-3DCC-4D90-9A6D-5829854E1402}" presName="centerTile" presStyleLbl="fgShp" presStyleIdx="0" presStyleCnt="1">
        <dgm:presLayoutVars>
          <dgm:chMax val="0"/>
          <dgm:chPref val="0"/>
        </dgm:presLayoutVars>
      </dgm:prSet>
      <dgm:spPr/>
      <dgm:t>
        <a:bodyPr/>
        <a:lstStyle/>
        <a:p>
          <a:pPr rtl="1"/>
          <a:endParaRPr lang="he-IL"/>
        </a:p>
      </dgm:t>
    </dgm:pt>
  </dgm:ptLst>
  <dgm:cxnLst>
    <dgm:cxn modelId="{36DD928D-B341-474A-B203-D885A1CF623D}" type="presOf" srcId="{F8C9E861-113D-4C3D-AD2E-6D1D174D81F0}" destId="{E577AF8F-AA79-451F-8CA0-2FCADBAE9F78}" srcOrd="0" destOrd="0" presId="urn:microsoft.com/office/officeart/2005/8/layout/matrix1"/>
    <dgm:cxn modelId="{220DB243-520A-4775-B461-ABEE85F87F99}" type="presOf" srcId="{51EBE8E5-EF12-4539-856A-FC8BC6F1261F}" destId="{C3FEC7F7-1813-47B5-92E1-8B9683A5F055}" srcOrd="0" destOrd="0" presId="urn:microsoft.com/office/officeart/2005/8/layout/matrix1"/>
    <dgm:cxn modelId="{A7A18AF4-0707-4DD9-9006-21CB2E211769}" type="presOf" srcId="{1FDA0FB8-3DCC-4D90-9A6D-5829854E1402}" destId="{81371797-3CDB-47AA-B9B8-29A519080108}" srcOrd="0" destOrd="0" presId="urn:microsoft.com/office/officeart/2005/8/layout/matrix1"/>
    <dgm:cxn modelId="{5EDC3B29-A62D-4C0A-B490-88AE3C0273D5}" type="presOf" srcId="{EE57791B-2BC8-4A70-AC8B-CF86710D6036}" destId="{A27B5069-1F6D-4204-8B0B-221340FAF5C0}" srcOrd="0" destOrd="0" presId="urn:microsoft.com/office/officeart/2005/8/layout/matrix1"/>
    <dgm:cxn modelId="{60A4D197-D5F8-4FAB-8C95-E852658AFD4E}" srcId="{EE57791B-2BC8-4A70-AC8B-CF86710D6036}" destId="{C8D87D8A-E611-4712-9E8A-E030FB365BBD}" srcOrd="2" destOrd="0" parTransId="{D35BDAA0-7CA8-4F9B-BB0A-B4AB105491DD}" sibTransId="{1B4F6B71-C2F4-4913-A8CA-ACF64C65DBAA}"/>
    <dgm:cxn modelId="{5998CB37-E787-4A54-A5B3-28A9A95772B7}" srcId="{EE57791B-2BC8-4A70-AC8B-CF86710D6036}" destId="{F8C9E861-113D-4C3D-AD2E-6D1D174D81F0}" srcOrd="3" destOrd="0" parTransId="{2BE699E0-C334-4321-B698-1305C1849301}" sibTransId="{1C0F2481-886E-4FE2-8372-A8D6E1E5917C}"/>
    <dgm:cxn modelId="{608B6E14-7E60-4DAF-A63B-51CD131B9C3A}" srcId="{1FDA0FB8-3DCC-4D90-9A6D-5829854E1402}" destId="{EE57791B-2BC8-4A70-AC8B-CF86710D6036}" srcOrd="0" destOrd="0" parTransId="{BD79AF6D-8CA2-49F8-8781-204BCD0F986F}" sibTransId="{28BF43AE-D237-4D71-A90E-D28F8256701E}"/>
    <dgm:cxn modelId="{4FA6BD40-6764-411A-81F1-1EA5212D057A}" type="presOf" srcId="{594A2F48-7A64-406A-A53C-2411EB5B83A8}" destId="{A3951549-D9EE-4BFC-832C-01781A12E469}" srcOrd="0" destOrd="0" presId="urn:microsoft.com/office/officeart/2005/8/layout/matrix1"/>
    <dgm:cxn modelId="{C7A84F97-5448-4B7D-A69A-B6A8F7E1BEEC}" type="presOf" srcId="{C8D87D8A-E611-4712-9E8A-E030FB365BBD}" destId="{864F849C-9BF2-43E0-A576-310A56917BAC}" srcOrd="0" destOrd="0" presId="urn:microsoft.com/office/officeart/2005/8/layout/matrix1"/>
    <dgm:cxn modelId="{FB36C059-5A4F-4D0D-8934-45AE5F77A5FA}" type="presOf" srcId="{F8C9E861-113D-4C3D-AD2E-6D1D174D81F0}" destId="{E4398922-CA0B-4F58-889C-16ABBE43B6DD}" srcOrd="1" destOrd="0" presId="urn:microsoft.com/office/officeart/2005/8/layout/matrix1"/>
    <dgm:cxn modelId="{2BD62E1F-8A86-45AA-9283-6C249C06950C}" srcId="{EE57791B-2BC8-4A70-AC8B-CF86710D6036}" destId="{594A2F48-7A64-406A-A53C-2411EB5B83A8}" srcOrd="0" destOrd="0" parTransId="{0F5489DB-BE1E-4CD7-9365-997E9131077B}" sibTransId="{C3352FB9-7AC5-4AFF-AB4D-92B6D061648F}"/>
    <dgm:cxn modelId="{694B4D78-6048-4AA0-8052-4F1A45A3079F}" type="presOf" srcId="{51EBE8E5-EF12-4539-856A-FC8BC6F1261F}" destId="{300935C0-11F4-4BE2-92A9-42C2BE8F649D}" srcOrd="1" destOrd="0" presId="urn:microsoft.com/office/officeart/2005/8/layout/matrix1"/>
    <dgm:cxn modelId="{DCC339B3-3089-458D-BF2A-901FEE69E14D}" srcId="{EE57791B-2BC8-4A70-AC8B-CF86710D6036}" destId="{51EBE8E5-EF12-4539-856A-FC8BC6F1261F}" srcOrd="1" destOrd="0" parTransId="{5F5D5621-56D2-420D-9E32-82B115272975}" sibTransId="{6328DD8A-8F87-4379-BB37-5CEE855AF921}"/>
    <dgm:cxn modelId="{7E7A0EC4-A01F-46ED-B816-DEA9C9A7399A}" type="presOf" srcId="{594A2F48-7A64-406A-A53C-2411EB5B83A8}" destId="{A3F96CE8-7AB1-452D-B5C2-8ACF10052B5B}" srcOrd="1" destOrd="0" presId="urn:microsoft.com/office/officeart/2005/8/layout/matrix1"/>
    <dgm:cxn modelId="{2D752151-928E-42B0-BA73-A070CBE20273}" type="presOf" srcId="{C8D87D8A-E611-4712-9E8A-E030FB365BBD}" destId="{47A6E2BA-5189-491F-8ABD-F32B3B9D3CB8}" srcOrd="1" destOrd="0" presId="urn:microsoft.com/office/officeart/2005/8/layout/matrix1"/>
    <dgm:cxn modelId="{31B53B7F-AAAC-4705-B4E0-8B78333B6870}" type="presParOf" srcId="{81371797-3CDB-47AA-B9B8-29A519080108}" destId="{2B3DB1CD-E8BB-4E22-B0DB-DC507842E7E0}" srcOrd="0" destOrd="0" presId="urn:microsoft.com/office/officeart/2005/8/layout/matrix1"/>
    <dgm:cxn modelId="{2429FDBD-F914-43AE-889B-133BEC18E520}" type="presParOf" srcId="{2B3DB1CD-E8BB-4E22-B0DB-DC507842E7E0}" destId="{A3951549-D9EE-4BFC-832C-01781A12E469}" srcOrd="0" destOrd="0" presId="urn:microsoft.com/office/officeart/2005/8/layout/matrix1"/>
    <dgm:cxn modelId="{A6CE6882-4225-4D3D-AFFE-97EE12A957CC}" type="presParOf" srcId="{2B3DB1CD-E8BB-4E22-B0DB-DC507842E7E0}" destId="{A3F96CE8-7AB1-452D-B5C2-8ACF10052B5B}" srcOrd="1" destOrd="0" presId="urn:microsoft.com/office/officeart/2005/8/layout/matrix1"/>
    <dgm:cxn modelId="{FCE7D5C1-7B0E-4C51-94C5-6BD10600C962}" type="presParOf" srcId="{2B3DB1CD-E8BB-4E22-B0DB-DC507842E7E0}" destId="{C3FEC7F7-1813-47B5-92E1-8B9683A5F055}" srcOrd="2" destOrd="0" presId="urn:microsoft.com/office/officeart/2005/8/layout/matrix1"/>
    <dgm:cxn modelId="{FFD2FA40-05B8-4272-B0FA-65E6E6E5A0A2}" type="presParOf" srcId="{2B3DB1CD-E8BB-4E22-B0DB-DC507842E7E0}" destId="{300935C0-11F4-4BE2-92A9-42C2BE8F649D}" srcOrd="3" destOrd="0" presId="urn:microsoft.com/office/officeart/2005/8/layout/matrix1"/>
    <dgm:cxn modelId="{40122417-3923-4D73-AF93-31027DF8718F}" type="presParOf" srcId="{2B3DB1CD-E8BB-4E22-B0DB-DC507842E7E0}" destId="{864F849C-9BF2-43E0-A576-310A56917BAC}" srcOrd="4" destOrd="0" presId="urn:microsoft.com/office/officeart/2005/8/layout/matrix1"/>
    <dgm:cxn modelId="{98A96C1F-EBEB-4CA9-B451-92E26E73D674}" type="presParOf" srcId="{2B3DB1CD-E8BB-4E22-B0DB-DC507842E7E0}" destId="{47A6E2BA-5189-491F-8ABD-F32B3B9D3CB8}" srcOrd="5" destOrd="0" presId="urn:microsoft.com/office/officeart/2005/8/layout/matrix1"/>
    <dgm:cxn modelId="{7B09B148-F569-4E69-A99F-6759844804EC}" type="presParOf" srcId="{2B3DB1CD-E8BB-4E22-B0DB-DC507842E7E0}" destId="{E577AF8F-AA79-451F-8CA0-2FCADBAE9F78}" srcOrd="6" destOrd="0" presId="urn:microsoft.com/office/officeart/2005/8/layout/matrix1"/>
    <dgm:cxn modelId="{8BEF1F63-FA19-46B9-9ED7-A59FA589F508}" type="presParOf" srcId="{2B3DB1CD-E8BB-4E22-B0DB-DC507842E7E0}" destId="{E4398922-CA0B-4F58-889C-16ABBE43B6DD}" srcOrd="7" destOrd="0" presId="urn:microsoft.com/office/officeart/2005/8/layout/matrix1"/>
    <dgm:cxn modelId="{634503CC-FFB4-4F30-860C-22F4C5628EDC}" type="presParOf" srcId="{81371797-3CDB-47AA-B9B8-29A519080108}" destId="{A27B5069-1F6D-4204-8B0B-221340FAF5C0}"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3DB90EC-8735-4474-A436-43E41A5922BC}" type="doc">
      <dgm:prSet loTypeId="urn:microsoft.com/office/officeart/2005/8/layout/matrix1" loCatId="matrix" qsTypeId="urn:microsoft.com/office/officeart/2005/8/quickstyle/simple1" qsCatId="simple" csTypeId="urn:microsoft.com/office/officeart/2005/8/colors/accent3_5" csCatId="accent3" phldr="1"/>
      <dgm:spPr/>
      <dgm:t>
        <a:bodyPr/>
        <a:lstStyle/>
        <a:p>
          <a:pPr rtl="1"/>
          <a:endParaRPr lang="he-IL"/>
        </a:p>
      </dgm:t>
    </dgm:pt>
    <dgm:pt modelId="{CB33251D-C5DC-408F-B71B-C86914AF17A6}">
      <dgm:prSet phldrT="[טקסט]">
        <dgm:style>
          <a:lnRef idx="2">
            <a:schemeClr val="accent2"/>
          </a:lnRef>
          <a:fillRef idx="1">
            <a:schemeClr val="lt1"/>
          </a:fillRef>
          <a:effectRef idx="0">
            <a:schemeClr val="accent2"/>
          </a:effectRef>
          <a:fontRef idx="minor">
            <a:schemeClr val="dk1"/>
          </a:fontRef>
        </dgm:style>
      </dgm:prSet>
      <dgm:spPr/>
      <dgm:t>
        <a:bodyPr/>
        <a:lstStyle/>
        <a:p>
          <a:pPr rtl="1"/>
          <a:r>
            <a:rPr lang="he-IL" b="1" cap="none" spc="0" smtClean="0">
              <a:ln w="12700">
                <a:prstDash val="solid"/>
              </a:ln>
              <a:effectLst>
                <a:outerShdw blurRad="41275" dist="20320" dir="1800000" algn="tl" rotWithShape="0">
                  <a:srgbClr val="000000">
                    <a:alpha val="40000"/>
                  </a:srgbClr>
                </a:outerShdw>
              </a:effectLst>
              <a:latin typeface="AGA Arabesque" pitchFamily="2" charset="2"/>
              <a:cs typeface="Aharoni" pitchFamily="2" charset="-79"/>
            </a:rPr>
            <a:t>שימושים</a:t>
          </a:r>
          <a:endParaRPr lang="he-IL" b="1" cap="none" spc="0" dirty="0">
            <a:ln w="12700">
              <a:prstDash val="solid"/>
            </a:ln>
            <a:effectLst>
              <a:outerShdw blurRad="41275" dist="20320" dir="1800000" algn="tl" rotWithShape="0">
                <a:srgbClr val="000000">
                  <a:alpha val="40000"/>
                </a:srgbClr>
              </a:outerShdw>
            </a:effectLst>
            <a:latin typeface="AGA Arabesque" pitchFamily="2" charset="2"/>
            <a:cs typeface="Aharoni" pitchFamily="2" charset="-79"/>
          </a:endParaRPr>
        </a:p>
      </dgm:t>
    </dgm:pt>
    <dgm:pt modelId="{0A44F043-729D-4DE4-B3B7-16CDA4694B9F}" type="parTrans" cxnId="{74DFD745-D05C-4546-98B6-B8C195FEE09B}">
      <dgm:prSet/>
      <dgm:spPr/>
      <dgm:t>
        <a:bodyPr/>
        <a:lstStyle/>
        <a:p>
          <a:pPr rtl="1"/>
          <a:endParaRPr lang="he-IL"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GA Arabesque" pitchFamily="2" charset="2"/>
            <a:cs typeface="Aharoni" pitchFamily="2" charset="-79"/>
          </a:endParaRPr>
        </a:p>
      </dgm:t>
    </dgm:pt>
    <dgm:pt modelId="{964CDB54-D3A6-4B2A-ABF4-05483750B3BE}" type="sibTrans" cxnId="{74DFD745-D05C-4546-98B6-B8C195FEE09B}">
      <dgm:prSet/>
      <dgm:spPr/>
      <dgm:t>
        <a:bodyPr/>
        <a:lstStyle/>
        <a:p>
          <a:pPr rtl="1"/>
          <a:endParaRPr lang="he-IL"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GA Arabesque" pitchFamily="2" charset="2"/>
            <a:cs typeface="Aharoni" pitchFamily="2" charset="-79"/>
          </a:endParaRPr>
        </a:p>
      </dgm:t>
    </dgm:pt>
    <dgm:pt modelId="{164931A2-CD28-4809-8AB7-7CBB7F7A7902}">
      <dgm:prSet phldrT="[טקסט]"/>
      <dgm:spPr/>
      <dgm:t>
        <a:bodyPr/>
        <a:lstStyle/>
        <a:p>
          <a:pPr rtl="1"/>
          <a:r>
            <a:rPr lang="he-IL" b="1" cap="none" spc="0" smtClean="0">
              <a:ln w="12700">
                <a:prstDash val="solid"/>
              </a:ln>
              <a:effectLst>
                <a:outerShdw blurRad="41275" dist="20320" dir="1800000" algn="tl" rotWithShape="0">
                  <a:srgbClr val="000000">
                    <a:alpha val="40000"/>
                  </a:srgbClr>
                </a:outerShdw>
              </a:effectLst>
              <a:latin typeface="AGA Arabesque" pitchFamily="2" charset="2"/>
              <a:cs typeface="Aharoni" pitchFamily="2" charset="-79"/>
            </a:rPr>
            <a:t>תהליכים הקושרים חמצן</a:t>
          </a:r>
          <a:endParaRPr lang="he-IL" b="1" cap="none" spc="0" dirty="0">
            <a:ln w="12700">
              <a:prstDash val="solid"/>
            </a:ln>
            <a:effectLst>
              <a:outerShdw blurRad="41275" dist="20320" dir="1800000" algn="tl" rotWithShape="0">
                <a:srgbClr val="000000">
                  <a:alpha val="40000"/>
                </a:srgbClr>
              </a:outerShdw>
            </a:effectLst>
            <a:latin typeface="AGA Arabesque" pitchFamily="2" charset="2"/>
            <a:cs typeface="Aharoni" pitchFamily="2" charset="-79"/>
          </a:endParaRPr>
        </a:p>
      </dgm:t>
    </dgm:pt>
    <dgm:pt modelId="{1A26A66F-890A-4361-89AE-D891BDF4345E}" type="parTrans" cxnId="{94F33FF1-1CF1-4379-B77A-8FDA639EBBCA}">
      <dgm:prSet/>
      <dgm:spPr/>
      <dgm:t>
        <a:bodyPr/>
        <a:lstStyle/>
        <a:p>
          <a:pPr rtl="1"/>
          <a:endParaRPr lang="he-IL"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GA Arabesque" pitchFamily="2" charset="2"/>
            <a:cs typeface="Aharoni" pitchFamily="2" charset="-79"/>
          </a:endParaRPr>
        </a:p>
      </dgm:t>
    </dgm:pt>
    <dgm:pt modelId="{BC1DC938-300B-4B96-AEE5-FE2D899EA773}" type="sibTrans" cxnId="{94F33FF1-1CF1-4379-B77A-8FDA639EBBCA}">
      <dgm:prSet/>
      <dgm:spPr/>
      <dgm:t>
        <a:bodyPr/>
        <a:lstStyle/>
        <a:p>
          <a:pPr rtl="1"/>
          <a:endParaRPr lang="he-IL"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GA Arabesque" pitchFamily="2" charset="2"/>
            <a:cs typeface="Aharoni" pitchFamily="2" charset="-79"/>
          </a:endParaRPr>
        </a:p>
      </dgm:t>
    </dgm:pt>
    <dgm:pt modelId="{1029C0F9-7472-45C1-B459-F6F517F82AAD}">
      <dgm:prSet phldrT="[טקסט]"/>
      <dgm:spPr/>
      <dgm:t>
        <a:bodyPr/>
        <a:lstStyle/>
        <a:p>
          <a:pPr rtl="1"/>
          <a:r>
            <a:rPr lang="he-IL" b="1" cap="none" spc="0" smtClean="0">
              <a:ln w="12700">
                <a:prstDash val="solid"/>
              </a:ln>
              <a:effectLst>
                <a:outerShdw blurRad="41275" dist="20320" dir="1800000" algn="tl" rotWithShape="0">
                  <a:srgbClr val="000000">
                    <a:alpha val="40000"/>
                  </a:srgbClr>
                </a:outerShdw>
              </a:effectLst>
              <a:latin typeface="AGA Arabesque" pitchFamily="2" charset="2"/>
              <a:cs typeface="Aharoni" pitchFamily="2" charset="-79"/>
            </a:rPr>
            <a:t>קירור טורבינות בחברת חשמל</a:t>
          </a:r>
          <a:endParaRPr lang="he-IL" b="1" cap="none" spc="0" dirty="0">
            <a:ln w="12700">
              <a:prstDash val="solid"/>
            </a:ln>
            <a:effectLst>
              <a:outerShdw blurRad="41275" dist="20320" dir="1800000" algn="tl" rotWithShape="0">
                <a:srgbClr val="000000">
                  <a:alpha val="40000"/>
                </a:srgbClr>
              </a:outerShdw>
            </a:effectLst>
            <a:latin typeface="AGA Arabesque" pitchFamily="2" charset="2"/>
            <a:cs typeface="Aharoni" pitchFamily="2" charset="-79"/>
          </a:endParaRPr>
        </a:p>
      </dgm:t>
    </dgm:pt>
    <dgm:pt modelId="{F6076752-26DD-4ECF-BB53-CF8C01182DB1}" type="parTrans" cxnId="{341EA6AD-B2DC-4630-B043-BD13672383DF}">
      <dgm:prSet/>
      <dgm:spPr/>
      <dgm:t>
        <a:bodyPr/>
        <a:lstStyle/>
        <a:p>
          <a:pPr rtl="1"/>
          <a:endParaRPr lang="he-IL"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GA Arabesque" pitchFamily="2" charset="2"/>
            <a:cs typeface="Aharoni" pitchFamily="2" charset="-79"/>
          </a:endParaRPr>
        </a:p>
      </dgm:t>
    </dgm:pt>
    <dgm:pt modelId="{9B884873-AD41-4EB3-80C4-385068C399F5}" type="sibTrans" cxnId="{341EA6AD-B2DC-4630-B043-BD13672383DF}">
      <dgm:prSet/>
      <dgm:spPr/>
      <dgm:t>
        <a:bodyPr/>
        <a:lstStyle/>
        <a:p>
          <a:pPr rtl="1"/>
          <a:endParaRPr lang="he-IL"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GA Arabesque" pitchFamily="2" charset="2"/>
            <a:cs typeface="Aharoni" pitchFamily="2" charset="-79"/>
          </a:endParaRPr>
        </a:p>
      </dgm:t>
    </dgm:pt>
    <dgm:pt modelId="{0572ABEC-9951-4D34-B780-7034D2835071}">
      <dgm:prSet phldrT="[טקסט]"/>
      <dgm:spPr/>
      <dgm:t>
        <a:bodyPr/>
        <a:lstStyle/>
        <a:p>
          <a:pPr rtl="1"/>
          <a:r>
            <a:rPr lang="he-IL" b="1" cap="none" spc="0" smtClean="0">
              <a:ln w="12700">
                <a:prstDash val="solid"/>
              </a:ln>
              <a:effectLst>
                <a:outerShdw blurRad="41275" dist="20320" dir="1800000" algn="tl" rotWithShape="0">
                  <a:srgbClr val="000000">
                    <a:alpha val="40000"/>
                  </a:srgbClr>
                </a:outerShdw>
              </a:effectLst>
              <a:latin typeface="AGA Arabesque" pitchFamily="2" charset="2"/>
              <a:cs typeface="Aharoni" pitchFamily="2" charset="-79"/>
            </a:rPr>
            <a:t>טיפול תרמי במתכות לצרכי הקשיה וכד'</a:t>
          </a:r>
          <a:endParaRPr lang="he-IL" b="1" cap="none" spc="0" dirty="0">
            <a:ln w="12700">
              <a:prstDash val="solid"/>
            </a:ln>
            <a:effectLst>
              <a:outerShdw blurRad="41275" dist="20320" dir="1800000" algn="tl" rotWithShape="0">
                <a:srgbClr val="000000">
                  <a:alpha val="40000"/>
                </a:srgbClr>
              </a:outerShdw>
            </a:effectLst>
            <a:latin typeface="AGA Arabesque" pitchFamily="2" charset="2"/>
            <a:cs typeface="Aharoni" pitchFamily="2" charset="-79"/>
          </a:endParaRPr>
        </a:p>
      </dgm:t>
    </dgm:pt>
    <dgm:pt modelId="{29236F7A-D262-4573-B561-A1B415D3E6C5}" type="parTrans" cxnId="{B8007242-246C-4327-A130-CC07E59C6E85}">
      <dgm:prSet/>
      <dgm:spPr/>
      <dgm:t>
        <a:bodyPr/>
        <a:lstStyle/>
        <a:p>
          <a:pPr rtl="1"/>
          <a:endParaRPr lang="he-IL"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GA Arabesque" pitchFamily="2" charset="2"/>
            <a:cs typeface="Aharoni" pitchFamily="2" charset="-79"/>
          </a:endParaRPr>
        </a:p>
      </dgm:t>
    </dgm:pt>
    <dgm:pt modelId="{E01D3F89-AFC4-45C7-939A-7A3128FAF4A3}" type="sibTrans" cxnId="{B8007242-246C-4327-A130-CC07E59C6E85}">
      <dgm:prSet/>
      <dgm:spPr/>
      <dgm:t>
        <a:bodyPr/>
        <a:lstStyle/>
        <a:p>
          <a:pPr rtl="1"/>
          <a:endParaRPr lang="he-IL"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GA Arabesque" pitchFamily="2" charset="2"/>
            <a:cs typeface="Aharoni" pitchFamily="2" charset="-79"/>
          </a:endParaRPr>
        </a:p>
      </dgm:t>
    </dgm:pt>
    <dgm:pt modelId="{C2D65E57-A5D1-4ED4-A3C4-80BA46355A75}">
      <dgm:prSet phldrT="[טקסט]"/>
      <dgm:spPr/>
      <dgm:t>
        <a:bodyPr/>
        <a:lstStyle/>
        <a:p>
          <a:pPr rtl="1"/>
          <a:r>
            <a:rPr lang="he-IL" b="1" cap="none" spc="0" dirty="0" smtClean="0">
              <a:ln w="12700">
                <a:prstDash val="solid"/>
              </a:ln>
              <a:effectLst>
                <a:outerShdw blurRad="41275" dist="20320" dir="1800000" algn="tl" rotWithShape="0">
                  <a:srgbClr val="000000">
                    <a:alpha val="40000"/>
                  </a:srgbClr>
                </a:outerShdw>
              </a:effectLst>
              <a:latin typeface="AGA Arabesque" pitchFamily="2" charset="2"/>
              <a:cs typeface="Aharoni" pitchFamily="2" charset="-79"/>
            </a:rPr>
            <a:t>דלק לצוללות</a:t>
          </a:r>
          <a:endParaRPr lang="he-IL" b="1" cap="none" spc="0" dirty="0">
            <a:ln w="12700">
              <a:prstDash val="solid"/>
            </a:ln>
            <a:effectLst>
              <a:outerShdw blurRad="41275" dist="20320" dir="1800000" algn="tl" rotWithShape="0">
                <a:srgbClr val="000000">
                  <a:alpha val="40000"/>
                </a:srgbClr>
              </a:outerShdw>
            </a:effectLst>
            <a:latin typeface="AGA Arabesque" pitchFamily="2" charset="2"/>
            <a:cs typeface="Aharoni" pitchFamily="2" charset="-79"/>
          </a:endParaRPr>
        </a:p>
      </dgm:t>
    </dgm:pt>
    <dgm:pt modelId="{BC8D9E24-B0C8-411B-B979-F81C1D025C2E}" type="parTrans" cxnId="{E39A1773-ED3F-4385-8779-7ACF71963C42}">
      <dgm:prSet/>
      <dgm:spPr/>
      <dgm:t>
        <a:bodyPr/>
        <a:lstStyle/>
        <a:p>
          <a:pPr rtl="1"/>
          <a:endParaRPr lang="he-IL"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GA Arabesque" pitchFamily="2" charset="2"/>
            <a:cs typeface="Aharoni" pitchFamily="2" charset="-79"/>
          </a:endParaRPr>
        </a:p>
      </dgm:t>
    </dgm:pt>
    <dgm:pt modelId="{8540A781-FE91-4D74-83CB-C420A8F75A75}" type="sibTrans" cxnId="{E39A1773-ED3F-4385-8779-7ACF71963C42}">
      <dgm:prSet/>
      <dgm:spPr/>
      <dgm:t>
        <a:bodyPr/>
        <a:lstStyle/>
        <a:p>
          <a:pPr rtl="1"/>
          <a:endParaRPr lang="he-IL"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GA Arabesque" pitchFamily="2" charset="2"/>
            <a:cs typeface="Aharoni" pitchFamily="2" charset="-79"/>
          </a:endParaRPr>
        </a:p>
      </dgm:t>
    </dgm:pt>
    <dgm:pt modelId="{6503AAFD-D13D-449A-AECB-B9D6F196A4D3}" type="pres">
      <dgm:prSet presAssocID="{33DB90EC-8735-4474-A436-43E41A5922BC}" presName="diagram" presStyleCnt="0">
        <dgm:presLayoutVars>
          <dgm:chMax val="1"/>
          <dgm:dir/>
          <dgm:animLvl val="ctr"/>
          <dgm:resizeHandles val="exact"/>
        </dgm:presLayoutVars>
      </dgm:prSet>
      <dgm:spPr/>
      <dgm:t>
        <a:bodyPr/>
        <a:lstStyle/>
        <a:p>
          <a:pPr rtl="1"/>
          <a:endParaRPr lang="he-IL"/>
        </a:p>
      </dgm:t>
    </dgm:pt>
    <dgm:pt modelId="{2323204E-EDA4-42BA-ABB2-8D6B82C0BF3D}" type="pres">
      <dgm:prSet presAssocID="{33DB90EC-8735-4474-A436-43E41A5922BC}" presName="matrix" presStyleCnt="0"/>
      <dgm:spPr/>
    </dgm:pt>
    <dgm:pt modelId="{04EC5807-5A60-4563-AA9D-DD3AFCB31215}" type="pres">
      <dgm:prSet presAssocID="{33DB90EC-8735-4474-A436-43E41A5922BC}" presName="tile1" presStyleLbl="node1" presStyleIdx="0" presStyleCnt="4"/>
      <dgm:spPr/>
      <dgm:t>
        <a:bodyPr/>
        <a:lstStyle/>
        <a:p>
          <a:pPr rtl="1"/>
          <a:endParaRPr lang="he-IL"/>
        </a:p>
      </dgm:t>
    </dgm:pt>
    <dgm:pt modelId="{1E22D78A-C6FE-49B9-85A4-DA14D3B24EE4}" type="pres">
      <dgm:prSet presAssocID="{33DB90EC-8735-4474-A436-43E41A5922BC}" presName="tile1text" presStyleLbl="node1" presStyleIdx="0" presStyleCnt="4">
        <dgm:presLayoutVars>
          <dgm:chMax val="0"/>
          <dgm:chPref val="0"/>
          <dgm:bulletEnabled val="1"/>
        </dgm:presLayoutVars>
      </dgm:prSet>
      <dgm:spPr/>
      <dgm:t>
        <a:bodyPr/>
        <a:lstStyle/>
        <a:p>
          <a:pPr rtl="1"/>
          <a:endParaRPr lang="he-IL"/>
        </a:p>
      </dgm:t>
    </dgm:pt>
    <dgm:pt modelId="{5ECA2B01-7FD9-452E-B068-50D6E31D49E4}" type="pres">
      <dgm:prSet presAssocID="{33DB90EC-8735-4474-A436-43E41A5922BC}" presName="tile2" presStyleLbl="node1" presStyleIdx="1" presStyleCnt="4"/>
      <dgm:spPr/>
      <dgm:t>
        <a:bodyPr/>
        <a:lstStyle/>
        <a:p>
          <a:pPr rtl="1"/>
          <a:endParaRPr lang="he-IL"/>
        </a:p>
      </dgm:t>
    </dgm:pt>
    <dgm:pt modelId="{0EA783D9-C1EC-42A6-B58C-601CC8A30B27}" type="pres">
      <dgm:prSet presAssocID="{33DB90EC-8735-4474-A436-43E41A5922BC}" presName="tile2text" presStyleLbl="node1" presStyleIdx="1" presStyleCnt="4">
        <dgm:presLayoutVars>
          <dgm:chMax val="0"/>
          <dgm:chPref val="0"/>
          <dgm:bulletEnabled val="1"/>
        </dgm:presLayoutVars>
      </dgm:prSet>
      <dgm:spPr/>
      <dgm:t>
        <a:bodyPr/>
        <a:lstStyle/>
        <a:p>
          <a:pPr rtl="1"/>
          <a:endParaRPr lang="he-IL"/>
        </a:p>
      </dgm:t>
    </dgm:pt>
    <dgm:pt modelId="{52073C15-F578-4CF4-BDDF-4F566F45BFD5}" type="pres">
      <dgm:prSet presAssocID="{33DB90EC-8735-4474-A436-43E41A5922BC}" presName="tile3" presStyleLbl="node1" presStyleIdx="2" presStyleCnt="4"/>
      <dgm:spPr/>
      <dgm:t>
        <a:bodyPr/>
        <a:lstStyle/>
        <a:p>
          <a:pPr rtl="1"/>
          <a:endParaRPr lang="he-IL"/>
        </a:p>
      </dgm:t>
    </dgm:pt>
    <dgm:pt modelId="{2025999B-0517-470F-B609-7F2972AC5326}" type="pres">
      <dgm:prSet presAssocID="{33DB90EC-8735-4474-A436-43E41A5922BC}" presName="tile3text" presStyleLbl="node1" presStyleIdx="2" presStyleCnt="4">
        <dgm:presLayoutVars>
          <dgm:chMax val="0"/>
          <dgm:chPref val="0"/>
          <dgm:bulletEnabled val="1"/>
        </dgm:presLayoutVars>
      </dgm:prSet>
      <dgm:spPr/>
      <dgm:t>
        <a:bodyPr/>
        <a:lstStyle/>
        <a:p>
          <a:pPr rtl="1"/>
          <a:endParaRPr lang="he-IL"/>
        </a:p>
      </dgm:t>
    </dgm:pt>
    <dgm:pt modelId="{1B65B752-8410-4CC7-8653-5FC3563DDDAC}" type="pres">
      <dgm:prSet presAssocID="{33DB90EC-8735-4474-A436-43E41A5922BC}" presName="tile4" presStyleLbl="node1" presStyleIdx="3" presStyleCnt="4"/>
      <dgm:spPr/>
      <dgm:t>
        <a:bodyPr/>
        <a:lstStyle/>
        <a:p>
          <a:pPr rtl="1"/>
          <a:endParaRPr lang="he-IL"/>
        </a:p>
      </dgm:t>
    </dgm:pt>
    <dgm:pt modelId="{D03D24DA-D913-4521-8265-57320A8D6678}" type="pres">
      <dgm:prSet presAssocID="{33DB90EC-8735-4474-A436-43E41A5922BC}" presName="tile4text" presStyleLbl="node1" presStyleIdx="3" presStyleCnt="4">
        <dgm:presLayoutVars>
          <dgm:chMax val="0"/>
          <dgm:chPref val="0"/>
          <dgm:bulletEnabled val="1"/>
        </dgm:presLayoutVars>
      </dgm:prSet>
      <dgm:spPr/>
      <dgm:t>
        <a:bodyPr/>
        <a:lstStyle/>
        <a:p>
          <a:pPr rtl="1"/>
          <a:endParaRPr lang="he-IL"/>
        </a:p>
      </dgm:t>
    </dgm:pt>
    <dgm:pt modelId="{F2E9BDB1-71E9-4917-8510-058C7C571296}" type="pres">
      <dgm:prSet presAssocID="{33DB90EC-8735-4474-A436-43E41A5922BC}" presName="centerTile" presStyleLbl="fgShp" presStyleIdx="0" presStyleCnt="1">
        <dgm:presLayoutVars>
          <dgm:chMax val="0"/>
          <dgm:chPref val="0"/>
        </dgm:presLayoutVars>
      </dgm:prSet>
      <dgm:spPr/>
      <dgm:t>
        <a:bodyPr/>
        <a:lstStyle/>
        <a:p>
          <a:pPr rtl="1"/>
          <a:endParaRPr lang="he-IL"/>
        </a:p>
      </dgm:t>
    </dgm:pt>
  </dgm:ptLst>
  <dgm:cxnLst>
    <dgm:cxn modelId="{B8007242-246C-4327-A130-CC07E59C6E85}" srcId="{CB33251D-C5DC-408F-B71B-C86914AF17A6}" destId="{0572ABEC-9951-4D34-B780-7034D2835071}" srcOrd="2" destOrd="0" parTransId="{29236F7A-D262-4573-B561-A1B415D3E6C5}" sibTransId="{E01D3F89-AFC4-45C7-939A-7A3128FAF4A3}"/>
    <dgm:cxn modelId="{236F158B-7D5F-4E90-9BB8-1E3A21169672}" type="presOf" srcId="{1029C0F9-7472-45C1-B459-F6F517F82AAD}" destId="{0EA783D9-C1EC-42A6-B58C-601CC8A30B27}" srcOrd="1" destOrd="0" presId="urn:microsoft.com/office/officeart/2005/8/layout/matrix1"/>
    <dgm:cxn modelId="{341EA6AD-B2DC-4630-B043-BD13672383DF}" srcId="{CB33251D-C5DC-408F-B71B-C86914AF17A6}" destId="{1029C0F9-7472-45C1-B459-F6F517F82AAD}" srcOrd="1" destOrd="0" parTransId="{F6076752-26DD-4ECF-BB53-CF8C01182DB1}" sibTransId="{9B884873-AD41-4EB3-80C4-385068C399F5}"/>
    <dgm:cxn modelId="{10F975CB-62B5-4B67-BC8D-1AD6831900AA}" type="presOf" srcId="{C2D65E57-A5D1-4ED4-A3C4-80BA46355A75}" destId="{D03D24DA-D913-4521-8265-57320A8D6678}" srcOrd="1" destOrd="0" presId="urn:microsoft.com/office/officeart/2005/8/layout/matrix1"/>
    <dgm:cxn modelId="{0E18B45F-9D8A-4D65-ADD9-7BEEB35F2D7F}" type="presOf" srcId="{C2D65E57-A5D1-4ED4-A3C4-80BA46355A75}" destId="{1B65B752-8410-4CC7-8653-5FC3563DDDAC}" srcOrd="0" destOrd="0" presId="urn:microsoft.com/office/officeart/2005/8/layout/matrix1"/>
    <dgm:cxn modelId="{E39A1773-ED3F-4385-8779-7ACF71963C42}" srcId="{CB33251D-C5DC-408F-B71B-C86914AF17A6}" destId="{C2D65E57-A5D1-4ED4-A3C4-80BA46355A75}" srcOrd="3" destOrd="0" parTransId="{BC8D9E24-B0C8-411B-B979-F81C1D025C2E}" sibTransId="{8540A781-FE91-4D74-83CB-C420A8F75A75}"/>
    <dgm:cxn modelId="{1BBC8ED1-D5EB-4B3E-949F-04C5DF077DE1}" type="presOf" srcId="{0572ABEC-9951-4D34-B780-7034D2835071}" destId="{52073C15-F578-4CF4-BDDF-4F566F45BFD5}" srcOrd="0" destOrd="0" presId="urn:microsoft.com/office/officeart/2005/8/layout/matrix1"/>
    <dgm:cxn modelId="{94F33FF1-1CF1-4379-B77A-8FDA639EBBCA}" srcId="{CB33251D-C5DC-408F-B71B-C86914AF17A6}" destId="{164931A2-CD28-4809-8AB7-7CBB7F7A7902}" srcOrd="0" destOrd="0" parTransId="{1A26A66F-890A-4361-89AE-D891BDF4345E}" sibTransId="{BC1DC938-300B-4B96-AEE5-FE2D899EA773}"/>
    <dgm:cxn modelId="{74DFD745-D05C-4546-98B6-B8C195FEE09B}" srcId="{33DB90EC-8735-4474-A436-43E41A5922BC}" destId="{CB33251D-C5DC-408F-B71B-C86914AF17A6}" srcOrd="0" destOrd="0" parTransId="{0A44F043-729D-4DE4-B3B7-16CDA4694B9F}" sibTransId="{964CDB54-D3A6-4B2A-ABF4-05483750B3BE}"/>
    <dgm:cxn modelId="{B2FE0313-C2B4-44C9-9C27-C3A809FCC721}" type="presOf" srcId="{164931A2-CD28-4809-8AB7-7CBB7F7A7902}" destId="{04EC5807-5A60-4563-AA9D-DD3AFCB31215}" srcOrd="0" destOrd="0" presId="urn:microsoft.com/office/officeart/2005/8/layout/matrix1"/>
    <dgm:cxn modelId="{E94F5A83-6FEE-4242-8838-7BC73AA6D28D}" type="presOf" srcId="{CB33251D-C5DC-408F-B71B-C86914AF17A6}" destId="{F2E9BDB1-71E9-4917-8510-058C7C571296}" srcOrd="0" destOrd="0" presId="urn:microsoft.com/office/officeart/2005/8/layout/matrix1"/>
    <dgm:cxn modelId="{D0FF432A-9F37-4434-BA65-CA2F70107C53}" type="presOf" srcId="{1029C0F9-7472-45C1-B459-F6F517F82AAD}" destId="{5ECA2B01-7FD9-452E-B068-50D6E31D49E4}" srcOrd="0" destOrd="0" presId="urn:microsoft.com/office/officeart/2005/8/layout/matrix1"/>
    <dgm:cxn modelId="{DFF44277-806A-4D59-B254-986B1E124D13}" type="presOf" srcId="{164931A2-CD28-4809-8AB7-7CBB7F7A7902}" destId="{1E22D78A-C6FE-49B9-85A4-DA14D3B24EE4}" srcOrd="1" destOrd="0" presId="urn:microsoft.com/office/officeart/2005/8/layout/matrix1"/>
    <dgm:cxn modelId="{32B6FF07-D677-4BAE-BCF3-AD2201E43383}" type="presOf" srcId="{0572ABEC-9951-4D34-B780-7034D2835071}" destId="{2025999B-0517-470F-B609-7F2972AC5326}" srcOrd="1" destOrd="0" presId="urn:microsoft.com/office/officeart/2005/8/layout/matrix1"/>
    <dgm:cxn modelId="{421DA056-7EEE-4BE1-827E-02D3C1AC4F07}" type="presOf" srcId="{33DB90EC-8735-4474-A436-43E41A5922BC}" destId="{6503AAFD-D13D-449A-AECB-B9D6F196A4D3}" srcOrd="0" destOrd="0" presId="urn:microsoft.com/office/officeart/2005/8/layout/matrix1"/>
    <dgm:cxn modelId="{9BCC8768-58CA-4B61-B9FE-0047D00EA703}" type="presParOf" srcId="{6503AAFD-D13D-449A-AECB-B9D6F196A4D3}" destId="{2323204E-EDA4-42BA-ABB2-8D6B82C0BF3D}" srcOrd="0" destOrd="0" presId="urn:microsoft.com/office/officeart/2005/8/layout/matrix1"/>
    <dgm:cxn modelId="{9FE1784C-2779-43AC-9B97-361C2A96B933}" type="presParOf" srcId="{2323204E-EDA4-42BA-ABB2-8D6B82C0BF3D}" destId="{04EC5807-5A60-4563-AA9D-DD3AFCB31215}" srcOrd="0" destOrd="0" presId="urn:microsoft.com/office/officeart/2005/8/layout/matrix1"/>
    <dgm:cxn modelId="{0D1759C2-34CF-4823-B7A6-C90D46F8E8A8}" type="presParOf" srcId="{2323204E-EDA4-42BA-ABB2-8D6B82C0BF3D}" destId="{1E22D78A-C6FE-49B9-85A4-DA14D3B24EE4}" srcOrd="1" destOrd="0" presId="urn:microsoft.com/office/officeart/2005/8/layout/matrix1"/>
    <dgm:cxn modelId="{00349972-2DB8-4C97-9143-57FAC6E59E16}" type="presParOf" srcId="{2323204E-EDA4-42BA-ABB2-8D6B82C0BF3D}" destId="{5ECA2B01-7FD9-452E-B068-50D6E31D49E4}" srcOrd="2" destOrd="0" presId="urn:microsoft.com/office/officeart/2005/8/layout/matrix1"/>
    <dgm:cxn modelId="{031A0DC1-28DC-4119-8B28-44605B8FFA7A}" type="presParOf" srcId="{2323204E-EDA4-42BA-ABB2-8D6B82C0BF3D}" destId="{0EA783D9-C1EC-42A6-B58C-601CC8A30B27}" srcOrd="3" destOrd="0" presId="urn:microsoft.com/office/officeart/2005/8/layout/matrix1"/>
    <dgm:cxn modelId="{59AA66E9-B089-4652-87F5-C631DE996F40}" type="presParOf" srcId="{2323204E-EDA4-42BA-ABB2-8D6B82C0BF3D}" destId="{52073C15-F578-4CF4-BDDF-4F566F45BFD5}" srcOrd="4" destOrd="0" presId="urn:microsoft.com/office/officeart/2005/8/layout/matrix1"/>
    <dgm:cxn modelId="{B0F6682F-0479-4AF0-BD4E-E4B2B35F83B1}" type="presParOf" srcId="{2323204E-EDA4-42BA-ABB2-8D6B82C0BF3D}" destId="{2025999B-0517-470F-B609-7F2972AC5326}" srcOrd="5" destOrd="0" presId="urn:microsoft.com/office/officeart/2005/8/layout/matrix1"/>
    <dgm:cxn modelId="{FD4C2078-9095-4204-AFF3-BD123A685212}" type="presParOf" srcId="{2323204E-EDA4-42BA-ABB2-8D6B82C0BF3D}" destId="{1B65B752-8410-4CC7-8653-5FC3563DDDAC}" srcOrd="6" destOrd="0" presId="urn:microsoft.com/office/officeart/2005/8/layout/matrix1"/>
    <dgm:cxn modelId="{446CB1CE-48AE-4507-B2B8-BF3CC02D551C}" type="presParOf" srcId="{2323204E-EDA4-42BA-ABB2-8D6B82C0BF3D}" destId="{D03D24DA-D913-4521-8265-57320A8D6678}" srcOrd="7" destOrd="0" presId="urn:microsoft.com/office/officeart/2005/8/layout/matrix1"/>
    <dgm:cxn modelId="{C98723B4-6033-490C-8452-08F5CA828AC4}" type="presParOf" srcId="{6503AAFD-D13D-449A-AECB-B9D6F196A4D3}" destId="{F2E9BDB1-71E9-4917-8510-058C7C571296}" srcOrd="1" destOrd="0" presId="urn:microsoft.com/office/officeart/2005/8/layout/matrix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963A387-5984-4ECD-BAAA-ACA5582A8716}" type="doc">
      <dgm:prSet loTypeId="urn:microsoft.com/office/officeart/2005/8/layout/hList2#1" loCatId="list" qsTypeId="urn:microsoft.com/office/officeart/2005/8/quickstyle/simple1" qsCatId="simple" csTypeId="urn:microsoft.com/office/officeart/2005/8/colors/colorful3" csCatId="colorful" phldr="1"/>
      <dgm:spPr/>
      <dgm:t>
        <a:bodyPr/>
        <a:lstStyle/>
        <a:p>
          <a:pPr rtl="1"/>
          <a:endParaRPr lang="he-IL"/>
        </a:p>
      </dgm:t>
    </dgm:pt>
    <dgm:pt modelId="{37D54EF5-5485-47C1-88D7-E44B865014FA}">
      <dgm:prSet phldrT="[טקסט]"/>
      <dgm:spPr/>
      <dgm:t>
        <a:bodyPr/>
        <a:lstStyle/>
        <a:p>
          <a:pPr rtl="1"/>
          <a:r>
            <a:rPr lang="he-IL" dirty="0" smtClean="0">
              <a:cs typeface="Aharoni" pitchFamily="2" charset="-79"/>
            </a:rPr>
            <a:t>אמצעי נוח לקירור והקפאה </a:t>
          </a:r>
          <a:endParaRPr lang="he-IL" dirty="0"/>
        </a:p>
      </dgm:t>
    </dgm:pt>
    <dgm:pt modelId="{9E68EF9F-9A3E-45E1-BC51-8256C37F981A}" type="parTrans" cxnId="{AC1EC0F0-E797-4262-9658-9B3B608D7DCA}">
      <dgm:prSet/>
      <dgm:spPr/>
      <dgm:t>
        <a:bodyPr/>
        <a:lstStyle/>
        <a:p>
          <a:pPr rtl="1"/>
          <a:endParaRPr lang="he-IL"/>
        </a:p>
      </dgm:t>
    </dgm:pt>
    <dgm:pt modelId="{99B67A05-0764-41F1-A3EB-F4BEABC80047}" type="sibTrans" cxnId="{AC1EC0F0-E797-4262-9658-9B3B608D7DCA}">
      <dgm:prSet/>
      <dgm:spPr/>
      <dgm:t>
        <a:bodyPr/>
        <a:lstStyle/>
        <a:p>
          <a:pPr rtl="1"/>
          <a:endParaRPr lang="he-IL"/>
        </a:p>
      </dgm:t>
    </dgm:pt>
    <dgm:pt modelId="{E87E7833-B56D-4BBE-9D3B-FCD255F280F5}">
      <dgm:prSet phldrT="[טקסט]"/>
      <dgm:spPr/>
      <dgm:t>
        <a:bodyPr/>
        <a:lstStyle/>
        <a:p>
          <a:pPr rtl="1"/>
          <a:r>
            <a:rPr lang="he-IL" dirty="0" smtClean="0">
              <a:cs typeface="Aharoni" pitchFamily="2" charset="-79"/>
            </a:rPr>
            <a:t>בטוח וקל לניוד ולכן מתאים להובלת חומרים בהקפאה</a:t>
          </a:r>
          <a:endParaRPr lang="he-IL" dirty="0"/>
        </a:p>
      </dgm:t>
    </dgm:pt>
    <dgm:pt modelId="{C2BF13C9-1095-48F5-A38D-8875611AE817}" type="parTrans" cxnId="{C1701F1A-470B-4D3A-9596-B526BD05F876}">
      <dgm:prSet/>
      <dgm:spPr/>
      <dgm:t>
        <a:bodyPr/>
        <a:lstStyle/>
        <a:p>
          <a:pPr rtl="1"/>
          <a:endParaRPr lang="he-IL"/>
        </a:p>
      </dgm:t>
    </dgm:pt>
    <dgm:pt modelId="{AB70C63C-74B2-4E8B-BD52-92E80C611AC3}" type="sibTrans" cxnId="{C1701F1A-470B-4D3A-9596-B526BD05F876}">
      <dgm:prSet/>
      <dgm:spPr/>
      <dgm:t>
        <a:bodyPr/>
        <a:lstStyle/>
        <a:p>
          <a:pPr rtl="1"/>
          <a:endParaRPr lang="he-IL"/>
        </a:p>
      </dgm:t>
    </dgm:pt>
    <dgm:pt modelId="{3B4BC137-5DD2-41AE-9D68-1D8B9CF2E111}">
      <dgm:prSet phldrT="[טקסט]" phldr="1"/>
      <dgm:spPr/>
      <dgm:t>
        <a:bodyPr/>
        <a:lstStyle/>
        <a:p>
          <a:pPr rtl="1"/>
          <a:endParaRPr lang="he-IL" dirty="0"/>
        </a:p>
      </dgm:t>
    </dgm:pt>
    <dgm:pt modelId="{323BBDCA-8CAE-46C9-9223-262D05620093}" type="parTrans" cxnId="{C408F6B0-56EC-4199-9C8F-E6B29DA9A1FA}">
      <dgm:prSet/>
      <dgm:spPr/>
      <dgm:t>
        <a:bodyPr/>
        <a:lstStyle/>
        <a:p>
          <a:pPr rtl="1"/>
          <a:endParaRPr lang="he-IL"/>
        </a:p>
      </dgm:t>
    </dgm:pt>
    <dgm:pt modelId="{C8186698-16BD-48CE-8492-805B3B8270CF}" type="sibTrans" cxnId="{C408F6B0-56EC-4199-9C8F-E6B29DA9A1FA}">
      <dgm:prSet/>
      <dgm:spPr/>
      <dgm:t>
        <a:bodyPr/>
        <a:lstStyle/>
        <a:p>
          <a:pPr rtl="1"/>
          <a:endParaRPr lang="he-IL"/>
        </a:p>
      </dgm:t>
    </dgm:pt>
    <dgm:pt modelId="{FC51F5E6-BFE7-40C1-A335-12AF2BBF8DB6}">
      <dgm:prSet phldrT="[טקסט]" custT="1"/>
      <dgm:spPr/>
      <dgm:t>
        <a:bodyPr/>
        <a:lstStyle/>
        <a:p>
          <a:pPr rtl="1"/>
          <a:r>
            <a:rPr lang="he-IL" sz="2400" dirty="0" smtClean="0">
              <a:cs typeface="Aharoni" pitchFamily="2" charset="-79"/>
            </a:rPr>
            <a:t>עובר ממצב גזי ישירות למצב מוצק ("קרח יבש") </a:t>
          </a:r>
          <a:r>
            <a:rPr lang="he-IL" sz="2400" dirty="0" err="1" smtClean="0">
              <a:cs typeface="Aharoni" pitchFamily="2" charset="-79"/>
            </a:rPr>
            <a:t>בטמפ</a:t>
          </a:r>
          <a:r>
            <a:rPr lang="he-IL" sz="2400" dirty="0" smtClean="0">
              <a:cs typeface="Aharoni" pitchFamily="2" charset="-79"/>
            </a:rPr>
            <a:t>' של </a:t>
          </a:r>
          <a:r>
            <a:rPr lang="en-US" sz="2400" dirty="0" smtClean="0">
              <a:cs typeface="Aharoni" pitchFamily="2" charset="-79"/>
            </a:rPr>
            <a:t>C</a:t>
          </a:r>
          <a:r>
            <a:rPr lang="he-IL" sz="2400" dirty="0" smtClean="0">
              <a:cs typeface="Aharoni" pitchFamily="2" charset="-79"/>
            </a:rPr>
            <a:t>78.5⁰-</a:t>
          </a:r>
          <a:endParaRPr lang="he-IL" sz="2400" dirty="0">
            <a:cs typeface="Aharoni" pitchFamily="2" charset="-79"/>
          </a:endParaRPr>
        </a:p>
      </dgm:t>
    </dgm:pt>
    <dgm:pt modelId="{6772865C-629C-4514-A511-20D749276A13}" type="parTrans" cxnId="{1C9A478F-ED18-4C45-A773-DB83EC26D882}">
      <dgm:prSet/>
      <dgm:spPr/>
      <dgm:t>
        <a:bodyPr/>
        <a:lstStyle/>
        <a:p>
          <a:pPr rtl="1"/>
          <a:endParaRPr lang="he-IL"/>
        </a:p>
      </dgm:t>
    </dgm:pt>
    <dgm:pt modelId="{0B2FE49F-63E4-41AA-9295-4E195B470400}" type="sibTrans" cxnId="{1C9A478F-ED18-4C45-A773-DB83EC26D882}">
      <dgm:prSet/>
      <dgm:spPr/>
      <dgm:t>
        <a:bodyPr/>
        <a:lstStyle/>
        <a:p>
          <a:pPr rtl="1"/>
          <a:endParaRPr lang="he-IL"/>
        </a:p>
      </dgm:t>
    </dgm:pt>
    <dgm:pt modelId="{5BDB52CA-1E05-4AB2-ACC1-D8FFF7D42C98}">
      <dgm:prSet phldrT="[טקסט]" phldr="1"/>
      <dgm:spPr/>
      <dgm:t>
        <a:bodyPr/>
        <a:lstStyle/>
        <a:p>
          <a:pPr rtl="1"/>
          <a:endParaRPr lang="he-IL" dirty="0"/>
        </a:p>
      </dgm:t>
    </dgm:pt>
    <dgm:pt modelId="{A57CAF78-3FEE-42C8-B96C-FB7923B226A3}" type="parTrans" cxnId="{14E446CC-1994-4A51-92E8-3A2ADDF3385D}">
      <dgm:prSet/>
      <dgm:spPr/>
      <dgm:t>
        <a:bodyPr/>
        <a:lstStyle/>
        <a:p>
          <a:pPr rtl="1"/>
          <a:endParaRPr lang="he-IL"/>
        </a:p>
      </dgm:t>
    </dgm:pt>
    <dgm:pt modelId="{84EC5BAC-C0A0-45C6-8053-D76CE5C2B739}" type="sibTrans" cxnId="{14E446CC-1994-4A51-92E8-3A2ADDF3385D}">
      <dgm:prSet/>
      <dgm:spPr/>
      <dgm:t>
        <a:bodyPr/>
        <a:lstStyle/>
        <a:p>
          <a:pPr rtl="1"/>
          <a:endParaRPr lang="he-IL"/>
        </a:p>
      </dgm:t>
    </dgm:pt>
    <dgm:pt modelId="{96ED53FF-BA3A-4C44-A3F8-E8F05EB35530}">
      <dgm:prSet phldrT="[טקסט]" custT="1"/>
      <dgm:spPr/>
      <dgm:t>
        <a:bodyPr/>
        <a:lstStyle/>
        <a:p>
          <a:pPr rtl="1"/>
          <a:r>
            <a:rPr lang="he-IL" sz="2400" dirty="0" smtClean="0">
              <a:cs typeface="Aharoni" pitchFamily="2" charset="-79"/>
            </a:rPr>
            <a:t>מופק בצורה מסחרית כמוצר לוואי בתהליכי ייצור תעשייתיים</a:t>
          </a:r>
          <a:endParaRPr lang="he-IL" sz="2400" dirty="0"/>
        </a:p>
      </dgm:t>
    </dgm:pt>
    <dgm:pt modelId="{09D631CE-794F-4B21-82A2-E570D39CC297}" type="parTrans" cxnId="{B6D7A83F-847A-4718-9DD6-8034F42F26A8}">
      <dgm:prSet/>
      <dgm:spPr/>
      <dgm:t>
        <a:bodyPr/>
        <a:lstStyle/>
        <a:p>
          <a:pPr rtl="1"/>
          <a:endParaRPr lang="he-IL"/>
        </a:p>
      </dgm:t>
    </dgm:pt>
    <dgm:pt modelId="{E7B2A5C5-FE3E-44F8-8658-C94BE08D259F}" type="sibTrans" cxnId="{B6D7A83F-847A-4718-9DD6-8034F42F26A8}">
      <dgm:prSet/>
      <dgm:spPr/>
      <dgm:t>
        <a:bodyPr/>
        <a:lstStyle/>
        <a:p>
          <a:pPr rtl="1"/>
          <a:endParaRPr lang="he-IL"/>
        </a:p>
      </dgm:t>
    </dgm:pt>
    <dgm:pt modelId="{85A7CFFF-73A1-4F76-A8E7-8A8F0E5274E8}">
      <dgm:prSet phldrT="[טקסט]" custT="1"/>
      <dgm:spPr/>
      <dgm:t>
        <a:bodyPr/>
        <a:lstStyle/>
        <a:p>
          <a:pPr rtl="1"/>
          <a:r>
            <a:rPr lang="he-IL" sz="2800" dirty="0" smtClean="0">
              <a:solidFill>
                <a:schemeClr val="accent2">
                  <a:lumMod val="50000"/>
                </a:schemeClr>
              </a:solidFill>
              <a:cs typeface="Aharoni" pitchFamily="2" charset="-79"/>
            </a:rPr>
            <a:t>שימושים</a:t>
          </a:r>
          <a:endParaRPr lang="he-IL" sz="2800" dirty="0">
            <a:solidFill>
              <a:schemeClr val="accent2">
                <a:lumMod val="50000"/>
              </a:schemeClr>
            </a:solidFill>
            <a:cs typeface="Aharoni" pitchFamily="2" charset="-79"/>
          </a:endParaRPr>
        </a:p>
      </dgm:t>
    </dgm:pt>
    <dgm:pt modelId="{1EC3C788-23C2-4CC2-9018-4E56847A5DF2}" type="sibTrans" cxnId="{A385E005-FD52-4771-9485-48CF0F0D9E93}">
      <dgm:prSet/>
      <dgm:spPr/>
      <dgm:t>
        <a:bodyPr/>
        <a:lstStyle/>
        <a:p>
          <a:pPr rtl="1"/>
          <a:endParaRPr lang="he-IL"/>
        </a:p>
      </dgm:t>
    </dgm:pt>
    <dgm:pt modelId="{3348664C-3750-4BA1-B11A-01145740C1CB}" type="parTrans" cxnId="{A385E005-FD52-4771-9485-48CF0F0D9E93}">
      <dgm:prSet/>
      <dgm:spPr/>
      <dgm:t>
        <a:bodyPr/>
        <a:lstStyle/>
        <a:p>
          <a:pPr rtl="1"/>
          <a:endParaRPr lang="he-IL"/>
        </a:p>
      </dgm:t>
    </dgm:pt>
    <dgm:pt modelId="{83AEADA3-5010-463F-B23C-BA6312D8E509}">
      <dgm:prSet phldrT="[טקסט]"/>
      <dgm:spPr/>
      <dgm:t>
        <a:bodyPr/>
        <a:lstStyle/>
        <a:p>
          <a:pPr rtl="1"/>
          <a:r>
            <a:rPr lang="he-IL" dirty="0" smtClean="0">
              <a:cs typeface="Aharoni" pitchFamily="2" charset="-79"/>
            </a:rPr>
            <a:t>משמש לייצור "עשן מלאכותי".</a:t>
          </a:r>
          <a:endParaRPr lang="he-IL" dirty="0"/>
        </a:p>
      </dgm:t>
    </dgm:pt>
    <dgm:pt modelId="{17C79861-6621-4414-A26E-4E2F1398669C}" type="parTrans" cxnId="{6BFA7116-BA9C-42C7-9463-EEBF410EE9AE}">
      <dgm:prSet/>
      <dgm:spPr/>
      <dgm:t>
        <a:bodyPr/>
        <a:lstStyle/>
        <a:p>
          <a:pPr rtl="1"/>
          <a:endParaRPr lang="he-IL"/>
        </a:p>
      </dgm:t>
    </dgm:pt>
    <dgm:pt modelId="{517266E7-7BF5-46E8-B994-9DBFE4D73052}" type="sibTrans" cxnId="{6BFA7116-BA9C-42C7-9463-EEBF410EE9AE}">
      <dgm:prSet/>
      <dgm:spPr/>
      <dgm:t>
        <a:bodyPr/>
        <a:lstStyle/>
        <a:p>
          <a:pPr rtl="1"/>
          <a:endParaRPr lang="he-IL"/>
        </a:p>
      </dgm:t>
    </dgm:pt>
    <dgm:pt modelId="{F2AC9954-A6DD-469D-BB9E-DC9CBE5CF2B5}">
      <dgm:prSet phldrT="[טקסט]"/>
      <dgm:spPr/>
      <dgm:t>
        <a:bodyPr/>
        <a:lstStyle/>
        <a:p>
          <a:pPr rtl="1"/>
          <a:r>
            <a:rPr lang="he-IL" dirty="0" smtClean="0">
              <a:cs typeface="Aharoni" pitchFamily="2" charset="-79"/>
            </a:rPr>
            <a:t>ניקוי בקרח יבש</a:t>
          </a:r>
          <a:endParaRPr lang="he-IL" dirty="0"/>
        </a:p>
      </dgm:t>
    </dgm:pt>
    <dgm:pt modelId="{F04BAE20-5F6B-43D0-867B-4F040728152D}" type="parTrans" cxnId="{81B8A6BD-7568-48D5-B475-E4119C5B3749}">
      <dgm:prSet/>
      <dgm:spPr/>
      <dgm:t>
        <a:bodyPr/>
        <a:lstStyle/>
        <a:p>
          <a:pPr rtl="1"/>
          <a:endParaRPr lang="he-IL"/>
        </a:p>
      </dgm:t>
    </dgm:pt>
    <dgm:pt modelId="{E573DCEE-2E3C-4412-98B7-E35CD6317F9E}" type="sibTrans" cxnId="{81B8A6BD-7568-48D5-B475-E4119C5B3749}">
      <dgm:prSet/>
      <dgm:spPr/>
      <dgm:t>
        <a:bodyPr/>
        <a:lstStyle/>
        <a:p>
          <a:pPr rtl="1"/>
          <a:endParaRPr lang="he-IL"/>
        </a:p>
      </dgm:t>
    </dgm:pt>
    <dgm:pt modelId="{7A070CD3-6304-45A9-88C5-95E0DBF1657E}">
      <dgm:prSet phldrT="[טקסט]" custT="1"/>
      <dgm:spPr/>
      <dgm:t>
        <a:bodyPr/>
        <a:lstStyle/>
        <a:p>
          <a:pPr rtl="1"/>
          <a:r>
            <a:rPr lang="he-IL" sz="2400" dirty="0" smtClean="0">
              <a:cs typeface="Aharoni" pitchFamily="2" charset="-79"/>
            </a:rPr>
            <a:t>מורכב מפחמן וחמצן ומצוי בכמות מזערית (0.0003%) באוויר</a:t>
          </a:r>
          <a:endParaRPr lang="he-IL" sz="2400" dirty="0"/>
        </a:p>
      </dgm:t>
    </dgm:pt>
    <dgm:pt modelId="{D9BAB4A1-8C22-45A9-A750-513D3E200C98}" type="parTrans" cxnId="{CF0DF6C4-F30B-4E05-B3E6-693F8BC9C27B}">
      <dgm:prSet/>
      <dgm:spPr/>
      <dgm:t>
        <a:bodyPr/>
        <a:lstStyle/>
        <a:p>
          <a:pPr rtl="1"/>
          <a:endParaRPr lang="he-IL"/>
        </a:p>
      </dgm:t>
    </dgm:pt>
    <dgm:pt modelId="{C44A1CEA-FBF3-4BB8-9147-6EF9E0ACB1E6}" type="sibTrans" cxnId="{CF0DF6C4-F30B-4E05-B3E6-693F8BC9C27B}">
      <dgm:prSet/>
      <dgm:spPr/>
      <dgm:t>
        <a:bodyPr/>
        <a:lstStyle/>
        <a:p>
          <a:pPr rtl="1"/>
          <a:endParaRPr lang="he-IL"/>
        </a:p>
      </dgm:t>
    </dgm:pt>
    <dgm:pt modelId="{E5863908-EF30-4E73-BA28-29F67CF7514F}" type="pres">
      <dgm:prSet presAssocID="{0963A387-5984-4ECD-BAAA-ACA5582A8716}" presName="linearFlow" presStyleCnt="0">
        <dgm:presLayoutVars>
          <dgm:dir/>
          <dgm:animLvl val="lvl"/>
          <dgm:resizeHandles/>
        </dgm:presLayoutVars>
      </dgm:prSet>
      <dgm:spPr/>
      <dgm:t>
        <a:bodyPr/>
        <a:lstStyle/>
        <a:p>
          <a:pPr rtl="1"/>
          <a:endParaRPr lang="he-IL"/>
        </a:p>
      </dgm:t>
    </dgm:pt>
    <dgm:pt modelId="{2EAE82FE-FA13-41B7-A231-E400DACD0A61}" type="pres">
      <dgm:prSet presAssocID="{85A7CFFF-73A1-4F76-A8E7-8A8F0E5274E8}" presName="compositeNode" presStyleCnt="0">
        <dgm:presLayoutVars>
          <dgm:bulletEnabled val="1"/>
        </dgm:presLayoutVars>
      </dgm:prSet>
      <dgm:spPr/>
    </dgm:pt>
    <dgm:pt modelId="{4227967E-E4E8-4DE3-9F4A-6A316D9CEC3A}" type="pres">
      <dgm:prSet presAssocID="{85A7CFFF-73A1-4F76-A8E7-8A8F0E5274E8}" presName="image" presStyleLbl="fgImgPlace1" presStyleIdx="0" presStyleCnt="3" custLinFactX="300000" custLinFactY="200000" custLinFactNeighborX="312053" custLinFactNeighborY="281045"/>
      <dgm:spPr>
        <a:blipFill rotWithShape="0">
          <a:blip xmlns:r="http://schemas.openxmlformats.org/officeDocument/2006/relationships" r:embed="rId1"/>
          <a:stretch>
            <a:fillRect/>
          </a:stretch>
        </a:blipFill>
      </dgm:spPr>
      <dgm:t>
        <a:bodyPr/>
        <a:lstStyle/>
        <a:p>
          <a:pPr rtl="1"/>
          <a:endParaRPr lang="he-IL"/>
        </a:p>
      </dgm:t>
    </dgm:pt>
    <dgm:pt modelId="{2A3DE3ED-D799-41F6-9354-CEA4D3653ADA}" type="pres">
      <dgm:prSet presAssocID="{85A7CFFF-73A1-4F76-A8E7-8A8F0E5274E8}" presName="childNode" presStyleLbl="node1" presStyleIdx="0" presStyleCnt="3" custScaleX="174192" custScaleY="127542" custLinFactNeighborX="15712" custLinFactNeighborY="2455">
        <dgm:presLayoutVars>
          <dgm:bulletEnabled val="1"/>
        </dgm:presLayoutVars>
      </dgm:prSet>
      <dgm:spPr/>
      <dgm:t>
        <a:bodyPr/>
        <a:lstStyle/>
        <a:p>
          <a:pPr rtl="1"/>
          <a:endParaRPr lang="he-IL"/>
        </a:p>
      </dgm:t>
    </dgm:pt>
    <dgm:pt modelId="{85234F88-19B6-4D4C-9A2E-28CD8A4543CB}" type="pres">
      <dgm:prSet presAssocID="{85A7CFFF-73A1-4F76-A8E7-8A8F0E5274E8}" presName="parentNode" presStyleLbl="revTx" presStyleIdx="0" presStyleCnt="3" custScaleX="243587" custLinFactX="-67968" custLinFactNeighborX="-100000" custLinFactNeighborY="960">
        <dgm:presLayoutVars>
          <dgm:chMax val="0"/>
          <dgm:bulletEnabled val="1"/>
        </dgm:presLayoutVars>
      </dgm:prSet>
      <dgm:spPr/>
      <dgm:t>
        <a:bodyPr/>
        <a:lstStyle/>
        <a:p>
          <a:pPr rtl="1"/>
          <a:endParaRPr lang="he-IL"/>
        </a:p>
      </dgm:t>
    </dgm:pt>
    <dgm:pt modelId="{5DDD348A-DA9B-4D42-8A3D-D09D0C065E16}" type="pres">
      <dgm:prSet presAssocID="{1EC3C788-23C2-4CC2-9018-4E56847A5DF2}" presName="sibTrans" presStyleCnt="0"/>
      <dgm:spPr/>
    </dgm:pt>
    <dgm:pt modelId="{8A67A40A-C54C-4B9F-9B65-32D81B45AE64}" type="pres">
      <dgm:prSet presAssocID="{3B4BC137-5DD2-41AE-9D68-1D8B9CF2E111}" presName="compositeNode" presStyleCnt="0">
        <dgm:presLayoutVars>
          <dgm:bulletEnabled val="1"/>
        </dgm:presLayoutVars>
      </dgm:prSet>
      <dgm:spPr/>
    </dgm:pt>
    <dgm:pt modelId="{D1AAD9AB-E3E7-4FC1-8BA8-BD4AC2C96E6B}" type="pres">
      <dgm:prSet presAssocID="{3B4BC137-5DD2-41AE-9D68-1D8B9CF2E111}" presName="image" presStyleLbl="fgImgPlace1" presStyleIdx="1" presStyleCnt="3" custScaleX="344506" custScaleY="279478" custLinFactX="2869" custLinFactY="200000" custLinFactNeighborX="100000" custLinFactNeighborY="288929"/>
      <dgm:spPr>
        <a:blipFill rotWithShape="0">
          <a:blip xmlns:r="http://schemas.openxmlformats.org/officeDocument/2006/relationships" r:embed="rId2"/>
          <a:stretch>
            <a:fillRect/>
          </a:stretch>
        </a:blipFill>
      </dgm:spPr>
      <dgm:t>
        <a:bodyPr/>
        <a:lstStyle/>
        <a:p>
          <a:pPr rtl="1"/>
          <a:endParaRPr lang="he-IL"/>
        </a:p>
      </dgm:t>
    </dgm:pt>
    <dgm:pt modelId="{B32AB0C9-4B67-4D1C-9ABD-0122C91583E4}" type="pres">
      <dgm:prSet presAssocID="{3B4BC137-5DD2-41AE-9D68-1D8B9CF2E111}" presName="childNode" presStyleLbl="node1" presStyleIdx="1" presStyleCnt="3" custScaleX="176978" custScaleY="128205" custLinFactNeighborX="-4453" custLinFactNeighborY="0">
        <dgm:presLayoutVars>
          <dgm:bulletEnabled val="1"/>
        </dgm:presLayoutVars>
      </dgm:prSet>
      <dgm:spPr/>
      <dgm:t>
        <a:bodyPr/>
        <a:lstStyle/>
        <a:p>
          <a:pPr rtl="1"/>
          <a:endParaRPr lang="he-IL"/>
        </a:p>
      </dgm:t>
    </dgm:pt>
    <dgm:pt modelId="{4896DED0-2B85-4691-A271-E86FE36DC026}" type="pres">
      <dgm:prSet presAssocID="{3B4BC137-5DD2-41AE-9D68-1D8B9CF2E111}" presName="parentNode" presStyleLbl="revTx" presStyleIdx="1" presStyleCnt="3" custFlipVert="0" custFlipHor="1" custScaleX="22056" custScaleY="1559">
        <dgm:presLayoutVars>
          <dgm:chMax val="0"/>
          <dgm:bulletEnabled val="1"/>
        </dgm:presLayoutVars>
      </dgm:prSet>
      <dgm:spPr/>
      <dgm:t>
        <a:bodyPr/>
        <a:lstStyle/>
        <a:p>
          <a:pPr rtl="1"/>
          <a:endParaRPr lang="he-IL"/>
        </a:p>
      </dgm:t>
    </dgm:pt>
    <dgm:pt modelId="{E3AC55E0-B0B1-4CBD-9BFF-D98A164A478E}" type="pres">
      <dgm:prSet presAssocID="{C8186698-16BD-48CE-8492-805B3B8270CF}" presName="sibTrans" presStyleCnt="0"/>
      <dgm:spPr/>
    </dgm:pt>
    <dgm:pt modelId="{F2AF6EF3-67FF-413B-9538-5B59EF0686B3}" type="pres">
      <dgm:prSet presAssocID="{5BDB52CA-1E05-4AB2-ACC1-D8FFF7D42C98}" presName="compositeNode" presStyleCnt="0">
        <dgm:presLayoutVars>
          <dgm:bulletEnabled val="1"/>
        </dgm:presLayoutVars>
      </dgm:prSet>
      <dgm:spPr/>
    </dgm:pt>
    <dgm:pt modelId="{9F48D32A-FCCA-4A18-ADEE-6040E44FD7D2}" type="pres">
      <dgm:prSet presAssocID="{5BDB52CA-1E05-4AB2-ACC1-D8FFF7D42C98}" presName="image" presStyleLbl="fgImgPlace1" presStyleIdx="2" presStyleCnt="3" custScaleX="109394" custScaleY="144722" custLinFactY="300000" custLinFactNeighborX="-46102" custLinFactNeighborY="315325"/>
      <dgm:spPr>
        <a:blipFill rotWithShape="0">
          <a:blip xmlns:r="http://schemas.openxmlformats.org/officeDocument/2006/relationships" r:embed="rId3"/>
          <a:stretch>
            <a:fillRect/>
          </a:stretch>
        </a:blipFill>
      </dgm:spPr>
      <dgm:t>
        <a:bodyPr/>
        <a:lstStyle/>
        <a:p>
          <a:pPr rtl="1"/>
          <a:endParaRPr lang="he-IL"/>
        </a:p>
      </dgm:t>
    </dgm:pt>
    <dgm:pt modelId="{B7F5D7B4-2692-4BC6-B3A8-CA65E904D5DA}" type="pres">
      <dgm:prSet presAssocID="{5BDB52CA-1E05-4AB2-ACC1-D8FFF7D42C98}" presName="childNode" presStyleLbl="node1" presStyleIdx="2" presStyleCnt="3" custScaleX="176914" custScaleY="125561">
        <dgm:presLayoutVars>
          <dgm:bulletEnabled val="1"/>
        </dgm:presLayoutVars>
      </dgm:prSet>
      <dgm:spPr/>
      <dgm:t>
        <a:bodyPr/>
        <a:lstStyle/>
        <a:p>
          <a:pPr rtl="1"/>
          <a:endParaRPr lang="he-IL"/>
        </a:p>
      </dgm:t>
    </dgm:pt>
    <dgm:pt modelId="{596E0C42-D35F-4931-A50D-20B1DE000552}" type="pres">
      <dgm:prSet presAssocID="{5BDB52CA-1E05-4AB2-ACC1-D8FFF7D42C98}" presName="parentNode" presStyleLbl="revTx" presStyleIdx="2" presStyleCnt="3">
        <dgm:presLayoutVars>
          <dgm:chMax val="0"/>
          <dgm:bulletEnabled val="1"/>
        </dgm:presLayoutVars>
      </dgm:prSet>
      <dgm:spPr/>
      <dgm:t>
        <a:bodyPr/>
        <a:lstStyle/>
        <a:p>
          <a:pPr rtl="1"/>
          <a:endParaRPr lang="he-IL"/>
        </a:p>
      </dgm:t>
    </dgm:pt>
  </dgm:ptLst>
  <dgm:cxnLst>
    <dgm:cxn modelId="{1C9A478F-ED18-4C45-A773-DB83EC26D882}" srcId="{3B4BC137-5DD2-41AE-9D68-1D8B9CF2E111}" destId="{FC51F5E6-BFE7-40C1-A335-12AF2BBF8DB6}" srcOrd="0" destOrd="0" parTransId="{6772865C-629C-4514-A511-20D749276A13}" sibTransId="{0B2FE49F-63E4-41AA-9295-4E195B470400}"/>
    <dgm:cxn modelId="{D21429E9-7B53-4B05-BD8B-A4D9C6405B9A}" type="presOf" srcId="{5BDB52CA-1E05-4AB2-ACC1-D8FFF7D42C98}" destId="{596E0C42-D35F-4931-A50D-20B1DE000552}" srcOrd="0" destOrd="0" presId="urn:microsoft.com/office/officeart/2005/8/layout/hList2#1"/>
    <dgm:cxn modelId="{2F0EA412-B272-4A9E-BBC6-B106AAC109B0}" type="presOf" srcId="{37D54EF5-5485-47C1-88D7-E44B865014FA}" destId="{2A3DE3ED-D799-41F6-9354-CEA4D3653ADA}" srcOrd="0" destOrd="0" presId="urn:microsoft.com/office/officeart/2005/8/layout/hList2#1"/>
    <dgm:cxn modelId="{3DC18A8A-5903-4282-8A4C-EDC1ABE4FFB1}" type="presOf" srcId="{83AEADA3-5010-463F-B23C-BA6312D8E509}" destId="{2A3DE3ED-D799-41F6-9354-CEA4D3653ADA}" srcOrd="0" destOrd="2" presId="urn:microsoft.com/office/officeart/2005/8/layout/hList2#1"/>
    <dgm:cxn modelId="{AC1EC0F0-E797-4262-9658-9B3B608D7DCA}" srcId="{85A7CFFF-73A1-4F76-A8E7-8A8F0E5274E8}" destId="{37D54EF5-5485-47C1-88D7-E44B865014FA}" srcOrd="0" destOrd="0" parTransId="{9E68EF9F-9A3E-45E1-BC51-8256C37F981A}" sibTransId="{99B67A05-0764-41F1-A3EB-F4BEABC80047}"/>
    <dgm:cxn modelId="{1CC57248-7674-432F-876A-273271C4F0E9}" type="presOf" srcId="{85A7CFFF-73A1-4F76-A8E7-8A8F0E5274E8}" destId="{85234F88-19B6-4D4C-9A2E-28CD8A4543CB}" srcOrd="0" destOrd="0" presId="urn:microsoft.com/office/officeart/2005/8/layout/hList2#1"/>
    <dgm:cxn modelId="{1B89929A-6B7D-40F4-99C8-F6F56436B348}" type="presOf" srcId="{96ED53FF-BA3A-4C44-A3F8-E8F05EB35530}" destId="{B7F5D7B4-2692-4BC6-B3A8-CA65E904D5DA}" srcOrd="0" destOrd="1" presId="urn:microsoft.com/office/officeart/2005/8/layout/hList2#1"/>
    <dgm:cxn modelId="{24403F5F-0FC3-4246-BE0C-285E60E110DB}" type="presOf" srcId="{F2AC9954-A6DD-469D-BB9E-DC9CBE5CF2B5}" destId="{2A3DE3ED-D799-41F6-9354-CEA4D3653ADA}" srcOrd="0" destOrd="3" presId="urn:microsoft.com/office/officeart/2005/8/layout/hList2#1"/>
    <dgm:cxn modelId="{6BFA7116-BA9C-42C7-9463-EEBF410EE9AE}" srcId="{85A7CFFF-73A1-4F76-A8E7-8A8F0E5274E8}" destId="{83AEADA3-5010-463F-B23C-BA6312D8E509}" srcOrd="2" destOrd="0" parTransId="{17C79861-6621-4414-A26E-4E2F1398669C}" sibTransId="{517266E7-7BF5-46E8-B994-9DBFE4D73052}"/>
    <dgm:cxn modelId="{C1701F1A-470B-4D3A-9596-B526BD05F876}" srcId="{85A7CFFF-73A1-4F76-A8E7-8A8F0E5274E8}" destId="{E87E7833-B56D-4BBE-9D3B-FCD255F280F5}" srcOrd="1" destOrd="0" parTransId="{C2BF13C9-1095-48F5-A38D-8875611AE817}" sibTransId="{AB70C63C-74B2-4E8B-BD52-92E80C611AC3}"/>
    <dgm:cxn modelId="{A385E005-FD52-4771-9485-48CF0F0D9E93}" srcId="{0963A387-5984-4ECD-BAAA-ACA5582A8716}" destId="{85A7CFFF-73A1-4F76-A8E7-8A8F0E5274E8}" srcOrd="0" destOrd="0" parTransId="{3348664C-3750-4BA1-B11A-01145740C1CB}" sibTransId="{1EC3C788-23C2-4CC2-9018-4E56847A5DF2}"/>
    <dgm:cxn modelId="{B6D7A83F-847A-4718-9DD6-8034F42F26A8}" srcId="{5BDB52CA-1E05-4AB2-ACC1-D8FFF7D42C98}" destId="{96ED53FF-BA3A-4C44-A3F8-E8F05EB35530}" srcOrd="1" destOrd="0" parTransId="{09D631CE-794F-4B21-82A2-E570D39CC297}" sibTransId="{E7B2A5C5-FE3E-44F8-8658-C94BE08D259F}"/>
    <dgm:cxn modelId="{81B8A6BD-7568-48D5-B475-E4119C5B3749}" srcId="{85A7CFFF-73A1-4F76-A8E7-8A8F0E5274E8}" destId="{F2AC9954-A6DD-469D-BB9E-DC9CBE5CF2B5}" srcOrd="3" destOrd="0" parTransId="{F04BAE20-5F6B-43D0-867B-4F040728152D}" sibTransId="{E573DCEE-2E3C-4412-98B7-E35CD6317F9E}"/>
    <dgm:cxn modelId="{A9A56E82-7FEB-4F84-BA99-5D0851B42EF0}" type="presOf" srcId="{E87E7833-B56D-4BBE-9D3B-FCD255F280F5}" destId="{2A3DE3ED-D799-41F6-9354-CEA4D3653ADA}" srcOrd="0" destOrd="1" presId="urn:microsoft.com/office/officeart/2005/8/layout/hList2#1"/>
    <dgm:cxn modelId="{CF0DF6C4-F30B-4E05-B3E6-693F8BC9C27B}" srcId="{5BDB52CA-1E05-4AB2-ACC1-D8FFF7D42C98}" destId="{7A070CD3-6304-45A9-88C5-95E0DBF1657E}" srcOrd="0" destOrd="0" parTransId="{D9BAB4A1-8C22-45A9-A750-513D3E200C98}" sibTransId="{C44A1CEA-FBF3-4BB8-9147-6EF9E0ACB1E6}"/>
    <dgm:cxn modelId="{BE3B4D8E-B4A3-4334-A613-89E48902B0A6}" type="presOf" srcId="{3B4BC137-5DD2-41AE-9D68-1D8B9CF2E111}" destId="{4896DED0-2B85-4691-A271-E86FE36DC026}" srcOrd="0" destOrd="0" presId="urn:microsoft.com/office/officeart/2005/8/layout/hList2#1"/>
    <dgm:cxn modelId="{9737C14F-128A-466F-B83C-DC8132BBBB32}" type="presOf" srcId="{FC51F5E6-BFE7-40C1-A335-12AF2BBF8DB6}" destId="{B32AB0C9-4B67-4D1C-9ABD-0122C91583E4}" srcOrd="0" destOrd="0" presId="urn:microsoft.com/office/officeart/2005/8/layout/hList2#1"/>
    <dgm:cxn modelId="{5C3C0D82-F709-479E-B50F-D5CB29EB7151}" type="presOf" srcId="{0963A387-5984-4ECD-BAAA-ACA5582A8716}" destId="{E5863908-EF30-4E73-BA28-29F67CF7514F}" srcOrd="0" destOrd="0" presId="urn:microsoft.com/office/officeart/2005/8/layout/hList2#1"/>
    <dgm:cxn modelId="{9BD364F9-F0A1-4C55-9635-0C93FA314E39}" type="presOf" srcId="{7A070CD3-6304-45A9-88C5-95E0DBF1657E}" destId="{B7F5D7B4-2692-4BC6-B3A8-CA65E904D5DA}" srcOrd="0" destOrd="0" presId="urn:microsoft.com/office/officeart/2005/8/layout/hList2#1"/>
    <dgm:cxn modelId="{C408F6B0-56EC-4199-9C8F-E6B29DA9A1FA}" srcId="{0963A387-5984-4ECD-BAAA-ACA5582A8716}" destId="{3B4BC137-5DD2-41AE-9D68-1D8B9CF2E111}" srcOrd="1" destOrd="0" parTransId="{323BBDCA-8CAE-46C9-9223-262D05620093}" sibTransId="{C8186698-16BD-48CE-8492-805B3B8270CF}"/>
    <dgm:cxn modelId="{14E446CC-1994-4A51-92E8-3A2ADDF3385D}" srcId="{0963A387-5984-4ECD-BAAA-ACA5582A8716}" destId="{5BDB52CA-1E05-4AB2-ACC1-D8FFF7D42C98}" srcOrd="2" destOrd="0" parTransId="{A57CAF78-3FEE-42C8-B96C-FB7923B226A3}" sibTransId="{84EC5BAC-C0A0-45C6-8053-D76CE5C2B739}"/>
    <dgm:cxn modelId="{01934F3B-E1C9-406F-9C38-B2B3300B85B2}" type="presParOf" srcId="{E5863908-EF30-4E73-BA28-29F67CF7514F}" destId="{2EAE82FE-FA13-41B7-A231-E400DACD0A61}" srcOrd="0" destOrd="0" presId="urn:microsoft.com/office/officeart/2005/8/layout/hList2#1"/>
    <dgm:cxn modelId="{BDE2F0A1-DBF1-48BF-9EA5-877CC69D2F18}" type="presParOf" srcId="{2EAE82FE-FA13-41B7-A231-E400DACD0A61}" destId="{4227967E-E4E8-4DE3-9F4A-6A316D9CEC3A}" srcOrd="0" destOrd="0" presId="urn:microsoft.com/office/officeart/2005/8/layout/hList2#1"/>
    <dgm:cxn modelId="{ACBFA0C9-99E3-445C-A6A7-2CE790C59090}" type="presParOf" srcId="{2EAE82FE-FA13-41B7-A231-E400DACD0A61}" destId="{2A3DE3ED-D799-41F6-9354-CEA4D3653ADA}" srcOrd="1" destOrd="0" presId="urn:microsoft.com/office/officeart/2005/8/layout/hList2#1"/>
    <dgm:cxn modelId="{F3656E68-56CC-4FC9-87A3-500D766CF3AD}" type="presParOf" srcId="{2EAE82FE-FA13-41B7-A231-E400DACD0A61}" destId="{85234F88-19B6-4D4C-9A2E-28CD8A4543CB}" srcOrd="2" destOrd="0" presId="urn:microsoft.com/office/officeart/2005/8/layout/hList2#1"/>
    <dgm:cxn modelId="{EB72C145-C3A9-4383-B0D1-7D6313CAF200}" type="presParOf" srcId="{E5863908-EF30-4E73-BA28-29F67CF7514F}" destId="{5DDD348A-DA9B-4D42-8A3D-D09D0C065E16}" srcOrd="1" destOrd="0" presId="urn:microsoft.com/office/officeart/2005/8/layout/hList2#1"/>
    <dgm:cxn modelId="{58071BBF-B3F6-45A7-9C84-771CF7618421}" type="presParOf" srcId="{E5863908-EF30-4E73-BA28-29F67CF7514F}" destId="{8A67A40A-C54C-4B9F-9B65-32D81B45AE64}" srcOrd="2" destOrd="0" presId="urn:microsoft.com/office/officeart/2005/8/layout/hList2#1"/>
    <dgm:cxn modelId="{A40007E9-3548-40B7-B577-04BB9ED8D302}" type="presParOf" srcId="{8A67A40A-C54C-4B9F-9B65-32D81B45AE64}" destId="{D1AAD9AB-E3E7-4FC1-8BA8-BD4AC2C96E6B}" srcOrd="0" destOrd="0" presId="urn:microsoft.com/office/officeart/2005/8/layout/hList2#1"/>
    <dgm:cxn modelId="{5A00B0B5-E758-4BBC-875D-FEE18335CD9C}" type="presParOf" srcId="{8A67A40A-C54C-4B9F-9B65-32D81B45AE64}" destId="{B32AB0C9-4B67-4D1C-9ABD-0122C91583E4}" srcOrd="1" destOrd="0" presId="urn:microsoft.com/office/officeart/2005/8/layout/hList2#1"/>
    <dgm:cxn modelId="{5D1657D2-A35B-440A-888F-8FDA71DE07A3}" type="presParOf" srcId="{8A67A40A-C54C-4B9F-9B65-32D81B45AE64}" destId="{4896DED0-2B85-4691-A271-E86FE36DC026}" srcOrd="2" destOrd="0" presId="urn:microsoft.com/office/officeart/2005/8/layout/hList2#1"/>
    <dgm:cxn modelId="{B4783934-0E5F-428B-890D-0925976DABFB}" type="presParOf" srcId="{E5863908-EF30-4E73-BA28-29F67CF7514F}" destId="{E3AC55E0-B0B1-4CBD-9BFF-D98A164A478E}" srcOrd="3" destOrd="0" presId="urn:microsoft.com/office/officeart/2005/8/layout/hList2#1"/>
    <dgm:cxn modelId="{3A59F7AD-DA43-4DC7-BEFE-63D2A3491D2C}" type="presParOf" srcId="{E5863908-EF30-4E73-BA28-29F67CF7514F}" destId="{F2AF6EF3-67FF-413B-9538-5B59EF0686B3}" srcOrd="4" destOrd="0" presId="urn:microsoft.com/office/officeart/2005/8/layout/hList2#1"/>
    <dgm:cxn modelId="{04BF79A6-A488-40D8-855C-29788D9E4271}" type="presParOf" srcId="{F2AF6EF3-67FF-413B-9538-5B59EF0686B3}" destId="{9F48D32A-FCCA-4A18-ADEE-6040E44FD7D2}" srcOrd="0" destOrd="0" presId="urn:microsoft.com/office/officeart/2005/8/layout/hList2#1"/>
    <dgm:cxn modelId="{99CA7AE6-08C8-42CA-8EA4-D632F385170A}" type="presParOf" srcId="{F2AF6EF3-67FF-413B-9538-5B59EF0686B3}" destId="{B7F5D7B4-2692-4BC6-B3A8-CA65E904D5DA}" srcOrd="1" destOrd="0" presId="urn:microsoft.com/office/officeart/2005/8/layout/hList2#1"/>
    <dgm:cxn modelId="{33582C49-EFD7-4E92-8CB9-1E5E55CB682C}" type="presParOf" srcId="{F2AF6EF3-67FF-413B-9538-5B59EF0686B3}" destId="{596E0C42-D35F-4931-A50D-20B1DE000552}" srcOrd="2" destOrd="0" presId="urn:microsoft.com/office/officeart/2005/8/layout/hList2#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A601352-7B18-4FF9-86FE-0AA1E833DE30}" type="doc">
      <dgm:prSet loTypeId="urn:microsoft.com/office/officeart/2005/8/layout/default#2" loCatId="list" qsTypeId="urn:microsoft.com/office/officeart/2005/8/quickstyle/simple1" qsCatId="simple" csTypeId="urn:microsoft.com/office/officeart/2005/8/colors/colorful2" csCatId="colorful" phldr="1"/>
      <dgm:spPr/>
      <dgm:t>
        <a:bodyPr/>
        <a:lstStyle/>
        <a:p>
          <a:pPr rtl="1"/>
          <a:endParaRPr lang="he-IL"/>
        </a:p>
      </dgm:t>
    </dgm:pt>
    <dgm:pt modelId="{71D9CA82-5CC3-4B19-A6A7-CFB6CEC9BB85}">
      <dgm:prSet custT="1"/>
      <dgm:spPr/>
      <dgm:t>
        <a:bodyPr/>
        <a:lstStyle/>
        <a:p>
          <a:pPr rtl="1"/>
          <a:r>
            <a:rPr lang="he-IL" sz="2800" b="1" dirty="0" smtClean="0">
              <a:cs typeface="Aharoni" pitchFamily="2" charset="-79"/>
            </a:rPr>
            <a:t>גז כבד ואינרטי לחלוטין (אינו מתרכב עם גזים אחרים)</a:t>
          </a:r>
        </a:p>
      </dgm:t>
    </dgm:pt>
    <dgm:pt modelId="{569DC2FA-EF24-481D-AA6D-6F2415D37C92}" type="parTrans" cxnId="{E439A79A-7EC2-49B5-9667-1B248E8B8466}">
      <dgm:prSet/>
      <dgm:spPr/>
      <dgm:t>
        <a:bodyPr/>
        <a:lstStyle/>
        <a:p>
          <a:pPr rtl="1"/>
          <a:endParaRPr lang="he-IL"/>
        </a:p>
      </dgm:t>
    </dgm:pt>
    <dgm:pt modelId="{959DB517-C415-44CA-93AB-41042995BC1B}" type="sibTrans" cxnId="{E439A79A-7EC2-49B5-9667-1B248E8B8466}">
      <dgm:prSet/>
      <dgm:spPr/>
      <dgm:t>
        <a:bodyPr/>
        <a:lstStyle/>
        <a:p>
          <a:pPr rtl="1"/>
          <a:endParaRPr lang="he-IL"/>
        </a:p>
      </dgm:t>
    </dgm:pt>
    <dgm:pt modelId="{7E96981B-2807-460D-8F1B-9E2C29425A62}">
      <dgm:prSet phldrT="[טקסט]" custT="1"/>
      <dgm:spPr/>
      <dgm:t>
        <a:bodyPr/>
        <a:lstStyle/>
        <a:p>
          <a:pPr rtl="1"/>
          <a:r>
            <a:rPr lang="he-IL" sz="2800" b="1" dirty="0" smtClean="0">
              <a:cs typeface="Aharoni" pitchFamily="2" charset="-79"/>
            </a:rPr>
            <a:t>ייצור פלדה באיכות גבוהה</a:t>
          </a:r>
        </a:p>
      </dgm:t>
    </dgm:pt>
    <dgm:pt modelId="{EC373FB7-A1B4-48CF-9193-39536C5006DD}" type="parTrans" cxnId="{E17DF9D7-354D-47D0-943A-16CDBE41F632}">
      <dgm:prSet/>
      <dgm:spPr/>
      <dgm:t>
        <a:bodyPr/>
        <a:lstStyle/>
        <a:p>
          <a:pPr rtl="1"/>
          <a:endParaRPr lang="he-IL"/>
        </a:p>
      </dgm:t>
    </dgm:pt>
    <dgm:pt modelId="{78F5C047-7290-48B9-8A5B-A5E0E5B2F232}" type="sibTrans" cxnId="{E17DF9D7-354D-47D0-943A-16CDBE41F632}">
      <dgm:prSet/>
      <dgm:spPr/>
      <dgm:t>
        <a:bodyPr/>
        <a:lstStyle/>
        <a:p>
          <a:pPr rtl="1"/>
          <a:endParaRPr lang="he-IL"/>
        </a:p>
      </dgm:t>
    </dgm:pt>
    <dgm:pt modelId="{E137BED3-EC5C-40B3-BA47-D21720C718C8}">
      <dgm:prSet phldrT="[טקסט]" custT="1"/>
      <dgm:spPr/>
      <dgm:t>
        <a:bodyPr/>
        <a:lstStyle/>
        <a:p>
          <a:pPr rtl="1"/>
          <a:r>
            <a:rPr lang="he-IL" sz="2800" b="1" dirty="0" smtClean="0">
              <a:cs typeface="Aharoni" pitchFamily="2" charset="-79"/>
            </a:rPr>
            <a:t>מערכות חיתוך בלייזר</a:t>
          </a:r>
        </a:p>
      </dgm:t>
    </dgm:pt>
    <dgm:pt modelId="{D9CE8745-D76D-4E37-A7E9-59CE10C64E2B}" type="parTrans" cxnId="{47B0F8A9-15A1-4A1F-A03A-2823245ABA82}">
      <dgm:prSet/>
      <dgm:spPr/>
      <dgm:t>
        <a:bodyPr/>
        <a:lstStyle/>
        <a:p>
          <a:pPr rtl="1"/>
          <a:endParaRPr lang="he-IL"/>
        </a:p>
      </dgm:t>
    </dgm:pt>
    <dgm:pt modelId="{5BC95A85-F74E-48BA-826C-87129A63B7C6}" type="sibTrans" cxnId="{47B0F8A9-15A1-4A1F-A03A-2823245ABA82}">
      <dgm:prSet/>
      <dgm:spPr/>
      <dgm:t>
        <a:bodyPr/>
        <a:lstStyle/>
        <a:p>
          <a:pPr rtl="1"/>
          <a:endParaRPr lang="he-IL"/>
        </a:p>
      </dgm:t>
    </dgm:pt>
    <dgm:pt modelId="{0EF8647C-A09E-4841-925F-9024B8402CCE}">
      <dgm:prSet phldrT="[טקסט]" custT="1"/>
      <dgm:spPr/>
      <dgm:t>
        <a:bodyPr/>
        <a:lstStyle/>
        <a:p>
          <a:pPr rtl="1"/>
          <a:r>
            <a:rPr lang="he-IL" sz="2800" b="1" dirty="0" smtClean="0">
              <a:cs typeface="Aharoni" pitchFamily="2" charset="-79"/>
            </a:rPr>
            <a:t>טיפולים תרמיים ותהליכי ריתוך במתכות אל-חלד שבהן יש להימנע </a:t>
          </a:r>
          <a:r>
            <a:rPr lang="he-IL" sz="2800" b="1" dirty="0" err="1" smtClean="0">
              <a:cs typeface="Aharoni" pitchFamily="2" charset="-79"/>
            </a:rPr>
            <a:t>מחימצון</a:t>
          </a:r>
          <a:endParaRPr lang="he-IL" sz="2800" b="1" dirty="0" smtClean="0">
            <a:cs typeface="Aharoni" pitchFamily="2" charset="-79"/>
          </a:endParaRPr>
        </a:p>
      </dgm:t>
    </dgm:pt>
    <dgm:pt modelId="{63949038-F324-4E79-BE02-5F18036DCC5A}" type="parTrans" cxnId="{3E193241-0D04-429D-96A8-F4F0AFE1D6BA}">
      <dgm:prSet/>
      <dgm:spPr/>
      <dgm:t>
        <a:bodyPr/>
        <a:lstStyle/>
        <a:p>
          <a:pPr rtl="1"/>
          <a:endParaRPr lang="he-IL"/>
        </a:p>
      </dgm:t>
    </dgm:pt>
    <dgm:pt modelId="{16FC2574-EC38-43E6-B0D2-D37FC3AA82EE}" type="sibTrans" cxnId="{3E193241-0D04-429D-96A8-F4F0AFE1D6BA}">
      <dgm:prSet/>
      <dgm:spPr/>
      <dgm:t>
        <a:bodyPr/>
        <a:lstStyle/>
        <a:p>
          <a:pPr rtl="1"/>
          <a:endParaRPr lang="he-IL"/>
        </a:p>
      </dgm:t>
    </dgm:pt>
    <dgm:pt modelId="{4B73FCCB-9033-4DB1-A6E6-9FD1749B36FA}">
      <dgm:prSet custT="1">
        <dgm:style>
          <a:lnRef idx="1">
            <a:schemeClr val="accent4"/>
          </a:lnRef>
          <a:fillRef idx="3">
            <a:schemeClr val="accent4"/>
          </a:fillRef>
          <a:effectRef idx="2">
            <a:schemeClr val="accent4"/>
          </a:effectRef>
          <a:fontRef idx="minor">
            <a:schemeClr val="lt1"/>
          </a:fontRef>
        </dgm:style>
      </dgm:prSet>
      <dgm:spPr/>
      <dgm:t>
        <a:bodyPr/>
        <a:lstStyle/>
        <a:p>
          <a:pPr rtl="1"/>
          <a:r>
            <a:rPr lang="he-IL" sz="2800" b="1" dirty="0" smtClean="0">
              <a:cs typeface="Aharoni" pitchFamily="2" charset="-79"/>
            </a:rPr>
            <a:t>תעשיית המתכת- </a:t>
          </a:r>
          <a:r>
            <a:rPr lang="he-IL" sz="2800" dirty="0" smtClean="0">
              <a:cs typeface="Aharoni" pitchFamily="2" charset="-79"/>
            </a:rPr>
            <a:t>כאשר נדרש בידוד מלא מכל מגע עם חמצן או חנקן</a:t>
          </a:r>
          <a:endParaRPr lang="he-IL" sz="2800" dirty="0">
            <a:cs typeface="Aharoni" pitchFamily="2" charset="-79"/>
          </a:endParaRPr>
        </a:p>
      </dgm:t>
    </dgm:pt>
    <dgm:pt modelId="{29110659-C1F9-4E4D-9D89-2731063E7CB0}" type="parTrans" cxnId="{8BD8318D-458E-4D4F-BC4E-BBECB89D34CE}">
      <dgm:prSet/>
      <dgm:spPr/>
      <dgm:t>
        <a:bodyPr/>
        <a:lstStyle/>
        <a:p>
          <a:pPr rtl="1"/>
          <a:endParaRPr lang="he-IL"/>
        </a:p>
      </dgm:t>
    </dgm:pt>
    <dgm:pt modelId="{ABD76689-19EC-49F7-B587-73BD43D22AA4}" type="sibTrans" cxnId="{8BD8318D-458E-4D4F-BC4E-BBECB89D34CE}">
      <dgm:prSet/>
      <dgm:spPr/>
      <dgm:t>
        <a:bodyPr/>
        <a:lstStyle/>
        <a:p>
          <a:pPr rtl="1"/>
          <a:endParaRPr lang="he-IL"/>
        </a:p>
      </dgm:t>
    </dgm:pt>
    <dgm:pt modelId="{592C32DB-F259-4A24-9476-BF3187D05A5D}">
      <dgm:prSet custT="1">
        <dgm:style>
          <a:lnRef idx="1">
            <a:schemeClr val="accent2"/>
          </a:lnRef>
          <a:fillRef idx="2">
            <a:schemeClr val="accent2"/>
          </a:fillRef>
          <a:effectRef idx="1">
            <a:schemeClr val="accent2"/>
          </a:effectRef>
          <a:fontRef idx="minor">
            <a:schemeClr val="dk1"/>
          </a:fontRef>
        </dgm:style>
      </dgm:prSet>
      <dgm:spPr/>
      <dgm:t>
        <a:bodyPr/>
        <a:lstStyle/>
        <a:p>
          <a:pPr rtl="1"/>
          <a:r>
            <a:rPr lang="he-IL" sz="2800" b="1" dirty="0" smtClean="0">
              <a:cs typeface="Aharoni" pitchFamily="2" charset="-79"/>
            </a:rPr>
            <a:t>גז אציל אשר מצוי בריכוז של כ-1% באוויר </a:t>
          </a:r>
          <a:endParaRPr lang="he-IL" sz="2800" b="1" dirty="0">
            <a:cs typeface="Aharoni" pitchFamily="2" charset="-79"/>
          </a:endParaRPr>
        </a:p>
      </dgm:t>
    </dgm:pt>
    <dgm:pt modelId="{CAE2DE32-D20A-41BD-962D-58EB74927BE1}" type="parTrans" cxnId="{0638854B-3BBA-4B6B-B90A-672F8B9527A0}">
      <dgm:prSet/>
      <dgm:spPr/>
      <dgm:t>
        <a:bodyPr/>
        <a:lstStyle/>
        <a:p>
          <a:pPr rtl="1"/>
          <a:endParaRPr lang="he-IL"/>
        </a:p>
      </dgm:t>
    </dgm:pt>
    <dgm:pt modelId="{5BF43FB8-DCB8-4627-842D-3CBEA2FDDD94}" type="sibTrans" cxnId="{0638854B-3BBA-4B6B-B90A-672F8B9527A0}">
      <dgm:prSet/>
      <dgm:spPr/>
      <dgm:t>
        <a:bodyPr/>
        <a:lstStyle/>
        <a:p>
          <a:pPr rtl="1"/>
          <a:endParaRPr lang="he-IL"/>
        </a:p>
      </dgm:t>
    </dgm:pt>
    <dgm:pt modelId="{BC241209-2196-4C29-A9B9-172A5328BDA9}" type="pres">
      <dgm:prSet presAssocID="{0A601352-7B18-4FF9-86FE-0AA1E833DE30}" presName="diagram" presStyleCnt="0">
        <dgm:presLayoutVars>
          <dgm:dir/>
          <dgm:resizeHandles val="exact"/>
        </dgm:presLayoutVars>
      </dgm:prSet>
      <dgm:spPr/>
      <dgm:t>
        <a:bodyPr/>
        <a:lstStyle/>
        <a:p>
          <a:pPr rtl="1"/>
          <a:endParaRPr lang="he-IL"/>
        </a:p>
      </dgm:t>
    </dgm:pt>
    <dgm:pt modelId="{D1208C60-4386-402E-83DB-4530EB1DF9AD}" type="pres">
      <dgm:prSet presAssocID="{71D9CA82-5CC3-4B19-A6A7-CFB6CEC9BB85}" presName="node" presStyleLbl="node1" presStyleIdx="0" presStyleCnt="6" custScaleY="148766" custLinFactNeighborY="-22531">
        <dgm:presLayoutVars>
          <dgm:bulletEnabled val="1"/>
        </dgm:presLayoutVars>
      </dgm:prSet>
      <dgm:spPr/>
      <dgm:t>
        <a:bodyPr/>
        <a:lstStyle/>
        <a:p>
          <a:pPr rtl="1"/>
          <a:endParaRPr lang="he-IL"/>
        </a:p>
      </dgm:t>
    </dgm:pt>
    <dgm:pt modelId="{A7770A65-2297-4577-86ED-5F5C9C4FD18B}" type="pres">
      <dgm:prSet presAssocID="{959DB517-C415-44CA-93AB-41042995BC1B}" presName="sibTrans" presStyleCnt="0"/>
      <dgm:spPr/>
    </dgm:pt>
    <dgm:pt modelId="{61ADD1EB-9452-45B9-8A0B-8C387366D939}" type="pres">
      <dgm:prSet presAssocID="{592C32DB-F259-4A24-9476-BF3187D05A5D}" presName="node" presStyleLbl="node1" presStyleIdx="1" presStyleCnt="6" custScaleX="91426" custScaleY="144807" custLinFactNeighborX="-370" custLinFactNeighborY="-27469">
        <dgm:presLayoutVars>
          <dgm:bulletEnabled val="1"/>
        </dgm:presLayoutVars>
      </dgm:prSet>
      <dgm:spPr/>
      <dgm:t>
        <a:bodyPr/>
        <a:lstStyle/>
        <a:p>
          <a:pPr rtl="1"/>
          <a:endParaRPr lang="he-IL"/>
        </a:p>
      </dgm:t>
    </dgm:pt>
    <dgm:pt modelId="{813AFA95-48E8-4E82-B13A-4949D532DE73}" type="pres">
      <dgm:prSet presAssocID="{5BF43FB8-DCB8-4627-842D-3CBEA2FDDD94}" presName="sibTrans" presStyleCnt="0"/>
      <dgm:spPr/>
    </dgm:pt>
    <dgm:pt modelId="{F584B81B-F9F7-4C93-B840-EC333C51AB88}" type="pres">
      <dgm:prSet presAssocID="{4B73FCCB-9033-4DB1-A6E6-9FD1749B36FA}" presName="node" presStyleLbl="node1" presStyleIdx="2" presStyleCnt="6" custScaleX="109046" custScaleY="135068" custLinFactNeighborX="-741" custLinFactNeighborY="-12037">
        <dgm:presLayoutVars>
          <dgm:bulletEnabled val="1"/>
        </dgm:presLayoutVars>
      </dgm:prSet>
      <dgm:spPr/>
      <dgm:t>
        <a:bodyPr/>
        <a:lstStyle/>
        <a:p>
          <a:pPr rtl="1"/>
          <a:endParaRPr lang="he-IL"/>
        </a:p>
      </dgm:t>
    </dgm:pt>
    <dgm:pt modelId="{58C33B60-8E48-4E16-83DD-CD6538A7A3F0}" type="pres">
      <dgm:prSet presAssocID="{ABD76689-19EC-49F7-B587-73BD43D22AA4}" presName="sibTrans" presStyleCnt="0"/>
      <dgm:spPr/>
    </dgm:pt>
    <dgm:pt modelId="{53253281-2300-42D0-A84B-B9930D62CD58}" type="pres">
      <dgm:prSet presAssocID="{7E96981B-2807-460D-8F1B-9E2C29425A62}" presName="node" presStyleLbl="node1" presStyleIdx="3" presStyleCnt="6" custScaleY="140740">
        <dgm:presLayoutVars>
          <dgm:bulletEnabled val="1"/>
        </dgm:presLayoutVars>
      </dgm:prSet>
      <dgm:spPr/>
      <dgm:t>
        <a:bodyPr/>
        <a:lstStyle/>
        <a:p>
          <a:pPr rtl="1"/>
          <a:endParaRPr lang="he-IL"/>
        </a:p>
      </dgm:t>
    </dgm:pt>
    <dgm:pt modelId="{E74E2B3D-AF1D-4D4E-AEF8-F91300C62DCA}" type="pres">
      <dgm:prSet presAssocID="{78F5C047-7290-48B9-8A5B-A5E0E5B2F232}" presName="sibTrans" presStyleCnt="0"/>
      <dgm:spPr/>
    </dgm:pt>
    <dgm:pt modelId="{C9846091-27E7-4D21-8982-EFD4EE760B15}" type="pres">
      <dgm:prSet presAssocID="{E137BED3-EC5C-40B3-BA47-D21720C718C8}" presName="node" presStyleLbl="node1" presStyleIdx="4" presStyleCnt="6" custScaleY="140740">
        <dgm:presLayoutVars>
          <dgm:bulletEnabled val="1"/>
        </dgm:presLayoutVars>
      </dgm:prSet>
      <dgm:spPr/>
      <dgm:t>
        <a:bodyPr/>
        <a:lstStyle/>
        <a:p>
          <a:pPr rtl="1"/>
          <a:endParaRPr lang="he-IL"/>
        </a:p>
      </dgm:t>
    </dgm:pt>
    <dgm:pt modelId="{E96289B9-1296-460E-BE03-65E87CAB56F3}" type="pres">
      <dgm:prSet presAssocID="{5BC95A85-F74E-48BA-826C-87129A63B7C6}" presName="sibTrans" presStyleCnt="0"/>
      <dgm:spPr/>
    </dgm:pt>
    <dgm:pt modelId="{30A22FBF-3F4B-45D8-9F01-10F4AF4D2174}" type="pres">
      <dgm:prSet presAssocID="{0EF8647C-A09E-4841-925F-9024B8402CCE}" presName="node" presStyleLbl="node1" presStyleIdx="5" presStyleCnt="6" custScaleY="141358">
        <dgm:presLayoutVars>
          <dgm:bulletEnabled val="1"/>
        </dgm:presLayoutVars>
      </dgm:prSet>
      <dgm:spPr/>
      <dgm:t>
        <a:bodyPr/>
        <a:lstStyle/>
        <a:p>
          <a:pPr rtl="1"/>
          <a:endParaRPr lang="he-IL"/>
        </a:p>
      </dgm:t>
    </dgm:pt>
  </dgm:ptLst>
  <dgm:cxnLst>
    <dgm:cxn modelId="{99DF08B0-F536-49F2-9EB3-92D7F4D06B73}" type="presOf" srcId="{71D9CA82-5CC3-4B19-A6A7-CFB6CEC9BB85}" destId="{D1208C60-4386-402E-83DB-4530EB1DF9AD}" srcOrd="0" destOrd="0" presId="urn:microsoft.com/office/officeart/2005/8/layout/default#2"/>
    <dgm:cxn modelId="{8895B886-B71A-43E5-BBC0-F9AC83CA30E3}" type="presOf" srcId="{0EF8647C-A09E-4841-925F-9024B8402CCE}" destId="{30A22FBF-3F4B-45D8-9F01-10F4AF4D2174}" srcOrd="0" destOrd="0" presId="urn:microsoft.com/office/officeart/2005/8/layout/default#2"/>
    <dgm:cxn modelId="{E17DF9D7-354D-47D0-943A-16CDBE41F632}" srcId="{0A601352-7B18-4FF9-86FE-0AA1E833DE30}" destId="{7E96981B-2807-460D-8F1B-9E2C29425A62}" srcOrd="3" destOrd="0" parTransId="{EC373FB7-A1B4-48CF-9193-39536C5006DD}" sibTransId="{78F5C047-7290-48B9-8A5B-A5E0E5B2F232}"/>
    <dgm:cxn modelId="{C2EF7C4F-9C8A-4EBF-B347-E5BB6D5CF409}" type="presOf" srcId="{592C32DB-F259-4A24-9476-BF3187D05A5D}" destId="{61ADD1EB-9452-45B9-8A0B-8C387366D939}" srcOrd="0" destOrd="0" presId="urn:microsoft.com/office/officeart/2005/8/layout/default#2"/>
    <dgm:cxn modelId="{8BD8318D-458E-4D4F-BC4E-BBECB89D34CE}" srcId="{0A601352-7B18-4FF9-86FE-0AA1E833DE30}" destId="{4B73FCCB-9033-4DB1-A6E6-9FD1749B36FA}" srcOrd="2" destOrd="0" parTransId="{29110659-C1F9-4E4D-9D89-2731063E7CB0}" sibTransId="{ABD76689-19EC-49F7-B587-73BD43D22AA4}"/>
    <dgm:cxn modelId="{B5D2EB16-1FB8-4F38-8987-72AA5E83F779}" type="presOf" srcId="{4B73FCCB-9033-4DB1-A6E6-9FD1749B36FA}" destId="{F584B81B-F9F7-4C93-B840-EC333C51AB88}" srcOrd="0" destOrd="0" presId="urn:microsoft.com/office/officeart/2005/8/layout/default#2"/>
    <dgm:cxn modelId="{47B0F8A9-15A1-4A1F-A03A-2823245ABA82}" srcId="{0A601352-7B18-4FF9-86FE-0AA1E833DE30}" destId="{E137BED3-EC5C-40B3-BA47-D21720C718C8}" srcOrd="4" destOrd="0" parTransId="{D9CE8745-D76D-4E37-A7E9-59CE10C64E2B}" sibTransId="{5BC95A85-F74E-48BA-826C-87129A63B7C6}"/>
    <dgm:cxn modelId="{0638854B-3BBA-4B6B-B90A-672F8B9527A0}" srcId="{0A601352-7B18-4FF9-86FE-0AA1E833DE30}" destId="{592C32DB-F259-4A24-9476-BF3187D05A5D}" srcOrd="1" destOrd="0" parTransId="{CAE2DE32-D20A-41BD-962D-58EB74927BE1}" sibTransId="{5BF43FB8-DCB8-4627-842D-3CBEA2FDDD94}"/>
    <dgm:cxn modelId="{E439A79A-7EC2-49B5-9667-1B248E8B8466}" srcId="{0A601352-7B18-4FF9-86FE-0AA1E833DE30}" destId="{71D9CA82-5CC3-4B19-A6A7-CFB6CEC9BB85}" srcOrd="0" destOrd="0" parTransId="{569DC2FA-EF24-481D-AA6D-6F2415D37C92}" sibTransId="{959DB517-C415-44CA-93AB-41042995BC1B}"/>
    <dgm:cxn modelId="{D7177DBF-7F3E-44D2-B579-5F30A243AE26}" type="presOf" srcId="{E137BED3-EC5C-40B3-BA47-D21720C718C8}" destId="{C9846091-27E7-4D21-8982-EFD4EE760B15}" srcOrd="0" destOrd="0" presId="urn:microsoft.com/office/officeart/2005/8/layout/default#2"/>
    <dgm:cxn modelId="{03EC976A-425C-4B4B-AA5D-F0C11B72BBEE}" type="presOf" srcId="{0A601352-7B18-4FF9-86FE-0AA1E833DE30}" destId="{BC241209-2196-4C29-A9B9-172A5328BDA9}" srcOrd="0" destOrd="0" presId="urn:microsoft.com/office/officeart/2005/8/layout/default#2"/>
    <dgm:cxn modelId="{E19E2E33-69FD-40AF-8BFD-1BA2AFC19446}" type="presOf" srcId="{7E96981B-2807-460D-8F1B-9E2C29425A62}" destId="{53253281-2300-42D0-A84B-B9930D62CD58}" srcOrd="0" destOrd="0" presId="urn:microsoft.com/office/officeart/2005/8/layout/default#2"/>
    <dgm:cxn modelId="{3E193241-0D04-429D-96A8-F4F0AFE1D6BA}" srcId="{0A601352-7B18-4FF9-86FE-0AA1E833DE30}" destId="{0EF8647C-A09E-4841-925F-9024B8402CCE}" srcOrd="5" destOrd="0" parTransId="{63949038-F324-4E79-BE02-5F18036DCC5A}" sibTransId="{16FC2574-EC38-43E6-B0D2-D37FC3AA82EE}"/>
    <dgm:cxn modelId="{B65ED220-B2E0-48E6-89AA-6576C70A4EC0}" type="presParOf" srcId="{BC241209-2196-4C29-A9B9-172A5328BDA9}" destId="{D1208C60-4386-402E-83DB-4530EB1DF9AD}" srcOrd="0" destOrd="0" presId="urn:microsoft.com/office/officeart/2005/8/layout/default#2"/>
    <dgm:cxn modelId="{32E3DD3F-DD6E-4C84-AED2-5EB47AC5D9D7}" type="presParOf" srcId="{BC241209-2196-4C29-A9B9-172A5328BDA9}" destId="{A7770A65-2297-4577-86ED-5F5C9C4FD18B}" srcOrd="1" destOrd="0" presId="urn:microsoft.com/office/officeart/2005/8/layout/default#2"/>
    <dgm:cxn modelId="{C628C2DF-319B-4236-9FB8-5A5A646DE1E6}" type="presParOf" srcId="{BC241209-2196-4C29-A9B9-172A5328BDA9}" destId="{61ADD1EB-9452-45B9-8A0B-8C387366D939}" srcOrd="2" destOrd="0" presId="urn:microsoft.com/office/officeart/2005/8/layout/default#2"/>
    <dgm:cxn modelId="{0797AD26-AB1C-4F1F-8488-965C7BF322BD}" type="presParOf" srcId="{BC241209-2196-4C29-A9B9-172A5328BDA9}" destId="{813AFA95-48E8-4E82-B13A-4949D532DE73}" srcOrd="3" destOrd="0" presId="urn:microsoft.com/office/officeart/2005/8/layout/default#2"/>
    <dgm:cxn modelId="{B760F46B-8AA2-448E-8841-5613EC23D5E8}" type="presParOf" srcId="{BC241209-2196-4C29-A9B9-172A5328BDA9}" destId="{F584B81B-F9F7-4C93-B840-EC333C51AB88}" srcOrd="4" destOrd="0" presId="urn:microsoft.com/office/officeart/2005/8/layout/default#2"/>
    <dgm:cxn modelId="{B5B7DB51-3557-45D3-96C3-79EA1F590F24}" type="presParOf" srcId="{BC241209-2196-4C29-A9B9-172A5328BDA9}" destId="{58C33B60-8E48-4E16-83DD-CD6538A7A3F0}" srcOrd="5" destOrd="0" presId="urn:microsoft.com/office/officeart/2005/8/layout/default#2"/>
    <dgm:cxn modelId="{44168949-0476-4EBE-9477-B73C0F25B612}" type="presParOf" srcId="{BC241209-2196-4C29-A9B9-172A5328BDA9}" destId="{53253281-2300-42D0-A84B-B9930D62CD58}" srcOrd="6" destOrd="0" presId="urn:microsoft.com/office/officeart/2005/8/layout/default#2"/>
    <dgm:cxn modelId="{AF81A401-42E2-41CF-977C-81B69FAD752D}" type="presParOf" srcId="{BC241209-2196-4C29-A9B9-172A5328BDA9}" destId="{E74E2B3D-AF1D-4D4E-AEF8-F91300C62DCA}" srcOrd="7" destOrd="0" presId="urn:microsoft.com/office/officeart/2005/8/layout/default#2"/>
    <dgm:cxn modelId="{38A3BCC4-1D99-4C5F-BB54-3299E460BBEF}" type="presParOf" srcId="{BC241209-2196-4C29-A9B9-172A5328BDA9}" destId="{C9846091-27E7-4D21-8982-EFD4EE760B15}" srcOrd="8" destOrd="0" presId="urn:microsoft.com/office/officeart/2005/8/layout/default#2"/>
    <dgm:cxn modelId="{FFAEDA8B-1D12-4D24-A29E-1FF381E4700A}" type="presParOf" srcId="{BC241209-2196-4C29-A9B9-172A5328BDA9}" destId="{E96289B9-1296-460E-BE03-65E87CAB56F3}" srcOrd="9" destOrd="0" presId="urn:microsoft.com/office/officeart/2005/8/layout/default#2"/>
    <dgm:cxn modelId="{D4487A57-5A84-4EBA-B3FC-639ABC033221}" type="presParOf" srcId="{BC241209-2196-4C29-A9B9-172A5328BDA9}" destId="{30A22FBF-3F4B-45D8-9F01-10F4AF4D2174}" srcOrd="10"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B83BFD6-8577-4485-A1FA-811C9F928355}"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pPr rtl="1"/>
          <a:endParaRPr lang="he-IL"/>
        </a:p>
      </dgm:t>
    </dgm:pt>
    <dgm:pt modelId="{66692174-F4EF-4457-81E6-CEF1684E5E21}">
      <dgm:prSet phldrT="[טקסט]" custT="1"/>
      <dgm:spPr/>
      <dgm:t>
        <a:bodyPr/>
        <a:lstStyle/>
        <a:p>
          <a:pPr rtl="1"/>
          <a:r>
            <a:rPr lang="he-IL" sz="2400" dirty="0" smtClean="0">
              <a:latin typeface="Agency FB" pitchFamily="34" charset="0"/>
              <a:cs typeface="Aharoni" pitchFamily="2" charset="-79"/>
            </a:rPr>
            <a:t>מאפיינים</a:t>
          </a:r>
          <a:endParaRPr lang="he-IL" sz="2400" dirty="0">
            <a:latin typeface="Agency FB" pitchFamily="34" charset="0"/>
            <a:cs typeface="Aharoni" pitchFamily="2" charset="-79"/>
          </a:endParaRPr>
        </a:p>
      </dgm:t>
    </dgm:pt>
    <dgm:pt modelId="{4DBD2110-420A-468A-BD4D-9E887E24E9C4}" type="parTrans" cxnId="{63B34052-83B9-4B95-A846-C55532BD9243}">
      <dgm:prSet/>
      <dgm:spPr/>
      <dgm:t>
        <a:bodyPr/>
        <a:lstStyle/>
        <a:p>
          <a:pPr rtl="1"/>
          <a:endParaRPr lang="he-IL"/>
        </a:p>
      </dgm:t>
    </dgm:pt>
    <dgm:pt modelId="{94DDCE52-D5A6-4678-8764-7E4B20D26790}" type="sibTrans" cxnId="{63B34052-83B9-4B95-A846-C55532BD9243}">
      <dgm:prSet/>
      <dgm:spPr/>
      <dgm:t>
        <a:bodyPr/>
        <a:lstStyle/>
        <a:p>
          <a:pPr rtl="1"/>
          <a:endParaRPr lang="he-IL"/>
        </a:p>
      </dgm:t>
    </dgm:pt>
    <dgm:pt modelId="{C25947A5-0801-4C23-A4FB-8BF70AEE5E4D}">
      <dgm:prSet phldrT="[טקסט]" custT="1"/>
      <dgm:spPr/>
      <dgm:t>
        <a:bodyPr/>
        <a:lstStyle/>
        <a:p>
          <a:pPr rtl="1"/>
          <a:r>
            <a:rPr lang="he-IL" sz="2400" dirty="0" smtClean="0">
              <a:cs typeface="Aharoni" pitchFamily="2" charset="-79"/>
            </a:rPr>
            <a:t>גז אציל הנפוץ בטבע, בעל משקל סגולי נמוך מהאוויר</a:t>
          </a:r>
          <a:endParaRPr lang="he-IL" sz="2400" dirty="0">
            <a:cs typeface="Aharoni" pitchFamily="2" charset="-79"/>
          </a:endParaRPr>
        </a:p>
      </dgm:t>
    </dgm:pt>
    <dgm:pt modelId="{E224479F-F472-4ACE-A339-6BC53F23F8B1}" type="parTrans" cxnId="{54FA4B1B-1F5B-4EE9-B093-7F4D8EB401B1}">
      <dgm:prSet/>
      <dgm:spPr/>
      <dgm:t>
        <a:bodyPr/>
        <a:lstStyle/>
        <a:p>
          <a:pPr rtl="1"/>
          <a:endParaRPr lang="he-IL"/>
        </a:p>
      </dgm:t>
    </dgm:pt>
    <dgm:pt modelId="{DEF09A9A-5C86-4051-8FCB-C1901EAFC2E9}" type="sibTrans" cxnId="{54FA4B1B-1F5B-4EE9-B093-7F4D8EB401B1}">
      <dgm:prSet/>
      <dgm:spPr/>
      <dgm:t>
        <a:bodyPr/>
        <a:lstStyle/>
        <a:p>
          <a:pPr rtl="1"/>
          <a:endParaRPr lang="he-IL"/>
        </a:p>
      </dgm:t>
    </dgm:pt>
    <dgm:pt modelId="{E7A03E53-A2AD-44E5-A646-F35C1AE5F6DE}">
      <dgm:prSet phldrT="[טקסט]" custT="1"/>
      <dgm:spPr/>
      <dgm:t>
        <a:bodyPr/>
        <a:lstStyle/>
        <a:p>
          <a:pPr rtl="1"/>
          <a:r>
            <a:rPr lang="he-IL" sz="2400" dirty="0" smtClean="0">
              <a:cs typeface="Aharoni" pitchFamily="2" charset="-79"/>
            </a:rPr>
            <a:t>הליום קל מהאוויר ובטוח לשימוש יותר ממימן מכיוון שאינו דליק</a:t>
          </a:r>
          <a:endParaRPr lang="he-IL" sz="2400" dirty="0">
            <a:cs typeface="Aharoni" pitchFamily="2" charset="-79"/>
          </a:endParaRPr>
        </a:p>
      </dgm:t>
    </dgm:pt>
    <dgm:pt modelId="{79F0F809-723F-4F41-8667-FA76AFCE2E1E}" type="parTrans" cxnId="{11554C54-2FFE-49C8-BC81-37CEC2DC33EC}">
      <dgm:prSet/>
      <dgm:spPr/>
      <dgm:t>
        <a:bodyPr/>
        <a:lstStyle/>
        <a:p>
          <a:pPr rtl="1"/>
          <a:endParaRPr lang="he-IL"/>
        </a:p>
      </dgm:t>
    </dgm:pt>
    <dgm:pt modelId="{7B2191F7-E40B-4E67-AC82-8C120154593E}" type="sibTrans" cxnId="{11554C54-2FFE-49C8-BC81-37CEC2DC33EC}">
      <dgm:prSet/>
      <dgm:spPr/>
      <dgm:t>
        <a:bodyPr/>
        <a:lstStyle/>
        <a:p>
          <a:pPr rtl="1"/>
          <a:endParaRPr lang="he-IL"/>
        </a:p>
      </dgm:t>
    </dgm:pt>
    <dgm:pt modelId="{0A494DC5-1B22-460C-8163-AEB5273E7CC8}">
      <dgm:prSet phldrT="[טקסט]" custT="1"/>
      <dgm:spPr/>
      <dgm:t>
        <a:bodyPr/>
        <a:lstStyle/>
        <a:p>
          <a:pPr rtl="1"/>
          <a:r>
            <a:rPr lang="he-IL" sz="2400" b="1" dirty="0" smtClean="0">
              <a:cs typeface="Aharoni" pitchFamily="2" charset="-79"/>
            </a:rPr>
            <a:t>בלוני צלילה</a:t>
          </a:r>
          <a:endParaRPr lang="he-IL" sz="2400" dirty="0">
            <a:cs typeface="Aharoni" pitchFamily="2" charset="-79"/>
          </a:endParaRPr>
        </a:p>
      </dgm:t>
    </dgm:pt>
    <dgm:pt modelId="{ADA74EF6-DA2A-4CF4-BD72-71FDD08E6126}" type="parTrans" cxnId="{CE7FF9C3-7795-461A-8639-DB35906F718C}">
      <dgm:prSet/>
      <dgm:spPr/>
      <dgm:t>
        <a:bodyPr/>
        <a:lstStyle/>
        <a:p>
          <a:pPr rtl="1"/>
          <a:endParaRPr lang="he-IL"/>
        </a:p>
      </dgm:t>
    </dgm:pt>
    <dgm:pt modelId="{657B8E40-A278-48E1-A914-B2DBE024D19D}" type="sibTrans" cxnId="{CE7FF9C3-7795-461A-8639-DB35906F718C}">
      <dgm:prSet/>
      <dgm:spPr/>
      <dgm:t>
        <a:bodyPr/>
        <a:lstStyle/>
        <a:p>
          <a:pPr rtl="1"/>
          <a:endParaRPr lang="he-IL"/>
        </a:p>
      </dgm:t>
    </dgm:pt>
    <dgm:pt modelId="{FC7D59A7-68AD-4599-A8F5-F4A3EF8391C1}">
      <dgm:prSet phldrT="[טקסט]" custT="1"/>
      <dgm:spPr/>
      <dgm:t>
        <a:bodyPr/>
        <a:lstStyle/>
        <a:p>
          <a:pPr rtl="1"/>
          <a:r>
            <a:rPr lang="he-IL" sz="2400" dirty="0" smtClean="0">
              <a:cs typeface="Aharoni" pitchFamily="2" charset="-79"/>
            </a:rPr>
            <a:t>בצלילה לעומקים גדולים יותר מ-600 מטר משתמשים בתערובת של הליום, חמצן וחנקן</a:t>
          </a:r>
          <a:endParaRPr lang="he-IL" sz="2400" dirty="0">
            <a:cs typeface="Aharoni" pitchFamily="2" charset="-79"/>
          </a:endParaRPr>
        </a:p>
      </dgm:t>
    </dgm:pt>
    <dgm:pt modelId="{54C783E5-49FC-48EC-AC0D-16ED3BC17B83}" type="parTrans" cxnId="{0CDB9EB3-859B-402D-83BF-567E492D76A6}">
      <dgm:prSet/>
      <dgm:spPr/>
      <dgm:t>
        <a:bodyPr/>
        <a:lstStyle/>
        <a:p>
          <a:pPr rtl="1"/>
          <a:endParaRPr lang="he-IL"/>
        </a:p>
      </dgm:t>
    </dgm:pt>
    <dgm:pt modelId="{2C8E3867-8AD5-4922-BAF7-D254747CE072}" type="sibTrans" cxnId="{0CDB9EB3-859B-402D-83BF-567E492D76A6}">
      <dgm:prSet/>
      <dgm:spPr/>
      <dgm:t>
        <a:bodyPr/>
        <a:lstStyle/>
        <a:p>
          <a:pPr rtl="1"/>
          <a:endParaRPr lang="he-IL"/>
        </a:p>
      </dgm:t>
    </dgm:pt>
    <dgm:pt modelId="{861CEC62-B19D-49A5-A37F-36A7DA95354E}">
      <dgm:prSet custT="1"/>
      <dgm:spPr/>
      <dgm:t>
        <a:bodyPr/>
        <a:lstStyle/>
        <a:p>
          <a:pPr rtl="1"/>
          <a:r>
            <a:rPr lang="he-IL" sz="2400" dirty="0" smtClean="0">
              <a:cs typeface="Aharoni" pitchFamily="2" charset="-79"/>
            </a:rPr>
            <a:t>הליום נוזלי </a:t>
          </a:r>
          <a:endParaRPr lang="he-IL" sz="2400" dirty="0">
            <a:cs typeface="Aharoni" pitchFamily="2" charset="-79"/>
          </a:endParaRPr>
        </a:p>
      </dgm:t>
    </dgm:pt>
    <dgm:pt modelId="{D71642BF-FA50-4BCA-B046-5480537ADC95}" type="parTrans" cxnId="{94FBA8F2-8893-4749-B44B-E5B50F86D11E}">
      <dgm:prSet/>
      <dgm:spPr/>
      <dgm:t>
        <a:bodyPr/>
        <a:lstStyle/>
        <a:p>
          <a:pPr rtl="1"/>
          <a:endParaRPr lang="he-IL"/>
        </a:p>
      </dgm:t>
    </dgm:pt>
    <dgm:pt modelId="{0C020A13-B69E-4278-AD8F-34E9EB116A95}" type="sibTrans" cxnId="{94FBA8F2-8893-4749-B44B-E5B50F86D11E}">
      <dgm:prSet/>
      <dgm:spPr/>
      <dgm:t>
        <a:bodyPr/>
        <a:lstStyle/>
        <a:p>
          <a:pPr rtl="1"/>
          <a:endParaRPr lang="he-IL"/>
        </a:p>
      </dgm:t>
    </dgm:pt>
    <dgm:pt modelId="{50A7E784-C778-46D6-A0F1-E1FB9D416A59}">
      <dgm:prSet custT="1"/>
      <dgm:spPr/>
      <dgm:t>
        <a:bodyPr/>
        <a:lstStyle/>
        <a:p>
          <a:pPr rtl="1"/>
          <a:r>
            <a:rPr lang="he-IL" sz="2400" dirty="0" smtClean="0">
              <a:cs typeface="Aharoni" pitchFamily="2" charset="-79"/>
            </a:rPr>
            <a:t>ממלא תפקיד חשוב בציוד הדמיה מגנטי (</a:t>
          </a:r>
          <a:r>
            <a:rPr lang="en-GB" sz="2400" dirty="0" smtClean="0">
              <a:cs typeface="Aharoni" pitchFamily="2" charset="-79"/>
            </a:rPr>
            <a:t>MRI</a:t>
          </a:r>
          <a:r>
            <a:rPr lang="he-IL" sz="2800" dirty="0" smtClean="0"/>
            <a:t>)</a:t>
          </a:r>
          <a:endParaRPr lang="he-IL" sz="2800" dirty="0"/>
        </a:p>
      </dgm:t>
    </dgm:pt>
    <dgm:pt modelId="{DB2DA466-E4B9-4164-8526-057BDBAE1512}" type="parTrans" cxnId="{A2114C18-7815-4B0B-8B7F-1EAEA065C880}">
      <dgm:prSet/>
      <dgm:spPr/>
      <dgm:t>
        <a:bodyPr/>
        <a:lstStyle/>
        <a:p>
          <a:pPr rtl="1"/>
          <a:endParaRPr lang="he-IL"/>
        </a:p>
      </dgm:t>
    </dgm:pt>
    <dgm:pt modelId="{AE39B04C-21FD-4888-B113-363A5F323084}" type="sibTrans" cxnId="{A2114C18-7815-4B0B-8B7F-1EAEA065C880}">
      <dgm:prSet/>
      <dgm:spPr/>
      <dgm:t>
        <a:bodyPr/>
        <a:lstStyle/>
        <a:p>
          <a:pPr rtl="1"/>
          <a:endParaRPr lang="he-IL"/>
        </a:p>
      </dgm:t>
    </dgm:pt>
    <dgm:pt modelId="{F45E2955-584A-4C60-8629-143702FF9BA5}">
      <dgm:prSet phldrT="[טקסט]" custT="1"/>
      <dgm:spPr/>
      <dgm:t>
        <a:bodyPr/>
        <a:lstStyle/>
        <a:p>
          <a:pPr rtl="1"/>
          <a:r>
            <a:rPr lang="he-IL" sz="2400" dirty="0" smtClean="0">
              <a:cs typeface="Aharoni" pitchFamily="2" charset="-79"/>
            </a:rPr>
            <a:t>מתאפיין בנקודת היתוך נמוכה מאד ולכן ניתן להגיע אתו לטמפרטורה קרובה לאפס המוחלט</a:t>
          </a:r>
          <a:r>
            <a:rPr lang="en-US" sz="2400" dirty="0" smtClean="0">
              <a:cs typeface="Aharoni" pitchFamily="2" charset="-79"/>
            </a:rPr>
            <a:t>-273⁰C </a:t>
          </a:r>
          <a:r>
            <a:rPr lang="he-IL" sz="2400" dirty="0" smtClean="0">
              <a:cs typeface="Aharoni" pitchFamily="2" charset="-79"/>
            </a:rPr>
            <a:t> בלי שיהפוך למוצק.</a:t>
          </a:r>
          <a:endParaRPr lang="he-IL" sz="2400" dirty="0">
            <a:cs typeface="Aharoni" pitchFamily="2" charset="-79"/>
          </a:endParaRPr>
        </a:p>
      </dgm:t>
    </dgm:pt>
    <dgm:pt modelId="{533752BE-8988-44A6-BD75-EC020352F22F}" type="parTrans" cxnId="{B903EC3C-E5F0-4C84-97B8-DABA4B48D49F}">
      <dgm:prSet/>
      <dgm:spPr/>
      <dgm:t>
        <a:bodyPr/>
        <a:lstStyle/>
        <a:p>
          <a:pPr rtl="1"/>
          <a:endParaRPr lang="he-IL"/>
        </a:p>
      </dgm:t>
    </dgm:pt>
    <dgm:pt modelId="{7EE399D6-3E68-4162-8BCB-87351F94295D}" type="sibTrans" cxnId="{B903EC3C-E5F0-4C84-97B8-DABA4B48D49F}">
      <dgm:prSet/>
      <dgm:spPr/>
      <dgm:t>
        <a:bodyPr/>
        <a:lstStyle/>
        <a:p>
          <a:pPr rtl="1"/>
          <a:endParaRPr lang="he-IL"/>
        </a:p>
      </dgm:t>
    </dgm:pt>
    <dgm:pt modelId="{8F73661E-72FB-495E-8573-20645A989A59}" type="pres">
      <dgm:prSet presAssocID="{DB83BFD6-8577-4485-A1FA-811C9F928355}" presName="linearFlow" presStyleCnt="0">
        <dgm:presLayoutVars>
          <dgm:dir/>
          <dgm:animLvl val="lvl"/>
          <dgm:resizeHandles val="exact"/>
        </dgm:presLayoutVars>
      </dgm:prSet>
      <dgm:spPr/>
      <dgm:t>
        <a:bodyPr/>
        <a:lstStyle/>
        <a:p>
          <a:pPr rtl="1"/>
          <a:endParaRPr lang="he-IL"/>
        </a:p>
      </dgm:t>
    </dgm:pt>
    <dgm:pt modelId="{9428D224-C4FE-45B9-ACEA-D804DC106A60}" type="pres">
      <dgm:prSet presAssocID="{66692174-F4EF-4457-81E6-CEF1684E5E21}" presName="composite" presStyleCnt="0"/>
      <dgm:spPr/>
      <dgm:t>
        <a:bodyPr/>
        <a:lstStyle/>
        <a:p>
          <a:pPr rtl="1"/>
          <a:endParaRPr lang="he-IL"/>
        </a:p>
      </dgm:t>
    </dgm:pt>
    <dgm:pt modelId="{EC24D0A3-A4E1-4B2C-B93D-FFE3EB345ADD}" type="pres">
      <dgm:prSet presAssocID="{66692174-F4EF-4457-81E6-CEF1684E5E21}" presName="parentText" presStyleLbl="alignNode1" presStyleIdx="0" presStyleCnt="3" custLinFactNeighborY="2767">
        <dgm:presLayoutVars>
          <dgm:chMax val="1"/>
          <dgm:bulletEnabled val="1"/>
        </dgm:presLayoutVars>
      </dgm:prSet>
      <dgm:spPr/>
      <dgm:t>
        <a:bodyPr/>
        <a:lstStyle/>
        <a:p>
          <a:pPr rtl="1"/>
          <a:endParaRPr lang="he-IL"/>
        </a:p>
      </dgm:t>
    </dgm:pt>
    <dgm:pt modelId="{6DFE1557-6B2D-4E07-BA50-C9DDFCDFCC09}" type="pres">
      <dgm:prSet presAssocID="{66692174-F4EF-4457-81E6-CEF1684E5E21}" presName="descendantText" presStyleLbl="alignAcc1" presStyleIdx="0" presStyleCnt="3" custScaleY="185076">
        <dgm:presLayoutVars>
          <dgm:bulletEnabled val="1"/>
        </dgm:presLayoutVars>
      </dgm:prSet>
      <dgm:spPr/>
      <dgm:t>
        <a:bodyPr/>
        <a:lstStyle/>
        <a:p>
          <a:pPr rtl="1"/>
          <a:endParaRPr lang="he-IL"/>
        </a:p>
      </dgm:t>
    </dgm:pt>
    <dgm:pt modelId="{1E71EEE6-17B5-4560-8AF7-CEFCC8F8AA2C}" type="pres">
      <dgm:prSet presAssocID="{94DDCE52-D5A6-4678-8764-7E4B20D26790}" presName="sp" presStyleCnt="0"/>
      <dgm:spPr/>
      <dgm:t>
        <a:bodyPr/>
        <a:lstStyle/>
        <a:p>
          <a:pPr rtl="1"/>
          <a:endParaRPr lang="he-IL"/>
        </a:p>
      </dgm:t>
    </dgm:pt>
    <dgm:pt modelId="{F376EDEB-164D-401A-BAFF-B91858088D2D}" type="pres">
      <dgm:prSet presAssocID="{861CEC62-B19D-49A5-A37F-36A7DA95354E}" presName="composite" presStyleCnt="0"/>
      <dgm:spPr/>
      <dgm:t>
        <a:bodyPr/>
        <a:lstStyle/>
        <a:p>
          <a:pPr rtl="1"/>
          <a:endParaRPr lang="he-IL"/>
        </a:p>
      </dgm:t>
    </dgm:pt>
    <dgm:pt modelId="{89A201A0-F35C-4CF2-A7C4-B2222F7678AD}" type="pres">
      <dgm:prSet presAssocID="{861CEC62-B19D-49A5-A37F-36A7DA95354E}" presName="parentText" presStyleLbl="alignNode1" presStyleIdx="1" presStyleCnt="3">
        <dgm:presLayoutVars>
          <dgm:chMax val="1"/>
          <dgm:bulletEnabled val="1"/>
        </dgm:presLayoutVars>
      </dgm:prSet>
      <dgm:spPr/>
      <dgm:t>
        <a:bodyPr/>
        <a:lstStyle/>
        <a:p>
          <a:pPr rtl="1"/>
          <a:endParaRPr lang="he-IL"/>
        </a:p>
      </dgm:t>
    </dgm:pt>
    <dgm:pt modelId="{134AD9F3-323D-45A0-A7A7-E3E4D2388070}" type="pres">
      <dgm:prSet presAssocID="{861CEC62-B19D-49A5-A37F-36A7DA95354E}" presName="descendantText" presStyleLbl="alignAcc1" presStyleIdx="1" presStyleCnt="3" custScaleY="53846" custLinFactNeighborX="123" custLinFactNeighborY="22349">
        <dgm:presLayoutVars>
          <dgm:bulletEnabled val="1"/>
        </dgm:presLayoutVars>
      </dgm:prSet>
      <dgm:spPr/>
      <dgm:t>
        <a:bodyPr/>
        <a:lstStyle/>
        <a:p>
          <a:pPr rtl="1"/>
          <a:endParaRPr lang="he-IL"/>
        </a:p>
      </dgm:t>
    </dgm:pt>
    <dgm:pt modelId="{46C33941-F9CB-4031-9F64-76F5E514E310}" type="pres">
      <dgm:prSet presAssocID="{0C020A13-B69E-4278-AD8F-34E9EB116A95}" presName="sp" presStyleCnt="0"/>
      <dgm:spPr/>
      <dgm:t>
        <a:bodyPr/>
        <a:lstStyle/>
        <a:p>
          <a:pPr rtl="1"/>
          <a:endParaRPr lang="he-IL"/>
        </a:p>
      </dgm:t>
    </dgm:pt>
    <dgm:pt modelId="{45AC2689-1A16-4157-A187-B199A29D301D}" type="pres">
      <dgm:prSet presAssocID="{0A494DC5-1B22-460C-8163-AEB5273E7CC8}" presName="composite" presStyleCnt="0"/>
      <dgm:spPr/>
      <dgm:t>
        <a:bodyPr/>
        <a:lstStyle/>
        <a:p>
          <a:pPr rtl="1"/>
          <a:endParaRPr lang="he-IL"/>
        </a:p>
      </dgm:t>
    </dgm:pt>
    <dgm:pt modelId="{5236EF2A-5280-48B4-90A2-DF685D7C39EB}" type="pres">
      <dgm:prSet presAssocID="{0A494DC5-1B22-460C-8163-AEB5273E7CC8}" presName="parentText" presStyleLbl="alignNode1" presStyleIdx="2" presStyleCnt="3">
        <dgm:presLayoutVars>
          <dgm:chMax val="1"/>
          <dgm:bulletEnabled val="1"/>
        </dgm:presLayoutVars>
      </dgm:prSet>
      <dgm:spPr/>
      <dgm:t>
        <a:bodyPr/>
        <a:lstStyle/>
        <a:p>
          <a:pPr rtl="1"/>
          <a:endParaRPr lang="he-IL"/>
        </a:p>
      </dgm:t>
    </dgm:pt>
    <dgm:pt modelId="{FA1FF048-E023-42B2-A6A2-4722BAA4DCED}" type="pres">
      <dgm:prSet presAssocID="{0A494DC5-1B22-460C-8163-AEB5273E7CC8}" presName="descendantText" presStyleLbl="alignAcc1" presStyleIdx="2" presStyleCnt="3" custScaleY="159523">
        <dgm:presLayoutVars>
          <dgm:bulletEnabled val="1"/>
        </dgm:presLayoutVars>
      </dgm:prSet>
      <dgm:spPr/>
      <dgm:t>
        <a:bodyPr/>
        <a:lstStyle/>
        <a:p>
          <a:pPr rtl="1"/>
          <a:endParaRPr lang="he-IL"/>
        </a:p>
      </dgm:t>
    </dgm:pt>
  </dgm:ptLst>
  <dgm:cxnLst>
    <dgm:cxn modelId="{84DC1D15-0117-4338-ACCB-090A880697E0}" type="presOf" srcId="{50A7E784-C778-46D6-A0F1-E1FB9D416A59}" destId="{134AD9F3-323D-45A0-A7A7-E3E4D2388070}" srcOrd="0" destOrd="0" presId="urn:microsoft.com/office/officeart/2005/8/layout/chevron2"/>
    <dgm:cxn modelId="{63B34052-83B9-4B95-A846-C55532BD9243}" srcId="{DB83BFD6-8577-4485-A1FA-811C9F928355}" destId="{66692174-F4EF-4457-81E6-CEF1684E5E21}" srcOrd="0" destOrd="0" parTransId="{4DBD2110-420A-468A-BD4D-9E887E24E9C4}" sibTransId="{94DDCE52-D5A6-4678-8764-7E4B20D26790}"/>
    <dgm:cxn modelId="{11554C54-2FFE-49C8-BC81-37CEC2DC33EC}" srcId="{66692174-F4EF-4457-81E6-CEF1684E5E21}" destId="{E7A03E53-A2AD-44E5-A646-F35C1AE5F6DE}" srcOrd="1" destOrd="0" parTransId="{79F0F809-723F-4F41-8667-FA76AFCE2E1E}" sibTransId="{7B2191F7-E40B-4E67-AC82-8C120154593E}"/>
    <dgm:cxn modelId="{B903EC3C-E5F0-4C84-97B8-DABA4B48D49F}" srcId="{66692174-F4EF-4457-81E6-CEF1684E5E21}" destId="{F45E2955-584A-4C60-8629-143702FF9BA5}" srcOrd="2" destOrd="0" parTransId="{533752BE-8988-44A6-BD75-EC020352F22F}" sibTransId="{7EE399D6-3E68-4162-8BCB-87351F94295D}"/>
    <dgm:cxn modelId="{F09D5996-C166-48E1-B96B-7166540EF9FB}" type="presOf" srcId="{DB83BFD6-8577-4485-A1FA-811C9F928355}" destId="{8F73661E-72FB-495E-8573-20645A989A59}" srcOrd="0" destOrd="0" presId="urn:microsoft.com/office/officeart/2005/8/layout/chevron2"/>
    <dgm:cxn modelId="{8DBF358C-0E3B-48CE-9CF8-A28B08B98F46}" type="presOf" srcId="{FC7D59A7-68AD-4599-A8F5-F4A3EF8391C1}" destId="{FA1FF048-E023-42B2-A6A2-4722BAA4DCED}" srcOrd="0" destOrd="0" presId="urn:microsoft.com/office/officeart/2005/8/layout/chevron2"/>
    <dgm:cxn modelId="{0423452D-5C84-4278-A8EE-0AFD6EF27539}" type="presOf" srcId="{861CEC62-B19D-49A5-A37F-36A7DA95354E}" destId="{89A201A0-F35C-4CF2-A7C4-B2222F7678AD}" srcOrd="0" destOrd="0" presId="urn:microsoft.com/office/officeart/2005/8/layout/chevron2"/>
    <dgm:cxn modelId="{44B7EE87-0914-46FA-9016-C8E00415F4F6}" type="presOf" srcId="{F45E2955-584A-4C60-8629-143702FF9BA5}" destId="{6DFE1557-6B2D-4E07-BA50-C9DDFCDFCC09}" srcOrd="0" destOrd="2" presId="urn:microsoft.com/office/officeart/2005/8/layout/chevron2"/>
    <dgm:cxn modelId="{CE7FF9C3-7795-461A-8639-DB35906F718C}" srcId="{DB83BFD6-8577-4485-A1FA-811C9F928355}" destId="{0A494DC5-1B22-460C-8163-AEB5273E7CC8}" srcOrd="2" destOrd="0" parTransId="{ADA74EF6-DA2A-4CF4-BD72-71FDD08E6126}" sibTransId="{657B8E40-A278-48E1-A914-B2DBE024D19D}"/>
    <dgm:cxn modelId="{A2114C18-7815-4B0B-8B7F-1EAEA065C880}" srcId="{861CEC62-B19D-49A5-A37F-36A7DA95354E}" destId="{50A7E784-C778-46D6-A0F1-E1FB9D416A59}" srcOrd="0" destOrd="0" parTransId="{DB2DA466-E4B9-4164-8526-057BDBAE1512}" sibTransId="{AE39B04C-21FD-4888-B113-363A5F323084}"/>
    <dgm:cxn modelId="{26FF06E1-EF3F-4C2B-A69D-B275BEDB4A4F}" type="presOf" srcId="{0A494DC5-1B22-460C-8163-AEB5273E7CC8}" destId="{5236EF2A-5280-48B4-90A2-DF685D7C39EB}" srcOrd="0" destOrd="0" presId="urn:microsoft.com/office/officeart/2005/8/layout/chevron2"/>
    <dgm:cxn modelId="{94FBA8F2-8893-4749-B44B-E5B50F86D11E}" srcId="{DB83BFD6-8577-4485-A1FA-811C9F928355}" destId="{861CEC62-B19D-49A5-A37F-36A7DA95354E}" srcOrd="1" destOrd="0" parTransId="{D71642BF-FA50-4BCA-B046-5480537ADC95}" sibTransId="{0C020A13-B69E-4278-AD8F-34E9EB116A95}"/>
    <dgm:cxn modelId="{EF018B6D-B588-4A87-B350-FEA608904022}" type="presOf" srcId="{E7A03E53-A2AD-44E5-A646-F35C1AE5F6DE}" destId="{6DFE1557-6B2D-4E07-BA50-C9DDFCDFCC09}" srcOrd="0" destOrd="1" presId="urn:microsoft.com/office/officeart/2005/8/layout/chevron2"/>
    <dgm:cxn modelId="{E1654BF4-3D97-42CD-8DDD-611E474413C9}" type="presOf" srcId="{C25947A5-0801-4C23-A4FB-8BF70AEE5E4D}" destId="{6DFE1557-6B2D-4E07-BA50-C9DDFCDFCC09}" srcOrd="0" destOrd="0" presId="urn:microsoft.com/office/officeart/2005/8/layout/chevron2"/>
    <dgm:cxn modelId="{54FA4B1B-1F5B-4EE9-B093-7F4D8EB401B1}" srcId="{66692174-F4EF-4457-81E6-CEF1684E5E21}" destId="{C25947A5-0801-4C23-A4FB-8BF70AEE5E4D}" srcOrd="0" destOrd="0" parTransId="{E224479F-F472-4ACE-A339-6BC53F23F8B1}" sibTransId="{DEF09A9A-5C86-4051-8FCB-C1901EAFC2E9}"/>
    <dgm:cxn modelId="{0CDB9EB3-859B-402D-83BF-567E492D76A6}" srcId="{0A494DC5-1B22-460C-8163-AEB5273E7CC8}" destId="{FC7D59A7-68AD-4599-A8F5-F4A3EF8391C1}" srcOrd="0" destOrd="0" parTransId="{54C783E5-49FC-48EC-AC0D-16ED3BC17B83}" sibTransId="{2C8E3867-8AD5-4922-BAF7-D254747CE072}"/>
    <dgm:cxn modelId="{D3516EFA-A2FD-4E01-89AA-736A5C4E60F6}" type="presOf" srcId="{66692174-F4EF-4457-81E6-CEF1684E5E21}" destId="{EC24D0A3-A4E1-4B2C-B93D-FFE3EB345ADD}" srcOrd="0" destOrd="0" presId="urn:microsoft.com/office/officeart/2005/8/layout/chevron2"/>
    <dgm:cxn modelId="{6AF8A597-B1BF-4225-9189-11A912B62451}" type="presParOf" srcId="{8F73661E-72FB-495E-8573-20645A989A59}" destId="{9428D224-C4FE-45B9-ACEA-D804DC106A60}" srcOrd="0" destOrd="0" presId="urn:microsoft.com/office/officeart/2005/8/layout/chevron2"/>
    <dgm:cxn modelId="{222C7055-08F0-463D-9B94-615F64E00661}" type="presParOf" srcId="{9428D224-C4FE-45B9-ACEA-D804DC106A60}" destId="{EC24D0A3-A4E1-4B2C-B93D-FFE3EB345ADD}" srcOrd="0" destOrd="0" presId="urn:microsoft.com/office/officeart/2005/8/layout/chevron2"/>
    <dgm:cxn modelId="{EF536A98-27B1-43F1-86CC-8CDE81612BB8}" type="presParOf" srcId="{9428D224-C4FE-45B9-ACEA-D804DC106A60}" destId="{6DFE1557-6B2D-4E07-BA50-C9DDFCDFCC09}" srcOrd="1" destOrd="0" presId="urn:microsoft.com/office/officeart/2005/8/layout/chevron2"/>
    <dgm:cxn modelId="{66C5F137-D320-420C-A495-2A70EBAACC24}" type="presParOf" srcId="{8F73661E-72FB-495E-8573-20645A989A59}" destId="{1E71EEE6-17B5-4560-8AF7-CEFCC8F8AA2C}" srcOrd="1" destOrd="0" presId="urn:microsoft.com/office/officeart/2005/8/layout/chevron2"/>
    <dgm:cxn modelId="{753A0A3A-5E05-45C2-B1ED-635EF21CEDAA}" type="presParOf" srcId="{8F73661E-72FB-495E-8573-20645A989A59}" destId="{F376EDEB-164D-401A-BAFF-B91858088D2D}" srcOrd="2" destOrd="0" presId="urn:microsoft.com/office/officeart/2005/8/layout/chevron2"/>
    <dgm:cxn modelId="{918FC0DD-A775-4602-839E-3A824B3F8350}" type="presParOf" srcId="{F376EDEB-164D-401A-BAFF-B91858088D2D}" destId="{89A201A0-F35C-4CF2-A7C4-B2222F7678AD}" srcOrd="0" destOrd="0" presId="urn:microsoft.com/office/officeart/2005/8/layout/chevron2"/>
    <dgm:cxn modelId="{4B806306-FBAE-42B1-A9FA-E2021AD22AE2}" type="presParOf" srcId="{F376EDEB-164D-401A-BAFF-B91858088D2D}" destId="{134AD9F3-323D-45A0-A7A7-E3E4D2388070}" srcOrd="1" destOrd="0" presId="urn:microsoft.com/office/officeart/2005/8/layout/chevron2"/>
    <dgm:cxn modelId="{C4A352AB-9CB9-40C3-B7E8-D042AE35DC37}" type="presParOf" srcId="{8F73661E-72FB-495E-8573-20645A989A59}" destId="{46C33941-F9CB-4031-9F64-76F5E514E310}" srcOrd="3" destOrd="0" presId="urn:microsoft.com/office/officeart/2005/8/layout/chevron2"/>
    <dgm:cxn modelId="{777BED1F-5C0A-4074-983D-7D894AEB7D93}" type="presParOf" srcId="{8F73661E-72FB-495E-8573-20645A989A59}" destId="{45AC2689-1A16-4157-A187-B199A29D301D}" srcOrd="4" destOrd="0" presId="urn:microsoft.com/office/officeart/2005/8/layout/chevron2"/>
    <dgm:cxn modelId="{48383A44-8CE1-41C6-A354-5F8393E2019F}" type="presParOf" srcId="{45AC2689-1A16-4157-A187-B199A29D301D}" destId="{5236EF2A-5280-48B4-90A2-DF685D7C39EB}" srcOrd="0" destOrd="0" presId="urn:microsoft.com/office/officeart/2005/8/layout/chevron2"/>
    <dgm:cxn modelId="{458572DA-01C7-4BBD-86E4-FAFE2F54ABFA}" type="presParOf" srcId="{45AC2689-1A16-4157-A187-B199A29D301D}" destId="{FA1FF048-E023-42B2-A6A2-4722BAA4DCE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70B2E9-0773-4A29-9200-A206E045ADF5}">
      <dsp:nvSpPr>
        <dsp:cNvPr id="0" name=""/>
        <dsp:cNvSpPr/>
      </dsp:nvSpPr>
      <dsp:spPr>
        <a:xfrm>
          <a:off x="193966" y="154"/>
          <a:ext cx="775232" cy="465139"/>
        </a:xfrm>
        <a:prstGeom prst="rect">
          <a:avLst/>
        </a:prstGeom>
        <a:gradFill rotWithShape="0">
          <a:gsLst>
            <a:gs pos="0">
              <a:schemeClr val="accent2">
                <a:hueOff val="0"/>
                <a:satOff val="0"/>
                <a:lumOff val="0"/>
                <a:alphaOff val="0"/>
                <a:tint val="35000"/>
                <a:satMod val="253000"/>
              </a:schemeClr>
            </a:gs>
            <a:gs pos="50000">
              <a:schemeClr val="accent2">
                <a:hueOff val="0"/>
                <a:satOff val="0"/>
                <a:lumOff val="0"/>
                <a:alphaOff val="0"/>
                <a:tint val="42000"/>
                <a:satMod val="255000"/>
              </a:schemeClr>
            </a:gs>
            <a:gs pos="97000">
              <a:schemeClr val="accent2">
                <a:hueOff val="0"/>
                <a:satOff val="0"/>
                <a:lumOff val="0"/>
                <a:alphaOff val="0"/>
                <a:tint val="53000"/>
                <a:satMod val="260000"/>
              </a:schemeClr>
            </a:gs>
            <a:gs pos="100000">
              <a:schemeClr val="accent2">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rtl="1">
            <a:lnSpc>
              <a:spcPct val="90000"/>
            </a:lnSpc>
            <a:spcBef>
              <a:spcPct val="0"/>
            </a:spcBef>
            <a:spcAft>
              <a:spcPct val="35000"/>
            </a:spcAft>
          </a:pPr>
          <a:r>
            <a:rPr lang="he-IL" sz="1000" kern="1200" dirty="0" smtClean="0"/>
            <a:t>חמצן</a:t>
          </a:r>
          <a:endParaRPr lang="he-IL" sz="1000" kern="1200" dirty="0"/>
        </a:p>
      </dsp:txBody>
      <dsp:txXfrm>
        <a:off x="193966" y="154"/>
        <a:ext cx="775232" cy="465139"/>
      </dsp:txXfrm>
    </dsp:sp>
    <dsp:sp modelId="{9FAAA474-1B56-4468-805E-F2DFD8F21A5D}">
      <dsp:nvSpPr>
        <dsp:cNvPr id="0" name=""/>
        <dsp:cNvSpPr/>
      </dsp:nvSpPr>
      <dsp:spPr>
        <a:xfrm>
          <a:off x="1029396" y="0"/>
          <a:ext cx="890409" cy="465139"/>
        </a:xfrm>
        <a:prstGeom prst="rect">
          <a:avLst/>
        </a:prstGeom>
        <a:gradFill rotWithShape="0">
          <a:gsLst>
            <a:gs pos="0">
              <a:schemeClr val="accent2">
                <a:hueOff val="2112093"/>
                <a:satOff val="-4076"/>
                <a:lumOff val="-523"/>
                <a:alphaOff val="0"/>
                <a:tint val="35000"/>
                <a:satMod val="253000"/>
              </a:schemeClr>
            </a:gs>
            <a:gs pos="50000">
              <a:schemeClr val="accent2">
                <a:hueOff val="2112093"/>
                <a:satOff val="-4076"/>
                <a:lumOff val="-523"/>
                <a:alphaOff val="0"/>
                <a:tint val="42000"/>
                <a:satMod val="255000"/>
              </a:schemeClr>
            </a:gs>
            <a:gs pos="97000">
              <a:schemeClr val="accent2">
                <a:hueOff val="2112093"/>
                <a:satOff val="-4076"/>
                <a:lumOff val="-523"/>
                <a:alphaOff val="0"/>
                <a:tint val="53000"/>
                <a:satMod val="260000"/>
              </a:schemeClr>
            </a:gs>
            <a:gs pos="100000">
              <a:schemeClr val="accent2">
                <a:hueOff val="2112093"/>
                <a:satOff val="-4076"/>
                <a:lumOff val="-523"/>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rtl="1">
            <a:lnSpc>
              <a:spcPct val="90000"/>
            </a:lnSpc>
            <a:spcBef>
              <a:spcPct val="0"/>
            </a:spcBef>
            <a:spcAft>
              <a:spcPct val="35000"/>
            </a:spcAft>
          </a:pPr>
          <a:r>
            <a:rPr lang="he-IL" sz="1000" kern="1200" dirty="0" smtClean="0"/>
            <a:t>חנקן</a:t>
          </a:r>
          <a:endParaRPr lang="he-IL" sz="1000" kern="1200" dirty="0"/>
        </a:p>
      </dsp:txBody>
      <dsp:txXfrm>
        <a:off x="1029396" y="0"/>
        <a:ext cx="890409" cy="465139"/>
      </dsp:txXfrm>
    </dsp:sp>
    <dsp:sp modelId="{82284257-27B5-43B1-B41F-D1DCF2487256}">
      <dsp:nvSpPr>
        <dsp:cNvPr id="0" name=""/>
        <dsp:cNvSpPr/>
      </dsp:nvSpPr>
      <dsp:spPr>
        <a:xfrm>
          <a:off x="2014655" y="154"/>
          <a:ext cx="775232" cy="465139"/>
        </a:xfrm>
        <a:prstGeom prst="rect">
          <a:avLst/>
        </a:prstGeom>
        <a:gradFill rotWithShape="0">
          <a:gsLst>
            <a:gs pos="0">
              <a:schemeClr val="accent2">
                <a:hueOff val="4224187"/>
                <a:satOff val="-8152"/>
                <a:lumOff val="-1047"/>
                <a:alphaOff val="0"/>
                <a:tint val="35000"/>
                <a:satMod val="253000"/>
              </a:schemeClr>
            </a:gs>
            <a:gs pos="50000">
              <a:schemeClr val="accent2">
                <a:hueOff val="4224187"/>
                <a:satOff val="-8152"/>
                <a:lumOff val="-1047"/>
                <a:alphaOff val="0"/>
                <a:tint val="42000"/>
                <a:satMod val="255000"/>
              </a:schemeClr>
            </a:gs>
            <a:gs pos="97000">
              <a:schemeClr val="accent2">
                <a:hueOff val="4224187"/>
                <a:satOff val="-8152"/>
                <a:lumOff val="-1047"/>
                <a:alphaOff val="0"/>
                <a:tint val="53000"/>
                <a:satMod val="260000"/>
              </a:schemeClr>
            </a:gs>
            <a:gs pos="100000">
              <a:schemeClr val="accent2">
                <a:hueOff val="4224187"/>
                <a:satOff val="-8152"/>
                <a:lumOff val="-1047"/>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rtl="1">
            <a:lnSpc>
              <a:spcPct val="90000"/>
            </a:lnSpc>
            <a:spcBef>
              <a:spcPct val="0"/>
            </a:spcBef>
            <a:spcAft>
              <a:spcPct val="35000"/>
            </a:spcAft>
          </a:pPr>
          <a:r>
            <a:rPr lang="he-IL" sz="1000" kern="1200" dirty="0" smtClean="0"/>
            <a:t>ארגון</a:t>
          </a:r>
          <a:endParaRPr lang="he-IL" sz="1000" kern="1200" dirty="0"/>
        </a:p>
      </dsp:txBody>
      <dsp:txXfrm>
        <a:off x="2014655" y="154"/>
        <a:ext cx="775232" cy="465139"/>
      </dsp:txXfrm>
    </dsp:sp>
    <dsp:sp modelId="{E04FA258-EA8E-4728-AD54-4A48E53C2E77}">
      <dsp:nvSpPr>
        <dsp:cNvPr id="0" name=""/>
        <dsp:cNvSpPr/>
      </dsp:nvSpPr>
      <dsp:spPr>
        <a:xfrm>
          <a:off x="2867411" y="154"/>
          <a:ext cx="775232" cy="465139"/>
        </a:xfrm>
        <a:prstGeom prst="rect">
          <a:avLst/>
        </a:prstGeom>
        <a:gradFill rotWithShape="0">
          <a:gsLst>
            <a:gs pos="0">
              <a:schemeClr val="accent2">
                <a:hueOff val="6336281"/>
                <a:satOff val="-12229"/>
                <a:lumOff val="-1570"/>
                <a:alphaOff val="0"/>
                <a:tint val="35000"/>
                <a:satMod val="253000"/>
              </a:schemeClr>
            </a:gs>
            <a:gs pos="50000">
              <a:schemeClr val="accent2">
                <a:hueOff val="6336281"/>
                <a:satOff val="-12229"/>
                <a:lumOff val="-1570"/>
                <a:alphaOff val="0"/>
                <a:tint val="42000"/>
                <a:satMod val="255000"/>
              </a:schemeClr>
            </a:gs>
            <a:gs pos="97000">
              <a:schemeClr val="accent2">
                <a:hueOff val="6336281"/>
                <a:satOff val="-12229"/>
                <a:lumOff val="-1570"/>
                <a:alphaOff val="0"/>
                <a:tint val="53000"/>
                <a:satMod val="260000"/>
              </a:schemeClr>
            </a:gs>
            <a:gs pos="100000">
              <a:schemeClr val="accent2">
                <a:hueOff val="6336281"/>
                <a:satOff val="-12229"/>
                <a:lumOff val="-157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rtl="1">
            <a:lnSpc>
              <a:spcPct val="90000"/>
            </a:lnSpc>
            <a:spcBef>
              <a:spcPct val="0"/>
            </a:spcBef>
            <a:spcAft>
              <a:spcPct val="35000"/>
            </a:spcAft>
          </a:pPr>
          <a:r>
            <a:rPr lang="he-IL" sz="1000" kern="1200" dirty="0" smtClean="0"/>
            <a:t>פחמן דו-חמצני</a:t>
          </a:r>
          <a:endParaRPr lang="he-IL" sz="1000" kern="1200" dirty="0"/>
        </a:p>
      </dsp:txBody>
      <dsp:txXfrm>
        <a:off x="2867411" y="154"/>
        <a:ext cx="775232" cy="465139"/>
      </dsp:txXfrm>
    </dsp:sp>
    <dsp:sp modelId="{8E36B242-BF93-443F-9012-0A19C08F3532}">
      <dsp:nvSpPr>
        <dsp:cNvPr id="0" name=""/>
        <dsp:cNvSpPr/>
      </dsp:nvSpPr>
      <dsp:spPr>
        <a:xfrm>
          <a:off x="3720167" y="154"/>
          <a:ext cx="775232" cy="465139"/>
        </a:xfrm>
        <a:prstGeom prst="rect">
          <a:avLst/>
        </a:prstGeom>
        <a:gradFill rotWithShape="0">
          <a:gsLst>
            <a:gs pos="0">
              <a:schemeClr val="accent2">
                <a:hueOff val="8448374"/>
                <a:satOff val="-16305"/>
                <a:lumOff val="-2093"/>
                <a:alphaOff val="0"/>
                <a:tint val="35000"/>
                <a:satMod val="253000"/>
              </a:schemeClr>
            </a:gs>
            <a:gs pos="50000">
              <a:schemeClr val="accent2">
                <a:hueOff val="8448374"/>
                <a:satOff val="-16305"/>
                <a:lumOff val="-2093"/>
                <a:alphaOff val="0"/>
                <a:tint val="42000"/>
                <a:satMod val="255000"/>
              </a:schemeClr>
            </a:gs>
            <a:gs pos="97000">
              <a:schemeClr val="accent2">
                <a:hueOff val="8448374"/>
                <a:satOff val="-16305"/>
                <a:lumOff val="-2093"/>
                <a:alphaOff val="0"/>
                <a:tint val="53000"/>
                <a:satMod val="260000"/>
              </a:schemeClr>
            </a:gs>
            <a:gs pos="100000">
              <a:schemeClr val="accent2">
                <a:hueOff val="8448374"/>
                <a:satOff val="-16305"/>
                <a:lumOff val="-2093"/>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rtl="1">
            <a:lnSpc>
              <a:spcPct val="90000"/>
            </a:lnSpc>
            <a:spcBef>
              <a:spcPct val="0"/>
            </a:spcBef>
            <a:spcAft>
              <a:spcPct val="35000"/>
            </a:spcAft>
          </a:pPr>
          <a:r>
            <a:rPr lang="he-IL" sz="1000" kern="1200" dirty="0" smtClean="0"/>
            <a:t>הליום</a:t>
          </a:r>
          <a:endParaRPr lang="he-IL" sz="1000" kern="1200" dirty="0"/>
        </a:p>
      </dsp:txBody>
      <dsp:txXfrm>
        <a:off x="3720167" y="154"/>
        <a:ext cx="775232" cy="465139"/>
      </dsp:txXfrm>
    </dsp:sp>
    <dsp:sp modelId="{CEA470E5-1553-4A2D-8C28-76ECEC34EF59}">
      <dsp:nvSpPr>
        <dsp:cNvPr id="0" name=""/>
        <dsp:cNvSpPr/>
      </dsp:nvSpPr>
      <dsp:spPr>
        <a:xfrm>
          <a:off x="4572923" y="154"/>
          <a:ext cx="775232" cy="465139"/>
        </a:xfrm>
        <a:prstGeom prst="rect">
          <a:avLst/>
        </a:prstGeom>
        <a:gradFill rotWithShape="0">
          <a:gsLst>
            <a:gs pos="0">
              <a:schemeClr val="accent2">
                <a:hueOff val="10560468"/>
                <a:satOff val="-20381"/>
                <a:lumOff val="-2617"/>
                <a:alphaOff val="0"/>
                <a:tint val="35000"/>
                <a:satMod val="253000"/>
              </a:schemeClr>
            </a:gs>
            <a:gs pos="50000">
              <a:schemeClr val="accent2">
                <a:hueOff val="10560468"/>
                <a:satOff val="-20381"/>
                <a:lumOff val="-2617"/>
                <a:alphaOff val="0"/>
                <a:tint val="42000"/>
                <a:satMod val="255000"/>
              </a:schemeClr>
            </a:gs>
            <a:gs pos="97000">
              <a:schemeClr val="accent2">
                <a:hueOff val="10560468"/>
                <a:satOff val="-20381"/>
                <a:lumOff val="-2617"/>
                <a:alphaOff val="0"/>
                <a:tint val="53000"/>
                <a:satMod val="260000"/>
              </a:schemeClr>
            </a:gs>
            <a:gs pos="100000">
              <a:schemeClr val="accent2">
                <a:hueOff val="10560468"/>
                <a:satOff val="-20381"/>
                <a:lumOff val="-2617"/>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rtl="1">
            <a:lnSpc>
              <a:spcPct val="90000"/>
            </a:lnSpc>
            <a:spcBef>
              <a:spcPct val="0"/>
            </a:spcBef>
            <a:spcAft>
              <a:spcPct val="35000"/>
            </a:spcAft>
          </a:pPr>
          <a:r>
            <a:rPr lang="he-IL" sz="1000" kern="1200" dirty="0" err="1" smtClean="0"/>
            <a:t>אצטילין</a:t>
          </a:r>
          <a:endParaRPr lang="he-IL" sz="1000" kern="1200" dirty="0"/>
        </a:p>
      </dsp:txBody>
      <dsp:txXfrm>
        <a:off x="4572923" y="154"/>
        <a:ext cx="775232" cy="465139"/>
      </dsp:txXfrm>
    </dsp:sp>
    <dsp:sp modelId="{E76A1825-F968-4380-9F65-07FF73BC236D}">
      <dsp:nvSpPr>
        <dsp:cNvPr id="0" name=""/>
        <dsp:cNvSpPr/>
      </dsp:nvSpPr>
      <dsp:spPr>
        <a:xfrm>
          <a:off x="5425679" y="154"/>
          <a:ext cx="775232" cy="465139"/>
        </a:xfrm>
        <a:prstGeom prst="rect">
          <a:avLst/>
        </a:prstGeom>
        <a:gradFill rotWithShape="0">
          <a:gsLst>
            <a:gs pos="0">
              <a:schemeClr val="accent2">
                <a:hueOff val="12672561"/>
                <a:satOff val="-24457"/>
                <a:lumOff val="-3140"/>
                <a:alphaOff val="0"/>
                <a:tint val="35000"/>
                <a:satMod val="253000"/>
              </a:schemeClr>
            </a:gs>
            <a:gs pos="50000">
              <a:schemeClr val="accent2">
                <a:hueOff val="12672561"/>
                <a:satOff val="-24457"/>
                <a:lumOff val="-3140"/>
                <a:alphaOff val="0"/>
                <a:tint val="42000"/>
                <a:satMod val="255000"/>
              </a:schemeClr>
            </a:gs>
            <a:gs pos="97000">
              <a:schemeClr val="accent2">
                <a:hueOff val="12672561"/>
                <a:satOff val="-24457"/>
                <a:lumOff val="-3140"/>
                <a:alphaOff val="0"/>
                <a:tint val="53000"/>
                <a:satMod val="260000"/>
              </a:schemeClr>
            </a:gs>
            <a:gs pos="100000">
              <a:schemeClr val="accent2">
                <a:hueOff val="12672561"/>
                <a:satOff val="-24457"/>
                <a:lumOff val="-314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rtl="1">
            <a:lnSpc>
              <a:spcPct val="90000"/>
            </a:lnSpc>
            <a:spcBef>
              <a:spcPct val="0"/>
            </a:spcBef>
            <a:spcAft>
              <a:spcPct val="35000"/>
            </a:spcAft>
          </a:pPr>
          <a:r>
            <a:rPr lang="he-IL" sz="1000" kern="1200" dirty="0" smtClean="0"/>
            <a:t>חמצן רפואי</a:t>
          </a:r>
          <a:endParaRPr lang="he-IL" sz="1000" kern="1200" dirty="0"/>
        </a:p>
      </dsp:txBody>
      <dsp:txXfrm>
        <a:off x="5425679" y="154"/>
        <a:ext cx="775232" cy="465139"/>
      </dsp:txXfrm>
    </dsp:sp>
    <dsp:sp modelId="{CEAFAF95-74A8-4383-BDE5-0DE3A039A6C4}">
      <dsp:nvSpPr>
        <dsp:cNvPr id="0" name=""/>
        <dsp:cNvSpPr/>
      </dsp:nvSpPr>
      <dsp:spPr>
        <a:xfrm>
          <a:off x="6278436" y="154"/>
          <a:ext cx="775232" cy="465139"/>
        </a:xfrm>
        <a:prstGeom prst="rect">
          <a:avLst/>
        </a:prstGeom>
        <a:gradFill rotWithShape="0">
          <a:gsLst>
            <a:gs pos="0">
              <a:schemeClr val="accent2">
                <a:hueOff val="14784655"/>
                <a:satOff val="-28534"/>
                <a:lumOff val="-3663"/>
                <a:alphaOff val="0"/>
                <a:tint val="35000"/>
                <a:satMod val="253000"/>
              </a:schemeClr>
            </a:gs>
            <a:gs pos="50000">
              <a:schemeClr val="accent2">
                <a:hueOff val="14784655"/>
                <a:satOff val="-28534"/>
                <a:lumOff val="-3663"/>
                <a:alphaOff val="0"/>
                <a:tint val="42000"/>
                <a:satMod val="255000"/>
              </a:schemeClr>
            </a:gs>
            <a:gs pos="97000">
              <a:schemeClr val="accent2">
                <a:hueOff val="14784655"/>
                <a:satOff val="-28534"/>
                <a:lumOff val="-3663"/>
                <a:alphaOff val="0"/>
                <a:tint val="53000"/>
                <a:satMod val="260000"/>
              </a:schemeClr>
            </a:gs>
            <a:gs pos="100000">
              <a:schemeClr val="accent2">
                <a:hueOff val="14784655"/>
                <a:satOff val="-28534"/>
                <a:lumOff val="-3663"/>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rtl="1">
            <a:lnSpc>
              <a:spcPct val="90000"/>
            </a:lnSpc>
            <a:spcBef>
              <a:spcPct val="0"/>
            </a:spcBef>
            <a:spcAft>
              <a:spcPct val="35000"/>
            </a:spcAft>
          </a:pPr>
          <a:r>
            <a:rPr lang="he-IL" sz="1000" kern="1200" dirty="0" err="1" smtClean="0"/>
            <a:t>ניטרוס</a:t>
          </a:r>
          <a:r>
            <a:rPr lang="he-IL" sz="1000" kern="1200" dirty="0" smtClean="0"/>
            <a:t> אוקסיד</a:t>
          </a:r>
          <a:endParaRPr lang="he-IL" sz="1000" kern="1200" dirty="0"/>
        </a:p>
      </dsp:txBody>
      <dsp:txXfrm>
        <a:off x="6278436" y="154"/>
        <a:ext cx="775232" cy="465139"/>
      </dsp:txXfrm>
    </dsp:sp>
    <dsp:sp modelId="{15FA0EE7-A457-4BA7-8047-B23DDE9B3631}">
      <dsp:nvSpPr>
        <dsp:cNvPr id="0" name=""/>
        <dsp:cNvSpPr/>
      </dsp:nvSpPr>
      <dsp:spPr>
        <a:xfrm>
          <a:off x="7081430" y="0"/>
          <a:ext cx="775232" cy="465139"/>
        </a:xfrm>
        <a:prstGeom prst="rect">
          <a:avLst/>
        </a:prstGeom>
        <a:gradFill rotWithShape="0">
          <a:gsLst>
            <a:gs pos="0">
              <a:schemeClr val="accent2">
                <a:hueOff val="16896747"/>
                <a:satOff val="-32610"/>
                <a:lumOff val="-4187"/>
                <a:alphaOff val="0"/>
                <a:tint val="35000"/>
                <a:satMod val="253000"/>
              </a:schemeClr>
            </a:gs>
            <a:gs pos="50000">
              <a:schemeClr val="accent2">
                <a:hueOff val="16896747"/>
                <a:satOff val="-32610"/>
                <a:lumOff val="-4187"/>
                <a:alphaOff val="0"/>
                <a:tint val="42000"/>
                <a:satMod val="255000"/>
              </a:schemeClr>
            </a:gs>
            <a:gs pos="97000">
              <a:schemeClr val="accent2">
                <a:hueOff val="16896747"/>
                <a:satOff val="-32610"/>
                <a:lumOff val="-4187"/>
                <a:alphaOff val="0"/>
                <a:tint val="53000"/>
                <a:satMod val="260000"/>
              </a:schemeClr>
            </a:gs>
            <a:gs pos="100000">
              <a:schemeClr val="accent2">
                <a:hueOff val="16896747"/>
                <a:satOff val="-32610"/>
                <a:lumOff val="-4187"/>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he-IL" sz="1200" kern="1200" dirty="0" err="1" smtClean="0"/>
            <a:t>ארסיין</a:t>
          </a:r>
          <a:endParaRPr lang="he-IL" sz="1200" kern="1200" dirty="0"/>
        </a:p>
      </dsp:txBody>
      <dsp:txXfrm>
        <a:off x="7081430" y="0"/>
        <a:ext cx="775232" cy="465139"/>
      </dsp:txXfrm>
    </dsp:sp>
    <dsp:sp modelId="{C1150940-2DBF-4111-9D48-21D8668B702C}">
      <dsp:nvSpPr>
        <dsp:cNvPr id="0" name=""/>
        <dsp:cNvSpPr/>
      </dsp:nvSpPr>
      <dsp:spPr>
        <a:xfrm>
          <a:off x="3662579" y="542817"/>
          <a:ext cx="775232" cy="465139"/>
        </a:xfrm>
        <a:prstGeom prst="rect">
          <a:avLst/>
        </a:prstGeom>
        <a:gradFill rotWithShape="0">
          <a:gsLst>
            <a:gs pos="0">
              <a:schemeClr val="accent2">
                <a:hueOff val="19008842"/>
                <a:satOff val="-36686"/>
                <a:lumOff val="-4710"/>
                <a:alphaOff val="0"/>
                <a:tint val="35000"/>
                <a:satMod val="253000"/>
              </a:schemeClr>
            </a:gs>
            <a:gs pos="50000">
              <a:schemeClr val="accent2">
                <a:hueOff val="19008842"/>
                <a:satOff val="-36686"/>
                <a:lumOff val="-4710"/>
                <a:alphaOff val="0"/>
                <a:tint val="42000"/>
                <a:satMod val="255000"/>
              </a:schemeClr>
            </a:gs>
            <a:gs pos="97000">
              <a:schemeClr val="accent2">
                <a:hueOff val="19008842"/>
                <a:satOff val="-36686"/>
                <a:lumOff val="-4710"/>
                <a:alphaOff val="0"/>
                <a:tint val="53000"/>
                <a:satMod val="260000"/>
              </a:schemeClr>
            </a:gs>
            <a:gs pos="100000">
              <a:schemeClr val="accent2">
                <a:hueOff val="19008842"/>
                <a:satOff val="-36686"/>
                <a:lumOff val="-471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lvl="0" algn="ctr" defTabSz="444500" rtl="1">
            <a:lnSpc>
              <a:spcPct val="90000"/>
            </a:lnSpc>
            <a:spcBef>
              <a:spcPct val="0"/>
            </a:spcBef>
            <a:spcAft>
              <a:spcPct val="35000"/>
            </a:spcAft>
          </a:pPr>
          <a:r>
            <a:rPr lang="he-IL" sz="1000" kern="1200" dirty="0" smtClean="0"/>
            <a:t>תערובת של גזיים מיוחדים</a:t>
          </a:r>
          <a:endParaRPr lang="he-IL" sz="1000" kern="1200" dirty="0"/>
        </a:p>
      </dsp:txBody>
      <dsp:txXfrm>
        <a:off x="3662579" y="542817"/>
        <a:ext cx="775232" cy="4651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2FE442-2D50-4DB0-B0EC-3202AF111785}">
      <dsp:nvSpPr>
        <dsp:cNvPr id="0" name=""/>
        <dsp:cNvSpPr/>
      </dsp:nvSpPr>
      <dsp:spPr>
        <a:xfrm>
          <a:off x="0" y="0"/>
          <a:ext cx="7344816" cy="1261041"/>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he-IL" sz="2800" kern="1200" dirty="0" smtClean="0">
              <a:cs typeface="Aharoni" pitchFamily="2" charset="-79"/>
            </a:rPr>
            <a:t>חמצן (</a:t>
          </a:r>
          <a:r>
            <a:rPr lang="en-US" sz="2800" kern="1200" dirty="0" smtClean="0">
              <a:cs typeface="Aharoni" pitchFamily="2" charset="-79"/>
            </a:rPr>
            <a:t>O</a:t>
          </a:r>
          <a:r>
            <a:rPr lang="en-US" sz="2800" kern="1200" baseline="-25000" dirty="0" smtClean="0">
              <a:cs typeface="Aharoni" pitchFamily="2" charset="-79"/>
            </a:rPr>
            <a:t>2</a:t>
          </a:r>
          <a:r>
            <a:rPr lang="he-IL" sz="2800" kern="1200" dirty="0" smtClean="0">
              <a:cs typeface="Aharoni" pitchFamily="2" charset="-79"/>
            </a:rPr>
            <a:t>) תופס 21% מנפח האוויר ובלעדיו לא ייתכנו חיים בכדור הארץ</a:t>
          </a:r>
          <a:endParaRPr lang="he-IL" sz="2800" kern="1200" dirty="0">
            <a:cs typeface="Aharoni" pitchFamily="2" charset="-79"/>
          </a:endParaRPr>
        </a:p>
      </dsp:txBody>
      <dsp:txXfrm>
        <a:off x="61559" y="61559"/>
        <a:ext cx="7221698" cy="1137923"/>
      </dsp:txXfrm>
    </dsp:sp>
    <dsp:sp modelId="{AC448DBC-F7DE-4257-B1A2-B449BF00E235}">
      <dsp:nvSpPr>
        <dsp:cNvPr id="0" name=""/>
        <dsp:cNvSpPr/>
      </dsp:nvSpPr>
      <dsp:spPr>
        <a:xfrm>
          <a:off x="0" y="1401051"/>
          <a:ext cx="7344816" cy="1064188"/>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he-IL" sz="2800" kern="1200" dirty="0" smtClean="0">
              <a:cs typeface="Aharoni" pitchFamily="2" charset="-79"/>
            </a:rPr>
            <a:t>החמצן חיוני לנשימה של כל יצור חי</a:t>
          </a:r>
        </a:p>
      </dsp:txBody>
      <dsp:txXfrm>
        <a:off x="51949" y="1453000"/>
        <a:ext cx="7240918" cy="960290"/>
      </dsp:txXfrm>
    </dsp:sp>
    <dsp:sp modelId="{5855A3A1-8109-4773-ADBF-2946D87CFB7E}">
      <dsp:nvSpPr>
        <dsp:cNvPr id="0" name=""/>
        <dsp:cNvSpPr/>
      </dsp:nvSpPr>
      <dsp:spPr>
        <a:xfrm>
          <a:off x="0" y="2604474"/>
          <a:ext cx="7344816" cy="1064188"/>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he-IL" sz="2800" kern="1200" dirty="0" smtClean="0">
              <a:cs typeface="Aharoni" pitchFamily="2" charset="-79"/>
            </a:rPr>
            <a:t>חמצן ממלא תפקיד חיוני בבתי חולים ונחשב לפיכך כתרופה לכל דבר</a:t>
          </a:r>
          <a:r>
            <a:rPr lang="he-IL" sz="3100" kern="1200" dirty="0" smtClean="0">
              <a:cs typeface="Aharoni" pitchFamily="2" charset="-79"/>
            </a:rPr>
            <a:t>. </a:t>
          </a:r>
          <a:endParaRPr lang="he-IL" sz="3100" kern="1200" dirty="0"/>
        </a:p>
      </dsp:txBody>
      <dsp:txXfrm>
        <a:off x="51949" y="2656423"/>
        <a:ext cx="7240918" cy="960290"/>
      </dsp:txXfrm>
    </dsp:sp>
    <dsp:sp modelId="{08ADD241-CD20-4776-931E-1A77E5653377}">
      <dsp:nvSpPr>
        <dsp:cNvPr id="0" name=""/>
        <dsp:cNvSpPr/>
      </dsp:nvSpPr>
      <dsp:spPr>
        <a:xfrm>
          <a:off x="0" y="3698360"/>
          <a:ext cx="7344816" cy="811440"/>
        </a:xfrm>
        <a:prstGeom prst="rect">
          <a:avLst/>
        </a:prstGeom>
        <a:solidFill>
          <a:schemeClr val="accent2">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233198" tIns="35560" rIns="199136" bIns="35560" numCol="1" spcCol="1270" anchor="t" anchorCtr="0">
          <a:noAutofit/>
        </a:bodyPr>
        <a:lstStyle/>
        <a:p>
          <a:pPr marL="285750" lvl="1" indent="-285750" algn="r" defTabSz="1244600" rtl="1">
            <a:lnSpc>
              <a:spcPct val="90000"/>
            </a:lnSpc>
            <a:spcBef>
              <a:spcPct val="0"/>
            </a:spcBef>
            <a:spcAft>
              <a:spcPct val="20000"/>
            </a:spcAft>
            <a:buChar char="••"/>
          </a:pPr>
          <a:r>
            <a:rPr lang="he-IL" sz="2800" kern="1200" dirty="0" smtClean="0">
              <a:solidFill>
                <a:schemeClr val="tx2">
                  <a:lumMod val="60000"/>
                  <a:lumOff val="40000"/>
                </a:schemeClr>
              </a:solidFill>
              <a:cs typeface="Aharoni" pitchFamily="2" charset="-79"/>
            </a:rPr>
            <a:t>ממלא תפקיד מרכזי בכל תהליך אנרגטי, מהדלקת גפרור ועד הנעת תחנת כוח ענקית</a:t>
          </a:r>
        </a:p>
      </dsp:txBody>
      <dsp:txXfrm>
        <a:off x="0" y="3698360"/>
        <a:ext cx="7344816" cy="8114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951549-D9EE-4BFC-832C-01781A12E469}">
      <dsp:nvSpPr>
        <dsp:cNvPr id="0" name=""/>
        <dsp:cNvSpPr/>
      </dsp:nvSpPr>
      <dsp:spPr>
        <a:xfrm rot="16200000">
          <a:off x="1091952" y="-1091952"/>
          <a:ext cx="1368152" cy="3552056"/>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rtl="1">
            <a:lnSpc>
              <a:spcPct val="90000"/>
            </a:lnSpc>
            <a:spcBef>
              <a:spcPct val="0"/>
            </a:spcBef>
            <a:spcAft>
              <a:spcPct val="35000"/>
            </a:spcAft>
          </a:pPr>
          <a:r>
            <a:rPr lang="he-IL" sz="2500" b="1" kern="1200" cap="none" spc="0" smtClean="0">
              <a:ln w="12700">
                <a:prstDash val="solid"/>
              </a:ln>
              <a:effectLst>
                <a:outerShdw blurRad="41275" dist="20320" dir="1800000" algn="tl" rotWithShape="0">
                  <a:srgbClr val="000000">
                    <a:alpha val="40000"/>
                  </a:srgbClr>
                </a:outerShdw>
              </a:effectLst>
              <a:cs typeface="Aharoni" pitchFamily="2" charset="-79"/>
            </a:rPr>
            <a:t>מתרכב כמעט עם כל יסוד אחר </a:t>
          </a:r>
          <a:endParaRPr lang="he-IL" sz="2500" b="1" kern="1200" cap="none" spc="0" dirty="0">
            <a:ln w="12700">
              <a:prstDash val="solid"/>
            </a:ln>
            <a:effectLst>
              <a:outerShdw blurRad="41275" dist="20320" dir="1800000" algn="tl" rotWithShape="0">
                <a:srgbClr val="000000">
                  <a:alpha val="40000"/>
                </a:srgbClr>
              </a:outerShdw>
            </a:effectLst>
            <a:cs typeface="Aharoni" pitchFamily="2" charset="-79"/>
          </a:endParaRPr>
        </a:p>
      </dsp:txBody>
      <dsp:txXfrm rot="5400000">
        <a:off x="0" y="0"/>
        <a:ext cx="3552056" cy="1026114"/>
      </dsp:txXfrm>
    </dsp:sp>
    <dsp:sp modelId="{C3FEC7F7-1813-47B5-92E1-8B9683A5F055}">
      <dsp:nvSpPr>
        <dsp:cNvPr id="0" name=""/>
        <dsp:cNvSpPr/>
      </dsp:nvSpPr>
      <dsp:spPr>
        <a:xfrm>
          <a:off x="3552056" y="0"/>
          <a:ext cx="3552056" cy="1368152"/>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rtl="1">
            <a:lnSpc>
              <a:spcPct val="90000"/>
            </a:lnSpc>
            <a:spcBef>
              <a:spcPct val="0"/>
            </a:spcBef>
            <a:spcAft>
              <a:spcPct val="35000"/>
            </a:spcAft>
          </a:pPr>
          <a:r>
            <a:rPr lang="he-IL" sz="2500" b="1" kern="1200" cap="none" spc="0" dirty="0" smtClean="0">
              <a:ln w="12700">
                <a:prstDash val="solid"/>
              </a:ln>
              <a:effectLst>
                <a:outerShdw blurRad="41275" dist="20320" dir="1800000" algn="tl" rotWithShape="0">
                  <a:srgbClr val="000000">
                    <a:alpha val="40000"/>
                  </a:srgbClr>
                </a:outerShdw>
              </a:effectLst>
              <a:cs typeface="Aharoni" pitchFamily="2" charset="-79"/>
            </a:rPr>
            <a:t>מימן (</a:t>
          </a:r>
          <a:r>
            <a:rPr lang="en-US" sz="2500" b="1" kern="1200" cap="none" spc="0" dirty="0" smtClean="0">
              <a:ln w="12700">
                <a:prstDash val="solid"/>
              </a:ln>
              <a:effectLst>
                <a:outerShdw blurRad="41275" dist="20320" dir="1800000" algn="tl" rotWithShape="0">
                  <a:srgbClr val="000000">
                    <a:alpha val="40000"/>
                  </a:srgbClr>
                </a:outerShdw>
              </a:effectLst>
              <a:cs typeface="Aharoni" pitchFamily="2" charset="-79"/>
            </a:rPr>
            <a:t>H</a:t>
          </a:r>
          <a:r>
            <a:rPr lang="en-US" sz="2500" b="1" kern="1200" cap="none" spc="0" baseline="-25000" dirty="0" smtClean="0">
              <a:ln w="12700">
                <a:prstDash val="solid"/>
              </a:ln>
              <a:effectLst>
                <a:outerShdw blurRad="41275" dist="20320" dir="1800000" algn="tl" rotWithShape="0">
                  <a:srgbClr val="000000">
                    <a:alpha val="40000"/>
                  </a:srgbClr>
                </a:outerShdw>
              </a:effectLst>
              <a:cs typeface="Aharoni" pitchFamily="2" charset="-79"/>
            </a:rPr>
            <a:t>2</a:t>
          </a:r>
          <a:r>
            <a:rPr lang="he-IL" sz="2500" b="1" kern="1200" cap="none" spc="0" dirty="0" smtClean="0">
              <a:ln w="12700">
                <a:prstDash val="solid"/>
              </a:ln>
              <a:effectLst>
                <a:outerShdw blurRad="41275" dist="20320" dir="1800000" algn="tl" rotWithShape="0">
                  <a:srgbClr val="000000">
                    <a:alpha val="40000"/>
                  </a:srgbClr>
                </a:outerShdw>
              </a:effectLst>
              <a:cs typeface="Aharoni" pitchFamily="2" charset="-79"/>
            </a:rPr>
            <a:t>) הוא היסוד הקל ביותר</a:t>
          </a:r>
        </a:p>
      </dsp:txBody>
      <dsp:txXfrm>
        <a:off x="3552056" y="0"/>
        <a:ext cx="3552056" cy="1026114"/>
      </dsp:txXfrm>
    </dsp:sp>
    <dsp:sp modelId="{864F849C-9BF2-43E0-A576-310A56917BAC}">
      <dsp:nvSpPr>
        <dsp:cNvPr id="0" name=""/>
        <dsp:cNvSpPr/>
      </dsp:nvSpPr>
      <dsp:spPr>
        <a:xfrm rot="10800000">
          <a:off x="0" y="1368152"/>
          <a:ext cx="3552056" cy="1368152"/>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he-IL" sz="2400" b="1" kern="1200" cap="none" spc="0" smtClean="0">
              <a:ln w="12700">
                <a:prstDash val="solid"/>
              </a:ln>
              <a:effectLst>
                <a:outerShdw blurRad="41275" dist="20320" dir="1800000" algn="tl" rotWithShape="0">
                  <a:srgbClr val="000000">
                    <a:alpha val="40000"/>
                  </a:srgbClr>
                </a:outerShdw>
              </a:effectLst>
              <a:cs typeface="Aharoni" pitchFamily="2" charset="-79"/>
            </a:rPr>
            <a:t>יכול להיות נפיץ ודליק ביותר</a:t>
          </a:r>
          <a:endParaRPr lang="he-IL" sz="2400" b="1" kern="1200" cap="none" spc="0" dirty="0">
            <a:ln w="12700">
              <a:prstDash val="solid"/>
            </a:ln>
            <a:effectLst>
              <a:outerShdw blurRad="41275" dist="20320" dir="1800000" algn="tl" rotWithShape="0">
                <a:srgbClr val="000000">
                  <a:alpha val="40000"/>
                </a:srgbClr>
              </a:outerShdw>
            </a:effectLst>
            <a:cs typeface="Aharoni" pitchFamily="2" charset="-79"/>
          </a:endParaRPr>
        </a:p>
      </dsp:txBody>
      <dsp:txXfrm rot="10800000">
        <a:off x="0" y="1710190"/>
        <a:ext cx="3552056" cy="1026114"/>
      </dsp:txXfrm>
    </dsp:sp>
    <dsp:sp modelId="{E577AF8F-AA79-451F-8CA0-2FCADBAE9F78}">
      <dsp:nvSpPr>
        <dsp:cNvPr id="0" name=""/>
        <dsp:cNvSpPr/>
      </dsp:nvSpPr>
      <dsp:spPr>
        <a:xfrm rot="5400000">
          <a:off x="4644008" y="276200"/>
          <a:ext cx="1368152" cy="3552056"/>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he-IL" sz="2400" b="1" kern="1200" cap="none" spc="0" smtClean="0">
              <a:ln w="12700">
                <a:prstDash val="solid"/>
              </a:ln>
              <a:effectLst>
                <a:outerShdw blurRad="41275" dist="20320" dir="1800000" algn="tl" rotWithShape="0">
                  <a:srgbClr val="000000">
                    <a:alpha val="40000"/>
                  </a:srgbClr>
                </a:outerShdw>
              </a:effectLst>
              <a:cs typeface="Aharoni" pitchFamily="2" charset="-79"/>
            </a:rPr>
            <a:t>מופק בתהליכי זיקוק של התעשיות הפטרוכימיות ובתהליכי אלקטרוליזה</a:t>
          </a:r>
          <a:r>
            <a:rPr lang="he-IL" sz="2000" b="1" kern="1200" cap="none" spc="0" smtClean="0">
              <a:ln w="12700">
                <a:prstDash val="solid"/>
              </a:ln>
              <a:effectLst>
                <a:outerShdw blurRad="41275" dist="20320" dir="1800000" algn="tl" rotWithShape="0">
                  <a:srgbClr val="000000">
                    <a:alpha val="40000"/>
                  </a:srgbClr>
                </a:outerShdw>
              </a:effectLst>
              <a:cs typeface="Aharoni" pitchFamily="2" charset="-79"/>
            </a:rPr>
            <a:t>. </a:t>
          </a:r>
          <a:endParaRPr lang="he-IL" sz="2000" b="1" kern="1200" cap="none" spc="0" dirty="0">
            <a:ln w="12700">
              <a:prstDash val="solid"/>
            </a:ln>
            <a:effectLst>
              <a:outerShdw blurRad="41275" dist="20320" dir="1800000" algn="tl" rotWithShape="0">
                <a:srgbClr val="000000">
                  <a:alpha val="40000"/>
                </a:srgbClr>
              </a:outerShdw>
            </a:effectLst>
            <a:cs typeface="Aharoni" pitchFamily="2" charset="-79"/>
          </a:endParaRPr>
        </a:p>
      </dsp:txBody>
      <dsp:txXfrm rot="-5400000">
        <a:off x="3552056" y="1710190"/>
        <a:ext cx="3552056" cy="1026114"/>
      </dsp:txXfrm>
    </dsp:sp>
    <dsp:sp modelId="{A27B5069-1F6D-4204-8B0B-221340FAF5C0}">
      <dsp:nvSpPr>
        <dsp:cNvPr id="0" name=""/>
        <dsp:cNvSpPr/>
      </dsp:nvSpPr>
      <dsp:spPr>
        <a:xfrm>
          <a:off x="2486439" y="1026114"/>
          <a:ext cx="2131233" cy="684076"/>
        </a:xfrm>
        <a:prstGeom prst="roundRect">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he-IL" sz="2500" b="1" kern="1200" cap="none" spc="0" smtClean="0">
              <a:ln w="12700">
                <a:prstDash val="solid"/>
              </a:ln>
              <a:effectLst>
                <a:outerShdw blurRad="41275" dist="20320" dir="1800000" algn="tl" rotWithShape="0">
                  <a:srgbClr val="000000">
                    <a:alpha val="40000"/>
                  </a:srgbClr>
                </a:outerShdw>
              </a:effectLst>
              <a:cs typeface="Aharoni" pitchFamily="2" charset="-79"/>
            </a:rPr>
            <a:t>מימן</a:t>
          </a:r>
          <a:endParaRPr lang="he-IL" sz="2500" b="1" kern="1200" cap="none" spc="0" dirty="0">
            <a:ln w="12700">
              <a:prstDash val="solid"/>
            </a:ln>
            <a:effectLst>
              <a:outerShdw blurRad="41275" dist="20320" dir="1800000" algn="tl" rotWithShape="0">
                <a:srgbClr val="000000">
                  <a:alpha val="40000"/>
                </a:srgbClr>
              </a:outerShdw>
            </a:effectLst>
            <a:cs typeface="Aharoni" pitchFamily="2" charset="-79"/>
          </a:endParaRPr>
        </a:p>
      </dsp:txBody>
      <dsp:txXfrm>
        <a:off x="2519833" y="1059508"/>
        <a:ext cx="2064445" cy="6172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EC5807-5A60-4563-AA9D-DD3AFCB31215}">
      <dsp:nvSpPr>
        <dsp:cNvPr id="0" name=""/>
        <dsp:cNvSpPr/>
      </dsp:nvSpPr>
      <dsp:spPr>
        <a:xfrm rot="16200000">
          <a:off x="1036228" y="-1036228"/>
          <a:ext cx="1455936" cy="3528392"/>
        </a:xfrm>
        <a:prstGeom prst="round1Rect">
          <a:avLst/>
        </a:prstGeom>
        <a:solidFill>
          <a:schemeClr val="accent3">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rtl="1">
            <a:lnSpc>
              <a:spcPct val="90000"/>
            </a:lnSpc>
            <a:spcBef>
              <a:spcPct val="0"/>
            </a:spcBef>
            <a:spcAft>
              <a:spcPct val="35000"/>
            </a:spcAft>
          </a:pPr>
          <a:r>
            <a:rPr lang="he-IL" sz="2900" b="1" kern="1200" cap="none" spc="0" smtClean="0">
              <a:ln w="12700">
                <a:prstDash val="solid"/>
              </a:ln>
              <a:effectLst>
                <a:outerShdw blurRad="41275" dist="20320" dir="1800000" algn="tl" rotWithShape="0">
                  <a:srgbClr val="000000">
                    <a:alpha val="40000"/>
                  </a:srgbClr>
                </a:outerShdw>
              </a:effectLst>
              <a:latin typeface="AGA Arabesque" pitchFamily="2" charset="2"/>
              <a:cs typeface="Aharoni" pitchFamily="2" charset="-79"/>
            </a:rPr>
            <a:t>תהליכים הקושרים חמצן</a:t>
          </a:r>
          <a:endParaRPr lang="he-IL" sz="2900" b="1" kern="1200" cap="none" spc="0" dirty="0">
            <a:ln w="12700">
              <a:prstDash val="solid"/>
            </a:ln>
            <a:effectLst>
              <a:outerShdw blurRad="41275" dist="20320" dir="1800000" algn="tl" rotWithShape="0">
                <a:srgbClr val="000000">
                  <a:alpha val="40000"/>
                </a:srgbClr>
              </a:outerShdw>
            </a:effectLst>
            <a:latin typeface="AGA Arabesque" pitchFamily="2" charset="2"/>
            <a:cs typeface="Aharoni" pitchFamily="2" charset="-79"/>
          </a:endParaRPr>
        </a:p>
      </dsp:txBody>
      <dsp:txXfrm rot="5400000">
        <a:off x="-1" y="1"/>
        <a:ext cx="3528392" cy="1091952"/>
      </dsp:txXfrm>
    </dsp:sp>
    <dsp:sp modelId="{5ECA2B01-7FD9-452E-B068-50D6E31D49E4}">
      <dsp:nvSpPr>
        <dsp:cNvPr id="0" name=""/>
        <dsp:cNvSpPr/>
      </dsp:nvSpPr>
      <dsp:spPr>
        <a:xfrm>
          <a:off x="3528392" y="0"/>
          <a:ext cx="3528392" cy="1455936"/>
        </a:xfrm>
        <a:prstGeom prst="round1Rect">
          <a:avLst/>
        </a:prstGeom>
        <a:solidFill>
          <a:schemeClr val="accent3">
            <a:alpha val="90000"/>
            <a:hueOff val="0"/>
            <a:satOff val="0"/>
            <a:lumOff val="0"/>
            <a:alphaOff val="-1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rtl="1">
            <a:lnSpc>
              <a:spcPct val="90000"/>
            </a:lnSpc>
            <a:spcBef>
              <a:spcPct val="0"/>
            </a:spcBef>
            <a:spcAft>
              <a:spcPct val="35000"/>
            </a:spcAft>
          </a:pPr>
          <a:r>
            <a:rPr lang="he-IL" sz="2900" b="1" kern="1200" cap="none" spc="0" smtClean="0">
              <a:ln w="12700">
                <a:prstDash val="solid"/>
              </a:ln>
              <a:effectLst>
                <a:outerShdw blurRad="41275" dist="20320" dir="1800000" algn="tl" rotWithShape="0">
                  <a:srgbClr val="000000">
                    <a:alpha val="40000"/>
                  </a:srgbClr>
                </a:outerShdw>
              </a:effectLst>
              <a:latin typeface="AGA Arabesque" pitchFamily="2" charset="2"/>
              <a:cs typeface="Aharoni" pitchFamily="2" charset="-79"/>
            </a:rPr>
            <a:t>קירור טורבינות בחברת חשמל</a:t>
          </a:r>
          <a:endParaRPr lang="he-IL" sz="2900" b="1" kern="1200" cap="none" spc="0" dirty="0">
            <a:ln w="12700">
              <a:prstDash val="solid"/>
            </a:ln>
            <a:effectLst>
              <a:outerShdw blurRad="41275" dist="20320" dir="1800000" algn="tl" rotWithShape="0">
                <a:srgbClr val="000000">
                  <a:alpha val="40000"/>
                </a:srgbClr>
              </a:outerShdw>
            </a:effectLst>
            <a:latin typeface="AGA Arabesque" pitchFamily="2" charset="2"/>
            <a:cs typeface="Aharoni" pitchFamily="2" charset="-79"/>
          </a:endParaRPr>
        </a:p>
      </dsp:txBody>
      <dsp:txXfrm>
        <a:off x="3528392" y="0"/>
        <a:ext cx="3528392" cy="1091952"/>
      </dsp:txXfrm>
    </dsp:sp>
    <dsp:sp modelId="{52073C15-F578-4CF4-BDDF-4F566F45BFD5}">
      <dsp:nvSpPr>
        <dsp:cNvPr id="0" name=""/>
        <dsp:cNvSpPr/>
      </dsp:nvSpPr>
      <dsp:spPr>
        <a:xfrm rot="10800000">
          <a:off x="0" y="1455936"/>
          <a:ext cx="3528392" cy="1455936"/>
        </a:xfrm>
        <a:prstGeom prst="round1Rect">
          <a:avLst/>
        </a:prstGeom>
        <a:solidFill>
          <a:schemeClr val="accent3">
            <a:alpha val="90000"/>
            <a:hueOff val="0"/>
            <a:satOff val="0"/>
            <a:lumOff val="0"/>
            <a:alphaOff val="-2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rtl="1">
            <a:lnSpc>
              <a:spcPct val="90000"/>
            </a:lnSpc>
            <a:spcBef>
              <a:spcPct val="0"/>
            </a:spcBef>
            <a:spcAft>
              <a:spcPct val="35000"/>
            </a:spcAft>
          </a:pPr>
          <a:r>
            <a:rPr lang="he-IL" sz="2900" b="1" kern="1200" cap="none" spc="0" smtClean="0">
              <a:ln w="12700">
                <a:prstDash val="solid"/>
              </a:ln>
              <a:effectLst>
                <a:outerShdw blurRad="41275" dist="20320" dir="1800000" algn="tl" rotWithShape="0">
                  <a:srgbClr val="000000">
                    <a:alpha val="40000"/>
                  </a:srgbClr>
                </a:outerShdw>
              </a:effectLst>
              <a:latin typeface="AGA Arabesque" pitchFamily="2" charset="2"/>
              <a:cs typeface="Aharoni" pitchFamily="2" charset="-79"/>
            </a:rPr>
            <a:t>טיפול תרמי במתכות לצרכי הקשיה וכד'</a:t>
          </a:r>
          <a:endParaRPr lang="he-IL" sz="2900" b="1" kern="1200" cap="none" spc="0" dirty="0">
            <a:ln w="12700">
              <a:prstDash val="solid"/>
            </a:ln>
            <a:effectLst>
              <a:outerShdw blurRad="41275" dist="20320" dir="1800000" algn="tl" rotWithShape="0">
                <a:srgbClr val="000000">
                  <a:alpha val="40000"/>
                </a:srgbClr>
              </a:outerShdw>
            </a:effectLst>
            <a:latin typeface="AGA Arabesque" pitchFamily="2" charset="2"/>
            <a:cs typeface="Aharoni" pitchFamily="2" charset="-79"/>
          </a:endParaRPr>
        </a:p>
      </dsp:txBody>
      <dsp:txXfrm rot="10800000">
        <a:off x="0" y="1819919"/>
        <a:ext cx="3528392" cy="1091952"/>
      </dsp:txXfrm>
    </dsp:sp>
    <dsp:sp modelId="{1B65B752-8410-4CC7-8653-5FC3563DDDAC}">
      <dsp:nvSpPr>
        <dsp:cNvPr id="0" name=""/>
        <dsp:cNvSpPr/>
      </dsp:nvSpPr>
      <dsp:spPr>
        <a:xfrm rot="5400000">
          <a:off x="4564619" y="419708"/>
          <a:ext cx="1455936" cy="3528392"/>
        </a:xfrm>
        <a:prstGeom prst="round1Rect">
          <a:avLst/>
        </a:prstGeom>
        <a:solidFill>
          <a:schemeClr val="accent3">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rtl="1">
            <a:lnSpc>
              <a:spcPct val="90000"/>
            </a:lnSpc>
            <a:spcBef>
              <a:spcPct val="0"/>
            </a:spcBef>
            <a:spcAft>
              <a:spcPct val="35000"/>
            </a:spcAft>
          </a:pPr>
          <a:r>
            <a:rPr lang="he-IL" sz="2900" b="1" kern="1200" cap="none" spc="0" dirty="0" smtClean="0">
              <a:ln w="12700">
                <a:prstDash val="solid"/>
              </a:ln>
              <a:effectLst>
                <a:outerShdw blurRad="41275" dist="20320" dir="1800000" algn="tl" rotWithShape="0">
                  <a:srgbClr val="000000">
                    <a:alpha val="40000"/>
                  </a:srgbClr>
                </a:outerShdw>
              </a:effectLst>
              <a:latin typeface="AGA Arabesque" pitchFamily="2" charset="2"/>
              <a:cs typeface="Aharoni" pitchFamily="2" charset="-79"/>
            </a:rPr>
            <a:t>דלק לצוללות</a:t>
          </a:r>
          <a:endParaRPr lang="he-IL" sz="2900" b="1" kern="1200" cap="none" spc="0" dirty="0">
            <a:ln w="12700">
              <a:prstDash val="solid"/>
            </a:ln>
            <a:effectLst>
              <a:outerShdw blurRad="41275" dist="20320" dir="1800000" algn="tl" rotWithShape="0">
                <a:srgbClr val="000000">
                  <a:alpha val="40000"/>
                </a:srgbClr>
              </a:outerShdw>
            </a:effectLst>
            <a:latin typeface="AGA Arabesque" pitchFamily="2" charset="2"/>
            <a:cs typeface="Aharoni" pitchFamily="2" charset="-79"/>
          </a:endParaRPr>
        </a:p>
      </dsp:txBody>
      <dsp:txXfrm rot="-5400000">
        <a:off x="3528391" y="1819920"/>
        <a:ext cx="3528392" cy="1091952"/>
      </dsp:txXfrm>
    </dsp:sp>
    <dsp:sp modelId="{F2E9BDB1-71E9-4917-8510-058C7C571296}">
      <dsp:nvSpPr>
        <dsp:cNvPr id="0" name=""/>
        <dsp:cNvSpPr/>
      </dsp:nvSpPr>
      <dsp:spPr>
        <a:xfrm>
          <a:off x="2469874" y="1091952"/>
          <a:ext cx="2117035" cy="727968"/>
        </a:xfrm>
        <a:prstGeom prst="round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he-IL" sz="2900" b="1" kern="1200" cap="none" spc="0" smtClean="0">
              <a:ln w="12700">
                <a:prstDash val="solid"/>
              </a:ln>
              <a:effectLst>
                <a:outerShdw blurRad="41275" dist="20320" dir="1800000" algn="tl" rotWithShape="0">
                  <a:srgbClr val="000000">
                    <a:alpha val="40000"/>
                  </a:srgbClr>
                </a:outerShdw>
              </a:effectLst>
              <a:latin typeface="AGA Arabesque" pitchFamily="2" charset="2"/>
              <a:cs typeface="Aharoni" pitchFamily="2" charset="-79"/>
            </a:rPr>
            <a:t>שימושים</a:t>
          </a:r>
          <a:endParaRPr lang="he-IL" sz="2900" b="1" kern="1200" cap="none" spc="0" dirty="0">
            <a:ln w="12700">
              <a:prstDash val="solid"/>
            </a:ln>
            <a:effectLst>
              <a:outerShdw blurRad="41275" dist="20320" dir="1800000" algn="tl" rotWithShape="0">
                <a:srgbClr val="000000">
                  <a:alpha val="40000"/>
                </a:srgbClr>
              </a:outerShdw>
            </a:effectLst>
            <a:latin typeface="AGA Arabesque" pitchFamily="2" charset="2"/>
            <a:cs typeface="Aharoni" pitchFamily="2" charset="-79"/>
          </a:endParaRPr>
        </a:p>
      </dsp:txBody>
      <dsp:txXfrm>
        <a:off x="2505410" y="1127488"/>
        <a:ext cx="2045963" cy="6568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234F88-19B6-4D4C-9A2E-28CD8A4543CB}">
      <dsp:nvSpPr>
        <dsp:cNvPr id="0" name=""/>
        <dsp:cNvSpPr/>
      </dsp:nvSpPr>
      <dsp:spPr>
        <a:xfrm rot="16200000">
          <a:off x="-1177082" y="1445897"/>
          <a:ext cx="2932949" cy="5787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9558" bIns="0" numCol="1" spcCol="1270" anchor="t" anchorCtr="0">
          <a:noAutofit/>
        </a:bodyPr>
        <a:lstStyle/>
        <a:p>
          <a:pPr lvl="0" algn="r" defTabSz="1244600" rtl="1">
            <a:lnSpc>
              <a:spcPct val="90000"/>
            </a:lnSpc>
            <a:spcBef>
              <a:spcPct val="0"/>
            </a:spcBef>
            <a:spcAft>
              <a:spcPct val="35000"/>
            </a:spcAft>
          </a:pPr>
          <a:r>
            <a:rPr lang="he-IL" sz="2800" kern="1200" dirty="0" smtClean="0">
              <a:solidFill>
                <a:schemeClr val="accent2">
                  <a:lumMod val="50000"/>
                </a:schemeClr>
              </a:solidFill>
              <a:cs typeface="Aharoni" pitchFamily="2" charset="-79"/>
            </a:rPr>
            <a:t>שימושים</a:t>
          </a:r>
          <a:endParaRPr lang="he-IL" sz="2800" kern="1200" dirty="0">
            <a:solidFill>
              <a:schemeClr val="accent2">
                <a:lumMod val="50000"/>
              </a:schemeClr>
            </a:solidFill>
            <a:cs typeface="Aharoni" pitchFamily="2" charset="-79"/>
          </a:endParaRPr>
        </a:p>
      </dsp:txBody>
      <dsp:txXfrm>
        <a:off x="-1177082" y="1445897"/>
        <a:ext cx="2932949" cy="578784"/>
      </dsp:txXfrm>
    </dsp:sp>
    <dsp:sp modelId="{2A3DE3ED-D799-41F6-9354-CEA4D3653ADA}">
      <dsp:nvSpPr>
        <dsp:cNvPr id="0" name=""/>
        <dsp:cNvSpPr/>
      </dsp:nvSpPr>
      <dsp:spPr>
        <a:xfrm>
          <a:off x="350798" y="-91234"/>
          <a:ext cx="2061639" cy="374074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209558" rIns="192024" bIns="192024" numCol="1" spcCol="1270" anchor="t" anchorCtr="0">
          <a:noAutofit/>
        </a:bodyPr>
        <a:lstStyle/>
        <a:p>
          <a:pPr marL="228600" lvl="1" indent="-228600" algn="r" defTabSz="933450" rtl="1">
            <a:lnSpc>
              <a:spcPct val="90000"/>
            </a:lnSpc>
            <a:spcBef>
              <a:spcPct val="0"/>
            </a:spcBef>
            <a:spcAft>
              <a:spcPct val="15000"/>
            </a:spcAft>
            <a:buChar char="••"/>
          </a:pPr>
          <a:r>
            <a:rPr lang="he-IL" sz="2100" kern="1200" dirty="0" smtClean="0">
              <a:cs typeface="Aharoni" pitchFamily="2" charset="-79"/>
            </a:rPr>
            <a:t>אמצעי נוח לקירור והקפאה </a:t>
          </a:r>
          <a:endParaRPr lang="he-IL" sz="2100" kern="1200" dirty="0"/>
        </a:p>
        <a:p>
          <a:pPr marL="228600" lvl="1" indent="-228600" algn="r" defTabSz="933450" rtl="1">
            <a:lnSpc>
              <a:spcPct val="90000"/>
            </a:lnSpc>
            <a:spcBef>
              <a:spcPct val="0"/>
            </a:spcBef>
            <a:spcAft>
              <a:spcPct val="15000"/>
            </a:spcAft>
            <a:buChar char="••"/>
          </a:pPr>
          <a:r>
            <a:rPr lang="he-IL" sz="2100" kern="1200" dirty="0" smtClean="0">
              <a:cs typeface="Aharoni" pitchFamily="2" charset="-79"/>
            </a:rPr>
            <a:t>בטוח וקל לניוד ולכן מתאים להובלת חומרים בהקפאה</a:t>
          </a:r>
          <a:endParaRPr lang="he-IL" sz="2100" kern="1200" dirty="0"/>
        </a:p>
        <a:p>
          <a:pPr marL="228600" lvl="1" indent="-228600" algn="r" defTabSz="933450" rtl="1">
            <a:lnSpc>
              <a:spcPct val="90000"/>
            </a:lnSpc>
            <a:spcBef>
              <a:spcPct val="0"/>
            </a:spcBef>
            <a:spcAft>
              <a:spcPct val="15000"/>
            </a:spcAft>
            <a:buChar char="••"/>
          </a:pPr>
          <a:r>
            <a:rPr lang="he-IL" sz="2100" kern="1200" dirty="0" smtClean="0">
              <a:cs typeface="Aharoni" pitchFamily="2" charset="-79"/>
            </a:rPr>
            <a:t>משמש לייצור "עשן מלאכותי".</a:t>
          </a:r>
          <a:endParaRPr lang="he-IL" sz="2100" kern="1200" dirty="0"/>
        </a:p>
        <a:p>
          <a:pPr marL="228600" lvl="1" indent="-228600" algn="r" defTabSz="933450" rtl="1">
            <a:lnSpc>
              <a:spcPct val="90000"/>
            </a:lnSpc>
            <a:spcBef>
              <a:spcPct val="0"/>
            </a:spcBef>
            <a:spcAft>
              <a:spcPct val="15000"/>
            </a:spcAft>
            <a:buChar char="••"/>
          </a:pPr>
          <a:r>
            <a:rPr lang="he-IL" sz="2100" kern="1200" dirty="0" smtClean="0">
              <a:cs typeface="Aharoni" pitchFamily="2" charset="-79"/>
            </a:rPr>
            <a:t>ניקוי בקרח יבש</a:t>
          </a:r>
          <a:endParaRPr lang="he-IL" sz="2100" kern="1200" dirty="0"/>
        </a:p>
      </dsp:txBody>
      <dsp:txXfrm>
        <a:off x="350798" y="-91234"/>
        <a:ext cx="2061639" cy="3740742"/>
      </dsp:txXfrm>
    </dsp:sp>
    <dsp:sp modelId="{4227967E-E4E8-4DE3-9F4A-6A316D9CEC3A}">
      <dsp:nvSpPr>
        <dsp:cNvPr id="0" name=""/>
        <dsp:cNvSpPr/>
      </dsp:nvSpPr>
      <dsp:spPr>
        <a:xfrm>
          <a:off x="3274863" y="2213026"/>
          <a:ext cx="475217" cy="475217"/>
        </a:xfrm>
        <a:prstGeom prst="rect">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96DED0-2B85-4691-A271-E86FE36DC026}">
      <dsp:nvSpPr>
        <dsp:cNvPr id="0" name=""/>
        <dsp:cNvSpPr/>
      </dsp:nvSpPr>
      <dsp:spPr>
        <a:xfrm rot="5400000" flipH="1">
          <a:off x="3212394" y="2017132"/>
          <a:ext cx="45724" cy="52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9558" bIns="0" numCol="1" spcCol="1270" anchor="t" anchorCtr="0">
          <a:noAutofit/>
        </a:bodyPr>
        <a:lstStyle/>
        <a:p>
          <a:pPr lvl="0" algn="r" defTabSz="222250" rtl="1">
            <a:lnSpc>
              <a:spcPct val="90000"/>
            </a:lnSpc>
            <a:spcBef>
              <a:spcPct val="0"/>
            </a:spcBef>
            <a:spcAft>
              <a:spcPct val="35000"/>
            </a:spcAft>
          </a:pPr>
          <a:endParaRPr lang="he-IL" sz="500" kern="1200" dirty="0"/>
        </a:p>
      </dsp:txBody>
      <dsp:txXfrm>
        <a:off x="3212394" y="2017132"/>
        <a:ext cx="45724" cy="52407"/>
      </dsp:txXfrm>
    </dsp:sp>
    <dsp:sp modelId="{B32AB0C9-4B67-4D1C-9ABD-0122C91583E4}">
      <dsp:nvSpPr>
        <dsp:cNvPr id="0" name=""/>
        <dsp:cNvSpPr/>
      </dsp:nvSpPr>
      <dsp:spPr>
        <a:xfrm>
          <a:off x="2845823" y="163241"/>
          <a:ext cx="2094613" cy="3760188"/>
        </a:xfrm>
        <a:prstGeom prst="rect">
          <a:avLst/>
        </a:prstGeom>
        <a:solidFill>
          <a:schemeClr val="accent3">
            <a:hueOff val="-8413219"/>
            <a:satOff val="-4326"/>
            <a:lumOff val="-1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209558" rIns="170688" bIns="170688" numCol="1" spcCol="1270" anchor="t" anchorCtr="0">
          <a:noAutofit/>
        </a:bodyPr>
        <a:lstStyle/>
        <a:p>
          <a:pPr marL="228600" lvl="1" indent="-228600" algn="r" defTabSz="1066800" rtl="1">
            <a:lnSpc>
              <a:spcPct val="90000"/>
            </a:lnSpc>
            <a:spcBef>
              <a:spcPct val="0"/>
            </a:spcBef>
            <a:spcAft>
              <a:spcPct val="15000"/>
            </a:spcAft>
            <a:buChar char="••"/>
          </a:pPr>
          <a:r>
            <a:rPr lang="he-IL" sz="2400" kern="1200" dirty="0" smtClean="0">
              <a:cs typeface="Aharoni" pitchFamily="2" charset="-79"/>
            </a:rPr>
            <a:t>עובר ממצב גזי ישירות למצב מוצק ("קרח יבש") </a:t>
          </a:r>
          <a:r>
            <a:rPr lang="he-IL" sz="2400" kern="1200" dirty="0" err="1" smtClean="0">
              <a:cs typeface="Aharoni" pitchFamily="2" charset="-79"/>
            </a:rPr>
            <a:t>בטמפ</a:t>
          </a:r>
          <a:r>
            <a:rPr lang="he-IL" sz="2400" kern="1200" dirty="0" smtClean="0">
              <a:cs typeface="Aharoni" pitchFamily="2" charset="-79"/>
            </a:rPr>
            <a:t>' של </a:t>
          </a:r>
          <a:r>
            <a:rPr lang="en-US" sz="2400" kern="1200" dirty="0" smtClean="0">
              <a:cs typeface="Aharoni" pitchFamily="2" charset="-79"/>
            </a:rPr>
            <a:t>C</a:t>
          </a:r>
          <a:r>
            <a:rPr lang="he-IL" sz="2400" kern="1200" dirty="0" smtClean="0">
              <a:cs typeface="Aharoni" pitchFamily="2" charset="-79"/>
            </a:rPr>
            <a:t>78.5⁰-</a:t>
          </a:r>
          <a:endParaRPr lang="he-IL" sz="2400" kern="1200" dirty="0">
            <a:cs typeface="Aharoni" pitchFamily="2" charset="-79"/>
          </a:endParaRPr>
        </a:p>
      </dsp:txBody>
      <dsp:txXfrm>
        <a:off x="2845823" y="163241"/>
        <a:ext cx="2094613" cy="3760188"/>
      </dsp:txXfrm>
    </dsp:sp>
    <dsp:sp modelId="{D1AAD9AB-E3E7-4FC1-8BA8-BD4AC2C96E6B}">
      <dsp:nvSpPr>
        <dsp:cNvPr id="0" name=""/>
        <dsp:cNvSpPr/>
      </dsp:nvSpPr>
      <dsp:spPr>
        <a:xfrm>
          <a:off x="3024335" y="2160239"/>
          <a:ext cx="1637153" cy="1328129"/>
        </a:xfrm>
        <a:prstGeom prst="rect">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6E0C42-D35F-4931-A50D-20B1DE000552}">
      <dsp:nvSpPr>
        <dsp:cNvPr id="0" name=""/>
        <dsp:cNvSpPr/>
      </dsp:nvSpPr>
      <dsp:spPr>
        <a:xfrm rot="16200000">
          <a:off x="4172021" y="1604339"/>
          <a:ext cx="2932949" cy="237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09558" bIns="0" numCol="1" spcCol="1270" anchor="t" anchorCtr="0">
          <a:noAutofit/>
        </a:bodyPr>
        <a:lstStyle/>
        <a:p>
          <a:pPr lvl="0" algn="r" defTabSz="755650" rtl="1">
            <a:lnSpc>
              <a:spcPct val="90000"/>
            </a:lnSpc>
            <a:spcBef>
              <a:spcPct val="0"/>
            </a:spcBef>
            <a:spcAft>
              <a:spcPct val="35000"/>
            </a:spcAft>
          </a:pPr>
          <a:endParaRPr lang="he-IL" sz="1700" kern="1200" dirty="0"/>
        </a:p>
      </dsp:txBody>
      <dsp:txXfrm>
        <a:off x="4172021" y="1604339"/>
        <a:ext cx="2932949" cy="237608"/>
      </dsp:txXfrm>
    </dsp:sp>
    <dsp:sp modelId="{B7F5D7B4-2692-4BC6-B3A8-CA65E904D5DA}">
      <dsp:nvSpPr>
        <dsp:cNvPr id="0" name=""/>
        <dsp:cNvSpPr/>
      </dsp:nvSpPr>
      <dsp:spPr>
        <a:xfrm>
          <a:off x="5302144" y="-118176"/>
          <a:ext cx="2093855" cy="3682641"/>
        </a:xfrm>
        <a:prstGeom prst="rect">
          <a:avLst/>
        </a:prstGeom>
        <a:solidFill>
          <a:schemeClr val="accent3">
            <a:hueOff val="-16826439"/>
            <a:satOff val="-8652"/>
            <a:lumOff val="-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209558" rIns="170688" bIns="170688" numCol="1" spcCol="1270" anchor="t" anchorCtr="0">
          <a:noAutofit/>
        </a:bodyPr>
        <a:lstStyle/>
        <a:p>
          <a:pPr marL="228600" lvl="1" indent="-228600" algn="r" defTabSz="1066800" rtl="1">
            <a:lnSpc>
              <a:spcPct val="90000"/>
            </a:lnSpc>
            <a:spcBef>
              <a:spcPct val="0"/>
            </a:spcBef>
            <a:spcAft>
              <a:spcPct val="15000"/>
            </a:spcAft>
            <a:buChar char="••"/>
          </a:pPr>
          <a:r>
            <a:rPr lang="he-IL" sz="2400" kern="1200" dirty="0" smtClean="0">
              <a:cs typeface="Aharoni" pitchFamily="2" charset="-79"/>
            </a:rPr>
            <a:t>מורכב מפחמן וחמצן ומצוי בכמות מזערית (0.0003%) באוויר</a:t>
          </a:r>
          <a:endParaRPr lang="he-IL" sz="2400" kern="1200" dirty="0"/>
        </a:p>
        <a:p>
          <a:pPr marL="228600" lvl="1" indent="-228600" algn="r" defTabSz="1066800" rtl="1">
            <a:lnSpc>
              <a:spcPct val="90000"/>
            </a:lnSpc>
            <a:spcBef>
              <a:spcPct val="0"/>
            </a:spcBef>
            <a:spcAft>
              <a:spcPct val="15000"/>
            </a:spcAft>
            <a:buChar char="••"/>
          </a:pPr>
          <a:r>
            <a:rPr lang="he-IL" sz="2400" kern="1200" dirty="0" smtClean="0">
              <a:cs typeface="Aharoni" pitchFamily="2" charset="-79"/>
            </a:rPr>
            <a:t>מופק בצורה מסחרית כמוצר לוואי בתהליכי ייצור תעשייתיים</a:t>
          </a:r>
          <a:endParaRPr lang="he-IL" sz="2400" kern="1200" dirty="0"/>
        </a:p>
      </dsp:txBody>
      <dsp:txXfrm>
        <a:off x="5302144" y="-118176"/>
        <a:ext cx="2093855" cy="3682641"/>
      </dsp:txXfrm>
    </dsp:sp>
    <dsp:sp modelId="{9F48D32A-FCCA-4A18-ADEE-6040E44FD7D2}">
      <dsp:nvSpPr>
        <dsp:cNvPr id="0" name=""/>
        <dsp:cNvSpPr/>
      </dsp:nvSpPr>
      <dsp:spPr>
        <a:xfrm>
          <a:off x="5278285" y="2760895"/>
          <a:ext cx="519859" cy="687744"/>
        </a:xfrm>
        <a:prstGeom prst="rect">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208C60-4386-402E-83DB-4530EB1DF9AD}">
      <dsp:nvSpPr>
        <dsp:cNvPr id="0" name=""/>
        <dsp:cNvSpPr/>
      </dsp:nvSpPr>
      <dsp:spPr>
        <a:xfrm>
          <a:off x="349" y="0"/>
          <a:ext cx="2426472" cy="216585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he-IL" sz="2800" b="1" kern="1200" dirty="0" smtClean="0">
              <a:cs typeface="Aharoni" pitchFamily="2" charset="-79"/>
            </a:rPr>
            <a:t>גז כבד ואינרטי לחלוטין (אינו מתרכב עם גזים אחרים)</a:t>
          </a:r>
        </a:p>
      </dsp:txBody>
      <dsp:txXfrm>
        <a:off x="349" y="0"/>
        <a:ext cx="2426472" cy="2165859"/>
      </dsp:txXfrm>
    </dsp:sp>
    <dsp:sp modelId="{61ADD1EB-9452-45B9-8A0B-8C387366D939}">
      <dsp:nvSpPr>
        <dsp:cNvPr id="0" name=""/>
        <dsp:cNvSpPr/>
      </dsp:nvSpPr>
      <dsp:spPr>
        <a:xfrm>
          <a:off x="2660491" y="0"/>
          <a:ext cx="2218426" cy="2108221"/>
        </a:xfrm>
        <a:prstGeom prst="rect">
          <a:avLst/>
        </a:prstGeom>
        <a:gradFill rotWithShape="1">
          <a:gsLst>
            <a:gs pos="0">
              <a:schemeClr val="accent2">
                <a:tint val="35000"/>
                <a:satMod val="253000"/>
              </a:schemeClr>
            </a:gs>
            <a:gs pos="50000">
              <a:schemeClr val="accent2">
                <a:tint val="42000"/>
                <a:satMod val="255000"/>
              </a:schemeClr>
            </a:gs>
            <a:gs pos="97000">
              <a:schemeClr val="accent2">
                <a:tint val="53000"/>
                <a:satMod val="260000"/>
              </a:schemeClr>
            </a:gs>
            <a:gs pos="100000">
              <a:schemeClr val="accent2">
                <a:tint val="56000"/>
                <a:satMod val="275000"/>
              </a:schemeClr>
            </a:gs>
          </a:gsLst>
          <a:path path="circle">
            <a:fillToRect l="50000" t="50000" r="50000" b="50000"/>
          </a:path>
        </a:gradFill>
        <a:ln w="9525" cap="flat" cmpd="sng" algn="ctr">
          <a:solidFill>
            <a:schemeClr val="accent2"/>
          </a:solidFill>
          <a:prstDash val="solid"/>
        </a:ln>
        <a:effectLst>
          <a:outerShdw blurRad="63500" dist="25400" dir="5400000" rotWithShape="0">
            <a:srgbClr val="000000">
              <a:alpha val="43137"/>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he-IL" sz="2800" b="1" kern="1200" dirty="0" smtClean="0">
              <a:cs typeface="Aharoni" pitchFamily="2" charset="-79"/>
            </a:rPr>
            <a:t>גז אציל אשר מצוי בריכוז של כ-1% באוויר </a:t>
          </a:r>
          <a:endParaRPr lang="he-IL" sz="2800" b="1" kern="1200" dirty="0">
            <a:cs typeface="Aharoni" pitchFamily="2" charset="-79"/>
          </a:endParaRPr>
        </a:p>
      </dsp:txBody>
      <dsp:txXfrm>
        <a:off x="2660491" y="0"/>
        <a:ext cx="2218426" cy="2108221"/>
      </dsp:txXfrm>
    </dsp:sp>
    <dsp:sp modelId="{F584B81B-F9F7-4C93-B840-EC333C51AB88}">
      <dsp:nvSpPr>
        <dsp:cNvPr id="0" name=""/>
        <dsp:cNvSpPr/>
      </dsp:nvSpPr>
      <dsp:spPr>
        <a:xfrm>
          <a:off x="5112563" y="103479"/>
          <a:ext cx="2645971" cy="1966432"/>
        </a:xfrm>
        <a:prstGeom prst="rect">
          <a:avLst/>
        </a:prstGeom>
        <a:gradFill rotWithShape="1">
          <a:gsLst>
            <a:gs pos="0">
              <a:schemeClr val="accent4">
                <a:tint val="92000"/>
                <a:satMod val="170000"/>
              </a:schemeClr>
            </a:gs>
            <a:gs pos="15000">
              <a:schemeClr val="accent4">
                <a:tint val="92000"/>
                <a:shade val="99000"/>
                <a:satMod val="170000"/>
              </a:schemeClr>
            </a:gs>
            <a:gs pos="62000">
              <a:schemeClr val="accent4">
                <a:tint val="96000"/>
                <a:shade val="80000"/>
                <a:satMod val="170000"/>
              </a:schemeClr>
            </a:gs>
            <a:gs pos="97000">
              <a:schemeClr val="accent4">
                <a:tint val="98000"/>
                <a:shade val="63000"/>
                <a:satMod val="170000"/>
              </a:schemeClr>
            </a:gs>
            <a:gs pos="100000">
              <a:schemeClr val="accent4">
                <a:shade val="62000"/>
                <a:satMod val="170000"/>
              </a:schemeClr>
            </a:gs>
          </a:gsLst>
          <a:path path="circle">
            <a:fillToRect l="50000" t="50000" r="50000" b="50000"/>
          </a:path>
        </a:gradFill>
        <a:ln w="9525" cap="flat" cmpd="sng" algn="ctr">
          <a:solidFill>
            <a:schemeClr val="accent4"/>
          </a:solidFill>
          <a:prstDash val="solid"/>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4">
              <a:shade val="80000"/>
            </a:schemeClr>
          </a:contourClr>
        </a:sp3d>
      </dsp:spPr>
      <dsp:style>
        <a:lnRef idx="1">
          <a:schemeClr val="accent4"/>
        </a:lnRef>
        <a:fillRef idx="3">
          <a:schemeClr val="accent4"/>
        </a:fillRef>
        <a:effectRef idx="2">
          <a:schemeClr val="accent4"/>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he-IL" sz="2800" b="1" kern="1200" dirty="0" smtClean="0">
              <a:cs typeface="Aharoni" pitchFamily="2" charset="-79"/>
            </a:rPr>
            <a:t>תעשיית המתכת- </a:t>
          </a:r>
          <a:r>
            <a:rPr lang="he-IL" sz="2800" kern="1200" dirty="0" smtClean="0">
              <a:cs typeface="Aharoni" pitchFamily="2" charset="-79"/>
            </a:rPr>
            <a:t>כאשר נדרש בידוד מלא מכל מגע עם חמצן או חנקן</a:t>
          </a:r>
          <a:endParaRPr lang="he-IL" sz="2800" kern="1200" dirty="0">
            <a:cs typeface="Aharoni" pitchFamily="2" charset="-79"/>
          </a:endParaRPr>
        </a:p>
      </dsp:txBody>
      <dsp:txXfrm>
        <a:off x="5112563" y="103479"/>
        <a:ext cx="2645971" cy="1966432"/>
      </dsp:txXfrm>
    </dsp:sp>
    <dsp:sp modelId="{53253281-2300-42D0-A84B-B9930D62CD58}">
      <dsp:nvSpPr>
        <dsp:cNvPr id="0" name=""/>
        <dsp:cNvSpPr/>
      </dsp:nvSpPr>
      <dsp:spPr>
        <a:xfrm>
          <a:off x="6075" y="2592016"/>
          <a:ext cx="2426472" cy="2049010"/>
        </a:xfrm>
        <a:prstGeom prst="rect">
          <a:avLst/>
        </a:prstGeom>
        <a:solidFill>
          <a:schemeClr val="accent2">
            <a:hueOff val="11405305"/>
            <a:satOff val="-22012"/>
            <a:lumOff val="-28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he-IL" sz="2800" b="1" kern="1200" dirty="0" smtClean="0">
              <a:cs typeface="Aharoni" pitchFamily="2" charset="-79"/>
            </a:rPr>
            <a:t>ייצור פלדה באיכות גבוהה</a:t>
          </a:r>
        </a:p>
      </dsp:txBody>
      <dsp:txXfrm>
        <a:off x="6075" y="2592016"/>
        <a:ext cx="2426472" cy="2049010"/>
      </dsp:txXfrm>
    </dsp:sp>
    <dsp:sp modelId="{C9846091-27E7-4D21-8982-EFD4EE760B15}">
      <dsp:nvSpPr>
        <dsp:cNvPr id="0" name=""/>
        <dsp:cNvSpPr/>
      </dsp:nvSpPr>
      <dsp:spPr>
        <a:xfrm>
          <a:off x="2675195" y="2592016"/>
          <a:ext cx="2426472" cy="2049010"/>
        </a:xfrm>
        <a:prstGeom prst="rect">
          <a:avLst/>
        </a:prstGeom>
        <a:solidFill>
          <a:schemeClr val="accent2">
            <a:hueOff val="15207073"/>
            <a:satOff val="-29349"/>
            <a:lumOff val="-376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he-IL" sz="2800" b="1" kern="1200" dirty="0" smtClean="0">
              <a:cs typeface="Aharoni" pitchFamily="2" charset="-79"/>
            </a:rPr>
            <a:t>מערכות חיתוך בלייזר</a:t>
          </a:r>
        </a:p>
      </dsp:txBody>
      <dsp:txXfrm>
        <a:off x="2675195" y="2592016"/>
        <a:ext cx="2426472" cy="2049010"/>
      </dsp:txXfrm>
    </dsp:sp>
    <dsp:sp modelId="{30A22FBF-3F4B-45D8-9F01-10F4AF4D2174}">
      <dsp:nvSpPr>
        <dsp:cNvPr id="0" name=""/>
        <dsp:cNvSpPr/>
      </dsp:nvSpPr>
      <dsp:spPr>
        <a:xfrm>
          <a:off x="5344315" y="2587517"/>
          <a:ext cx="2426472" cy="2058007"/>
        </a:xfrm>
        <a:prstGeom prst="rect">
          <a:avLst/>
        </a:prstGeom>
        <a:solidFill>
          <a:schemeClr val="accent2">
            <a:hueOff val="19008842"/>
            <a:satOff val="-36686"/>
            <a:lumOff val="-471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he-IL" sz="2800" b="1" kern="1200" dirty="0" smtClean="0">
              <a:cs typeface="Aharoni" pitchFamily="2" charset="-79"/>
            </a:rPr>
            <a:t>טיפולים תרמיים ותהליכי ריתוך במתכות אל-חלד שבהן יש להימנע </a:t>
          </a:r>
          <a:r>
            <a:rPr lang="he-IL" sz="2800" b="1" kern="1200" dirty="0" err="1" smtClean="0">
              <a:cs typeface="Aharoni" pitchFamily="2" charset="-79"/>
            </a:rPr>
            <a:t>מחימצון</a:t>
          </a:r>
          <a:endParaRPr lang="he-IL" sz="2800" b="1" kern="1200" dirty="0" smtClean="0">
            <a:cs typeface="Aharoni" pitchFamily="2" charset="-79"/>
          </a:endParaRPr>
        </a:p>
      </dsp:txBody>
      <dsp:txXfrm>
        <a:off x="5344315" y="2587517"/>
        <a:ext cx="2426472" cy="205800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24D0A3-A4E1-4B2C-B93D-FFE3EB345ADD}">
      <dsp:nvSpPr>
        <dsp:cNvPr id="0" name=""/>
        <dsp:cNvSpPr/>
      </dsp:nvSpPr>
      <dsp:spPr>
        <a:xfrm rot="5400000">
          <a:off x="-235961" y="740016"/>
          <a:ext cx="1573074" cy="1101152"/>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he-IL" sz="2400" kern="1200" dirty="0" smtClean="0">
              <a:latin typeface="Agency FB" pitchFamily="34" charset="0"/>
              <a:cs typeface="Aharoni" pitchFamily="2" charset="-79"/>
            </a:rPr>
            <a:t>מאפיינים</a:t>
          </a:r>
          <a:endParaRPr lang="he-IL" sz="2400" kern="1200" dirty="0">
            <a:latin typeface="Agency FB" pitchFamily="34" charset="0"/>
            <a:cs typeface="Aharoni" pitchFamily="2" charset="-79"/>
          </a:endParaRPr>
        </a:p>
      </dsp:txBody>
      <dsp:txXfrm rot="-5400000">
        <a:off x="0" y="1054631"/>
        <a:ext cx="1101152" cy="471922"/>
      </dsp:txXfrm>
    </dsp:sp>
    <dsp:sp modelId="{6DFE1557-6B2D-4E07-BA50-C9DDFCDFCC09}">
      <dsp:nvSpPr>
        <dsp:cNvPr id="0" name=""/>
        <dsp:cNvSpPr/>
      </dsp:nvSpPr>
      <dsp:spPr>
        <a:xfrm rot="5400000">
          <a:off x="3636824" y="-2510093"/>
          <a:ext cx="1892399" cy="6963743"/>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r>
            <a:rPr lang="he-IL" sz="2400" kern="1200" dirty="0" smtClean="0">
              <a:cs typeface="Aharoni" pitchFamily="2" charset="-79"/>
            </a:rPr>
            <a:t>גז אציל הנפוץ בטבע, בעל משקל סגולי נמוך מהאוויר</a:t>
          </a:r>
          <a:endParaRPr lang="he-IL" sz="2400" kern="1200" dirty="0">
            <a:cs typeface="Aharoni" pitchFamily="2" charset="-79"/>
          </a:endParaRPr>
        </a:p>
        <a:p>
          <a:pPr marL="228600" lvl="1" indent="-228600" algn="r" defTabSz="1066800" rtl="1">
            <a:lnSpc>
              <a:spcPct val="90000"/>
            </a:lnSpc>
            <a:spcBef>
              <a:spcPct val="0"/>
            </a:spcBef>
            <a:spcAft>
              <a:spcPct val="15000"/>
            </a:spcAft>
            <a:buChar char="••"/>
          </a:pPr>
          <a:r>
            <a:rPr lang="he-IL" sz="2400" kern="1200" dirty="0" smtClean="0">
              <a:cs typeface="Aharoni" pitchFamily="2" charset="-79"/>
            </a:rPr>
            <a:t>הליום קל מהאוויר ובטוח לשימוש יותר ממימן מכיוון שאינו דליק</a:t>
          </a:r>
          <a:endParaRPr lang="he-IL" sz="2400" kern="1200" dirty="0">
            <a:cs typeface="Aharoni" pitchFamily="2" charset="-79"/>
          </a:endParaRPr>
        </a:p>
        <a:p>
          <a:pPr marL="228600" lvl="1" indent="-228600" algn="r" defTabSz="1066800" rtl="1">
            <a:lnSpc>
              <a:spcPct val="90000"/>
            </a:lnSpc>
            <a:spcBef>
              <a:spcPct val="0"/>
            </a:spcBef>
            <a:spcAft>
              <a:spcPct val="15000"/>
            </a:spcAft>
            <a:buChar char="••"/>
          </a:pPr>
          <a:r>
            <a:rPr lang="he-IL" sz="2400" kern="1200" dirty="0" smtClean="0">
              <a:cs typeface="Aharoni" pitchFamily="2" charset="-79"/>
            </a:rPr>
            <a:t>מתאפיין בנקודת היתוך נמוכה מאד ולכן ניתן להגיע אתו לטמפרטורה קרובה לאפס המוחלט</a:t>
          </a:r>
          <a:r>
            <a:rPr lang="en-US" sz="2400" kern="1200" dirty="0" smtClean="0">
              <a:cs typeface="Aharoni" pitchFamily="2" charset="-79"/>
            </a:rPr>
            <a:t>-273⁰C </a:t>
          </a:r>
          <a:r>
            <a:rPr lang="he-IL" sz="2400" kern="1200" dirty="0" smtClean="0">
              <a:cs typeface="Aharoni" pitchFamily="2" charset="-79"/>
            </a:rPr>
            <a:t> בלי שיהפוך למוצק.</a:t>
          </a:r>
          <a:endParaRPr lang="he-IL" sz="2400" kern="1200" dirty="0">
            <a:cs typeface="Aharoni" pitchFamily="2" charset="-79"/>
          </a:endParaRPr>
        </a:p>
      </dsp:txBody>
      <dsp:txXfrm rot="-5400000">
        <a:off x="1101153" y="117957"/>
        <a:ext cx="6871364" cy="1707641"/>
      </dsp:txXfrm>
    </dsp:sp>
    <dsp:sp modelId="{89A201A0-F35C-4CF2-A7C4-B2222F7678AD}">
      <dsp:nvSpPr>
        <dsp:cNvPr id="0" name=""/>
        <dsp:cNvSpPr/>
      </dsp:nvSpPr>
      <dsp:spPr>
        <a:xfrm rot="5400000">
          <a:off x="-235961" y="2107031"/>
          <a:ext cx="1573074" cy="1101152"/>
        </a:xfrm>
        <a:prstGeom prst="chevron">
          <a:avLst/>
        </a:prstGeom>
        <a:solidFill>
          <a:schemeClr val="accent2">
            <a:hueOff val="9504421"/>
            <a:satOff val="-18343"/>
            <a:lumOff val="-2355"/>
            <a:alphaOff val="0"/>
          </a:schemeClr>
        </a:solidFill>
        <a:ln w="25400" cap="flat" cmpd="sng" algn="ctr">
          <a:solidFill>
            <a:schemeClr val="accent2">
              <a:hueOff val="9504421"/>
              <a:satOff val="-18343"/>
              <a:lumOff val="-235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he-IL" sz="2400" kern="1200" dirty="0" smtClean="0">
              <a:cs typeface="Aharoni" pitchFamily="2" charset="-79"/>
            </a:rPr>
            <a:t>הליום נוזלי </a:t>
          </a:r>
          <a:endParaRPr lang="he-IL" sz="2400" kern="1200" dirty="0">
            <a:cs typeface="Aharoni" pitchFamily="2" charset="-79"/>
          </a:endParaRPr>
        </a:p>
      </dsp:txBody>
      <dsp:txXfrm rot="-5400000">
        <a:off x="0" y="2421646"/>
        <a:ext cx="1101152" cy="471922"/>
      </dsp:txXfrm>
    </dsp:sp>
    <dsp:sp modelId="{134AD9F3-323D-45A0-A7A7-E3E4D2388070}">
      <dsp:nvSpPr>
        <dsp:cNvPr id="0" name=""/>
        <dsp:cNvSpPr/>
      </dsp:nvSpPr>
      <dsp:spPr>
        <a:xfrm rot="5400000">
          <a:off x="4307592" y="-870644"/>
          <a:ext cx="550864" cy="6963743"/>
        </a:xfrm>
        <a:prstGeom prst="round2SameRect">
          <a:avLst/>
        </a:prstGeom>
        <a:solidFill>
          <a:schemeClr val="lt1">
            <a:alpha val="90000"/>
            <a:hueOff val="0"/>
            <a:satOff val="0"/>
            <a:lumOff val="0"/>
            <a:alphaOff val="0"/>
          </a:schemeClr>
        </a:solidFill>
        <a:ln w="25400" cap="flat" cmpd="sng" algn="ctr">
          <a:solidFill>
            <a:schemeClr val="accent2">
              <a:hueOff val="9504421"/>
              <a:satOff val="-18343"/>
              <a:lumOff val="-235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r>
            <a:rPr lang="he-IL" sz="2400" kern="1200" dirty="0" smtClean="0">
              <a:cs typeface="Aharoni" pitchFamily="2" charset="-79"/>
            </a:rPr>
            <a:t>ממלא תפקיד חשוב בציוד הדמיה מגנטי (</a:t>
          </a:r>
          <a:r>
            <a:rPr lang="en-GB" sz="2400" kern="1200" dirty="0" smtClean="0">
              <a:cs typeface="Aharoni" pitchFamily="2" charset="-79"/>
            </a:rPr>
            <a:t>MRI</a:t>
          </a:r>
          <a:r>
            <a:rPr lang="he-IL" sz="2800" kern="1200" dirty="0" smtClean="0"/>
            <a:t>)</a:t>
          </a:r>
          <a:endParaRPr lang="he-IL" sz="2800" kern="1200" dirty="0"/>
        </a:p>
      </dsp:txBody>
      <dsp:txXfrm rot="-5400000">
        <a:off x="1101153" y="2362686"/>
        <a:ext cx="6936852" cy="497082"/>
      </dsp:txXfrm>
    </dsp:sp>
    <dsp:sp modelId="{5236EF2A-5280-48B4-90A2-DF685D7C39EB}">
      <dsp:nvSpPr>
        <dsp:cNvPr id="0" name=""/>
        <dsp:cNvSpPr/>
      </dsp:nvSpPr>
      <dsp:spPr>
        <a:xfrm rot="5400000">
          <a:off x="-235961" y="3821884"/>
          <a:ext cx="1573074" cy="1101152"/>
        </a:xfrm>
        <a:prstGeom prst="chevron">
          <a:avLst/>
        </a:prstGeom>
        <a:solidFill>
          <a:schemeClr val="accent2">
            <a:hueOff val="19008842"/>
            <a:satOff val="-36686"/>
            <a:lumOff val="-4710"/>
            <a:alphaOff val="0"/>
          </a:schemeClr>
        </a:solidFill>
        <a:ln w="25400" cap="flat" cmpd="sng" algn="ctr">
          <a:solidFill>
            <a:schemeClr val="accent2">
              <a:hueOff val="19008842"/>
              <a:satOff val="-36686"/>
              <a:lumOff val="-471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he-IL" sz="2400" b="1" kern="1200" dirty="0" smtClean="0">
              <a:cs typeface="Aharoni" pitchFamily="2" charset="-79"/>
            </a:rPr>
            <a:t>בלוני צלילה</a:t>
          </a:r>
          <a:endParaRPr lang="he-IL" sz="2400" kern="1200" dirty="0">
            <a:cs typeface="Aharoni" pitchFamily="2" charset="-79"/>
          </a:endParaRPr>
        </a:p>
      </dsp:txBody>
      <dsp:txXfrm rot="-5400000">
        <a:off x="0" y="4136499"/>
        <a:ext cx="1101152" cy="471922"/>
      </dsp:txXfrm>
    </dsp:sp>
    <dsp:sp modelId="{FA1FF048-E023-42B2-A6A2-4722BAA4DCED}">
      <dsp:nvSpPr>
        <dsp:cNvPr id="0" name=""/>
        <dsp:cNvSpPr/>
      </dsp:nvSpPr>
      <dsp:spPr>
        <a:xfrm rot="5400000">
          <a:off x="3767463" y="615300"/>
          <a:ext cx="1631120" cy="6963743"/>
        </a:xfrm>
        <a:prstGeom prst="round2SameRect">
          <a:avLst/>
        </a:prstGeom>
        <a:solidFill>
          <a:schemeClr val="lt1">
            <a:alpha val="90000"/>
            <a:hueOff val="0"/>
            <a:satOff val="0"/>
            <a:lumOff val="0"/>
            <a:alphaOff val="0"/>
          </a:schemeClr>
        </a:solidFill>
        <a:ln w="25400" cap="flat" cmpd="sng" algn="ctr">
          <a:solidFill>
            <a:schemeClr val="accent2">
              <a:hueOff val="19008842"/>
              <a:satOff val="-36686"/>
              <a:lumOff val="-471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r>
            <a:rPr lang="he-IL" sz="2400" kern="1200" dirty="0" smtClean="0">
              <a:cs typeface="Aharoni" pitchFamily="2" charset="-79"/>
            </a:rPr>
            <a:t>בצלילה לעומקים גדולים יותר מ-600 מטר משתמשים בתערובת של הליום, חמצן וחנקן</a:t>
          </a:r>
          <a:endParaRPr lang="he-IL" sz="2400" kern="1200" dirty="0">
            <a:cs typeface="Aharoni" pitchFamily="2" charset="-79"/>
          </a:endParaRPr>
        </a:p>
      </dsp:txBody>
      <dsp:txXfrm rot="-5400000">
        <a:off x="1101152" y="3361237"/>
        <a:ext cx="6884118" cy="1471870"/>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5.xml><?xml version="1.0" encoding="utf-8"?>
<dgm:layoutDef xmlns:dgm="http://schemas.openxmlformats.org/drawingml/2006/diagram" xmlns:a="http://schemas.openxmlformats.org/drawingml/2006/main" uniqueId="urn:microsoft.com/office/officeart/2005/8/layout/hList2#1">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41A94A5-94EC-4E16-AE6A-E08D5CD1F7F0}" type="datetimeFigureOut">
              <a:rPr lang="he-IL" smtClean="0"/>
              <a:pPr/>
              <a:t>א'/כסלו/תשע"ח</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5607A02-AB22-463D-8D92-09F0D58CFB80}" type="slidenum">
              <a:rPr lang="he-IL" smtClean="0"/>
              <a:pPr/>
              <a:t>‹#›</a:t>
            </a:fld>
            <a:endParaRPr lang="he-IL"/>
          </a:p>
        </p:txBody>
      </p:sp>
    </p:spTree>
    <p:extLst>
      <p:ext uri="{BB962C8B-B14F-4D97-AF65-F5344CB8AC3E}">
        <p14:creationId xmlns:p14="http://schemas.microsoft.com/office/powerpoint/2010/main" val="177207920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14" name="כותרת 13"/>
          <p:cNvSpPr>
            <a:spLocks noGrp="1"/>
          </p:cNvSpPr>
          <p:nvPr>
            <p:ph type="ctrTitle"/>
          </p:nvPr>
        </p:nvSpPr>
        <p:spPr>
          <a:xfrm>
            <a:off x="1432560" y="359898"/>
            <a:ext cx="7406640" cy="1472184"/>
          </a:xfrm>
        </p:spPr>
        <p:txBody>
          <a:bodyPr anchor="b"/>
          <a:lstStyle>
            <a:lvl1pPr algn="l">
              <a:defRPr/>
            </a:lvl1pPr>
            <a:extLst/>
          </a:lstStyle>
          <a:p>
            <a:r>
              <a:rPr kumimoji="0" lang="he-IL" smtClean="0"/>
              <a:t>לחץ כדי לערוך סגנון כותרת של תבנית בסיס</a:t>
            </a:r>
            <a:endParaRPr kumimoji="0" lang="en-US"/>
          </a:p>
        </p:txBody>
      </p:sp>
      <p:sp>
        <p:nvSpPr>
          <p:cNvPr id="22" name="כותרת משנה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e-IL" smtClean="0"/>
              <a:t>לחץ כדי לערוך סגנון כותרת משנה של תבנית בסיס</a:t>
            </a:r>
            <a:endParaRPr kumimoji="0" lang="en-US"/>
          </a:p>
        </p:txBody>
      </p:sp>
      <p:sp>
        <p:nvSpPr>
          <p:cNvPr id="7" name="מציין מיקום של תאריך 6"/>
          <p:cNvSpPr>
            <a:spLocks noGrp="1"/>
          </p:cNvSpPr>
          <p:nvPr>
            <p:ph type="dt" sz="half" idx="10"/>
          </p:nvPr>
        </p:nvSpPr>
        <p:spPr/>
        <p:txBody>
          <a:bodyPr/>
          <a:lstStyle>
            <a:extLst/>
          </a:lstStyle>
          <a:p>
            <a:fld id="{4B50CE28-5465-465B-9C8B-0DA602A298F9}" type="datetime8">
              <a:rPr lang="he-IL" smtClean="0"/>
              <a:pPr/>
              <a:t>19 נובמבר 17</a:t>
            </a:fld>
            <a:endParaRPr lang="he-IL"/>
          </a:p>
        </p:txBody>
      </p:sp>
      <p:sp>
        <p:nvSpPr>
          <p:cNvPr id="20" name="מציין מיקום של כותרת תחתונה 19"/>
          <p:cNvSpPr>
            <a:spLocks noGrp="1"/>
          </p:cNvSpPr>
          <p:nvPr>
            <p:ph type="ftr" sz="quarter" idx="11"/>
          </p:nvPr>
        </p:nvSpPr>
        <p:spPr/>
        <p:txBody>
          <a:bodyPr/>
          <a:lstStyle>
            <a:extLst/>
          </a:lstStyle>
          <a:p>
            <a:endParaRPr lang="he-IL"/>
          </a:p>
        </p:txBody>
      </p:sp>
      <p:sp>
        <p:nvSpPr>
          <p:cNvPr id="10" name="מציין מיקום של מספר שקופית 9"/>
          <p:cNvSpPr>
            <a:spLocks noGrp="1"/>
          </p:cNvSpPr>
          <p:nvPr>
            <p:ph type="sldNum" sz="quarter" idx="12"/>
          </p:nvPr>
        </p:nvSpPr>
        <p:spPr/>
        <p:txBody>
          <a:bodyPr/>
          <a:lstStyle>
            <a:extLst/>
          </a:lstStyle>
          <a:p>
            <a:fld id="{D9106FD6-144C-4B6D-AAE0-49C062EC1BCA}" type="slidenum">
              <a:rPr lang="he-IL" smtClean="0"/>
              <a:pPr/>
              <a:t>‹#›</a:t>
            </a:fld>
            <a:endParaRPr lang="he-IL"/>
          </a:p>
        </p:txBody>
      </p:sp>
      <p:sp>
        <p:nvSpPr>
          <p:cNvPr id="8" name="אליפסה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אליפסה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23867776-835F-4D7A-B037-27649C289A71}" type="datetime8">
              <a:rPr lang="he-IL" smtClean="0"/>
              <a:pPr/>
              <a:t>19 נובמבר 17</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D9106FD6-144C-4B6D-AAE0-49C062EC1BCA}"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858000" y="274640"/>
            <a:ext cx="1828800" cy="5851525"/>
          </a:xfrm>
        </p:spPr>
        <p:txBody>
          <a:bodyPr vert="eaVert"/>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1143000" y="274641"/>
            <a:ext cx="5562600" cy="5851525"/>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940190EC-F25A-4261-9F8E-7498BC75EF9E}" type="datetime8">
              <a:rPr lang="he-IL" smtClean="0"/>
              <a:pPr/>
              <a:t>19 נובמבר 17</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D9106FD6-144C-4B6D-AAE0-49C062EC1BCA}"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idx="1"/>
          </p:nvPr>
        </p:nvSpPr>
        <p:spPr/>
        <p:txBody>
          <a:bodyPr/>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C9CFACC2-F8CE-48F6-A1DA-A5534F68A6D4}" type="datetime8">
              <a:rPr lang="he-IL" smtClean="0"/>
              <a:pPr/>
              <a:t>19 נובמבר 17</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D9106FD6-144C-4B6D-AAE0-49C062EC1BCA}"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7" name="מלבן 6"/>
          <p:cNvSpPr/>
          <p:nvPr/>
        </p:nvSpPr>
        <p:spPr>
          <a:xfrm>
            <a:off x="2282891"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כותרת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extLst/>
          </a:lstStyle>
          <a:p>
            <a:fld id="{CD2274AC-2783-4F40-8CE1-0648F7DC72C4}" type="datetime8">
              <a:rPr lang="he-IL" smtClean="0"/>
              <a:pPr/>
              <a:t>19 נובמבר 17</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D9106FD6-144C-4B6D-AAE0-49C062EC1BCA}" type="slidenum">
              <a:rPr lang="he-IL" smtClean="0"/>
              <a:pPr/>
              <a:t>‹#›</a:t>
            </a:fld>
            <a:endParaRPr lang="he-IL"/>
          </a:p>
        </p:txBody>
      </p:sp>
      <p:sp>
        <p:nvSpPr>
          <p:cNvPr id="10" name="מלבן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אליפסה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אליפסה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1435608" y="274320"/>
            <a:ext cx="7498080" cy="1143000"/>
          </a:xfrm>
        </p:spPr>
        <p:txBody>
          <a:bodyPr/>
          <a:lstStyle>
            <a:extLst/>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2E088B53-3E9F-40BA-A6F5-03B23AA2B339}" type="datetime8">
              <a:rPr lang="he-IL" smtClean="0"/>
              <a:pPr/>
              <a:t>19 נובמבר 17</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D9106FD6-144C-4B6D-AAE0-49C062EC1BCA}"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5" name="מציין מיקום תוכן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מציין מיקום תוכן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0"/>
          </p:nvPr>
        </p:nvSpPr>
        <p:spPr/>
        <p:txBody>
          <a:bodyPr/>
          <a:lstStyle>
            <a:extLst/>
          </a:lstStyle>
          <a:p>
            <a:fld id="{A99C4D7D-33E8-4297-AED4-D098C8C7779C}" type="datetime8">
              <a:rPr lang="he-IL" smtClean="0"/>
              <a:pPr/>
              <a:t>19 נובמבר 17</a:t>
            </a:fld>
            <a:endParaRPr lang="he-IL"/>
          </a:p>
        </p:txBody>
      </p:sp>
      <p:sp>
        <p:nvSpPr>
          <p:cNvPr id="8" name="מציין מיקום של כותרת תחתונה 7"/>
          <p:cNvSpPr>
            <a:spLocks noGrp="1"/>
          </p:cNvSpPr>
          <p:nvPr>
            <p:ph type="ftr" sz="quarter" idx="11"/>
          </p:nvPr>
        </p:nvSpPr>
        <p:spPr/>
        <p:txBody>
          <a:bodyPr/>
          <a:lstStyle>
            <a:extLst/>
          </a:lstStyle>
          <a:p>
            <a:endParaRPr lang="he-IL"/>
          </a:p>
        </p:txBody>
      </p:sp>
      <p:sp>
        <p:nvSpPr>
          <p:cNvPr id="9" name="מציין מיקום של מספר שקופית 8"/>
          <p:cNvSpPr>
            <a:spLocks noGrp="1"/>
          </p:cNvSpPr>
          <p:nvPr>
            <p:ph type="sldNum" sz="quarter" idx="12"/>
          </p:nvPr>
        </p:nvSpPr>
        <p:spPr/>
        <p:txBody>
          <a:bodyPr/>
          <a:lstStyle>
            <a:extLst/>
          </a:lstStyle>
          <a:p>
            <a:fld id="{D9106FD6-144C-4B6D-AAE0-49C062EC1BCA}"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1435608" y="274320"/>
            <a:ext cx="7498080" cy="1143000"/>
          </a:xfrm>
        </p:spPr>
        <p:txBody>
          <a:bodyPr anchor="ctr"/>
          <a:lstStyle>
            <a:extLst/>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extLst/>
          </a:lstStyle>
          <a:p>
            <a:fld id="{9010376D-66A1-455B-8FEF-B1A7D2F0A77A}" type="datetime8">
              <a:rPr lang="he-IL" smtClean="0"/>
              <a:pPr/>
              <a:t>19 נובמבר 17</a:t>
            </a:fld>
            <a:endParaRPr lang="he-IL"/>
          </a:p>
        </p:txBody>
      </p:sp>
      <p:sp>
        <p:nvSpPr>
          <p:cNvPr id="4" name="מציין מיקום של כותרת תחתונה 3"/>
          <p:cNvSpPr>
            <a:spLocks noGrp="1"/>
          </p:cNvSpPr>
          <p:nvPr>
            <p:ph type="ftr" sz="quarter" idx="11"/>
          </p:nvPr>
        </p:nvSpPr>
        <p:spPr/>
        <p:txBody>
          <a:bodyPr/>
          <a:lstStyle>
            <a:extLst/>
          </a:lstStyle>
          <a:p>
            <a:endParaRPr lang="he-IL"/>
          </a:p>
        </p:txBody>
      </p:sp>
      <p:sp>
        <p:nvSpPr>
          <p:cNvPr id="5" name="מציין מיקום של מספר שקופית 4"/>
          <p:cNvSpPr>
            <a:spLocks noGrp="1"/>
          </p:cNvSpPr>
          <p:nvPr>
            <p:ph type="sldNum" sz="quarter" idx="12"/>
          </p:nvPr>
        </p:nvSpPr>
        <p:spPr/>
        <p:txBody>
          <a:bodyPr/>
          <a:lstStyle>
            <a:extLst/>
          </a:lstStyle>
          <a:p>
            <a:fld id="{D9106FD6-144C-4B6D-AAE0-49C062EC1BCA}"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5" name="מלבן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מציין מיקום של תאריך 1"/>
          <p:cNvSpPr>
            <a:spLocks noGrp="1"/>
          </p:cNvSpPr>
          <p:nvPr>
            <p:ph type="dt" sz="half" idx="10"/>
          </p:nvPr>
        </p:nvSpPr>
        <p:spPr/>
        <p:txBody>
          <a:bodyPr/>
          <a:lstStyle>
            <a:extLst/>
          </a:lstStyle>
          <a:p>
            <a:fld id="{BC793DBB-2E11-4963-8D54-2EC14E9D9A6D}" type="datetime8">
              <a:rPr lang="he-IL" smtClean="0"/>
              <a:pPr/>
              <a:t>19 נובמבר 17</a:t>
            </a:fld>
            <a:endParaRPr lang="he-IL"/>
          </a:p>
        </p:txBody>
      </p:sp>
      <p:sp>
        <p:nvSpPr>
          <p:cNvPr id="3" name="מציין מיקום של כותרת תחתונה 2"/>
          <p:cNvSpPr>
            <a:spLocks noGrp="1"/>
          </p:cNvSpPr>
          <p:nvPr>
            <p:ph type="ftr" sz="quarter" idx="11"/>
          </p:nvPr>
        </p:nvSpPr>
        <p:spPr/>
        <p:txBody>
          <a:bodyPr/>
          <a:lstStyle>
            <a:extLst/>
          </a:lstStyle>
          <a:p>
            <a:endParaRPr lang="he-IL"/>
          </a:p>
        </p:txBody>
      </p:sp>
      <p:sp>
        <p:nvSpPr>
          <p:cNvPr id="4" name="מציין מיקום של מספר שקופית 3"/>
          <p:cNvSpPr>
            <a:spLocks noGrp="1"/>
          </p:cNvSpPr>
          <p:nvPr>
            <p:ph type="sldNum" sz="quarter" idx="12"/>
          </p:nvPr>
        </p:nvSpPr>
        <p:spPr/>
        <p:txBody>
          <a:bodyPr/>
          <a:lstStyle>
            <a:extLst/>
          </a:lstStyle>
          <a:p>
            <a:fld id="{D9106FD6-144C-4B6D-AAE0-49C062EC1BCA}" type="slidenum">
              <a:rPr lang="he-IL" smtClean="0"/>
              <a:pPr/>
              <a:t>‹#›</a:t>
            </a:fld>
            <a:endParaRPr lang="he-IL"/>
          </a:p>
        </p:txBody>
      </p:sp>
      <p:sp>
        <p:nvSpPr>
          <p:cNvPr id="6" name="מלבן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e-IL" smtClean="0"/>
              <a:t>לחץ כדי לערוך סגנונות טקסט של תבנית בסיס</a:t>
            </a:r>
          </a:p>
        </p:txBody>
      </p:sp>
      <p:sp>
        <p:nvSpPr>
          <p:cNvPr id="4" name="מציין מיקום תוכן 3"/>
          <p:cNvSpPr>
            <a:spLocks noGrp="1"/>
          </p:cNvSpPr>
          <p:nvPr>
            <p:ph sz="half" idx="1"/>
          </p:nvPr>
        </p:nvSpPr>
        <p:spPr>
          <a:xfrm>
            <a:off x="457200" y="2133601"/>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8CE9730D-052A-4B30-BA67-37B37AF5ABD0}" type="datetime8">
              <a:rPr lang="he-IL" smtClean="0"/>
              <a:pPr/>
              <a:t>19 נובמבר 17</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D9106FD6-144C-4B6D-AAE0-49C062EC1BCA}"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he-IL" smtClean="0"/>
              <a:t>לחץ כדי לערוך סגנון כותרת של תבנית בסיס</a:t>
            </a:r>
            <a:endParaRPr kumimoji="0" lang="en-US"/>
          </a:p>
        </p:txBody>
      </p:sp>
      <p:sp>
        <p:nvSpPr>
          <p:cNvPr id="5" name="מציין מיקום של תאריך 4"/>
          <p:cNvSpPr>
            <a:spLocks noGrp="1"/>
          </p:cNvSpPr>
          <p:nvPr>
            <p:ph type="dt" sz="half" idx="10"/>
          </p:nvPr>
        </p:nvSpPr>
        <p:spPr/>
        <p:txBody>
          <a:bodyPr/>
          <a:lstStyle>
            <a:extLst/>
          </a:lstStyle>
          <a:p>
            <a:fld id="{990DB905-38B5-4E23-B8F9-3FFF9A1EC12A}" type="datetime8">
              <a:rPr lang="he-IL" smtClean="0"/>
              <a:pPr/>
              <a:t>19 נובמבר 17</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D9106FD6-144C-4B6D-AAE0-49C062EC1BCA}" type="slidenum">
              <a:rPr lang="he-IL" smtClean="0"/>
              <a:pPr/>
              <a:t>‹#›</a:t>
            </a:fld>
            <a:endParaRPr lang="he-IL"/>
          </a:p>
        </p:txBody>
      </p:sp>
      <p:sp>
        <p:nvSpPr>
          <p:cNvPr id="8" name="מלבן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מציין מיקום של תמונה 2"/>
          <p:cNvSpPr>
            <a:spLocks noGrp="1"/>
          </p:cNvSpPr>
          <p:nvPr>
            <p:ph type="pic" idx="1"/>
          </p:nvPr>
        </p:nvSpPr>
        <p:spPr>
          <a:xfrm>
            <a:off x="838200" y="1143004"/>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he-IL" smtClean="0"/>
              <a:t>לחץ על הסמל כדי להוסיף תמונה</a:t>
            </a:r>
            <a:endParaRPr kumimoji="0" lang="en-US" dirty="0"/>
          </a:p>
        </p:txBody>
      </p:sp>
      <p:sp>
        <p:nvSpPr>
          <p:cNvPr id="9" name="תרשים זרימה: תהליך 8"/>
          <p:cNvSpPr/>
          <p:nvPr/>
        </p:nvSpPr>
        <p:spPr>
          <a:xfrm rot="19468671">
            <a:off x="396725" y="954342"/>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תרשים זרימה: תהליך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מציין מיקום טקסט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he-IL" smtClean="0"/>
              <a:t>לחץ כדי לערוך סגנונות טקסט של תבנית בסיס</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עוגה 6"/>
          <p:cNvSpPr/>
          <p:nvPr/>
        </p:nvSpPr>
        <p:spPr>
          <a:xfrm>
            <a:off x="-815926"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אליפסה 7"/>
          <p:cNvSpPr/>
          <p:nvPr/>
        </p:nvSpPr>
        <p:spPr>
          <a:xfrm>
            <a:off x="168818"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טבעת 10"/>
          <p:cNvSpPr/>
          <p:nvPr/>
        </p:nvSpPr>
        <p:spPr>
          <a:xfrm rot="2315675">
            <a:off x="182882" y="1055078"/>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מלבן 11"/>
          <p:cNvSpPr/>
          <p:nvPr/>
        </p:nvSpPr>
        <p:spPr>
          <a:xfrm>
            <a:off x="1012874"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מציין מיקום של כותרת 4"/>
          <p:cNvSpPr>
            <a:spLocks noGrp="1"/>
          </p:cNvSpPr>
          <p:nvPr>
            <p:ph type="title"/>
          </p:nvPr>
        </p:nvSpPr>
        <p:spPr>
          <a:xfrm>
            <a:off x="1435608" y="274638"/>
            <a:ext cx="7498080" cy="1143000"/>
          </a:xfrm>
          <a:prstGeom prst="rect">
            <a:avLst/>
          </a:prstGeom>
        </p:spPr>
        <p:txBody>
          <a:bodyPr anchor="ctr">
            <a:normAutofit/>
          </a:bodyPr>
          <a:lstStyle>
            <a:extLst/>
          </a:lstStyle>
          <a:p>
            <a:r>
              <a:rPr kumimoji="0" lang="he-IL" smtClean="0"/>
              <a:t>לחץ כדי לערוך סגנון כותרת של תבנית בסיס</a:t>
            </a:r>
            <a:endParaRPr kumimoji="0" lang="en-US"/>
          </a:p>
        </p:txBody>
      </p:sp>
      <p:sp>
        <p:nvSpPr>
          <p:cNvPr id="9" name="מציין מיקום טקסט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24" name="מציין מיקום של תאריך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58A4C34-16FF-4525-ABE7-B6DBB09500CD}" type="datetime8">
              <a:rPr lang="he-IL" smtClean="0"/>
              <a:pPr/>
              <a:t>19 נובמבר 17</a:t>
            </a:fld>
            <a:endParaRPr lang="he-IL"/>
          </a:p>
        </p:txBody>
      </p:sp>
      <p:sp>
        <p:nvSpPr>
          <p:cNvPr id="10" name="מציין מיקום של כותרת תחתונה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he-IL"/>
          </a:p>
        </p:txBody>
      </p:sp>
      <p:sp>
        <p:nvSpPr>
          <p:cNvPr id="22" name="מציין מיקום של מספר שקופית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9106FD6-144C-4B6D-AAE0-49C062EC1BCA}" type="slidenum">
              <a:rPr lang="he-IL" smtClean="0"/>
              <a:pPr/>
              <a:t>‹#›</a:t>
            </a:fld>
            <a:endParaRPr lang="he-IL"/>
          </a:p>
        </p:txBody>
      </p:sp>
      <p:sp>
        <p:nvSpPr>
          <p:cNvPr id="15" name="מלבן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s://www.google.co.il/url?q=http://he.wikipedia.org/wiki/%D7%90%D7%A8%D7%A1%D7%9F&amp;sa=U&amp;ei=JT3FVOf4LJLvauyHgqgH&amp;ved=0CBUQ9QEwAA&amp;sig2=r0W2njfgYfW-wZguTipRgA&amp;usg=AFQjCNEu2JTZnU0a6d0wJ826Sinqc3vQAQ"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www.oxar.co.il/index.php" TargetMode="External"/><Relationship Id="rId2" Type="http://schemas.openxmlformats.org/officeDocument/2006/relationships/hyperlink" Target="http://www.logitech.uk.com/applications/gallium-arsenide.asp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Layout" Target="../diagrams/layout2.xml"/><Relationship Id="rId7" Type="http://schemas.openxmlformats.org/officeDocument/2006/relationships/hyperlink" Target="https://www.google.co.il/url?q=http://agribio.snunit.k12.il/Breath_site/main/unit_association.html&amp;sa=U&amp;ei=IAHEVIr_LMGsU9i9gqgK&amp;ved=0CCsQ9QEwCw&amp;sig2=wEdZH-DqAPIIZrHQ8Fs74A&amp;usg=AFQjCNHNhkRAS7yuDEvj7NFTyGM_QQ-Ggw" TargetMode="Externa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image" Target="../media/image7.jpeg"/><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diagramLayout" Target="../diagrams/layout6.xml"/><Relationship Id="rId7" Type="http://schemas.openxmlformats.org/officeDocument/2006/relationships/hyperlink" Target="https://www.google.co.il/url?q=http://he.wikipedia.org/wiki/%D7%92%D7%96_%D7%90%D7%A6%D7%99%D7%9C&amp;sa=U&amp;ei=ETzFVI-3BcPdav-TgJgO&amp;ved=0CB0Q9QEwBA&amp;sig2=rYsznNHsp8YtwMfxnCpKvQ&amp;usg=AFQjCNGVJsA44oV6GZkZNyg-zjLaGyIeXA" TargetMode="Externa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diagramLayout" Target="../diagrams/layout7.xml"/><Relationship Id="rId7" Type="http://schemas.openxmlformats.org/officeDocument/2006/relationships/hyperlink" Target="https://www.google.co.il/url?q=http://www.airship.co.il/gallery3/&amp;sa=U&amp;ei=sDvFVMfgJoP5UtKYhMAB&amp;ved=0CBcQ9QEwAQ&amp;sig2=89DSdwGgf6O6gqQxQeg08Q&amp;usg=AFQjCNEKbp_nUHUG5L1upYn_WfN9RGjSxA" TargetMode="Externa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980381" y="792637"/>
            <a:ext cx="7848872" cy="6641976"/>
          </a:xfrm>
        </p:spPr>
        <p:txBody>
          <a:bodyPr>
            <a:normAutofit fontScale="90000"/>
          </a:bodyPr>
          <a:lstStyle/>
          <a:p>
            <a:pPr algn="ctr"/>
            <a:r>
              <a:rPr lang="he-IL" dirty="0" smtClean="0"/>
              <a:t/>
            </a:r>
            <a:br>
              <a:rPr lang="he-IL" dirty="0" smtClean="0"/>
            </a:br>
            <a:r>
              <a:rPr lang="he-IL" dirty="0"/>
              <a:t/>
            </a:r>
            <a:br>
              <a:rPr lang="he-IL" dirty="0"/>
            </a:br>
            <a:r>
              <a:rPr lang="he-IL" dirty="0" smtClean="0"/>
              <a:t/>
            </a:r>
            <a:br>
              <a:rPr lang="he-IL" dirty="0" smtClean="0"/>
            </a:br>
            <a:r>
              <a:rPr lang="he-IL" dirty="0" smtClean="0"/>
              <a:t/>
            </a:r>
            <a:br>
              <a:rPr lang="he-IL" dirty="0" smtClean="0"/>
            </a:br>
            <a:r>
              <a:rPr lang="he-IL" dirty="0" smtClean="0"/>
              <a:t/>
            </a:r>
            <a:br>
              <a:rPr lang="he-IL" dirty="0" smtClean="0"/>
            </a:br>
            <a:r>
              <a:rPr lang="he-IL" dirty="0" smtClean="0"/>
              <a:t/>
            </a:r>
            <a:br>
              <a:rPr lang="he-IL" dirty="0" smtClean="0"/>
            </a:br>
            <a:r>
              <a:rPr lang="he-IL" dirty="0" smtClean="0"/>
              <a:t/>
            </a:r>
            <a:br>
              <a:rPr lang="he-IL" dirty="0" smtClean="0"/>
            </a:br>
            <a:r>
              <a:rPr lang="he-IL" dirty="0" smtClean="0"/>
              <a:t/>
            </a:r>
            <a:br>
              <a:rPr lang="he-IL" dirty="0" smtClean="0"/>
            </a:br>
            <a:r>
              <a:rPr lang="he-IL" dirty="0"/>
              <a:t/>
            </a:r>
            <a:br>
              <a:rPr lang="he-IL" dirty="0"/>
            </a:br>
            <a:r>
              <a:rPr lang="he-IL" dirty="0" smtClean="0"/>
              <a:t/>
            </a:r>
            <a:br>
              <a:rPr lang="he-IL" dirty="0" smtClean="0"/>
            </a:br>
            <a:r>
              <a:rPr lang="he-IL" dirty="0"/>
              <a:t/>
            </a:r>
            <a:br>
              <a:rPr lang="he-IL" dirty="0"/>
            </a:br>
            <a:r>
              <a:rPr lang="he-IL" dirty="0" smtClean="0"/>
              <a:t/>
            </a:r>
            <a:br>
              <a:rPr lang="he-IL" dirty="0" smtClean="0"/>
            </a:br>
            <a:r>
              <a:rPr lang="he-IL" dirty="0" smtClean="0"/>
              <a:t/>
            </a:r>
            <a:br>
              <a:rPr lang="he-IL" dirty="0" smtClean="0"/>
            </a:br>
            <a:r>
              <a:rPr lang="he-IL" dirty="0"/>
              <a:t/>
            </a:r>
            <a:br>
              <a:rPr lang="he-IL" dirty="0"/>
            </a:br>
            <a:r>
              <a:rPr lang="he-IL" sz="3100" dirty="0" smtClean="0">
                <a:solidFill>
                  <a:schemeClr val="tx2">
                    <a:lumMod val="60000"/>
                    <a:lumOff val="40000"/>
                  </a:schemeClr>
                </a:solidFill>
                <a:cs typeface="Aharoni" pitchFamily="2" charset="-79"/>
              </a:rPr>
              <a:t>השתלמות </a:t>
            </a:r>
            <a:r>
              <a:rPr lang="he-IL" sz="3100" dirty="0">
                <a:solidFill>
                  <a:schemeClr val="tx2">
                    <a:lumMod val="60000"/>
                    <a:lumOff val="40000"/>
                  </a:schemeClr>
                </a:solidFill>
                <a:cs typeface="Aharoni" pitchFamily="2" charset="-79"/>
              </a:rPr>
              <a:t>מורי כימיה בטכניון, תשע"ה, </a:t>
            </a:r>
            <a:r>
              <a:rPr lang="he-IL" sz="3100" dirty="0" smtClean="0">
                <a:solidFill>
                  <a:schemeClr val="tx2">
                    <a:lumMod val="60000"/>
                    <a:lumOff val="40000"/>
                  </a:schemeClr>
                </a:solidFill>
                <a:cs typeface="Aharoni" pitchFamily="2" charset="-79"/>
              </a:rPr>
              <a:t>2014/2015</a:t>
            </a:r>
            <a:r>
              <a:rPr lang="en-US" sz="3100" dirty="0" smtClean="0">
                <a:solidFill>
                  <a:schemeClr val="tx2">
                    <a:lumMod val="60000"/>
                    <a:lumOff val="40000"/>
                  </a:schemeClr>
                </a:solidFill>
                <a:cs typeface="Aharoni" pitchFamily="2" charset="-79"/>
              </a:rPr>
              <a:t/>
            </a:r>
            <a:br>
              <a:rPr lang="en-US" sz="3100" dirty="0" smtClean="0">
                <a:solidFill>
                  <a:schemeClr val="tx2">
                    <a:lumMod val="60000"/>
                    <a:lumOff val="40000"/>
                  </a:schemeClr>
                </a:solidFill>
                <a:cs typeface="Aharoni" pitchFamily="2" charset="-79"/>
              </a:rPr>
            </a:br>
            <a:r>
              <a:rPr lang="he-IL" sz="3100" dirty="0" err="1" smtClean="0">
                <a:solidFill>
                  <a:schemeClr val="tx2">
                    <a:lumMod val="60000"/>
                    <a:lumOff val="40000"/>
                  </a:schemeClr>
                </a:solidFill>
                <a:cs typeface="Aharoni" pitchFamily="2" charset="-79"/>
              </a:rPr>
              <a:t>כימטק</a:t>
            </a:r>
            <a:r>
              <a:rPr lang="en-US" dirty="0">
                <a:solidFill>
                  <a:schemeClr val="tx2">
                    <a:lumMod val="60000"/>
                    <a:lumOff val="40000"/>
                  </a:schemeClr>
                </a:solidFill>
                <a:cs typeface="Aharoni" pitchFamily="2" charset="-79"/>
              </a:rPr>
              <a:t/>
            </a:r>
            <a:br>
              <a:rPr lang="en-US" dirty="0">
                <a:solidFill>
                  <a:schemeClr val="tx2">
                    <a:lumMod val="60000"/>
                    <a:lumOff val="40000"/>
                  </a:schemeClr>
                </a:solidFill>
                <a:cs typeface="Aharoni" pitchFamily="2" charset="-79"/>
              </a:rPr>
            </a:br>
            <a:r>
              <a:rPr lang="he-IL" b="1" dirty="0" smtClean="0">
                <a:solidFill>
                  <a:schemeClr val="tx2">
                    <a:lumMod val="60000"/>
                    <a:lumOff val="40000"/>
                  </a:schemeClr>
                </a:solidFill>
                <a:cs typeface="Aharoni" pitchFamily="2" charset="-79"/>
              </a:rPr>
              <a:t> פעילות לתלמידים שקשורה למפעל בתעשייה הכימית בישראל </a:t>
            </a:r>
            <a:r>
              <a:rPr lang="en-US" dirty="0">
                <a:solidFill>
                  <a:schemeClr val="tx2">
                    <a:lumMod val="60000"/>
                    <a:lumOff val="40000"/>
                  </a:schemeClr>
                </a:solidFill>
                <a:cs typeface="Aharoni" pitchFamily="2" charset="-79"/>
              </a:rPr>
              <a:t/>
            </a:r>
            <a:br>
              <a:rPr lang="en-US" dirty="0">
                <a:solidFill>
                  <a:schemeClr val="tx2">
                    <a:lumMod val="60000"/>
                    <a:lumOff val="40000"/>
                  </a:schemeClr>
                </a:solidFill>
                <a:cs typeface="Aharoni" pitchFamily="2" charset="-79"/>
              </a:rPr>
            </a:br>
            <a:r>
              <a:rPr lang="en-US" sz="2700" dirty="0">
                <a:solidFill>
                  <a:schemeClr val="tx2">
                    <a:lumMod val="60000"/>
                    <a:lumOff val="40000"/>
                  </a:schemeClr>
                </a:solidFill>
                <a:cs typeface="Aharoni" pitchFamily="2" charset="-79"/>
              </a:rPr>
              <a:t/>
            </a:r>
            <a:br>
              <a:rPr lang="en-US" sz="2700" dirty="0">
                <a:solidFill>
                  <a:schemeClr val="tx2">
                    <a:lumMod val="60000"/>
                    <a:lumOff val="40000"/>
                  </a:schemeClr>
                </a:solidFill>
                <a:cs typeface="Aharoni" pitchFamily="2" charset="-79"/>
              </a:rPr>
            </a:br>
            <a:r>
              <a:rPr lang="he-IL" sz="2700" dirty="0" smtClean="0">
                <a:solidFill>
                  <a:schemeClr val="tx2">
                    <a:lumMod val="60000"/>
                    <a:lumOff val="40000"/>
                  </a:schemeClr>
                </a:solidFill>
                <a:cs typeface="Aharoni" pitchFamily="2" charset="-79"/>
              </a:rPr>
              <a:t>מרכזת </a:t>
            </a:r>
            <a:r>
              <a:rPr lang="he-IL" sz="2700" dirty="0">
                <a:solidFill>
                  <a:schemeClr val="tx2">
                    <a:lumMod val="60000"/>
                    <a:lumOff val="40000"/>
                  </a:schemeClr>
                </a:solidFill>
                <a:cs typeface="Aharoni" pitchFamily="2" charset="-79"/>
              </a:rPr>
              <a:t>ומנחת הקורס: ד"ר אורית </a:t>
            </a:r>
            <a:r>
              <a:rPr lang="he-IL" sz="2700" dirty="0" err="1" smtClean="0">
                <a:solidFill>
                  <a:schemeClr val="tx2">
                    <a:lumMod val="60000"/>
                    <a:lumOff val="40000"/>
                  </a:schemeClr>
                </a:solidFill>
                <a:cs typeface="Aharoni" pitchFamily="2" charset="-79"/>
              </a:rPr>
              <a:t>הרשקוביץ</a:t>
            </a:r>
            <a:r>
              <a:rPr lang="he-IL" sz="2700" dirty="0" smtClean="0">
                <a:solidFill>
                  <a:schemeClr val="tx2">
                    <a:lumMod val="60000"/>
                    <a:lumOff val="40000"/>
                  </a:schemeClr>
                </a:solidFill>
                <a:cs typeface="Aharoni" pitchFamily="2" charset="-79"/>
              </a:rPr>
              <a:t/>
            </a:r>
            <a:br>
              <a:rPr lang="he-IL" sz="2700" dirty="0" smtClean="0">
                <a:solidFill>
                  <a:schemeClr val="tx2">
                    <a:lumMod val="60000"/>
                    <a:lumOff val="40000"/>
                  </a:schemeClr>
                </a:solidFill>
                <a:cs typeface="Aharoni" pitchFamily="2" charset="-79"/>
              </a:rPr>
            </a:br>
            <a:r>
              <a:rPr lang="he-IL" sz="3100" dirty="0" smtClean="0">
                <a:solidFill>
                  <a:schemeClr val="tx2">
                    <a:lumMod val="60000"/>
                    <a:lumOff val="40000"/>
                  </a:schemeClr>
                </a:solidFill>
                <a:cs typeface="Aharoni" pitchFamily="2" charset="-79"/>
              </a:rPr>
              <a:t>מוגש ע"י: ח'אלד מסאלחה</a:t>
            </a:r>
            <a:r>
              <a:rPr lang="en-US" sz="3100" dirty="0" smtClean="0">
                <a:solidFill>
                  <a:schemeClr val="tx2">
                    <a:lumMod val="60000"/>
                    <a:lumOff val="40000"/>
                  </a:schemeClr>
                </a:solidFill>
                <a:cs typeface="Aharoni" pitchFamily="2" charset="-79"/>
              </a:rPr>
              <a:t/>
            </a:r>
            <a:br>
              <a:rPr lang="en-US" sz="3100" dirty="0" smtClean="0">
                <a:solidFill>
                  <a:schemeClr val="tx2">
                    <a:lumMod val="60000"/>
                    <a:lumOff val="40000"/>
                  </a:schemeClr>
                </a:solidFill>
                <a:cs typeface="Aharoni" pitchFamily="2" charset="-79"/>
              </a:rPr>
            </a:br>
            <a:r>
              <a:rPr lang="he-IL" sz="3100" dirty="0" smtClean="0">
                <a:solidFill>
                  <a:schemeClr val="tx2">
                    <a:lumMod val="60000"/>
                    <a:lumOff val="40000"/>
                  </a:schemeClr>
                </a:solidFill>
                <a:cs typeface="Aharoni" pitchFamily="2" charset="-79"/>
              </a:rPr>
              <a:t>         </a:t>
            </a:r>
            <a:r>
              <a:rPr lang="he-IL" sz="3100" dirty="0" err="1" smtClean="0">
                <a:solidFill>
                  <a:schemeClr val="tx2">
                    <a:lumMod val="60000"/>
                    <a:lumOff val="40000"/>
                  </a:schemeClr>
                </a:solidFill>
                <a:cs typeface="Aharoni" pitchFamily="2" charset="-79"/>
              </a:rPr>
              <a:t>נרימאן</a:t>
            </a:r>
            <a:r>
              <a:rPr lang="he-IL" sz="3100" dirty="0" smtClean="0">
                <a:solidFill>
                  <a:schemeClr val="tx2">
                    <a:lumMod val="60000"/>
                    <a:lumOff val="40000"/>
                  </a:schemeClr>
                </a:solidFill>
                <a:cs typeface="Aharoni" pitchFamily="2" charset="-79"/>
              </a:rPr>
              <a:t> חכים</a:t>
            </a:r>
            <a:r>
              <a:rPr lang="he-IL" dirty="0" smtClean="0">
                <a:solidFill>
                  <a:schemeClr val="tx2">
                    <a:lumMod val="60000"/>
                    <a:lumOff val="40000"/>
                  </a:schemeClr>
                </a:solidFill>
                <a:cs typeface="Aharoni" pitchFamily="2" charset="-79"/>
              </a:rPr>
              <a:t/>
            </a:r>
            <a:br>
              <a:rPr lang="he-IL" dirty="0" smtClean="0">
                <a:solidFill>
                  <a:schemeClr val="tx2">
                    <a:lumMod val="60000"/>
                    <a:lumOff val="40000"/>
                  </a:schemeClr>
                </a:solidFill>
                <a:cs typeface="Aharoni" pitchFamily="2" charset="-79"/>
              </a:rPr>
            </a:br>
            <a:r>
              <a:rPr lang="en-US" dirty="0"/>
              <a:t/>
            </a:r>
            <a:br>
              <a:rPr lang="en-US" dirty="0"/>
            </a:br>
            <a:r>
              <a:rPr lang="en-US" dirty="0"/>
              <a:t/>
            </a:r>
            <a:br>
              <a:rPr lang="en-US" dirty="0"/>
            </a:br>
            <a:r>
              <a:rPr lang="en-US" dirty="0"/>
              <a:t/>
            </a:r>
            <a:br>
              <a:rPr lang="en-US" dirty="0"/>
            </a:br>
            <a:endParaRPr lang="he-IL" dirty="0"/>
          </a:p>
        </p:txBody>
      </p:sp>
      <p:sp>
        <p:nvSpPr>
          <p:cNvPr id="3" name="כותרת משנה 2"/>
          <p:cNvSpPr>
            <a:spLocks noGrp="1"/>
          </p:cNvSpPr>
          <p:nvPr>
            <p:ph type="subTitle" idx="1"/>
          </p:nvPr>
        </p:nvSpPr>
        <p:spPr>
          <a:xfrm>
            <a:off x="395536" y="6381328"/>
            <a:ext cx="3816424" cy="216024"/>
          </a:xfrm>
        </p:spPr>
        <p:txBody>
          <a:bodyPr>
            <a:normAutofit fontScale="55000" lnSpcReduction="20000"/>
          </a:bodyPr>
          <a:lstStyle/>
          <a:p>
            <a:endParaRPr lang="he-IL" sz="2400" dirty="0"/>
          </a:p>
        </p:txBody>
      </p:sp>
      <p:pic>
        <p:nvPicPr>
          <p:cNvPr id="4" name="תמונה 3" descr="C:\Documents and Settings\Administrator\My Documents\My Pictures\מפעל3.jpg"/>
          <p:cNvPicPr/>
          <p:nvPr/>
        </p:nvPicPr>
        <p:blipFill>
          <a:blip r:embed="rId2" cstate="print"/>
          <a:srcRect/>
          <a:stretch>
            <a:fillRect/>
          </a:stretch>
        </p:blipFill>
        <p:spPr bwMode="auto">
          <a:xfrm>
            <a:off x="7524328" y="332656"/>
            <a:ext cx="1304925" cy="952500"/>
          </a:xfrm>
          <a:prstGeom prst="rect">
            <a:avLst/>
          </a:prstGeom>
          <a:ln>
            <a:noFill/>
          </a:ln>
          <a:effectLst>
            <a:softEdge rad="112500"/>
          </a:effectLst>
        </p:spPr>
      </p:pic>
      <p:pic>
        <p:nvPicPr>
          <p:cNvPr id="1026" name="Picture 2" descr="C:\Documents and Settings\Administrator\My Documents\My Pictures\מפעל1.jpg"/>
          <p:cNvPicPr>
            <a:picLocks noChangeAspect="1" noChangeArrowheads="1"/>
          </p:cNvPicPr>
          <p:nvPr/>
        </p:nvPicPr>
        <p:blipFill>
          <a:blip r:embed="rId3" cstate="print"/>
          <a:srcRect/>
          <a:stretch>
            <a:fillRect/>
          </a:stretch>
        </p:blipFill>
        <p:spPr bwMode="auto">
          <a:xfrm rot="1116395">
            <a:off x="7740352" y="5229200"/>
            <a:ext cx="936625" cy="1246187"/>
          </a:xfrm>
          <a:prstGeom prst="rect">
            <a:avLst/>
          </a:prstGeom>
          <a:ln>
            <a:noFill/>
          </a:ln>
          <a:effectLst>
            <a:outerShdw blurRad="292100" dist="139700" dir="2700000" algn="tl" rotWithShape="0">
              <a:srgbClr val="333333">
                <a:alpha val="65000"/>
              </a:srgbClr>
            </a:outerShdw>
          </a:effectLst>
        </p:spPr>
      </p:pic>
      <p:pic>
        <p:nvPicPr>
          <p:cNvPr id="1027" name="Picture 3" descr="C:\Documents and Settings\Administrator\My Documents\My Pictures\מפעל2.jpg"/>
          <p:cNvPicPr>
            <a:picLocks noChangeAspect="1" noChangeArrowheads="1"/>
          </p:cNvPicPr>
          <p:nvPr/>
        </p:nvPicPr>
        <p:blipFill>
          <a:blip r:embed="rId4" cstate="print"/>
          <a:srcRect/>
          <a:stretch>
            <a:fillRect/>
          </a:stretch>
        </p:blipFill>
        <p:spPr bwMode="auto">
          <a:xfrm rot="21443247">
            <a:off x="1211365" y="243869"/>
            <a:ext cx="2448271" cy="109753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מציין מיקום של מספר שקופית 4"/>
          <p:cNvSpPr>
            <a:spLocks noGrp="1"/>
          </p:cNvSpPr>
          <p:nvPr>
            <p:ph type="sldNum" sz="quarter" idx="12"/>
          </p:nvPr>
        </p:nvSpPr>
        <p:spPr/>
        <p:txBody>
          <a:bodyPr/>
          <a:lstStyle/>
          <a:p>
            <a:fld id="{D9106FD6-144C-4B6D-AAE0-49C062EC1BCA}" type="slidenum">
              <a:rPr lang="he-IL" smtClean="0"/>
              <a:pPr/>
              <a:t>1</a:t>
            </a:fld>
            <a:endParaRPr lang="he-IL"/>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pPr algn="ctr"/>
            <a:r>
              <a:rPr lang="he-IL" dirty="0" smtClean="0"/>
              <a:t>חנקן </a:t>
            </a:r>
            <a:r>
              <a:rPr lang="en-GB" dirty="0" smtClean="0"/>
              <a:t>N</a:t>
            </a:r>
            <a:r>
              <a:rPr lang="en-GB" baseline="-25000" dirty="0" smtClean="0"/>
              <a:t>2</a:t>
            </a:r>
            <a:r>
              <a:rPr lang="en-GB" dirty="0" smtClean="0"/>
              <a:t> </a:t>
            </a:r>
            <a:r>
              <a:rPr lang="he-IL" b="1" dirty="0" smtClean="0"/>
              <a:t>- יישומים ושימושים</a:t>
            </a:r>
            <a:br>
              <a:rPr lang="he-IL" b="1" dirty="0" smtClean="0"/>
            </a:br>
            <a:endParaRPr lang="he-IL" dirty="0"/>
          </a:p>
        </p:txBody>
      </p:sp>
      <p:sp>
        <p:nvSpPr>
          <p:cNvPr id="3" name="כותרת משנה 2"/>
          <p:cNvSpPr>
            <a:spLocks noGrp="1"/>
          </p:cNvSpPr>
          <p:nvPr>
            <p:ph type="subTitle" idx="1"/>
          </p:nvPr>
        </p:nvSpPr>
        <p:spPr>
          <a:xfrm>
            <a:off x="1432560" y="1850064"/>
            <a:ext cx="7406640" cy="4243232"/>
          </a:xfrm>
        </p:spPr>
        <p:txBody>
          <a:bodyPr>
            <a:normAutofit fontScale="70000" lnSpcReduction="20000"/>
          </a:bodyPr>
          <a:lstStyle/>
          <a:p>
            <a:pPr algn="r">
              <a:lnSpc>
                <a:spcPct val="120000"/>
              </a:lnSpc>
              <a:buFont typeface="Arial" pitchFamily="34" charset="0"/>
              <a:buChar char="•"/>
            </a:pPr>
            <a:r>
              <a:rPr lang="he-IL" sz="2800" b="1" dirty="0" smtClean="0"/>
              <a:t>שימושים רפואיים</a:t>
            </a:r>
            <a:endParaRPr lang="he-IL" sz="2800" dirty="0" smtClean="0"/>
          </a:p>
          <a:p>
            <a:pPr algn="r">
              <a:lnSpc>
                <a:spcPct val="120000"/>
              </a:lnSpc>
            </a:pPr>
            <a:r>
              <a:rPr lang="he-IL" sz="2800" dirty="0" smtClean="0"/>
              <a:t>הקפאה והסרה של נגעי עור. </a:t>
            </a:r>
          </a:p>
          <a:p>
            <a:pPr algn="r">
              <a:lnSpc>
                <a:spcPct val="120000"/>
              </a:lnSpc>
            </a:pPr>
            <a:r>
              <a:rPr lang="he-IL" sz="2800" dirty="0" smtClean="0"/>
              <a:t>הקפאת כלי דם בתהליכים כירורגיים</a:t>
            </a:r>
          </a:p>
          <a:p>
            <a:pPr algn="r">
              <a:lnSpc>
                <a:spcPct val="120000"/>
              </a:lnSpc>
            </a:pPr>
            <a:r>
              <a:rPr lang="he-IL" sz="2800" dirty="0" smtClean="0"/>
              <a:t>מקררים קריוגניים לשימור רקמות, דם, ביציות, זרע, דם טבורי וכד'.</a:t>
            </a:r>
          </a:p>
          <a:p>
            <a:pPr algn="r">
              <a:lnSpc>
                <a:spcPct val="120000"/>
              </a:lnSpc>
            </a:pPr>
            <a:r>
              <a:rPr lang="he-IL" sz="2800" b="1" dirty="0" smtClean="0"/>
              <a:t>תעשיית המזון – קירור והקפאה</a:t>
            </a:r>
            <a:endParaRPr lang="he-IL" sz="2800" dirty="0" smtClean="0"/>
          </a:p>
          <a:p>
            <a:pPr algn="r">
              <a:lnSpc>
                <a:spcPct val="120000"/>
              </a:lnSpc>
            </a:pPr>
            <a:r>
              <a:rPr lang="he-IL" sz="2800" b="1" dirty="0" smtClean="0"/>
              <a:t> </a:t>
            </a:r>
            <a:r>
              <a:rPr lang="he-IL" sz="2800" dirty="0" smtClean="0"/>
              <a:t>טכנולוגיות קריוגניות מספקות הקפאה עמוקה ומהירה, שאינה פוגעת במראה ובמרקם המזון. </a:t>
            </a:r>
          </a:p>
          <a:p>
            <a:pPr algn="r">
              <a:lnSpc>
                <a:spcPct val="120000"/>
              </a:lnSpc>
            </a:pPr>
            <a:r>
              <a:rPr lang="he-IL" sz="2800" b="1" dirty="0" smtClean="0"/>
              <a:t>טפטוף חנקן לבקבוקים</a:t>
            </a:r>
            <a:endParaRPr lang="he-IL" sz="2800" dirty="0" smtClean="0"/>
          </a:p>
          <a:p>
            <a:pPr algn="r">
              <a:lnSpc>
                <a:spcPct val="120000"/>
              </a:lnSpc>
            </a:pPr>
            <a:r>
              <a:rPr lang="he-IL" sz="2800" dirty="0" smtClean="0"/>
              <a:t>הכנסת טיפת חנקן נוזלי לבקבוקי שתייה ולבקבוקי שמן לפני הפיקוק, אשר הופכת מייד לגז ומתפשטת לנפח גדול פי 700. הלחץ שנוצר שומר על חוזק האריזה ומונע מעיכה ועיוות, והגז מונע את חמצון המוצר.</a:t>
            </a:r>
          </a:p>
          <a:p>
            <a:pPr algn="r"/>
            <a:endParaRPr lang="he-IL" dirty="0"/>
          </a:p>
        </p:txBody>
      </p:sp>
      <p:sp>
        <p:nvSpPr>
          <p:cNvPr id="4" name="מציין מיקום של מספר שקופית 3"/>
          <p:cNvSpPr>
            <a:spLocks noGrp="1"/>
          </p:cNvSpPr>
          <p:nvPr>
            <p:ph type="sldNum" sz="quarter" idx="12"/>
          </p:nvPr>
        </p:nvSpPr>
        <p:spPr/>
        <p:txBody>
          <a:bodyPr/>
          <a:lstStyle/>
          <a:p>
            <a:fld id="{D9106FD6-144C-4B6D-AAE0-49C062EC1BCA}" type="slidenum">
              <a:rPr lang="he-IL" smtClean="0"/>
              <a:pPr/>
              <a:t>10</a:t>
            </a:fld>
            <a:endParaRPr lang="he-IL"/>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3568" y="188641"/>
            <a:ext cx="7700392" cy="936104"/>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lnSpc>
                <a:spcPct val="115000"/>
              </a:lnSpc>
              <a:spcAft>
                <a:spcPts val="1000"/>
              </a:spcAft>
            </a:pPr>
            <a:r>
              <a:rPr lang="en-US" sz="3200" dirty="0">
                <a:effectLst/>
                <a:latin typeface="Calibri"/>
                <a:ea typeface="Calibri"/>
                <a:cs typeface="Arial"/>
              </a:rPr>
              <a:t/>
            </a:r>
            <a:br>
              <a:rPr lang="en-US" sz="3200" dirty="0">
                <a:effectLst/>
                <a:latin typeface="Calibri"/>
                <a:ea typeface="Calibri"/>
                <a:cs typeface="Arial"/>
              </a:rPr>
            </a:br>
            <a:r>
              <a:rPr lang="he-IL" sz="3200" dirty="0" smtClean="0">
                <a:effectLst/>
                <a:latin typeface="Calibri"/>
                <a:ea typeface="Calibri"/>
                <a:cs typeface="Arial"/>
              </a:rPr>
              <a:t> </a:t>
            </a:r>
            <a:r>
              <a:rPr lang="he-IL" b="1" dirty="0" smtClean="0">
                <a:ln w="11430"/>
                <a:gradFill>
                  <a:gsLst>
                    <a:gs pos="0">
                      <a:srgbClr val="FEB80A">
                        <a:tint val="70000"/>
                        <a:satMod val="245000"/>
                      </a:srgbClr>
                    </a:gs>
                    <a:gs pos="75000">
                      <a:srgbClr val="FEB80A">
                        <a:tint val="90000"/>
                        <a:shade val="60000"/>
                        <a:satMod val="240000"/>
                      </a:srgbClr>
                    </a:gs>
                    <a:gs pos="100000">
                      <a:srgbClr val="FEB80A">
                        <a:tint val="100000"/>
                        <a:shade val="50000"/>
                        <a:satMod val="240000"/>
                      </a:srgbClr>
                    </a:gs>
                  </a:gsLst>
                  <a:lin ang="5400000"/>
                </a:gradFill>
                <a:effectLst>
                  <a:outerShdw blurRad="50800" dist="39000" dir="5460000" algn="tl">
                    <a:srgbClr val="000000">
                      <a:alpha val="38000"/>
                    </a:srgbClr>
                  </a:outerShdw>
                </a:effectLst>
              </a:rPr>
              <a:t>אצטילן</a:t>
            </a:r>
            <a:r>
              <a:rPr lang="he-IL" b="1" dirty="0" smtClean="0">
                <a:ln w="11430"/>
                <a:solidFill>
                  <a:schemeClr val="tx1"/>
                </a:solidFill>
                <a:effectLst>
                  <a:outerShdw blurRad="50800" dist="39000" dir="5460000" algn="tl">
                    <a:srgbClr val="000000">
                      <a:alpha val="38000"/>
                    </a:srgbClr>
                  </a:outerShdw>
                </a:effectLst>
              </a:rPr>
              <a:t>(</a:t>
            </a:r>
            <a:r>
              <a:rPr lang="en-US" b="1" dirty="0" smtClean="0">
                <a:solidFill>
                  <a:srgbClr val="4F271C">
                    <a:satMod val="130000"/>
                  </a:srgbClr>
                </a:solidFill>
                <a:effectLst>
                  <a:outerShdw blurRad="38100" dist="38100" dir="2700000" algn="tl">
                    <a:srgbClr val="000000">
                      <a:alpha val="43137"/>
                    </a:srgbClr>
                  </a:outerShdw>
                </a:effectLst>
                <a:latin typeface="Calibri"/>
                <a:ea typeface="Calibri"/>
                <a:cs typeface="+mn-cs"/>
              </a:rPr>
              <a:t>C</a:t>
            </a:r>
            <a:r>
              <a:rPr lang="en-US" b="1" baseline="-25000" dirty="0" smtClean="0">
                <a:solidFill>
                  <a:srgbClr val="4F271C">
                    <a:satMod val="130000"/>
                  </a:srgbClr>
                </a:solidFill>
                <a:effectLst>
                  <a:outerShdw blurRad="38100" dist="38100" dir="2700000" algn="tl">
                    <a:srgbClr val="000000">
                      <a:alpha val="43137"/>
                    </a:srgbClr>
                  </a:outerShdw>
                </a:effectLst>
                <a:latin typeface="Calibri"/>
                <a:ea typeface="Calibri"/>
                <a:cs typeface="+mn-cs"/>
              </a:rPr>
              <a:t>2</a:t>
            </a:r>
            <a:r>
              <a:rPr lang="en-US" b="1" dirty="0" smtClean="0">
                <a:solidFill>
                  <a:srgbClr val="4F271C">
                    <a:satMod val="130000"/>
                  </a:srgbClr>
                </a:solidFill>
                <a:effectLst>
                  <a:outerShdw blurRad="38100" dist="38100" dir="2700000" algn="tl">
                    <a:srgbClr val="000000">
                      <a:alpha val="43137"/>
                    </a:srgbClr>
                  </a:outerShdw>
                </a:effectLst>
                <a:latin typeface="Calibri"/>
                <a:ea typeface="Calibri"/>
                <a:cs typeface="+mn-cs"/>
              </a:rPr>
              <a:t>H</a:t>
            </a:r>
            <a:r>
              <a:rPr lang="en-US" b="1" baseline="-25000" dirty="0" smtClean="0">
                <a:solidFill>
                  <a:srgbClr val="4F271C">
                    <a:satMod val="130000"/>
                  </a:srgbClr>
                </a:solidFill>
                <a:effectLst>
                  <a:outerShdw blurRad="38100" dist="38100" dir="2700000" algn="tl">
                    <a:srgbClr val="000000">
                      <a:alpha val="43137"/>
                    </a:srgbClr>
                  </a:outerShdw>
                </a:effectLst>
                <a:latin typeface="Calibri"/>
                <a:ea typeface="Calibri"/>
                <a:cs typeface="+mn-cs"/>
              </a:rPr>
              <a:t>2</a:t>
            </a:r>
            <a:r>
              <a:rPr lang="he-IL" b="1" dirty="0" smtClean="0">
                <a:solidFill>
                  <a:schemeClr val="tx1"/>
                </a:solidFill>
                <a:effectLst>
                  <a:outerShdw blurRad="38100" dist="38100" dir="2700000" algn="tl">
                    <a:srgbClr val="000000">
                      <a:alpha val="43137"/>
                    </a:srgbClr>
                  </a:outerShdw>
                </a:effectLst>
                <a:latin typeface="Calibri"/>
                <a:ea typeface="Calibri"/>
                <a:cs typeface="+mn-cs"/>
              </a:rPr>
              <a:t>)</a:t>
            </a:r>
            <a:r>
              <a:rPr lang="he-IL"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-שימושים</a:t>
            </a:r>
            <a:endParaRPr lang="he-IL"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כותרת משנה 2"/>
          <p:cNvSpPr>
            <a:spLocks noGrp="1"/>
          </p:cNvSpPr>
          <p:nvPr>
            <p:ph type="subTitle" idx="1"/>
          </p:nvPr>
        </p:nvSpPr>
        <p:spPr>
          <a:xfrm>
            <a:off x="683568" y="1268760"/>
            <a:ext cx="7776864" cy="5328592"/>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endParaRPr lang="en-US" b="1" dirty="0">
              <a:ln/>
              <a:solidFill>
                <a:schemeClr val="accent3"/>
              </a:solidFill>
            </a:endParaRPr>
          </a:p>
          <a:p>
            <a:pPr algn="r">
              <a:lnSpc>
                <a:spcPct val="250000"/>
              </a:lnSpc>
            </a:pPr>
            <a:r>
              <a:rPr lang="he-IL" b="1" dirty="0" smtClean="0">
                <a:ln/>
                <a:solidFill>
                  <a:schemeClr val="accent3"/>
                </a:solidFill>
                <a:cs typeface="Aharoni" pitchFamily="2" charset="-79"/>
              </a:rPr>
              <a:t>האצטילן </a:t>
            </a:r>
            <a:r>
              <a:rPr lang="he-IL" b="1" dirty="0">
                <a:ln/>
                <a:solidFill>
                  <a:schemeClr val="accent3"/>
                </a:solidFill>
                <a:cs typeface="Aharoni" pitchFamily="2" charset="-79"/>
              </a:rPr>
              <a:t>משמש גז בעירה למטרות רבות של בית – המלאכה והתעשייה, כגון: ריתוך , הלחמה , חימום </a:t>
            </a:r>
            <a:r>
              <a:rPr lang="he-IL" b="1" dirty="0" err="1">
                <a:ln/>
                <a:solidFill>
                  <a:schemeClr val="accent3"/>
                </a:solidFill>
                <a:cs typeface="Aharoni" pitchFamily="2" charset="-79"/>
              </a:rPr>
              <a:t>וכו</a:t>
            </a:r>
            <a:r>
              <a:rPr lang="he-IL" b="1" dirty="0">
                <a:ln/>
                <a:solidFill>
                  <a:schemeClr val="accent3"/>
                </a:solidFill>
                <a:cs typeface="Aharoni" pitchFamily="2" charset="-79"/>
              </a:rPr>
              <a:t>'. </a:t>
            </a:r>
            <a:endParaRPr lang="he-IL" b="1" dirty="0" smtClean="0">
              <a:ln/>
              <a:solidFill>
                <a:schemeClr val="accent3"/>
              </a:solidFill>
              <a:cs typeface="Aharoni" pitchFamily="2" charset="-79"/>
            </a:endParaRPr>
          </a:p>
          <a:p>
            <a:pPr algn="ctr">
              <a:lnSpc>
                <a:spcPct val="250000"/>
              </a:lnSpc>
            </a:pPr>
            <a:r>
              <a:rPr lang="he-IL" b="1" dirty="0" smtClean="0">
                <a:ln/>
                <a:solidFill>
                  <a:schemeClr val="accent3"/>
                </a:solidFill>
                <a:cs typeface="Aharoni" pitchFamily="2" charset="-79"/>
              </a:rPr>
              <a:t>כמו </a:t>
            </a:r>
            <a:r>
              <a:rPr lang="he-IL" b="1" dirty="0">
                <a:ln/>
                <a:solidFill>
                  <a:schemeClr val="accent3"/>
                </a:solidFill>
                <a:cs typeface="Aharoni" pitchFamily="2" charset="-79"/>
              </a:rPr>
              <a:t>כן משתמשים בו בתעשייה הכימית. </a:t>
            </a:r>
            <a:endParaRPr lang="en-US" b="1" dirty="0">
              <a:ln/>
              <a:solidFill>
                <a:schemeClr val="accent3"/>
              </a:solidFill>
              <a:cs typeface="Aharoni" pitchFamily="2" charset="-79"/>
            </a:endParaRPr>
          </a:p>
          <a:p>
            <a:pPr algn="ctr">
              <a:lnSpc>
                <a:spcPct val="250000"/>
              </a:lnSpc>
            </a:pPr>
            <a:r>
              <a:rPr lang="en-US" b="1" dirty="0">
                <a:ln/>
                <a:solidFill>
                  <a:schemeClr val="accent3"/>
                </a:solidFill>
              </a:rPr>
              <a:t> </a:t>
            </a:r>
          </a:p>
          <a:p>
            <a:endParaRPr lang="he-IL" b="1" dirty="0">
              <a:ln/>
              <a:solidFill>
                <a:schemeClr val="accent3"/>
              </a:solidFill>
            </a:endParaRPr>
          </a:p>
        </p:txBody>
      </p:sp>
      <p:sp>
        <p:nvSpPr>
          <p:cNvPr id="4" name="מסגרת 3"/>
          <p:cNvSpPr/>
          <p:nvPr/>
        </p:nvSpPr>
        <p:spPr>
          <a:xfrm>
            <a:off x="683568" y="1340768"/>
            <a:ext cx="8460432" cy="5112568"/>
          </a:xfrm>
          <a:prstGeom prst="frame">
            <a:avLst/>
          </a:prstGeom>
          <a:solidFill>
            <a:schemeClr val="tx2">
              <a:lumMod val="40000"/>
              <a:lumOff val="60000"/>
            </a:schemeClr>
          </a:solidFill>
        </p:spPr>
        <p:style>
          <a:lnRef idx="2">
            <a:schemeClr val="accent6"/>
          </a:lnRef>
          <a:fillRef idx="1">
            <a:schemeClr val="lt1"/>
          </a:fillRef>
          <a:effectRef idx="0">
            <a:schemeClr val="accent6"/>
          </a:effectRef>
          <a:fontRef idx="minor">
            <a:schemeClr val="dk1"/>
          </a:fontRef>
        </p:style>
        <p:txBody>
          <a:bodyPr rtlCol="1" anchor="ctr"/>
          <a:lstStyle/>
          <a:p>
            <a:pPr algn="ctr"/>
            <a:endParaRPr lang="he-IL">
              <a:solidFill>
                <a:schemeClr val="tx1"/>
              </a:solidFill>
            </a:endParaRPr>
          </a:p>
        </p:txBody>
      </p:sp>
      <p:sp>
        <p:nvSpPr>
          <p:cNvPr id="5" name="מציין מיקום של מספר שקופית 4"/>
          <p:cNvSpPr>
            <a:spLocks noGrp="1"/>
          </p:cNvSpPr>
          <p:nvPr>
            <p:ph type="sldNum" sz="quarter" idx="12"/>
          </p:nvPr>
        </p:nvSpPr>
        <p:spPr/>
        <p:txBody>
          <a:bodyPr/>
          <a:lstStyle/>
          <a:p>
            <a:fld id="{D9106FD6-144C-4B6D-AAE0-49C062EC1BCA}" type="slidenum">
              <a:rPr lang="he-IL" smtClean="0"/>
              <a:pPr/>
              <a:t>11</a:t>
            </a:fld>
            <a:endParaRPr lang="he-IL"/>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0" y="1"/>
            <a:ext cx="8383960" cy="1124744"/>
          </a:xfrm>
        </p:spPr>
        <p:txBody>
          <a:bodyPr/>
          <a:lstStyle/>
          <a:p>
            <a:pPr algn="r"/>
            <a:r>
              <a:rPr lang="he-IL"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Aharoni" pitchFamily="2" charset="-79"/>
              </a:rPr>
              <a:t>           </a:t>
            </a:r>
            <a:r>
              <a:rPr lang="he-IL"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Aharoni" pitchFamily="2" charset="-79"/>
              </a:rPr>
              <a:t>ארסיין</a:t>
            </a:r>
            <a:r>
              <a:rPr lang="he-IL"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Aharoni" pitchFamily="2" charset="-79"/>
              </a:rPr>
              <a:t>- </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Aharoni" pitchFamily="2" charset="-79"/>
              </a:rPr>
              <a:t>AsH</a:t>
            </a:r>
            <a:r>
              <a:rPr lang="en-US" b="1" cap="all" baseline="-250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Aharoni" pitchFamily="2" charset="-79"/>
              </a:rPr>
              <a:t>3</a:t>
            </a:r>
            <a:endParaRPr lang="he-IL" dirty="0">
              <a:cs typeface="Aharoni" pitchFamily="2" charset="-79"/>
            </a:endParaRPr>
          </a:p>
        </p:txBody>
      </p:sp>
      <p:sp>
        <p:nvSpPr>
          <p:cNvPr id="3" name="כותרת משנה 2"/>
          <p:cNvSpPr>
            <a:spLocks noGrp="1"/>
          </p:cNvSpPr>
          <p:nvPr>
            <p:ph type="subTitle" idx="1"/>
          </p:nvPr>
        </p:nvSpPr>
        <p:spPr>
          <a:xfrm>
            <a:off x="1115616" y="1196752"/>
            <a:ext cx="7848872" cy="5661248"/>
          </a:xfrm>
        </p:spPr>
        <p:txBody>
          <a:bodyPr>
            <a:normAutofit/>
          </a:bodyPr>
          <a:lstStyle/>
          <a:p>
            <a:pPr lvl="0" algn="r"/>
            <a:r>
              <a:rPr lang="he-IL" dirty="0" smtClean="0"/>
              <a:t> </a:t>
            </a:r>
          </a:p>
          <a:p>
            <a:pPr lvl="0" algn="r">
              <a:buFont typeface="Arial" pitchFamily="34" charset="0"/>
              <a:buChar char="•"/>
            </a:pPr>
            <a:r>
              <a:rPr lang="he-IL" dirty="0" smtClean="0">
                <a:solidFill>
                  <a:schemeClr val="tx2">
                    <a:lumMod val="60000"/>
                    <a:lumOff val="40000"/>
                  </a:schemeClr>
                </a:solidFill>
                <a:cs typeface="Aharoni" pitchFamily="2" charset="-79"/>
              </a:rPr>
              <a:t>הגז </a:t>
            </a:r>
            <a:r>
              <a:rPr lang="he-IL" dirty="0" err="1" smtClean="0">
                <a:solidFill>
                  <a:schemeClr val="tx2">
                    <a:lumMod val="60000"/>
                    <a:lumOff val="40000"/>
                  </a:schemeClr>
                </a:solidFill>
                <a:cs typeface="Aharoni" pitchFamily="2" charset="-79"/>
              </a:rPr>
              <a:t>ארסיין</a:t>
            </a:r>
            <a:r>
              <a:rPr lang="he-IL" dirty="0" smtClean="0">
                <a:solidFill>
                  <a:schemeClr val="tx2">
                    <a:lumMod val="60000"/>
                    <a:lumOff val="40000"/>
                  </a:schemeClr>
                </a:solidFill>
                <a:cs typeface="Aharoni" pitchFamily="2" charset="-79"/>
              </a:rPr>
              <a:t>, נחשב </a:t>
            </a:r>
            <a:r>
              <a:rPr lang="he-IL" dirty="0">
                <a:solidFill>
                  <a:schemeClr val="tx2">
                    <a:lumMod val="60000"/>
                    <a:lumOff val="40000"/>
                  </a:schemeClr>
                </a:solidFill>
                <a:cs typeface="Aharoni" pitchFamily="2" charset="-79"/>
              </a:rPr>
              <a:t>כאחד הגזים המיוחדים והמשמש, בין היתר בתעשיית המיקרואלקטרוניקה. </a:t>
            </a:r>
            <a:endParaRPr lang="he-IL" dirty="0" smtClean="0">
              <a:solidFill>
                <a:schemeClr val="tx2">
                  <a:lumMod val="60000"/>
                  <a:lumOff val="40000"/>
                </a:schemeClr>
              </a:solidFill>
              <a:cs typeface="Aharoni" pitchFamily="2" charset="-79"/>
            </a:endParaRPr>
          </a:p>
          <a:p>
            <a:pPr algn="r">
              <a:buFont typeface="Arial" pitchFamily="34" charset="0"/>
              <a:buChar char="•"/>
            </a:pPr>
            <a:r>
              <a:rPr lang="he-IL" dirty="0" smtClean="0">
                <a:solidFill>
                  <a:schemeClr val="tx2">
                    <a:lumMod val="60000"/>
                    <a:lumOff val="40000"/>
                  </a:schemeClr>
                </a:solidFill>
                <a:cs typeface="Aharoni" pitchFamily="2" charset="-79"/>
              </a:rPr>
              <a:t>הגז </a:t>
            </a:r>
            <a:r>
              <a:rPr lang="he-IL" dirty="0">
                <a:solidFill>
                  <a:schemeClr val="tx2">
                    <a:lumMod val="60000"/>
                    <a:lumOff val="40000"/>
                  </a:schemeClr>
                </a:solidFill>
                <a:cs typeface="Aharoni" pitchFamily="2" charset="-79"/>
              </a:rPr>
              <a:t>(הרעיל מאוד) משמש בתהליכי הסינתזה של חומרים מוליכים למחצה הקשורים למתקנים מיקרו אלקטרוניים וללייזרים מצב מוצק</a:t>
            </a:r>
            <a:r>
              <a:rPr lang="he-IL" dirty="0" smtClean="0">
                <a:solidFill>
                  <a:schemeClr val="tx2">
                    <a:lumMod val="60000"/>
                    <a:lumOff val="40000"/>
                  </a:schemeClr>
                </a:solidFill>
                <a:cs typeface="Aharoni" pitchFamily="2" charset="-79"/>
              </a:rPr>
              <a:t>.</a:t>
            </a:r>
          </a:p>
          <a:p>
            <a:pPr algn="r">
              <a:buFont typeface="Arial" pitchFamily="34" charset="0"/>
              <a:buChar char="•"/>
            </a:pPr>
            <a:r>
              <a:rPr lang="he-IL" dirty="0" smtClean="0">
                <a:solidFill>
                  <a:schemeClr val="tx2">
                    <a:lumMod val="60000"/>
                    <a:lumOff val="40000"/>
                  </a:schemeClr>
                </a:solidFill>
                <a:cs typeface="Aharoni" pitchFamily="2" charset="-79"/>
              </a:rPr>
              <a:t> </a:t>
            </a:r>
            <a:r>
              <a:rPr lang="he-IL" dirty="0" err="1" smtClean="0">
                <a:solidFill>
                  <a:schemeClr val="tx2">
                    <a:lumMod val="60000"/>
                    <a:lumOff val="40000"/>
                  </a:schemeClr>
                </a:solidFill>
                <a:cs typeface="Aharoni" pitchFamily="2" charset="-79"/>
              </a:rPr>
              <a:t>ארסיין</a:t>
            </a:r>
            <a:r>
              <a:rPr lang="he-IL" dirty="0" smtClean="0">
                <a:solidFill>
                  <a:schemeClr val="tx2">
                    <a:lumMod val="60000"/>
                    <a:lumOff val="40000"/>
                  </a:schemeClr>
                </a:solidFill>
                <a:cs typeface="Aharoni" pitchFamily="2" charset="-79"/>
              </a:rPr>
              <a:t> </a:t>
            </a:r>
            <a:r>
              <a:rPr lang="he-IL" dirty="0">
                <a:solidFill>
                  <a:schemeClr val="tx2">
                    <a:lumMod val="60000"/>
                    <a:lumOff val="40000"/>
                  </a:schemeClr>
                </a:solidFill>
                <a:cs typeface="Aharoni" pitchFamily="2" charset="-79"/>
              </a:rPr>
              <a:t>הינו יסוד שמשמש </a:t>
            </a:r>
            <a:r>
              <a:rPr lang="he-IL" dirty="0" err="1">
                <a:solidFill>
                  <a:schemeClr val="tx2">
                    <a:lumMod val="60000"/>
                    <a:lumOff val="40000"/>
                  </a:schemeClr>
                </a:solidFill>
                <a:cs typeface="Aharoni" pitchFamily="2" charset="-79"/>
              </a:rPr>
              <a:t>להסממה</a:t>
            </a:r>
            <a:r>
              <a:rPr lang="he-IL" dirty="0">
                <a:solidFill>
                  <a:schemeClr val="tx2">
                    <a:lumMod val="60000"/>
                    <a:lumOff val="40000"/>
                  </a:schemeClr>
                </a:solidFill>
                <a:cs typeface="Aharoni" pitchFamily="2" charset="-79"/>
              </a:rPr>
              <a:t> מסוג </a:t>
            </a:r>
            <a:r>
              <a:rPr lang="en-US" dirty="0">
                <a:solidFill>
                  <a:schemeClr val="tx2">
                    <a:lumMod val="60000"/>
                    <a:lumOff val="40000"/>
                  </a:schemeClr>
                </a:solidFill>
                <a:cs typeface="Aharoni" pitchFamily="2" charset="-79"/>
              </a:rPr>
              <a:t>N</a:t>
            </a:r>
            <a:r>
              <a:rPr lang="he-IL" dirty="0">
                <a:solidFill>
                  <a:schemeClr val="tx2">
                    <a:lumMod val="60000"/>
                    <a:lumOff val="40000"/>
                  </a:schemeClr>
                </a:solidFill>
                <a:cs typeface="Aharoni" pitchFamily="2" charset="-79"/>
              </a:rPr>
              <a:t> של צורן וגרמניום</a:t>
            </a:r>
            <a:r>
              <a:rPr lang="he-IL" dirty="0" smtClean="0">
                <a:solidFill>
                  <a:schemeClr val="tx2">
                    <a:lumMod val="60000"/>
                    <a:lumOff val="40000"/>
                  </a:schemeClr>
                </a:solidFill>
                <a:cs typeface="Aharoni" pitchFamily="2" charset="-79"/>
              </a:rPr>
              <a:t>.</a:t>
            </a:r>
          </a:p>
          <a:p>
            <a:pPr algn="r">
              <a:buFont typeface="Arial" pitchFamily="34" charset="0"/>
              <a:buChar char="•"/>
            </a:pPr>
            <a:r>
              <a:rPr lang="he-IL" dirty="0" err="1">
                <a:solidFill>
                  <a:schemeClr val="tx2">
                    <a:lumMod val="60000"/>
                    <a:lumOff val="40000"/>
                  </a:schemeClr>
                </a:solidFill>
                <a:cs typeface="Aharoni" pitchFamily="2" charset="-79"/>
              </a:rPr>
              <a:t>הארסיין</a:t>
            </a:r>
            <a:r>
              <a:rPr lang="he-IL" dirty="0">
                <a:solidFill>
                  <a:schemeClr val="tx2">
                    <a:lumMod val="60000"/>
                    <a:lumOff val="40000"/>
                  </a:schemeClr>
                </a:solidFill>
                <a:cs typeface="Aharoni" pitchFamily="2" charset="-79"/>
              </a:rPr>
              <a:t> משמש ליצור המוליך </a:t>
            </a:r>
            <a:r>
              <a:rPr lang="he-IL" dirty="0" smtClean="0">
                <a:solidFill>
                  <a:schemeClr val="tx2">
                    <a:lumMod val="60000"/>
                    <a:lumOff val="40000"/>
                  </a:schemeClr>
                </a:solidFill>
                <a:cs typeface="Aharoni" pitchFamily="2" charset="-79"/>
              </a:rPr>
              <a:t>למחצה גליום </a:t>
            </a:r>
            <a:r>
              <a:rPr lang="he-IL" dirty="0" err="1" smtClean="0">
                <a:solidFill>
                  <a:schemeClr val="tx2">
                    <a:lumMod val="60000"/>
                    <a:lumOff val="40000"/>
                  </a:schemeClr>
                </a:solidFill>
                <a:cs typeface="Aharoni" pitchFamily="2" charset="-79"/>
              </a:rPr>
              <a:t>ארסניד</a:t>
            </a:r>
            <a:r>
              <a:rPr lang="he-IL" dirty="0" smtClean="0">
                <a:solidFill>
                  <a:schemeClr val="tx2">
                    <a:lumMod val="60000"/>
                    <a:lumOff val="40000"/>
                  </a:schemeClr>
                </a:solidFill>
                <a:cs typeface="Aharoni" pitchFamily="2" charset="-79"/>
              </a:rPr>
              <a:t> </a:t>
            </a:r>
            <a:r>
              <a:rPr lang="en-US" dirty="0" err="1">
                <a:solidFill>
                  <a:schemeClr val="tx2">
                    <a:lumMod val="60000"/>
                    <a:lumOff val="40000"/>
                  </a:schemeClr>
                </a:solidFill>
                <a:cs typeface="Aharoni" pitchFamily="2" charset="-79"/>
              </a:rPr>
              <a:t>GaAs</a:t>
            </a:r>
            <a:r>
              <a:rPr lang="he-IL" dirty="0">
                <a:solidFill>
                  <a:schemeClr val="tx2">
                    <a:lumMod val="60000"/>
                    <a:lumOff val="40000"/>
                  </a:schemeClr>
                </a:solidFill>
                <a:cs typeface="Aharoni" pitchFamily="2" charset="-79"/>
              </a:rPr>
              <a:t> ע"י תגובה עם טרי מתיל גליום,</a:t>
            </a:r>
            <a:r>
              <a:rPr lang="en-US" dirty="0" err="1">
                <a:solidFill>
                  <a:schemeClr val="tx2">
                    <a:lumMod val="60000"/>
                    <a:lumOff val="40000"/>
                  </a:schemeClr>
                </a:solidFill>
                <a:cs typeface="Aharoni" pitchFamily="2" charset="-79"/>
              </a:rPr>
              <a:t>Ga</a:t>
            </a:r>
            <a:r>
              <a:rPr lang="en-US" dirty="0">
                <a:solidFill>
                  <a:schemeClr val="tx2">
                    <a:lumMod val="60000"/>
                    <a:lumOff val="40000"/>
                  </a:schemeClr>
                </a:solidFill>
                <a:cs typeface="Aharoni" pitchFamily="2" charset="-79"/>
              </a:rPr>
              <a:t>(CH</a:t>
            </a:r>
            <a:r>
              <a:rPr lang="en-US" baseline="-25000" dirty="0">
                <a:solidFill>
                  <a:schemeClr val="tx2">
                    <a:lumMod val="60000"/>
                    <a:lumOff val="40000"/>
                  </a:schemeClr>
                </a:solidFill>
                <a:cs typeface="Aharoni" pitchFamily="2" charset="-79"/>
              </a:rPr>
              <a:t>3</a:t>
            </a:r>
            <a:r>
              <a:rPr lang="en-US" dirty="0">
                <a:solidFill>
                  <a:schemeClr val="tx2">
                    <a:lumMod val="60000"/>
                    <a:lumOff val="40000"/>
                  </a:schemeClr>
                </a:solidFill>
                <a:cs typeface="Aharoni" pitchFamily="2" charset="-79"/>
              </a:rPr>
              <a:t>)</a:t>
            </a:r>
            <a:r>
              <a:rPr lang="en-US" baseline="-25000" dirty="0">
                <a:solidFill>
                  <a:schemeClr val="tx2">
                    <a:lumMod val="60000"/>
                    <a:lumOff val="40000"/>
                  </a:schemeClr>
                </a:solidFill>
                <a:cs typeface="Aharoni" pitchFamily="2" charset="-79"/>
              </a:rPr>
              <a:t>3</a:t>
            </a:r>
            <a:r>
              <a:rPr lang="he-IL" dirty="0" smtClean="0">
                <a:solidFill>
                  <a:schemeClr val="tx2">
                    <a:lumMod val="60000"/>
                    <a:lumOff val="40000"/>
                  </a:schemeClr>
                </a:solidFill>
                <a:cs typeface="Aharoni" pitchFamily="2" charset="-79"/>
              </a:rPr>
              <a:t>.</a:t>
            </a:r>
          </a:p>
          <a:p>
            <a:pPr algn="r"/>
            <a:r>
              <a:rPr lang="he-IL" dirty="0" smtClean="0">
                <a:solidFill>
                  <a:schemeClr val="tx2">
                    <a:lumMod val="60000"/>
                    <a:lumOff val="40000"/>
                  </a:schemeClr>
                </a:solidFill>
                <a:cs typeface="Aharoni" pitchFamily="2" charset="-79"/>
              </a:rPr>
              <a:t> </a:t>
            </a:r>
            <a:r>
              <a:rPr lang="he-IL" dirty="0">
                <a:solidFill>
                  <a:schemeClr val="tx2">
                    <a:lumMod val="60000"/>
                    <a:lumOff val="40000"/>
                  </a:schemeClr>
                </a:solidFill>
                <a:cs typeface="Aharoni" pitchFamily="2" charset="-79"/>
              </a:rPr>
              <a:t>תוצר נוסף של התגובה שמתרחשת בתחום </a:t>
            </a:r>
            <a:r>
              <a:rPr lang="he-IL" dirty="0" err="1">
                <a:solidFill>
                  <a:schemeClr val="tx2">
                    <a:lumMod val="60000"/>
                    <a:lumOff val="40000"/>
                  </a:schemeClr>
                </a:solidFill>
                <a:cs typeface="Aharoni" pitchFamily="2" charset="-79"/>
              </a:rPr>
              <a:t>הטמפ</a:t>
            </a:r>
            <a:r>
              <a:rPr lang="he-IL" dirty="0">
                <a:solidFill>
                  <a:schemeClr val="tx2">
                    <a:lumMod val="60000"/>
                    <a:lumOff val="40000"/>
                  </a:schemeClr>
                </a:solidFill>
                <a:cs typeface="Aharoni" pitchFamily="2" charset="-79"/>
              </a:rPr>
              <a:t>'</a:t>
            </a:r>
            <a:r>
              <a:rPr lang="en-US" dirty="0">
                <a:solidFill>
                  <a:schemeClr val="tx2">
                    <a:lumMod val="60000"/>
                    <a:lumOff val="40000"/>
                  </a:schemeClr>
                </a:solidFill>
                <a:cs typeface="Aharoni" pitchFamily="2" charset="-79"/>
              </a:rPr>
              <a:t>°C </a:t>
            </a:r>
            <a:r>
              <a:rPr lang="he-IL" dirty="0">
                <a:solidFill>
                  <a:schemeClr val="tx2">
                    <a:lumMod val="60000"/>
                    <a:lumOff val="40000"/>
                  </a:schemeClr>
                </a:solidFill>
                <a:cs typeface="Aharoni" pitchFamily="2" charset="-79"/>
              </a:rPr>
              <a:t> 700-900 הוא גז </a:t>
            </a:r>
            <a:r>
              <a:rPr lang="he-IL" dirty="0" err="1">
                <a:solidFill>
                  <a:schemeClr val="tx2">
                    <a:lumMod val="60000"/>
                    <a:lumOff val="40000"/>
                  </a:schemeClr>
                </a:solidFill>
                <a:cs typeface="Aharoni" pitchFamily="2" charset="-79"/>
              </a:rPr>
              <a:t>המתאן</a:t>
            </a:r>
            <a:r>
              <a:rPr lang="he-IL" dirty="0">
                <a:solidFill>
                  <a:schemeClr val="tx2">
                    <a:lumMod val="60000"/>
                    <a:lumOff val="40000"/>
                  </a:schemeClr>
                </a:solidFill>
                <a:cs typeface="Aharoni" pitchFamily="2" charset="-79"/>
              </a:rPr>
              <a:t>.</a:t>
            </a:r>
            <a:endParaRPr lang="en-US" dirty="0">
              <a:solidFill>
                <a:schemeClr val="tx2">
                  <a:lumMod val="60000"/>
                  <a:lumOff val="40000"/>
                </a:schemeClr>
              </a:solidFill>
              <a:cs typeface="Aharoni" pitchFamily="2" charset="-79"/>
            </a:endParaRPr>
          </a:p>
          <a:p>
            <a:pPr algn="r"/>
            <a:endParaRPr lang="he-IL" dirty="0"/>
          </a:p>
        </p:txBody>
      </p:sp>
      <p:pic>
        <p:nvPicPr>
          <p:cNvPr id="4" name="תמונה 3" descr="https://encrypted-tbn0.gstatic.com/images?q=tbn:ANd9GcTuKR8cYiwjwFaDdC9HXP_2OttBxxFEiSjUenX2PBzC8U1tBlLYgBT8TjU">
            <a:hlinkClick r:id="rId2"/>
          </p:cNvPr>
          <p:cNvPicPr/>
          <p:nvPr/>
        </p:nvPicPr>
        <p:blipFill>
          <a:blip r:embed="rId3" cstate="print"/>
          <a:srcRect/>
          <a:stretch>
            <a:fillRect/>
          </a:stretch>
        </p:blipFill>
        <p:spPr bwMode="auto">
          <a:xfrm>
            <a:off x="1115616" y="0"/>
            <a:ext cx="1584176" cy="1412776"/>
          </a:xfrm>
          <a:prstGeom prst="roundRect">
            <a:avLst>
              <a:gd name="adj" fmla="val 8594"/>
            </a:avLst>
          </a:prstGeom>
          <a:solidFill>
            <a:srgbClr val="FFFFFF">
              <a:shade val="85000"/>
            </a:srgbClr>
          </a:solidFill>
          <a:ln>
            <a:solidFill>
              <a:schemeClr val="accent4">
                <a:lumMod val="75000"/>
              </a:schemeClr>
            </a:solidFill>
          </a:ln>
          <a:effectLst>
            <a:reflection blurRad="12700" stA="38000" endPos="28000" dist="5000" dir="5400000" sy="-100000" algn="bl" rotWithShape="0"/>
          </a:effectLst>
        </p:spPr>
      </p:pic>
      <p:sp>
        <p:nvSpPr>
          <p:cNvPr id="5" name="מציין מיקום של מספר שקופית 4"/>
          <p:cNvSpPr>
            <a:spLocks noGrp="1"/>
          </p:cNvSpPr>
          <p:nvPr>
            <p:ph type="sldNum" sz="quarter" idx="12"/>
          </p:nvPr>
        </p:nvSpPr>
        <p:spPr/>
        <p:txBody>
          <a:bodyPr/>
          <a:lstStyle/>
          <a:p>
            <a:fld id="{D9106FD6-144C-4B6D-AAE0-49C062EC1BCA}" type="slidenum">
              <a:rPr lang="he-IL" smtClean="0"/>
              <a:pPr/>
              <a:t>12</a:t>
            </a:fld>
            <a:endParaRPr lang="he-IL"/>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115616" y="0"/>
            <a:ext cx="7772400" cy="1470025"/>
          </a:xfrm>
        </p:spPr>
        <p:txBody>
          <a:bodyPr/>
          <a:lstStyle/>
          <a:p>
            <a:pPr algn="ctr"/>
            <a:r>
              <a:rPr lang="he-I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Aharoni" pitchFamily="2" charset="-79"/>
              </a:rPr>
              <a:t>גליום </a:t>
            </a:r>
            <a:r>
              <a:rPr lang="he-IL"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Aharoni" pitchFamily="2" charset="-79"/>
              </a:rPr>
              <a:t>ארסניד</a:t>
            </a:r>
            <a:r>
              <a:rPr lang="he-I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Aharoni" pitchFamily="2" charset="-79"/>
              </a:rPr>
              <a:t>  </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Aharoni" pitchFamily="2" charset="-79"/>
              </a:rPr>
              <a:t> </a:t>
            </a:r>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Aharoni" pitchFamily="2" charset="-79"/>
              </a:rPr>
              <a:t>GaAs</a:t>
            </a:r>
            <a:r>
              <a:rPr lang="he-I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Aharoni" pitchFamily="2" charset="-79"/>
              </a:rPr>
              <a:t>  </a:t>
            </a:r>
            <a:endParaRPr lang="he-IL"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Aharoni" pitchFamily="2" charset="-79"/>
            </a:endParaRPr>
          </a:p>
        </p:txBody>
      </p:sp>
      <p:sp>
        <p:nvSpPr>
          <p:cNvPr id="3" name="כותרת משנה 2"/>
          <p:cNvSpPr>
            <a:spLocks noGrp="1"/>
          </p:cNvSpPr>
          <p:nvPr>
            <p:ph type="subTitle" idx="1"/>
          </p:nvPr>
        </p:nvSpPr>
        <p:spPr>
          <a:xfrm>
            <a:off x="1331640" y="1484784"/>
            <a:ext cx="7488832" cy="5040560"/>
          </a:xfrm>
          <a:ln>
            <a:solidFill>
              <a:schemeClr val="accent4"/>
            </a:solidFill>
          </a:ln>
        </p:spPr>
        <p:style>
          <a:lnRef idx="2">
            <a:schemeClr val="accent1"/>
          </a:lnRef>
          <a:fillRef idx="1">
            <a:schemeClr val="lt1"/>
          </a:fillRef>
          <a:effectRef idx="0">
            <a:schemeClr val="accent1"/>
          </a:effectRef>
          <a:fontRef idx="minor">
            <a:schemeClr val="dk1"/>
          </a:fontRef>
        </p:style>
        <p:txBody>
          <a:bodyPr>
            <a:normAutofit/>
          </a:bodyPr>
          <a:lstStyle/>
          <a:p>
            <a:pPr algn="r"/>
            <a:r>
              <a:rPr lang="he-IL" dirty="0" smtClean="0">
                <a:solidFill>
                  <a:schemeClr val="accent3">
                    <a:lumMod val="75000"/>
                  </a:schemeClr>
                </a:solidFill>
                <a:cs typeface="Aharoni" pitchFamily="2" charset="-79"/>
              </a:rPr>
              <a:t>גליום </a:t>
            </a:r>
            <a:r>
              <a:rPr lang="he-IL" dirty="0" err="1" smtClean="0">
                <a:solidFill>
                  <a:schemeClr val="accent3">
                    <a:lumMod val="75000"/>
                  </a:schemeClr>
                </a:solidFill>
                <a:cs typeface="Aharoni" pitchFamily="2" charset="-79"/>
              </a:rPr>
              <a:t>ארסניד</a:t>
            </a:r>
            <a:r>
              <a:rPr lang="he-IL" dirty="0" smtClean="0">
                <a:solidFill>
                  <a:schemeClr val="accent3">
                    <a:lumMod val="75000"/>
                  </a:schemeClr>
                </a:solidFill>
                <a:cs typeface="Aharoni" pitchFamily="2" charset="-79"/>
              </a:rPr>
              <a:t> היא תרכובת מוליכה למחצה. היא בנויה מתערובת של שני היסודות גליום וארסן.</a:t>
            </a:r>
            <a:endParaRPr lang="en-US" dirty="0" smtClean="0">
              <a:solidFill>
                <a:schemeClr val="accent3">
                  <a:lumMod val="75000"/>
                </a:schemeClr>
              </a:solidFill>
              <a:cs typeface="Aharoni" pitchFamily="2" charset="-79"/>
            </a:endParaRPr>
          </a:p>
          <a:p>
            <a:pPr algn="r"/>
            <a:r>
              <a:rPr lang="he-IL" dirty="0" smtClean="0">
                <a:solidFill>
                  <a:schemeClr val="accent3">
                    <a:lumMod val="75000"/>
                  </a:schemeClr>
                </a:solidFill>
                <a:cs typeface="Aharoni" pitchFamily="2" charset="-79"/>
              </a:rPr>
              <a:t>גליום </a:t>
            </a:r>
            <a:r>
              <a:rPr lang="he-IL" dirty="0" err="1" smtClean="0">
                <a:solidFill>
                  <a:schemeClr val="accent3">
                    <a:lumMod val="75000"/>
                  </a:schemeClr>
                </a:solidFill>
                <a:cs typeface="Aharoni" pitchFamily="2" charset="-79"/>
              </a:rPr>
              <a:t>ארסניד</a:t>
            </a:r>
            <a:r>
              <a:rPr lang="he-IL" dirty="0" smtClean="0">
                <a:solidFill>
                  <a:schemeClr val="accent3">
                    <a:lumMod val="75000"/>
                  </a:schemeClr>
                </a:solidFill>
                <a:cs typeface="Aharoni" pitchFamily="2" charset="-79"/>
              </a:rPr>
              <a:t> משמש בדיודות , במעגלים משולבים ובטרנזיסטורים אפקט שדה.</a:t>
            </a:r>
            <a:endParaRPr lang="en-US" dirty="0" smtClean="0">
              <a:solidFill>
                <a:schemeClr val="accent3">
                  <a:lumMod val="75000"/>
                </a:schemeClr>
              </a:solidFill>
              <a:cs typeface="Aharoni" pitchFamily="2" charset="-79"/>
            </a:endParaRPr>
          </a:p>
          <a:p>
            <a:pPr algn="r"/>
            <a:r>
              <a:rPr lang="he-IL" dirty="0" smtClean="0">
                <a:solidFill>
                  <a:schemeClr val="accent3">
                    <a:lumMod val="75000"/>
                  </a:schemeClr>
                </a:solidFill>
                <a:cs typeface="Aharoni" pitchFamily="2" charset="-79"/>
              </a:rPr>
              <a:t>רכיבים עשויים גליום </a:t>
            </a:r>
            <a:r>
              <a:rPr lang="he-IL" dirty="0" err="1" smtClean="0">
                <a:solidFill>
                  <a:schemeClr val="accent3">
                    <a:lumMod val="75000"/>
                  </a:schemeClr>
                </a:solidFill>
                <a:cs typeface="Aharoni" pitchFamily="2" charset="-79"/>
              </a:rPr>
              <a:t>ארסניד</a:t>
            </a:r>
            <a:r>
              <a:rPr lang="he-IL" dirty="0" smtClean="0">
                <a:solidFill>
                  <a:schemeClr val="accent3">
                    <a:lumMod val="75000"/>
                  </a:schemeClr>
                </a:solidFill>
                <a:cs typeface="Aharoni" pitchFamily="2" charset="-79"/>
              </a:rPr>
              <a:t> משמשים בתדירויות רדיו אולטרה-היי ובישומי מיתוג אלקטרוניים מהירים. </a:t>
            </a:r>
            <a:endParaRPr lang="en-US" dirty="0" smtClean="0">
              <a:solidFill>
                <a:schemeClr val="accent3">
                  <a:lumMod val="75000"/>
                </a:schemeClr>
              </a:solidFill>
              <a:cs typeface="Aharoni" pitchFamily="2" charset="-79"/>
            </a:endParaRPr>
          </a:p>
          <a:p>
            <a:pPr algn="r"/>
            <a:r>
              <a:rPr lang="he-IL" dirty="0" smtClean="0">
                <a:solidFill>
                  <a:schemeClr val="accent3">
                    <a:lumMod val="75000"/>
                  </a:schemeClr>
                </a:solidFill>
                <a:cs typeface="Aharoni" pitchFamily="2" charset="-79"/>
              </a:rPr>
              <a:t>בנוסף, משמש הגליום </a:t>
            </a:r>
            <a:r>
              <a:rPr lang="he-IL" dirty="0" err="1" smtClean="0">
                <a:solidFill>
                  <a:schemeClr val="accent3">
                    <a:lumMod val="75000"/>
                  </a:schemeClr>
                </a:solidFill>
                <a:cs typeface="Aharoni" pitchFamily="2" charset="-79"/>
              </a:rPr>
              <a:t>ארסניד</a:t>
            </a:r>
            <a:r>
              <a:rPr lang="he-IL" dirty="0" smtClean="0">
                <a:solidFill>
                  <a:schemeClr val="accent3">
                    <a:lumMod val="75000"/>
                  </a:schemeClr>
                </a:solidFill>
                <a:cs typeface="Aharoni" pitchFamily="2" charset="-79"/>
              </a:rPr>
              <a:t> בתעשיית הדיודות פולטות האור (לד=</a:t>
            </a:r>
            <a:r>
              <a:rPr lang="en-US" dirty="0" smtClean="0">
                <a:solidFill>
                  <a:schemeClr val="accent3">
                    <a:lumMod val="75000"/>
                  </a:schemeClr>
                </a:solidFill>
                <a:cs typeface="Aharoni" pitchFamily="2" charset="-79"/>
              </a:rPr>
              <a:t>LED</a:t>
            </a:r>
            <a:r>
              <a:rPr lang="he-IL" dirty="0" smtClean="0">
                <a:solidFill>
                  <a:schemeClr val="accent3">
                    <a:lumMod val="75000"/>
                  </a:schemeClr>
                </a:solidFill>
                <a:cs typeface="Aharoni" pitchFamily="2" charset="-79"/>
              </a:rPr>
              <a:t>) שמוצאות שימוש בתקשורת אופטית ומערכות בקרה. הודות לכך הגליום </a:t>
            </a:r>
            <a:r>
              <a:rPr lang="he-IL" dirty="0" err="1" smtClean="0">
                <a:solidFill>
                  <a:schemeClr val="accent3">
                    <a:lumMod val="75000"/>
                  </a:schemeClr>
                </a:solidFill>
                <a:cs typeface="Aharoni" pitchFamily="2" charset="-79"/>
              </a:rPr>
              <a:t>ארסניד</a:t>
            </a:r>
            <a:r>
              <a:rPr lang="he-IL" dirty="0" smtClean="0">
                <a:solidFill>
                  <a:schemeClr val="accent3">
                    <a:lumMod val="75000"/>
                  </a:schemeClr>
                </a:solidFill>
                <a:cs typeface="Aharoni" pitchFamily="2" charset="-79"/>
              </a:rPr>
              <a:t> מהווה תחליף לצורן בתעשיית המעגלים המשולבים הספרתיים והליניאריים.</a:t>
            </a:r>
            <a:endParaRPr lang="en-US" dirty="0" smtClean="0">
              <a:solidFill>
                <a:schemeClr val="accent3">
                  <a:lumMod val="75000"/>
                </a:schemeClr>
              </a:solidFill>
              <a:cs typeface="Aharoni" pitchFamily="2" charset="-79"/>
            </a:endParaRPr>
          </a:p>
          <a:p>
            <a:pPr algn="r"/>
            <a:endParaRPr lang="he-IL" dirty="0"/>
          </a:p>
        </p:txBody>
      </p:sp>
      <p:sp>
        <p:nvSpPr>
          <p:cNvPr id="4" name="מציין מיקום של מספר שקופית 3"/>
          <p:cNvSpPr>
            <a:spLocks noGrp="1"/>
          </p:cNvSpPr>
          <p:nvPr>
            <p:ph type="sldNum" sz="quarter" idx="12"/>
          </p:nvPr>
        </p:nvSpPr>
        <p:spPr/>
        <p:txBody>
          <a:bodyPr/>
          <a:lstStyle/>
          <a:p>
            <a:fld id="{D9106FD6-144C-4B6D-AAE0-49C062EC1BCA}" type="slidenum">
              <a:rPr lang="he-IL" smtClean="0"/>
              <a:pPr/>
              <a:t>13</a:t>
            </a:fld>
            <a:endParaRPr lang="he-IL"/>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899592" y="188640"/>
            <a:ext cx="7844408" cy="1224137"/>
          </a:xfrm>
        </p:spPr>
        <p:txBody>
          <a:bodyPr>
            <a:normAutofit fontScale="90000"/>
          </a:bodyPr>
          <a:lstStyle/>
          <a:p>
            <a:pPr algn="ctr"/>
            <a:r>
              <a:rPr lang="he-IL"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haroni" pitchFamily="2" charset="-79"/>
              </a:rPr>
              <a:t>כמה עובדות אודות גליום </a:t>
            </a:r>
            <a:r>
              <a:rPr lang="he-IL"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haroni" pitchFamily="2" charset="-79"/>
              </a:rPr>
              <a:t>ארסניד</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haroni" pitchFamily="2" charset="-79"/>
              </a:rPr>
              <a:t/>
            </a:r>
            <a:b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haroni" pitchFamily="2" charset="-79"/>
              </a:rPr>
            </a:br>
            <a:endParaRPr lang="he-IL"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haroni" pitchFamily="2" charset="-79"/>
            </a:endParaRPr>
          </a:p>
        </p:txBody>
      </p:sp>
      <p:sp>
        <p:nvSpPr>
          <p:cNvPr id="3" name="כותרת משנה 2"/>
          <p:cNvSpPr>
            <a:spLocks noGrp="1"/>
          </p:cNvSpPr>
          <p:nvPr>
            <p:ph type="subTitle" idx="1"/>
          </p:nvPr>
        </p:nvSpPr>
        <p:spPr>
          <a:xfrm>
            <a:off x="971600" y="1556792"/>
            <a:ext cx="7704856" cy="6048672"/>
          </a:xfrm>
        </p:spPr>
        <p:txBody>
          <a:bodyPr>
            <a:normAutofit/>
          </a:bodyPr>
          <a:lstStyle/>
          <a:p>
            <a:pPr lvl="0" algn="r">
              <a:buFont typeface="Arial" pitchFamily="34" charset="0"/>
              <a:buChar char="•"/>
            </a:pPr>
            <a:r>
              <a:rPr lang="he-IL"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haroni" pitchFamily="2" charset="-79"/>
              </a:rPr>
              <a:t>תאים </a:t>
            </a:r>
            <a:r>
              <a:rPr lang="he-IL"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haroni" pitchFamily="2" charset="-79"/>
              </a:rPr>
              <a:t>שעשויים גליום </a:t>
            </a:r>
            <a:r>
              <a:rPr lang="he-IL"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haroni" pitchFamily="2" charset="-79"/>
              </a:rPr>
              <a:t>ארסניד</a:t>
            </a:r>
            <a:r>
              <a:rPr lang="he-IL"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haroni" pitchFamily="2" charset="-79"/>
              </a:rPr>
              <a:t> אינם רגישים </a:t>
            </a:r>
            <a:r>
              <a:rPr lang="he-IL"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haroni" pitchFamily="2" charset="-79"/>
              </a:rPr>
              <a:t>לחום</a:t>
            </a:r>
            <a:r>
              <a:rPr lang="he-IL"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haroni" pitchFamily="2" charset="-79"/>
              </a:rPr>
              <a:t>.</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haroni" pitchFamily="2" charset="-79"/>
            </a:endParaRPr>
          </a:p>
          <a:p>
            <a:pPr lvl="0" algn="r">
              <a:buFont typeface="Arial" pitchFamily="34" charset="0"/>
              <a:buChar char="•"/>
            </a:pPr>
            <a:r>
              <a:rPr lang="he-IL"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haroni" pitchFamily="2" charset="-79"/>
              </a:rPr>
              <a:t>לסגסוגות שעשויות מגליום </a:t>
            </a:r>
            <a:r>
              <a:rPr lang="he-IL"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haroni" pitchFamily="2" charset="-79"/>
              </a:rPr>
              <a:t>ארסניד</a:t>
            </a:r>
            <a:r>
              <a:rPr lang="he-IL"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haroni" pitchFamily="2" charset="-79"/>
              </a:rPr>
              <a:t> בשילוב אלומיניום, זרחן, אנטימון או אינדיום </a:t>
            </a:r>
            <a:r>
              <a:rPr lang="he-IL"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haroni" pitchFamily="2" charset="-79"/>
              </a:rPr>
              <a:t>יש </a:t>
            </a:r>
            <a:r>
              <a:rPr lang="he-IL"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haroni" pitchFamily="2" charset="-79"/>
              </a:rPr>
              <a:t>גמישות רבה.</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haroni" pitchFamily="2" charset="-79"/>
            </a:endParaRPr>
          </a:p>
          <a:p>
            <a:pPr lvl="0" algn="r">
              <a:buFont typeface="Arial" pitchFamily="34" charset="0"/>
              <a:buChar char="•"/>
            </a:pPr>
            <a:r>
              <a:rPr lang="he-IL"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haroni" pitchFamily="2" charset="-79"/>
              </a:rPr>
              <a:t> עמיד </a:t>
            </a:r>
            <a:r>
              <a:rPr lang="he-IL"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haroni" pitchFamily="2" charset="-79"/>
              </a:rPr>
              <a:t>ביותר בפני נזק כתוצאה מהקרנה. תכונה זאת, יחד עם היעילות הגבוהה שלו, עושה </a:t>
            </a:r>
            <a:r>
              <a:rPr lang="he-IL"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haroni" pitchFamily="2" charset="-79"/>
              </a:rPr>
              <a:t>אותו </a:t>
            </a:r>
            <a:r>
              <a:rPr lang="he-IL"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haroni" pitchFamily="2" charset="-79"/>
              </a:rPr>
              <a:t>מבוקש עבור אפליקציות למשימות בחלל.</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haroni" pitchFamily="2" charset="-79"/>
            </a:endParaRPr>
          </a:p>
          <a:p>
            <a:pPr lvl="0" algn="r">
              <a:buFont typeface="Arial" pitchFamily="34" charset="0"/>
              <a:buChar char="•"/>
            </a:pPr>
            <a:r>
              <a:rPr lang="he-IL"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haroni" pitchFamily="2" charset="-79"/>
              </a:rPr>
              <a:t>לגליום </a:t>
            </a:r>
            <a:r>
              <a:rPr lang="he-IL"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haroni" pitchFamily="2" charset="-79"/>
              </a:rPr>
              <a:t>ארסנייד</a:t>
            </a:r>
            <a:r>
              <a:rPr lang="he-IL"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haroni" pitchFamily="2" charset="-79"/>
              </a:rPr>
              <a:t> ישנן חסרונות. העלות הגבוהה של הסובסטרט שעליו נעשה גידול הגביש. החוקרים מחפשים דרכים להוזיל את העלויות כמו שימוש בסובסטרטים שניתנים להסרה ולשימוש חוזר.</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haroni" pitchFamily="2" charset="-79"/>
            </a:endParaRPr>
          </a:p>
          <a:p>
            <a:pPr algn="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haroni" pitchFamily="2" charset="-79"/>
              </a:rPr>
              <a:t> </a:t>
            </a:r>
            <a:endParaRPr lang="he-IL"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haroni" pitchFamily="2" charset="-79"/>
            </a:endParaRPr>
          </a:p>
        </p:txBody>
      </p:sp>
      <p:sp>
        <p:nvSpPr>
          <p:cNvPr id="4" name="מציין מיקום של מספר שקופית 3"/>
          <p:cNvSpPr>
            <a:spLocks noGrp="1"/>
          </p:cNvSpPr>
          <p:nvPr>
            <p:ph type="sldNum" sz="quarter" idx="12"/>
          </p:nvPr>
        </p:nvSpPr>
        <p:spPr/>
        <p:txBody>
          <a:bodyPr/>
          <a:lstStyle/>
          <a:p>
            <a:fld id="{D9106FD6-144C-4B6D-AAE0-49C062EC1BCA}" type="slidenum">
              <a:rPr lang="he-IL" smtClean="0"/>
              <a:pPr/>
              <a:t>14</a:t>
            </a:fld>
            <a:endParaRPr lang="he-IL"/>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755576" y="260649"/>
            <a:ext cx="7772400" cy="1470025"/>
          </a:xfrm>
        </p:spPr>
        <p:txBody>
          <a:bodyPr/>
          <a:lstStyle/>
          <a:p>
            <a:pPr algn="ctr"/>
            <a:r>
              <a:rPr lang="he-IL"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מקורות</a:t>
            </a:r>
            <a:endParaRPr lang="he-IL"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כותרת משנה 2"/>
          <p:cNvSpPr>
            <a:spLocks noGrp="1"/>
          </p:cNvSpPr>
          <p:nvPr>
            <p:ph type="subTitle" idx="1"/>
          </p:nvPr>
        </p:nvSpPr>
        <p:spPr>
          <a:xfrm>
            <a:off x="1187624" y="1844824"/>
            <a:ext cx="7776864" cy="4536504"/>
          </a:xfrm>
        </p:spPr>
        <p:txBody>
          <a:bodyPr/>
          <a:lstStyle/>
          <a:p>
            <a:pPr marL="514350" indent="-514350">
              <a:buFont typeface="+mj-lt"/>
              <a:buAutoNum type="arabicPeriod"/>
            </a:pPr>
            <a:r>
              <a:rPr lang="en-US" b="1" u="sng" dirty="0" smtClean="0">
                <a:hlinkClick r:id="rId2"/>
              </a:rPr>
              <a:t>http://www.logitech.uk.com/applications/gallium-arsenide.aspx</a:t>
            </a:r>
            <a:endParaRPr lang="en-US" dirty="0" smtClean="0"/>
          </a:p>
          <a:p>
            <a:pPr marL="514350" indent="-514350">
              <a:buFont typeface="+mj-lt"/>
              <a:buAutoNum type="arabicPeriod"/>
            </a:pPr>
            <a:r>
              <a:rPr lang="en-US" b="1" u="sng" dirty="0" smtClean="0">
                <a:hlinkClick r:id="rId3"/>
              </a:rPr>
              <a:t>http://www.oxar.co.il/index.php</a:t>
            </a:r>
            <a:endParaRPr lang="he-IL" dirty="0"/>
          </a:p>
        </p:txBody>
      </p:sp>
      <p:sp>
        <p:nvSpPr>
          <p:cNvPr id="4" name="מציין מיקום של מספר שקופית 3"/>
          <p:cNvSpPr>
            <a:spLocks noGrp="1"/>
          </p:cNvSpPr>
          <p:nvPr>
            <p:ph type="sldNum" sz="quarter" idx="12"/>
          </p:nvPr>
        </p:nvSpPr>
        <p:spPr/>
        <p:txBody>
          <a:bodyPr/>
          <a:lstStyle/>
          <a:p>
            <a:fld id="{D9106FD6-144C-4B6D-AAE0-49C062EC1BCA}" type="slidenum">
              <a:rPr lang="he-IL" smtClean="0"/>
              <a:pPr/>
              <a:t>15</a:t>
            </a:fld>
            <a:endParaRPr lang="he-IL"/>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0" y="188641"/>
            <a:ext cx="8748464" cy="1152128"/>
          </a:xfrm>
        </p:spPr>
        <p:txBody>
          <a:bodyPr>
            <a:normAutofit/>
          </a:bodyPr>
          <a:lstStyle/>
          <a:p>
            <a:pPr algn="r"/>
            <a:r>
              <a:rPr lang="he-IL" b="1" dirty="0" smtClean="0"/>
              <a:t>מפעלי חמצן וארגון בע"מ</a:t>
            </a:r>
            <a:endParaRPr lang="he-IL" dirty="0"/>
          </a:p>
        </p:txBody>
      </p:sp>
      <p:sp>
        <p:nvSpPr>
          <p:cNvPr id="3" name="כותרת משנה 2"/>
          <p:cNvSpPr>
            <a:spLocks noGrp="1"/>
          </p:cNvSpPr>
          <p:nvPr>
            <p:ph type="subTitle" idx="1"/>
          </p:nvPr>
        </p:nvSpPr>
        <p:spPr>
          <a:xfrm>
            <a:off x="755576" y="188640"/>
            <a:ext cx="8208912" cy="6669360"/>
          </a:xfrm>
        </p:spPr>
        <p:txBody>
          <a:bodyPr>
            <a:normAutofit/>
          </a:bodyPr>
          <a:lstStyle/>
          <a:p>
            <a:pPr algn="r"/>
            <a:r>
              <a:rPr lang="he-IL" dirty="0"/>
              <a:t/>
            </a:r>
            <a:br>
              <a:rPr lang="he-IL" dirty="0"/>
            </a:br>
            <a:endParaRPr lang="he-IL" dirty="0" smtClean="0"/>
          </a:p>
          <a:p>
            <a:pPr algn="r"/>
            <a:endParaRPr lang="he-IL" b="1" dirty="0" smtClean="0"/>
          </a:p>
          <a:p>
            <a:pPr algn="r"/>
            <a:endParaRPr lang="he-IL" b="1" dirty="0" smtClean="0"/>
          </a:p>
          <a:p>
            <a:pPr algn="r"/>
            <a:r>
              <a:rPr lang="he-IL" b="1" dirty="0" smtClean="0">
                <a:cs typeface="Aharoni" pitchFamily="2" charset="-79"/>
              </a:rPr>
              <a:t>מפעלי </a:t>
            </a:r>
            <a:r>
              <a:rPr lang="he-IL" b="1" dirty="0">
                <a:cs typeface="Aharoni" pitchFamily="2" charset="-79"/>
              </a:rPr>
              <a:t>חמצן וארגון</a:t>
            </a:r>
            <a:r>
              <a:rPr lang="he-IL" dirty="0">
                <a:cs typeface="Aharoni" pitchFamily="2" charset="-79"/>
              </a:rPr>
              <a:t> הם היצרן והמשווק הגדול ביותר בישראל של גזים תעשייתיים </a:t>
            </a:r>
            <a:r>
              <a:rPr lang="he-IL" dirty="0" smtClean="0">
                <a:cs typeface="Aharoni" pitchFamily="2" charset="-79"/>
              </a:rPr>
              <a:t>:</a:t>
            </a:r>
          </a:p>
          <a:p>
            <a:pPr algn="r"/>
            <a:endParaRPr lang="he-IL" dirty="0" smtClean="0"/>
          </a:p>
          <a:p>
            <a:pPr algn="r"/>
            <a:endParaRPr lang="he-IL" dirty="0" smtClean="0"/>
          </a:p>
          <a:p>
            <a:pPr algn="r"/>
            <a:endParaRPr lang="he-IL" dirty="0" smtClean="0"/>
          </a:p>
          <a:p>
            <a:pPr algn="r"/>
            <a:r>
              <a:rPr lang="he-IL" dirty="0" smtClean="0">
                <a:cs typeface="Aharoni" pitchFamily="2" charset="-79"/>
              </a:rPr>
              <a:t>החברה </a:t>
            </a:r>
            <a:r>
              <a:rPr lang="he-IL" dirty="0">
                <a:cs typeface="Aharoni" pitchFamily="2" charset="-79"/>
              </a:rPr>
              <a:t>מייצרת ומספקת את תצרוכת הגזים החיוניים לתעשייה, למחקר ולרפואה בישראל ומספקת שירות של התקנת מערכות ואחזקתם, </a:t>
            </a:r>
            <a:r>
              <a:rPr lang="he-IL" dirty="0" smtClean="0">
                <a:cs typeface="Aharoni" pitchFamily="2" charset="-79"/>
              </a:rPr>
              <a:t>ובין </a:t>
            </a:r>
            <a:r>
              <a:rPr lang="he-IL" dirty="0">
                <a:cs typeface="Aharoni" pitchFamily="2" charset="-79"/>
              </a:rPr>
              <a:t>לקוחותיה ניתן למצוא חברות וארגונים מובילים בתעשיות המתכת, האלקטרוניקה, המיקרואלקטרוניקה, הפלסטיק, הגומי </a:t>
            </a:r>
            <a:r>
              <a:rPr lang="he-IL" dirty="0" smtClean="0">
                <a:cs typeface="Aharoni" pitchFamily="2" charset="-79"/>
              </a:rPr>
              <a:t>והמזון,תעשיית </a:t>
            </a:r>
            <a:r>
              <a:rPr lang="he-IL" dirty="0">
                <a:cs typeface="Aharoni" pitchFamily="2" charset="-79"/>
              </a:rPr>
              <a:t>הביטחון והתעופה וכן בתי חולים ומעבדות, מכוני חקר, אוניברסיטאות ועוד.</a:t>
            </a:r>
            <a:endParaRPr lang="en-US" dirty="0">
              <a:cs typeface="Aharoni" pitchFamily="2" charset="-79"/>
            </a:endParaRPr>
          </a:p>
          <a:p>
            <a:pPr algn="r"/>
            <a:endParaRPr lang="he-IL" dirty="0"/>
          </a:p>
        </p:txBody>
      </p:sp>
      <p:pic>
        <p:nvPicPr>
          <p:cNvPr id="1026" name="Picture 2"/>
          <p:cNvPicPr>
            <a:picLocks noChangeAspect="1" noChangeArrowheads="1"/>
          </p:cNvPicPr>
          <p:nvPr/>
        </p:nvPicPr>
        <p:blipFill>
          <a:blip r:embed="rId2" cstate="print"/>
          <a:srcRect/>
          <a:stretch>
            <a:fillRect/>
          </a:stretch>
        </p:blipFill>
        <p:spPr bwMode="auto">
          <a:xfrm flipV="1">
            <a:off x="251520" y="188652"/>
            <a:ext cx="1872208" cy="14042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6" name="דיאגרמה 5"/>
          <p:cNvGraphicFramePr/>
          <p:nvPr>
            <p:extLst>
              <p:ext uri="{D42A27DB-BD31-4B8C-83A1-F6EECF244321}">
                <p14:modId xmlns:p14="http://schemas.microsoft.com/office/powerpoint/2010/main" val="2718312232"/>
              </p:ext>
            </p:extLst>
          </p:nvPr>
        </p:nvGraphicFramePr>
        <p:xfrm>
          <a:off x="1043608" y="2924944"/>
          <a:ext cx="8100392" cy="10081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מציין מיקום של מספר שקופית 3"/>
          <p:cNvSpPr>
            <a:spLocks noGrp="1"/>
          </p:cNvSpPr>
          <p:nvPr>
            <p:ph type="sldNum" sz="quarter" idx="12"/>
          </p:nvPr>
        </p:nvSpPr>
        <p:spPr/>
        <p:txBody>
          <a:bodyPr/>
          <a:lstStyle/>
          <a:p>
            <a:fld id="{D9106FD6-144C-4B6D-AAE0-49C062EC1BCA}" type="slidenum">
              <a:rPr lang="he-IL" smtClean="0"/>
              <a:pPr/>
              <a:t>2</a:t>
            </a:fld>
            <a:endParaRPr lang="he-IL"/>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935088" y="548680"/>
            <a:ext cx="8208912" cy="5630018"/>
          </a:xfrm>
        </p:spPr>
        <p:txBody>
          <a:bodyPr>
            <a:normAutofit/>
          </a:bodyPr>
          <a:lstStyle/>
          <a:p>
            <a:pPr algn="ctr"/>
            <a:r>
              <a:rPr lang="he-IL" sz="4000" b="1" dirty="0" smtClean="0">
                <a:cs typeface="Aharoni" pitchFamily="2" charset="-79"/>
              </a:rPr>
              <a:t>גזים למזון</a:t>
            </a:r>
            <a:r>
              <a:rPr lang="he-IL" sz="2800" b="1" dirty="0" smtClean="0">
                <a:cs typeface="Aharoni" pitchFamily="2" charset="-79"/>
              </a:rPr>
              <a:t/>
            </a:r>
            <a:br>
              <a:rPr lang="he-IL" sz="2800" b="1" dirty="0" smtClean="0">
                <a:cs typeface="Aharoni" pitchFamily="2" charset="-79"/>
              </a:rPr>
            </a:br>
            <a:r>
              <a:rPr lang="he-IL" sz="2800" b="1" dirty="0" smtClean="0">
                <a:cs typeface="Aharoni" pitchFamily="2" charset="-79"/>
              </a:rPr>
              <a:t/>
            </a:r>
            <a:br>
              <a:rPr lang="he-IL" sz="2800" b="1" dirty="0" smtClean="0">
                <a:cs typeface="Aharoni" pitchFamily="2" charset="-79"/>
              </a:rPr>
            </a:br>
            <a:r>
              <a:rPr lang="he-IL" sz="2800" b="1" dirty="0" smtClean="0">
                <a:cs typeface="Aharoni" pitchFamily="2" charset="-79"/>
              </a:rPr>
              <a:t>על </a:t>
            </a:r>
            <a:r>
              <a:rPr lang="he-IL" sz="2800" b="1" dirty="0">
                <a:cs typeface="Aharoni" pitchFamily="2" charset="-79"/>
              </a:rPr>
              <a:t>פי הנחיות משרד הבריאות הגזים המשמשים בתהליכי ייצור מזון והבאים במגע עם המזון, מחויבים להיות גזים ייעודיים למזון העוברים בעת הייצור והאריזה  פיקוח ובדיקות התאמה למזון. </a:t>
            </a:r>
            <a:r>
              <a:rPr lang="he-IL" sz="2800" dirty="0" smtClean="0">
                <a:cs typeface="Aharoni" pitchFamily="2" charset="-79"/>
              </a:rPr>
              <a:t/>
            </a:r>
            <a:br>
              <a:rPr lang="he-IL" sz="2800" dirty="0" smtClean="0">
                <a:cs typeface="Aharoni" pitchFamily="2" charset="-79"/>
              </a:rPr>
            </a:br>
            <a:r>
              <a:rPr lang="he-IL" sz="2800" b="1" dirty="0">
                <a:cs typeface="Aharoni" pitchFamily="2" charset="-79"/>
              </a:rPr>
              <a:t> ייצור הגזים מחויב להיות מפוקח על </a:t>
            </a:r>
            <a:r>
              <a:rPr lang="he-IL" sz="2800" b="1" dirty="0" smtClean="0">
                <a:cs typeface="Aharoni" pitchFamily="2" charset="-79"/>
              </a:rPr>
              <a:t>ידי </a:t>
            </a:r>
            <a:r>
              <a:rPr lang="he-IL" sz="2800" b="1" dirty="0">
                <a:cs typeface="Aharoni" pitchFamily="2" charset="-79"/>
              </a:rPr>
              <a:t>משרד הבריאות – שרות המזון. </a:t>
            </a:r>
            <a:r>
              <a:rPr lang="he-IL" sz="2800" dirty="0" smtClean="0">
                <a:cs typeface="Aharoni" pitchFamily="2" charset="-79"/>
              </a:rPr>
              <a:t/>
            </a:r>
            <a:br>
              <a:rPr lang="he-IL" sz="2800" dirty="0" smtClean="0">
                <a:cs typeface="Aharoni" pitchFamily="2" charset="-79"/>
              </a:rPr>
            </a:br>
            <a:r>
              <a:rPr lang="he-IL" sz="2800" b="1" dirty="0">
                <a:cs typeface="Aharoni" pitchFamily="2" charset="-79"/>
              </a:rPr>
              <a:t> מפעלי חמצן וארגון הוסמכו כמפעל ליצור גזים למזון  ופועלים ברישיון משרד הבריאות, המחייב ולידציה שוטפת של הציוד והמערכות ושמירה על סטנדרט גבוה של פיקוח ובקרת איכות. </a:t>
            </a:r>
            <a:r>
              <a:rPr lang="he-IL" sz="2800" dirty="0" smtClean="0">
                <a:cs typeface="Aharoni" pitchFamily="2" charset="-79"/>
              </a:rPr>
              <a:t/>
            </a:r>
            <a:br>
              <a:rPr lang="he-IL" sz="2800" dirty="0" smtClean="0">
                <a:cs typeface="Aharoni" pitchFamily="2" charset="-79"/>
              </a:rPr>
            </a:br>
            <a:r>
              <a:rPr lang="he-IL" sz="2800" dirty="0" smtClean="0">
                <a:cs typeface="Aharoni" pitchFamily="2" charset="-79"/>
              </a:rPr>
              <a:t/>
            </a:r>
            <a:br>
              <a:rPr lang="he-IL" sz="2800" dirty="0" smtClean="0">
                <a:cs typeface="Aharoni" pitchFamily="2" charset="-79"/>
              </a:rPr>
            </a:br>
            <a:r>
              <a:rPr lang="he-IL" sz="2800" dirty="0">
                <a:cs typeface="Aharoni" pitchFamily="2" charset="-79"/>
              </a:rPr>
              <a:t> </a:t>
            </a:r>
          </a:p>
        </p:txBody>
      </p:sp>
      <p:sp>
        <p:nvSpPr>
          <p:cNvPr id="3" name="מציין מיקום של מספר שקופית 2"/>
          <p:cNvSpPr>
            <a:spLocks noGrp="1"/>
          </p:cNvSpPr>
          <p:nvPr>
            <p:ph type="sldNum" sz="quarter" idx="12"/>
          </p:nvPr>
        </p:nvSpPr>
        <p:spPr/>
        <p:txBody>
          <a:bodyPr/>
          <a:lstStyle/>
          <a:p>
            <a:fld id="{D9106FD6-144C-4B6D-AAE0-49C062EC1BCA}" type="slidenum">
              <a:rPr lang="he-IL" smtClean="0"/>
              <a:pPr/>
              <a:t>3</a:t>
            </a:fld>
            <a:endParaRPr lang="he-IL"/>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432560" y="404664"/>
            <a:ext cx="7406640" cy="1152128"/>
          </a:xfrm>
        </p:spPr>
        <p:txBody>
          <a:bodyPr/>
          <a:lstStyle/>
          <a:p>
            <a:pPr algn="ctr"/>
            <a:r>
              <a:rPr lang="he-IL" b="1" dirty="0" smtClean="0"/>
              <a:t>חמצן- יישומים ושימושים</a:t>
            </a:r>
            <a:endParaRPr lang="he-IL" dirty="0"/>
          </a:p>
        </p:txBody>
      </p:sp>
      <p:sp>
        <p:nvSpPr>
          <p:cNvPr id="3" name="כותרת משנה 2"/>
          <p:cNvSpPr>
            <a:spLocks noGrp="1"/>
          </p:cNvSpPr>
          <p:nvPr>
            <p:ph type="subTitle" idx="1"/>
          </p:nvPr>
        </p:nvSpPr>
        <p:spPr>
          <a:xfrm>
            <a:off x="1403648" y="1700808"/>
            <a:ext cx="7406640" cy="4747288"/>
          </a:xfrm>
        </p:spPr>
        <p:txBody>
          <a:bodyPr/>
          <a:lstStyle/>
          <a:p>
            <a:endParaRPr lang="he-IL" dirty="0"/>
          </a:p>
        </p:txBody>
      </p:sp>
      <p:graphicFrame>
        <p:nvGraphicFramePr>
          <p:cNvPr id="5" name="דיאגרמה 4"/>
          <p:cNvGraphicFramePr/>
          <p:nvPr/>
        </p:nvGraphicFramePr>
        <p:xfrm>
          <a:off x="1475656" y="1844824"/>
          <a:ext cx="7344816"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תמונה 5" descr="https://encrypted-tbn2.gstatic.com/images?q=tbn:ANd9GcSc4fUPiz_mSzSA__FgIvanO6Q9WwllN6h5VGNnRkEGK-ynyZzOWuX_bA">
            <a:hlinkClick r:id="rId7"/>
          </p:cNvPr>
          <p:cNvPicPr/>
          <p:nvPr/>
        </p:nvPicPr>
        <p:blipFill>
          <a:blip r:embed="rId8" cstate="print"/>
          <a:srcRect/>
          <a:stretch>
            <a:fillRect/>
          </a:stretch>
        </p:blipFill>
        <p:spPr bwMode="auto">
          <a:xfrm>
            <a:off x="1331640" y="188640"/>
            <a:ext cx="952500" cy="9620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מציין מיקום של מספר שקופית 3"/>
          <p:cNvSpPr>
            <a:spLocks noGrp="1"/>
          </p:cNvSpPr>
          <p:nvPr>
            <p:ph type="sldNum" sz="quarter" idx="12"/>
          </p:nvPr>
        </p:nvSpPr>
        <p:spPr/>
        <p:txBody>
          <a:bodyPr/>
          <a:lstStyle/>
          <a:p>
            <a:fld id="{D9106FD6-144C-4B6D-AAE0-49C062EC1BCA}" type="slidenum">
              <a:rPr lang="he-IL" smtClean="0"/>
              <a:pPr/>
              <a:t>4</a:t>
            </a:fld>
            <a:endParaRPr lang="he-IL"/>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827584" y="0"/>
            <a:ext cx="7772400" cy="1169368"/>
          </a:xfrm>
        </p:spPr>
        <p:txBody>
          <a:bodyPr>
            <a:normAutofit fontScale="90000"/>
          </a:bodyPr>
          <a:lstStyle/>
          <a:p>
            <a:pPr algn="ctr"/>
            <a:r>
              <a:rPr lang="he-IL" b="1" dirty="0" smtClean="0"/>
              <a:t/>
            </a:r>
            <a:br>
              <a:rPr lang="he-IL" b="1" dirty="0" smtClean="0"/>
            </a:br>
            <a:r>
              <a:rPr lang="he-IL" b="1" dirty="0" smtClean="0"/>
              <a:t>גז ה</a:t>
            </a:r>
            <a:r>
              <a:rPr lang="he-IL" b="1" dirty="0" smtClean="0">
                <a:cs typeface="Aharoni" pitchFamily="2" charset="-79"/>
              </a:rPr>
              <a:t>מימן- </a:t>
            </a:r>
            <a:r>
              <a:rPr lang="en-US" b="1" dirty="0" smtClean="0">
                <a:cs typeface="Aharoni" pitchFamily="2" charset="-79"/>
              </a:rPr>
              <a:t>H</a:t>
            </a:r>
            <a:r>
              <a:rPr lang="en-US" b="1" baseline="-25000" dirty="0" smtClean="0">
                <a:cs typeface="Aharoni" pitchFamily="2" charset="-79"/>
              </a:rPr>
              <a:t>2</a:t>
            </a:r>
            <a:r>
              <a:rPr lang="en-US" dirty="0" smtClean="0">
                <a:cs typeface="Aharoni" pitchFamily="2" charset="-79"/>
              </a:rPr>
              <a:t/>
            </a:r>
            <a:br>
              <a:rPr lang="en-US" dirty="0" smtClean="0">
                <a:cs typeface="Aharoni" pitchFamily="2" charset="-79"/>
              </a:rPr>
            </a:br>
            <a:endParaRPr lang="he-IL" dirty="0">
              <a:cs typeface="Aharoni" pitchFamily="2" charset="-79"/>
            </a:endParaRPr>
          </a:p>
        </p:txBody>
      </p:sp>
      <p:sp>
        <p:nvSpPr>
          <p:cNvPr id="3" name="כותרת משנה 2"/>
          <p:cNvSpPr>
            <a:spLocks noGrp="1"/>
          </p:cNvSpPr>
          <p:nvPr>
            <p:ph type="subTitle" idx="1"/>
          </p:nvPr>
        </p:nvSpPr>
        <p:spPr>
          <a:xfrm>
            <a:off x="431032" y="1097360"/>
            <a:ext cx="8712968" cy="5760640"/>
          </a:xfrm>
        </p:spPr>
        <p:txBody>
          <a:bodyPr>
            <a:normAutofit fontScale="25000" lnSpcReduction="20000"/>
          </a:bodyPr>
          <a:lstStyle/>
          <a:p>
            <a:pPr algn="r">
              <a:lnSpc>
                <a:spcPct val="170000"/>
              </a:lnSpc>
            </a:pPr>
            <a:endParaRPr lang="he-IL" sz="11200" dirty="0" smtClean="0">
              <a:cs typeface="Aharoni" pitchFamily="2" charset="-79"/>
            </a:endParaRPr>
          </a:p>
          <a:p>
            <a:pPr algn="r">
              <a:lnSpc>
                <a:spcPct val="170000"/>
              </a:lnSpc>
            </a:pPr>
            <a:endParaRPr lang="he-IL" sz="11200" dirty="0" smtClean="0">
              <a:cs typeface="Aharoni" pitchFamily="2" charset="-79"/>
            </a:endParaRPr>
          </a:p>
          <a:p>
            <a:pPr algn="r">
              <a:lnSpc>
                <a:spcPct val="170000"/>
              </a:lnSpc>
            </a:pPr>
            <a:endParaRPr lang="he-IL" sz="11200" dirty="0" smtClean="0">
              <a:cs typeface="Aharoni" pitchFamily="2" charset="-79"/>
            </a:endParaRPr>
          </a:p>
          <a:p>
            <a:pPr algn="r">
              <a:lnSpc>
                <a:spcPct val="170000"/>
              </a:lnSpc>
            </a:pPr>
            <a:r>
              <a:rPr lang="he-IL" sz="11200" dirty="0" smtClean="0">
                <a:cs typeface="Aharoni" pitchFamily="2" charset="-79"/>
              </a:rPr>
              <a:t> </a:t>
            </a:r>
            <a:endParaRPr lang="en-US" sz="11200" dirty="0" smtClean="0">
              <a:cs typeface="Aharoni" pitchFamily="2" charset="-79"/>
            </a:endParaRPr>
          </a:p>
          <a:p>
            <a:pPr lvl="0" algn="r">
              <a:lnSpc>
                <a:spcPct val="170000"/>
              </a:lnSpc>
            </a:pPr>
            <a:endParaRPr lang="en-US" sz="11200" dirty="0">
              <a:cs typeface="Aharoni" pitchFamily="2" charset="-79"/>
            </a:endParaRPr>
          </a:p>
          <a:p>
            <a:pPr lvl="0" algn="r">
              <a:lnSpc>
                <a:spcPct val="170000"/>
              </a:lnSpc>
            </a:pPr>
            <a:endParaRPr lang="en-US" sz="11200" dirty="0">
              <a:cs typeface="Aharoni" pitchFamily="2" charset="-79"/>
            </a:endParaRPr>
          </a:p>
          <a:p>
            <a:pPr lvl="0" algn="r">
              <a:lnSpc>
                <a:spcPct val="170000"/>
              </a:lnSpc>
            </a:pPr>
            <a:endParaRPr lang="en-US" sz="11200" dirty="0">
              <a:cs typeface="Aharoni" pitchFamily="2" charset="-79"/>
            </a:endParaRPr>
          </a:p>
          <a:p>
            <a:pPr lvl="0" algn="r">
              <a:lnSpc>
                <a:spcPct val="170000"/>
              </a:lnSpc>
            </a:pPr>
            <a:endParaRPr lang="en-US" sz="11200" dirty="0"/>
          </a:p>
          <a:p>
            <a:pPr algn="r"/>
            <a:r>
              <a:rPr lang="he-IL" sz="4500" b="1" u="sng" dirty="0" smtClean="0"/>
              <a:t> </a:t>
            </a:r>
            <a:endParaRPr lang="en-US" sz="4500" dirty="0"/>
          </a:p>
          <a:p>
            <a:pPr algn="r"/>
            <a:r>
              <a:rPr lang="he-IL" dirty="0"/>
              <a:t> </a:t>
            </a:r>
            <a:endParaRPr lang="en-US" dirty="0"/>
          </a:p>
          <a:p>
            <a:pPr algn="r"/>
            <a:r>
              <a:rPr lang="he-IL" dirty="0"/>
              <a:t>  </a:t>
            </a:r>
            <a:endParaRPr lang="en-US" dirty="0"/>
          </a:p>
          <a:p>
            <a:r>
              <a:rPr lang="he-IL" dirty="0"/>
              <a:t> </a:t>
            </a:r>
            <a:endParaRPr lang="en-US" dirty="0"/>
          </a:p>
          <a:p>
            <a:r>
              <a:rPr lang="he-IL" dirty="0"/>
              <a:t> </a:t>
            </a:r>
            <a:endParaRPr lang="en-US" dirty="0"/>
          </a:p>
          <a:p>
            <a:r>
              <a:rPr lang="en-US" dirty="0"/>
              <a:t> </a:t>
            </a:r>
          </a:p>
          <a:p>
            <a:endParaRPr lang="he-IL" dirty="0"/>
          </a:p>
        </p:txBody>
      </p:sp>
      <p:graphicFrame>
        <p:nvGraphicFramePr>
          <p:cNvPr id="4" name="דיאגרמה 3"/>
          <p:cNvGraphicFramePr/>
          <p:nvPr/>
        </p:nvGraphicFramePr>
        <p:xfrm>
          <a:off x="1835696" y="620688"/>
          <a:ext cx="7104112" cy="2736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דיאגרמה 4"/>
          <p:cNvGraphicFramePr/>
          <p:nvPr/>
        </p:nvGraphicFramePr>
        <p:xfrm>
          <a:off x="1763688" y="3645024"/>
          <a:ext cx="7056784" cy="291187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6" name="תמונה 5" descr="מכונית ספורט מונעת במימן"/>
          <p:cNvPicPr/>
          <p:nvPr/>
        </p:nvPicPr>
        <p:blipFill>
          <a:blip r:embed="rId12" cstate="print"/>
          <a:srcRect/>
          <a:stretch>
            <a:fillRect/>
          </a:stretch>
        </p:blipFill>
        <p:spPr bwMode="auto">
          <a:xfrm>
            <a:off x="395536" y="188640"/>
            <a:ext cx="1224136" cy="1124744"/>
          </a:xfrm>
          <a:prstGeom prst="rect">
            <a:avLst/>
          </a:prstGeom>
          <a:ln>
            <a:noFill/>
          </a:ln>
          <a:effectLst>
            <a:softEdge rad="112500"/>
          </a:effectLst>
        </p:spPr>
      </p:pic>
      <p:sp>
        <p:nvSpPr>
          <p:cNvPr id="7" name="מציין מיקום של מספר שקופית 6"/>
          <p:cNvSpPr>
            <a:spLocks noGrp="1"/>
          </p:cNvSpPr>
          <p:nvPr>
            <p:ph type="sldNum" sz="quarter" idx="12"/>
          </p:nvPr>
        </p:nvSpPr>
        <p:spPr/>
        <p:txBody>
          <a:bodyPr/>
          <a:lstStyle/>
          <a:p>
            <a:fld id="{D9106FD6-144C-4B6D-AAE0-49C062EC1BCA}" type="slidenum">
              <a:rPr lang="he-IL" smtClean="0"/>
              <a:pPr/>
              <a:t>5</a:t>
            </a:fld>
            <a:endParaRPr lang="he-I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187624" y="0"/>
            <a:ext cx="7340352" cy="1772816"/>
          </a:xfrm>
        </p:spPr>
        <p:txBody>
          <a:bodyPr>
            <a:normAutofit fontScale="90000"/>
          </a:bodyPr>
          <a:lstStyle/>
          <a:p>
            <a:pPr algn="ctr"/>
            <a:r>
              <a:rPr lang="he-IL" dirty="0" smtClean="0"/>
              <a:t/>
            </a:r>
            <a:br>
              <a:rPr lang="he-IL" dirty="0" smtClean="0"/>
            </a:br>
            <a:r>
              <a:rPr lang="he-IL" dirty="0" smtClean="0"/>
              <a:t/>
            </a:r>
            <a:br>
              <a:rPr lang="he-IL" dirty="0" smtClean="0"/>
            </a:br>
            <a:r>
              <a:rPr lang="he-IL" dirty="0" smtClean="0"/>
              <a:t/>
            </a:r>
            <a:br>
              <a:rPr lang="he-IL" dirty="0" smtClean="0"/>
            </a:br>
            <a:r>
              <a:rPr lang="he-IL" dirty="0" smtClean="0"/>
              <a:t/>
            </a:r>
            <a:br>
              <a:rPr lang="he-IL" dirty="0" smtClean="0"/>
            </a:br>
            <a:r>
              <a:rPr lang="he-IL" dirty="0" smtClean="0"/>
              <a:t/>
            </a:r>
            <a:br>
              <a:rPr lang="he-IL" dirty="0" smtClean="0"/>
            </a:br>
            <a:r>
              <a:rPr lang="he-IL" dirty="0" smtClean="0"/>
              <a:t/>
            </a:r>
            <a:br>
              <a:rPr lang="he-IL" dirty="0" smtClean="0"/>
            </a:br>
            <a:r>
              <a:rPr lang="he-IL" dirty="0" smtClean="0"/>
              <a:t/>
            </a:r>
            <a:br>
              <a:rPr lang="he-IL" dirty="0" smtClean="0"/>
            </a:br>
            <a:r>
              <a:rPr lang="he-IL" dirty="0" smtClean="0"/>
              <a:t/>
            </a:r>
            <a:br>
              <a:rPr lang="he-IL" dirty="0" smtClean="0"/>
            </a:br>
            <a:r>
              <a:rPr lang="he-IL" dirty="0" smtClean="0"/>
              <a:t/>
            </a:r>
            <a:br>
              <a:rPr lang="he-IL" dirty="0" smtClean="0"/>
            </a:br>
            <a:r>
              <a:rPr lang="he-IL" dirty="0" smtClean="0"/>
              <a:t/>
            </a:r>
            <a:br>
              <a:rPr lang="he-IL" dirty="0" smtClean="0"/>
            </a:br>
            <a:r>
              <a:rPr lang="he-IL" dirty="0" smtClean="0"/>
              <a:t/>
            </a:r>
            <a:br>
              <a:rPr lang="he-IL" dirty="0" smtClean="0"/>
            </a:br>
            <a:r>
              <a:rPr lang="he-IL" dirty="0" smtClean="0"/>
              <a:t/>
            </a:r>
            <a:br>
              <a:rPr lang="he-IL" dirty="0" smtClean="0"/>
            </a:br>
            <a:r>
              <a:rPr lang="he-IL" dirty="0" smtClean="0"/>
              <a:t/>
            </a:r>
            <a:br>
              <a:rPr lang="he-IL" dirty="0" smtClean="0"/>
            </a:br>
            <a:r>
              <a:rPr lang="he-IL" dirty="0" smtClean="0">
                <a:solidFill>
                  <a:schemeClr val="accent2">
                    <a:lumMod val="75000"/>
                  </a:schemeClr>
                </a:solidFill>
                <a:cs typeface="Aharoni" pitchFamily="2" charset="-79"/>
              </a:rPr>
              <a:t>גז פחמן דו-חמצני </a:t>
            </a:r>
            <a:r>
              <a:rPr lang="he-IL" b="1" dirty="0" smtClean="0">
                <a:solidFill>
                  <a:schemeClr val="accent2">
                    <a:lumMod val="75000"/>
                  </a:schemeClr>
                </a:solidFill>
                <a:cs typeface="Aharoni" pitchFamily="2" charset="-79"/>
              </a:rPr>
              <a:t>–</a:t>
            </a:r>
            <a:r>
              <a:rPr lang="en-US" b="1" dirty="0" smtClean="0">
                <a:solidFill>
                  <a:schemeClr val="accent2">
                    <a:lumMod val="75000"/>
                  </a:schemeClr>
                </a:solidFill>
                <a:cs typeface="Aharoni" pitchFamily="2" charset="-79"/>
              </a:rPr>
              <a:t>CO</a:t>
            </a:r>
            <a:r>
              <a:rPr lang="en-US" b="1" baseline="-25000" dirty="0" smtClean="0">
                <a:solidFill>
                  <a:schemeClr val="accent2">
                    <a:lumMod val="75000"/>
                  </a:schemeClr>
                </a:solidFill>
                <a:cs typeface="Aharoni" pitchFamily="2" charset="-79"/>
              </a:rPr>
              <a:t>2(g)</a:t>
            </a:r>
            <a:br>
              <a:rPr lang="en-US" b="1" baseline="-25000" dirty="0" smtClean="0">
                <a:solidFill>
                  <a:schemeClr val="accent2">
                    <a:lumMod val="75000"/>
                  </a:schemeClr>
                </a:solidFill>
                <a:cs typeface="Aharoni" pitchFamily="2" charset="-79"/>
              </a:rPr>
            </a:br>
            <a:r>
              <a:rPr lang="he-IL" b="1" dirty="0" smtClean="0">
                <a:solidFill>
                  <a:schemeClr val="accent2">
                    <a:lumMod val="75000"/>
                  </a:schemeClr>
                </a:solidFill>
                <a:cs typeface="Aharoni" pitchFamily="2" charset="-79"/>
              </a:rPr>
              <a:t>קרח יבש</a:t>
            </a:r>
            <a:r>
              <a:rPr lang="en-US" b="1" baseline="-25000" dirty="0" smtClean="0">
                <a:solidFill>
                  <a:schemeClr val="accent2">
                    <a:lumMod val="75000"/>
                  </a:schemeClr>
                </a:solidFill>
                <a:cs typeface="Aharoni" pitchFamily="2" charset="-79"/>
              </a:rPr>
              <a:t> </a:t>
            </a:r>
            <a:r>
              <a:rPr lang="en-US" b="1" dirty="0" smtClean="0">
                <a:solidFill>
                  <a:schemeClr val="accent2">
                    <a:lumMod val="75000"/>
                  </a:schemeClr>
                </a:solidFill>
                <a:cs typeface="Aharoni" pitchFamily="2" charset="-79"/>
              </a:rPr>
              <a:t>CO</a:t>
            </a:r>
            <a:r>
              <a:rPr lang="en-US" b="1" baseline="-25000" dirty="0" smtClean="0">
                <a:solidFill>
                  <a:schemeClr val="accent2">
                    <a:lumMod val="75000"/>
                  </a:schemeClr>
                </a:solidFill>
                <a:cs typeface="Aharoni" pitchFamily="2" charset="-79"/>
              </a:rPr>
              <a:t>2(s) </a:t>
            </a:r>
            <a:r>
              <a:rPr lang="en-US" dirty="0" smtClean="0">
                <a:solidFill>
                  <a:schemeClr val="accent2">
                    <a:lumMod val="75000"/>
                  </a:schemeClr>
                </a:solidFill>
                <a:cs typeface="Aharoni" pitchFamily="2" charset="-79"/>
              </a:rPr>
              <a:t/>
            </a:r>
            <a:br>
              <a:rPr lang="en-US" dirty="0" smtClean="0">
                <a:solidFill>
                  <a:schemeClr val="accent2">
                    <a:lumMod val="75000"/>
                  </a:schemeClr>
                </a:solidFill>
                <a:cs typeface="Aharoni" pitchFamily="2" charset="-79"/>
              </a:rPr>
            </a:br>
            <a:endParaRPr lang="he-IL" dirty="0">
              <a:solidFill>
                <a:schemeClr val="accent2">
                  <a:lumMod val="75000"/>
                </a:schemeClr>
              </a:solidFill>
              <a:cs typeface="Aharoni" pitchFamily="2" charset="-79"/>
            </a:endParaRPr>
          </a:p>
        </p:txBody>
      </p:sp>
      <p:sp>
        <p:nvSpPr>
          <p:cNvPr id="3" name="כותרת משנה 2"/>
          <p:cNvSpPr>
            <a:spLocks noGrp="1"/>
          </p:cNvSpPr>
          <p:nvPr>
            <p:ph type="subTitle" idx="1"/>
          </p:nvPr>
        </p:nvSpPr>
        <p:spPr>
          <a:xfrm>
            <a:off x="827584" y="1196752"/>
            <a:ext cx="8064896" cy="5661248"/>
          </a:xfrm>
        </p:spPr>
        <p:txBody>
          <a:bodyPr>
            <a:normAutofit fontScale="25000" lnSpcReduction="20000"/>
          </a:bodyPr>
          <a:lstStyle/>
          <a:p>
            <a:pPr algn="r"/>
            <a:endParaRPr lang="en-US" sz="7200" dirty="0" smtClean="0">
              <a:cs typeface="Aharoni" pitchFamily="2" charset="-79"/>
            </a:endParaRPr>
          </a:p>
          <a:p>
            <a:pPr algn="r"/>
            <a:endParaRPr lang="he-IL" sz="9600" dirty="0" smtClean="0">
              <a:cs typeface="Aharoni" pitchFamily="2" charset="-79"/>
            </a:endParaRPr>
          </a:p>
          <a:p>
            <a:pPr algn="r"/>
            <a:endParaRPr lang="he-IL" sz="9600" dirty="0" smtClean="0">
              <a:cs typeface="Aharoni" pitchFamily="2" charset="-79"/>
            </a:endParaRPr>
          </a:p>
          <a:p>
            <a:pPr algn="r"/>
            <a:endParaRPr lang="he-IL" sz="9600" dirty="0" smtClean="0">
              <a:cs typeface="Aharoni" pitchFamily="2" charset="-79"/>
            </a:endParaRPr>
          </a:p>
          <a:p>
            <a:pPr algn="r"/>
            <a:endParaRPr lang="he-IL" sz="9600" dirty="0" smtClean="0">
              <a:cs typeface="Aharoni" pitchFamily="2" charset="-79"/>
            </a:endParaRPr>
          </a:p>
          <a:p>
            <a:pPr algn="r"/>
            <a:endParaRPr lang="he-IL" sz="9600" dirty="0" smtClean="0">
              <a:cs typeface="Aharoni" pitchFamily="2" charset="-79"/>
            </a:endParaRPr>
          </a:p>
          <a:p>
            <a:pPr algn="r"/>
            <a:endParaRPr lang="he-IL" sz="9600" dirty="0" smtClean="0">
              <a:cs typeface="Aharoni" pitchFamily="2" charset="-79"/>
            </a:endParaRPr>
          </a:p>
          <a:p>
            <a:pPr algn="r"/>
            <a:endParaRPr lang="he-IL" sz="9600" dirty="0" smtClean="0">
              <a:cs typeface="Aharoni" pitchFamily="2" charset="-79"/>
            </a:endParaRPr>
          </a:p>
          <a:p>
            <a:pPr algn="r"/>
            <a:endParaRPr lang="he-IL" sz="9600" dirty="0" smtClean="0">
              <a:cs typeface="Aharoni" pitchFamily="2" charset="-79"/>
            </a:endParaRPr>
          </a:p>
          <a:p>
            <a:pPr algn="r"/>
            <a:endParaRPr lang="he-IL" sz="9600" dirty="0" smtClean="0">
              <a:cs typeface="Aharoni" pitchFamily="2" charset="-79"/>
            </a:endParaRPr>
          </a:p>
          <a:p>
            <a:pPr algn="r"/>
            <a:endParaRPr lang="he-IL" sz="6400" dirty="0" smtClean="0">
              <a:cs typeface="Aharoni" pitchFamily="2" charset="-79"/>
            </a:endParaRPr>
          </a:p>
          <a:p>
            <a:pPr algn="r"/>
            <a:r>
              <a:rPr lang="he-IL" sz="8000" dirty="0" smtClean="0">
                <a:cs typeface="Aharoni" pitchFamily="2" charset="-79"/>
              </a:rPr>
              <a:t>שיטת ניקוי בקרח יבש מיושמת בתחומים רבים בתעשייה. </a:t>
            </a:r>
            <a:endParaRPr lang="en-US" sz="8000" dirty="0" smtClean="0">
              <a:cs typeface="Aharoni" pitchFamily="2" charset="-79"/>
            </a:endParaRPr>
          </a:p>
          <a:p>
            <a:pPr algn="r"/>
            <a:r>
              <a:rPr lang="he-IL" sz="8000" dirty="0" smtClean="0">
                <a:cs typeface="Aharoni" pitchFamily="2" charset="-79"/>
              </a:rPr>
              <a:t>הניקוי מתבצע ע"י התזת קרח יבש במשולב עם אוויר בספיקות גבוהות, לשיטה יתרונות רבים כגון </a:t>
            </a:r>
            <a:endParaRPr lang="en-US" sz="8000" dirty="0" smtClean="0">
              <a:cs typeface="Aharoni" pitchFamily="2" charset="-79"/>
            </a:endParaRPr>
          </a:p>
          <a:p>
            <a:pPr algn="r"/>
            <a:r>
              <a:rPr lang="en-US" sz="8000" dirty="0" smtClean="0">
                <a:cs typeface="Aharoni" pitchFamily="2" charset="-79"/>
              </a:rPr>
              <a:t>·         </a:t>
            </a:r>
            <a:r>
              <a:rPr lang="he-IL" sz="8000" dirty="0" smtClean="0">
                <a:cs typeface="Aharoni" pitchFamily="2" charset="-79"/>
              </a:rPr>
              <a:t>אינו משאיר פסולת משנית. </a:t>
            </a:r>
            <a:endParaRPr lang="en-US" sz="8000" dirty="0" smtClean="0">
              <a:cs typeface="Aharoni" pitchFamily="2" charset="-79"/>
            </a:endParaRPr>
          </a:p>
          <a:p>
            <a:pPr algn="r"/>
            <a:r>
              <a:rPr lang="en-US" sz="8000" dirty="0" smtClean="0">
                <a:cs typeface="Aharoni" pitchFamily="2" charset="-79"/>
              </a:rPr>
              <a:t>·         </a:t>
            </a:r>
            <a:r>
              <a:rPr lang="he-IL" sz="8000" dirty="0" smtClean="0">
                <a:cs typeface="Aharoni" pitchFamily="2" charset="-79"/>
              </a:rPr>
              <a:t>מסיר לכלוכים ללא שימוש בחומרים מסוכנים.</a:t>
            </a:r>
            <a:r>
              <a:rPr lang="en-US" sz="8000" dirty="0" smtClean="0">
                <a:cs typeface="Aharoni" pitchFamily="2" charset="-79"/>
              </a:rPr>
              <a:t> </a:t>
            </a:r>
          </a:p>
          <a:p>
            <a:pPr algn="r"/>
            <a:r>
              <a:rPr lang="en-US" sz="8000" dirty="0" smtClean="0">
                <a:cs typeface="Aharoni" pitchFamily="2" charset="-79"/>
              </a:rPr>
              <a:t>·         </a:t>
            </a:r>
            <a:r>
              <a:rPr lang="he-IL" sz="8000" dirty="0" smtClean="0">
                <a:cs typeface="Aharoni" pitchFamily="2" charset="-79"/>
              </a:rPr>
              <a:t>קרח יבש בטיחותי וידידותי לסביבה.</a:t>
            </a:r>
            <a:r>
              <a:rPr lang="en-US" sz="8000" dirty="0" smtClean="0">
                <a:cs typeface="Aharoni" pitchFamily="2" charset="-79"/>
              </a:rPr>
              <a:t> </a:t>
            </a:r>
          </a:p>
          <a:p>
            <a:pPr algn="r"/>
            <a:r>
              <a:rPr lang="he-IL" sz="8000" dirty="0" smtClean="0">
                <a:cs typeface="Aharoni" pitchFamily="2" charset="-79"/>
              </a:rPr>
              <a:t> </a:t>
            </a:r>
          </a:p>
          <a:p>
            <a:pPr algn="r"/>
            <a:endParaRPr lang="he-IL" sz="6400" dirty="0" smtClean="0">
              <a:cs typeface="Aharoni" pitchFamily="2" charset="-79"/>
            </a:endParaRPr>
          </a:p>
          <a:p>
            <a:pPr algn="r"/>
            <a:r>
              <a:rPr lang="he-IL" sz="6400" dirty="0" smtClean="0">
                <a:cs typeface="Aharoni" pitchFamily="2" charset="-79"/>
              </a:rPr>
              <a:t> </a:t>
            </a:r>
          </a:p>
          <a:p>
            <a:pPr algn="r"/>
            <a:endParaRPr lang="en-US" sz="7200" dirty="0">
              <a:cs typeface="Aharoni" pitchFamily="2" charset="-79"/>
            </a:endParaRPr>
          </a:p>
          <a:p>
            <a:endParaRPr lang="he-IL" dirty="0"/>
          </a:p>
        </p:txBody>
      </p:sp>
      <p:graphicFrame>
        <p:nvGraphicFramePr>
          <p:cNvPr id="4" name="דיאגרמה 3"/>
          <p:cNvGraphicFramePr/>
          <p:nvPr/>
        </p:nvGraphicFramePr>
        <p:xfrm>
          <a:off x="1115616" y="1196752"/>
          <a:ext cx="7560840" cy="3760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מציין מיקום של מספר שקופית 4"/>
          <p:cNvSpPr>
            <a:spLocks noGrp="1"/>
          </p:cNvSpPr>
          <p:nvPr>
            <p:ph type="sldNum" sz="quarter" idx="12"/>
          </p:nvPr>
        </p:nvSpPr>
        <p:spPr/>
        <p:txBody>
          <a:bodyPr/>
          <a:lstStyle/>
          <a:p>
            <a:fld id="{D9106FD6-144C-4B6D-AAE0-49C062EC1BCA}" type="slidenum">
              <a:rPr lang="he-IL" smtClean="0"/>
              <a:pPr/>
              <a:t>6</a:t>
            </a:fld>
            <a:endParaRPr lang="he-IL"/>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11560" y="188641"/>
            <a:ext cx="7772400" cy="1470025"/>
          </a:xfrm>
        </p:spPr>
        <p:txBody>
          <a:bodyPr>
            <a:normAutofit/>
          </a:bodyPr>
          <a:lstStyle/>
          <a:p>
            <a:pPr algn="ctr"/>
            <a:r>
              <a:rPr lang="he-IL" b="1" dirty="0" smtClean="0"/>
              <a:t>ארגון- </a:t>
            </a:r>
            <a:r>
              <a:rPr lang="en-US" b="1" dirty="0" err="1" smtClean="0"/>
              <a:t>Ar</a:t>
            </a:r>
            <a:r>
              <a:rPr lang="he-IL" b="1" dirty="0" smtClean="0"/>
              <a:t/>
            </a:r>
            <a:br>
              <a:rPr lang="he-IL" b="1" dirty="0" smtClean="0"/>
            </a:br>
            <a:endParaRPr lang="he-IL" dirty="0"/>
          </a:p>
        </p:txBody>
      </p:sp>
      <p:sp>
        <p:nvSpPr>
          <p:cNvPr id="3" name="כותרת משנה 2"/>
          <p:cNvSpPr>
            <a:spLocks noGrp="1"/>
          </p:cNvSpPr>
          <p:nvPr>
            <p:ph type="subTitle" idx="1"/>
          </p:nvPr>
        </p:nvSpPr>
        <p:spPr>
          <a:xfrm>
            <a:off x="611560" y="1628800"/>
            <a:ext cx="8208912" cy="5229200"/>
          </a:xfrm>
        </p:spPr>
        <p:txBody>
          <a:bodyPr>
            <a:normAutofit/>
          </a:bodyPr>
          <a:lstStyle/>
          <a:p>
            <a:pPr algn="r"/>
            <a:r>
              <a:rPr lang="he-IL" dirty="0" smtClean="0"/>
              <a:t> </a:t>
            </a:r>
          </a:p>
          <a:p>
            <a:endParaRPr lang="he-IL" dirty="0"/>
          </a:p>
        </p:txBody>
      </p:sp>
      <p:graphicFrame>
        <p:nvGraphicFramePr>
          <p:cNvPr id="4" name="דיאגרמה 3"/>
          <p:cNvGraphicFramePr/>
          <p:nvPr/>
        </p:nvGraphicFramePr>
        <p:xfrm>
          <a:off x="1187624" y="1556792"/>
          <a:ext cx="7776864"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תמונה 4" descr="https://encrypted-tbn1.gstatic.com/images?q=tbn:ANd9GcTEr9iAwH23uutfDl0SwzaHmtIgQqFLOex0EsrXl7o7Irvo9HRT85OD5zA">
            <a:hlinkClick r:id="rId7"/>
          </p:cNvPr>
          <p:cNvPicPr/>
          <p:nvPr/>
        </p:nvPicPr>
        <p:blipFill>
          <a:blip r:embed="rId8" cstate="print"/>
          <a:srcRect/>
          <a:stretch>
            <a:fillRect/>
          </a:stretch>
        </p:blipFill>
        <p:spPr bwMode="auto">
          <a:xfrm>
            <a:off x="1547664" y="404664"/>
            <a:ext cx="838200" cy="838200"/>
          </a:xfrm>
          <a:prstGeom prst="rect">
            <a:avLst/>
          </a:prstGeom>
          <a:ln>
            <a:solidFill>
              <a:srgbClr val="92D050"/>
            </a:solidFill>
          </a:ln>
          <a:effectLst>
            <a:softEdge rad="112500"/>
          </a:effectLst>
        </p:spPr>
      </p:pic>
      <p:sp>
        <p:nvSpPr>
          <p:cNvPr id="6" name="מציין מיקום של מספר שקופית 5"/>
          <p:cNvSpPr>
            <a:spLocks noGrp="1"/>
          </p:cNvSpPr>
          <p:nvPr>
            <p:ph type="sldNum" sz="quarter" idx="12"/>
          </p:nvPr>
        </p:nvSpPr>
        <p:spPr/>
        <p:txBody>
          <a:bodyPr/>
          <a:lstStyle/>
          <a:p>
            <a:fld id="{D9106FD6-144C-4B6D-AAE0-49C062EC1BCA}" type="slidenum">
              <a:rPr lang="he-IL" smtClean="0"/>
              <a:pPr/>
              <a:t>7</a:t>
            </a:fld>
            <a:endParaRPr lang="he-IL"/>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11560" y="188641"/>
            <a:ext cx="7772400" cy="1470025"/>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he-IL"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הליום-</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GB"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He </a:t>
            </a:r>
            <a:r>
              <a:rPr lang="he-IL"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he-IL"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he-IL"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כותרת משנה 2"/>
          <p:cNvSpPr>
            <a:spLocks noGrp="1"/>
          </p:cNvSpPr>
          <p:nvPr>
            <p:ph type="subTitle" idx="1"/>
          </p:nvPr>
        </p:nvSpPr>
        <p:spPr>
          <a:xfrm>
            <a:off x="323528" y="1124745"/>
            <a:ext cx="8496944" cy="5472608"/>
          </a:xfrm>
        </p:spPr>
        <p:txBody>
          <a:bodyPr>
            <a:normAutofit/>
          </a:bodyPr>
          <a:lstStyle/>
          <a:p>
            <a:pPr algn="r"/>
            <a:r>
              <a:rPr lang="he-IL" dirty="0" smtClean="0"/>
              <a:t> </a:t>
            </a:r>
          </a:p>
          <a:p>
            <a:pPr algn="r">
              <a:buFont typeface="Arial" pitchFamily="34" charset="0"/>
              <a:buChar char="•"/>
            </a:pPr>
            <a:endParaRPr lang="en-GB" dirty="0" smtClean="0"/>
          </a:p>
          <a:p>
            <a:r>
              <a:rPr lang="en-GB" dirty="0" smtClean="0"/>
              <a:t> </a:t>
            </a:r>
            <a:endParaRPr lang="he-IL" dirty="0"/>
          </a:p>
        </p:txBody>
      </p:sp>
      <p:graphicFrame>
        <p:nvGraphicFramePr>
          <p:cNvPr id="4" name="דיאגרמה 3"/>
          <p:cNvGraphicFramePr/>
          <p:nvPr/>
        </p:nvGraphicFramePr>
        <p:xfrm>
          <a:off x="899592" y="1124744"/>
          <a:ext cx="8064896"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תמונה 4" descr="https://encrypted-tbn1.gstatic.com/images?q=tbn:ANd9GcSww2T_b9b-1a4zdeZE86sx09NDsRKZAC-aJbOjUWK3KoprD4eHB-fBRBU">
            <a:hlinkClick r:id="rId7"/>
          </p:cNvPr>
          <p:cNvPicPr/>
          <p:nvPr/>
        </p:nvPicPr>
        <p:blipFill>
          <a:blip r:embed="rId8" cstate="print"/>
          <a:srcRect/>
          <a:stretch>
            <a:fillRect/>
          </a:stretch>
        </p:blipFill>
        <p:spPr bwMode="auto">
          <a:xfrm>
            <a:off x="1115616" y="260648"/>
            <a:ext cx="1000125" cy="1076325"/>
          </a:xfrm>
          <a:prstGeom prst="rect">
            <a:avLst/>
          </a:prstGeom>
          <a:noFill/>
          <a:ln w="9525">
            <a:noFill/>
            <a:miter lim="800000"/>
            <a:headEnd/>
            <a:tailEnd/>
          </a:ln>
        </p:spPr>
      </p:pic>
      <p:sp>
        <p:nvSpPr>
          <p:cNvPr id="6" name="מציין מיקום של מספר שקופית 5"/>
          <p:cNvSpPr>
            <a:spLocks noGrp="1"/>
          </p:cNvSpPr>
          <p:nvPr>
            <p:ph type="sldNum" sz="quarter" idx="12"/>
          </p:nvPr>
        </p:nvSpPr>
        <p:spPr/>
        <p:txBody>
          <a:bodyPr/>
          <a:lstStyle/>
          <a:p>
            <a:fld id="{D9106FD6-144C-4B6D-AAE0-49C062EC1BCA}" type="slidenum">
              <a:rPr lang="he-IL" smtClean="0"/>
              <a:pPr/>
              <a:t>8</a:t>
            </a:fld>
            <a:endParaRPr lang="he-IL"/>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גילה אופקית 3"/>
          <p:cNvSpPr/>
          <p:nvPr/>
        </p:nvSpPr>
        <p:spPr>
          <a:xfrm>
            <a:off x="611560" y="1052736"/>
            <a:ext cx="8244408" cy="5256584"/>
          </a:xfrm>
          <a:prstGeom prst="horizontalScroll">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2" name="כותרת 1"/>
          <p:cNvSpPr>
            <a:spLocks noGrp="1"/>
          </p:cNvSpPr>
          <p:nvPr>
            <p:ph type="ctrTitle"/>
          </p:nvPr>
        </p:nvSpPr>
        <p:spPr>
          <a:xfrm>
            <a:off x="1619672" y="404664"/>
            <a:ext cx="6908304" cy="1052736"/>
          </a:xfrm>
        </p:spPr>
        <p:txBody>
          <a:bodyPr>
            <a:normAutofit fontScale="90000"/>
          </a:bodyPr>
          <a:lstStyle/>
          <a:p>
            <a:pPr algn="ctr"/>
            <a:r>
              <a:rPr lang="he-IL" dirty="0" smtClean="0"/>
              <a:t>חנקן </a:t>
            </a:r>
            <a:r>
              <a:rPr lang="en-GB" dirty="0" smtClean="0"/>
              <a:t>N</a:t>
            </a:r>
            <a:r>
              <a:rPr lang="en-GB" baseline="-25000" dirty="0" smtClean="0"/>
              <a:t>2</a:t>
            </a:r>
            <a:r>
              <a:rPr lang="en-GB" dirty="0" smtClean="0"/>
              <a:t> </a:t>
            </a:r>
            <a:r>
              <a:rPr lang="he-IL" b="1" dirty="0" smtClean="0"/>
              <a:t/>
            </a:r>
            <a:br>
              <a:rPr lang="he-IL" b="1" dirty="0" smtClean="0"/>
            </a:br>
            <a:endParaRPr lang="he-IL" dirty="0"/>
          </a:p>
        </p:txBody>
      </p:sp>
      <p:sp>
        <p:nvSpPr>
          <p:cNvPr id="3" name="כותרת משנה 2"/>
          <p:cNvSpPr>
            <a:spLocks noGrp="1"/>
          </p:cNvSpPr>
          <p:nvPr>
            <p:ph type="subTitle" idx="1"/>
          </p:nvPr>
        </p:nvSpPr>
        <p:spPr>
          <a:xfrm>
            <a:off x="323528" y="836712"/>
            <a:ext cx="8820472" cy="6021288"/>
          </a:xfrm>
        </p:spPr>
        <p:txBody>
          <a:bodyPr>
            <a:normAutofit fontScale="32500" lnSpcReduction="20000"/>
          </a:bodyPr>
          <a:lstStyle/>
          <a:p>
            <a:pPr algn="r">
              <a:lnSpc>
                <a:spcPct val="120000"/>
              </a:lnSpc>
            </a:pPr>
            <a:endParaRPr lang="he-IL" sz="8000" dirty="0" smtClean="0"/>
          </a:p>
          <a:p>
            <a:pPr algn="r">
              <a:lnSpc>
                <a:spcPct val="120000"/>
              </a:lnSpc>
            </a:pPr>
            <a:endParaRPr lang="he-IL" sz="8000" dirty="0" smtClean="0"/>
          </a:p>
          <a:p>
            <a:pPr algn="ctr">
              <a:lnSpc>
                <a:spcPct val="120000"/>
              </a:lnSpc>
            </a:pPr>
            <a:r>
              <a:rPr lang="he-IL" sz="8000" dirty="0" smtClean="0"/>
              <a:t>מצוי באוויר בריכוז של 78% </a:t>
            </a:r>
          </a:p>
          <a:p>
            <a:pPr algn="ctr">
              <a:lnSpc>
                <a:spcPct val="120000"/>
              </a:lnSpc>
            </a:pPr>
            <a:r>
              <a:rPr lang="he-IL" sz="8000" dirty="0" smtClean="0"/>
              <a:t>הוא גז אינרטי שכמעט ואינו יוצר ריאקציה עם יסודות אחרים</a:t>
            </a:r>
          </a:p>
          <a:p>
            <a:pPr algn="ctr">
              <a:lnSpc>
                <a:spcPct val="120000"/>
              </a:lnSpc>
            </a:pPr>
            <a:r>
              <a:rPr lang="he-IL" sz="8000" dirty="0" smtClean="0"/>
              <a:t> וממלא תפקיד חשוב בתעשיות המזון, המתכת והאלקטרוניקה</a:t>
            </a:r>
          </a:p>
          <a:p>
            <a:pPr algn="ctr">
              <a:lnSpc>
                <a:spcPct val="120000"/>
              </a:lnSpc>
              <a:buFont typeface="Arial" pitchFamily="34" charset="0"/>
              <a:buChar char="•"/>
            </a:pPr>
            <a:r>
              <a:rPr lang="he-IL" sz="8000" dirty="0" smtClean="0"/>
              <a:t>במצבו הנוזלי הוא נשמר בטמפרטורה של </a:t>
            </a:r>
            <a:r>
              <a:rPr lang="en-US" sz="8000" dirty="0" smtClean="0"/>
              <a:t>-196⁰C</a:t>
            </a:r>
            <a:endParaRPr lang="he-IL" sz="8000" dirty="0" smtClean="0"/>
          </a:p>
          <a:p>
            <a:pPr algn="ctr">
              <a:lnSpc>
                <a:spcPct val="120000"/>
              </a:lnSpc>
              <a:buFont typeface="Arial" pitchFamily="34" charset="0"/>
              <a:buChar char="•"/>
            </a:pPr>
            <a:r>
              <a:rPr lang="he-IL" sz="8000" dirty="0" smtClean="0"/>
              <a:t>משמש לצרכי קירור.</a:t>
            </a:r>
            <a:endParaRPr lang="he-IL" sz="8000" b="1" dirty="0" smtClean="0"/>
          </a:p>
          <a:p>
            <a:pPr algn="ctr">
              <a:lnSpc>
                <a:spcPct val="120000"/>
              </a:lnSpc>
            </a:pPr>
            <a:r>
              <a:rPr lang="he-IL" sz="7200" dirty="0" smtClean="0"/>
              <a:t> </a:t>
            </a:r>
          </a:p>
          <a:p>
            <a:pPr algn="r">
              <a:lnSpc>
                <a:spcPct val="120000"/>
              </a:lnSpc>
            </a:pPr>
            <a:r>
              <a:rPr lang="he-IL" sz="7200" dirty="0" smtClean="0"/>
              <a:t> </a:t>
            </a:r>
          </a:p>
          <a:p>
            <a:pPr algn="r"/>
            <a:endParaRPr lang="he-IL" sz="7200" dirty="0" smtClean="0"/>
          </a:p>
          <a:p>
            <a:pPr algn="r">
              <a:buFont typeface="Arial" pitchFamily="34" charset="0"/>
              <a:buChar char="•"/>
            </a:pPr>
            <a:endParaRPr lang="he-IL" sz="7200" dirty="0" smtClean="0"/>
          </a:p>
          <a:p>
            <a:r>
              <a:rPr lang="he-IL" sz="7200" dirty="0" smtClean="0"/>
              <a:t> </a:t>
            </a:r>
          </a:p>
          <a:p>
            <a:pPr algn="r">
              <a:buFont typeface="Wingdings" pitchFamily="2" charset="2"/>
              <a:buChar char="Ø"/>
            </a:pPr>
            <a:endParaRPr lang="he-IL" dirty="0" smtClean="0"/>
          </a:p>
          <a:p>
            <a:endParaRPr lang="he-IL" dirty="0"/>
          </a:p>
        </p:txBody>
      </p:sp>
      <p:sp>
        <p:nvSpPr>
          <p:cNvPr id="5" name="מציין מיקום של מספר שקופית 4"/>
          <p:cNvSpPr>
            <a:spLocks noGrp="1"/>
          </p:cNvSpPr>
          <p:nvPr>
            <p:ph type="sldNum" sz="quarter" idx="12"/>
          </p:nvPr>
        </p:nvSpPr>
        <p:spPr/>
        <p:txBody>
          <a:bodyPr/>
          <a:lstStyle/>
          <a:p>
            <a:fld id="{D9106FD6-144C-4B6D-AAE0-49C062EC1BCA}" type="slidenum">
              <a:rPr lang="he-IL" smtClean="0"/>
              <a:pPr/>
              <a:t>9</a:t>
            </a:fld>
            <a:endParaRPr lang="he-IL"/>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מפנה השמש">
  <a:themeElements>
    <a:clrScheme name="מפנה השמש">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מפנה השמש">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מפנה השמש">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1678</TotalTime>
  <Words>683</Words>
  <Application>Microsoft Office PowerPoint</Application>
  <PresentationFormat>On-screen Show (4:3)</PresentationFormat>
  <Paragraphs>162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מפנה השמש</vt:lpstr>
      <vt:lpstr>              השתלמות מורי כימיה בטכניון, תשע"ה, 2014/2015 כימטק  פעילות לתלמידים שקשורה למפעל בתעשייה הכימית בישראל   מרכזת ומנחת הקורס: ד"ר אורית הרשקוביץ מוגש ע"י: ח'אלד מסאלחה          נרימאן חכים    </vt:lpstr>
      <vt:lpstr>מפעלי חמצן וארגון בע"מ</vt:lpstr>
      <vt:lpstr>גזים למזון  על פי הנחיות משרד הבריאות הגזים המשמשים בתהליכי ייצור מזון והבאים במגע עם המזון, מחויבים להיות גזים ייעודיים למזון העוברים בעת הייצור והאריזה  פיקוח ובדיקות התאמה למזון.   ייצור הגזים מחויב להיות מפוקח על ידי משרד הבריאות – שרות המזון.   מפעלי חמצן וארגון הוסמכו כמפעל ליצור גזים למזון  ופועלים ברישיון משרד הבריאות, המחייב ולידציה שוטפת של הציוד והמערכות ושמירה על סטנדרט גבוה של פיקוח ובקרת איכות.    </vt:lpstr>
      <vt:lpstr>חמצן- יישומים ושימושים</vt:lpstr>
      <vt:lpstr> גז המימן- H2 </vt:lpstr>
      <vt:lpstr>             גז פחמן דו-חמצני –CO2(g) קרח יבש CO2(s)  </vt:lpstr>
      <vt:lpstr>ארגון- Ar </vt:lpstr>
      <vt:lpstr>הליום- He  </vt:lpstr>
      <vt:lpstr>חנקן N2  </vt:lpstr>
      <vt:lpstr>חנקן N2 - יישומים ושימושים </vt:lpstr>
      <vt:lpstr>  אצטילן(C2H2)-שימושים</vt:lpstr>
      <vt:lpstr>           ארסיין- AsH3</vt:lpstr>
      <vt:lpstr>גליום ארסניד   GaAs  </vt:lpstr>
      <vt:lpstr>כמה עובדות אודות גליום ארסניד </vt:lpstr>
      <vt:lpstr>מקורות</vt:lpstr>
    </vt:vector>
  </TitlesOfParts>
  <Company>HELL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השתלמות מורי כימיה בטכניון, תשע"ה,  2014/2015  פעילות לתלמידים שקשורה למפעל בתעשייה הכימית בישראל   מרכזת ומנחת הקורס: ד"ר אורית הרשקוביץ מוגש ע"י: ח'אלד מסאלחה                  נרימאן חכים</dc:title>
  <dc:creator>Bill Gates</dc:creator>
  <cp:lastModifiedBy>WICC</cp:lastModifiedBy>
  <cp:revision>15</cp:revision>
  <dcterms:created xsi:type="dcterms:W3CDTF">2015-01-23T12:00:59Z</dcterms:created>
  <dcterms:modified xsi:type="dcterms:W3CDTF">2017-11-19T14:19:48Z</dcterms:modified>
</cp:coreProperties>
</file>