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bookmarkIdSeed="5">
  <p:sldMasterIdLst>
    <p:sldMasterId id="2147484380" r:id="rId1"/>
  </p:sldMasterIdLst>
  <p:notesMasterIdLst>
    <p:notesMasterId r:id="rId17"/>
  </p:notesMasterIdLst>
  <p:sldIdLst>
    <p:sldId id="256" r:id="rId2"/>
    <p:sldId id="424" r:id="rId3"/>
    <p:sldId id="439" r:id="rId4"/>
    <p:sldId id="436" r:id="rId5"/>
    <p:sldId id="438" r:id="rId6"/>
    <p:sldId id="437" r:id="rId7"/>
    <p:sldId id="440" r:id="rId8"/>
    <p:sldId id="446" r:id="rId9"/>
    <p:sldId id="441" r:id="rId10"/>
    <p:sldId id="447" r:id="rId11"/>
    <p:sldId id="429" r:id="rId12"/>
    <p:sldId id="428" r:id="rId13"/>
    <p:sldId id="412" r:id="rId14"/>
    <p:sldId id="444" r:id="rId15"/>
    <p:sldId id="445" r:id="rId16"/>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ori" initials="D" lastIdx="7" clrIdx="0">
    <p:extLst/>
  </p:cmAuthor>
  <p:cmAuthor id="2" name="Rana" initials="R" lastIdx="0" clrIdx="1"/>
  <p:cmAuthor id="3" name="Dori" initials="JD" lastIdx="33" clrIdx="2">
    <p:extLst/>
  </p:cmAuthor>
  <p:cmAuthor id="4" name="Gabi" initials="G" lastIdx="10" clrIdx="3"/>
  <p:cmAuthor id="5" name="Amal Jaraisy" initials="AJ" lastIdx="2" clrIdx="4">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69841"/>
    <a:srgbClr val="FF0066"/>
    <a:srgbClr val="49C773"/>
    <a:srgbClr val="D8F8AE"/>
    <a:srgbClr val="C5EFBB"/>
    <a:srgbClr val="BAECAE"/>
    <a:srgbClr val="AAE89C"/>
    <a:srgbClr val="BBFBBE"/>
    <a:srgbClr val="8FF9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סגנון ביניים 2 - הדגשה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סגנון ביניים 2 - הדגשה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סגנון ביניים 2 - הדגשה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סגנון ביניים 2 - הדגשה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5BE263C-DBD7-4A20-BB59-AAB30ACAA65A}" styleName="סגנון ביניים 3 - הדגשה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74C1A8A3-306A-4EB7-A6B1-4F7E0EB9C5D6}" styleName="סגנון ביניים 3 - הדגשה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2833802-FEF1-4C79-8D5D-14CF1EAF98D9}" styleName="סגנון בהיר 2 - הדגשה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17292A2E-F333-43FB-9621-5CBBE7FDCDCB}" styleName="סגנון בהיר 2 - הדגשה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2DE63D5-997A-4646-A377-4702673A728D}" styleName="סגנון בהיר 2 - הדגשה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012ECD-51FC-41F1-AA8D-1B2483CD663E}" styleName="סגנון בהיר 2 - הדגשה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סגנון בהיר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660B408-B3CF-4A94-85FC-2B1E0A45F4A2}" styleName="סגנון כהה 2 - הדגשה 1/הדגשה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0E3FDE45-AF77-4B5C-9715-49D594BDF05E}" styleName="סגנון בהיר 1 - הדגשה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08FB837D-C827-4EFA-A057-4D05807E0F7C}" styleName="סגנון ערכת נושא 1 - הדגשה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940675A-B579-460E-94D1-54222C63F5DA}" styleName="ללא סגנון, רשת טבלה">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סגנון ביניים 2 - הדגשה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9631B5-78F2-41C9-869B-9F39066F8104}" styleName="סגנון ביניים 3 - הדגשה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6E25E649-3F16-4E02-A733-19D2CDBF48F0}" styleName="סגנון ביניים 3 - הדגשה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125E5076-3810-47DD-B79F-674D7AD40C01}" styleName="סגנון כהה 1 - הדגשה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301B821-A1FF-4177-AEE7-76D212191A09}" styleName="סגנון ביניים 1 - הדגשה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ED083AE6-46FA-4A59-8FB0-9F97EB10719F}" styleName="סגנון בהיר 3 - הדגשה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DA37D80-6434-44D0-A028-1B22A696006F}" styleName="סגנון בהיר 3 - הדגשה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סגנון בהיר 3 - הדגשה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DBED569-4797-4DF1-A0F4-6AAB3CD982D8}" styleName="סגנון בהיר 3 - הדגשה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סגנון בהיר 3 - הדגשה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5524" autoAdjust="0"/>
    <p:restoredTop sz="99228" autoAdjust="0"/>
  </p:normalViewPr>
  <p:slideViewPr>
    <p:cSldViewPr>
      <p:cViewPr>
        <p:scale>
          <a:sx n="59" d="100"/>
          <a:sy n="59" d="100"/>
        </p:scale>
        <p:origin x="-1027" y="149"/>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83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8D225CC-608F-4702-B56C-032A74530D26}" type="doc">
      <dgm:prSet loTypeId="urn:microsoft.com/office/officeart/2005/8/layout/default#1" loCatId="list" qsTypeId="urn:microsoft.com/office/officeart/2005/8/quickstyle/3d2" qsCatId="3D" csTypeId="urn:microsoft.com/office/officeart/2005/8/colors/accent0_1" csCatId="mainScheme" phldr="1"/>
      <dgm:spPr/>
      <dgm:t>
        <a:bodyPr/>
        <a:lstStyle/>
        <a:p>
          <a:pPr rtl="1"/>
          <a:endParaRPr lang="he-IL"/>
        </a:p>
      </dgm:t>
    </dgm:pt>
    <dgm:pt modelId="{E50341CE-962A-4EEF-9DFE-CD0FD8D607D6}">
      <dgm:prSet phldrT="[טקסט]" custT="1"/>
      <dgm:spPr>
        <a:effectLst>
          <a:glow rad="101600">
            <a:schemeClr val="accent1">
              <a:satMod val="175000"/>
              <a:alpha val="40000"/>
            </a:schemeClr>
          </a:glow>
        </a:effectLst>
      </dgm:spPr>
      <dgm:t>
        <a:bodyPr/>
        <a:lstStyle/>
        <a:p>
          <a:pPr rtl="1"/>
          <a:r>
            <a:rPr lang="he-IL" sz="2800" dirty="0" smtClean="0">
              <a:latin typeface="David" panose="020E0502060401010101" pitchFamily="34" charset="-79"/>
              <a:cs typeface="David" panose="020E0502060401010101" pitchFamily="34" charset="-79"/>
            </a:rPr>
            <a:t>התזת חומר מחבר שמדביק חלקיקי אבקה</a:t>
          </a:r>
          <a:endParaRPr lang="he-IL" sz="2800" b="0" i="0" cap="none" spc="0" dirty="0">
            <a:ln w="18000">
              <a:prstDash val="solid"/>
              <a:miter lim="800000"/>
            </a:ln>
            <a:effectLst/>
            <a:latin typeface="David" panose="020E0502060401010101" pitchFamily="34" charset="-79"/>
            <a:ea typeface="Tahoma" panose="020B0604030504040204" pitchFamily="34" charset="0"/>
            <a:cs typeface="David" panose="020E0502060401010101" pitchFamily="34" charset="-79"/>
          </a:endParaRPr>
        </a:p>
      </dgm:t>
    </dgm:pt>
    <dgm:pt modelId="{5A9EA028-3B86-4050-98B6-D97BF16E2AA3}" type="parTrans" cxnId="{093C8D4C-8C75-4573-BC3F-416E4A8C37A1}">
      <dgm:prSet/>
      <dgm:spPr/>
      <dgm:t>
        <a:bodyPr/>
        <a:lstStyle/>
        <a:p>
          <a:pPr rtl="1"/>
          <a:endParaRPr lang="he-IL" b="1" cap="none" spc="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endParaRPr>
        </a:p>
      </dgm:t>
    </dgm:pt>
    <dgm:pt modelId="{A2194A5F-B5CF-4508-914A-1DCBB0C3E0CD}" type="sibTrans" cxnId="{093C8D4C-8C75-4573-BC3F-416E4A8C37A1}">
      <dgm:prSet/>
      <dgm:spPr/>
      <dgm:t>
        <a:bodyPr/>
        <a:lstStyle/>
        <a:p>
          <a:pPr rtl="1"/>
          <a:endParaRPr lang="he-IL" b="1" cap="none" spc="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endParaRPr>
        </a:p>
      </dgm:t>
    </dgm:pt>
    <dgm:pt modelId="{D9F9FA25-599D-4510-BB8F-52508957D172}">
      <dgm:prSet phldrT="[טקסט]"/>
      <dgm:spPr>
        <a:effectLst>
          <a:glow rad="101600">
            <a:schemeClr val="accent1">
              <a:satMod val="175000"/>
              <a:alpha val="40000"/>
            </a:schemeClr>
          </a:glow>
        </a:effectLst>
      </dgm:spPr>
      <dgm:t>
        <a:bodyPr/>
        <a:lstStyle/>
        <a:p>
          <a:pPr rtl="1"/>
          <a:r>
            <a:rPr lang="en-US" dirty="0" smtClean="0">
              <a:latin typeface="David" panose="020E0502060401010101" pitchFamily="34" charset="-79"/>
              <a:cs typeface="David" panose="020E0502060401010101" pitchFamily="34" charset="-79"/>
            </a:rPr>
            <a:t>Digital light processing (DLP)</a:t>
          </a:r>
          <a:endParaRPr lang="he-IL" b="0" i="0" cap="none" spc="0" dirty="0">
            <a:ln w="18000">
              <a:prstDash val="solid"/>
              <a:miter lim="800000"/>
            </a:ln>
            <a:effectLst/>
            <a:latin typeface="David" panose="020E0502060401010101" pitchFamily="34" charset="-79"/>
            <a:ea typeface="Tahoma" panose="020B0604030504040204" pitchFamily="34" charset="0"/>
            <a:cs typeface="David" panose="020E0502060401010101" pitchFamily="34" charset="-79"/>
          </a:endParaRPr>
        </a:p>
      </dgm:t>
    </dgm:pt>
    <dgm:pt modelId="{D65B28C6-2F50-4BE9-8A8F-0F39574C3B99}" type="parTrans" cxnId="{773BD316-19B7-4BE4-ABF9-76AA85CE5D5E}">
      <dgm:prSet/>
      <dgm:spPr/>
      <dgm:t>
        <a:bodyPr/>
        <a:lstStyle/>
        <a:p>
          <a:pPr rtl="1"/>
          <a:endParaRPr lang="he-IL" b="1" cap="none" spc="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endParaRPr>
        </a:p>
      </dgm:t>
    </dgm:pt>
    <dgm:pt modelId="{203B4E4D-4C8D-4BA6-B414-6C4C1A1C64A1}" type="sibTrans" cxnId="{773BD316-19B7-4BE4-ABF9-76AA85CE5D5E}">
      <dgm:prSet/>
      <dgm:spPr/>
      <dgm:t>
        <a:bodyPr/>
        <a:lstStyle/>
        <a:p>
          <a:pPr rtl="1"/>
          <a:endParaRPr lang="he-IL" b="1" cap="none" spc="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endParaRPr>
        </a:p>
      </dgm:t>
    </dgm:pt>
    <dgm:pt modelId="{8E319F1F-F4B2-4278-A68E-D5E8F53C3AC8}">
      <dgm:prSet phldrT="[טקסט]"/>
      <dgm:spPr>
        <a:effectLst>
          <a:glow rad="101600">
            <a:schemeClr val="accent1">
              <a:satMod val="175000"/>
              <a:alpha val="40000"/>
            </a:schemeClr>
          </a:glow>
        </a:effectLst>
      </dgm:spPr>
      <dgm:t>
        <a:bodyPr/>
        <a:lstStyle/>
        <a:p>
          <a:pPr rtl="1"/>
          <a:r>
            <a:rPr lang="he-IL" dirty="0" err="1" smtClean="0">
              <a:latin typeface="David" panose="020E0502060401010101" pitchFamily="34" charset="-79"/>
              <a:cs typeface="David" panose="020E0502060401010101" pitchFamily="34" charset="-79"/>
            </a:rPr>
            <a:t>סטריאוליתוגרפיה</a:t>
          </a:r>
          <a:endParaRPr lang="he-IL" b="0" i="0" cap="none" spc="0" dirty="0">
            <a:ln w="18000">
              <a:prstDash val="solid"/>
              <a:miter lim="800000"/>
            </a:ln>
            <a:effectLst/>
            <a:latin typeface="David" panose="020E0502060401010101" pitchFamily="34" charset="-79"/>
            <a:ea typeface="Tahoma" panose="020B0604030504040204" pitchFamily="34" charset="0"/>
            <a:cs typeface="David" panose="020E0502060401010101" pitchFamily="34" charset="-79"/>
          </a:endParaRPr>
        </a:p>
      </dgm:t>
    </dgm:pt>
    <dgm:pt modelId="{46CF5DB9-ECD1-4E13-B0DA-AE1D5BD268D9}" type="parTrans" cxnId="{0898D897-9B54-4FB8-909F-E029814075B6}">
      <dgm:prSet/>
      <dgm:spPr/>
      <dgm:t>
        <a:bodyPr/>
        <a:lstStyle/>
        <a:p>
          <a:pPr rtl="1"/>
          <a:endParaRPr lang="he-IL" b="1" cap="none" spc="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endParaRPr>
        </a:p>
      </dgm:t>
    </dgm:pt>
    <dgm:pt modelId="{E573BFCF-C6FA-4927-A839-112B8D98163E}" type="sibTrans" cxnId="{0898D897-9B54-4FB8-909F-E029814075B6}">
      <dgm:prSet/>
      <dgm:spPr/>
      <dgm:t>
        <a:bodyPr/>
        <a:lstStyle/>
        <a:p>
          <a:pPr rtl="1"/>
          <a:endParaRPr lang="he-IL" b="1" cap="none" spc="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endParaRPr>
        </a:p>
      </dgm:t>
    </dgm:pt>
    <dgm:pt modelId="{C646BE29-2CD1-4EF1-9767-6E4D6E2297C9}">
      <dgm:prSet phldrT="[טקסט]"/>
      <dgm:spPr>
        <a:effectLst>
          <a:glow rad="101600">
            <a:schemeClr val="accent1">
              <a:satMod val="175000"/>
              <a:alpha val="40000"/>
            </a:schemeClr>
          </a:glow>
        </a:effectLst>
      </dgm:spPr>
      <dgm:t>
        <a:bodyPr/>
        <a:lstStyle/>
        <a:p>
          <a:pPr rtl="1"/>
          <a:r>
            <a:rPr lang="he-IL" dirty="0" smtClean="0">
              <a:latin typeface="David" panose="020E0502060401010101" pitchFamily="34" charset="-79"/>
              <a:cs typeface="David" panose="020E0502060401010101" pitchFamily="34" charset="-79"/>
            </a:rPr>
            <a:t>הדפסה באמצעות התזת טיפות</a:t>
          </a:r>
          <a:endParaRPr lang="he-IL" b="0" i="0" cap="none" spc="0" dirty="0">
            <a:ln w="18000">
              <a:prstDash val="solid"/>
              <a:miter lim="800000"/>
            </a:ln>
            <a:effectLst/>
            <a:latin typeface="David" panose="020E0502060401010101" pitchFamily="34" charset="-79"/>
            <a:ea typeface="Tahoma" panose="020B0604030504040204" pitchFamily="34" charset="0"/>
            <a:cs typeface="David" panose="020E0502060401010101" pitchFamily="34" charset="-79"/>
          </a:endParaRPr>
        </a:p>
      </dgm:t>
    </dgm:pt>
    <dgm:pt modelId="{0749AC55-3F00-4B25-9050-0D6940790876}" type="parTrans" cxnId="{E876E173-8573-44B9-AB7E-6BB274AB45C1}">
      <dgm:prSet/>
      <dgm:spPr/>
      <dgm:t>
        <a:bodyPr/>
        <a:lstStyle/>
        <a:p>
          <a:pPr rtl="1"/>
          <a:endParaRPr lang="he-IL" b="1" cap="none" spc="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endParaRPr>
        </a:p>
      </dgm:t>
    </dgm:pt>
    <dgm:pt modelId="{B9B87521-A8F8-48C9-BFAC-34C13ED17BD9}" type="sibTrans" cxnId="{E876E173-8573-44B9-AB7E-6BB274AB45C1}">
      <dgm:prSet/>
      <dgm:spPr/>
      <dgm:t>
        <a:bodyPr/>
        <a:lstStyle/>
        <a:p>
          <a:pPr rtl="1"/>
          <a:endParaRPr lang="he-IL" b="1" cap="none" spc="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endParaRPr>
        </a:p>
      </dgm:t>
    </dgm:pt>
    <dgm:pt modelId="{9B962E71-BD80-45D0-88E9-AA3C013FE605}">
      <dgm:prSet phldrT="[טקסט]"/>
      <dgm:spPr>
        <a:effectLst>
          <a:glow rad="101600">
            <a:schemeClr val="accent1">
              <a:satMod val="175000"/>
              <a:alpha val="40000"/>
            </a:schemeClr>
          </a:glow>
        </a:effectLst>
      </dgm:spPr>
      <dgm:t>
        <a:bodyPr/>
        <a:lstStyle/>
        <a:p>
          <a:pPr rtl="1"/>
          <a:r>
            <a:rPr lang="he-IL" dirty="0" smtClean="0">
              <a:latin typeface="David" panose="020E0502060401010101" pitchFamily="34" charset="-79"/>
              <a:cs typeface="David" panose="020E0502060401010101" pitchFamily="34" charset="-79"/>
            </a:rPr>
            <a:t>הדפסה באמצעות התכה בחום / לייזר</a:t>
          </a:r>
          <a:endParaRPr lang="he-IL" b="0" i="0" cap="none" spc="0" dirty="0">
            <a:ln w="18000">
              <a:prstDash val="solid"/>
              <a:miter lim="800000"/>
            </a:ln>
            <a:effectLst/>
            <a:latin typeface="David" panose="020E0502060401010101" pitchFamily="34" charset="-79"/>
            <a:ea typeface="Tahoma" panose="020B0604030504040204" pitchFamily="34" charset="0"/>
            <a:cs typeface="David" panose="020E0502060401010101" pitchFamily="34" charset="-79"/>
          </a:endParaRPr>
        </a:p>
      </dgm:t>
    </dgm:pt>
    <dgm:pt modelId="{F3416785-3B13-4B16-91B8-C43701645483}" type="parTrans" cxnId="{AA520446-7A54-4C43-A04F-B215E1FD99EC}">
      <dgm:prSet/>
      <dgm:spPr/>
      <dgm:t>
        <a:bodyPr/>
        <a:lstStyle/>
        <a:p>
          <a:pPr rtl="1"/>
          <a:endParaRPr lang="he-IL" b="1" cap="none" spc="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endParaRPr>
        </a:p>
      </dgm:t>
    </dgm:pt>
    <dgm:pt modelId="{49A384C2-5B49-4E94-A75E-9107EF6BAD17}" type="sibTrans" cxnId="{AA520446-7A54-4C43-A04F-B215E1FD99EC}">
      <dgm:prSet/>
      <dgm:spPr/>
      <dgm:t>
        <a:bodyPr/>
        <a:lstStyle/>
        <a:p>
          <a:pPr rtl="1"/>
          <a:endParaRPr lang="he-IL" b="1" cap="none" spc="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endParaRPr>
        </a:p>
      </dgm:t>
    </dgm:pt>
    <dgm:pt modelId="{60E5F037-7593-4E8A-B6B4-1CB80568D4C9}">
      <dgm:prSet phldrT="[טקסט]"/>
      <dgm:spPr>
        <a:effectLst>
          <a:glow rad="101600">
            <a:schemeClr val="accent1">
              <a:satMod val="175000"/>
              <a:alpha val="40000"/>
            </a:schemeClr>
          </a:glow>
        </a:effectLst>
      </dgm:spPr>
      <dgm:t>
        <a:bodyPr/>
        <a:lstStyle/>
        <a:p>
          <a:pPr rtl="1"/>
          <a:r>
            <a:rPr lang="he-IL" dirty="0" smtClean="0">
              <a:latin typeface="David" panose="020E0502060401010101" pitchFamily="34" charset="-79"/>
              <a:cs typeface="David" panose="020E0502060401010101" pitchFamily="34" charset="-79"/>
            </a:rPr>
            <a:t>התזת חומר שמתמצק לאחר הקרנה באור על-סגול</a:t>
          </a:r>
          <a:endParaRPr lang="he-IL" b="0" i="0" cap="none" spc="0" dirty="0">
            <a:ln w="18000">
              <a:prstDash val="solid"/>
              <a:miter lim="800000"/>
            </a:ln>
            <a:effectLst/>
            <a:latin typeface="David" panose="020E0502060401010101" pitchFamily="34" charset="-79"/>
            <a:ea typeface="Tahoma" panose="020B0604030504040204" pitchFamily="34" charset="0"/>
            <a:cs typeface="David" panose="020E0502060401010101" pitchFamily="34" charset="-79"/>
          </a:endParaRPr>
        </a:p>
      </dgm:t>
    </dgm:pt>
    <dgm:pt modelId="{1D216F32-32FC-45B4-8B9F-0A34396ED335}" type="parTrans" cxnId="{0DCACBDB-F031-4FEC-AB6A-489A89B13E72}">
      <dgm:prSet/>
      <dgm:spPr/>
      <dgm:t>
        <a:bodyPr/>
        <a:lstStyle/>
        <a:p>
          <a:pPr rtl="1"/>
          <a:endParaRPr lang="he-IL"/>
        </a:p>
      </dgm:t>
    </dgm:pt>
    <dgm:pt modelId="{5EE68AE9-57A7-40E5-B4D1-BD1A66BF1EB0}" type="sibTrans" cxnId="{0DCACBDB-F031-4FEC-AB6A-489A89B13E72}">
      <dgm:prSet/>
      <dgm:spPr/>
      <dgm:t>
        <a:bodyPr/>
        <a:lstStyle/>
        <a:p>
          <a:pPr rtl="1"/>
          <a:endParaRPr lang="he-IL"/>
        </a:p>
      </dgm:t>
    </dgm:pt>
    <dgm:pt modelId="{FE8A46A6-B835-4EC3-AAD3-A8FB45C55CEA}" type="pres">
      <dgm:prSet presAssocID="{18D225CC-608F-4702-B56C-032A74530D26}" presName="diagram" presStyleCnt="0">
        <dgm:presLayoutVars>
          <dgm:dir/>
          <dgm:resizeHandles val="exact"/>
        </dgm:presLayoutVars>
      </dgm:prSet>
      <dgm:spPr/>
      <dgm:t>
        <a:bodyPr/>
        <a:lstStyle/>
        <a:p>
          <a:pPr rtl="1"/>
          <a:endParaRPr lang="he-IL"/>
        </a:p>
      </dgm:t>
    </dgm:pt>
    <dgm:pt modelId="{3E7A8D10-2EE6-443E-9377-576D54C7B1E0}" type="pres">
      <dgm:prSet presAssocID="{E50341CE-962A-4EEF-9DFE-CD0FD8D607D6}" presName="node" presStyleLbl="node1" presStyleIdx="0" presStyleCnt="6">
        <dgm:presLayoutVars>
          <dgm:bulletEnabled val="1"/>
        </dgm:presLayoutVars>
      </dgm:prSet>
      <dgm:spPr/>
      <dgm:t>
        <a:bodyPr/>
        <a:lstStyle/>
        <a:p>
          <a:pPr rtl="1"/>
          <a:endParaRPr lang="he-IL"/>
        </a:p>
      </dgm:t>
    </dgm:pt>
    <dgm:pt modelId="{51E8BF53-53C0-4AEE-9673-ED2B59412763}" type="pres">
      <dgm:prSet presAssocID="{A2194A5F-B5CF-4508-914A-1DCBB0C3E0CD}" presName="sibTrans" presStyleCnt="0"/>
      <dgm:spPr/>
    </dgm:pt>
    <dgm:pt modelId="{605D6FB6-1BF8-4C8C-99A0-A988F000338F}" type="pres">
      <dgm:prSet presAssocID="{D9F9FA25-599D-4510-BB8F-52508957D172}" presName="node" presStyleLbl="node1" presStyleIdx="1" presStyleCnt="6">
        <dgm:presLayoutVars>
          <dgm:bulletEnabled val="1"/>
        </dgm:presLayoutVars>
      </dgm:prSet>
      <dgm:spPr/>
      <dgm:t>
        <a:bodyPr/>
        <a:lstStyle/>
        <a:p>
          <a:pPr rtl="1"/>
          <a:endParaRPr lang="he-IL"/>
        </a:p>
      </dgm:t>
    </dgm:pt>
    <dgm:pt modelId="{BDB4A6CF-170B-452A-B9CA-D46EF577B21C}" type="pres">
      <dgm:prSet presAssocID="{203B4E4D-4C8D-4BA6-B414-6C4C1A1C64A1}" presName="sibTrans" presStyleCnt="0"/>
      <dgm:spPr/>
    </dgm:pt>
    <dgm:pt modelId="{410E3B85-1D8E-4E08-B0C3-87C44C647B6A}" type="pres">
      <dgm:prSet presAssocID="{8E319F1F-F4B2-4278-A68E-D5E8F53C3AC8}" presName="node" presStyleLbl="node1" presStyleIdx="2" presStyleCnt="6">
        <dgm:presLayoutVars>
          <dgm:bulletEnabled val="1"/>
        </dgm:presLayoutVars>
      </dgm:prSet>
      <dgm:spPr/>
      <dgm:t>
        <a:bodyPr/>
        <a:lstStyle/>
        <a:p>
          <a:pPr rtl="1"/>
          <a:endParaRPr lang="he-IL"/>
        </a:p>
      </dgm:t>
    </dgm:pt>
    <dgm:pt modelId="{0913E521-4DE7-4812-93AB-E7185BB529D3}" type="pres">
      <dgm:prSet presAssocID="{E573BFCF-C6FA-4927-A839-112B8D98163E}" presName="sibTrans" presStyleCnt="0"/>
      <dgm:spPr/>
    </dgm:pt>
    <dgm:pt modelId="{480FDFB9-F1FA-4066-A241-47B2230A15CC}" type="pres">
      <dgm:prSet presAssocID="{60E5F037-7593-4E8A-B6B4-1CB80568D4C9}" presName="node" presStyleLbl="node1" presStyleIdx="3" presStyleCnt="6">
        <dgm:presLayoutVars>
          <dgm:bulletEnabled val="1"/>
        </dgm:presLayoutVars>
      </dgm:prSet>
      <dgm:spPr/>
      <dgm:t>
        <a:bodyPr/>
        <a:lstStyle/>
        <a:p>
          <a:pPr rtl="1"/>
          <a:endParaRPr lang="he-IL"/>
        </a:p>
      </dgm:t>
    </dgm:pt>
    <dgm:pt modelId="{52BBE40E-87BC-47CE-908D-4F3189126DF4}" type="pres">
      <dgm:prSet presAssocID="{5EE68AE9-57A7-40E5-B4D1-BD1A66BF1EB0}" presName="sibTrans" presStyleCnt="0"/>
      <dgm:spPr/>
    </dgm:pt>
    <dgm:pt modelId="{30C33267-ED4E-45D9-BB84-D21E9E508D51}" type="pres">
      <dgm:prSet presAssocID="{C646BE29-2CD1-4EF1-9767-6E4D6E2297C9}" presName="node" presStyleLbl="node1" presStyleIdx="4" presStyleCnt="6" custLinFactX="9306" custLinFactNeighborX="100000" custLinFactNeighborY="5094">
        <dgm:presLayoutVars>
          <dgm:bulletEnabled val="1"/>
        </dgm:presLayoutVars>
      </dgm:prSet>
      <dgm:spPr/>
      <dgm:t>
        <a:bodyPr/>
        <a:lstStyle/>
        <a:p>
          <a:pPr rtl="1"/>
          <a:endParaRPr lang="he-IL"/>
        </a:p>
      </dgm:t>
    </dgm:pt>
    <dgm:pt modelId="{7686E076-9FF9-42E9-AD55-F345434E56CF}" type="pres">
      <dgm:prSet presAssocID="{B9B87521-A8F8-48C9-BFAC-34C13ED17BD9}" presName="sibTrans" presStyleCnt="0"/>
      <dgm:spPr/>
    </dgm:pt>
    <dgm:pt modelId="{52C99550-7607-460D-A9E4-44ECA2992772}" type="pres">
      <dgm:prSet presAssocID="{9B962E71-BD80-45D0-88E9-AA3C013FE605}" presName="node" presStyleLbl="node1" presStyleIdx="5" presStyleCnt="6" custLinFactX="-8505" custLinFactNeighborX="-100000" custLinFactNeighborY="4809">
        <dgm:presLayoutVars>
          <dgm:bulletEnabled val="1"/>
        </dgm:presLayoutVars>
      </dgm:prSet>
      <dgm:spPr/>
      <dgm:t>
        <a:bodyPr/>
        <a:lstStyle/>
        <a:p>
          <a:pPr rtl="1"/>
          <a:endParaRPr lang="he-IL"/>
        </a:p>
      </dgm:t>
    </dgm:pt>
  </dgm:ptLst>
  <dgm:cxnLst>
    <dgm:cxn modelId="{0DCACBDB-F031-4FEC-AB6A-489A89B13E72}" srcId="{18D225CC-608F-4702-B56C-032A74530D26}" destId="{60E5F037-7593-4E8A-B6B4-1CB80568D4C9}" srcOrd="3" destOrd="0" parTransId="{1D216F32-32FC-45B4-8B9F-0A34396ED335}" sibTransId="{5EE68AE9-57A7-40E5-B4D1-BD1A66BF1EB0}"/>
    <dgm:cxn modelId="{E876E173-8573-44B9-AB7E-6BB274AB45C1}" srcId="{18D225CC-608F-4702-B56C-032A74530D26}" destId="{C646BE29-2CD1-4EF1-9767-6E4D6E2297C9}" srcOrd="4" destOrd="0" parTransId="{0749AC55-3F00-4B25-9050-0D6940790876}" sibTransId="{B9B87521-A8F8-48C9-BFAC-34C13ED17BD9}"/>
    <dgm:cxn modelId="{773BD316-19B7-4BE4-ABF9-76AA85CE5D5E}" srcId="{18D225CC-608F-4702-B56C-032A74530D26}" destId="{D9F9FA25-599D-4510-BB8F-52508957D172}" srcOrd="1" destOrd="0" parTransId="{D65B28C6-2F50-4BE9-8A8F-0F39574C3B99}" sibTransId="{203B4E4D-4C8D-4BA6-B414-6C4C1A1C64A1}"/>
    <dgm:cxn modelId="{705EDC10-3192-4AC1-B0E8-0C17BD7A7D69}" type="presOf" srcId="{9B962E71-BD80-45D0-88E9-AA3C013FE605}" destId="{52C99550-7607-460D-A9E4-44ECA2992772}" srcOrd="0" destOrd="0" presId="urn:microsoft.com/office/officeart/2005/8/layout/default#1"/>
    <dgm:cxn modelId="{093C8D4C-8C75-4573-BC3F-416E4A8C37A1}" srcId="{18D225CC-608F-4702-B56C-032A74530D26}" destId="{E50341CE-962A-4EEF-9DFE-CD0FD8D607D6}" srcOrd="0" destOrd="0" parTransId="{5A9EA028-3B86-4050-98B6-D97BF16E2AA3}" sibTransId="{A2194A5F-B5CF-4508-914A-1DCBB0C3E0CD}"/>
    <dgm:cxn modelId="{0898D897-9B54-4FB8-909F-E029814075B6}" srcId="{18D225CC-608F-4702-B56C-032A74530D26}" destId="{8E319F1F-F4B2-4278-A68E-D5E8F53C3AC8}" srcOrd="2" destOrd="0" parTransId="{46CF5DB9-ECD1-4E13-B0DA-AE1D5BD268D9}" sibTransId="{E573BFCF-C6FA-4927-A839-112B8D98163E}"/>
    <dgm:cxn modelId="{C282292F-6C34-4313-9AF7-739DC220207A}" type="presOf" srcId="{D9F9FA25-599D-4510-BB8F-52508957D172}" destId="{605D6FB6-1BF8-4C8C-99A0-A988F000338F}" srcOrd="0" destOrd="0" presId="urn:microsoft.com/office/officeart/2005/8/layout/default#1"/>
    <dgm:cxn modelId="{AD093078-F217-4924-B600-9387ABB8B665}" type="presOf" srcId="{E50341CE-962A-4EEF-9DFE-CD0FD8D607D6}" destId="{3E7A8D10-2EE6-443E-9377-576D54C7B1E0}" srcOrd="0" destOrd="0" presId="urn:microsoft.com/office/officeart/2005/8/layout/default#1"/>
    <dgm:cxn modelId="{D6A82302-F2C6-4ACD-A1F6-8C5673197640}" type="presOf" srcId="{8E319F1F-F4B2-4278-A68E-D5E8F53C3AC8}" destId="{410E3B85-1D8E-4E08-B0C3-87C44C647B6A}" srcOrd="0" destOrd="0" presId="urn:microsoft.com/office/officeart/2005/8/layout/default#1"/>
    <dgm:cxn modelId="{AA520446-7A54-4C43-A04F-B215E1FD99EC}" srcId="{18D225CC-608F-4702-B56C-032A74530D26}" destId="{9B962E71-BD80-45D0-88E9-AA3C013FE605}" srcOrd="5" destOrd="0" parTransId="{F3416785-3B13-4B16-91B8-C43701645483}" sibTransId="{49A384C2-5B49-4E94-A75E-9107EF6BAD17}"/>
    <dgm:cxn modelId="{DFFBEA78-269C-4991-AE34-C6BB90472615}" type="presOf" srcId="{C646BE29-2CD1-4EF1-9767-6E4D6E2297C9}" destId="{30C33267-ED4E-45D9-BB84-D21E9E508D51}" srcOrd="0" destOrd="0" presId="urn:microsoft.com/office/officeart/2005/8/layout/default#1"/>
    <dgm:cxn modelId="{E58410D4-A973-4CDA-8847-5DEC50E41DBA}" type="presOf" srcId="{60E5F037-7593-4E8A-B6B4-1CB80568D4C9}" destId="{480FDFB9-F1FA-4066-A241-47B2230A15CC}" srcOrd="0" destOrd="0" presId="urn:microsoft.com/office/officeart/2005/8/layout/default#1"/>
    <dgm:cxn modelId="{F909FB59-4521-4D3C-A9B4-1E4D41278028}" type="presOf" srcId="{18D225CC-608F-4702-B56C-032A74530D26}" destId="{FE8A46A6-B835-4EC3-AAD3-A8FB45C55CEA}" srcOrd="0" destOrd="0" presId="urn:microsoft.com/office/officeart/2005/8/layout/default#1"/>
    <dgm:cxn modelId="{B6553519-10F7-42CF-B000-C8C968C2FEDA}" type="presParOf" srcId="{FE8A46A6-B835-4EC3-AAD3-A8FB45C55CEA}" destId="{3E7A8D10-2EE6-443E-9377-576D54C7B1E0}" srcOrd="0" destOrd="0" presId="urn:microsoft.com/office/officeart/2005/8/layout/default#1"/>
    <dgm:cxn modelId="{D1D88FB9-4B60-4B52-B033-A7230304A70D}" type="presParOf" srcId="{FE8A46A6-B835-4EC3-AAD3-A8FB45C55CEA}" destId="{51E8BF53-53C0-4AEE-9673-ED2B59412763}" srcOrd="1" destOrd="0" presId="urn:microsoft.com/office/officeart/2005/8/layout/default#1"/>
    <dgm:cxn modelId="{19B83597-E057-488E-9C57-038D89AC2EDF}" type="presParOf" srcId="{FE8A46A6-B835-4EC3-AAD3-A8FB45C55CEA}" destId="{605D6FB6-1BF8-4C8C-99A0-A988F000338F}" srcOrd="2" destOrd="0" presId="urn:microsoft.com/office/officeart/2005/8/layout/default#1"/>
    <dgm:cxn modelId="{AF3EBDCA-E4D8-4A82-8F2F-FE8882D2BF48}" type="presParOf" srcId="{FE8A46A6-B835-4EC3-AAD3-A8FB45C55CEA}" destId="{BDB4A6CF-170B-452A-B9CA-D46EF577B21C}" srcOrd="3" destOrd="0" presId="urn:microsoft.com/office/officeart/2005/8/layout/default#1"/>
    <dgm:cxn modelId="{B241C5FF-4B75-476F-9DB0-44575EA91D5C}" type="presParOf" srcId="{FE8A46A6-B835-4EC3-AAD3-A8FB45C55CEA}" destId="{410E3B85-1D8E-4E08-B0C3-87C44C647B6A}" srcOrd="4" destOrd="0" presId="urn:microsoft.com/office/officeart/2005/8/layout/default#1"/>
    <dgm:cxn modelId="{29869F28-8ECD-4877-A09F-BFF90D0BE629}" type="presParOf" srcId="{FE8A46A6-B835-4EC3-AAD3-A8FB45C55CEA}" destId="{0913E521-4DE7-4812-93AB-E7185BB529D3}" srcOrd="5" destOrd="0" presId="urn:microsoft.com/office/officeart/2005/8/layout/default#1"/>
    <dgm:cxn modelId="{6E8C22D0-9639-443F-944D-C4B6A41F379C}" type="presParOf" srcId="{FE8A46A6-B835-4EC3-AAD3-A8FB45C55CEA}" destId="{480FDFB9-F1FA-4066-A241-47B2230A15CC}" srcOrd="6" destOrd="0" presId="urn:microsoft.com/office/officeart/2005/8/layout/default#1"/>
    <dgm:cxn modelId="{EEF16BD5-14B7-4FE3-A3FD-DC09FB9CD0DE}" type="presParOf" srcId="{FE8A46A6-B835-4EC3-AAD3-A8FB45C55CEA}" destId="{52BBE40E-87BC-47CE-908D-4F3189126DF4}" srcOrd="7" destOrd="0" presId="urn:microsoft.com/office/officeart/2005/8/layout/default#1"/>
    <dgm:cxn modelId="{8D9F8CCA-7A74-469D-99C6-D22DB743DB1A}" type="presParOf" srcId="{FE8A46A6-B835-4EC3-AAD3-A8FB45C55CEA}" destId="{30C33267-ED4E-45D9-BB84-D21E9E508D51}" srcOrd="8" destOrd="0" presId="urn:microsoft.com/office/officeart/2005/8/layout/default#1"/>
    <dgm:cxn modelId="{891CFD08-9AC2-4A2E-9D91-4A0F050E7D04}" type="presParOf" srcId="{FE8A46A6-B835-4EC3-AAD3-A8FB45C55CEA}" destId="{7686E076-9FF9-42E9-AD55-F345434E56CF}" srcOrd="9" destOrd="0" presId="urn:microsoft.com/office/officeart/2005/8/layout/default#1"/>
    <dgm:cxn modelId="{7C0751EC-5450-48CA-91F5-6796B351ACD2}" type="presParOf" srcId="{FE8A46A6-B835-4EC3-AAD3-A8FB45C55CEA}" destId="{52C99550-7607-460D-A9E4-44ECA2992772}" srcOrd="10" destOrd="0" presId="urn:microsoft.com/office/officeart/2005/8/layout/default#1"/>
  </dgm:cxnLst>
  <dgm:bg>
    <a:effectLst>
      <a:glow rad="139700">
        <a:schemeClr val="accent2">
          <a:satMod val="175000"/>
          <a:alpha val="40000"/>
        </a:schemeClr>
      </a:glow>
    </a:effect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8D225CC-608F-4702-B56C-032A74530D26}" type="doc">
      <dgm:prSet loTypeId="urn:microsoft.com/office/officeart/2005/8/layout/default#2" loCatId="list" qsTypeId="urn:microsoft.com/office/officeart/2005/8/quickstyle/3d2" qsCatId="3D" csTypeId="urn:microsoft.com/office/officeart/2005/8/colors/accent0_1" csCatId="mainScheme" phldr="1"/>
      <dgm:spPr/>
      <dgm:t>
        <a:bodyPr/>
        <a:lstStyle/>
        <a:p>
          <a:pPr rtl="1"/>
          <a:endParaRPr lang="he-IL"/>
        </a:p>
      </dgm:t>
    </dgm:pt>
    <dgm:pt modelId="{E50341CE-962A-4EEF-9DFE-CD0FD8D607D6}">
      <dgm:prSet phldrT="[טקסט]"/>
      <dgm:spPr>
        <a:effectLst>
          <a:glow rad="101600">
            <a:schemeClr val="accent1">
              <a:satMod val="175000"/>
              <a:alpha val="40000"/>
            </a:schemeClr>
          </a:glow>
        </a:effectLst>
      </dgm:spPr>
      <dgm:t>
        <a:bodyPr/>
        <a:lstStyle/>
        <a:p>
          <a:pPr rtl="1"/>
          <a:r>
            <a:rPr lang="he-IL" dirty="0" smtClean="0">
              <a:latin typeface="David" panose="020E0502060401010101" pitchFamily="34" charset="-79"/>
              <a:cs typeface="David" panose="020E0502060401010101" pitchFamily="34" charset="-79"/>
            </a:rPr>
            <a:t>שימושים עיקריים של הטכנולוגיות השונות</a:t>
          </a:r>
          <a:endParaRPr lang="he-IL" b="1" cap="none" spc="0" dirty="0">
            <a:ln w="18000">
              <a:prstDash val="solid"/>
              <a:miter lim="800000"/>
            </a:ln>
            <a:effectLst>
              <a:outerShdw blurRad="25500" dist="23000" dir="7020000" algn="tl">
                <a:srgbClr val="000000">
                  <a:alpha val="50000"/>
                </a:srgbClr>
              </a:outerShdw>
            </a:effectLst>
            <a:latin typeface="David" panose="020E0502060401010101" pitchFamily="34" charset="-79"/>
            <a:ea typeface="Tahoma" panose="020B0604030504040204" pitchFamily="34" charset="0"/>
            <a:cs typeface="David" panose="020E0502060401010101" pitchFamily="34" charset="-79"/>
          </a:endParaRPr>
        </a:p>
      </dgm:t>
    </dgm:pt>
    <dgm:pt modelId="{5A9EA028-3B86-4050-98B6-D97BF16E2AA3}" type="parTrans" cxnId="{093C8D4C-8C75-4573-BC3F-416E4A8C37A1}">
      <dgm:prSet/>
      <dgm:spPr/>
      <dgm:t>
        <a:bodyPr/>
        <a:lstStyle/>
        <a:p>
          <a:pPr rtl="1"/>
          <a:endParaRPr lang="he-IL" b="1" cap="none" spc="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endParaRPr>
        </a:p>
      </dgm:t>
    </dgm:pt>
    <dgm:pt modelId="{A2194A5F-B5CF-4508-914A-1DCBB0C3E0CD}" type="sibTrans" cxnId="{093C8D4C-8C75-4573-BC3F-416E4A8C37A1}">
      <dgm:prSet/>
      <dgm:spPr/>
      <dgm:t>
        <a:bodyPr/>
        <a:lstStyle/>
        <a:p>
          <a:pPr rtl="1"/>
          <a:endParaRPr lang="he-IL" b="1" cap="none" spc="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endParaRPr>
        </a:p>
      </dgm:t>
    </dgm:pt>
    <dgm:pt modelId="{D9F9FA25-599D-4510-BB8F-52508957D172}">
      <dgm:prSet phldrT="[טקסט]"/>
      <dgm:spPr>
        <a:effectLst>
          <a:glow rad="101600">
            <a:schemeClr val="accent1">
              <a:satMod val="175000"/>
              <a:alpha val="40000"/>
            </a:schemeClr>
          </a:glow>
        </a:effectLst>
      </dgm:spPr>
      <dgm:t>
        <a:bodyPr/>
        <a:lstStyle/>
        <a:p>
          <a:pPr rtl="1"/>
          <a:r>
            <a:rPr lang="he-IL" dirty="0" smtClean="0">
              <a:latin typeface="David" panose="020E0502060401010101" pitchFamily="34" charset="-79"/>
              <a:cs typeface="David" panose="020E0502060401010101" pitchFamily="34" charset="-79"/>
            </a:rPr>
            <a:t>הסבר על תהליך ההדפסה ב - 2 שיטות שונות, חומרי הגלם שמשתמשים בהם ותהליך ההתמצקות </a:t>
          </a:r>
          <a:r>
            <a:rPr lang="he-IL" dirty="0" err="1" smtClean="0">
              <a:latin typeface="David" panose="020E0502060401010101" pitchFamily="34" charset="-79"/>
              <a:cs typeface="David" panose="020E0502060401010101" pitchFamily="34" charset="-79"/>
            </a:rPr>
            <a:t>וה"הוספה</a:t>
          </a:r>
          <a:r>
            <a:rPr lang="he-IL" dirty="0" smtClean="0">
              <a:latin typeface="David" panose="020E0502060401010101" pitchFamily="34" charset="-79"/>
              <a:cs typeface="David" panose="020E0502060401010101" pitchFamily="34" charset="-79"/>
            </a:rPr>
            <a:t>"</a:t>
          </a:r>
          <a:endParaRPr lang="he-IL" b="1" cap="none" spc="0" dirty="0">
            <a:ln w="18000">
              <a:prstDash val="solid"/>
              <a:miter lim="800000"/>
            </a:ln>
            <a:effectLst>
              <a:outerShdw blurRad="25500" dist="23000" dir="7020000" algn="tl">
                <a:srgbClr val="000000">
                  <a:alpha val="50000"/>
                </a:srgbClr>
              </a:outerShdw>
            </a:effectLst>
            <a:latin typeface="David" panose="020E0502060401010101" pitchFamily="34" charset="-79"/>
            <a:ea typeface="Tahoma" panose="020B0604030504040204" pitchFamily="34" charset="0"/>
            <a:cs typeface="David" panose="020E0502060401010101" pitchFamily="34" charset="-79"/>
          </a:endParaRPr>
        </a:p>
      </dgm:t>
    </dgm:pt>
    <dgm:pt modelId="{D65B28C6-2F50-4BE9-8A8F-0F39574C3B99}" type="parTrans" cxnId="{773BD316-19B7-4BE4-ABF9-76AA85CE5D5E}">
      <dgm:prSet/>
      <dgm:spPr/>
      <dgm:t>
        <a:bodyPr/>
        <a:lstStyle/>
        <a:p>
          <a:pPr rtl="1"/>
          <a:endParaRPr lang="he-IL" b="1" cap="none" spc="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endParaRPr>
        </a:p>
      </dgm:t>
    </dgm:pt>
    <dgm:pt modelId="{203B4E4D-4C8D-4BA6-B414-6C4C1A1C64A1}" type="sibTrans" cxnId="{773BD316-19B7-4BE4-ABF9-76AA85CE5D5E}">
      <dgm:prSet/>
      <dgm:spPr/>
      <dgm:t>
        <a:bodyPr/>
        <a:lstStyle/>
        <a:p>
          <a:pPr rtl="1"/>
          <a:endParaRPr lang="he-IL" b="1" cap="none" spc="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endParaRPr>
        </a:p>
      </dgm:t>
    </dgm:pt>
    <dgm:pt modelId="{8E319F1F-F4B2-4278-A68E-D5E8F53C3AC8}">
      <dgm:prSet phldrT="[טקסט]"/>
      <dgm:spPr>
        <a:effectLst>
          <a:glow rad="101600">
            <a:schemeClr val="accent1">
              <a:satMod val="175000"/>
              <a:alpha val="40000"/>
            </a:schemeClr>
          </a:glow>
        </a:effectLst>
      </dgm:spPr>
      <dgm:t>
        <a:bodyPr/>
        <a:lstStyle/>
        <a:p>
          <a:pPr algn="r" rtl="1"/>
          <a:r>
            <a:rPr lang="he-IL" dirty="0" smtClean="0">
              <a:latin typeface="David" panose="020E0502060401010101" pitchFamily="34" charset="-79"/>
              <a:cs typeface="David" panose="020E0502060401010101" pitchFamily="34" charset="-79"/>
            </a:rPr>
            <a:t>התייחסות ביקורתית לגבי היתרונות והחסרונות של כל טכנולוגיה</a:t>
          </a:r>
          <a:endParaRPr lang="he-IL" b="1" cap="none" spc="0" dirty="0">
            <a:ln w="18000">
              <a:prstDash val="solid"/>
              <a:miter lim="800000"/>
            </a:ln>
            <a:effectLst>
              <a:outerShdw blurRad="25500" dist="23000" dir="7020000" algn="tl">
                <a:srgbClr val="000000">
                  <a:alpha val="50000"/>
                </a:srgbClr>
              </a:outerShdw>
            </a:effectLst>
            <a:latin typeface="David" panose="020E0502060401010101" pitchFamily="34" charset="-79"/>
            <a:ea typeface="Tahoma" panose="020B0604030504040204" pitchFamily="34" charset="0"/>
            <a:cs typeface="David" panose="020E0502060401010101" pitchFamily="34" charset="-79"/>
          </a:endParaRPr>
        </a:p>
      </dgm:t>
    </dgm:pt>
    <dgm:pt modelId="{46CF5DB9-ECD1-4E13-B0DA-AE1D5BD268D9}" type="parTrans" cxnId="{0898D897-9B54-4FB8-909F-E029814075B6}">
      <dgm:prSet/>
      <dgm:spPr/>
      <dgm:t>
        <a:bodyPr/>
        <a:lstStyle/>
        <a:p>
          <a:pPr rtl="1"/>
          <a:endParaRPr lang="he-IL" b="1" cap="none" spc="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endParaRPr>
        </a:p>
      </dgm:t>
    </dgm:pt>
    <dgm:pt modelId="{E573BFCF-C6FA-4927-A839-112B8D98163E}" type="sibTrans" cxnId="{0898D897-9B54-4FB8-909F-E029814075B6}">
      <dgm:prSet/>
      <dgm:spPr/>
      <dgm:t>
        <a:bodyPr/>
        <a:lstStyle/>
        <a:p>
          <a:pPr rtl="1"/>
          <a:endParaRPr lang="he-IL" b="1" cap="none" spc="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endParaRPr>
        </a:p>
      </dgm:t>
    </dgm:pt>
    <dgm:pt modelId="{5A3C6F7C-22E5-4CB5-96A3-E379D4AB9B8E}">
      <dgm:prSet/>
      <dgm:spPr/>
      <dgm:t>
        <a:bodyPr/>
        <a:lstStyle/>
        <a:p>
          <a:pPr rtl="1"/>
          <a:r>
            <a:rPr lang="he-IL" dirty="0" smtClean="0">
              <a:latin typeface="David" panose="020E0502060401010101" pitchFamily="34" charset="-79"/>
              <a:cs typeface="David" panose="020E0502060401010101" pitchFamily="34" charset="-79"/>
            </a:rPr>
            <a:t>התייחסות אישית וביקורתית לגבי עתיד השימוש בהדפסה תלת </a:t>
          </a:r>
          <a:r>
            <a:rPr lang="he-IL" dirty="0" err="1" smtClean="0">
              <a:latin typeface="David" panose="020E0502060401010101" pitchFamily="34" charset="-79"/>
              <a:cs typeface="David" panose="020E0502060401010101" pitchFamily="34" charset="-79"/>
            </a:rPr>
            <a:t>מימדית</a:t>
          </a:r>
          <a:r>
            <a:rPr lang="he-IL" dirty="0" smtClean="0">
              <a:latin typeface="David" panose="020E0502060401010101" pitchFamily="34" charset="-79"/>
              <a:cs typeface="David" panose="020E0502060401010101" pitchFamily="34" charset="-79"/>
            </a:rPr>
            <a:t>.</a:t>
          </a:r>
          <a:endParaRPr lang="he-IL" b="1" dirty="0">
            <a:ln>
              <a:solidFill>
                <a:srgbClr val="002060"/>
              </a:solidFill>
            </a:ln>
            <a:solidFill>
              <a:schemeClr val="tx1"/>
            </a:solidFill>
            <a:latin typeface="David" panose="020E0502060401010101" pitchFamily="34" charset="-79"/>
            <a:ea typeface="Tahoma" panose="020B0604030504040204" pitchFamily="34" charset="0"/>
            <a:cs typeface="David" panose="020E0502060401010101" pitchFamily="34" charset="-79"/>
          </a:endParaRPr>
        </a:p>
      </dgm:t>
    </dgm:pt>
    <dgm:pt modelId="{851A02DF-A0E9-41FA-B257-0B1B0EAC99D5}" type="parTrans" cxnId="{9DDCBA40-8FF2-4939-86B1-98CA2F5255F7}">
      <dgm:prSet/>
      <dgm:spPr/>
      <dgm:t>
        <a:bodyPr/>
        <a:lstStyle/>
        <a:p>
          <a:pPr rtl="1"/>
          <a:endParaRPr lang="he-IL"/>
        </a:p>
      </dgm:t>
    </dgm:pt>
    <dgm:pt modelId="{B51E2BFF-B15D-4BCC-B302-93DCE7EC2413}" type="sibTrans" cxnId="{9DDCBA40-8FF2-4939-86B1-98CA2F5255F7}">
      <dgm:prSet/>
      <dgm:spPr/>
      <dgm:t>
        <a:bodyPr/>
        <a:lstStyle/>
        <a:p>
          <a:pPr rtl="1"/>
          <a:endParaRPr lang="he-IL"/>
        </a:p>
      </dgm:t>
    </dgm:pt>
    <dgm:pt modelId="{FE8A46A6-B835-4EC3-AAD3-A8FB45C55CEA}" type="pres">
      <dgm:prSet presAssocID="{18D225CC-608F-4702-B56C-032A74530D26}" presName="diagram" presStyleCnt="0">
        <dgm:presLayoutVars>
          <dgm:dir/>
          <dgm:resizeHandles val="exact"/>
        </dgm:presLayoutVars>
      </dgm:prSet>
      <dgm:spPr/>
      <dgm:t>
        <a:bodyPr/>
        <a:lstStyle/>
        <a:p>
          <a:pPr rtl="1"/>
          <a:endParaRPr lang="he-IL"/>
        </a:p>
      </dgm:t>
    </dgm:pt>
    <dgm:pt modelId="{3E7A8D10-2EE6-443E-9377-576D54C7B1E0}" type="pres">
      <dgm:prSet presAssocID="{E50341CE-962A-4EEF-9DFE-CD0FD8D607D6}" presName="node" presStyleLbl="node1" presStyleIdx="0" presStyleCnt="4" custScaleY="67938">
        <dgm:presLayoutVars>
          <dgm:bulletEnabled val="1"/>
        </dgm:presLayoutVars>
      </dgm:prSet>
      <dgm:spPr/>
      <dgm:t>
        <a:bodyPr/>
        <a:lstStyle/>
        <a:p>
          <a:pPr rtl="1"/>
          <a:endParaRPr lang="he-IL"/>
        </a:p>
      </dgm:t>
    </dgm:pt>
    <dgm:pt modelId="{51E8BF53-53C0-4AEE-9673-ED2B59412763}" type="pres">
      <dgm:prSet presAssocID="{A2194A5F-B5CF-4508-914A-1DCBB0C3E0CD}" presName="sibTrans" presStyleCnt="0"/>
      <dgm:spPr/>
    </dgm:pt>
    <dgm:pt modelId="{605D6FB6-1BF8-4C8C-99A0-A988F000338F}" type="pres">
      <dgm:prSet presAssocID="{D9F9FA25-599D-4510-BB8F-52508957D172}" presName="node" presStyleLbl="node1" presStyleIdx="1" presStyleCnt="4" custScaleY="70793">
        <dgm:presLayoutVars>
          <dgm:bulletEnabled val="1"/>
        </dgm:presLayoutVars>
      </dgm:prSet>
      <dgm:spPr/>
      <dgm:t>
        <a:bodyPr/>
        <a:lstStyle/>
        <a:p>
          <a:pPr rtl="1"/>
          <a:endParaRPr lang="he-IL"/>
        </a:p>
      </dgm:t>
    </dgm:pt>
    <dgm:pt modelId="{BDB4A6CF-170B-452A-B9CA-D46EF577B21C}" type="pres">
      <dgm:prSet presAssocID="{203B4E4D-4C8D-4BA6-B414-6C4C1A1C64A1}" presName="sibTrans" presStyleCnt="0"/>
      <dgm:spPr/>
    </dgm:pt>
    <dgm:pt modelId="{3E769A0E-5749-4470-B30B-66F8AC443E12}" type="pres">
      <dgm:prSet presAssocID="{5A3C6F7C-22E5-4CB5-96A3-E379D4AB9B8E}" presName="node" presStyleLbl="node1" presStyleIdx="2" presStyleCnt="4" custScaleY="57070">
        <dgm:presLayoutVars>
          <dgm:bulletEnabled val="1"/>
        </dgm:presLayoutVars>
      </dgm:prSet>
      <dgm:spPr/>
      <dgm:t>
        <a:bodyPr/>
        <a:lstStyle/>
        <a:p>
          <a:pPr rtl="1"/>
          <a:endParaRPr lang="he-IL"/>
        </a:p>
      </dgm:t>
    </dgm:pt>
    <dgm:pt modelId="{E421AB6F-E7DA-4AE9-AEBF-EF85B65567AE}" type="pres">
      <dgm:prSet presAssocID="{B51E2BFF-B15D-4BCC-B302-93DCE7EC2413}" presName="sibTrans" presStyleCnt="0"/>
      <dgm:spPr/>
    </dgm:pt>
    <dgm:pt modelId="{410E3B85-1D8E-4E08-B0C3-87C44C647B6A}" type="pres">
      <dgm:prSet presAssocID="{8E319F1F-F4B2-4278-A68E-D5E8F53C3AC8}" presName="node" presStyleLbl="node1" presStyleIdx="3" presStyleCnt="4" custScaleY="61039">
        <dgm:presLayoutVars>
          <dgm:bulletEnabled val="1"/>
        </dgm:presLayoutVars>
      </dgm:prSet>
      <dgm:spPr/>
      <dgm:t>
        <a:bodyPr/>
        <a:lstStyle/>
        <a:p>
          <a:pPr rtl="1"/>
          <a:endParaRPr lang="he-IL"/>
        </a:p>
      </dgm:t>
    </dgm:pt>
  </dgm:ptLst>
  <dgm:cxnLst>
    <dgm:cxn modelId="{CEDC5849-7F83-4727-A2BE-9DE2F88CD73A}" type="presOf" srcId="{18D225CC-608F-4702-B56C-032A74530D26}" destId="{FE8A46A6-B835-4EC3-AAD3-A8FB45C55CEA}" srcOrd="0" destOrd="0" presId="urn:microsoft.com/office/officeart/2005/8/layout/default#2"/>
    <dgm:cxn modelId="{9DDCBA40-8FF2-4939-86B1-98CA2F5255F7}" srcId="{18D225CC-608F-4702-B56C-032A74530D26}" destId="{5A3C6F7C-22E5-4CB5-96A3-E379D4AB9B8E}" srcOrd="2" destOrd="0" parTransId="{851A02DF-A0E9-41FA-B257-0B1B0EAC99D5}" sibTransId="{B51E2BFF-B15D-4BCC-B302-93DCE7EC2413}"/>
    <dgm:cxn modelId="{093C8D4C-8C75-4573-BC3F-416E4A8C37A1}" srcId="{18D225CC-608F-4702-B56C-032A74530D26}" destId="{E50341CE-962A-4EEF-9DFE-CD0FD8D607D6}" srcOrd="0" destOrd="0" parTransId="{5A9EA028-3B86-4050-98B6-D97BF16E2AA3}" sibTransId="{A2194A5F-B5CF-4508-914A-1DCBB0C3E0CD}"/>
    <dgm:cxn modelId="{D02B9978-9AED-4FC4-B373-CB51AAA5D84A}" type="presOf" srcId="{D9F9FA25-599D-4510-BB8F-52508957D172}" destId="{605D6FB6-1BF8-4C8C-99A0-A988F000338F}" srcOrd="0" destOrd="0" presId="urn:microsoft.com/office/officeart/2005/8/layout/default#2"/>
    <dgm:cxn modelId="{02ED7C1D-FB23-41C5-8E83-AC42BD7A7B69}" type="presOf" srcId="{E50341CE-962A-4EEF-9DFE-CD0FD8D607D6}" destId="{3E7A8D10-2EE6-443E-9377-576D54C7B1E0}" srcOrd="0" destOrd="0" presId="urn:microsoft.com/office/officeart/2005/8/layout/default#2"/>
    <dgm:cxn modelId="{773BD316-19B7-4BE4-ABF9-76AA85CE5D5E}" srcId="{18D225CC-608F-4702-B56C-032A74530D26}" destId="{D9F9FA25-599D-4510-BB8F-52508957D172}" srcOrd="1" destOrd="0" parTransId="{D65B28C6-2F50-4BE9-8A8F-0F39574C3B99}" sibTransId="{203B4E4D-4C8D-4BA6-B414-6C4C1A1C64A1}"/>
    <dgm:cxn modelId="{0898D897-9B54-4FB8-909F-E029814075B6}" srcId="{18D225CC-608F-4702-B56C-032A74530D26}" destId="{8E319F1F-F4B2-4278-A68E-D5E8F53C3AC8}" srcOrd="3" destOrd="0" parTransId="{46CF5DB9-ECD1-4E13-B0DA-AE1D5BD268D9}" sibTransId="{E573BFCF-C6FA-4927-A839-112B8D98163E}"/>
    <dgm:cxn modelId="{31F952D1-24A3-4F7B-9B23-F109B74D7287}" type="presOf" srcId="{5A3C6F7C-22E5-4CB5-96A3-E379D4AB9B8E}" destId="{3E769A0E-5749-4470-B30B-66F8AC443E12}" srcOrd="0" destOrd="0" presId="urn:microsoft.com/office/officeart/2005/8/layout/default#2"/>
    <dgm:cxn modelId="{5C8B9315-9F85-4E51-8A59-A5BC586FC083}" type="presOf" srcId="{8E319F1F-F4B2-4278-A68E-D5E8F53C3AC8}" destId="{410E3B85-1D8E-4E08-B0C3-87C44C647B6A}" srcOrd="0" destOrd="0" presId="urn:microsoft.com/office/officeart/2005/8/layout/default#2"/>
    <dgm:cxn modelId="{5E0EC2D8-EDFA-426F-8058-813DCC9919C3}" type="presParOf" srcId="{FE8A46A6-B835-4EC3-AAD3-A8FB45C55CEA}" destId="{3E7A8D10-2EE6-443E-9377-576D54C7B1E0}" srcOrd="0" destOrd="0" presId="urn:microsoft.com/office/officeart/2005/8/layout/default#2"/>
    <dgm:cxn modelId="{DB66DA84-6516-47F2-8F96-DEE0FC972F81}" type="presParOf" srcId="{FE8A46A6-B835-4EC3-AAD3-A8FB45C55CEA}" destId="{51E8BF53-53C0-4AEE-9673-ED2B59412763}" srcOrd="1" destOrd="0" presId="urn:microsoft.com/office/officeart/2005/8/layout/default#2"/>
    <dgm:cxn modelId="{81EFE0B3-2F25-42D4-A588-D341B5835EC7}" type="presParOf" srcId="{FE8A46A6-B835-4EC3-AAD3-A8FB45C55CEA}" destId="{605D6FB6-1BF8-4C8C-99A0-A988F000338F}" srcOrd="2" destOrd="0" presId="urn:microsoft.com/office/officeart/2005/8/layout/default#2"/>
    <dgm:cxn modelId="{087D94DB-31DC-4A38-84B8-11CED0B6EA0D}" type="presParOf" srcId="{FE8A46A6-B835-4EC3-AAD3-A8FB45C55CEA}" destId="{BDB4A6CF-170B-452A-B9CA-D46EF577B21C}" srcOrd="3" destOrd="0" presId="urn:microsoft.com/office/officeart/2005/8/layout/default#2"/>
    <dgm:cxn modelId="{533B584C-D79B-49AF-AB47-5F3CAF1DD15C}" type="presParOf" srcId="{FE8A46A6-B835-4EC3-AAD3-A8FB45C55CEA}" destId="{3E769A0E-5749-4470-B30B-66F8AC443E12}" srcOrd="4" destOrd="0" presId="urn:microsoft.com/office/officeart/2005/8/layout/default#2"/>
    <dgm:cxn modelId="{EE14A621-A07D-43F8-8FCC-241A867A3E0D}" type="presParOf" srcId="{FE8A46A6-B835-4EC3-AAD3-A8FB45C55CEA}" destId="{E421AB6F-E7DA-4AE9-AEBF-EF85B65567AE}" srcOrd="5" destOrd="0" presId="urn:microsoft.com/office/officeart/2005/8/layout/default#2"/>
    <dgm:cxn modelId="{8A170AE0-33A4-4237-AF49-77A6AC0FC36D}" type="presParOf" srcId="{FE8A46A6-B835-4EC3-AAD3-A8FB45C55CEA}" destId="{410E3B85-1D8E-4E08-B0C3-87C44C647B6A}" srcOrd="6" destOrd="0" presId="urn:microsoft.com/office/officeart/2005/8/layout/default#2"/>
  </dgm:cxnLst>
  <dgm:bg>
    <a:effectLst>
      <a:glow rad="139700">
        <a:schemeClr val="accent2">
          <a:satMod val="175000"/>
          <a:alpha val="40000"/>
        </a:schemeClr>
      </a:glow>
    </a:effect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93ABB86-DDCF-468D-991C-376D40D8F59D}" type="doc">
      <dgm:prSet loTypeId="urn:microsoft.com/office/officeart/2008/layout/VerticalAccentList" loCatId="list" qsTypeId="urn:microsoft.com/office/officeart/2005/8/quickstyle/simple1" qsCatId="simple" csTypeId="urn:microsoft.com/office/officeart/2005/8/colors/accent1_2" csCatId="accent1" phldr="1"/>
      <dgm:spPr/>
      <dgm:t>
        <a:bodyPr/>
        <a:lstStyle/>
        <a:p>
          <a:pPr rtl="1"/>
          <a:endParaRPr lang="he-IL"/>
        </a:p>
      </dgm:t>
    </dgm:pt>
    <dgm:pt modelId="{36D825CF-AE91-42F1-9704-FC237C3F72D1}">
      <dgm:prSet phldrT="[Text]" custT="1"/>
      <dgm:spPr/>
      <dgm:t>
        <a:bodyPr/>
        <a:lstStyle/>
        <a:p>
          <a:pPr rtl="1"/>
          <a:r>
            <a:rPr lang="he-IL" sz="2000" b="1" dirty="0" smtClean="0">
              <a:latin typeface="David" panose="020E0502060401010101" pitchFamily="34" charset="-79"/>
              <a:cs typeface="David" panose="020E0502060401010101" pitchFamily="34" charset="-79"/>
            </a:rPr>
            <a:t>מידע מאורגן ומעורר עניין לגבי כל טכנולוגיה, תהליך הייצור וחומרי הגלם</a:t>
          </a:r>
          <a:endParaRPr lang="he-IL" sz="2000" b="1" dirty="0">
            <a:latin typeface="David" panose="020E0502060401010101" pitchFamily="34" charset="-79"/>
            <a:ea typeface="Tahoma" panose="020B0604030504040204" pitchFamily="34" charset="0"/>
            <a:cs typeface="David" panose="020E0502060401010101" pitchFamily="34" charset="-79"/>
          </a:endParaRPr>
        </a:p>
      </dgm:t>
    </dgm:pt>
    <dgm:pt modelId="{1805474B-3A95-475A-8E41-E57A0167BBAD}" type="parTrans" cxnId="{284ECBF4-BF41-49AA-A847-D19260AF8101}">
      <dgm:prSet/>
      <dgm:spPr/>
      <dgm:t>
        <a:bodyPr/>
        <a:lstStyle/>
        <a:p>
          <a:pPr rtl="1"/>
          <a:endParaRPr lang="he-IL"/>
        </a:p>
      </dgm:t>
    </dgm:pt>
    <dgm:pt modelId="{3E335F7C-76CA-4A20-92BF-F3107A9EBB5B}" type="sibTrans" cxnId="{284ECBF4-BF41-49AA-A847-D19260AF8101}">
      <dgm:prSet/>
      <dgm:spPr/>
      <dgm:t>
        <a:bodyPr/>
        <a:lstStyle/>
        <a:p>
          <a:pPr rtl="1"/>
          <a:endParaRPr lang="he-IL"/>
        </a:p>
      </dgm:t>
    </dgm:pt>
    <dgm:pt modelId="{235A8046-2178-46F7-9A10-F87097C6576A}">
      <dgm:prSet phldrT="[Text]" custT="1"/>
      <dgm:spPr/>
      <dgm:t>
        <a:bodyPr/>
        <a:lstStyle/>
        <a:p>
          <a:pPr rtl="1"/>
          <a:r>
            <a:rPr lang="he-IL" sz="2000" b="1" dirty="0" smtClean="0">
              <a:latin typeface="David" panose="020E0502060401010101" pitchFamily="34" charset="-79"/>
              <a:cs typeface="David" panose="020E0502060401010101" pitchFamily="34" charset="-79"/>
            </a:rPr>
            <a:t>שימושים ומידע רלוונטי לגבי התוצרים של הטכנולוגיה שנבחרה</a:t>
          </a:r>
          <a:endParaRPr lang="he-IL" sz="2000" b="1" dirty="0">
            <a:latin typeface="David" panose="020E0502060401010101" pitchFamily="34" charset="-79"/>
            <a:ea typeface="Tahoma" panose="020B0604030504040204" pitchFamily="34" charset="0"/>
            <a:cs typeface="David" panose="020E0502060401010101" pitchFamily="34" charset="-79"/>
          </a:endParaRPr>
        </a:p>
      </dgm:t>
    </dgm:pt>
    <dgm:pt modelId="{AB312D02-991F-444D-B348-F8D44F98E48F}" type="parTrans" cxnId="{DF4D1EAC-2BC9-408F-ABEB-6D7F3379F984}">
      <dgm:prSet/>
      <dgm:spPr/>
      <dgm:t>
        <a:bodyPr/>
        <a:lstStyle/>
        <a:p>
          <a:pPr rtl="1"/>
          <a:endParaRPr lang="he-IL"/>
        </a:p>
      </dgm:t>
    </dgm:pt>
    <dgm:pt modelId="{93FA33F5-6DF2-4ED7-83EF-445A186B8676}" type="sibTrans" cxnId="{DF4D1EAC-2BC9-408F-ABEB-6D7F3379F984}">
      <dgm:prSet/>
      <dgm:spPr/>
      <dgm:t>
        <a:bodyPr/>
        <a:lstStyle/>
        <a:p>
          <a:pPr rtl="1"/>
          <a:endParaRPr lang="he-IL"/>
        </a:p>
      </dgm:t>
    </dgm:pt>
    <dgm:pt modelId="{122C7F16-7BED-43B7-A050-03E7A3BF6048}">
      <dgm:prSet phldrT="[Text]" custT="1"/>
      <dgm:spPr/>
      <dgm:t>
        <a:bodyPr/>
        <a:lstStyle/>
        <a:p>
          <a:pPr rtl="1"/>
          <a:r>
            <a:rPr lang="he-IL" sz="2000" b="1" dirty="0" smtClean="0">
              <a:latin typeface="David" panose="020E0502060401010101" pitchFamily="34" charset="-79"/>
              <a:cs typeface="David" panose="020E0502060401010101" pitchFamily="34" charset="-79"/>
            </a:rPr>
            <a:t>מידע כימי  (נוסחה, הבנתה, מידע כימי נוסף)</a:t>
          </a:r>
          <a:endParaRPr lang="he-IL" sz="2000" b="1" dirty="0">
            <a:latin typeface="David" panose="020E0502060401010101" pitchFamily="34" charset="-79"/>
            <a:ea typeface="Tahoma" panose="020B0604030504040204" pitchFamily="34" charset="0"/>
            <a:cs typeface="David" panose="020E0502060401010101" pitchFamily="34" charset="-79"/>
          </a:endParaRPr>
        </a:p>
      </dgm:t>
    </dgm:pt>
    <dgm:pt modelId="{FC1033BC-8C08-46CF-A8D7-E35A299098CD}" type="parTrans" cxnId="{E7E9062E-74CB-4083-A921-6D5872BEEFC8}">
      <dgm:prSet/>
      <dgm:spPr/>
      <dgm:t>
        <a:bodyPr/>
        <a:lstStyle/>
        <a:p>
          <a:pPr rtl="1"/>
          <a:endParaRPr lang="he-IL"/>
        </a:p>
      </dgm:t>
    </dgm:pt>
    <dgm:pt modelId="{87C2840A-2E10-4931-B27C-EFC9F3CC4270}" type="sibTrans" cxnId="{E7E9062E-74CB-4083-A921-6D5872BEEFC8}">
      <dgm:prSet/>
      <dgm:spPr/>
      <dgm:t>
        <a:bodyPr/>
        <a:lstStyle/>
        <a:p>
          <a:pPr rtl="1"/>
          <a:endParaRPr lang="he-IL"/>
        </a:p>
      </dgm:t>
    </dgm:pt>
    <dgm:pt modelId="{540842E4-0D8D-47EE-B4BD-BA47654CE841}" type="pres">
      <dgm:prSet presAssocID="{F93ABB86-DDCF-468D-991C-376D40D8F59D}" presName="Name0" presStyleCnt="0">
        <dgm:presLayoutVars>
          <dgm:chMax/>
          <dgm:chPref/>
          <dgm:dir/>
        </dgm:presLayoutVars>
      </dgm:prSet>
      <dgm:spPr/>
      <dgm:t>
        <a:bodyPr/>
        <a:lstStyle/>
        <a:p>
          <a:pPr rtl="1"/>
          <a:endParaRPr lang="he-IL"/>
        </a:p>
      </dgm:t>
    </dgm:pt>
    <dgm:pt modelId="{B01F7677-FD78-4B99-80E7-9809C7C8D585}" type="pres">
      <dgm:prSet presAssocID="{36D825CF-AE91-42F1-9704-FC237C3F72D1}" presName="parenttextcomposite" presStyleCnt="0"/>
      <dgm:spPr/>
    </dgm:pt>
    <dgm:pt modelId="{480D0610-BD41-4945-9D3E-6B35878FF09B}" type="pres">
      <dgm:prSet presAssocID="{36D825CF-AE91-42F1-9704-FC237C3F72D1}" presName="parenttext" presStyleLbl="revTx" presStyleIdx="0" presStyleCnt="3" custScaleY="207774" custLinFactNeighborX="159" custLinFactNeighborY="-12090">
        <dgm:presLayoutVars>
          <dgm:chMax/>
          <dgm:chPref val="2"/>
          <dgm:bulletEnabled val="1"/>
        </dgm:presLayoutVars>
      </dgm:prSet>
      <dgm:spPr/>
      <dgm:t>
        <a:bodyPr/>
        <a:lstStyle/>
        <a:p>
          <a:pPr rtl="1"/>
          <a:endParaRPr lang="he-IL"/>
        </a:p>
      </dgm:t>
    </dgm:pt>
    <dgm:pt modelId="{199A0534-4CEA-4E7A-9BE2-9E0E3F2AD533}" type="pres">
      <dgm:prSet presAssocID="{36D825CF-AE91-42F1-9704-FC237C3F72D1}" presName="parallelogramComposite" presStyleCnt="0"/>
      <dgm:spPr/>
    </dgm:pt>
    <dgm:pt modelId="{3CC7DEE7-711C-46DF-B9BC-CB7FB8BE659E}" type="pres">
      <dgm:prSet presAssocID="{36D825CF-AE91-42F1-9704-FC237C3F72D1}" presName="parallelogram1" presStyleLbl="alignNode1" presStyleIdx="0" presStyleCnt="21"/>
      <dgm:spPr/>
    </dgm:pt>
    <dgm:pt modelId="{0DD663E6-0DCB-4065-A8A9-59D4C445FF83}" type="pres">
      <dgm:prSet presAssocID="{36D825CF-AE91-42F1-9704-FC237C3F72D1}" presName="parallelogram2" presStyleLbl="alignNode1" presStyleIdx="1" presStyleCnt="21"/>
      <dgm:spPr/>
    </dgm:pt>
    <dgm:pt modelId="{A769F297-D852-41C5-99EF-E4869B344ED6}" type="pres">
      <dgm:prSet presAssocID="{36D825CF-AE91-42F1-9704-FC237C3F72D1}" presName="parallelogram3" presStyleLbl="alignNode1" presStyleIdx="2" presStyleCnt="21"/>
      <dgm:spPr/>
    </dgm:pt>
    <dgm:pt modelId="{F5C0D404-CCBF-493B-8BFC-A4EDC5A0D024}" type="pres">
      <dgm:prSet presAssocID="{36D825CF-AE91-42F1-9704-FC237C3F72D1}" presName="parallelogram4" presStyleLbl="alignNode1" presStyleIdx="3" presStyleCnt="21"/>
      <dgm:spPr/>
    </dgm:pt>
    <dgm:pt modelId="{EC63AED2-1FF1-44DB-8691-87AC9FB17C85}" type="pres">
      <dgm:prSet presAssocID="{36D825CF-AE91-42F1-9704-FC237C3F72D1}" presName="parallelogram5" presStyleLbl="alignNode1" presStyleIdx="4" presStyleCnt="21"/>
      <dgm:spPr/>
    </dgm:pt>
    <dgm:pt modelId="{A08A5043-D45A-4534-92CD-A86804FB3A62}" type="pres">
      <dgm:prSet presAssocID="{36D825CF-AE91-42F1-9704-FC237C3F72D1}" presName="parallelogram6" presStyleLbl="alignNode1" presStyleIdx="5" presStyleCnt="21"/>
      <dgm:spPr/>
    </dgm:pt>
    <dgm:pt modelId="{F209B873-412B-4632-9252-80BA20BD1E10}" type="pres">
      <dgm:prSet presAssocID="{36D825CF-AE91-42F1-9704-FC237C3F72D1}" presName="parallelogram7" presStyleLbl="alignNode1" presStyleIdx="6" presStyleCnt="21"/>
      <dgm:spPr/>
    </dgm:pt>
    <dgm:pt modelId="{652368B7-9AEE-4266-9FBD-2EDC8D52F0A3}" type="pres">
      <dgm:prSet presAssocID="{3E335F7C-76CA-4A20-92BF-F3107A9EBB5B}" presName="sibTrans" presStyleCnt="0"/>
      <dgm:spPr/>
    </dgm:pt>
    <dgm:pt modelId="{9D0F0DC3-3990-408F-BFDE-84C28D7F9F81}" type="pres">
      <dgm:prSet presAssocID="{235A8046-2178-46F7-9A10-F87097C6576A}" presName="parenttextcomposite" presStyleCnt="0"/>
      <dgm:spPr/>
    </dgm:pt>
    <dgm:pt modelId="{0DD4A01D-3990-40D4-A594-DF599E3EF528}" type="pres">
      <dgm:prSet presAssocID="{235A8046-2178-46F7-9A10-F87097C6576A}" presName="parenttext" presStyleLbl="revTx" presStyleIdx="1" presStyleCnt="3" custScaleY="192389" custLinFactY="100000" custLinFactNeighborX="159" custLinFactNeighborY="162260">
        <dgm:presLayoutVars>
          <dgm:chMax/>
          <dgm:chPref val="2"/>
          <dgm:bulletEnabled val="1"/>
        </dgm:presLayoutVars>
      </dgm:prSet>
      <dgm:spPr/>
      <dgm:t>
        <a:bodyPr/>
        <a:lstStyle/>
        <a:p>
          <a:pPr rtl="1"/>
          <a:endParaRPr lang="he-IL"/>
        </a:p>
      </dgm:t>
    </dgm:pt>
    <dgm:pt modelId="{D9392585-ECCA-4F11-8B59-9B196D02BDDF}" type="pres">
      <dgm:prSet presAssocID="{235A8046-2178-46F7-9A10-F87097C6576A}" presName="parallelogramComposite" presStyleCnt="0"/>
      <dgm:spPr/>
    </dgm:pt>
    <dgm:pt modelId="{3F22B496-AC80-489E-81D7-193C07001427}" type="pres">
      <dgm:prSet presAssocID="{235A8046-2178-46F7-9A10-F87097C6576A}" presName="parallelogram1" presStyleLbl="alignNode1" presStyleIdx="7" presStyleCnt="21"/>
      <dgm:spPr/>
    </dgm:pt>
    <dgm:pt modelId="{FD77F7E3-282E-4EED-B0FD-EF695D32DE3A}" type="pres">
      <dgm:prSet presAssocID="{235A8046-2178-46F7-9A10-F87097C6576A}" presName="parallelogram2" presStyleLbl="alignNode1" presStyleIdx="8" presStyleCnt="21"/>
      <dgm:spPr/>
    </dgm:pt>
    <dgm:pt modelId="{3867A802-A1D8-462E-B415-6B01AE95BAF3}" type="pres">
      <dgm:prSet presAssocID="{235A8046-2178-46F7-9A10-F87097C6576A}" presName="parallelogram3" presStyleLbl="alignNode1" presStyleIdx="9" presStyleCnt="21"/>
      <dgm:spPr/>
    </dgm:pt>
    <dgm:pt modelId="{F288E851-DE2C-4685-A8A7-73D408979EC5}" type="pres">
      <dgm:prSet presAssocID="{235A8046-2178-46F7-9A10-F87097C6576A}" presName="parallelogram4" presStyleLbl="alignNode1" presStyleIdx="10" presStyleCnt="21"/>
      <dgm:spPr/>
    </dgm:pt>
    <dgm:pt modelId="{DBDA4F9C-0848-4106-8859-9F946CFB9D91}" type="pres">
      <dgm:prSet presAssocID="{235A8046-2178-46F7-9A10-F87097C6576A}" presName="parallelogram5" presStyleLbl="alignNode1" presStyleIdx="11" presStyleCnt="21"/>
      <dgm:spPr/>
    </dgm:pt>
    <dgm:pt modelId="{31F93A53-0FB0-4713-B92E-C464EA373718}" type="pres">
      <dgm:prSet presAssocID="{235A8046-2178-46F7-9A10-F87097C6576A}" presName="parallelogram6" presStyleLbl="alignNode1" presStyleIdx="12" presStyleCnt="21"/>
      <dgm:spPr/>
    </dgm:pt>
    <dgm:pt modelId="{997A67FB-4BE0-4D48-82FA-CDF4E9B54C97}" type="pres">
      <dgm:prSet presAssocID="{235A8046-2178-46F7-9A10-F87097C6576A}" presName="parallelogram7" presStyleLbl="alignNode1" presStyleIdx="13" presStyleCnt="21"/>
      <dgm:spPr/>
    </dgm:pt>
    <dgm:pt modelId="{B013201C-4FB5-42FA-8567-5F72877F2398}" type="pres">
      <dgm:prSet presAssocID="{93FA33F5-6DF2-4ED7-83EF-445A186B8676}" presName="sibTrans" presStyleCnt="0"/>
      <dgm:spPr/>
    </dgm:pt>
    <dgm:pt modelId="{5BA15F29-0CEC-4007-B770-9F79FB28378B}" type="pres">
      <dgm:prSet presAssocID="{122C7F16-7BED-43B7-A050-03E7A3BF6048}" presName="parenttextcomposite" presStyleCnt="0"/>
      <dgm:spPr/>
    </dgm:pt>
    <dgm:pt modelId="{47E27182-EA58-4D68-9C25-BF4AB3217FAD}" type="pres">
      <dgm:prSet presAssocID="{122C7F16-7BED-43B7-A050-03E7A3BF6048}" presName="parenttext" presStyleLbl="revTx" presStyleIdx="2" presStyleCnt="3" custScaleY="300825" custLinFactY="-142610" custLinFactNeighborX="159" custLinFactNeighborY="-200000">
        <dgm:presLayoutVars>
          <dgm:chMax/>
          <dgm:chPref val="2"/>
          <dgm:bulletEnabled val="1"/>
        </dgm:presLayoutVars>
      </dgm:prSet>
      <dgm:spPr/>
      <dgm:t>
        <a:bodyPr/>
        <a:lstStyle/>
        <a:p>
          <a:pPr rtl="1"/>
          <a:endParaRPr lang="he-IL"/>
        </a:p>
      </dgm:t>
    </dgm:pt>
    <dgm:pt modelId="{AEE92D0F-AE15-487C-884A-286723F049FA}" type="pres">
      <dgm:prSet presAssocID="{122C7F16-7BED-43B7-A050-03E7A3BF6048}" presName="parallelogramComposite" presStyleCnt="0"/>
      <dgm:spPr/>
    </dgm:pt>
    <dgm:pt modelId="{99F47459-BF69-47A7-9FDE-3AADE98376C2}" type="pres">
      <dgm:prSet presAssocID="{122C7F16-7BED-43B7-A050-03E7A3BF6048}" presName="parallelogram1" presStyleLbl="alignNode1" presStyleIdx="14" presStyleCnt="21"/>
      <dgm:spPr/>
    </dgm:pt>
    <dgm:pt modelId="{9EC6B3CC-80CC-4B51-B4A6-F2DB707AFB40}" type="pres">
      <dgm:prSet presAssocID="{122C7F16-7BED-43B7-A050-03E7A3BF6048}" presName="parallelogram2" presStyleLbl="alignNode1" presStyleIdx="15" presStyleCnt="21"/>
      <dgm:spPr/>
    </dgm:pt>
    <dgm:pt modelId="{A6391945-7276-422D-A347-2DEE827F410F}" type="pres">
      <dgm:prSet presAssocID="{122C7F16-7BED-43B7-A050-03E7A3BF6048}" presName="parallelogram3" presStyleLbl="alignNode1" presStyleIdx="16" presStyleCnt="21"/>
      <dgm:spPr/>
    </dgm:pt>
    <dgm:pt modelId="{BE4BA54C-7A8B-424E-89F4-1D13FB62D134}" type="pres">
      <dgm:prSet presAssocID="{122C7F16-7BED-43B7-A050-03E7A3BF6048}" presName="parallelogram4" presStyleLbl="alignNode1" presStyleIdx="17" presStyleCnt="21"/>
      <dgm:spPr/>
    </dgm:pt>
    <dgm:pt modelId="{35A6A774-CFFD-4C08-8A00-9386F603A2E6}" type="pres">
      <dgm:prSet presAssocID="{122C7F16-7BED-43B7-A050-03E7A3BF6048}" presName="parallelogram5" presStyleLbl="alignNode1" presStyleIdx="18" presStyleCnt="21"/>
      <dgm:spPr/>
    </dgm:pt>
    <dgm:pt modelId="{CF8DE7A5-1912-4092-A421-E31A73F7EF65}" type="pres">
      <dgm:prSet presAssocID="{122C7F16-7BED-43B7-A050-03E7A3BF6048}" presName="parallelogram6" presStyleLbl="alignNode1" presStyleIdx="19" presStyleCnt="21"/>
      <dgm:spPr/>
    </dgm:pt>
    <dgm:pt modelId="{070D71D3-CA18-4AC2-9C0E-6F372C2D01FA}" type="pres">
      <dgm:prSet presAssocID="{122C7F16-7BED-43B7-A050-03E7A3BF6048}" presName="parallelogram7" presStyleLbl="alignNode1" presStyleIdx="20" presStyleCnt="21"/>
      <dgm:spPr/>
    </dgm:pt>
  </dgm:ptLst>
  <dgm:cxnLst>
    <dgm:cxn modelId="{F66A9077-B461-4883-A754-E2005281EEDF}" type="presOf" srcId="{36D825CF-AE91-42F1-9704-FC237C3F72D1}" destId="{480D0610-BD41-4945-9D3E-6B35878FF09B}" srcOrd="0" destOrd="0" presId="urn:microsoft.com/office/officeart/2008/layout/VerticalAccentList"/>
    <dgm:cxn modelId="{284ECBF4-BF41-49AA-A847-D19260AF8101}" srcId="{F93ABB86-DDCF-468D-991C-376D40D8F59D}" destId="{36D825CF-AE91-42F1-9704-FC237C3F72D1}" srcOrd="0" destOrd="0" parTransId="{1805474B-3A95-475A-8E41-E57A0167BBAD}" sibTransId="{3E335F7C-76CA-4A20-92BF-F3107A9EBB5B}"/>
    <dgm:cxn modelId="{C195D1F7-252D-447B-A8BE-D2539AAE3F31}" type="presOf" srcId="{235A8046-2178-46F7-9A10-F87097C6576A}" destId="{0DD4A01D-3990-40D4-A594-DF599E3EF528}" srcOrd="0" destOrd="0" presId="urn:microsoft.com/office/officeart/2008/layout/VerticalAccentList"/>
    <dgm:cxn modelId="{8787462B-7AE4-44A9-A277-79ABA722DAB5}" type="presOf" srcId="{F93ABB86-DDCF-468D-991C-376D40D8F59D}" destId="{540842E4-0D8D-47EE-B4BD-BA47654CE841}" srcOrd="0" destOrd="0" presId="urn:microsoft.com/office/officeart/2008/layout/VerticalAccentList"/>
    <dgm:cxn modelId="{DF4D1EAC-2BC9-408F-ABEB-6D7F3379F984}" srcId="{F93ABB86-DDCF-468D-991C-376D40D8F59D}" destId="{235A8046-2178-46F7-9A10-F87097C6576A}" srcOrd="1" destOrd="0" parTransId="{AB312D02-991F-444D-B348-F8D44F98E48F}" sibTransId="{93FA33F5-6DF2-4ED7-83EF-445A186B8676}"/>
    <dgm:cxn modelId="{E7E9062E-74CB-4083-A921-6D5872BEEFC8}" srcId="{F93ABB86-DDCF-468D-991C-376D40D8F59D}" destId="{122C7F16-7BED-43B7-A050-03E7A3BF6048}" srcOrd="2" destOrd="0" parTransId="{FC1033BC-8C08-46CF-A8D7-E35A299098CD}" sibTransId="{87C2840A-2E10-4931-B27C-EFC9F3CC4270}"/>
    <dgm:cxn modelId="{8ED57118-7C15-428A-A964-45B2A8EA380D}" type="presOf" srcId="{122C7F16-7BED-43B7-A050-03E7A3BF6048}" destId="{47E27182-EA58-4D68-9C25-BF4AB3217FAD}" srcOrd="0" destOrd="0" presId="urn:microsoft.com/office/officeart/2008/layout/VerticalAccentList"/>
    <dgm:cxn modelId="{F475DB4F-1E6B-442F-BA7B-03F9D7B6C35C}" type="presParOf" srcId="{540842E4-0D8D-47EE-B4BD-BA47654CE841}" destId="{B01F7677-FD78-4B99-80E7-9809C7C8D585}" srcOrd="0" destOrd="0" presId="urn:microsoft.com/office/officeart/2008/layout/VerticalAccentList"/>
    <dgm:cxn modelId="{41B34D92-99D3-4A4F-8273-9598AE228613}" type="presParOf" srcId="{B01F7677-FD78-4B99-80E7-9809C7C8D585}" destId="{480D0610-BD41-4945-9D3E-6B35878FF09B}" srcOrd="0" destOrd="0" presId="urn:microsoft.com/office/officeart/2008/layout/VerticalAccentList"/>
    <dgm:cxn modelId="{CE3A65B4-B03D-43AC-BADC-422457EB3960}" type="presParOf" srcId="{540842E4-0D8D-47EE-B4BD-BA47654CE841}" destId="{199A0534-4CEA-4E7A-9BE2-9E0E3F2AD533}" srcOrd="1" destOrd="0" presId="urn:microsoft.com/office/officeart/2008/layout/VerticalAccentList"/>
    <dgm:cxn modelId="{AC403184-C2F9-4229-9CA8-AAAE559E9B1E}" type="presParOf" srcId="{199A0534-4CEA-4E7A-9BE2-9E0E3F2AD533}" destId="{3CC7DEE7-711C-46DF-B9BC-CB7FB8BE659E}" srcOrd="0" destOrd="0" presId="urn:microsoft.com/office/officeart/2008/layout/VerticalAccentList"/>
    <dgm:cxn modelId="{13E271DF-564B-4997-9F09-AB106972FF84}" type="presParOf" srcId="{199A0534-4CEA-4E7A-9BE2-9E0E3F2AD533}" destId="{0DD663E6-0DCB-4065-A8A9-59D4C445FF83}" srcOrd="1" destOrd="0" presId="urn:microsoft.com/office/officeart/2008/layout/VerticalAccentList"/>
    <dgm:cxn modelId="{8298CF62-9A14-4026-B0A5-46CE8105B7F7}" type="presParOf" srcId="{199A0534-4CEA-4E7A-9BE2-9E0E3F2AD533}" destId="{A769F297-D852-41C5-99EF-E4869B344ED6}" srcOrd="2" destOrd="0" presId="urn:microsoft.com/office/officeart/2008/layout/VerticalAccentList"/>
    <dgm:cxn modelId="{78FE9913-5D7E-4FB1-9ABF-B733D222E16E}" type="presParOf" srcId="{199A0534-4CEA-4E7A-9BE2-9E0E3F2AD533}" destId="{F5C0D404-CCBF-493B-8BFC-A4EDC5A0D024}" srcOrd="3" destOrd="0" presId="urn:microsoft.com/office/officeart/2008/layout/VerticalAccentList"/>
    <dgm:cxn modelId="{17793692-8BB6-4067-A59A-728FF5315B4A}" type="presParOf" srcId="{199A0534-4CEA-4E7A-9BE2-9E0E3F2AD533}" destId="{EC63AED2-1FF1-44DB-8691-87AC9FB17C85}" srcOrd="4" destOrd="0" presId="urn:microsoft.com/office/officeart/2008/layout/VerticalAccentList"/>
    <dgm:cxn modelId="{4E012D8B-E1E0-4790-8972-C195AE435C9A}" type="presParOf" srcId="{199A0534-4CEA-4E7A-9BE2-9E0E3F2AD533}" destId="{A08A5043-D45A-4534-92CD-A86804FB3A62}" srcOrd="5" destOrd="0" presId="urn:microsoft.com/office/officeart/2008/layout/VerticalAccentList"/>
    <dgm:cxn modelId="{87EAE495-B6F9-4FBA-B0EF-E4CE72E8332C}" type="presParOf" srcId="{199A0534-4CEA-4E7A-9BE2-9E0E3F2AD533}" destId="{F209B873-412B-4632-9252-80BA20BD1E10}" srcOrd="6" destOrd="0" presId="urn:microsoft.com/office/officeart/2008/layout/VerticalAccentList"/>
    <dgm:cxn modelId="{7291EFA9-34E0-4E75-96BA-BE3A3BAA075F}" type="presParOf" srcId="{540842E4-0D8D-47EE-B4BD-BA47654CE841}" destId="{652368B7-9AEE-4266-9FBD-2EDC8D52F0A3}" srcOrd="2" destOrd="0" presId="urn:microsoft.com/office/officeart/2008/layout/VerticalAccentList"/>
    <dgm:cxn modelId="{26A0A5CA-45DC-4DAB-82F9-5AA8509002A6}" type="presParOf" srcId="{540842E4-0D8D-47EE-B4BD-BA47654CE841}" destId="{9D0F0DC3-3990-408F-BFDE-84C28D7F9F81}" srcOrd="3" destOrd="0" presId="urn:microsoft.com/office/officeart/2008/layout/VerticalAccentList"/>
    <dgm:cxn modelId="{1E8F56A2-756A-4E38-89E3-005A7DC30924}" type="presParOf" srcId="{9D0F0DC3-3990-408F-BFDE-84C28D7F9F81}" destId="{0DD4A01D-3990-40D4-A594-DF599E3EF528}" srcOrd="0" destOrd="0" presId="urn:microsoft.com/office/officeart/2008/layout/VerticalAccentList"/>
    <dgm:cxn modelId="{73B325B1-DF9A-4EEA-84E8-106B48A5676F}" type="presParOf" srcId="{540842E4-0D8D-47EE-B4BD-BA47654CE841}" destId="{D9392585-ECCA-4F11-8B59-9B196D02BDDF}" srcOrd="4" destOrd="0" presId="urn:microsoft.com/office/officeart/2008/layout/VerticalAccentList"/>
    <dgm:cxn modelId="{F0636F22-A6DF-40BF-B747-880CD9A78C4F}" type="presParOf" srcId="{D9392585-ECCA-4F11-8B59-9B196D02BDDF}" destId="{3F22B496-AC80-489E-81D7-193C07001427}" srcOrd="0" destOrd="0" presId="urn:microsoft.com/office/officeart/2008/layout/VerticalAccentList"/>
    <dgm:cxn modelId="{84BC0599-2FD4-4F21-936E-6A52D80423F7}" type="presParOf" srcId="{D9392585-ECCA-4F11-8B59-9B196D02BDDF}" destId="{FD77F7E3-282E-4EED-B0FD-EF695D32DE3A}" srcOrd="1" destOrd="0" presId="urn:microsoft.com/office/officeart/2008/layout/VerticalAccentList"/>
    <dgm:cxn modelId="{C1F39F9C-CACF-4458-A0AE-EC8A7C07980C}" type="presParOf" srcId="{D9392585-ECCA-4F11-8B59-9B196D02BDDF}" destId="{3867A802-A1D8-462E-B415-6B01AE95BAF3}" srcOrd="2" destOrd="0" presId="urn:microsoft.com/office/officeart/2008/layout/VerticalAccentList"/>
    <dgm:cxn modelId="{901C5062-D160-403A-8FAE-7F90FCCCE088}" type="presParOf" srcId="{D9392585-ECCA-4F11-8B59-9B196D02BDDF}" destId="{F288E851-DE2C-4685-A8A7-73D408979EC5}" srcOrd="3" destOrd="0" presId="urn:microsoft.com/office/officeart/2008/layout/VerticalAccentList"/>
    <dgm:cxn modelId="{638A825D-E6D1-4384-822F-7FC16A958BD5}" type="presParOf" srcId="{D9392585-ECCA-4F11-8B59-9B196D02BDDF}" destId="{DBDA4F9C-0848-4106-8859-9F946CFB9D91}" srcOrd="4" destOrd="0" presId="urn:microsoft.com/office/officeart/2008/layout/VerticalAccentList"/>
    <dgm:cxn modelId="{0A9C05F4-880E-4FAF-BB0A-0FCE995B4524}" type="presParOf" srcId="{D9392585-ECCA-4F11-8B59-9B196D02BDDF}" destId="{31F93A53-0FB0-4713-B92E-C464EA373718}" srcOrd="5" destOrd="0" presId="urn:microsoft.com/office/officeart/2008/layout/VerticalAccentList"/>
    <dgm:cxn modelId="{6A6EC15E-5150-47EF-B8A0-08B7A05883E6}" type="presParOf" srcId="{D9392585-ECCA-4F11-8B59-9B196D02BDDF}" destId="{997A67FB-4BE0-4D48-82FA-CDF4E9B54C97}" srcOrd="6" destOrd="0" presId="urn:microsoft.com/office/officeart/2008/layout/VerticalAccentList"/>
    <dgm:cxn modelId="{4EE23F22-52A9-4E8F-A4BD-BECBC59D4B25}" type="presParOf" srcId="{540842E4-0D8D-47EE-B4BD-BA47654CE841}" destId="{B013201C-4FB5-42FA-8567-5F72877F2398}" srcOrd="5" destOrd="0" presId="urn:microsoft.com/office/officeart/2008/layout/VerticalAccentList"/>
    <dgm:cxn modelId="{EDF39E31-5E86-459C-AC9D-03E01EAEE0AA}" type="presParOf" srcId="{540842E4-0D8D-47EE-B4BD-BA47654CE841}" destId="{5BA15F29-0CEC-4007-B770-9F79FB28378B}" srcOrd="6" destOrd="0" presId="urn:microsoft.com/office/officeart/2008/layout/VerticalAccentList"/>
    <dgm:cxn modelId="{786607B3-1E3B-46BD-BBCF-48D666094916}" type="presParOf" srcId="{5BA15F29-0CEC-4007-B770-9F79FB28378B}" destId="{47E27182-EA58-4D68-9C25-BF4AB3217FAD}" srcOrd="0" destOrd="0" presId="urn:microsoft.com/office/officeart/2008/layout/VerticalAccentList"/>
    <dgm:cxn modelId="{ECA084B0-A958-4444-8BA2-C79D3945AB53}" type="presParOf" srcId="{540842E4-0D8D-47EE-B4BD-BA47654CE841}" destId="{AEE92D0F-AE15-487C-884A-286723F049FA}" srcOrd="7" destOrd="0" presId="urn:microsoft.com/office/officeart/2008/layout/VerticalAccentList"/>
    <dgm:cxn modelId="{DCBAF708-6624-4F7A-B35E-80F1410F6727}" type="presParOf" srcId="{AEE92D0F-AE15-487C-884A-286723F049FA}" destId="{99F47459-BF69-47A7-9FDE-3AADE98376C2}" srcOrd="0" destOrd="0" presId="urn:microsoft.com/office/officeart/2008/layout/VerticalAccentList"/>
    <dgm:cxn modelId="{AAC82672-7F7C-4B25-90EA-46F9DEEDB5E0}" type="presParOf" srcId="{AEE92D0F-AE15-487C-884A-286723F049FA}" destId="{9EC6B3CC-80CC-4B51-B4A6-F2DB707AFB40}" srcOrd="1" destOrd="0" presId="urn:microsoft.com/office/officeart/2008/layout/VerticalAccentList"/>
    <dgm:cxn modelId="{1FA36BEA-9BA5-48EA-8511-6F71B7AA3C21}" type="presParOf" srcId="{AEE92D0F-AE15-487C-884A-286723F049FA}" destId="{A6391945-7276-422D-A347-2DEE827F410F}" srcOrd="2" destOrd="0" presId="urn:microsoft.com/office/officeart/2008/layout/VerticalAccentList"/>
    <dgm:cxn modelId="{02696D3A-5686-4E6C-A441-F649D2F02E01}" type="presParOf" srcId="{AEE92D0F-AE15-487C-884A-286723F049FA}" destId="{BE4BA54C-7A8B-424E-89F4-1D13FB62D134}" srcOrd="3" destOrd="0" presId="urn:microsoft.com/office/officeart/2008/layout/VerticalAccentList"/>
    <dgm:cxn modelId="{2488744A-3EC6-43D5-B17A-5900605ECAC1}" type="presParOf" srcId="{AEE92D0F-AE15-487C-884A-286723F049FA}" destId="{35A6A774-CFFD-4C08-8A00-9386F603A2E6}" srcOrd="4" destOrd="0" presId="urn:microsoft.com/office/officeart/2008/layout/VerticalAccentList"/>
    <dgm:cxn modelId="{E2FECD09-D924-4DE7-B476-657282328562}" type="presParOf" srcId="{AEE92D0F-AE15-487C-884A-286723F049FA}" destId="{CF8DE7A5-1912-4092-A421-E31A73F7EF65}" srcOrd="5" destOrd="0" presId="urn:microsoft.com/office/officeart/2008/layout/VerticalAccentList"/>
    <dgm:cxn modelId="{C5C4F62A-616A-468E-BDB9-8A5E1F326AE9}" type="presParOf" srcId="{AEE92D0F-AE15-487C-884A-286723F049FA}" destId="{070D71D3-CA18-4AC2-9C0E-6F372C2D01FA}" srcOrd="6" destOrd="0" presId="urn:microsoft.com/office/officeart/2008/layout/VerticalAccen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93ABB86-DDCF-468D-991C-376D40D8F59D}" type="doc">
      <dgm:prSet loTypeId="urn:microsoft.com/office/officeart/2008/layout/VerticalAccentList" loCatId="list" qsTypeId="urn:microsoft.com/office/officeart/2005/8/quickstyle/simple1" qsCatId="simple" csTypeId="urn:microsoft.com/office/officeart/2005/8/colors/accent1_2" csCatId="accent1" phldr="1"/>
      <dgm:spPr/>
      <dgm:t>
        <a:bodyPr/>
        <a:lstStyle/>
        <a:p>
          <a:pPr rtl="1"/>
          <a:endParaRPr lang="he-IL"/>
        </a:p>
      </dgm:t>
    </dgm:pt>
    <dgm:pt modelId="{36D825CF-AE91-42F1-9704-FC237C3F72D1}">
      <dgm:prSet phldrT="[Text]" custT="1"/>
      <dgm:spPr/>
      <dgm:t>
        <a:bodyPr/>
        <a:lstStyle/>
        <a:p>
          <a:pPr rtl="1"/>
          <a:r>
            <a:rPr lang="he-IL" sz="2000" b="1" dirty="0" smtClean="0">
              <a:latin typeface="David" panose="020E0502060401010101" pitchFamily="34" charset="-79"/>
              <a:cs typeface="David" panose="020E0502060401010101" pitchFamily="34" charset="-79"/>
            </a:rPr>
            <a:t>שקפים לא עמוסים, כיתוב ברור, כותרת לכל שקף, רצף לוגי, תמונות, גרפים</a:t>
          </a:r>
          <a:endParaRPr lang="he-IL" sz="2000" b="1" dirty="0">
            <a:latin typeface="David" panose="020E0502060401010101" pitchFamily="34" charset="-79"/>
            <a:ea typeface="Tahoma" panose="020B0604030504040204" pitchFamily="34" charset="0"/>
            <a:cs typeface="David" panose="020E0502060401010101" pitchFamily="34" charset="-79"/>
          </a:endParaRPr>
        </a:p>
      </dgm:t>
    </dgm:pt>
    <dgm:pt modelId="{1805474B-3A95-475A-8E41-E57A0167BBAD}" type="parTrans" cxnId="{284ECBF4-BF41-49AA-A847-D19260AF8101}">
      <dgm:prSet/>
      <dgm:spPr/>
      <dgm:t>
        <a:bodyPr/>
        <a:lstStyle/>
        <a:p>
          <a:pPr rtl="1"/>
          <a:endParaRPr lang="he-IL"/>
        </a:p>
      </dgm:t>
    </dgm:pt>
    <dgm:pt modelId="{3E335F7C-76CA-4A20-92BF-F3107A9EBB5B}" type="sibTrans" cxnId="{284ECBF4-BF41-49AA-A847-D19260AF8101}">
      <dgm:prSet/>
      <dgm:spPr/>
      <dgm:t>
        <a:bodyPr/>
        <a:lstStyle/>
        <a:p>
          <a:pPr rtl="1"/>
          <a:endParaRPr lang="he-IL"/>
        </a:p>
      </dgm:t>
    </dgm:pt>
    <dgm:pt modelId="{235A8046-2178-46F7-9A10-F87097C6576A}">
      <dgm:prSet phldrT="[Text]" custT="1"/>
      <dgm:spPr/>
      <dgm:t>
        <a:bodyPr/>
        <a:lstStyle/>
        <a:p>
          <a:pPr rtl="1"/>
          <a:endParaRPr lang="he-IL" sz="2000" dirty="0">
            <a:latin typeface="Arial" panose="020B0604020202020204" pitchFamily="34" charset="0"/>
            <a:ea typeface="Tahoma" panose="020B0604030504040204" pitchFamily="34" charset="0"/>
            <a:cs typeface="Arial" panose="020B0604020202020204" pitchFamily="34" charset="0"/>
          </a:endParaRPr>
        </a:p>
      </dgm:t>
    </dgm:pt>
    <dgm:pt modelId="{AB312D02-991F-444D-B348-F8D44F98E48F}" type="parTrans" cxnId="{DF4D1EAC-2BC9-408F-ABEB-6D7F3379F984}">
      <dgm:prSet/>
      <dgm:spPr/>
      <dgm:t>
        <a:bodyPr/>
        <a:lstStyle/>
        <a:p>
          <a:pPr rtl="1"/>
          <a:endParaRPr lang="he-IL"/>
        </a:p>
      </dgm:t>
    </dgm:pt>
    <dgm:pt modelId="{93FA33F5-6DF2-4ED7-83EF-445A186B8676}" type="sibTrans" cxnId="{DF4D1EAC-2BC9-408F-ABEB-6D7F3379F984}">
      <dgm:prSet/>
      <dgm:spPr/>
      <dgm:t>
        <a:bodyPr/>
        <a:lstStyle/>
        <a:p>
          <a:pPr rtl="1"/>
          <a:endParaRPr lang="he-IL"/>
        </a:p>
      </dgm:t>
    </dgm:pt>
    <dgm:pt modelId="{122C7F16-7BED-43B7-A050-03E7A3BF6048}">
      <dgm:prSet phldrT="[Text]" custT="1"/>
      <dgm:spPr/>
      <dgm:t>
        <a:bodyPr/>
        <a:lstStyle/>
        <a:p>
          <a:pPr rtl="1"/>
          <a:r>
            <a:rPr lang="he-IL" sz="2000" b="1" dirty="0" smtClean="0">
              <a:latin typeface="Arial" panose="020B0604020202020204" pitchFamily="34" charset="0"/>
              <a:ea typeface="Tahoma" panose="020B0604030504040204" pitchFamily="34" charset="0"/>
              <a:cs typeface="Arial" panose="020B0604020202020204" pitchFamily="34" charset="0"/>
            </a:rPr>
            <a:t>ניסויי חקר ממוחשבים</a:t>
          </a:r>
          <a:endParaRPr lang="he-IL" sz="2000" dirty="0">
            <a:latin typeface="Arial" panose="020B0604020202020204" pitchFamily="34" charset="0"/>
            <a:ea typeface="Tahoma" panose="020B0604030504040204" pitchFamily="34" charset="0"/>
            <a:cs typeface="Arial" panose="020B0604020202020204" pitchFamily="34" charset="0"/>
          </a:endParaRPr>
        </a:p>
      </dgm:t>
    </dgm:pt>
    <dgm:pt modelId="{FC1033BC-8C08-46CF-A8D7-E35A299098CD}" type="parTrans" cxnId="{E7E9062E-74CB-4083-A921-6D5872BEEFC8}">
      <dgm:prSet/>
      <dgm:spPr/>
      <dgm:t>
        <a:bodyPr/>
        <a:lstStyle/>
        <a:p>
          <a:pPr rtl="1"/>
          <a:endParaRPr lang="he-IL"/>
        </a:p>
      </dgm:t>
    </dgm:pt>
    <dgm:pt modelId="{87C2840A-2E10-4931-B27C-EFC9F3CC4270}" type="sibTrans" cxnId="{E7E9062E-74CB-4083-A921-6D5872BEEFC8}">
      <dgm:prSet/>
      <dgm:spPr/>
      <dgm:t>
        <a:bodyPr/>
        <a:lstStyle/>
        <a:p>
          <a:pPr rtl="1"/>
          <a:endParaRPr lang="he-IL"/>
        </a:p>
      </dgm:t>
    </dgm:pt>
    <dgm:pt modelId="{D3605109-3A08-47CE-B2B1-38D1A663AFE9}">
      <dgm:prSet phldrT="[Text]"/>
      <dgm:spPr/>
      <dgm:t>
        <a:bodyPr/>
        <a:lstStyle/>
        <a:p>
          <a:pPr rtl="1"/>
          <a:r>
            <a:rPr lang="he-IL" b="1" dirty="0" smtClean="0">
              <a:latin typeface="David" panose="020E0502060401010101" pitchFamily="34" charset="-79"/>
              <a:cs typeface="David" panose="020E0502060401010101" pitchFamily="34" charset="-79"/>
            </a:rPr>
            <a:t>שקפים לא עמוסים, כיתוב ברור, </a:t>
          </a:r>
        </a:p>
        <a:p>
          <a:pPr rtl="1"/>
          <a:endParaRPr lang="he-IL" b="1" dirty="0" smtClean="0">
            <a:latin typeface="David" panose="020E0502060401010101" pitchFamily="34" charset="-79"/>
            <a:cs typeface="David" panose="020E0502060401010101" pitchFamily="34" charset="-79"/>
          </a:endParaRPr>
        </a:p>
        <a:p>
          <a:pPr rtl="1"/>
          <a:r>
            <a:rPr lang="he-IL" b="1" dirty="0" smtClean="0">
              <a:latin typeface="David" panose="020E0502060401010101" pitchFamily="34" charset="-79"/>
              <a:cs typeface="David" panose="020E0502060401010101" pitchFamily="34" charset="-79"/>
            </a:rPr>
            <a:t>כותרת לכל שקף, רצף לוגי</a:t>
          </a:r>
          <a:endParaRPr lang="he-IL" b="1" dirty="0">
            <a:latin typeface="David" panose="020E0502060401010101" pitchFamily="34" charset="-79"/>
            <a:ea typeface="Tahoma" panose="020B0604030504040204" pitchFamily="34" charset="0"/>
            <a:cs typeface="David" panose="020E0502060401010101" pitchFamily="34" charset="-79"/>
          </a:endParaRPr>
        </a:p>
      </dgm:t>
    </dgm:pt>
    <dgm:pt modelId="{7F48561D-DCCB-4122-B80A-B275AE15761F}" type="parTrans" cxnId="{FD3B2DDD-6962-416F-9E5C-8E1230E6D63C}">
      <dgm:prSet/>
      <dgm:spPr/>
      <dgm:t>
        <a:bodyPr/>
        <a:lstStyle/>
        <a:p>
          <a:pPr rtl="1"/>
          <a:endParaRPr lang="he-IL"/>
        </a:p>
      </dgm:t>
    </dgm:pt>
    <dgm:pt modelId="{F8A8FAF9-DCDC-4567-B63F-B936A46AAF54}" type="sibTrans" cxnId="{FD3B2DDD-6962-416F-9E5C-8E1230E6D63C}">
      <dgm:prSet/>
      <dgm:spPr/>
      <dgm:t>
        <a:bodyPr/>
        <a:lstStyle/>
        <a:p>
          <a:pPr rtl="1"/>
          <a:endParaRPr lang="he-IL"/>
        </a:p>
      </dgm:t>
    </dgm:pt>
    <dgm:pt modelId="{540842E4-0D8D-47EE-B4BD-BA47654CE841}" type="pres">
      <dgm:prSet presAssocID="{F93ABB86-DDCF-468D-991C-376D40D8F59D}" presName="Name0" presStyleCnt="0">
        <dgm:presLayoutVars>
          <dgm:chMax/>
          <dgm:chPref/>
          <dgm:dir/>
        </dgm:presLayoutVars>
      </dgm:prSet>
      <dgm:spPr/>
      <dgm:t>
        <a:bodyPr/>
        <a:lstStyle/>
        <a:p>
          <a:pPr rtl="1"/>
          <a:endParaRPr lang="he-IL"/>
        </a:p>
      </dgm:t>
    </dgm:pt>
    <dgm:pt modelId="{B01F7677-FD78-4B99-80E7-9809C7C8D585}" type="pres">
      <dgm:prSet presAssocID="{36D825CF-AE91-42F1-9704-FC237C3F72D1}" presName="parenttextcomposite" presStyleCnt="0"/>
      <dgm:spPr/>
    </dgm:pt>
    <dgm:pt modelId="{480D0610-BD41-4945-9D3E-6B35878FF09B}" type="pres">
      <dgm:prSet presAssocID="{36D825CF-AE91-42F1-9704-FC237C3F72D1}" presName="parenttext" presStyleLbl="revTx" presStyleIdx="0" presStyleCnt="4" custScaleY="111871" custLinFactNeighborX="-5610" custLinFactNeighborY="-46103">
        <dgm:presLayoutVars>
          <dgm:chMax/>
          <dgm:chPref val="2"/>
          <dgm:bulletEnabled val="1"/>
        </dgm:presLayoutVars>
      </dgm:prSet>
      <dgm:spPr/>
      <dgm:t>
        <a:bodyPr/>
        <a:lstStyle/>
        <a:p>
          <a:pPr rtl="1"/>
          <a:endParaRPr lang="he-IL"/>
        </a:p>
      </dgm:t>
    </dgm:pt>
    <dgm:pt modelId="{199A0534-4CEA-4E7A-9BE2-9E0E3F2AD533}" type="pres">
      <dgm:prSet presAssocID="{36D825CF-AE91-42F1-9704-FC237C3F72D1}" presName="parallelogramComposite" presStyleCnt="0"/>
      <dgm:spPr/>
    </dgm:pt>
    <dgm:pt modelId="{3CC7DEE7-711C-46DF-B9BC-CB7FB8BE659E}" type="pres">
      <dgm:prSet presAssocID="{36D825CF-AE91-42F1-9704-FC237C3F72D1}" presName="parallelogram1" presStyleLbl="alignNode1" presStyleIdx="0" presStyleCnt="28"/>
      <dgm:spPr/>
    </dgm:pt>
    <dgm:pt modelId="{0DD663E6-0DCB-4065-A8A9-59D4C445FF83}" type="pres">
      <dgm:prSet presAssocID="{36D825CF-AE91-42F1-9704-FC237C3F72D1}" presName="parallelogram2" presStyleLbl="alignNode1" presStyleIdx="1" presStyleCnt="28"/>
      <dgm:spPr/>
    </dgm:pt>
    <dgm:pt modelId="{A769F297-D852-41C5-99EF-E4869B344ED6}" type="pres">
      <dgm:prSet presAssocID="{36D825CF-AE91-42F1-9704-FC237C3F72D1}" presName="parallelogram3" presStyleLbl="alignNode1" presStyleIdx="2" presStyleCnt="28"/>
      <dgm:spPr/>
    </dgm:pt>
    <dgm:pt modelId="{F5C0D404-CCBF-493B-8BFC-A4EDC5A0D024}" type="pres">
      <dgm:prSet presAssocID="{36D825CF-AE91-42F1-9704-FC237C3F72D1}" presName="parallelogram4" presStyleLbl="alignNode1" presStyleIdx="3" presStyleCnt="28"/>
      <dgm:spPr/>
    </dgm:pt>
    <dgm:pt modelId="{EC63AED2-1FF1-44DB-8691-87AC9FB17C85}" type="pres">
      <dgm:prSet presAssocID="{36D825CF-AE91-42F1-9704-FC237C3F72D1}" presName="parallelogram5" presStyleLbl="alignNode1" presStyleIdx="4" presStyleCnt="28"/>
      <dgm:spPr/>
    </dgm:pt>
    <dgm:pt modelId="{A08A5043-D45A-4534-92CD-A86804FB3A62}" type="pres">
      <dgm:prSet presAssocID="{36D825CF-AE91-42F1-9704-FC237C3F72D1}" presName="parallelogram6" presStyleLbl="alignNode1" presStyleIdx="5" presStyleCnt="28"/>
      <dgm:spPr/>
    </dgm:pt>
    <dgm:pt modelId="{F209B873-412B-4632-9252-80BA20BD1E10}" type="pres">
      <dgm:prSet presAssocID="{36D825CF-AE91-42F1-9704-FC237C3F72D1}" presName="parallelogram7" presStyleLbl="alignNode1" presStyleIdx="6" presStyleCnt="28"/>
      <dgm:spPr/>
    </dgm:pt>
    <dgm:pt modelId="{652368B7-9AEE-4266-9FBD-2EDC8D52F0A3}" type="pres">
      <dgm:prSet presAssocID="{3E335F7C-76CA-4A20-92BF-F3107A9EBB5B}" presName="sibTrans" presStyleCnt="0"/>
      <dgm:spPr/>
    </dgm:pt>
    <dgm:pt modelId="{679C1310-1031-4496-8554-4001908FD599}" type="pres">
      <dgm:prSet presAssocID="{D3605109-3A08-47CE-B2B1-38D1A663AFE9}" presName="parenttextcomposite" presStyleCnt="0"/>
      <dgm:spPr/>
    </dgm:pt>
    <dgm:pt modelId="{15D66B57-6EF7-49CD-9519-69311CD6B6E7}" type="pres">
      <dgm:prSet presAssocID="{D3605109-3A08-47CE-B2B1-38D1A663AFE9}" presName="parenttext" presStyleLbl="revTx" presStyleIdx="1" presStyleCnt="4" custScaleY="111871" custLinFactNeighborX="-2171" custLinFactNeighborY="-11550">
        <dgm:presLayoutVars>
          <dgm:chMax/>
          <dgm:chPref val="2"/>
          <dgm:bulletEnabled val="1"/>
        </dgm:presLayoutVars>
      </dgm:prSet>
      <dgm:spPr/>
      <dgm:t>
        <a:bodyPr/>
        <a:lstStyle/>
        <a:p>
          <a:pPr rtl="1"/>
          <a:endParaRPr lang="he-IL"/>
        </a:p>
      </dgm:t>
    </dgm:pt>
    <dgm:pt modelId="{7B4C0EC2-4D4E-498B-A998-FA7028D32A9B}" type="pres">
      <dgm:prSet presAssocID="{D3605109-3A08-47CE-B2B1-38D1A663AFE9}" presName="parallelogramComposite" presStyleCnt="0"/>
      <dgm:spPr/>
    </dgm:pt>
    <dgm:pt modelId="{07153C1B-2B38-487C-B695-4C17E2AB3E38}" type="pres">
      <dgm:prSet presAssocID="{D3605109-3A08-47CE-B2B1-38D1A663AFE9}" presName="parallelogram1" presStyleLbl="alignNode1" presStyleIdx="7" presStyleCnt="28"/>
      <dgm:spPr/>
    </dgm:pt>
    <dgm:pt modelId="{D02D8211-6078-427C-AFAE-F1CBAE3AAEB9}" type="pres">
      <dgm:prSet presAssocID="{D3605109-3A08-47CE-B2B1-38D1A663AFE9}" presName="parallelogram2" presStyleLbl="alignNode1" presStyleIdx="8" presStyleCnt="28"/>
      <dgm:spPr/>
    </dgm:pt>
    <dgm:pt modelId="{6F403665-79EF-44E3-AA07-E05046BEB77D}" type="pres">
      <dgm:prSet presAssocID="{D3605109-3A08-47CE-B2B1-38D1A663AFE9}" presName="parallelogram3" presStyleLbl="alignNode1" presStyleIdx="9" presStyleCnt="28"/>
      <dgm:spPr/>
    </dgm:pt>
    <dgm:pt modelId="{35631919-4A99-447E-ABA3-067E7E85D84A}" type="pres">
      <dgm:prSet presAssocID="{D3605109-3A08-47CE-B2B1-38D1A663AFE9}" presName="parallelogram4" presStyleLbl="alignNode1" presStyleIdx="10" presStyleCnt="28"/>
      <dgm:spPr/>
    </dgm:pt>
    <dgm:pt modelId="{E715C9FD-13E9-4097-A1DA-746884EF2D3D}" type="pres">
      <dgm:prSet presAssocID="{D3605109-3A08-47CE-B2B1-38D1A663AFE9}" presName="parallelogram5" presStyleLbl="alignNode1" presStyleIdx="11" presStyleCnt="28"/>
      <dgm:spPr/>
    </dgm:pt>
    <dgm:pt modelId="{923D3B71-6905-4875-BE70-969071F7DE2C}" type="pres">
      <dgm:prSet presAssocID="{D3605109-3A08-47CE-B2B1-38D1A663AFE9}" presName="parallelogram6" presStyleLbl="alignNode1" presStyleIdx="12" presStyleCnt="28"/>
      <dgm:spPr/>
    </dgm:pt>
    <dgm:pt modelId="{2C9C8A9E-67F8-43D7-9719-C5D26BDD003A}" type="pres">
      <dgm:prSet presAssocID="{D3605109-3A08-47CE-B2B1-38D1A663AFE9}" presName="parallelogram7" presStyleLbl="alignNode1" presStyleIdx="13" presStyleCnt="28"/>
      <dgm:spPr/>
    </dgm:pt>
    <dgm:pt modelId="{D778DAEC-7F0A-42FF-AD77-9C017C6922CE}" type="pres">
      <dgm:prSet presAssocID="{F8A8FAF9-DCDC-4567-B63F-B936A46AAF54}" presName="sibTrans" presStyleCnt="0"/>
      <dgm:spPr/>
    </dgm:pt>
    <dgm:pt modelId="{9D0F0DC3-3990-408F-BFDE-84C28D7F9F81}" type="pres">
      <dgm:prSet presAssocID="{235A8046-2178-46F7-9A10-F87097C6576A}" presName="parenttextcomposite" presStyleCnt="0"/>
      <dgm:spPr/>
    </dgm:pt>
    <dgm:pt modelId="{0DD4A01D-3990-40D4-A594-DF599E3EF528}" type="pres">
      <dgm:prSet presAssocID="{235A8046-2178-46F7-9A10-F87097C6576A}" presName="parenttext" presStyleLbl="revTx" presStyleIdx="2" presStyleCnt="4" custScaleY="123804">
        <dgm:presLayoutVars>
          <dgm:chMax/>
          <dgm:chPref val="2"/>
          <dgm:bulletEnabled val="1"/>
        </dgm:presLayoutVars>
      </dgm:prSet>
      <dgm:spPr/>
      <dgm:t>
        <a:bodyPr/>
        <a:lstStyle/>
        <a:p>
          <a:pPr rtl="1"/>
          <a:endParaRPr lang="he-IL"/>
        </a:p>
      </dgm:t>
    </dgm:pt>
    <dgm:pt modelId="{D9392585-ECCA-4F11-8B59-9B196D02BDDF}" type="pres">
      <dgm:prSet presAssocID="{235A8046-2178-46F7-9A10-F87097C6576A}" presName="parallelogramComposite" presStyleCnt="0"/>
      <dgm:spPr/>
    </dgm:pt>
    <dgm:pt modelId="{3F22B496-AC80-489E-81D7-193C07001427}" type="pres">
      <dgm:prSet presAssocID="{235A8046-2178-46F7-9A10-F87097C6576A}" presName="parallelogram1" presStyleLbl="alignNode1" presStyleIdx="14" presStyleCnt="28"/>
      <dgm:spPr/>
    </dgm:pt>
    <dgm:pt modelId="{FD77F7E3-282E-4EED-B0FD-EF695D32DE3A}" type="pres">
      <dgm:prSet presAssocID="{235A8046-2178-46F7-9A10-F87097C6576A}" presName="parallelogram2" presStyleLbl="alignNode1" presStyleIdx="15" presStyleCnt="28"/>
      <dgm:spPr/>
    </dgm:pt>
    <dgm:pt modelId="{3867A802-A1D8-462E-B415-6B01AE95BAF3}" type="pres">
      <dgm:prSet presAssocID="{235A8046-2178-46F7-9A10-F87097C6576A}" presName="parallelogram3" presStyleLbl="alignNode1" presStyleIdx="16" presStyleCnt="28"/>
      <dgm:spPr/>
    </dgm:pt>
    <dgm:pt modelId="{F288E851-DE2C-4685-A8A7-73D408979EC5}" type="pres">
      <dgm:prSet presAssocID="{235A8046-2178-46F7-9A10-F87097C6576A}" presName="parallelogram4" presStyleLbl="alignNode1" presStyleIdx="17" presStyleCnt="28"/>
      <dgm:spPr/>
    </dgm:pt>
    <dgm:pt modelId="{DBDA4F9C-0848-4106-8859-9F946CFB9D91}" type="pres">
      <dgm:prSet presAssocID="{235A8046-2178-46F7-9A10-F87097C6576A}" presName="parallelogram5" presStyleLbl="alignNode1" presStyleIdx="18" presStyleCnt="28"/>
      <dgm:spPr/>
    </dgm:pt>
    <dgm:pt modelId="{31F93A53-0FB0-4713-B92E-C464EA373718}" type="pres">
      <dgm:prSet presAssocID="{235A8046-2178-46F7-9A10-F87097C6576A}" presName="parallelogram6" presStyleLbl="alignNode1" presStyleIdx="19" presStyleCnt="28"/>
      <dgm:spPr/>
    </dgm:pt>
    <dgm:pt modelId="{997A67FB-4BE0-4D48-82FA-CDF4E9B54C97}" type="pres">
      <dgm:prSet presAssocID="{235A8046-2178-46F7-9A10-F87097C6576A}" presName="parallelogram7" presStyleLbl="alignNode1" presStyleIdx="20" presStyleCnt="28"/>
      <dgm:spPr/>
    </dgm:pt>
    <dgm:pt modelId="{B013201C-4FB5-42FA-8567-5F72877F2398}" type="pres">
      <dgm:prSet presAssocID="{93FA33F5-6DF2-4ED7-83EF-445A186B8676}" presName="sibTrans" presStyleCnt="0"/>
      <dgm:spPr/>
    </dgm:pt>
    <dgm:pt modelId="{5BA15F29-0CEC-4007-B770-9F79FB28378B}" type="pres">
      <dgm:prSet presAssocID="{122C7F16-7BED-43B7-A050-03E7A3BF6048}" presName="parenttextcomposite" presStyleCnt="0"/>
      <dgm:spPr/>
    </dgm:pt>
    <dgm:pt modelId="{47E27182-EA58-4D68-9C25-BF4AB3217FAD}" type="pres">
      <dgm:prSet presAssocID="{122C7F16-7BED-43B7-A050-03E7A3BF6048}" presName="parenttext" presStyleLbl="revTx" presStyleIdx="3" presStyleCnt="4" custScaleY="132769" custLinFactNeighborX="-5038" custLinFactNeighborY="57375">
        <dgm:presLayoutVars>
          <dgm:chMax/>
          <dgm:chPref val="2"/>
          <dgm:bulletEnabled val="1"/>
        </dgm:presLayoutVars>
      </dgm:prSet>
      <dgm:spPr/>
      <dgm:t>
        <a:bodyPr/>
        <a:lstStyle/>
        <a:p>
          <a:pPr rtl="1"/>
          <a:endParaRPr lang="he-IL"/>
        </a:p>
      </dgm:t>
    </dgm:pt>
    <dgm:pt modelId="{AEE92D0F-AE15-487C-884A-286723F049FA}" type="pres">
      <dgm:prSet presAssocID="{122C7F16-7BED-43B7-A050-03E7A3BF6048}" presName="parallelogramComposite" presStyleCnt="0"/>
      <dgm:spPr/>
    </dgm:pt>
    <dgm:pt modelId="{99F47459-BF69-47A7-9FDE-3AADE98376C2}" type="pres">
      <dgm:prSet presAssocID="{122C7F16-7BED-43B7-A050-03E7A3BF6048}" presName="parallelogram1" presStyleLbl="alignNode1" presStyleIdx="21" presStyleCnt="28"/>
      <dgm:spPr/>
    </dgm:pt>
    <dgm:pt modelId="{9EC6B3CC-80CC-4B51-B4A6-F2DB707AFB40}" type="pres">
      <dgm:prSet presAssocID="{122C7F16-7BED-43B7-A050-03E7A3BF6048}" presName="parallelogram2" presStyleLbl="alignNode1" presStyleIdx="22" presStyleCnt="28"/>
      <dgm:spPr/>
    </dgm:pt>
    <dgm:pt modelId="{A6391945-7276-422D-A347-2DEE827F410F}" type="pres">
      <dgm:prSet presAssocID="{122C7F16-7BED-43B7-A050-03E7A3BF6048}" presName="parallelogram3" presStyleLbl="alignNode1" presStyleIdx="23" presStyleCnt="28"/>
      <dgm:spPr/>
    </dgm:pt>
    <dgm:pt modelId="{BE4BA54C-7A8B-424E-89F4-1D13FB62D134}" type="pres">
      <dgm:prSet presAssocID="{122C7F16-7BED-43B7-A050-03E7A3BF6048}" presName="parallelogram4" presStyleLbl="alignNode1" presStyleIdx="24" presStyleCnt="28"/>
      <dgm:spPr/>
    </dgm:pt>
    <dgm:pt modelId="{35A6A774-CFFD-4C08-8A00-9386F603A2E6}" type="pres">
      <dgm:prSet presAssocID="{122C7F16-7BED-43B7-A050-03E7A3BF6048}" presName="parallelogram5" presStyleLbl="alignNode1" presStyleIdx="25" presStyleCnt="28"/>
      <dgm:spPr/>
    </dgm:pt>
    <dgm:pt modelId="{CF8DE7A5-1912-4092-A421-E31A73F7EF65}" type="pres">
      <dgm:prSet presAssocID="{122C7F16-7BED-43B7-A050-03E7A3BF6048}" presName="parallelogram6" presStyleLbl="alignNode1" presStyleIdx="26" presStyleCnt="28"/>
      <dgm:spPr/>
    </dgm:pt>
    <dgm:pt modelId="{070D71D3-CA18-4AC2-9C0E-6F372C2D01FA}" type="pres">
      <dgm:prSet presAssocID="{122C7F16-7BED-43B7-A050-03E7A3BF6048}" presName="parallelogram7" presStyleLbl="alignNode1" presStyleIdx="27" presStyleCnt="28"/>
      <dgm:spPr/>
    </dgm:pt>
  </dgm:ptLst>
  <dgm:cxnLst>
    <dgm:cxn modelId="{284ECBF4-BF41-49AA-A847-D19260AF8101}" srcId="{F93ABB86-DDCF-468D-991C-376D40D8F59D}" destId="{36D825CF-AE91-42F1-9704-FC237C3F72D1}" srcOrd="0" destOrd="0" parTransId="{1805474B-3A95-475A-8E41-E57A0167BBAD}" sibTransId="{3E335F7C-76CA-4A20-92BF-F3107A9EBB5B}"/>
    <dgm:cxn modelId="{FD3B2DDD-6962-416F-9E5C-8E1230E6D63C}" srcId="{F93ABB86-DDCF-468D-991C-376D40D8F59D}" destId="{D3605109-3A08-47CE-B2B1-38D1A663AFE9}" srcOrd="1" destOrd="0" parTransId="{7F48561D-DCCB-4122-B80A-B275AE15761F}" sibTransId="{F8A8FAF9-DCDC-4567-B63F-B936A46AAF54}"/>
    <dgm:cxn modelId="{6B3B433E-A5B2-4672-A6B5-AC64D5D84DF7}" type="presOf" srcId="{122C7F16-7BED-43B7-A050-03E7A3BF6048}" destId="{47E27182-EA58-4D68-9C25-BF4AB3217FAD}" srcOrd="0" destOrd="0" presId="urn:microsoft.com/office/officeart/2008/layout/VerticalAccentList"/>
    <dgm:cxn modelId="{848183EB-3B6B-4115-8682-29C482A0FCF9}" type="presOf" srcId="{235A8046-2178-46F7-9A10-F87097C6576A}" destId="{0DD4A01D-3990-40D4-A594-DF599E3EF528}" srcOrd="0" destOrd="0" presId="urn:microsoft.com/office/officeart/2008/layout/VerticalAccentList"/>
    <dgm:cxn modelId="{3451A643-C268-4A37-90E5-1CF22E29D06A}" type="presOf" srcId="{36D825CF-AE91-42F1-9704-FC237C3F72D1}" destId="{480D0610-BD41-4945-9D3E-6B35878FF09B}" srcOrd="0" destOrd="0" presId="urn:microsoft.com/office/officeart/2008/layout/VerticalAccentList"/>
    <dgm:cxn modelId="{9D6E603F-8797-4B25-92E4-32D9F8B24AA1}" type="presOf" srcId="{F93ABB86-DDCF-468D-991C-376D40D8F59D}" destId="{540842E4-0D8D-47EE-B4BD-BA47654CE841}" srcOrd="0" destOrd="0" presId="urn:microsoft.com/office/officeart/2008/layout/VerticalAccentList"/>
    <dgm:cxn modelId="{DF4D1EAC-2BC9-408F-ABEB-6D7F3379F984}" srcId="{F93ABB86-DDCF-468D-991C-376D40D8F59D}" destId="{235A8046-2178-46F7-9A10-F87097C6576A}" srcOrd="2" destOrd="0" parTransId="{AB312D02-991F-444D-B348-F8D44F98E48F}" sibTransId="{93FA33F5-6DF2-4ED7-83EF-445A186B8676}"/>
    <dgm:cxn modelId="{E7E9062E-74CB-4083-A921-6D5872BEEFC8}" srcId="{F93ABB86-DDCF-468D-991C-376D40D8F59D}" destId="{122C7F16-7BED-43B7-A050-03E7A3BF6048}" srcOrd="3" destOrd="0" parTransId="{FC1033BC-8C08-46CF-A8D7-E35A299098CD}" sibTransId="{87C2840A-2E10-4931-B27C-EFC9F3CC4270}"/>
    <dgm:cxn modelId="{CD59D42F-1D3D-4EBA-8763-A093FAB86A4E}" type="presOf" srcId="{D3605109-3A08-47CE-B2B1-38D1A663AFE9}" destId="{15D66B57-6EF7-49CD-9519-69311CD6B6E7}" srcOrd="0" destOrd="0" presId="urn:microsoft.com/office/officeart/2008/layout/VerticalAccentList"/>
    <dgm:cxn modelId="{B07EAD97-4E2C-450F-8EB0-0E7B37684109}" type="presParOf" srcId="{540842E4-0D8D-47EE-B4BD-BA47654CE841}" destId="{B01F7677-FD78-4B99-80E7-9809C7C8D585}" srcOrd="0" destOrd="0" presId="urn:microsoft.com/office/officeart/2008/layout/VerticalAccentList"/>
    <dgm:cxn modelId="{DC664EF0-7381-4296-BDC2-985192BBE592}" type="presParOf" srcId="{B01F7677-FD78-4B99-80E7-9809C7C8D585}" destId="{480D0610-BD41-4945-9D3E-6B35878FF09B}" srcOrd="0" destOrd="0" presId="urn:microsoft.com/office/officeart/2008/layout/VerticalAccentList"/>
    <dgm:cxn modelId="{DA8862B8-2EC5-4A5B-8C44-395EFD40BD82}" type="presParOf" srcId="{540842E4-0D8D-47EE-B4BD-BA47654CE841}" destId="{199A0534-4CEA-4E7A-9BE2-9E0E3F2AD533}" srcOrd="1" destOrd="0" presId="urn:microsoft.com/office/officeart/2008/layout/VerticalAccentList"/>
    <dgm:cxn modelId="{4C05A4C6-817E-42C9-8C8B-72FA0CF10901}" type="presParOf" srcId="{199A0534-4CEA-4E7A-9BE2-9E0E3F2AD533}" destId="{3CC7DEE7-711C-46DF-B9BC-CB7FB8BE659E}" srcOrd="0" destOrd="0" presId="urn:microsoft.com/office/officeart/2008/layout/VerticalAccentList"/>
    <dgm:cxn modelId="{15E6C64C-286A-47B6-8BC0-17CD9B5ED7EA}" type="presParOf" srcId="{199A0534-4CEA-4E7A-9BE2-9E0E3F2AD533}" destId="{0DD663E6-0DCB-4065-A8A9-59D4C445FF83}" srcOrd="1" destOrd="0" presId="urn:microsoft.com/office/officeart/2008/layout/VerticalAccentList"/>
    <dgm:cxn modelId="{FBCDC0DC-3FF2-4DEF-B26D-9E1CA3C367BA}" type="presParOf" srcId="{199A0534-4CEA-4E7A-9BE2-9E0E3F2AD533}" destId="{A769F297-D852-41C5-99EF-E4869B344ED6}" srcOrd="2" destOrd="0" presId="urn:microsoft.com/office/officeart/2008/layout/VerticalAccentList"/>
    <dgm:cxn modelId="{CC94027D-6B46-412A-A826-25021BE96000}" type="presParOf" srcId="{199A0534-4CEA-4E7A-9BE2-9E0E3F2AD533}" destId="{F5C0D404-CCBF-493B-8BFC-A4EDC5A0D024}" srcOrd="3" destOrd="0" presId="urn:microsoft.com/office/officeart/2008/layout/VerticalAccentList"/>
    <dgm:cxn modelId="{775BD27E-8275-40C9-9DB2-ED31C842D404}" type="presParOf" srcId="{199A0534-4CEA-4E7A-9BE2-9E0E3F2AD533}" destId="{EC63AED2-1FF1-44DB-8691-87AC9FB17C85}" srcOrd="4" destOrd="0" presId="urn:microsoft.com/office/officeart/2008/layout/VerticalAccentList"/>
    <dgm:cxn modelId="{38728690-98F9-4AB2-B70F-2F6BC6C0F91C}" type="presParOf" srcId="{199A0534-4CEA-4E7A-9BE2-9E0E3F2AD533}" destId="{A08A5043-D45A-4534-92CD-A86804FB3A62}" srcOrd="5" destOrd="0" presId="urn:microsoft.com/office/officeart/2008/layout/VerticalAccentList"/>
    <dgm:cxn modelId="{903E4EAB-9B35-4C11-B284-0C9400CE6CAB}" type="presParOf" srcId="{199A0534-4CEA-4E7A-9BE2-9E0E3F2AD533}" destId="{F209B873-412B-4632-9252-80BA20BD1E10}" srcOrd="6" destOrd="0" presId="urn:microsoft.com/office/officeart/2008/layout/VerticalAccentList"/>
    <dgm:cxn modelId="{91615111-9DED-45CC-BE92-CAAFD5C38FBA}" type="presParOf" srcId="{540842E4-0D8D-47EE-B4BD-BA47654CE841}" destId="{652368B7-9AEE-4266-9FBD-2EDC8D52F0A3}" srcOrd="2" destOrd="0" presId="urn:microsoft.com/office/officeart/2008/layout/VerticalAccentList"/>
    <dgm:cxn modelId="{29F95BD5-59A1-4BE8-BD63-36A626C2122E}" type="presParOf" srcId="{540842E4-0D8D-47EE-B4BD-BA47654CE841}" destId="{679C1310-1031-4496-8554-4001908FD599}" srcOrd="3" destOrd="0" presId="urn:microsoft.com/office/officeart/2008/layout/VerticalAccentList"/>
    <dgm:cxn modelId="{7FF5B953-83E3-4CC2-99F2-37AD6B727B64}" type="presParOf" srcId="{679C1310-1031-4496-8554-4001908FD599}" destId="{15D66B57-6EF7-49CD-9519-69311CD6B6E7}" srcOrd="0" destOrd="0" presId="urn:microsoft.com/office/officeart/2008/layout/VerticalAccentList"/>
    <dgm:cxn modelId="{6650D3B5-4C76-4033-8045-7AB9B803B269}" type="presParOf" srcId="{540842E4-0D8D-47EE-B4BD-BA47654CE841}" destId="{7B4C0EC2-4D4E-498B-A998-FA7028D32A9B}" srcOrd="4" destOrd="0" presId="urn:microsoft.com/office/officeart/2008/layout/VerticalAccentList"/>
    <dgm:cxn modelId="{F014CE26-DB1B-458E-8DFC-E72BF79E2680}" type="presParOf" srcId="{7B4C0EC2-4D4E-498B-A998-FA7028D32A9B}" destId="{07153C1B-2B38-487C-B695-4C17E2AB3E38}" srcOrd="0" destOrd="0" presId="urn:microsoft.com/office/officeart/2008/layout/VerticalAccentList"/>
    <dgm:cxn modelId="{5368C36B-CE4E-43E1-9FC4-2521B353AE83}" type="presParOf" srcId="{7B4C0EC2-4D4E-498B-A998-FA7028D32A9B}" destId="{D02D8211-6078-427C-AFAE-F1CBAE3AAEB9}" srcOrd="1" destOrd="0" presId="urn:microsoft.com/office/officeart/2008/layout/VerticalAccentList"/>
    <dgm:cxn modelId="{A122F799-92C5-49A7-92A2-EB78F0558A39}" type="presParOf" srcId="{7B4C0EC2-4D4E-498B-A998-FA7028D32A9B}" destId="{6F403665-79EF-44E3-AA07-E05046BEB77D}" srcOrd="2" destOrd="0" presId="urn:microsoft.com/office/officeart/2008/layout/VerticalAccentList"/>
    <dgm:cxn modelId="{452568E8-7CA5-4EBB-AA65-EF157CF7FA85}" type="presParOf" srcId="{7B4C0EC2-4D4E-498B-A998-FA7028D32A9B}" destId="{35631919-4A99-447E-ABA3-067E7E85D84A}" srcOrd="3" destOrd="0" presId="urn:microsoft.com/office/officeart/2008/layout/VerticalAccentList"/>
    <dgm:cxn modelId="{EF03C760-ABB1-4078-AC64-B6E297182960}" type="presParOf" srcId="{7B4C0EC2-4D4E-498B-A998-FA7028D32A9B}" destId="{E715C9FD-13E9-4097-A1DA-746884EF2D3D}" srcOrd="4" destOrd="0" presId="urn:microsoft.com/office/officeart/2008/layout/VerticalAccentList"/>
    <dgm:cxn modelId="{4467D213-644F-449F-A16C-19458272395D}" type="presParOf" srcId="{7B4C0EC2-4D4E-498B-A998-FA7028D32A9B}" destId="{923D3B71-6905-4875-BE70-969071F7DE2C}" srcOrd="5" destOrd="0" presId="urn:microsoft.com/office/officeart/2008/layout/VerticalAccentList"/>
    <dgm:cxn modelId="{5753152E-7148-41C0-82F0-DCC95021A2CB}" type="presParOf" srcId="{7B4C0EC2-4D4E-498B-A998-FA7028D32A9B}" destId="{2C9C8A9E-67F8-43D7-9719-C5D26BDD003A}" srcOrd="6" destOrd="0" presId="urn:microsoft.com/office/officeart/2008/layout/VerticalAccentList"/>
    <dgm:cxn modelId="{147C3875-61D5-4ACD-8416-ACFFE1E3B7BC}" type="presParOf" srcId="{540842E4-0D8D-47EE-B4BD-BA47654CE841}" destId="{D778DAEC-7F0A-42FF-AD77-9C017C6922CE}" srcOrd="5" destOrd="0" presId="urn:microsoft.com/office/officeart/2008/layout/VerticalAccentList"/>
    <dgm:cxn modelId="{225EDE2A-3AD1-45D0-957E-2EF9DCFD541A}" type="presParOf" srcId="{540842E4-0D8D-47EE-B4BD-BA47654CE841}" destId="{9D0F0DC3-3990-408F-BFDE-84C28D7F9F81}" srcOrd="6" destOrd="0" presId="urn:microsoft.com/office/officeart/2008/layout/VerticalAccentList"/>
    <dgm:cxn modelId="{97F9F536-3CFF-4A01-9551-3C9BA59B8F2A}" type="presParOf" srcId="{9D0F0DC3-3990-408F-BFDE-84C28D7F9F81}" destId="{0DD4A01D-3990-40D4-A594-DF599E3EF528}" srcOrd="0" destOrd="0" presId="urn:microsoft.com/office/officeart/2008/layout/VerticalAccentList"/>
    <dgm:cxn modelId="{0E86AD75-FB14-4B35-9BBD-2809CE15A2FE}" type="presParOf" srcId="{540842E4-0D8D-47EE-B4BD-BA47654CE841}" destId="{D9392585-ECCA-4F11-8B59-9B196D02BDDF}" srcOrd="7" destOrd="0" presId="urn:microsoft.com/office/officeart/2008/layout/VerticalAccentList"/>
    <dgm:cxn modelId="{2E3AE1A7-5DC5-4BFD-BA96-99BA0165D327}" type="presParOf" srcId="{D9392585-ECCA-4F11-8B59-9B196D02BDDF}" destId="{3F22B496-AC80-489E-81D7-193C07001427}" srcOrd="0" destOrd="0" presId="urn:microsoft.com/office/officeart/2008/layout/VerticalAccentList"/>
    <dgm:cxn modelId="{3AA30E72-A01D-4BB4-8D2A-85778982AD06}" type="presParOf" srcId="{D9392585-ECCA-4F11-8B59-9B196D02BDDF}" destId="{FD77F7E3-282E-4EED-B0FD-EF695D32DE3A}" srcOrd="1" destOrd="0" presId="urn:microsoft.com/office/officeart/2008/layout/VerticalAccentList"/>
    <dgm:cxn modelId="{632EA03C-86B3-40AD-BCCB-4A2E3D5C7017}" type="presParOf" srcId="{D9392585-ECCA-4F11-8B59-9B196D02BDDF}" destId="{3867A802-A1D8-462E-B415-6B01AE95BAF3}" srcOrd="2" destOrd="0" presId="urn:microsoft.com/office/officeart/2008/layout/VerticalAccentList"/>
    <dgm:cxn modelId="{5A560F1F-4999-45C0-B9A8-7C21E6A88DC2}" type="presParOf" srcId="{D9392585-ECCA-4F11-8B59-9B196D02BDDF}" destId="{F288E851-DE2C-4685-A8A7-73D408979EC5}" srcOrd="3" destOrd="0" presId="urn:microsoft.com/office/officeart/2008/layout/VerticalAccentList"/>
    <dgm:cxn modelId="{D6869529-4EE6-48E1-9590-6EE7F8340D29}" type="presParOf" srcId="{D9392585-ECCA-4F11-8B59-9B196D02BDDF}" destId="{DBDA4F9C-0848-4106-8859-9F946CFB9D91}" srcOrd="4" destOrd="0" presId="urn:microsoft.com/office/officeart/2008/layout/VerticalAccentList"/>
    <dgm:cxn modelId="{D195278B-259D-47D7-B40E-F0E07C88A156}" type="presParOf" srcId="{D9392585-ECCA-4F11-8B59-9B196D02BDDF}" destId="{31F93A53-0FB0-4713-B92E-C464EA373718}" srcOrd="5" destOrd="0" presId="urn:microsoft.com/office/officeart/2008/layout/VerticalAccentList"/>
    <dgm:cxn modelId="{0FBB8BEB-D74F-42E1-8DEB-D3AAF7F1A9E1}" type="presParOf" srcId="{D9392585-ECCA-4F11-8B59-9B196D02BDDF}" destId="{997A67FB-4BE0-4D48-82FA-CDF4E9B54C97}" srcOrd="6" destOrd="0" presId="urn:microsoft.com/office/officeart/2008/layout/VerticalAccentList"/>
    <dgm:cxn modelId="{5A61DFCF-5059-42C2-9896-49A4A2E02A30}" type="presParOf" srcId="{540842E4-0D8D-47EE-B4BD-BA47654CE841}" destId="{B013201C-4FB5-42FA-8567-5F72877F2398}" srcOrd="8" destOrd="0" presId="urn:microsoft.com/office/officeart/2008/layout/VerticalAccentList"/>
    <dgm:cxn modelId="{33A63854-0589-4E84-B463-245F0599CF8D}" type="presParOf" srcId="{540842E4-0D8D-47EE-B4BD-BA47654CE841}" destId="{5BA15F29-0CEC-4007-B770-9F79FB28378B}" srcOrd="9" destOrd="0" presId="urn:microsoft.com/office/officeart/2008/layout/VerticalAccentList"/>
    <dgm:cxn modelId="{49A64DB3-49FF-42B8-A43B-C581BAE18B29}" type="presParOf" srcId="{5BA15F29-0CEC-4007-B770-9F79FB28378B}" destId="{47E27182-EA58-4D68-9C25-BF4AB3217FAD}" srcOrd="0" destOrd="0" presId="urn:microsoft.com/office/officeart/2008/layout/VerticalAccentList"/>
    <dgm:cxn modelId="{0265B2CE-6BE8-40B6-83CE-E56FFC99A697}" type="presParOf" srcId="{540842E4-0D8D-47EE-B4BD-BA47654CE841}" destId="{AEE92D0F-AE15-487C-884A-286723F049FA}" srcOrd="10" destOrd="0" presId="urn:microsoft.com/office/officeart/2008/layout/VerticalAccentList"/>
    <dgm:cxn modelId="{A010BEF9-28F4-45C7-8BAC-8470CB99E8E6}" type="presParOf" srcId="{AEE92D0F-AE15-487C-884A-286723F049FA}" destId="{99F47459-BF69-47A7-9FDE-3AADE98376C2}" srcOrd="0" destOrd="0" presId="urn:microsoft.com/office/officeart/2008/layout/VerticalAccentList"/>
    <dgm:cxn modelId="{789629BE-A66C-41C6-8F3A-C31AF802927F}" type="presParOf" srcId="{AEE92D0F-AE15-487C-884A-286723F049FA}" destId="{9EC6B3CC-80CC-4B51-B4A6-F2DB707AFB40}" srcOrd="1" destOrd="0" presId="urn:microsoft.com/office/officeart/2008/layout/VerticalAccentList"/>
    <dgm:cxn modelId="{99FB25E5-C906-4093-8066-BDC16C17308C}" type="presParOf" srcId="{AEE92D0F-AE15-487C-884A-286723F049FA}" destId="{A6391945-7276-422D-A347-2DEE827F410F}" srcOrd="2" destOrd="0" presId="urn:microsoft.com/office/officeart/2008/layout/VerticalAccentList"/>
    <dgm:cxn modelId="{D113BEB4-0216-4DEB-A961-C07367EE8A56}" type="presParOf" srcId="{AEE92D0F-AE15-487C-884A-286723F049FA}" destId="{BE4BA54C-7A8B-424E-89F4-1D13FB62D134}" srcOrd="3" destOrd="0" presId="urn:microsoft.com/office/officeart/2008/layout/VerticalAccentList"/>
    <dgm:cxn modelId="{6E78D780-EB0C-44FF-ADF1-39B757B24FAB}" type="presParOf" srcId="{AEE92D0F-AE15-487C-884A-286723F049FA}" destId="{35A6A774-CFFD-4C08-8A00-9386F603A2E6}" srcOrd="4" destOrd="0" presId="urn:microsoft.com/office/officeart/2008/layout/VerticalAccentList"/>
    <dgm:cxn modelId="{53BBC789-D3F4-42A9-9439-7DF268509E08}" type="presParOf" srcId="{AEE92D0F-AE15-487C-884A-286723F049FA}" destId="{CF8DE7A5-1912-4092-A421-E31A73F7EF65}" srcOrd="5" destOrd="0" presId="urn:microsoft.com/office/officeart/2008/layout/VerticalAccentList"/>
    <dgm:cxn modelId="{4C732A2F-4CDE-4313-B09D-AA412BF7DECE}" type="presParOf" srcId="{AEE92D0F-AE15-487C-884A-286723F049FA}" destId="{070D71D3-CA18-4AC2-9C0E-6F372C2D01FA}" srcOrd="6" destOrd="0" presId="urn:microsoft.com/office/officeart/2008/layout/VerticalAccent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7A8D10-2EE6-443E-9377-576D54C7B1E0}">
      <dsp:nvSpPr>
        <dsp:cNvPr id="0" name=""/>
        <dsp:cNvSpPr/>
      </dsp:nvSpPr>
      <dsp:spPr>
        <a:xfrm>
          <a:off x="0" y="137880"/>
          <a:ext cx="2768212" cy="1660927"/>
        </a:xfrm>
        <a:prstGeom prst="rect">
          <a:avLst/>
        </a:prstGeom>
        <a:solidFill>
          <a:schemeClr val="lt1">
            <a:hueOff val="0"/>
            <a:satOff val="0"/>
            <a:lumOff val="0"/>
            <a:alphaOff val="0"/>
          </a:schemeClr>
        </a:solidFill>
        <a:ln>
          <a:noFill/>
        </a:ln>
        <a:effectLst>
          <a:glow rad="101600">
            <a:schemeClr val="accent1">
              <a:satMod val="175000"/>
              <a:alpha val="40000"/>
            </a:schemeClr>
          </a:glo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he-IL" sz="2800" kern="1200" dirty="0" smtClean="0">
              <a:latin typeface="David" panose="020E0502060401010101" pitchFamily="34" charset="-79"/>
              <a:cs typeface="David" panose="020E0502060401010101" pitchFamily="34" charset="-79"/>
            </a:rPr>
            <a:t>התזת חומר מחבר שמדביק חלקיקי אבקה</a:t>
          </a:r>
          <a:endParaRPr lang="he-IL" sz="2800" b="0" i="0" kern="1200" cap="none" spc="0" dirty="0">
            <a:ln w="18000">
              <a:prstDash val="solid"/>
              <a:miter lim="800000"/>
            </a:ln>
            <a:effectLst/>
            <a:latin typeface="David" panose="020E0502060401010101" pitchFamily="34" charset="-79"/>
            <a:ea typeface="Tahoma" panose="020B0604030504040204" pitchFamily="34" charset="0"/>
            <a:cs typeface="David" panose="020E0502060401010101" pitchFamily="34" charset="-79"/>
          </a:endParaRPr>
        </a:p>
      </dsp:txBody>
      <dsp:txXfrm>
        <a:off x="0" y="137880"/>
        <a:ext cx="2768212" cy="1660927"/>
      </dsp:txXfrm>
    </dsp:sp>
    <dsp:sp modelId="{605D6FB6-1BF8-4C8C-99A0-A988F000338F}">
      <dsp:nvSpPr>
        <dsp:cNvPr id="0" name=""/>
        <dsp:cNvSpPr/>
      </dsp:nvSpPr>
      <dsp:spPr>
        <a:xfrm>
          <a:off x="3045033" y="137880"/>
          <a:ext cx="2768212" cy="1660927"/>
        </a:xfrm>
        <a:prstGeom prst="rect">
          <a:avLst/>
        </a:prstGeom>
        <a:solidFill>
          <a:schemeClr val="lt1">
            <a:hueOff val="0"/>
            <a:satOff val="0"/>
            <a:lumOff val="0"/>
            <a:alphaOff val="0"/>
          </a:schemeClr>
        </a:solidFill>
        <a:ln>
          <a:noFill/>
        </a:ln>
        <a:effectLst>
          <a:glow rad="101600">
            <a:schemeClr val="accent1">
              <a:satMod val="175000"/>
              <a:alpha val="40000"/>
            </a:schemeClr>
          </a:glo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rtl="1">
            <a:lnSpc>
              <a:spcPct val="90000"/>
            </a:lnSpc>
            <a:spcBef>
              <a:spcPct val="0"/>
            </a:spcBef>
            <a:spcAft>
              <a:spcPct val="35000"/>
            </a:spcAft>
          </a:pPr>
          <a:r>
            <a:rPr lang="en-US" sz="3000" kern="1200" dirty="0" smtClean="0">
              <a:latin typeface="David" panose="020E0502060401010101" pitchFamily="34" charset="-79"/>
              <a:cs typeface="David" panose="020E0502060401010101" pitchFamily="34" charset="-79"/>
            </a:rPr>
            <a:t>Digital light processing (DLP)</a:t>
          </a:r>
          <a:endParaRPr lang="he-IL" sz="3000" b="0" i="0" kern="1200" cap="none" spc="0" dirty="0">
            <a:ln w="18000">
              <a:prstDash val="solid"/>
              <a:miter lim="800000"/>
            </a:ln>
            <a:effectLst/>
            <a:latin typeface="David" panose="020E0502060401010101" pitchFamily="34" charset="-79"/>
            <a:ea typeface="Tahoma" panose="020B0604030504040204" pitchFamily="34" charset="0"/>
            <a:cs typeface="David" panose="020E0502060401010101" pitchFamily="34" charset="-79"/>
          </a:endParaRPr>
        </a:p>
      </dsp:txBody>
      <dsp:txXfrm>
        <a:off x="3045033" y="137880"/>
        <a:ext cx="2768212" cy="1660927"/>
      </dsp:txXfrm>
    </dsp:sp>
    <dsp:sp modelId="{410E3B85-1D8E-4E08-B0C3-87C44C647B6A}">
      <dsp:nvSpPr>
        <dsp:cNvPr id="0" name=""/>
        <dsp:cNvSpPr/>
      </dsp:nvSpPr>
      <dsp:spPr>
        <a:xfrm>
          <a:off x="6090067" y="137880"/>
          <a:ext cx="2768212" cy="1660927"/>
        </a:xfrm>
        <a:prstGeom prst="rect">
          <a:avLst/>
        </a:prstGeom>
        <a:solidFill>
          <a:schemeClr val="lt1">
            <a:hueOff val="0"/>
            <a:satOff val="0"/>
            <a:lumOff val="0"/>
            <a:alphaOff val="0"/>
          </a:schemeClr>
        </a:solidFill>
        <a:ln>
          <a:noFill/>
        </a:ln>
        <a:effectLst>
          <a:glow rad="101600">
            <a:schemeClr val="accent1">
              <a:satMod val="175000"/>
              <a:alpha val="40000"/>
            </a:schemeClr>
          </a:glo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rtl="1">
            <a:lnSpc>
              <a:spcPct val="90000"/>
            </a:lnSpc>
            <a:spcBef>
              <a:spcPct val="0"/>
            </a:spcBef>
            <a:spcAft>
              <a:spcPct val="35000"/>
            </a:spcAft>
          </a:pPr>
          <a:r>
            <a:rPr lang="he-IL" sz="3000" kern="1200" dirty="0" err="1" smtClean="0">
              <a:latin typeface="David" panose="020E0502060401010101" pitchFamily="34" charset="-79"/>
              <a:cs typeface="David" panose="020E0502060401010101" pitchFamily="34" charset="-79"/>
            </a:rPr>
            <a:t>סטריאוליתוגרפיה</a:t>
          </a:r>
          <a:endParaRPr lang="he-IL" sz="3000" b="0" i="0" kern="1200" cap="none" spc="0" dirty="0">
            <a:ln w="18000">
              <a:prstDash val="solid"/>
              <a:miter lim="800000"/>
            </a:ln>
            <a:effectLst/>
            <a:latin typeface="David" panose="020E0502060401010101" pitchFamily="34" charset="-79"/>
            <a:ea typeface="Tahoma" panose="020B0604030504040204" pitchFamily="34" charset="0"/>
            <a:cs typeface="David" panose="020E0502060401010101" pitchFamily="34" charset="-79"/>
          </a:endParaRPr>
        </a:p>
      </dsp:txBody>
      <dsp:txXfrm>
        <a:off x="6090067" y="137880"/>
        <a:ext cx="2768212" cy="1660927"/>
      </dsp:txXfrm>
    </dsp:sp>
    <dsp:sp modelId="{480FDFB9-F1FA-4066-A241-47B2230A15CC}">
      <dsp:nvSpPr>
        <dsp:cNvPr id="0" name=""/>
        <dsp:cNvSpPr/>
      </dsp:nvSpPr>
      <dsp:spPr>
        <a:xfrm>
          <a:off x="0" y="2075629"/>
          <a:ext cx="2768212" cy="1660927"/>
        </a:xfrm>
        <a:prstGeom prst="rect">
          <a:avLst/>
        </a:prstGeom>
        <a:solidFill>
          <a:schemeClr val="lt1">
            <a:hueOff val="0"/>
            <a:satOff val="0"/>
            <a:lumOff val="0"/>
            <a:alphaOff val="0"/>
          </a:schemeClr>
        </a:solidFill>
        <a:ln>
          <a:noFill/>
        </a:ln>
        <a:effectLst>
          <a:glow rad="101600">
            <a:schemeClr val="accent1">
              <a:satMod val="175000"/>
              <a:alpha val="40000"/>
            </a:schemeClr>
          </a:glo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rtl="1">
            <a:lnSpc>
              <a:spcPct val="90000"/>
            </a:lnSpc>
            <a:spcBef>
              <a:spcPct val="0"/>
            </a:spcBef>
            <a:spcAft>
              <a:spcPct val="35000"/>
            </a:spcAft>
          </a:pPr>
          <a:r>
            <a:rPr lang="he-IL" sz="3000" kern="1200" dirty="0" smtClean="0">
              <a:latin typeface="David" panose="020E0502060401010101" pitchFamily="34" charset="-79"/>
              <a:cs typeface="David" panose="020E0502060401010101" pitchFamily="34" charset="-79"/>
            </a:rPr>
            <a:t>התזת חומר שמתמצק לאחר הקרנה באור על-סגול</a:t>
          </a:r>
          <a:endParaRPr lang="he-IL" sz="3000" b="0" i="0" kern="1200" cap="none" spc="0" dirty="0">
            <a:ln w="18000">
              <a:prstDash val="solid"/>
              <a:miter lim="800000"/>
            </a:ln>
            <a:effectLst/>
            <a:latin typeface="David" panose="020E0502060401010101" pitchFamily="34" charset="-79"/>
            <a:ea typeface="Tahoma" panose="020B0604030504040204" pitchFamily="34" charset="0"/>
            <a:cs typeface="David" panose="020E0502060401010101" pitchFamily="34" charset="-79"/>
          </a:endParaRPr>
        </a:p>
      </dsp:txBody>
      <dsp:txXfrm>
        <a:off x="0" y="2075629"/>
        <a:ext cx="2768212" cy="1660927"/>
      </dsp:txXfrm>
    </dsp:sp>
    <dsp:sp modelId="{30C33267-ED4E-45D9-BB84-D21E9E508D51}">
      <dsp:nvSpPr>
        <dsp:cNvPr id="0" name=""/>
        <dsp:cNvSpPr/>
      </dsp:nvSpPr>
      <dsp:spPr>
        <a:xfrm>
          <a:off x="6070856" y="2160237"/>
          <a:ext cx="2768212" cy="1660927"/>
        </a:xfrm>
        <a:prstGeom prst="rect">
          <a:avLst/>
        </a:prstGeom>
        <a:solidFill>
          <a:schemeClr val="lt1">
            <a:hueOff val="0"/>
            <a:satOff val="0"/>
            <a:lumOff val="0"/>
            <a:alphaOff val="0"/>
          </a:schemeClr>
        </a:solidFill>
        <a:ln>
          <a:noFill/>
        </a:ln>
        <a:effectLst>
          <a:glow rad="101600">
            <a:schemeClr val="accent1">
              <a:satMod val="175000"/>
              <a:alpha val="40000"/>
            </a:schemeClr>
          </a:glo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rtl="1">
            <a:lnSpc>
              <a:spcPct val="90000"/>
            </a:lnSpc>
            <a:spcBef>
              <a:spcPct val="0"/>
            </a:spcBef>
            <a:spcAft>
              <a:spcPct val="35000"/>
            </a:spcAft>
          </a:pPr>
          <a:r>
            <a:rPr lang="he-IL" sz="3000" kern="1200" dirty="0" smtClean="0">
              <a:latin typeface="David" panose="020E0502060401010101" pitchFamily="34" charset="-79"/>
              <a:cs typeface="David" panose="020E0502060401010101" pitchFamily="34" charset="-79"/>
            </a:rPr>
            <a:t>הדפסה באמצעות התזת טיפות</a:t>
          </a:r>
          <a:endParaRPr lang="he-IL" sz="3000" b="0" i="0" kern="1200" cap="none" spc="0" dirty="0">
            <a:ln w="18000">
              <a:prstDash val="solid"/>
              <a:miter lim="800000"/>
            </a:ln>
            <a:effectLst/>
            <a:latin typeface="David" panose="020E0502060401010101" pitchFamily="34" charset="-79"/>
            <a:ea typeface="Tahoma" panose="020B0604030504040204" pitchFamily="34" charset="0"/>
            <a:cs typeface="David" panose="020E0502060401010101" pitchFamily="34" charset="-79"/>
          </a:endParaRPr>
        </a:p>
      </dsp:txBody>
      <dsp:txXfrm>
        <a:off x="6070856" y="2160237"/>
        <a:ext cx="2768212" cy="1660927"/>
      </dsp:txXfrm>
    </dsp:sp>
    <dsp:sp modelId="{52C99550-7607-460D-A9E4-44ECA2992772}">
      <dsp:nvSpPr>
        <dsp:cNvPr id="0" name=""/>
        <dsp:cNvSpPr/>
      </dsp:nvSpPr>
      <dsp:spPr>
        <a:xfrm>
          <a:off x="3086418" y="2155503"/>
          <a:ext cx="2768212" cy="1660927"/>
        </a:xfrm>
        <a:prstGeom prst="rect">
          <a:avLst/>
        </a:prstGeom>
        <a:solidFill>
          <a:schemeClr val="lt1">
            <a:hueOff val="0"/>
            <a:satOff val="0"/>
            <a:lumOff val="0"/>
            <a:alphaOff val="0"/>
          </a:schemeClr>
        </a:solidFill>
        <a:ln>
          <a:noFill/>
        </a:ln>
        <a:effectLst>
          <a:glow rad="101600">
            <a:schemeClr val="accent1">
              <a:satMod val="175000"/>
              <a:alpha val="40000"/>
            </a:schemeClr>
          </a:glo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rtl="1">
            <a:lnSpc>
              <a:spcPct val="90000"/>
            </a:lnSpc>
            <a:spcBef>
              <a:spcPct val="0"/>
            </a:spcBef>
            <a:spcAft>
              <a:spcPct val="35000"/>
            </a:spcAft>
          </a:pPr>
          <a:r>
            <a:rPr lang="he-IL" sz="3000" kern="1200" dirty="0" smtClean="0">
              <a:latin typeface="David" panose="020E0502060401010101" pitchFamily="34" charset="-79"/>
              <a:cs typeface="David" panose="020E0502060401010101" pitchFamily="34" charset="-79"/>
            </a:rPr>
            <a:t>הדפסה באמצעות התכה בחום / לייזר</a:t>
          </a:r>
          <a:endParaRPr lang="he-IL" sz="3000" b="0" i="0" kern="1200" cap="none" spc="0" dirty="0">
            <a:ln w="18000">
              <a:prstDash val="solid"/>
              <a:miter lim="800000"/>
            </a:ln>
            <a:effectLst/>
            <a:latin typeface="David" panose="020E0502060401010101" pitchFamily="34" charset="-79"/>
            <a:ea typeface="Tahoma" panose="020B0604030504040204" pitchFamily="34" charset="0"/>
            <a:cs typeface="David" panose="020E0502060401010101" pitchFamily="34" charset="-79"/>
          </a:endParaRPr>
        </a:p>
      </dsp:txBody>
      <dsp:txXfrm>
        <a:off x="3086418" y="2155503"/>
        <a:ext cx="2768212" cy="166092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7A8D10-2EE6-443E-9377-576D54C7B1E0}">
      <dsp:nvSpPr>
        <dsp:cNvPr id="0" name=""/>
        <dsp:cNvSpPr/>
      </dsp:nvSpPr>
      <dsp:spPr>
        <a:xfrm>
          <a:off x="42799" y="38027"/>
          <a:ext cx="4262331" cy="1737445"/>
        </a:xfrm>
        <a:prstGeom prst="rect">
          <a:avLst/>
        </a:prstGeom>
        <a:solidFill>
          <a:schemeClr val="lt1">
            <a:hueOff val="0"/>
            <a:satOff val="0"/>
            <a:lumOff val="0"/>
            <a:alphaOff val="0"/>
          </a:schemeClr>
        </a:solidFill>
        <a:ln>
          <a:noFill/>
        </a:ln>
        <a:effectLst>
          <a:glow rad="101600">
            <a:schemeClr val="accent1">
              <a:satMod val="175000"/>
              <a:alpha val="40000"/>
            </a:schemeClr>
          </a:glo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rtl="1">
            <a:lnSpc>
              <a:spcPct val="90000"/>
            </a:lnSpc>
            <a:spcBef>
              <a:spcPct val="0"/>
            </a:spcBef>
            <a:spcAft>
              <a:spcPct val="35000"/>
            </a:spcAft>
          </a:pPr>
          <a:r>
            <a:rPr lang="he-IL" sz="3000" kern="1200" dirty="0" smtClean="0">
              <a:latin typeface="David" panose="020E0502060401010101" pitchFamily="34" charset="-79"/>
              <a:cs typeface="David" panose="020E0502060401010101" pitchFamily="34" charset="-79"/>
            </a:rPr>
            <a:t>שימושים עיקריים של הטכנולוגיות השונות</a:t>
          </a:r>
          <a:endParaRPr lang="he-IL" sz="3000" b="1" kern="1200" cap="none" spc="0" dirty="0">
            <a:ln w="18000">
              <a:prstDash val="solid"/>
              <a:miter lim="800000"/>
            </a:ln>
            <a:effectLst>
              <a:outerShdw blurRad="25500" dist="23000" dir="7020000" algn="tl">
                <a:srgbClr val="000000">
                  <a:alpha val="50000"/>
                </a:srgbClr>
              </a:outerShdw>
            </a:effectLst>
            <a:latin typeface="David" panose="020E0502060401010101" pitchFamily="34" charset="-79"/>
            <a:ea typeface="Tahoma" panose="020B0604030504040204" pitchFamily="34" charset="0"/>
            <a:cs typeface="David" panose="020E0502060401010101" pitchFamily="34" charset="-79"/>
          </a:endParaRPr>
        </a:p>
      </dsp:txBody>
      <dsp:txXfrm>
        <a:off x="42799" y="38027"/>
        <a:ext cx="4262331" cy="1737445"/>
      </dsp:txXfrm>
    </dsp:sp>
    <dsp:sp modelId="{605D6FB6-1BF8-4C8C-99A0-A988F000338F}">
      <dsp:nvSpPr>
        <dsp:cNvPr id="0" name=""/>
        <dsp:cNvSpPr/>
      </dsp:nvSpPr>
      <dsp:spPr>
        <a:xfrm>
          <a:off x="4731364" y="1520"/>
          <a:ext cx="4262331" cy="1810459"/>
        </a:xfrm>
        <a:prstGeom prst="rect">
          <a:avLst/>
        </a:prstGeom>
        <a:solidFill>
          <a:schemeClr val="lt1">
            <a:hueOff val="0"/>
            <a:satOff val="0"/>
            <a:lumOff val="0"/>
            <a:alphaOff val="0"/>
          </a:schemeClr>
        </a:solidFill>
        <a:ln>
          <a:noFill/>
        </a:ln>
        <a:effectLst>
          <a:glow rad="101600">
            <a:schemeClr val="accent1">
              <a:satMod val="175000"/>
              <a:alpha val="40000"/>
            </a:schemeClr>
          </a:glo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rtl="1">
            <a:lnSpc>
              <a:spcPct val="90000"/>
            </a:lnSpc>
            <a:spcBef>
              <a:spcPct val="0"/>
            </a:spcBef>
            <a:spcAft>
              <a:spcPct val="35000"/>
            </a:spcAft>
          </a:pPr>
          <a:r>
            <a:rPr lang="he-IL" sz="3000" kern="1200" dirty="0" smtClean="0">
              <a:latin typeface="David" panose="020E0502060401010101" pitchFamily="34" charset="-79"/>
              <a:cs typeface="David" panose="020E0502060401010101" pitchFamily="34" charset="-79"/>
            </a:rPr>
            <a:t>הסבר על תהליך ההדפסה ב - 2 שיטות שונות, חומרי הגלם שמשתמשים בהם ותהליך ההתמצקות </a:t>
          </a:r>
          <a:r>
            <a:rPr lang="he-IL" sz="3000" kern="1200" dirty="0" err="1" smtClean="0">
              <a:latin typeface="David" panose="020E0502060401010101" pitchFamily="34" charset="-79"/>
              <a:cs typeface="David" panose="020E0502060401010101" pitchFamily="34" charset="-79"/>
            </a:rPr>
            <a:t>וה"הוספה</a:t>
          </a:r>
          <a:r>
            <a:rPr lang="he-IL" sz="3000" kern="1200" dirty="0" smtClean="0">
              <a:latin typeface="David" panose="020E0502060401010101" pitchFamily="34" charset="-79"/>
              <a:cs typeface="David" panose="020E0502060401010101" pitchFamily="34" charset="-79"/>
            </a:rPr>
            <a:t>"</a:t>
          </a:r>
          <a:endParaRPr lang="he-IL" sz="3000" b="1" kern="1200" cap="none" spc="0" dirty="0">
            <a:ln w="18000">
              <a:prstDash val="solid"/>
              <a:miter lim="800000"/>
            </a:ln>
            <a:effectLst>
              <a:outerShdw blurRad="25500" dist="23000" dir="7020000" algn="tl">
                <a:srgbClr val="000000">
                  <a:alpha val="50000"/>
                </a:srgbClr>
              </a:outerShdw>
            </a:effectLst>
            <a:latin typeface="David" panose="020E0502060401010101" pitchFamily="34" charset="-79"/>
            <a:ea typeface="Tahoma" panose="020B0604030504040204" pitchFamily="34" charset="0"/>
            <a:cs typeface="David" panose="020E0502060401010101" pitchFamily="34" charset="-79"/>
          </a:endParaRPr>
        </a:p>
      </dsp:txBody>
      <dsp:txXfrm>
        <a:off x="4731364" y="1520"/>
        <a:ext cx="4262331" cy="1810459"/>
      </dsp:txXfrm>
    </dsp:sp>
    <dsp:sp modelId="{3E769A0E-5749-4470-B30B-66F8AC443E12}">
      <dsp:nvSpPr>
        <dsp:cNvPr id="0" name=""/>
        <dsp:cNvSpPr/>
      </dsp:nvSpPr>
      <dsp:spPr>
        <a:xfrm>
          <a:off x="42799" y="2288964"/>
          <a:ext cx="4262331" cy="1459507"/>
        </a:xfrm>
        <a:prstGeom prst="rect">
          <a:avLst/>
        </a:prstGeom>
        <a:solidFill>
          <a:schemeClr val="lt1">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rtl="1">
            <a:lnSpc>
              <a:spcPct val="90000"/>
            </a:lnSpc>
            <a:spcBef>
              <a:spcPct val="0"/>
            </a:spcBef>
            <a:spcAft>
              <a:spcPct val="35000"/>
            </a:spcAft>
          </a:pPr>
          <a:r>
            <a:rPr lang="he-IL" sz="3000" kern="1200" dirty="0" smtClean="0">
              <a:latin typeface="David" panose="020E0502060401010101" pitchFamily="34" charset="-79"/>
              <a:cs typeface="David" panose="020E0502060401010101" pitchFamily="34" charset="-79"/>
            </a:rPr>
            <a:t>התייחסות אישית וביקורתית לגבי עתיד השימוש בהדפסה תלת </a:t>
          </a:r>
          <a:r>
            <a:rPr lang="he-IL" sz="3000" kern="1200" dirty="0" err="1" smtClean="0">
              <a:latin typeface="David" panose="020E0502060401010101" pitchFamily="34" charset="-79"/>
              <a:cs typeface="David" panose="020E0502060401010101" pitchFamily="34" charset="-79"/>
            </a:rPr>
            <a:t>מימדית</a:t>
          </a:r>
          <a:r>
            <a:rPr lang="he-IL" sz="3000" kern="1200" dirty="0" smtClean="0">
              <a:latin typeface="David" panose="020E0502060401010101" pitchFamily="34" charset="-79"/>
              <a:cs typeface="David" panose="020E0502060401010101" pitchFamily="34" charset="-79"/>
            </a:rPr>
            <a:t>.</a:t>
          </a:r>
          <a:endParaRPr lang="he-IL" sz="3000" b="1" kern="1200" dirty="0">
            <a:ln>
              <a:solidFill>
                <a:srgbClr val="002060"/>
              </a:solidFill>
            </a:ln>
            <a:solidFill>
              <a:schemeClr val="tx1"/>
            </a:solidFill>
            <a:latin typeface="David" panose="020E0502060401010101" pitchFamily="34" charset="-79"/>
            <a:ea typeface="Tahoma" panose="020B0604030504040204" pitchFamily="34" charset="0"/>
            <a:cs typeface="David" panose="020E0502060401010101" pitchFamily="34" charset="-79"/>
          </a:endParaRPr>
        </a:p>
      </dsp:txBody>
      <dsp:txXfrm>
        <a:off x="42799" y="2288964"/>
        <a:ext cx="4262331" cy="1459507"/>
      </dsp:txXfrm>
    </dsp:sp>
    <dsp:sp modelId="{410E3B85-1D8E-4E08-B0C3-87C44C647B6A}">
      <dsp:nvSpPr>
        <dsp:cNvPr id="0" name=""/>
        <dsp:cNvSpPr/>
      </dsp:nvSpPr>
      <dsp:spPr>
        <a:xfrm>
          <a:off x="4731364" y="2238212"/>
          <a:ext cx="4262331" cy="1561010"/>
        </a:xfrm>
        <a:prstGeom prst="rect">
          <a:avLst/>
        </a:prstGeom>
        <a:solidFill>
          <a:schemeClr val="lt1">
            <a:hueOff val="0"/>
            <a:satOff val="0"/>
            <a:lumOff val="0"/>
            <a:alphaOff val="0"/>
          </a:schemeClr>
        </a:solidFill>
        <a:ln>
          <a:noFill/>
        </a:ln>
        <a:effectLst>
          <a:glow rad="101600">
            <a:schemeClr val="accent1">
              <a:satMod val="175000"/>
              <a:alpha val="40000"/>
            </a:schemeClr>
          </a:glo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lvl="0" algn="r" defTabSz="1333500" rtl="1">
            <a:lnSpc>
              <a:spcPct val="90000"/>
            </a:lnSpc>
            <a:spcBef>
              <a:spcPct val="0"/>
            </a:spcBef>
            <a:spcAft>
              <a:spcPct val="35000"/>
            </a:spcAft>
          </a:pPr>
          <a:r>
            <a:rPr lang="he-IL" sz="3000" kern="1200" dirty="0" smtClean="0">
              <a:latin typeface="David" panose="020E0502060401010101" pitchFamily="34" charset="-79"/>
              <a:cs typeface="David" panose="020E0502060401010101" pitchFamily="34" charset="-79"/>
            </a:rPr>
            <a:t>התייחסות ביקורתית לגבי היתרונות והחסרונות של כל טכנולוגיה</a:t>
          </a:r>
          <a:endParaRPr lang="he-IL" sz="3000" b="1" kern="1200" cap="none" spc="0" dirty="0">
            <a:ln w="18000">
              <a:prstDash val="solid"/>
              <a:miter lim="800000"/>
            </a:ln>
            <a:effectLst>
              <a:outerShdw blurRad="25500" dist="23000" dir="7020000" algn="tl">
                <a:srgbClr val="000000">
                  <a:alpha val="50000"/>
                </a:srgbClr>
              </a:outerShdw>
            </a:effectLst>
            <a:latin typeface="David" panose="020E0502060401010101" pitchFamily="34" charset="-79"/>
            <a:ea typeface="Tahoma" panose="020B0604030504040204" pitchFamily="34" charset="0"/>
            <a:cs typeface="David" panose="020E0502060401010101" pitchFamily="34" charset="-79"/>
          </a:endParaRPr>
        </a:p>
      </dsp:txBody>
      <dsp:txXfrm>
        <a:off x="4731364" y="2238212"/>
        <a:ext cx="4262331" cy="15610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0D0610-BD41-4945-9D3E-6B35878FF09B}">
      <dsp:nvSpPr>
        <dsp:cNvPr id="0" name=""/>
        <dsp:cNvSpPr/>
      </dsp:nvSpPr>
      <dsp:spPr>
        <a:xfrm>
          <a:off x="212894" y="527072"/>
          <a:ext cx="3690402" cy="6970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b" anchorCtr="0">
          <a:noAutofit/>
        </a:bodyPr>
        <a:lstStyle/>
        <a:p>
          <a:pPr lvl="0" algn="ctr" defTabSz="889000" rtl="1">
            <a:lnSpc>
              <a:spcPct val="90000"/>
            </a:lnSpc>
            <a:spcBef>
              <a:spcPct val="0"/>
            </a:spcBef>
            <a:spcAft>
              <a:spcPct val="35000"/>
            </a:spcAft>
          </a:pPr>
          <a:r>
            <a:rPr lang="he-IL" sz="2000" b="1" kern="1200" dirty="0" smtClean="0">
              <a:latin typeface="David" panose="020E0502060401010101" pitchFamily="34" charset="-79"/>
              <a:cs typeface="David" panose="020E0502060401010101" pitchFamily="34" charset="-79"/>
            </a:rPr>
            <a:t>מידע מאורגן ומעורר עניין לגבי כל טכנולוגיה, תהליך הייצור וחומרי הגלם</a:t>
          </a:r>
          <a:endParaRPr lang="he-IL" sz="2000" b="1" kern="1200" dirty="0">
            <a:latin typeface="David" panose="020E0502060401010101" pitchFamily="34" charset="-79"/>
            <a:ea typeface="Tahoma" panose="020B0604030504040204" pitchFamily="34" charset="0"/>
            <a:cs typeface="David" panose="020E0502060401010101" pitchFamily="34" charset="-79"/>
          </a:endParaRPr>
        </a:p>
      </dsp:txBody>
      <dsp:txXfrm>
        <a:off x="212894" y="527072"/>
        <a:ext cx="3690402" cy="697063"/>
      </dsp:txXfrm>
    </dsp:sp>
    <dsp:sp modelId="{3CC7DEE7-711C-46DF-B9BC-CB7FB8BE659E}">
      <dsp:nvSpPr>
        <dsp:cNvPr id="0" name=""/>
        <dsp:cNvSpPr/>
      </dsp:nvSpPr>
      <dsp:spPr>
        <a:xfrm>
          <a:off x="207026" y="1264696"/>
          <a:ext cx="492053" cy="82008"/>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DD663E6-0DCB-4065-A8A9-59D4C445FF83}">
      <dsp:nvSpPr>
        <dsp:cNvPr id="0" name=""/>
        <dsp:cNvSpPr/>
      </dsp:nvSpPr>
      <dsp:spPr>
        <a:xfrm>
          <a:off x="727783" y="1264696"/>
          <a:ext cx="492053" cy="82008"/>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769F297-D852-41C5-99EF-E4869B344ED6}">
      <dsp:nvSpPr>
        <dsp:cNvPr id="0" name=""/>
        <dsp:cNvSpPr/>
      </dsp:nvSpPr>
      <dsp:spPr>
        <a:xfrm>
          <a:off x="1248540" y="1264696"/>
          <a:ext cx="492053" cy="82008"/>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5C0D404-CCBF-493B-8BFC-A4EDC5A0D024}">
      <dsp:nvSpPr>
        <dsp:cNvPr id="0" name=""/>
        <dsp:cNvSpPr/>
      </dsp:nvSpPr>
      <dsp:spPr>
        <a:xfrm>
          <a:off x="1769297" y="1264696"/>
          <a:ext cx="492053" cy="82008"/>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C63AED2-1FF1-44DB-8691-87AC9FB17C85}">
      <dsp:nvSpPr>
        <dsp:cNvPr id="0" name=""/>
        <dsp:cNvSpPr/>
      </dsp:nvSpPr>
      <dsp:spPr>
        <a:xfrm>
          <a:off x="2290053" y="1264696"/>
          <a:ext cx="492053" cy="82008"/>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08A5043-D45A-4534-92CD-A86804FB3A62}">
      <dsp:nvSpPr>
        <dsp:cNvPr id="0" name=""/>
        <dsp:cNvSpPr/>
      </dsp:nvSpPr>
      <dsp:spPr>
        <a:xfrm>
          <a:off x="2810810" y="1264696"/>
          <a:ext cx="492053" cy="82008"/>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209B873-412B-4632-9252-80BA20BD1E10}">
      <dsp:nvSpPr>
        <dsp:cNvPr id="0" name=""/>
        <dsp:cNvSpPr/>
      </dsp:nvSpPr>
      <dsp:spPr>
        <a:xfrm>
          <a:off x="3331567" y="1264696"/>
          <a:ext cx="492053" cy="82008"/>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DD4A01D-3990-40D4-A594-DF599E3EF528}">
      <dsp:nvSpPr>
        <dsp:cNvPr id="0" name=""/>
        <dsp:cNvSpPr/>
      </dsp:nvSpPr>
      <dsp:spPr>
        <a:xfrm>
          <a:off x="212894" y="2304257"/>
          <a:ext cx="3690402" cy="6454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b" anchorCtr="0">
          <a:noAutofit/>
        </a:bodyPr>
        <a:lstStyle/>
        <a:p>
          <a:pPr lvl="0" algn="ctr" defTabSz="889000" rtl="1">
            <a:lnSpc>
              <a:spcPct val="90000"/>
            </a:lnSpc>
            <a:spcBef>
              <a:spcPct val="0"/>
            </a:spcBef>
            <a:spcAft>
              <a:spcPct val="35000"/>
            </a:spcAft>
          </a:pPr>
          <a:r>
            <a:rPr lang="he-IL" sz="2000" b="1" kern="1200" dirty="0" smtClean="0">
              <a:latin typeface="David" panose="020E0502060401010101" pitchFamily="34" charset="-79"/>
              <a:cs typeface="David" panose="020E0502060401010101" pitchFamily="34" charset="-79"/>
            </a:rPr>
            <a:t>שימושים ומידע רלוונטי לגבי התוצרים של הטכנולוגיה שנבחרה</a:t>
          </a:r>
          <a:endParaRPr lang="he-IL" sz="2000" b="1" kern="1200" dirty="0">
            <a:latin typeface="David" panose="020E0502060401010101" pitchFamily="34" charset="-79"/>
            <a:ea typeface="Tahoma" panose="020B0604030504040204" pitchFamily="34" charset="0"/>
            <a:cs typeface="David" panose="020E0502060401010101" pitchFamily="34" charset="-79"/>
          </a:endParaRPr>
        </a:p>
      </dsp:txBody>
      <dsp:txXfrm>
        <a:off x="212894" y="2304257"/>
        <a:ext cx="3690402" cy="645448"/>
      </dsp:txXfrm>
    </dsp:sp>
    <dsp:sp modelId="{3F22B496-AC80-489E-81D7-193C07001427}">
      <dsp:nvSpPr>
        <dsp:cNvPr id="0" name=""/>
        <dsp:cNvSpPr/>
      </dsp:nvSpPr>
      <dsp:spPr>
        <a:xfrm>
          <a:off x="207026" y="2069846"/>
          <a:ext cx="492053" cy="82008"/>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D77F7E3-282E-4EED-B0FD-EF695D32DE3A}">
      <dsp:nvSpPr>
        <dsp:cNvPr id="0" name=""/>
        <dsp:cNvSpPr/>
      </dsp:nvSpPr>
      <dsp:spPr>
        <a:xfrm>
          <a:off x="727783" y="2069846"/>
          <a:ext cx="492053" cy="82008"/>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867A802-A1D8-462E-B415-6B01AE95BAF3}">
      <dsp:nvSpPr>
        <dsp:cNvPr id="0" name=""/>
        <dsp:cNvSpPr/>
      </dsp:nvSpPr>
      <dsp:spPr>
        <a:xfrm>
          <a:off x="1248540" y="2069846"/>
          <a:ext cx="492053" cy="82008"/>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288E851-DE2C-4685-A8A7-73D408979EC5}">
      <dsp:nvSpPr>
        <dsp:cNvPr id="0" name=""/>
        <dsp:cNvSpPr/>
      </dsp:nvSpPr>
      <dsp:spPr>
        <a:xfrm>
          <a:off x="1769297" y="2069846"/>
          <a:ext cx="492053" cy="82008"/>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BDA4F9C-0848-4106-8859-9F946CFB9D91}">
      <dsp:nvSpPr>
        <dsp:cNvPr id="0" name=""/>
        <dsp:cNvSpPr/>
      </dsp:nvSpPr>
      <dsp:spPr>
        <a:xfrm>
          <a:off x="2290053" y="2069846"/>
          <a:ext cx="492053" cy="82008"/>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1F93A53-0FB0-4713-B92E-C464EA373718}">
      <dsp:nvSpPr>
        <dsp:cNvPr id="0" name=""/>
        <dsp:cNvSpPr/>
      </dsp:nvSpPr>
      <dsp:spPr>
        <a:xfrm>
          <a:off x="2810810" y="2069846"/>
          <a:ext cx="492053" cy="82008"/>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7A67FB-4BE0-4D48-82FA-CDF4E9B54C97}">
      <dsp:nvSpPr>
        <dsp:cNvPr id="0" name=""/>
        <dsp:cNvSpPr/>
      </dsp:nvSpPr>
      <dsp:spPr>
        <a:xfrm>
          <a:off x="3331567" y="2069846"/>
          <a:ext cx="492053" cy="82008"/>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7E27182-EA58-4D68-9C25-BF4AB3217FAD}">
      <dsp:nvSpPr>
        <dsp:cNvPr id="0" name=""/>
        <dsp:cNvSpPr/>
      </dsp:nvSpPr>
      <dsp:spPr>
        <a:xfrm>
          <a:off x="212894" y="1080121"/>
          <a:ext cx="3690402" cy="10092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b" anchorCtr="0">
          <a:noAutofit/>
        </a:bodyPr>
        <a:lstStyle/>
        <a:p>
          <a:pPr lvl="0" algn="ctr" defTabSz="889000" rtl="1">
            <a:lnSpc>
              <a:spcPct val="90000"/>
            </a:lnSpc>
            <a:spcBef>
              <a:spcPct val="0"/>
            </a:spcBef>
            <a:spcAft>
              <a:spcPct val="35000"/>
            </a:spcAft>
          </a:pPr>
          <a:r>
            <a:rPr lang="he-IL" sz="2000" b="1" kern="1200" dirty="0" smtClean="0">
              <a:latin typeface="David" panose="020E0502060401010101" pitchFamily="34" charset="-79"/>
              <a:cs typeface="David" panose="020E0502060401010101" pitchFamily="34" charset="-79"/>
            </a:rPr>
            <a:t>מידע כימי  (נוסחה, הבנתה, מידע כימי נוסף)</a:t>
          </a:r>
          <a:endParaRPr lang="he-IL" sz="2000" b="1" kern="1200" dirty="0">
            <a:latin typeface="David" panose="020E0502060401010101" pitchFamily="34" charset="-79"/>
            <a:ea typeface="Tahoma" panose="020B0604030504040204" pitchFamily="34" charset="0"/>
            <a:cs typeface="David" panose="020E0502060401010101" pitchFamily="34" charset="-79"/>
          </a:endParaRPr>
        </a:p>
      </dsp:txBody>
      <dsp:txXfrm>
        <a:off x="212894" y="1080121"/>
        <a:ext cx="3690402" cy="1009241"/>
      </dsp:txXfrm>
    </dsp:sp>
    <dsp:sp modelId="{99F47459-BF69-47A7-9FDE-3AADE98376C2}">
      <dsp:nvSpPr>
        <dsp:cNvPr id="0" name=""/>
        <dsp:cNvSpPr/>
      </dsp:nvSpPr>
      <dsp:spPr>
        <a:xfrm>
          <a:off x="207026" y="3238789"/>
          <a:ext cx="492053" cy="82008"/>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C6B3CC-80CC-4B51-B4A6-F2DB707AFB40}">
      <dsp:nvSpPr>
        <dsp:cNvPr id="0" name=""/>
        <dsp:cNvSpPr/>
      </dsp:nvSpPr>
      <dsp:spPr>
        <a:xfrm>
          <a:off x="727783" y="3238789"/>
          <a:ext cx="492053" cy="82008"/>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6391945-7276-422D-A347-2DEE827F410F}">
      <dsp:nvSpPr>
        <dsp:cNvPr id="0" name=""/>
        <dsp:cNvSpPr/>
      </dsp:nvSpPr>
      <dsp:spPr>
        <a:xfrm>
          <a:off x="1248540" y="3238789"/>
          <a:ext cx="492053" cy="82008"/>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E4BA54C-7A8B-424E-89F4-1D13FB62D134}">
      <dsp:nvSpPr>
        <dsp:cNvPr id="0" name=""/>
        <dsp:cNvSpPr/>
      </dsp:nvSpPr>
      <dsp:spPr>
        <a:xfrm>
          <a:off x="1769297" y="3238789"/>
          <a:ext cx="492053" cy="82008"/>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A6A774-CFFD-4C08-8A00-9386F603A2E6}">
      <dsp:nvSpPr>
        <dsp:cNvPr id="0" name=""/>
        <dsp:cNvSpPr/>
      </dsp:nvSpPr>
      <dsp:spPr>
        <a:xfrm>
          <a:off x="2290053" y="3238789"/>
          <a:ext cx="492053" cy="82008"/>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F8DE7A5-1912-4092-A421-E31A73F7EF65}">
      <dsp:nvSpPr>
        <dsp:cNvPr id="0" name=""/>
        <dsp:cNvSpPr/>
      </dsp:nvSpPr>
      <dsp:spPr>
        <a:xfrm>
          <a:off x="2810810" y="3238789"/>
          <a:ext cx="492053" cy="82008"/>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70D71D3-CA18-4AC2-9C0E-6F372C2D01FA}">
      <dsp:nvSpPr>
        <dsp:cNvPr id="0" name=""/>
        <dsp:cNvSpPr/>
      </dsp:nvSpPr>
      <dsp:spPr>
        <a:xfrm>
          <a:off x="3331567" y="3238789"/>
          <a:ext cx="492053" cy="82008"/>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0D0610-BD41-4945-9D3E-6B35878FF09B}">
      <dsp:nvSpPr>
        <dsp:cNvPr id="0" name=""/>
        <dsp:cNvSpPr/>
      </dsp:nvSpPr>
      <dsp:spPr>
        <a:xfrm>
          <a:off x="0" y="662578"/>
          <a:ext cx="3705384" cy="376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b" anchorCtr="0">
          <a:noAutofit/>
        </a:bodyPr>
        <a:lstStyle/>
        <a:p>
          <a:pPr lvl="0" algn="ctr" defTabSz="889000" rtl="1">
            <a:lnSpc>
              <a:spcPct val="90000"/>
            </a:lnSpc>
            <a:spcBef>
              <a:spcPct val="0"/>
            </a:spcBef>
            <a:spcAft>
              <a:spcPct val="35000"/>
            </a:spcAft>
          </a:pPr>
          <a:r>
            <a:rPr lang="he-IL" sz="2000" b="1" kern="1200" dirty="0" smtClean="0">
              <a:latin typeface="David" panose="020E0502060401010101" pitchFamily="34" charset="-79"/>
              <a:cs typeface="David" panose="020E0502060401010101" pitchFamily="34" charset="-79"/>
            </a:rPr>
            <a:t>שקפים לא עמוסים, כיתוב ברור, כותרת לכל שקף, רצף לוגי, תמונות, גרפים</a:t>
          </a:r>
          <a:endParaRPr lang="he-IL" sz="2000" b="1" kern="1200" dirty="0">
            <a:latin typeface="David" panose="020E0502060401010101" pitchFamily="34" charset="-79"/>
            <a:ea typeface="Tahoma" panose="020B0604030504040204" pitchFamily="34" charset="0"/>
            <a:cs typeface="David" panose="020E0502060401010101" pitchFamily="34" charset="-79"/>
          </a:endParaRPr>
        </a:p>
      </dsp:txBody>
      <dsp:txXfrm>
        <a:off x="0" y="662578"/>
        <a:ext cx="3705384" cy="376840"/>
      </dsp:txXfrm>
    </dsp:sp>
    <dsp:sp modelId="{3CC7DEE7-711C-46DF-B9BC-CB7FB8BE659E}">
      <dsp:nvSpPr>
        <dsp:cNvPr id="0" name=""/>
        <dsp:cNvSpPr/>
      </dsp:nvSpPr>
      <dsp:spPr>
        <a:xfrm>
          <a:off x="207866" y="1194718"/>
          <a:ext cx="494051" cy="82341"/>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DD663E6-0DCB-4065-A8A9-59D4C445FF83}">
      <dsp:nvSpPr>
        <dsp:cNvPr id="0" name=""/>
        <dsp:cNvSpPr/>
      </dsp:nvSpPr>
      <dsp:spPr>
        <a:xfrm>
          <a:off x="730737" y="1194718"/>
          <a:ext cx="494051" cy="82341"/>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769F297-D852-41C5-99EF-E4869B344ED6}">
      <dsp:nvSpPr>
        <dsp:cNvPr id="0" name=""/>
        <dsp:cNvSpPr/>
      </dsp:nvSpPr>
      <dsp:spPr>
        <a:xfrm>
          <a:off x="1253608" y="1194718"/>
          <a:ext cx="494051" cy="82341"/>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5C0D404-CCBF-493B-8BFC-A4EDC5A0D024}">
      <dsp:nvSpPr>
        <dsp:cNvPr id="0" name=""/>
        <dsp:cNvSpPr/>
      </dsp:nvSpPr>
      <dsp:spPr>
        <a:xfrm>
          <a:off x="1776479" y="1194718"/>
          <a:ext cx="494051" cy="82341"/>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C63AED2-1FF1-44DB-8691-87AC9FB17C85}">
      <dsp:nvSpPr>
        <dsp:cNvPr id="0" name=""/>
        <dsp:cNvSpPr/>
      </dsp:nvSpPr>
      <dsp:spPr>
        <a:xfrm>
          <a:off x="2299350" y="1194718"/>
          <a:ext cx="494051" cy="82341"/>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08A5043-D45A-4534-92CD-A86804FB3A62}">
      <dsp:nvSpPr>
        <dsp:cNvPr id="0" name=""/>
        <dsp:cNvSpPr/>
      </dsp:nvSpPr>
      <dsp:spPr>
        <a:xfrm>
          <a:off x="2822221" y="1194718"/>
          <a:ext cx="494051" cy="82341"/>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209B873-412B-4632-9252-80BA20BD1E10}">
      <dsp:nvSpPr>
        <dsp:cNvPr id="0" name=""/>
        <dsp:cNvSpPr/>
      </dsp:nvSpPr>
      <dsp:spPr>
        <a:xfrm>
          <a:off x="3345092" y="1194718"/>
          <a:ext cx="494051" cy="82341"/>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5D66B57-6EF7-49CD-9519-69311CD6B6E7}">
      <dsp:nvSpPr>
        <dsp:cNvPr id="0" name=""/>
        <dsp:cNvSpPr/>
      </dsp:nvSpPr>
      <dsp:spPr>
        <a:xfrm>
          <a:off x="127423" y="1314310"/>
          <a:ext cx="3705384" cy="376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b" anchorCtr="0">
          <a:noAutofit/>
        </a:bodyPr>
        <a:lstStyle/>
        <a:p>
          <a:pPr lvl="0" algn="ctr" defTabSz="266700" rtl="1">
            <a:lnSpc>
              <a:spcPct val="90000"/>
            </a:lnSpc>
            <a:spcBef>
              <a:spcPct val="0"/>
            </a:spcBef>
            <a:spcAft>
              <a:spcPct val="35000"/>
            </a:spcAft>
          </a:pPr>
          <a:r>
            <a:rPr lang="he-IL" sz="600" b="1" kern="1200" dirty="0" smtClean="0">
              <a:latin typeface="David" panose="020E0502060401010101" pitchFamily="34" charset="-79"/>
              <a:cs typeface="David" panose="020E0502060401010101" pitchFamily="34" charset="-79"/>
            </a:rPr>
            <a:t>שקפים לא עמוסים, כיתוב ברור, </a:t>
          </a:r>
        </a:p>
        <a:p>
          <a:pPr lvl="0" algn="ctr" defTabSz="266700" rtl="1">
            <a:lnSpc>
              <a:spcPct val="90000"/>
            </a:lnSpc>
            <a:spcBef>
              <a:spcPct val="0"/>
            </a:spcBef>
            <a:spcAft>
              <a:spcPct val="35000"/>
            </a:spcAft>
          </a:pPr>
          <a:endParaRPr lang="he-IL" sz="600" b="1" kern="1200" dirty="0" smtClean="0">
            <a:latin typeface="David" panose="020E0502060401010101" pitchFamily="34" charset="-79"/>
            <a:cs typeface="David" panose="020E0502060401010101" pitchFamily="34" charset="-79"/>
          </a:endParaRPr>
        </a:p>
        <a:p>
          <a:pPr lvl="0" algn="ctr" defTabSz="266700" rtl="1">
            <a:lnSpc>
              <a:spcPct val="90000"/>
            </a:lnSpc>
            <a:spcBef>
              <a:spcPct val="0"/>
            </a:spcBef>
            <a:spcAft>
              <a:spcPct val="35000"/>
            </a:spcAft>
          </a:pPr>
          <a:r>
            <a:rPr lang="he-IL" sz="600" b="1" kern="1200" dirty="0" smtClean="0">
              <a:latin typeface="David" panose="020E0502060401010101" pitchFamily="34" charset="-79"/>
              <a:cs typeface="David" panose="020E0502060401010101" pitchFamily="34" charset="-79"/>
            </a:rPr>
            <a:t>כותרת לכל שקף, רצף לוגי</a:t>
          </a:r>
          <a:endParaRPr lang="he-IL" sz="600" b="1" kern="1200" dirty="0">
            <a:latin typeface="David" panose="020E0502060401010101" pitchFamily="34" charset="-79"/>
            <a:ea typeface="Tahoma" panose="020B0604030504040204" pitchFamily="34" charset="0"/>
            <a:cs typeface="David" panose="020E0502060401010101" pitchFamily="34" charset="-79"/>
          </a:endParaRPr>
        </a:p>
      </dsp:txBody>
      <dsp:txXfrm>
        <a:off x="127423" y="1314310"/>
        <a:ext cx="3705384" cy="376840"/>
      </dsp:txXfrm>
    </dsp:sp>
    <dsp:sp modelId="{07153C1B-2B38-487C-B695-4C17E2AB3E38}">
      <dsp:nvSpPr>
        <dsp:cNvPr id="0" name=""/>
        <dsp:cNvSpPr/>
      </dsp:nvSpPr>
      <dsp:spPr>
        <a:xfrm>
          <a:off x="207866" y="1730058"/>
          <a:ext cx="494051" cy="82341"/>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02D8211-6078-427C-AFAE-F1CBAE3AAEB9}">
      <dsp:nvSpPr>
        <dsp:cNvPr id="0" name=""/>
        <dsp:cNvSpPr/>
      </dsp:nvSpPr>
      <dsp:spPr>
        <a:xfrm>
          <a:off x="730737" y="1730058"/>
          <a:ext cx="494051" cy="82341"/>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F403665-79EF-44E3-AA07-E05046BEB77D}">
      <dsp:nvSpPr>
        <dsp:cNvPr id="0" name=""/>
        <dsp:cNvSpPr/>
      </dsp:nvSpPr>
      <dsp:spPr>
        <a:xfrm>
          <a:off x="1253608" y="1730058"/>
          <a:ext cx="494051" cy="82341"/>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631919-4A99-447E-ABA3-067E7E85D84A}">
      <dsp:nvSpPr>
        <dsp:cNvPr id="0" name=""/>
        <dsp:cNvSpPr/>
      </dsp:nvSpPr>
      <dsp:spPr>
        <a:xfrm>
          <a:off x="1776479" y="1730058"/>
          <a:ext cx="494051" cy="82341"/>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715C9FD-13E9-4097-A1DA-746884EF2D3D}">
      <dsp:nvSpPr>
        <dsp:cNvPr id="0" name=""/>
        <dsp:cNvSpPr/>
      </dsp:nvSpPr>
      <dsp:spPr>
        <a:xfrm>
          <a:off x="2299350" y="1730058"/>
          <a:ext cx="494051" cy="82341"/>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23D3B71-6905-4875-BE70-969071F7DE2C}">
      <dsp:nvSpPr>
        <dsp:cNvPr id="0" name=""/>
        <dsp:cNvSpPr/>
      </dsp:nvSpPr>
      <dsp:spPr>
        <a:xfrm>
          <a:off x="2822221" y="1730058"/>
          <a:ext cx="494051" cy="82341"/>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C9C8A9E-67F8-43D7-9719-C5D26BDD003A}">
      <dsp:nvSpPr>
        <dsp:cNvPr id="0" name=""/>
        <dsp:cNvSpPr/>
      </dsp:nvSpPr>
      <dsp:spPr>
        <a:xfrm>
          <a:off x="3345092" y="1730058"/>
          <a:ext cx="494051" cy="82341"/>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DD4A01D-3990-40D4-A594-DF599E3EF528}">
      <dsp:nvSpPr>
        <dsp:cNvPr id="0" name=""/>
        <dsp:cNvSpPr/>
      </dsp:nvSpPr>
      <dsp:spPr>
        <a:xfrm>
          <a:off x="207866" y="1888556"/>
          <a:ext cx="3705384" cy="4170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b" anchorCtr="0">
          <a:noAutofit/>
        </a:bodyPr>
        <a:lstStyle/>
        <a:p>
          <a:pPr lvl="0" algn="ctr" defTabSz="889000" rtl="1">
            <a:lnSpc>
              <a:spcPct val="90000"/>
            </a:lnSpc>
            <a:spcBef>
              <a:spcPct val="0"/>
            </a:spcBef>
            <a:spcAft>
              <a:spcPct val="35000"/>
            </a:spcAft>
          </a:pPr>
          <a:endParaRPr lang="he-IL" sz="2000" kern="1200" dirty="0">
            <a:latin typeface="Arial" panose="020B0604020202020204" pitchFamily="34" charset="0"/>
            <a:ea typeface="Tahoma" panose="020B0604030504040204" pitchFamily="34" charset="0"/>
            <a:cs typeface="Arial" panose="020B0604020202020204" pitchFamily="34" charset="0"/>
          </a:endParaRPr>
        </a:p>
      </dsp:txBody>
      <dsp:txXfrm>
        <a:off x="207866" y="1888556"/>
        <a:ext cx="3705384" cy="417037"/>
      </dsp:txXfrm>
    </dsp:sp>
    <dsp:sp modelId="{3F22B496-AC80-489E-81D7-193C07001427}">
      <dsp:nvSpPr>
        <dsp:cNvPr id="0" name=""/>
        <dsp:cNvSpPr/>
      </dsp:nvSpPr>
      <dsp:spPr>
        <a:xfrm>
          <a:off x="207866" y="2305594"/>
          <a:ext cx="494051" cy="82341"/>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D77F7E3-282E-4EED-B0FD-EF695D32DE3A}">
      <dsp:nvSpPr>
        <dsp:cNvPr id="0" name=""/>
        <dsp:cNvSpPr/>
      </dsp:nvSpPr>
      <dsp:spPr>
        <a:xfrm>
          <a:off x="730737" y="2305594"/>
          <a:ext cx="494051" cy="82341"/>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867A802-A1D8-462E-B415-6B01AE95BAF3}">
      <dsp:nvSpPr>
        <dsp:cNvPr id="0" name=""/>
        <dsp:cNvSpPr/>
      </dsp:nvSpPr>
      <dsp:spPr>
        <a:xfrm>
          <a:off x="1253608" y="2305594"/>
          <a:ext cx="494051" cy="82341"/>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288E851-DE2C-4685-A8A7-73D408979EC5}">
      <dsp:nvSpPr>
        <dsp:cNvPr id="0" name=""/>
        <dsp:cNvSpPr/>
      </dsp:nvSpPr>
      <dsp:spPr>
        <a:xfrm>
          <a:off x="1776479" y="2305594"/>
          <a:ext cx="494051" cy="82341"/>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BDA4F9C-0848-4106-8859-9F946CFB9D91}">
      <dsp:nvSpPr>
        <dsp:cNvPr id="0" name=""/>
        <dsp:cNvSpPr/>
      </dsp:nvSpPr>
      <dsp:spPr>
        <a:xfrm>
          <a:off x="2299350" y="2305594"/>
          <a:ext cx="494051" cy="82341"/>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1F93A53-0FB0-4713-B92E-C464EA373718}">
      <dsp:nvSpPr>
        <dsp:cNvPr id="0" name=""/>
        <dsp:cNvSpPr/>
      </dsp:nvSpPr>
      <dsp:spPr>
        <a:xfrm>
          <a:off x="2822221" y="2305594"/>
          <a:ext cx="494051" cy="82341"/>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7A67FB-4BE0-4D48-82FA-CDF4E9B54C97}">
      <dsp:nvSpPr>
        <dsp:cNvPr id="0" name=""/>
        <dsp:cNvSpPr/>
      </dsp:nvSpPr>
      <dsp:spPr>
        <a:xfrm>
          <a:off x="3345092" y="2305594"/>
          <a:ext cx="494051" cy="82341"/>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7E27182-EA58-4D68-9C25-BF4AB3217FAD}">
      <dsp:nvSpPr>
        <dsp:cNvPr id="0" name=""/>
        <dsp:cNvSpPr/>
      </dsp:nvSpPr>
      <dsp:spPr>
        <a:xfrm>
          <a:off x="21189" y="2657362"/>
          <a:ext cx="3705384" cy="447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b" anchorCtr="0">
          <a:noAutofit/>
        </a:bodyPr>
        <a:lstStyle/>
        <a:p>
          <a:pPr lvl="0" algn="ctr" defTabSz="889000" rtl="1">
            <a:lnSpc>
              <a:spcPct val="90000"/>
            </a:lnSpc>
            <a:spcBef>
              <a:spcPct val="0"/>
            </a:spcBef>
            <a:spcAft>
              <a:spcPct val="35000"/>
            </a:spcAft>
          </a:pPr>
          <a:r>
            <a:rPr lang="he-IL" sz="2000" b="1" kern="1200" dirty="0" smtClean="0">
              <a:latin typeface="Arial" panose="020B0604020202020204" pitchFamily="34" charset="0"/>
              <a:ea typeface="Tahoma" panose="020B0604030504040204" pitchFamily="34" charset="0"/>
              <a:cs typeface="Arial" panose="020B0604020202020204" pitchFamily="34" charset="0"/>
            </a:rPr>
            <a:t>ניסויי חקר ממוחשבים</a:t>
          </a:r>
          <a:endParaRPr lang="he-IL" sz="2000" kern="1200" dirty="0">
            <a:latin typeface="Arial" panose="020B0604020202020204" pitchFamily="34" charset="0"/>
            <a:ea typeface="Tahoma" panose="020B0604030504040204" pitchFamily="34" charset="0"/>
            <a:cs typeface="Arial" panose="020B0604020202020204" pitchFamily="34" charset="0"/>
          </a:endParaRPr>
        </a:p>
      </dsp:txBody>
      <dsp:txXfrm>
        <a:off x="21189" y="2657362"/>
        <a:ext cx="3705384" cy="447236"/>
      </dsp:txXfrm>
    </dsp:sp>
    <dsp:sp modelId="{99F47459-BF69-47A7-9FDE-3AADE98376C2}">
      <dsp:nvSpPr>
        <dsp:cNvPr id="0" name=""/>
        <dsp:cNvSpPr/>
      </dsp:nvSpPr>
      <dsp:spPr>
        <a:xfrm>
          <a:off x="207866" y="2911329"/>
          <a:ext cx="494051" cy="82341"/>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C6B3CC-80CC-4B51-B4A6-F2DB707AFB40}">
      <dsp:nvSpPr>
        <dsp:cNvPr id="0" name=""/>
        <dsp:cNvSpPr/>
      </dsp:nvSpPr>
      <dsp:spPr>
        <a:xfrm>
          <a:off x="730737" y="2911329"/>
          <a:ext cx="494051" cy="82341"/>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6391945-7276-422D-A347-2DEE827F410F}">
      <dsp:nvSpPr>
        <dsp:cNvPr id="0" name=""/>
        <dsp:cNvSpPr/>
      </dsp:nvSpPr>
      <dsp:spPr>
        <a:xfrm>
          <a:off x="1253608" y="2911329"/>
          <a:ext cx="494051" cy="82341"/>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E4BA54C-7A8B-424E-89F4-1D13FB62D134}">
      <dsp:nvSpPr>
        <dsp:cNvPr id="0" name=""/>
        <dsp:cNvSpPr/>
      </dsp:nvSpPr>
      <dsp:spPr>
        <a:xfrm>
          <a:off x="1776479" y="2911329"/>
          <a:ext cx="494051" cy="82341"/>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A6A774-CFFD-4C08-8A00-9386F603A2E6}">
      <dsp:nvSpPr>
        <dsp:cNvPr id="0" name=""/>
        <dsp:cNvSpPr/>
      </dsp:nvSpPr>
      <dsp:spPr>
        <a:xfrm>
          <a:off x="2299350" y="2911329"/>
          <a:ext cx="494051" cy="82341"/>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F8DE7A5-1912-4092-A421-E31A73F7EF65}">
      <dsp:nvSpPr>
        <dsp:cNvPr id="0" name=""/>
        <dsp:cNvSpPr/>
      </dsp:nvSpPr>
      <dsp:spPr>
        <a:xfrm>
          <a:off x="2822221" y="2911329"/>
          <a:ext cx="494051" cy="82341"/>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70D71D3-CA18-4AC2-9C0E-6F372C2D01FA}">
      <dsp:nvSpPr>
        <dsp:cNvPr id="0" name=""/>
        <dsp:cNvSpPr/>
      </dsp:nvSpPr>
      <dsp:spPr>
        <a:xfrm>
          <a:off x="3345092" y="2911329"/>
          <a:ext cx="494051" cy="82341"/>
        </a:xfrm>
        <a:prstGeom prst="parallelogram">
          <a:avLst>
            <a:gd name="adj" fmla="val 140840"/>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2">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98C603AC-95A4-4AD4-B5ED-616C5D122866}" type="datetimeFigureOut">
              <a:rPr lang="he-IL" smtClean="0"/>
              <a:pPr/>
              <a:t>כ"ו/כסלו/תשע"ו</a:t>
            </a:fld>
            <a:endParaRPr lang="he-IL"/>
          </a:p>
        </p:txBody>
      </p:sp>
      <p:sp>
        <p:nvSpPr>
          <p:cNvPr id="4" name="מציין מיקום של תמונת שקופית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F907AC17-63F2-418A-B973-8EF3441678A6}" type="slidenum">
              <a:rPr lang="he-IL" smtClean="0"/>
              <a:pPr/>
              <a:t>‹#›</a:t>
            </a:fld>
            <a:endParaRPr lang="he-IL"/>
          </a:p>
        </p:txBody>
      </p:sp>
    </p:spTree>
    <p:extLst>
      <p:ext uri="{BB962C8B-B14F-4D97-AF65-F5344CB8AC3E}">
        <p14:creationId xmlns:p14="http://schemas.microsoft.com/office/powerpoint/2010/main" val="854394573"/>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F907AC17-63F2-418A-B973-8EF3441678A6}" type="slidenum">
              <a:rPr lang="he-IL" smtClean="0"/>
              <a:pPr/>
              <a:t>1</a:t>
            </a:fld>
            <a:endParaRPr lang="he-IL"/>
          </a:p>
        </p:txBody>
      </p:sp>
    </p:spTree>
    <p:extLst>
      <p:ext uri="{BB962C8B-B14F-4D97-AF65-F5344CB8AC3E}">
        <p14:creationId xmlns:p14="http://schemas.microsoft.com/office/powerpoint/2010/main" val="42754847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1200" dirty="0" smtClean="0">
                <a:latin typeface="David" pitchFamily="34" charset="-79"/>
                <a:cs typeface="David" pitchFamily="34" charset="-79"/>
              </a:rPr>
              <a:t> </a:t>
            </a:r>
            <a:endParaRPr lang="he-IL" dirty="0" smtClean="0"/>
          </a:p>
        </p:txBody>
      </p:sp>
      <p:sp>
        <p:nvSpPr>
          <p:cNvPr id="4" name="מציין מיקום של מספר שקופית 3"/>
          <p:cNvSpPr>
            <a:spLocks noGrp="1"/>
          </p:cNvSpPr>
          <p:nvPr>
            <p:ph type="sldNum" sz="quarter" idx="10"/>
          </p:nvPr>
        </p:nvSpPr>
        <p:spPr/>
        <p:txBody>
          <a:bodyPr/>
          <a:lstStyle/>
          <a:p>
            <a:fld id="{F907AC17-63F2-418A-B973-8EF3441678A6}" type="slidenum">
              <a:rPr lang="he-IL" smtClean="0"/>
              <a:pPr/>
              <a:t>10</a:t>
            </a:fld>
            <a:endParaRPr lang="he-IL"/>
          </a:p>
        </p:txBody>
      </p:sp>
    </p:spTree>
    <p:extLst>
      <p:ext uri="{BB962C8B-B14F-4D97-AF65-F5344CB8AC3E}">
        <p14:creationId xmlns:p14="http://schemas.microsoft.com/office/powerpoint/2010/main" val="32464916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endParaRPr lang="he-IL" b="1" dirty="0"/>
          </a:p>
        </p:txBody>
      </p:sp>
      <p:sp>
        <p:nvSpPr>
          <p:cNvPr id="4" name="מציין מיקום של מספר שקופית 3"/>
          <p:cNvSpPr>
            <a:spLocks noGrp="1"/>
          </p:cNvSpPr>
          <p:nvPr>
            <p:ph type="sldNum" sz="quarter" idx="10"/>
          </p:nvPr>
        </p:nvSpPr>
        <p:spPr/>
        <p:txBody>
          <a:bodyPr/>
          <a:lstStyle/>
          <a:p>
            <a:fld id="{F907AC17-63F2-418A-B973-8EF3441678A6}" type="slidenum">
              <a:rPr lang="he-IL" smtClean="0"/>
              <a:pPr/>
              <a:t>11</a:t>
            </a:fld>
            <a:endParaRPr lang="he-IL"/>
          </a:p>
        </p:txBody>
      </p:sp>
    </p:spTree>
    <p:extLst>
      <p:ext uri="{BB962C8B-B14F-4D97-AF65-F5344CB8AC3E}">
        <p14:creationId xmlns:p14="http://schemas.microsoft.com/office/powerpoint/2010/main" val="1119592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endParaRPr lang="he-IL" b="1" dirty="0"/>
          </a:p>
        </p:txBody>
      </p:sp>
      <p:sp>
        <p:nvSpPr>
          <p:cNvPr id="4" name="מציין מיקום של מספר שקופית 3"/>
          <p:cNvSpPr>
            <a:spLocks noGrp="1"/>
          </p:cNvSpPr>
          <p:nvPr>
            <p:ph type="sldNum" sz="quarter" idx="10"/>
          </p:nvPr>
        </p:nvSpPr>
        <p:spPr/>
        <p:txBody>
          <a:bodyPr/>
          <a:lstStyle/>
          <a:p>
            <a:fld id="{F907AC17-63F2-418A-B973-8EF3441678A6}" type="slidenum">
              <a:rPr lang="he-IL" smtClean="0"/>
              <a:pPr/>
              <a:t>12</a:t>
            </a:fld>
            <a:endParaRPr lang="he-IL"/>
          </a:p>
        </p:txBody>
      </p:sp>
    </p:spTree>
    <p:extLst>
      <p:ext uri="{BB962C8B-B14F-4D97-AF65-F5344CB8AC3E}">
        <p14:creationId xmlns:p14="http://schemas.microsoft.com/office/powerpoint/2010/main" val="1119592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fld id="{F907AC17-63F2-418A-B973-8EF3441678A6}" type="slidenum">
              <a:rPr lang="he-IL" smtClean="0"/>
              <a:pPr/>
              <a:t>13</a:t>
            </a:fld>
            <a:endParaRPr lang="he-IL"/>
          </a:p>
        </p:txBody>
      </p:sp>
    </p:spTree>
    <p:extLst>
      <p:ext uri="{BB962C8B-B14F-4D97-AF65-F5344CB8AC3E}">
        <p14:creationId xmlns:p14="http://schemas.microsoft.com/office/powerpoint/2010/main" val="18286931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1200" dirty="0" smtClean="0">
                <a:latin typeface="David" pitchFamily="34" charset="-79"/>
                <a:cs typeface="David" pitchFamily="34" charset="-79"/>
              </a:rPr>
              <a:t> </a:t>
            </a:r>
            <a:endParaRPr lang="he-IL" dirty="0" smtClean="0"/>
          </a:p>
        </p:txBody>
      </p:sp>
      <p:sp>
        <p:nvSpPr>
          <p:cNvPr id="4" name="מציין מיקום של מספר שקופית 3"/>
          <p:cNvSpPr>
            <a:spLocks noGrp="1"/>
          </p:cNvSpPr>
          <p:nvPr>
            <p:ph type="sldNum" sz="quarter" idx="10"/>
          </p:nvPr>
        </p:nvSpPr>
        <p:spPr/>
        <p:txBody>
          <a:bodyPr/>
          <a:lstStyle/>
          <a:p>
            <a:fld id="{F907AC17-63F2-418A-B973-8EF3441678A6}" type="slidenum">
              <a:rPr lang="he-IL" smtClean="0"/>
              <a:pPr/>
              <a:t>14</a:t>
            </a:fld>
            <a:endParaRPr lang="he-IL"/>
          </a:p>
        </p:txBody>
      </p:sp>
    </p:spTree>
    <p:extLst>
      <p:ext uri="{BB962C8B-B14F-4D97-AF65-F5344CB8AC3E}">
        <p14:creationId xmlns:p14="http://schemas.microsoft.com/office/powerpoint/2010/main" val="32464916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1200" dirty="0" smtClean="0">
                <a:latin typeface="David" pitchFamily="34" charset="-79"/>
                <a:cs typeface="David" pitchFamily="34" charset="-79"/>
              </a:rPr>
              <a:t> </a:t>
            </a:r>
            <a:endParaRPr lang="he-IL" dirty="0" smtClean="0"/>
          </a:p>
        </p:txBody>
      </p:sp>
      <p:sp>
        <p:nvSpPr>
          <p:cNvPr id="4" name="מציין מיקום של מספר שקופית 3"/>
          <p:cNvSpPr>
            <a:spLocks noGrp="1"/>
          </p:cNvSpPr>
          <p:nvPr>
            <p:ph type="sldNum" sz="quarter" idx="10"/>
          </p:nvPr>
        </p:nvSpPr>
        <p:spPr/>
        <p:txBody>
          <a:bodyPr/>
          <a:lstStyle/>
          <a:p>
            <a:fld id="{F907AC17-63F2-418A-B973-8EF3441678A6}" type="slidenum">
              <a:rPr lang="he-IL" smtClean="0"/>
              <a:pPr/>
              <a:t>2</a:t>
            </a:fld>
            <a:endParaRPr lang="he-IL"/>
          </a:p>
        </p:txBody>
      </p:sp>
    </p:spTree>
    <p:extLst>
      <p:ext uri="{BB962C8B-B14F-4D97-AF65-F5344CB8AC3E}">
        <p14:creationId xmlns:p14="http://schemas.microsoft.com/office/powerpoint/2010/main" val="32464916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1200" dirty="0" smtClean="0">
                <a:latin typeface="David" pitchFamily="34" charset="-79"/>
                <a:cs typeface="David" pitchFamily="34" charset="-79"/>
              </a:rPr>
              <a:t> </a:t>
            </a:r>
            <a:endParaRPr lang="he-IL" dirty="0" smtClean="0"/>
          </a:p>
        </p:txBody>
      </p:sp>
      <p:sp>
        <p:nvSpPr>
          <p:cNvPr id="4" name="מציין מיקום של מספר שקופית 3"/>
          <p:cNvSpPr>
            <a:spLocks noGrp="1"/>
          </p:cNvSpPr>
          <p:nvPr>
            <p:ph type="sldNum" sz="quarter" idx="10"/>
          </p:nvPr>
        </p:nvSpPr>
        <p:spPr/>
        <p:txBody>
          <a:bodyPr/>
          <a:lstStyle/>
          <a:p>
            <a:fld id="{F907AC17-63F2-418A-B973-8EF3441678A6}" type="slidenum">
              <a:rPr lang="he-IL" smtClean="0"/>
              <a:pPr/>
              <a:t>3</a:t>
            </a:fld>
            <a:endParaRPr lang="he-IL"/>
          </a:p>
        </p:txBody>
      </p:sp>
    </p:spTree>
    <p:extLst>
      <p:ext uri="{BB962C8B-B14F-4D97-AF65-F5344CB8AC3E}">
        <p14:creationId xmlns:p14="http://schemas.microsoft.com/office/powerpoint/2010/main" val="32464916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1200" dirty="0" smtClean="0">
                <a:latin typeface="David" pitchFamily="34" charset="-79"/>
                <a:cs typeface="David" pitchFamily="34" charset="-79"/>
              </a:rPr>
              <a:t> </a:t>
            </a:r>
            <a:endParaRPr lang="he-IL" dirty="0" smtClean="0"/>
          </a:p>
        </p:txBody>
      </p:sp>
      <p:sp>
        <p:nvSpPr>
          <p:cNvPr id="4" name="מציין מיקום של מספר שקופית 3"/>
          <p:cNvSpPr>
            <a:spLocks noGrp="1"/>
          </p:cNvSpPr>
          <p:nvPr>
            <p:ph type="sldNum" sz="quarter" idx="10"/>
          </p:nvPr>
        </p:nvSpPr>
        <p:spPr/>
        <p:txBody>
          <a:bodyPr/>
          <a:lstStyle/>
          <a:p>
            <a:fld id="{F907AC17-63F2-418A-B973-8EF3441678A6}" type="slidenum">
              <a:rPr lang="he-IL" smtClean="0"/>
              <a:pPr/>
              <a:t>4</a:t>
            </a:fld>
            <a:endParaRPr lang="he-IL"/>
          </a:p>
        </p:txBody>
      </p:sp>
    </p:spTree>
    <p:extLst>
      <p:ext uri="{BB962C8B-B14F-4D97-AF65-F5344CB8AC3E}">
        <p14:creationId xmlns:p14="http://schemas.microsoft.com/office/powerpoint/2010/main" val="32464916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1200" dirty="0" smtClean="0">
                <a:latin typeface="David" pitchFamily="34" charset="-79"/>
                <a:cs typeface="David" pitchFamily="34" charset="-79"/>
              </a:rPr>
              <a:t> </a:t>
            </a:r>
            <a:endParaRPr lang="he-IL" dirty="0" smtClean="0"/>
          </a:p>
        </p:txBody>
      </p:sp>
      <p:sp>
        <p:nvSpPr>
          <p:cNvPr id="4" name="מציין מיקום של מספר שקופית 3"/>
          <p:cNvSpPr>
            <a:spLocks noGrp="1"/>
          </p:cNvSpPr>
          <p:nvPr>
            <p:ph type="sldNum" sz="quarter" idx="10"/>
          </p:nvPr>
        </p:nvSpPr>
        <p:spPr/>
        <p:txBody>
          <a:bodyPr/>
          <a:lstStyle/>
          <a:p>
            <a:fld id="{F907AC17-63F2-418A-B973-8EF3441678A6}" type="slidenum">
              <a:rPr lang="he-IL" smtClean="0"/>
              <a:pPr/>
              <a:t>5</a:t>
            </a:fld>
            <a:endParaRPr lang="he-IL"/>
          </a:p>
        </p:txBody>
      </p:sp>
    </p:spTree>
    <p:extLst>
      <p:ext uri="{BB962C8B-B14F-4D97-AF65-F5344CB8AC3E}">
        <p14:creationId xmlns:p14="http://schemas.microsoft.com/office/powerpoint/2010/main" val="32464916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1200" dirty="0" smtClean="0">
                <a:latin typeface="David" pitchFamily="34" charset="-79"/>
                <a:cs typeface="David" pitchFamily="34" charset="-79"/>
              </a:rPr>
              <a:t> </a:t>
            </a:r>
            <a:endParaRPr lang="he-IL" dirty="0" smtClean="0"/>
          </a:p>
        </p:txBody>
      </p:sp>
      <p:sp>
        <p:nvSpPr>
          <p:cNvPr id="4" name="מציין מיקום של מספר שקופית 3"/>
          <p:cNvSpPr>
            <a:spLocks noGrp="1"/>
          </p:cNvSpPr>
          <p:nvPr>
            <p:ph type="sldNum" sz="quarter" idx="10"/>
          </p:nvPr>
        </p:nvSpPr>
        <p:spPr/>
        <p:txBody>
          <a:bodyPr/>
          <a:lstStyle/>
          <a:p>
            <a:fld id="{F907AC17-63F2-418A-B973-8EF3441678A6}" type="slidenum">
              <a:rPr lang="he-IL" smtClean="0"/>
              <a:pPr/>
              <a:t>6</a:t>
            </a:fld>
            <a:endParaRPr lang="he-IL"/>
          </a:p>
        </p:txBody>
      </p:sp>
    </p:spTree>
    <p:extLst>
      <p:ext uri="{BB962C8B-B14F-4D97-AF65-F5344CB8AC3E}">
        <p14:creationId xmlns:p14="http://schemas.microsoft.com/office/powerpoint/2010/main" val="32464916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1200" dirty="0" smtClean="0">
                <a:latin typeface="David" pitchFamily="34" charset="-79"/>
                <a:cs typeface="David" pitchFamily="34" charset="-79"/>
              </a:rPr>
              <a:t> </a:t>
            </a:r>
            <a:endParaRPr lang="he-IL" dirty="0" smtClean="0"/>
          </a:p>
        </p:txBody>
      </p:sp>
      <p:sp>
        <p:nvSpPr>
          <p:cNvPr id="4" name="מציין מיקום של מספר שקופית 3"/>
          <p:cNvSpPr>
            <a:spLocks noGrp="1"/>
          </p:cNvSpPr>
          <p:nvPr>
            <p:ph type="sldNum" sz="quarter" idx="10"/>
          </p:nvPr>
        </p:nvSpPr>
        <p:spPr/>
        <p:txBody>
          <a:bodyPr/>
          <a:lstStyle/>
          <a:p>
            <a:fld id="{F907AC17-63F2-418A-B973-8EF3441678A6}" type="slidenum">
              <a:rPr lang="he-IL" smtClean="0"/>
              <a:pPr/>
              <a:t>7</a:t>
            </a:fld>
            <a:endParaRPr lang="he-IL"/>
          </a:p>
        </p:txBody>
      </p:sp>
    </p:spTree>
    <p:extLst>
      <p:ext uri="{BB962C8B-B14F-4D97-AF65-F5344CB8AC3E}">
        <p14:creationId xmlns:p14="http://schemas.microsoft.com/office/powerpoint/2010/main" val="32464916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1200" dirty="0" smtClean="0">
                <a:latin typeface="David" pitchFamily="34" charset="-79"/>
                <a:cs typeface="David" pitchFamily="34" charset="-79"/>
              </a:rPr>
              <a:t> </a:t>
            </a:r>
            <a:endParaRPr lang="he-IL" dirty="0" smtClean="0"/>
          </a:p>
        </p:txBody>
      </p:sp>
      <p:sp>
        <p:nvSpPr>
          <p:cNvPr id="4" name="מציין מיקום של מספר שקופית 3"/>
          <p:cNvSpPr>
            <a:spLocks noGrp="1"/>
          </p:cNvSpPr>
          <p:nvPr>
            <p:ph type="sldNum" sz="quarter" idx="10"/>
          </p:nvPr>
        </p:nvSpPr>
        <p:spPr/>
        <p:txBody>
          <a:bodyPr/>
          <a:lstStyle/>
          <a:p>
            <a:fld id="{F907AC17-63F2-418A-B973-8EF3441678A6}" type="slidenum">
              <a:rPr lang="he-IL" smtClean="0"/>
              <a:pPr/>
              <a:t>8</a:t>
            </a:fld>
            <a:endParaRPr lang="he-IL"/>
          </a:p>
        </p:txBody>
      </p:sp>
    </p:spTree>
    <p:extLst>
      <p:ext uri="{BB962C8B-B14F-4D97-AF65-F5344CB8AC3E}">
        <p14:creationId xmlns:p14="http://schemas.microsoft.com/office/powerpoint/2010/main" val="32464916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1200" dirty="0" smtClean="0">
                <a:latin typeface="David" pitchFamily="34" charset="-79"/>
                <a:cs typeface="David" pitchFamily="34" charset="-79"/>
              </a:rPr>
              <a:t> </a:t>
            </a:r>
            <a:endParaRPr lang="he-IL" dirty="0" smtClean="0"/>
          </a:p>
        </p:txBody>
      </p:sp>
      <p:sp>
        <p:nvSpPr>
          <p:cNvPr id="4" name="מציין מיקום של מספר שקופית 3"/>
          <p:cNvSpPr>
            <a:spLocks noGrp="1"/>
          </p:cNvSpPr>
          <p:nvPr>
            <p:ph type="sldNum" sz="quarter" idx="10"/>
          </p:nvPr>
        </p:nvSpPr>
        <p:spPr/>
        <p:txBody>
          <a:bodyPr/>
          <a:lstStyle/>
          <a:p>
            <a:fld id="{F907AC17-63F2-418A-B973-8EF3441678A6}" type="slidenum">
              <a:rPr lang="he-IL" smtClean="0"/>
              <a:pPr/>
              <a:t>9</a:t>
            </a:fld>
            <a:endParaRPr lang="he-IL"/>
          </a:p>
        </p:txBody>
      </p:sp>
    </p:spTree>
    <p:extLst>
      <p:ext uri="{BB962C8B-B14F-4D97-AF65-F5344CB8AC3E}">
        <p14:creationId xmlns:p14="http://schemas.microsoft.com/office/powerpoint/2010/main" val="32464916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7" name="מלבן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מלבן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מלבן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כותרת 7"/>
          <p:cNvSpPr>
            <a:spLocks noGrp="1"/>
          </p:cNvSpPr>
          <p:nvPr>
            <p:ph type="ctrTitle"/>
          </p:nvPr>
        </p:nvSpPr>
        <p:spPr>
          <a:xfrm>
            <a:off x="2362200" y="4038600"/>
            <a:ext cx="6477000" cy="1828800"/>
          </a:xfrm>
        </p:spPr>
        <p:txBody>
          <a:bodyPr anchor="b"/>
          <a:lstStyle>
            <a:lvl1pPr>
              <a:defRPr cap="all" baseline="0"/>
            </a:lvl1pPr>
          </a:lstStyle>
          <a:p>
            <a:r>
              <a:rPr kumimoji="0" lang="he-IL" smtClean="0"/>
              <a:t>לחץ כדי לערוך סגנון כותרת של תבנית בסיס</a:t>
            </a:r>
            <a:endParaRPr kumimoji="0" lang="en-US"/>
          </a:p>
        </p:txBody>
      </p:sp>
      <p:sp>
        <p:nvSpPr>
          <p:cNvPr id="9" name="כותרת משנה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he-IL" smtClean="0"/>
              <a:t>לחץ כדי לערוך סגנון כותרת משנה של תבנית בסיס</a:t>
            </a:r>
            <a:endParaRPr kumimoji="0" lang="en-US"/>
          </a:p>
        </p:txBody>
      </p:sp>
      <p:sp>
        <p:nvSpPr>
          <p:cNvPr id="28" name="מציין מיקום של תאריך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659F9CAB-5874-4B43-990B-5BF7F3D21B79}" type="datetime8">
              <a:rPr lang="he-IL" smtClean="0"/>
              <a:pPr/>
              <a:t>08 דצמבר 15</a:t>
            </a:fld>
            <a:endParaRPr lang="he-IL"/>
          </a:p>
        </p:txBody>
      </p:sp>
      <p:sp>
        <p:nvSpPr>
          <p:cNvPr id="17" name="מציין מיקום של כותרת תחתונה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he-IL"/>
          </a:p>
        </p:txBody>
      </p:sp>
      <p:sp>
        <p:nvSpPr>
          <p:cNvPr id="29" name="מציין מיקום של מספר שקופית 28"/>
          <p:cNvSpPr>
            <a:spLocks noGrp="1"/>
          </p:cNvSpPr>
          <p:nvPr>
            <p:ph type="sldNum" sz="quarter" idx="12"/>
          </p:nvPr>
        </p:nvSpPr>
        <p:spPr>
          <a:xfrm>
            <a:off x="8001000" y="228600"/>
            <a:ext cx="838200" cy="381000"/>
          </a:xfrm>
        </p:spPr>
        <p:txBody>
          <a:bodyPr/>
          <a:lstStyle>
            <a:lvl1pPr>
              <a:defRPr>
                <a:solidFill>
                  <a:schemeClr val="tx2"/>
                </a:solidFill>
              </a:defRPr>
            </a:lvl1pPr>
          </a:lstStyle>
          <a:p>
            <a:fld id="{96FD2548-2F63-429B-B04D-ED9D25BDBAF8}" type="slidenum">
              <a:rPr lang="he-IL" smtClean="0"/>
              <a:pPr/>
              <a:t>‹#›</a:t>
            </a:fld>
            <a:endParaRPr lang="he-I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3" name="מציין מיקום של טקסט אנכי 2"/>
          <p:cNvSpPr>
            <a:spLocks noGrp="1"/>
          </p:cNvSpPr>
          <p:nvPr>
            <p:ph type="body" orient="vert" idx="1"/>
          </p:nvPr>
        </p:nvSpPr>
        <p:spPr/>
        <p:txBody>
          <a:bodyPr vert="eaVer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p>
            <a:fld id="{9697411E-A70A-4778-82CD-11EAF9BF0592}" type="datetime8">
              <a:rPr lang="he-IL" smtClean="0"/>
              <a:pPr/>
              <a:t>08 דצמבר 15</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6FD2548-2F63-429B-B04D-ED9D25BDBAF8}" type="slidenum">
              <a:rPr lang="he-IL" smtClean="0"/>
              <a:pPr/>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553200" y="609600"/>
            <a:ext cx="2057400" cy="5516563"/>
          </a:xfrm>
        </p:spPr>
        <p:txBody>
          <a:bodyPr vert="eaVert"/>
          <a:lstStyle/>
          <a:p>
            <a:r>
              <a:rPr kumimoji="0" lang="he-IL" smtClean="0"/>
              <a:t>לחץ כדי לערוך סגנון כותרת של תבנית בסיס</a:t>
            </a:r>
            <a:endParaRPr kumimoji="0" lang="en-US"/>
          </a:p>
        </p:txBody>
      </p:sp>
      <p:sp>
        <p:nvSpPr>
          <p:cNvPr id="3" name="מציין מיקום של טקסט אנכי 2"/>
          <p:cNvSpPr>
            <a:spLocks noGrp="1"/>
          </p:cNvSpPr>
          <p:nvPr>
            <p:ph type="body" orient="vert" idx="1"/>
          </p:nvPr>
        </p:nvSpPr>
        <p:spPr>
          <a:xfrm>
            <a:off x="457200" y="609600"/>
            <a:ext cx="5562600" cy="5516564"/>
          </a:xfrm>
        </p:spPr>
        <p:txBody>
          <a:bodyPr vert="eaVer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a:xfrm>
            <a:off x="6553200" y="6248402"/>
            <a:ext cx="2209800" cy="365125"/>
          </a:xfrm>
        </p:spPr>
        <p:txBody>
          <a:bodyPr/>
          <a:lstStyle/>
          <a:p>
            <a:fld id="{D83599A6-7CBE-4704-8119-7120E8F06ADF}" type="datetime8">
              <a:rPr lang="he-IL" smtClean="0"/>
              <a:pPr/>
              <a:t>08 דצמבר 15</a:t>
            </a:fld>
            <a:endParaRPr lang="he-IL"/>
          </a:p>
        </p:txBody>
      </p:sp>
      <p:sp>
        <p:nvSpPr>
          <p:cNvPr id="5" name="מציין מיקום של כותרת תחתונה 4"/>
          <p:cNvSpPr>
            <a:spLocks noGrp="1"/>
          </p:cNvSpPr>
          <p:nvPr>
            <p:ph type="ftr" sz="quarter" idx="11"/>
          </p:nvPr>
        </p:nvSpPr>
        <p:spPr>
          <a:xfrm>
            <a:off x="457201" y="6248207"/>
            <a:ext cx="5573483" cy="365125"/>
          </a:xfrm>
        </p:spPr>
        <p:txBody>
          <a:bodyPr/>
          <a:lstStyle/>
          <a:p>
            <a:endParaRPr lang="he-IL"/>
          </a:p>
        </p:txBody>
      </p:sp>
      <p:sp>
        <p:nvSpPr>
          <p:cNvPr id="7" name="מלבן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מלבן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מלבן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מציין מיקום של מספר שקופית 5"/>
          <p:cNvSpPr>
            <a:spLocks noGrp="1"/>
          </p:cNvSpPr>
          <p:nvPr>
            <p:ph type="sldNum" sz="quarter" idx="12"/>
          </p:nvPr>
        </p:nvSpPr>
        <p:spPr>
          <a:xfrm rot="5400000">
            <a:off x="5989638" y="144462"/>
            <a:ext cx="533400" cy="244476"/>
          </a:xfrm>
        </p:spPr>
        <p:txBody>
          <a:bodyPr/>
          <a:lstStyle/>
          <a:p>
            <a:fld id="{96FD2548-2F63-429B-B04D-ED9D25BDBAF8}" type="slidenum">
              <a:rPr lang="he-IL" smtClean="0"/>
              <a:pPr/>
              <a:t>‹#›</a:t>
            </a:fld>
            <a:endParaRPr lang="he-I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612648" y="228600"/>
            <a:ext cx="8153400" cy="990600"/>
          </a:xfrm>
        </p:spPr>
        <p:txBody>
          <a:bodyPr/>
          <a:lstStyle/>
          <a:p>
            <a:r>
              <a:rPr kumimoji="0" lang="he-IL" dirty="0" smtClean="0"/>
              <a:t>לחץ כדי לערוך סגנון כותרת של תבנית בסיס</a:t>
            </a:r>
            <a:endParaRPr kumimoji="0" lang="en-US" dirty="0"/>
          </a:p>
        </p:txBody>
      </p:sp>
      <p:sp>
        <p:nvSpPr>
          <p:cNvPr id="4" name="מציין מיקום של תאריך 3"/>
          <p:cNvSpPr>
            <a:spLocks noGrp="1"/>
          </p:cNvSpPr>
          <p:nvPr>
            <p:ph type="dt" sz="half" idx="10"/>
          </p:nvPr>
        </p:nvSpPr>
        <p:spPr/>
        <p:txBody>
          <a:bodyPr/>
          <a:lstStyle/>
          <a:p>
            <a:fld id="{D7FD30D5-C9BC-4A94-B2BE-A6BF989FEB38}" type="datetime8">
              <a:rPr lang="he-IL" smtClean="0"/>
              <a:pPr/>
              <a:t>08 דצמבר 15</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lvl1pPr>
              <a:defRPr>
                <a:solidFill>
                  <a:srgbClr val="FFFFFF"/>
                </a:solidFill>
              </a:defRPr>
            </a:lvl1pPr>
          </a:lstStyle>
          <a:p>
            <a:fld id="{96FD2548-2F63-429B-B04D-ED9D25BDBAF8}" type="slidenum">
              <a:rPr lang="he-IL" smtClean="0"/>
              <a:pPr/>
              <a:t>‹#›</a:t>
            </a:fld>
            <a:endParaRPr lang="he-IL"/>
          </a:p>
        </p:txBody>
      </p:sp>
      <p:sp>
        <p:nvSpPr>
          <p:cNvPr id="8" name="מציין מיקום תוכן 7"/>
          <p:cNvSpPr>
            <a:spLocks noGrp="1"/>
          </p:cNvSpPr>
          <p:nvPr>
            <p:ph sz="quarter" idx="1"/>
          </p:nvPr>
        </p:nvSpPr>
        <p:spPr>
          <a:xfrm>
            <a:off x="612648" y="1600200"/>
            <a:ext cx="8153400" cy="4495800"/>
          </a:xfrm>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7" name="מלבן 6"/>
          <p:cNvSpPr/>
          <p:nvPr userDrawn="1"/>
        </p:nvSpPr>
        <p:spPr bwMode="white">
          <a:xfrm>
            <a:off x="0" y="653796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3" name="מציין מיקום טקסט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he-IL" smtClean="0"/>
              <a:t>לחץ כדי לערוך סגנונות טקסט של תבנית בסיס</a:t>
            </a:r>
          </a:p>
        </p:txBody>
      </p:sp>
      <p:sp>
        <p:nvSpPr>
          <p:cNvPr id="7" name="מלבן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מלבן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מלבן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כותרת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he-IL" smtClean="0"/>
              <a:t>לחץ כדי לערוך סגנון כותרת של תבנית בסיס</a:t>
            </a:r>
            <a:endParaRPr kumimoji="0" lang="en-US"/>
          </a:p>
        </p:txBody>
      </p:sp>
      <p:sp>
        <p:nvSpPr>
          <p:cNvPr id="12" name="מציין מיקום של תאריך 11"/>
          <p:cNvSpPr>
            <a:spLocks noGrp="1"/>
          </p:cNvSpPr>
          <p:nvPr>
            <p:ph type="dt" sz="half" idx="10"/>
          </p:nvPr>
        </p:nvSpPr>
        <p:spPr/>
        <p:txBody>
          <a:bodyPr/>
          <a:lstStyle/>
          <a:p>
            <a:fld id="{432419AE-549B-4490-8D6A-1519ADE00486}" type="datetime8">
              <a:rPr lang="he-IL" smtClean="0"/>
              <a:pPr/>
              <a:t>08 דצמבר 15</a:t>
            </a:fld>
            <a:endParaRPr lang="he-IL"/>
          </a:p>
        </p:txBody>
      </p:sp>
      <p:sp>
        <p:nvSpPr>
          <p:cNvPr id="13" name="מציין מיקום של מספר שקופית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96FD2548-2F63-429B-B04D-ED9D25BDBAF8}" type="slidenum">
              <a:rPr lang="he-IL" smtClean="0"/>
              <a:pPr/>
              <a:t>‹#›</a:t>
            </a:fld>
            <a:endParaRPr lang="he-IL"/>
          </a:p>
        </p:txBody>
      </p:sp>
      <p:sp>
        <p:nvSpPr>
          <p:cNvPr id="14" name="מציין מיקום של כותרת תחתונה 13"/>
          <p:cNvSpPr>
            <a:spLocks noGrp="1"/>
          </p:cNvSpPr>
          <p:nvPr>
            <p:ph type="ftr" sz="quarter" idx="12"/>
          </p:nvPr>
        </p:nvSpPr>
        <p:spPr/>
        <p:txBody>
          <a:bodyPr/>
          <a:lstStyle/>
          <a:p>
            <a:endParaRPr lang="he-I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9" name="מציין מיקום תוכן 8"/>
          <p:cNvSpPr>
            <a:spLocks noGrp="1"/>
          </p:cNvSpPr>
          <p:nvPr>
            <p:ph sz="quarter" idx="1"/>
          </p:nvPr>
        </p:nvSpPr>
        <p:spPr>
          <a:xfrm>
            <a:off x="609600" y="1589567"/>
            <a:ext cx="3886200" cy="4572000"/>
          </a:xfrm>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11" name="מציין מיקום תוכן 10"/>
          <p:cNvSpPr>
            <a:spLocks noGrp="1"/>
          </p:cNvSpPr>
          <p:nvPr>
            <p:ph sz="quarter" idx="2"/>
          </p:nvPr>
        </p:nvSpPr>
        <p:spPr>
          <a:xfrm>
            <a:off x="4844901" y="1589567"/>
            <a:ext cx="3886200" cy="4572000"/>
          </a:xfrm>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8" name="מציין מיקום של תאריך 7"/>
          <p:cNvSpPr>
            <a:spLocks noGrp="1"/>
          </p:cNvSpPr>
          <p:nvPr>
            <p:ph type="dt" sz="half" idx="15"/>
          </p:nvPr>
        </p:nvSpPr>
        <p:spPr/>
        <p:txBody>
          <a:bodyPr rtlCol="0"/>
          <a:lstStyle/>
          <a:p>
            <a:fld id="{C42B6637-C52A-4E09-B925-ABF717C483F5}" type="datetime8">
              <a:rPr lang="he-IL" smtClean="0"/>
              <a:pPr/>
              <a:t>08 דצמבר 15</a:t>
            </a:fld>
            <a:endParaRPr lang="he-IL"/>
          </a:p>
        </p:txBody>
      </p:sp>
      <p:sp>
        <p:nvSpPr>
          <p:cNvPr id="10" name="מציין מיקום של מספר שקופית 9"/>
          <p:cNvSpPr>
            <a:spLocks noGrp="1"/>
          </p:cNvSpPr>
          <p:nvPr>
            <p:ph type="sldNum" sz="quarter" idx="16"/>
          </p:nvPr>
        </p:nvSpPr>
        <p:spPr/>
        <p:txBody>
          <a:bodyPr rtlCol="0"/>
          <a:lstStyle/>
          <a:p>
            <a:fld id="{96FD2548-2F63-429B-B04D-ED9D25BDBAF8}" type="slidenum">
              <a:rPr lang="he-IL" smtClean="0"/>
              <a:pPr/>
              <a:t>‹#›</a:t>
            </a:fld>
            <a:endParaRPr lang="he-IL"/>
          </a:p>
        </p:txBody>
      </p:sp>
      <p:sp>
        <p:nvSpPr>
          <p:cNvPr id="12" name="מציין מיקום של כותרת תחתונה 11"/>
          <p:cNvSpPr>
            <a:spLocks noGrp="1"/>
          </p:cNvSpPr>
          <p:nvPr>
            <p:ph type="ftr" sz="quarter" idx="17"/>
          </p:nvPr>
        </p:nvSpPr>
        <p:spPr/>
        <p:txBody>
          <a:bodyPr rtlCol="0"/>
          <a:lstStyle/>
          <a:p>
            <a:endParaRPr lang="he-I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533400" y="273050"/>
            <a:ext cx="8153400" cy="869950"/>
          </a:xfrm>
        </p:spPr>
        <p:txBody>
          <a:bodyPr anchor="ctr"/>
          <a:lstStyle>
            <a:lvl1pPr>
              <a:defRPr/>
            </a:lvl1pPr>
          </a:lstStyle>
          <a:p>
            <a:r>
              <a:rPr kumimoji="0" lang="he-IL" smtClean="0"/>
              <a:t>לחץ כדי לערוך סגנון כותרת של תבנית בסיס</a:t>
            </a:r>
            <a:endParaRPr kumimoji="0" lang="en-US"/>
          </a:p>
        </p:txBody>
      </p:sp>
      <p:sp>
        <p:nvSpPr>
          <p:cNvPr id="11" name="מציין מיקום תוכן 10"/>
          <p:cNvSpPr>
            <a:spLocks noGrp="1"/>
          </p:cNvSpPr>
          <p:nvPr>
            <p:ph sz="quarter" idx="2"/>
          </p:nvPr>
        </p:nvSpPr>
        <p:spPr>
          <a:xfrm>
            <a:off x="609600" y="2438400"/>
            <a:ext cx="3886200" cy="3581400"/>
          </a:xfrm>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13" name="מציין מיקום תוכן 12"/>
          <p:cNvSpPr>
            <a:spLocks noGrp="1"/>
          </p:cNvSpPr>
          <p:nvPr>
            <p:ph sz="quarter" idx="4"/>
          </p:nvPr>
        </p:nvSpPr>
        <p:spPr>
          <a:xfrm>
            <a:off x="4800600" y="2438400"/>
            <a:ext cx="3886200" cy="3581400"/>
          </a:xfrm>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10" name="מציין מיקום של תאריך 9"/>
          <p:cNvSpPr>
            <a:spLocks noGrp="1"/>
          </p:cNvSpPr>
          <p:nvPr>
            <p:ph type="dt" sz="half" idx="15"/>
          </p:nvPr>
        </p:nvSpPr>
        <p:spPr/>
        <p:txBody>
          <a:bodyPr rtlCol="0"/>
          <a:lstStyle/>
          <a:p>
            <a:fld id="{E02A19E4-9826-44FF-95B7-FDD4B5A5EA3F}" type="datetime8">
              <a:rPr lang="he-IL" smtClean="0"/>
              <a:pPr/>
              <a:t>08 דצמבר 15</a:t>
            </a:fld>
            <a:endParaRPr lang="he-IL"/>
          </a:p>
        </p:txBody>
      </p:sp>
      <p:sp>
        <p:nvSpPr>
          <p:cNvPr id="12" name="מציין מיקום של מספר שקופית 11"/>
          <p:cNvSpPr>
            <a:spLocks noGrp="1"/>
          </p:cNvSpPr>
          <p:nvPr>
            <p:ph type="sldNum" sz="quarter" idx="16"/>
          </p:nvPr>
        </p:nvSpPr>
        <p:spPr/>
        <p:txBody>
          <a:bodyPr rtlCol="0"/>
          <a:lstStyle/>
          <a:p>
            <a:fld id="{96FD2548-2F63-429B-B04D-ED9D25BDBAF8}" type="slidenum">
              <a:rPr lang="he-IL" smtClean="0"/>
              <a:pPr/>
              <a:t>‹#›</a:t>
            </a:fld>
            <a:endParaRPr lang="he-IL"/>
          </a:p>
        </p:txBody>
      </p:sp>
      <p:sp>
        <p:nvSpPr>
          <p:cNvPr id="14" name="מציין מיקום של כותרת תחתונה 13"/>
          <p:cNvSpPr>
            <a:spLocks noGrp="1"/>
          </p:cNvSpPr>
          <p:nvPr>
            <p:ph type="ftr" sz="quarter" idx="17"/>
          </p:nvPr>
        </p:nvSpPr>
        <p:spPr/>
        <p:txBody>
          <a:bodyPr rtlCol="0"/>
          <a:lstStyle/>
          <a:p>
            <a:endParaRPr lang="he-IL"/>
          </a:p>
        </p:txBody>
      </p:sp>
      <p:sp>
        <p:nvSpPr>
          <p:cNvPr id="16" name="מציין מיקום טקסט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he-IL" smtClean="0"/>
              <a:t>לחץ כדי לערוך סגנונות טקסט של תבנית בסיס</a:t>
            </a:r>
          </a:p>
        </p:txBody>
      </p:sp>
      <p:sp>
        <p:nvSpPr>
          <p:cNvPr id="15" name="מציין מיקום טקסט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he-IL" smtClean="0"/>
              <a:t>לחץ כדי לערוך סגנונות טקסט של תבנית בסיס</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3" name="מציין מיקום של תאריך 2"/>
          <p:cNvSpPr>
            <a:spLocks noGrp="1"/>
          </p:cNvSpPr>
          <p:nvPr>
            <p:ph type="dt" sz="half" idx="10"/>
          </p:nvPr>
        </p:nvSpPr>
        <p:spPr/>
        <p:txBody>
          <a:bodyPr/>
          <a:lstStyle/>
          <a:p>
            <a:fld id="{C6671683-9924-41BB-9C44-120D5EED1C00}" type="datetime8">
              <a:rPr lang="he-IL" smtClean="0"/>
              <a:pPr/>
              <a:t>08 דצמבר 15</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lvl1pPr>
              <a:defRPr>
                <a:solidFill>
                  <a:srgbClr val="FFFFFF"/>
                </a:solidFill>
              </a:defRPr>
            </a:lvl1pPr>
          </a:lstStyle>
          <a:p>
            <a:fld id="{96FD2548-2F63-429B-B04D-ED9D25BDBAF8}" type="slidenum">
              <a:rPr lang="he-IL" smtClean="0"/>
              <a:pPr/>
              <a:t>‹#›</a:t>
            </a:fld>
            <a:endParaRPr lang="he-I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F6FD1DC2-FAB9-435B-A5B2-227905931E87}" type="datetime8">
              <a:rPr lang="he-IL" smtClean="0"/>
              <a:pPr/>
              <a:t>08 דצמבר 15</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a:xfrm>
            <a:off x="0" y="6248400"/>
            <a:ext cx="533400" cy="381000"/>
          </a:xfrm>
        </p:spPr>
        <p:txBody>
          <a:bodyPr/>
          <a:lstStyle>
            <a:lvl1pPr>
              <a:defRPr>
                <a:solidFill>
                  <a:schemeClr val="tx2"/>
                </a:solidFill>
              </a:defRPr>
            </a:lvl1pPr>
          </a:lstStyle>
          <a:p>
            <a:fld id="{96FD2548-2F63-429B-B04D-ED9D25BDBAF8}" type="slidenum">
              <a:rPr lang="he-IL" smtClean="0"/>
              <a:pPr/>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609600" y="273050"/>
            <a:ext cx="8077200" cy="869950"/>
          </a:xfrm>
        </p:spPr>
        <p:txBody>
          <a:bodyPr anchor="ctr"/>
          <a:lstStyle>
            <a:lvl1pPr algn="l">
              <a:buNone/>
              <a:defRPr sz="4400" b="0"/>
            </a:lvl1pPr>
          </a:lstStyle>
          <a:p>
            <a:r>
              <a:rPr kumimoji="0" lang="he-IL" smtClean="0"/>
              <a:t>לחץ כדי לערוך סגנון כותרת של תבנית בסיס</a:t>
            </a:r>
            <a:endParaRPr kumimoji="0" lang="en-US"/>
          </a:p>
        </p:txBody>
      </p:sp>
      <p:sp>
        <p:nvSpPr>
          <p:cNvPr id="5" name="מציין מיקום של תאריך 4"/>
          <p:cNvSpPr>
            <a:spLocks noGrp="1"/>
          </p:cNvSpPr>
          <p:nvPr>
            <p:ph type="dt" sz="half" idx="10"/>
          </p:nvPr>
        </p:nvSpPr>
        <p:spPr/>
        <p:txBody>
          <a:bodyPr/>
          <a:lstStyle/>
          <a:p>
            <a:fld id="{E79232CF-44BB-4108-81AC-3352D4C424A8}" type="datetime8">
              <a:rPr lang="he-IL" smtClean="0"/>
              <a:pPr/>
              <a:t>08 דצמבר 15</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lvl1pPr>
              <a:defRPr>
                <a:solidFill>
                  <a:srgbClr val="FFFFFF"/>
                </a:solidFill>
              </a:defRPr>
            </a:lvl1pPr>
          </a:lstStyle>
          <a:p>
            <a:fld id="{96FD2548-2F63-429B-B04D-ED9D25BDBAF8}" type="slidenum">
              <a:rPr lang="he-IL" smtClean="0"/>
              <a:pPr/>
              <a:t>‹#›</a:t>
            </a:fld>
            <a:endParaRPr lang="he-IL"/>
          </a:p>
        </p:txBody>
      </p:sp>
      <p:sp>
        <p:nvSpPr>
          <p:cNvPr id="3" name="מציין מיקום טקסט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he-IL" smtClean="0"/>
              <a:t>לחץ כדי לערוך סגנונות טקסט של תבנית בסיס</a:t>
            </a:r>
          </a:p>
        </p:txBody>
      </p:sp>
      <p:sp>
        <p:nvSpPr>
          <p:cNvPr id="9" name="מציין מיקום תוכן 8"/>
          <p:cNvSpPr>
            <a:spLocks noGrp="1"/>
          </p:cNvSpPr>
          <p:nvPr>
            <p:ph sz="quarter" idx="1"/>
          </p:nvPr>
        </p:nvSpPr>
        <p:spPr>
          <a:xfrm>
            <a:off x="2362200" y="1752600"/>
            <a:ext cx="6400800" cy="4419600"/>
          </a:xfrm>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4" name="מציין מיקום טקסט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he-IL" smtClean="0"/>
              <a:t>לחץ כדי לערוך סגנונות טקסט של תבנית בסיס</a:t>
            </a:r>
          </a:p>
        </p:txBody>
      </p:sp>
      <p:sp>
        <p:nvSpPr>
          <p:cNvPr id="8" name="מלבן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מלבן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מלבן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כותרת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he-IL" smtClean="0"/>
              <a:t>לחץ כדי לערוך סגנון כותרת של תבנית בסיס</a:t>
            </a:r>
            <a:endParaRPr kumimoji="0" lang="en-US"/>
          </a:p>
        </p:txBody>
      </p:sp>
      <p:sp>
        <p:nvSpPr>
          <p:cNvPr id="11" name="מלבן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מציין מיקום של תאריך 11"/>
          <p:cNvSpPr>
            <a:spLocks noGrp="1"/>
          </p:cNvSpPr>
          <p:nvPr>
            <p:ph type="dt" sz="half" idx="10"/>
          </p:nvPr>
        </p:nvSpPr>
        <p:spPr>
          <a:xfrm>
            <a:off x="6248400" y="6248400"/>
            <a:ext cx="2667000" cy="365125"/>
          </a:xfrm>
        </p:spPr>
        <p:txBody>
          <a:bodyPr rtlCol="0"/>
          <a:lstStyle/>
          <a:p>
            <a:fld id="{56E254D6-B2C4-43D7-9828-BEEA2B66BC81}" type="datetime8">
              <a:rPr lang="he-IL" smtClean="0"/>
              <a:pPr/>
              <a:t>08 דצמבר 15</a:t>
            </a:fld>
            <a:endParaRPr lang="he-IL"/>
          </a:p>
        </p:txBody>
      </p:sp>
      <p:sp>
        <p:nvSpPr>
          <p:cNvPr id="13" name="מציין מיקום של מספר שקופית 12"/>
          <p:cNvSpPr>
            <a:spLocks noGrp="1"/>
          </p:cNvSpPr>
          <p:nvPr>
            <p:ph type="sldNum" sz="quarter" idx="11"/>
          </p:nvPr>
        </p:nvSpPr>
        <p:spPr>
          <a:xfrm>
            <a:off x="0" y="4667249"/>
            <a:ext cx="1447800" cy="663578"/>
          </a:xfrm>
        </p:spPr>
        <p:txBody>
          <a:bodyPr rtlCol="0"/>
          <a:lstStyle>
            <a:lvl1pPr>
              <a:defRPr sz="2800"/>
            </a:lvl1pPr>
          </a:lstStyle>
          <a:p>
            <a:fld id="{96FD2548-2F63-429B-B04D-ED9D25BDBAF8}" type="slidenum">
              <a:rPr lang="he-IL" smtClean="0"/>
              <a:pPr/>
              <a:t>‹#›</a:t>
            </a:fld>
            <a:endParaRPr lang="he-IL"/>
          </a:p>
        </p:txBody>
      </p:sp>
      <p:sp>
        <p:nvSpPr>
          <p:cNvPr id="14" name="מציין מיקום של כותרת תחתונה 13"/>
          <p:cNvSpPr>
            <a:spLocks noGrp="1"/>
          </p:cNvSpPr>
          <p:nvPr>
            <p:ph type="ftr" sz="quarter" idx="12"/>
          </p:nvPr>
        </p:nvSpPr>
        <p:spPr>
          <a:xfrm>
            <a:off x="1600200" y="6248206"/>
            <a:ext cx="4572000" cy="365125"/>
          </a:xfrm>
        </p:spPr>
        <p:txBody>
          <a:bodyPr rtlCol="0"/>
          <a:lstStyle/>
          <a:p>
            <a:endParaRPr lang="he-IL"/>
          </a:p>
        </p:txBody>
      </p:sp>
      <p:sp>
        <p:nvSpPr>
          <p:cNvPr id="3" name="מציין מיקום של תמונה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he-IL" smtClean="0"/>
              <a:t>לחץ על הסמל כדי להוסיף תמונה</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מציין מיקום של כותרת 21"/>
          <p:cNvSpPr>
            <a:spLocks noGrp="1"/>
          </p:cNvSpPr>
          <p:nvPr>
            <p:ph type="title"/>
          </p:nvPr>
        </p:nvSpPr>
        <p:spPr>
          <a:xfrm>
            <a:off x="609600" y="228600"/>
            <a:ext cx="8153400" cy="990600"/>
          </a:xfrm>
          <a:prstGeom prst="rect">
            <a:avLst/>
          </a:prstGeom>
        </p:spPr>
        <p:txBody>
          <a:bodyPr vert="horz" anchor="ctr">
            <a:normAutofit/>
          </a:bodyPr>
          <a:lstStyle/>
          <a:p>
            <a:r>
              <a:rPr kumimoji="0" lang="he-IL" smtClean="0"/>
              <a:t>לחץ כדי לערוך סגנון כותרת של תבנית בסיס</a:t>
            </a:r>
            <a:endParaRPr kumimoji="0" lang="en-US"/>
          </a:p>
        </p:txBody>
      </p:sp>
      <p:sp>
        <p:nvSpPr>
          <p:cNvPr id="13" name="מציין מיקום טקסט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he-IL" smtClean="0"/>
              <a:t>לחץ כדי לערוך סגנונות טקסט של תבנית בסיס</a:t>
            </a:r>
          </a:p>
          <a:p>
            <a:pPr lvl="1" eaLnBrk="1" latinLnBrk="0" hangingPunct="1"/>
            <a:r>
              <a:rPr kumimoji="0" lang="he-IL" smtClean="0"/>
              <a:t>רמה שנייה</a:t>
            </a:r>
          </a:p>
          <a:p>
            <a:pPr lvl="2" eaLnBrk="1" latinLnBrk="0" hangingPunct="1"/>
            <a:r>
              <a:rPr kumimoji="0" lang="he-IL" smtClean="0"/>
              <a:t>רמה שלישית</a:t>
            </a:r>
          </a:p>
          <a:p>
            <a:pPr lvl="3" eaLnBrk="1" latinLnBrk="0" hangingPunct="1"/>
            <a:r>
              <a:rPr kumimoji="0" lang="he-IL" smtClean="0"/>
              <a:t>רמה רביעית</a:t>
            </a:r>
          </a:p>
          <a:p>
            <a:pPr lvl="4" eaLnBrk="1" latinLnBrk="0" hangingPunct="1"/>
            <a:r>
              <a:rPr kumimoji="0" lang="he-IL" smtClean="0"/>
              <a:t>רמה חמישית</a:t>
            </a:r>
            <a:endParaRPr kumimoji="0" lang="en-US"/>
          </a:p>
        </p:txBody>
      </p:sp>
      <p:sp>
        <p:nvSpPr>
          <p:cNvPr id="14" name="מציין מיקום של תאריך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8B6ABE58-6242-473D-809C-5521249BDA63}" type="datetime8">
              <a:rPr lang="he-IL" smtClean="0"/>
              <a:pPr/>
              <a:t>08 דצמבר 15</a:t>
            </a:fld>
            <a:endParaRPr lang="he-IL"/>
          </a:p>
        </p:txBody>
      </p:sp>
      <p:sp>
        <p:nvSpPr>
          <p:cNvPr id="3" name="מציין מיקום של כותרת תחתונה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he-IL"/>
          </a:p>
        </p:txBody>
      </p:sp>
      <p:sp>
        <p:nvSpPr>
          <p:cNvPr id="7" name="מלבן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מלבן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מלבן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מציין מיקום של מספר שקופית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96FD2548-2F63-429B-B04D-ED9D25BDBAF8}" type="slidenum">
              <a:rPr lang="he-IL" smtClean="0"/>
              <a:pPr/>
              <a:t>‹#›</a:t>
            </a:fld>
            <a:endParaRPr lang="he-IL"/>
          </a:p>
        </p:txBody>
      </p:sp>
    </p:spTree>
  </p:cSld>
  <p:clrMap bg1="lt1" tx1="dk1" bg2="lt2" tx2="dk2" accent1="accent1" accent2="accent2" accent3="accent3" accent4="accent4" accent5="accent5" accent6="accent6" hlink="hlink" folHlink="folHlink"/>
  <p:sldLayoutIdLst>
    <p:sldLayoutId id="2147484381" r:id="rId1"/>
    <p:sldLayoutId id="2147484382" r:id="rId2"/>
    <p:sldLayoutId id="2147484383" r:id="rId3"/>
    <p:sldLayoutId id="2147484384" r:id="rId4"/>
    <p:sldLayoutId id="2147484385" r:id="rId5"/>
    <p:sldLayoutId id="2147484386" r:id="rId6"/>
    <p:sldLayoutId id="2147484387" r:id="rId7"/>
    <p:sldLayoutId id="2147484388" r:id="rId8"/>
    <p:sldLayoutId id="2147484389" r:id="rId9"/>
    <p:sldLayoutId id="2147484390" r:id="rId10"/>
    <p:sldLayoutId id="2147484391" r:id="rId11"/>
  </p:sldLayoutIdLst>
  <p:hf hdr="0" ftr="0" dt="0"/>
  <p:txStyles>
    <p:titleStyle>
      <a:lvl1pPr algn="l" rtl="1" eaLnBrk="1" latinLnBrk="0" hangingPunct="1">
        <a:spcBef>
          <a:spcPct val="0"/>
        </a:spcBef>
        <a:buNone/>
        <a:defRPr kumimoji="0" sz="4400" kern="1200">
          <a:solidFill>
            <a:schemeClr val="tx2"/>
          </a:solidFill>
          <a:latin typeface="+mj-lt"/>
          <a:ea typeface="+mj-ea"/>
          <a:cs typeface="+mj-cs"/>
        </a:defRPr>
      </a:lvl1pPr>
    </p:titleStyle>
    <p:bodyStyle>
      <a:lvl1pPr marL="320040" indent="-320040" algn="r" rtl="1"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r" rtl="1"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r" rtl="1"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r" rtl="1"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r" rtl="1"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r" rtl="1"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r" rtl="1"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r" rtl="1"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r" rtl="1"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jp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hyperlink" Target="http://davidson.weizmann.ac.il/online/maagarmada/technology/%D7%9C%D7%94%D7%A4%D7%95%D7%9A-%D7%9E%D7%97%D7%A9%D7%91%D7%94-%D7%9C%D7%9E%D7%A6%D7%99%D7%90%D7%95%D7%AA-%D7%94%D7%93%D7%A4%D7%A1%D7%94-%D7%AA%D7%9C%D7%AA-%D7%9E%D7%9E%D7%93%D7%99%D7%AA" TargetMode="External"/><Relationship Id="rId7" Type="http://schemas.openxmlformats.org/officeDocument/2006/relationships/diagramColors" Target="../diagrams/colors1.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2.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3.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14.xml.rels><?xml version="1.0" encoding="UTF-8" standalone="yes"?>
<Relationships xmlns="http://schemas.openxmlformats.org/package/2006/relationships"><Relationship Id="rId3" Type="http://schemas.openxmlformats.org/officeDocument/2006/relationships/hyperlink" Target="http://www.sdarot.pm/watch/118-%D7%94%D7%90%D7%99%D7%A9%D7%94-%D7%94%D7%98%D7%95%D7%91%D7%94-the-good-wife/season/6/episode/15"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ImmfJjoHAW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1904961"/>
            <a:ext cx="9144000" cy="14784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lnSpc>
                <a:spcPct val="150000"/>
              </a:lnSpc>
              <a:spcBef>
                <a:spcPct val="0"/>
              </a:spcBef>
              <a:spcAft>
                <a:spcPct val="0"/>
              </a:spcAft>
            </a:pPr>
            <a:r>
              <a:rPr lang="he-IL" sz="3200" b="1" i="1" dirty="0" smtClean="0">
                <a:solidFill>
                  <a:srgbClr val="FF0000"/>
                </a:solidFill>
                <a:latin typeface="Arial" panose="020B0604020202020204" pitchFamily="34" charset="0"/>
                <a:cs typeface="Arial" panose="020B0604020202020204" pitchFamily="34" charset="0"/>
              </a:rPr>
              <a:t>משימת הערכה בפולימרים – </a:t>
            </a:r>
          </a:p>
          <a:p>
            <a:pPr lvl="0" algn="ctr" fontAlgn="base">
              <a:lnSpc>
                <a:spcPct val="150000"/>
              </a:lnSpc>
              <a:spcBef>
                <a:spcPct val="0"/>
              </a:spcBef>
              <a:spcAft>
                <a:spcPct val="0"/>
              </a:spcAft>
            </a:pPr>
            <a:r>
              <a:rPr lang="he-IL" sz="3200" b="1" i="1" dirty="0" smtClean="0">
                <a:solidFill>
                  <a:srgbClr val="FF0000"/>
                </a:solidFill>
                <a:latin typeface="Arial" panose="020B0604020202020204" pitchFamily="34" charset="0"/>
                <a:cs typeface="Arial" panose="020B0604020202020204" pitchFamily="34" charset="0"/>
              </a:rPr>
              <a:t>מדפסת תלת ממד – מחלום למציאות</a:t>
            </a:r>
            <a:endParaRPr kumimoji="0" lang="he-IL" sz="3200" b="0" i="1" u="none" strike="noStrike" cap="none" normalizeH="0" baseline="0" dirty="0" smtClean="0">
              <a:ln>
                <a:noFill/>
              </a:ln>
              <a:solidFill>
                <a:srgbClr val="FF0000"/>
              </a:solidFill>
              <a:effectLst/>
              <a:latin typeface="Arial" panose="020B0604020202020204" pitchFamily="34" charset="0"/>
              <a:ea typeface="Tahoma" pitchFamily="34" charset="0"/>
              <a:cs typeface="Arial" panose="020B0604020202020204" pitchFamily="34" charset="0"/>
            </a:endParaRPr>
          </a:p>
        </p:txBody>
      </p:sp>
      <p:sp>
        <p:nvSpPr>
          <p:cNvPr id="6" name="TextBox 5"/>
          <p:cNvSpPr txBox="1"/>
          <p:nvPr/>
        </p:nvSpPr>
        <p:spPr>
          <a:xfrm>
            <a:off x="3489429" y="4243167"/>
            <a:ext cx="1643400" cy="577850"/>
          </a:xfrm>
          <a:prstGeom prst="rect">
            <a:avLst/>
          </a:prstGeom>
          <a:noFill/>
        </p:spPr>
        <p:txBody>
          <a:bodyPr wrap="none" rtlCol="1">
            <a:spAutoFit/>
          </a:bodyPr>
          <a:lstStyle/>
          <a:p>
            <a:pPr algn="ctr">
              <a:lnSpc>
                <a:spcPct val="150000"/>
              </a:lnSpc>
            </a:pPr>
            <a:r>
              <a:rPr lang="he-IL" sz="2400" dirty="0" smtClean="0">
                <a:latin typeface="Arial" panose="020B0604020202020204" pitchFamily="34" charset="0"/>
                <a:ea typeface="Tahoma" pitchFamily="34" charset="0"/>
                <a:cs typeface="Arial" panose="020B0604020202020204" pitchFamily="34" charset="0"/>
              </a:rPr>
              <a:t>חגית </a:t>
            </a:r>
            <a:r>
              <a:rPr lang="he-IL" sz="2400" dirty="0" err="1" smtClean="0">
                <a:latin typeface="Arial" panose="020B0604020202020204" pitchFamily="34" charset="0"/>
                <a:ea typeface="Tahoma" pitchFamily="34" charset="0"/>
                <a:cs typeface="Arial" panose="020B0604020202020204" pitchFamily="34" charset="0"/>
              </a:rPr>
              <a:t>מישקין</a:t>
            </a:r>
            <a:endParaRPr lang="he-IL" sz="2400" dirty="0">
              <a:latin typeface="Arial" panose="020B0604020202020204" pitchFamily="34" charset="0"/>
              <a:ea typeface="Tahoma" pitchFamily="34" charset="0"/>
              <a:cs typeface="Arial" panose="020B0604020202020204" pitchFamily="34" charset="0"/>
            </a:endParaRPr>
          </a:p>
        </p:txBody>
      </p:sp>
      <p:pic>
        <p:nvPicPr>
          <p:cNvPr id="7" name="Picture 3" descr="תמונה1"/>
          <p:cNvPicPr/>
          <p:nvPr/>
        </p:nvPicPr>
        <p:blipFill>
          <a:blip r:embed="rId3" cstate="print">
            <a:clrChange>
              <a:clrFrom>
                <a:srgbClr val="FFFFFF"/>
              </a:clrFrom>
              <a:clrTo>
                <a:srgbClr val="FFFFFF">
                  <a:alpha val="0"/>
                </a:srgbClr>
              </a:clrTo>
            </a:clrChange>
          </a:blip>
          <a:srcRect/>
          <a:stretch>
            <a:fillRect/>
          </a:stretch>
        </p:blipFill>
        <p:spPr bwMode="auto">
          <a:xfrm>
            <a:off x="4357686" y="142852"/>
            <a:ext cx="762195" cy="785794"/>
          </a:xfrm>
          <a:prstGeom prst="rect">
            <a:avLst/>
          </a:prstGeom>
          <a:noFill/>
          <a:ln w="9525">
            <a:noFill/>
            <a:miter lim="800000"/>
            <a:headEnd/>
            <a:tailEnd/>
          </a:ln>
        </p:spPr>
      </p:pic>
      <p:sp>
        <p:nvSpPr>
          <p:cNvPr id="10" name="מציין מיקום של מספר שקופית 9"/>
          <p:cNvSpPr>
            <a:spLocks noGrp="1"/>
          </p:cNvSpPr>
          <p:nvPr>
            <p:ph type="sldNum" sz="quarter" idx="12"/>
          </p:nvPr>
        </p:nvSpPr>
        <p:spPr/>
        <p:txBody>
          <a:bodyPr/>
          <a:lstStyle/>
          <a:p>
            <a:fld id="{96FD2548-2F63-429B-B04D-ED9D25BDBAF8}" type="slidenum">
              <a:rPr lang="he-IL" smtClean="0"/>
              <a:pPr/>
              <a:t>1</a:t>
            </a:fld>
            <a:endParaRPr lang="he-IL"/>
          </a:p>
        </p:txBody>
      </p:sp>
      <p:sp>
        <p:nvSpPr>
          <p:cNvPr id="11" name="TextBox 10"/>
          <p:cNvSpPr txBox="1"/>
          <p:nvPr/>
        </p:nvSpPr>
        <p:spPr>
          <a:xfrm>
            <a:off x="2860276" y="785794"/>
            <a:ext cx="3456395" cy="496996"/>
          </a:xfrm>
          <a:prstGeom prst="rect">
            <a:avLst/>
          </a:prstGeom>
          <a:noFill/>
        </p:spPr>
        <p:txBody>
          <a:bodyPr wrap="none" rtlCol="1">
            <a:spAutoFit/>
          </a:bodyPr>
          <a:lstStyle/>
          <a:p>
            <a:pPr algn="ctr">
              <a:lnSpc>
                <a:spcPct val="150000"/>
              </a:lnSpc>
            </a:pPr>
            <a:r>
              <a:rPr lang="he-IL" sz="2000" dirty="0" smtClean="0">
                <a:latin typeface="Arial" panose="020B0604020202020204" pitchFamily="34" charset="0"/>
                <a:ea typeface="Tahoma" pitchFamily="34" charset="0"/>
                <a:cs typeface="Arial" panose="020B0604020202020204" pitchFamily="34" charset="0"/>
              </a:rPr>
              <a:t>הפקולטה לחינוך למדע וטכנולוגיה</a:t>
            </a:r>
            <a:endParaRPr lang="he-IL" sz="2000" dirty="0">
              <a:latin typeface="Arial" panose="020B0604020202020204" pitchFamily="34" charset="0"/>
              <a:ea typeface="Tahoma" pitchFamily="34" charset="0"/>
              <a:cs typeface="Arial" panose="020B0604020202020204" pitchFamily="34" charset="0"/>
            </a:endParaRPr>
          </a:p>
        </p:txBody>
      </p:sp>
      <p:sp>
        <p:nvSpPr>
          <p:cNvPr id="12" name="TextBox 11"/>
          <p:cNvSpPr txBox="1"/>
          <p:nvPr/>
        </p:nvSpPr>
        <p:spPr>
          <a:xfrm>
            <a:off x="2744030" y="4786088"/>
            <a:ext cx="3134191" cy="1200329"/>
          </a:xfrm>
          <a:prstGeom prst="rect">
            <a:avLst/>
          </a:prstGeom>
          <a:noFill/>
        </p:spPr>
        <p:txBody>
          <a:bodyPr wrap="none" rtlCol="1">
            <a:spAutoFit/>
          </a:bodyPr>
          <a:lstStyle/>
          <a:p>
            <a:pPr algn="ctr">
              <a:lnSpc>
                <a:spcPct val="150000"/>
              </a:lnSpc>
            </a:pPr>
            <a:r>
              <a:rPr lang="he-IL" sz="2400" dirty="0" smtClean="0">
                <a:latin typeface="Arial" panose="020B0604020202020204" pitchFamily="34" charset="0"/>
                <a:ea typeface="Tahoma" pitchFamily="34" charset="0"/>
                <a:cs typeface="Arial" panose="020B0604020202020204" pitchFamily="34" charset="0"/>
              </a:rPr>
              <a:t>מנחות: </a:t>
            </a:r>
            <a:r>
              <a:rPr lang="he-IL" sz="2400" dirty="0" err="1" smtClean="0">
                <a:latin typeface="Arial" panose="020B0604020202020204" pitchFamily="34" charset="0"/>
                <a:ea typeface="Tahoma" pitchFamily="34" charset="0"/>
                <a:cs typeface="Arial" panose="020B0604020202020204" pitchFamily="34" charset="0"/>
              </a:rPr>
              <a:t>פרופ</a:t>
            </a:r>
            <a:r>
              <a:rPr lang="en-US" sz="2400" dirty="0" smtClean="0">
                <a:latin typeface="Arial" panose="020B0604020202020204" pitchFamily="34" charset="0"/>
                <a:ea typeface="Tahoma" pitchFamily="34" charset="0"/>
                <a:cs typeface="Arial" panose="020B0604020202020204" pitchFamily="34" charset="0"/>
              </a:rPr>
              <a:t>'</a:t>
            </a:r>
            <a:r>
              <a:rPr lang="he-IL" sz="2400" dirty="0" smtClean="0">
                <a:latin typeface="Arial" panose="020B0604020202020204" pitchFamily="34" charset="0"/>
                <a:ea typeface="Tahoma" pitchFamily="34" charset="0"/>
                <a:cs typeface="Arial" panose="020B0604020202020204" pitchFamily="34" charset="0"/>
              </a:rPr>
              <a:t> יהודית דורי</a:t>
            </a:r>
          </a:p>
          <a:p>
            <a:pPr algn="ctr">
              <a:lnSpc>
                <a:spcPct val="150000"/>
              </a:lnSpc>
            </a:pPr>
            <a:r>
              <a:rPr lang="he-IL" sz="2400" dirty="0" smtClean="0">
                <a:latin typeface="Arial" panose="020B0604020202020204" pitchFamily="34" charset="0"/>
                <a:ea typeface="Tahoma" pitchFamily="34" charset="0"/>
                <a:cs typeface="Arial" panose="020B0604020202020204" pitchFamily="34" charset="0"/>
              </a:rPr>
              <a:t>  ד"ר אורית </a:t>
            </a:r>
            <a:r>
              <a:rPr lang="he-IL" sz="2400" dirty="0" err="1" smtClean="0">
                <a:latin typeface="Arial" panose="020B0604020202020204" pitchFamily="34" charset="0"/>
                <a:ea typeface="Tahoma" pitchFamily="34" charset="0"/>
                <a:cs typeface="Arial" panose="020B0604020202020204" pitchFamily="34" charset="0"/>
              </a:rPr>
              <a:t>הרשקוביץ</a:t>
            </a:r>
            <a:r>
              <a:rPr lang="he-IL" sz="2400" dirty="0" smtClean="0">
                <a:latin typeface="Arial" panose="020B0604020202020204" pitchFamily="34" charset="0"/>
                <a:ea typeface="Tahoma" pitchFamily="34" charset="0"/>
                <a:cs typeface="Arial" panose="020B0604020202020204" pitchFamily="34" charset="0"/>
              </a:rPr>
              <a:t> </a:t>
            </a:r>
            <a:endParaRPr lang="he-IL" sz="2400" dirty="0">
              <a:latin typeface="Arial" panose="020B0604020202020204" pitchFamily="34" charset="0"/>
              <a:ea typeface="Tahoma" pitchFamily="34" charset="0"/>
              <a:cs typeface="Arial" panose="020B0604020202020204" pitchFamily="34" charset="0"/>
            </a:endParaRPr>
          </a:p>
        </p:txBody>
      </p:sp>
      <p:pic>
        <p:nvPicPr>
          <p:cNvPr id="15" name="Picture 14"/>
          <p:cNvPicPr>
            <a:picLocks noChangeAspect="1"/>
          </p:cNvPicPr>
          <p:nvPr/>
        </p:nvPicPr>
        <p:blipFill rotWithShape="1">
          <a:blip r:embed="rId4" cstate="print">
            <a:extLst>
              <a:ext uri="{28A0092B-C50C-407E-A947-70E740481C1C}">
                <a14:useLocalDpi xmlns:a14="http://schemas.microsoft.com/office/drawing/2010/main" val="0"/>
              </a:ext>
            </a:extLst>
          </a:blip>
          <a:srcRect b="10407"/>
          <a:stretch/>
        </p:blipFill>
        <p:spPr>
          <a:xfrm>
            <a:off x="251520" y="3429000"/>
            <a:ext cx="2051720" cy="2557417"/>
          </a:xfrm>
          <a:prstGeom prst="rect">
            <a:avLst/>
          </a:prstGeom>
        </p:spPr>
      </p:pic>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63056" y="3895219"/>
            <a:ext cx="2982838" cy="1988559"/>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של מספר שקופית 2"/>
          <p:cNvSpPr>
            <a:spLocks noGrp="1"/>
          </p:cNvSpPr>
          <p:nvPr>
            <p:ph type="sldNum" sz="quarter" idx="12"/>
          </p:nvPr>
        </p:nvSpPr>
        <p:spPr/>
        <p:txBody>
          <a:bodyPr>
            <a:normAutofit fontScale="85000" lnSpcReduction="20000"/>
          </a:bodyPr>
          <a:lstStyle/>
          <a:p>
            <a:fld id="{96FD2548-2F63-429B-B04D-ED9D25BDBAF8}" type="slidenum">
              <a:rPr lang="he-IL" smtClean="0"/>
              <a:pPr/>
              <a:t>10</a:t>
            </a:fld>
            <a:endParaRPr lang="he-IL"/>
          </a:p>
        </p:txBody>
      </p:sp>
      <p:sp>
        <p:nvSpPr>
          <p:cNvPr id="8" name="מלבן 7"/>
          <p:cNvSpPr/>
          <p:nvPr/>
        </p:nvSpPr>
        <p:spPr>
          <a:xfrm>
            <a:off x="357126" y="1628800"/>
            <a:ext cx="8786874" cy="5786199"/>
          </a:xfrm>
          <a:prstGeom prst="rect">
            <a:avLst/>
          </a:prstGeom>
          <a:noFill/>
          <a:ln>
            <a:noFill/>
          </a:ln>
        </p:spPr>
        <p:txBody>
          <a:bodyPr wrap="square">
            <a:spAutoFit/>
          </a:bodyPr>
          <a:lstStyle/>
          <a:p>
            <a:pPr marL="457200" lvl="0" indent="-457200">
              <a:lnSpc>
                <a:spcPct val="150000"/>
              </a:lnSpc>
              <a:buFont typeface="+mj-lt"/>
              <a:buAutoNum type="arabicPeriod" startAt="8"/>
            </a:pPr>
            <a:r>
              <a:rPr lang="he-IL" sz="2000" dirty="0" smtClean="0">
                <a:latin typeface="David" panose="020E0502060401010101" pitchFamily="34" charset="-79"/>
                <a:cs typeface="David" panose="020E0502060401010101" pitchFamily="34" charset="-79"/>
              </a:rPr>
              <a:t>אחד </a:t>
            </a:r>
            <a:r>
              <a:rPr lang="he-IL" sz="2000" dirty="0">
                <a:latin typeface="David" panose="020E0502060401010101" pitchFamily="34" charset="-79"/>
                <a:cs typeface="David" panose="020E0502060401010101" pitchFamily="34" charset="-79"/>
              </a:rPr>
              <a:t>השלבים בתהליך הדפסה באמצעות התכת פלסטיק </a:t>
            </a:r>
            <a:r>
              <a:rPr lang="he-IL" sz="2000" dirty="0" smtClean="0">
                <a:latin typeface="David" panose="020E0502060401010101" pitchFamily="34" charset="-79"/>
                <a:cs typeface="David" panose="020E0502060401010101" pitchFamily="34" charset="-79"/>
              </a:rPr>
              <a:t>                                                                      </a:t>
            </a:r>
            <a:r>
              <a:rPr lang="he-IL" sz="2000" dirty="0">
                <a:latin typeface="David" panose="020E0502060401010101" pitchFamily="34" charset="-79"/>
                <a:cs typeface="David" panose="020E0502060401010101" pitchFamily="34" charset="-79"/>
              </a:rPr>
              <a:t>לפניכם נוסחת פולימר מקטעי </a:t>
            </a:r>
            <a:r>
              <a:rPr lang="he-IL" sz="2000" dirty="0" err="1">
                <a:latin typeface="David" panose="020E0502060401010101" pitchFamily="34" charset="-79"/>
                <a:cs typeface="David" panose="020E0502060401010101" pitchFamily="34" charset="-79"/>
              </a:rPr>
              <a:t>אקרילובוטאדיאן</a:t>
            </a:r>
            <a:r>
              <a:rPr lang="he-IL" sz="2000" dirty="0">
                <a:latin typeface="David" panose="020E0502060401010101" pitchFamily="34" charset="-79"/>
                <a:cs typeface="David" panose="020E0502060401010101" pitchFamily="34" charset="-79"/>
              </a:rPr>
              <a:t> סטירן </a:t>
            </a:r>
            <a:r>
              <a:rPr lang="en-US" sz="2000" dirty="0" smtClean="0">
                <a:latin typeface="David" panose="020E0502060401010101" pitchFamily="34" charset="-79"/>
                <a:cs typeface="David" panose="020E0502060401010101" pitchFamily="34" charset="-79"/>
              </a:rPr>
              <a:t>ABS - </a:t>
            </a:r>
            <a:r>
              <a:rPr lang="he-IL" sz="2000" dirty="0" smtClean="0">
                <a:latin typeface="David" panose="020E0502060401010101" pitchFamily="34" charset="-79"/>
                <a:cs typeface="David" panose="020E0502060401010101" pitchFamily="34" charset="-79"/>
              </a:rPr>
              <a:t>. </a:t>
            </a:r>
            <a:endParaRPr lang="en-US" sz="2000" dirty="0">
              <a:latin typeface="David" panose="020E0502060401010101" pitchFamily="34" charset="-79"/>
              <a:cs typeface="David" panose="020E0502060401010101" pitchFamily="34" charset="-79"/>
            </a:endParaRPr>
          </a:p>
          <a:p>
            <a:pPr>
              <a:lnSpc>
                <a:spcPct val="150000"/>
              </a:lnSpc>
            </a:pPr>
            <a:r>
              <a:rPr lang="en-US" sz="2000" dirty="0">
                <a:latin typeface="David" panose="020E0502060401010101" pitchFamily="34" charset="-79"/>
                <a:cs typeface="David" panose="020E0502060401010101" pitchFamily="34" charset="-79"/>
              </a:rPr>
              <a:t> </a:t>
            </a:r>
          </a:p>
          <a:p>
            <a:pPr>
              <a:lnSpc>
                <a:spcPct val="150000"/>
              </a:lnSpc>
            </a:pPr>
            <a:r>
              <a:rPr lang="en-US" sz="2000" dirty="0">
                <a:latin typeface="David" panose="020E0502060401010101" pitchFamily="34" charset="-79"/>
                <a:cs typeface="David" panose="020E0502060401010101" pitchFamily="34" charset="-79"/>
              </a:rPr>
              <a:t> </a:t>
            </a:r>
          </a:p>
          <a:p>
            <a:pPr marL="914400" lvl="1" indent="-457200">
              <a:lnSpc>
                <a:spcPct val="150000"/>
              </a:lnSpc>
              <a:buFont typeface="+mj-lt"/>
              <a:buAutoNum type="hebrew2Minus"/>
            </a:pPr>
            <a:endParaRPr lang="he-IL" sz="2000" dirty="0" smtClean="0">
              <a:latin typeface="David" panose="020E0502060401010101" pitchFamily="34" charset="-79"/>
              <a:cs typeface="David" panose="020E0502060401010101" pitchFamily="34" charset="-79"/>
            </a:endParaRPr>
          </a:p>
          <a:p>
            <a:pPr marL="914400" lvl="1" indent="-457200">
              <a:lnSpc>
                <a:spcPct val="150000"/>
              </a:lnSpc>
              <a:buFont typeface="+mj-cs"/>
              <a:buAutoNum type="hebrew2Minus"/>
            </a:pPr>
            <a:r>
              <a:rPr lang="he-IL" sz="2000" dirty="0" smtClean="0">
                <a:latin typeface="David" panose="020E0502060401010101" pitchFamily="34" charset="-79"/>
                <a:cs typeface="David" panose="020E0502060401010101" pitchFamily="34" charset="-79"/>
              </a:rPr>
              <a:t>רשמו </a:t>
            </a:r>
            <a:r>
              <a:rPr lang="he-IL" sz="2000" dirty="0">
                <a:latin typeface="David" panose="020E0502060401010101" pitchFamily="34" charset="-79"/>
                <a:cs typeface="David" panose="020E0502060401010101" pitchFamily="34" charset="-79"/>
              </a:rPr>
              <a:t>נוסחאות מבנה של </a:t>
            </a:r>
            <a:r>
              <a:rPr lang="he-IL" sz="2000" dirty="0" err="1">
                <a:latin typeface="David" panose="020E0502060401010101" pitchFamily="34" charset="-79"/>
                <a:cs typeface="David" panose="020E0502060401010101" pitchFamily="34" charset="-79"/>
              </a:rPr>
              <a:t>המונומרים</a:t>
            </a:r>
            <a:r>
              <a:rPr lang="he-IL" sz="2000" dirty="0">
                <a:latin typeface="David" panose="020E0502060401010101" pitchFamily="34" charset="-79"/>
                <a:cs typeface="David" panose="020E0502060401010101" pitchFamily="34" charset="-79"/>
              </a:rPr>
              <a:t> מהם בנוי הפולימר.</a:t>
            </a:r>
            <a:endParaRPr lang="en-US" sz="2000" dirty="0">
              <a:latin typeface="David" panose="020E0502060401010101" pitchFamily="34" charset="-79"/>
              <a:cs typeface="David" panose="020E0502060401010101" pitchFamily="34" charset="-79"/>
            </a:endParaRPr>
          </a:p>
          <a:p>
            <a:pPr marL="914400" lvl="1" indent="-457200">
              <a:lnSpc>
                <a:spcPct val="150000"/>
              </a:lnSpc>
              <a:buFont typeface="+mj-cs"/>
              <a:buAutoNum type="hebrew2Minus"/>
            </a:pPr>
            <a:r>
              <a:rPr lang="he-IL" sz="2000" dirty="0">
                <a:latin typeface="David" panose="020E0502060401010101" pitchFamily="34" charset="-79"/>
                <a:cs typeface="David" panose="020E0502060401010101" pitchFamily="34" charset="-79"/>
              </a:rPr>
              <a:t>מה סוג התהליך שבו נוצר הפולימר?</a:t>
            </a:r>
            <a:endParaRPr lang="en-US" sz="2000" dirty="0">
              <a:latin typeface="David" panose="020E0502060401010101" pitchFamily="34" charset="-79"/>
              <a:cs typeface="David" panose="020E0502060401010101" pitchFamily="34" charset="-79"/>
            </a:endParaRPr>
          </a:p>
          <a:p>
            <a:pPr marL="914400" lvl="1" indent="-457200">
              <a:lnSpc>
                <a:spcPct val="150000"/>
              </a:lnSpc>
              <a:buFont typeface="+mj-cs"/>
              <a:buAutoNum type="hebrew2Minus"/>
            </a:pPr>
            <a:r>
              <a:rPr lang="he-IL" sz="2000" dirty="0">
                <a:latin typeface="David" panose="020E0502060401010101" pitchFamily="34" charset="-79"/>
                <a:cs typeface="David" panose="020E0502060401010101" pitchFamily="34" charset="-79"/>
              </a:rPr>
              <a:t>אם הפולימר היה מורכב אך ורק </a:t>
            </a:r>
            <a:r>
              <a:rPr lang="he-IL" sz="2000" dirty="0" err="1">
                <a:latin typeface="David" panose="020E0502060401010101" pitchFamily="34" charset="-79"/>
                <a:cs typeface="David" panose="020E0502060401010101" pitchFamily="34" charset="-79"/>
              </a:rPr>
              <a:t>ממונומר</a:t>
            </a:r>
            <a:r>
              <a:rPr lang="he-IL" sz="2000" dirty="0">
                <a:latin typeface="David" panose="020E0502060401010101" pitchFamily="34" charset="-79"/>
                <a:cs typeface="David" panose="020E0502060401010101" pitchFamily="34" charset="-79"/>
              </a:rPr>
              <a:t> אחד לאיזה משני הפולימרים היה צפוי להיות </a:t>
            </a:r>
            <a:r>
              <a:rPr lang="en-US" sz="2000" dirty="0" err="1">
                <a:latin typeface="David" panose="020E0502060401010101" pitchFamily="34" charset="-79"/>
                <a:cs typeface="David" panose="020E0502060401010101" pitchFamily="34" charset="-79"/>
              </a:rPr>
              <a:t>Tg</a:t>
            </a:r>
            <a:r>
              <a:rPr lang="he-IL" sz="2000" dirty="0">
                <a:latin typeface="David" panose="020E0502060401010101" pitchFamily="34" charset="-79"/>
                <a:cs typeface="David" panose="020E0502060401010101" pitchFamily="34" charset="-79"/>
              </a:rPr>
              <a:t> גבוה יותר לפולימר </a:t>
            </a:r>
            <a:r>
              <a:rPr lang="en-US" sz="2000" dirty="0">
                <a:latin typeface="David" panose="020E0502060401010101" pitchFamily="34" charset="-79"/>
                <a:cs typeface="David" panose="020E0502060401010101" pitchFamily="34" charset="-79"/>
              </a:rPr>
              <a:t>ABS </a:t>
            </a:r>
            <a:r>
              <a:rPr lang="he-IL" sz="2000" dirty="0">
                <a:latin typeface="David" panose="020E0502060401010101" pitchFamily="34" charset="-79"/>
                <a:cs typeface="David" panose="020E0502060401010101" pitchFamily="34" charset="-79"/>
              </a:rPr>
              <a:t> או </a:t>
            </a:r>
            <a:endParaRPr lang="he-IL" sz="2000" dirty="0" smtClean="0">
              <a:latin typeface="David" panose="020E0502060401010101" pitchFamily="34" charset="-79"/>
              <a:cs typeface="David" panose="020E0502060401010101" pitchFamily="34" charset="-79"/>
            </a:endParaRPr>
          </a:p>
          <a:p>
            <a:pPr lvl="1">
              <a:lnSpc>
                <a:spcPct val="150000"/>
              </a:lnSpc>
            </a:pPr>
            <a:r>
              <a:rPr lang="he-IL" sz="2000" dirty="0">
                <a:latin typeface="David" panose="020E0502060401010101" pitchFamily="34" charset="-79"/>
                <a:cs typeface="David" panose="020E0502060401010101" pitchFamily="34" charset="-79"/>
              </a:rPr>
              <a:t> </a:t>
            </a:r>
            <a:r>
              <a:rPr lang="he-IL" sz="2000" dirty="0" smtClean="0">
                <a:latin typeface="David" panose="020E0502060401010101" pitchFamily="34" charset="-79"/>
                <a:cs typeface="David" panose="020E0502060401010101" pitchFamily="34" charset="-79"/>
              </a:rPr>
              <a:t>       לפולימר </a:t>
            </a:r>
            <a:r>
              <a:rPr lang="he-IL" sz="2000" dirty="0">
                <a:latin typeface="David" panose="020E0502060401010101" pitchFamily="34" charset="-79"/>
                <a:cs typeface="David" panose="020E0502060401010101" pitchFamily="34" charset="-79"/>
              </a:rPr>
              <a:t>פוליסטירן  שנוסחתו מופיעה להלן? נמקו.</a:t>
            </a:r>
            <a:endParaRPr lang="en-US" sz="2000" dirty="0">
              <a:latin typeface="David" panose="020E0502060401010101" pitchFamily="34" charset="-79"/>
              <a:cs typeface="David" panose="020E0502060401010101" pitchFamily="34" charset="-79"/>
            </a:endParaRPr>
          </a:p>
          <a:p>
            <a:pPr>
              <a:lnSpc>
                <a:spcPct val="150000"/>
              </a:lnSpc>
            </a:pPr>
            <a:r>
              <a:rPr lang="he-IL" sz="2000" dirty="0" smtClean="0">
                <a:latin typeface="David" panose="020E0502060401010101" pitchFamily="34" charset="-79"/>
                <a:cs typeface="David" panose="020E0502060401010101" pitchFamily="34" charset="-79"/>
              </a:rPr>
              <a:t>					          </a:t>
            </a:r>
            <a:r>
              <a:rPr lang="he-IL" sz="1600" b="1" dirty="0" smtClean="0">
                <a:latin typeface="David" panose="020E0502060401010101" pitchFamily="34" charset="-79"/>
                <a:cs typeface="David" panose="020E0502060401010101" pitchFamily="34" charset="-79"/>
              </a:rPr>
              <a:t>פוליסטירן</a:t>
            </a:r>
            <a:r>
              <a:rPr lang="he-IL" sz="1600" b="1" dirty="0">
                <a:latin typeface="David" panose="020E0502060401010101" pitchFamily="34" charset="-79"/>
                <a:cs typeface="David" panose="020E0502060401010101" pitchFamily="34" charset="-79"/>
              </a:rPr>
              <a:t>:</a:t>
            </a:r>
            <a:r>
              <a:rPr lang="he-IL" sz="2000" dirty="0">
                <a:latin typeface="David" panose="020E0502060401010101" pitchFamily="34" charset="-79"/>
                <a:cs typeface="David" panose="020E0502060401010101" pitchFamily="34" charset="-79"/>
              </a:rPr>
              <a:t> </a:t>
            </a:r>
            <a:r>
              <a:rPr lang="en-US" sz="2000" dirty="0">
                <a:latin typeface="David" panose="020E0502060401010101" pitchFamily="34" charset="-79"/>
                <a:cs typeface="David" panose="020E0502060401010101" pitchFamily="34" charset="-79"/>
              </a:rPr>
              <a:t> </a:t>
            </a:r>
          </a:p>
          <a:p>
            <a:r>
              <a:rPr lang="en-US" sz="2000" dirty="0">
                <a:latin typeface="David" panose="020E0502060401010101" pitchFamily="34" charset="-79"/>
                <a:cs typeface="David" panose="020E0502060401010101" pitchFamily="34" charset="-79"/>
              </a:rPr>
              <a:t> </a:t>
            </a:r>
          </a:p>
          <a:p>
            <a:endParaRPr lang="en-US" sz="2000" dirty="0">
              <a:latin typeface="David" panose="020E0502060401010101" pitchFamily="34" charset="-79"/>
              <a:cs typeface="David" panose="020E0502060401010101" pitchFamily="34" charset="-79"/>
            </a:endParaRPr>
          </a:p>
        </p:txBody>
      </p:sp>
      <p:sp>
        <p:nvSpPr>
          <p:cNvPr id="6" name="TextBox 5"/>
          <p:cNvSpPr txBox="1"/>
          <p:nvPr/>
        </p:nvSpPr>
        <p:spPr>
          <a:xfrm>
            <a:off x="1215521" y="357166"/>
            <a:ext cx="7670690" cy="646331"/>
          </a:xfrm>
          <a:prstGeom prst="rect">
            <a:avLst/>
          </a:prstGeom>
          <a:noFill/>
        </p:spPr>
        <p:txBody>
          <a:bodyPr wrap="none" rtlCol="1">
            <a:spAutoFit/>
          </a:bodyPr>
          <a:lstStyle/>
          <a:p>
            <a:r>
              <a:rPr lang="he-IL" sz="3600" b="1" dirty="0" smtClean="0">
                <a:solidFill>
                  <a:srgbClr val="C00000"/>
                </a:solidFill>
                <a:latin typeface="Arial" panose="020B0604020202020204" pitchFamily="34" charset="0"/>
                <a:ea typeface="Tahoma" pitchFamily="34" charset="0"/>
                <a:cs typeface="Arial" panose="020B0604020202020204" pitchFamily="34" charset="0"/>
              </a:rPr>
              <a:t>חלק א. קטע קריאה מעובד ושאלות נלוות</a:t>
            </a:r>
            <a:endParaRPr lang="he-IL" dirty="0">
              <a:solidFill>
                <a:srgbClr val="C00000"/>
              </a:solidFill>
              <a:latin typeface="Arial" panose="020B0604020202020204" pitchFamily="34" charset="0"/>
              <a:cs typeface="Arial" panose="020B0604020202020204" pitchFamily="34" charset="0"/>
            </a:endParaRPr>
          </a:p>
        </p:txBody>
      </p:sp>
      <p:pic>
        <p:nvPicPr>
          <p:cNvPr id="10" name="תמונה 9" descr="http://www.sigmaaldrich.com/content/dam/sigma-aldrich/structure4/196/mfcd00133993.eps/_jcr_content/renditions/mfcd00133993-medium.png"/>
          <p:cNvPicPr/>
          <p:nvPr/>
        </p:nvPicPr>
        <p:blipFill>
          <a:blip r:embed="rId3">
            <a:extLst>
              <a:ext uri="{28A0092B-C50C-407E-A947-70E740481C1C}">
                <a14:useLocalDpi xmlns:a14="http://schemas.microsoft.com/office/drawing/2010/main" val="0"/>
              </a:ext>
            </a:extLst>
          </a:blip>
          <a:srcRect/>
          <a:stretch>
            <a:fillRect/>
          </a:stretch>
        </p:blipFill>
        <p:spPr bwMode="auto">
          <a:xfrm>
            <a:off x="3928699" y="2564904"/>
            <a:ext cx="2765425" cy="1172210"/>
          </a:xfrm>
          <a:prstGeom prst="rect">
            <a:avLst/>
          </a:prstGeom>
          <a:noFill/>
          <a:ln>
            <a:noFill/>
          </a:ln>
        </p:spPr>
      </p:pic>
      <p:pic>
        <p:nvPicPr>
          <p:cNvPr id="11" name="תמונה 10" descr="File:Polystyrene PS.png"/>
          <p:cNvPicPr/>
          <p:nvPr/>
        </p:nvPicPr>
        <p:blipFill>
          <a:blip r:embed="rId4">
            <a:extLst>
              <a:ext uri="{28A0092B-C50C-407E-A947-70E740481C1C}">
                <a14:useLocalDpi xmlns:a14="http://schemas.microsoft.com/office/drawing/2010/main" val="0"/>
              </a:ext>
            </a:extLst>
          </a:blip>
          <a:srcRect/>
          <a:stretch>
            <a:fillRect/>
          </a:stretch>
        </p:blipFill>
        <p:spPr bwMode="auto">
          <a:xfrm>
            <a:off x="539552" y="5417840"/>
            <a:ext cx="2364609" cy="1440160"/>
          </a:xfrm>
          <a:prstGeom prst="rect">
            <a:avLst/>
          </a:prstGeom>
          <a:noFill/>
          <a:ln>
            <a:noFill/>
          </a:ln>
        </p:spPr>
      </p:pic>
    </p:spTree>
    <p:extLst>
      <p:ext uri="{BB962C8B-B14F-4D97-AF65-F5344CB8AC3E}">
        <p14:creationId xmlns:p14="http://schemas.microsoft.com/office/powerpoint/2010/main" val="34977460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של מספר שקופית 2"/>
          <p:cNvSpPr>
            <a:spLocks noGrp="1"/>
          </p:cNvSpPr>
          <p:nvPr>
            <p:ph type="sldNum" sz="quarter" idx="12"/>
          </p:nvPr>
        </p:nvSpPr>
        <p:spPr/>
        <p:txBody>
          <a:bodyPr>
            <a:normAutofit fontScale="85000" lnSpcReduction="20000"/>
          </a:bodyPr>
          <a:lstStyle/>
          <a:p>
            <a:fld id="{96FD2548-2F63-429B-B04D-ED9D25BDBAF8}" type="slidenum">
              <a:rPr lang="he-IL" smtClean="0"/>
              <a:pPr/>
              <a:t>11</a:t>
            </a:fld>
            <a:endParaRPr lang="he-IL"/>
          </a:p>
        </p:txBody>
      </p:sp>
      <p:sp>
        <p:nvSpPr>
          <p:cNvPr id="7" name="פינה מקופלת 6"/>
          <p:cNvSpPr/>
          <p:nvPr/>
        </p:nvSpPr>
        <p:spPr>
          <a:xfrm>
            <a:off x="642910" y="1647316"/>
            <a:ext cx="8184788" cy="714380"/>
          </a:xfrm>
          <a:prstGeom prst="foldedCorner">
            <a:avLst/>
          </a:prstGeom>
        </p:spPr>
        <p:style>
          <a:lnRef idx="1">
            <a:schemeClr val="accent2"/>
          </a:lnRef>
          <a:fillRef idx="2">
            <a:schemeClr val="accent2"/>
          </a:fillRef>
          <a:effectRef idx="1">
            <a:schemeClr val="accent2"/>
          </a:effectRef>
          <a:fontRef idx="minor">
            <a:schemeClr val="dk1"/>
          </a:fontRef>
        </p:style>
        <p:txBody>
          <a:bodyPr rtlCol="1" anchor="ctr"/>
          <a:lstStyle/>
          <a:p>
            <a:pPr algn="ctr"/>
            <a:r>
              <a:rPr lang="he-IL" sz="2400" dirty="0">
                <a:hlinkClick r:id="rId3"/>
              </a:rPr>
              <a:t>טכנולוגיות להדפסה תלת ממדית</a:t>
            </a:r>
            <a:r>
              <a:rPr lang="en-US" sz="2400" dirty="0"/>
              <a:t> </a:t>
            </a:r>
            <a:endParaRPr lang="he-IL" sz="2400" b="1" dirty="0">
              <a:latin typeface="Arial" panose="020B0604020202020204" pitchFamily="34" charset="0"/>
              <a:ea typeface="Tahoma" pitchFamily="34" charset="0"/>
              <a:cs typeface="Arial" panose="020B0604020202020204" pitchFamily="34" charset="0"/>
            </a:endParaRPr>
          </a:p>
        </p:txBody>
      </p:sp>
      <p:graphicFrame>
        <p:nvGraphicFramePr>
          <p:cNvPr id="11" name="דיאגרמה 5"/>
          <p:cNvGraphicFramePr/>
          <p:nvPr>
            <p:extLst>
              <p:ext uri="{D42A27DB-BD31-4B8C-83A1-F6EECF244321}">
                <p14:modId xmlns:p14="http://schemas.microsoft.com/office/powerpoint/2010/main" val="3048512727"/>
              </p:ext>
            </p:extLst>
          </p:nvPr>
        </p:nvGraphicFramePr>
        <p:xfrm>
          <a:off x="117438" y="2564904"/>
          <a:ext cx="8858280" cy="38744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2" name="TextBox 11"/>
          <p:cNvSpPr txBox="1"/>
          <p:nvPr/>
        </p:nvSpPr>
        <p:spPr>
          <a:xfrm>
            <a:off x="904475" y="357166"/>
            <a:ext cx="7981736" cy="923330"/>
          </a:xfrm>
          <a:prstGeom prst="rect">
            <a:avLst/>
          </a:prstGeom>
          <a:noFill/>
        </p:spPr>
        <p:txBody>
          <a:bodyPr wrap="none" rtlCol="1">
            <a:spAutoFit/>
          </a:bodyPr>
          <a:lstStyle/>
          <a:p>
            <a:r>
              <a:rPr lang="he-IL" sz="3600" b="1" dirty="0" smtClean="0">
                <a:solidFill>
                  <a:srgbClr val="C00000"/>
                </a:solidFill>
                <a:latin typeface="Arial" panose="020B0604020202020204" pitchFamily="34" charset="0"/>
                <a:ea typeface="Tahoma" pitchFamily="34" charset="0"/>
                <a:cs typeface="Arial" panose="020B0604020202020204" pitchFamily="34" charset="0"/>
              </a:rPr>
              <a:t>חלק ב. </a:t>
            </a:r>
            <a:r>
              <a:rPr lang="he-IL" sz="3600" b="1" dirty="0">
                <a:solidFill>
                  <a:srgbClr val="C00000"/>
                </a:solidFill>
                <a:latin typeface="Arial" panose="020B0604020202020204" pitchFamily="34" charset="0"/>
                <a:ea typeface="Tahoma" pitchFamily="34" charset="0"/>
                <a:cs typeface="Arial" panose="020B0604020202020204" pitchFamily="34" charset="0"/>
              </a:rPr>
              <a:t>טכנולוגיות להדפסה </a:t>
            </a:r>
            <a:r>
              <a:rPr lang="he-IL" sz="3600" b="1" dirty="0" smtClean="0">
                <a:solidFill>
                  <a:srgbClr val="C00000"/>
                </a:solidFill>
                <a:latin typeface="Arial" panose="020B0604020202020204" pitchFamily="34" charset="0"/>
                <a:ea typeface="Tahoma" pitchFamily="34" charset="0"/>
                <a:cs typeface="Arial" panose="020B0604020202020204" pitchFamily="34" charset="0"/>
              </a:rPr>
              <a:t>– </a:t>
            </a:r>
            <a:r>
              <a:rPr lang="he-IL" sz="3600" b="1" dirty="0">
                <a:solidFill>
                  <a:srgbClr val="C00000"/>
                </a:solidFill>
                <a:latin typeface="Arial" panose="020B0604020202020204" pitchFamily="34" charset="0"/>
                <a:ea typeface="Tahoma" pitchFamily="34" charset="0"/>
                <a:cs typeface="Arial" panose="020B0604020202020204" pitchFamily="34" charset="0"/>
              </a:rPr>
              <a:t>הכנת מצגת</a:t>
            </a:r>
            <a:endParaRPr lang="en-US" sz="3600" b="1" dirty="0">
              <a:solidFill>
                <a:srgbClr val="C00000"/>
              </a:solidFill>
              <a:latin typeface="Arial" panose="020B0604020202020204" pitchFamily="34" charset="0"/>
              <a:ea typeface="Tahoma" pitchFamily="34" charset="0"/>
              <a:cs typeface="Arial" panose="020B0604020202020204" pitchFamily="34" charset="0"/>
            </a:endParaRPr>
          </a:p>
          <a:p>
            <a:endParaRPr lang="he-IL"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924360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של מספר שקופית 2"/>
          <p:cNvSpPr>
            <a:spLocks noGrp="1"/>
          </p:cNvSpPr>
          <p:nvPr>
            <p:ph type="sldNum" sz="quarter" idx="12"/>
          </p:nvPr>
        </p:nvSpPr>
        <p:spPr/>
        <p:txBody>
          <a:bodyPr>
            <a:normAutofit fontScale="85000" lnSpcReduction="20000"/>
          </a:bodyPr>
          <a:lstStyle/>
          <a:p>
            <a:fld id="{96FD2548-2F63-429B-B04D-ED9D25BDBAF8}" type="slidenum">
              <a:rPr lang="he-IL" smtClean="0"/>
              <a:pPr/>
              <a:t>12</a:t>
            </a:fld>
            <a:endParaRPr lang="he-IL"/>
          </a:p>
        </p:txBody>
      </p:sp>
      <p:sp>
        <p:nvSpPr>
          <p:cNvPr id="7" name="פינה מקופלת 6"/>
          <p:cNvSpPr/>
          <p:nvPr/>
        </p:nvSpPr>
        <p:spPr>
          <a:xfrm>
            <a:off x="642910" y="1647316"/>
            <a:ext cx="8184788" cy="714380"/>
          </a:xfrm>
          <a:prstGeom prst="foldedCorner">
            <a:avLst/>
          </a:prstGeom>
        </p:spPr>
        <p:style>
          <a:lnRef idx="1">
            <a:schemeClr val="accent2"/>
          </a:lnRef>
          <a:fillRef idx="2">
            <a:schemeClr val="accent2"/>
          </a:fillRef>
          <a:effectRef idx="1">
            <a:schemeClr val="accent2"/>
          </a:effectRef>
          <a:fontRef idx="minor">
            <a:schemeClr val="dk1"/>
          </a:fontRef>
        </p:style>
        <p:txBody>
          <a:bodyPr rtlCol="1" anchor="ctr"/>
          <a:lstStyle/>
          <a:p>
            <a:pPr algn="ctr"/>
            <a:r>
              <a:rPr lang="he-IL" sz="2400" b="1" dirty="0" smtClean="0">
                <a:latin typeface="Arial" panose="020B0604020202020204" pitchFamily="34" charset="0"/>
                <a:ea typeface="Tahoma" pitchFamily="34" charset="0"/>
                <a:cs typeface="Arial" panose="020B0604020202020204" pitchFamily="34" charset="0"/>
              </a:rPr>
              <a:t>דגשים להכנת מצגת</a:t>
            </a:r>
            <a:endParaRPr lang="he-IL" sz="2400" b="1" dirty="0">
              <a:latin typeface="Arial" panose="020B0604020202020204" pitchFamily="34" charset="0"/>
              <a:ea typeface="Tahoma" pitchFamily="34" charset="0"/>
              <a:cs typeface="Arial" panose="020B0604020202020204" pitchFamily="34" charset="0"/>
            </a:endParaRPr>
          </a:p>
        </p:txBody>
      </p:sp>
      <p:graphicFrame>
        <p:nvGraphicFramePr>
          <p:cNvPr id="12" name="דיאגרמה 5"/>
          <p:cNvGraphicFramePr/>
          <p:nvPr>
            <p:extLst>
              <p:ext uri="{D42A27DB-BD31-4B8C-83A1-F6EECF244321}">
                <p14:modId xmlns:p14="http://schemas.microsoft.com/office/powerpoint/2010/main" val="2761231629"/>
              </p:ext>
            </p:extLst>
          </p:nvPr>
        </p:nvGraphicFramePr>
        <p:xfrm>
          <a:off x="43336" y="2580584"/>
          <a:ext cx="9036496" cy="38007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9" name="Picture 18" descr="עטיפה קידמית - מקוונים לכימיה לכיתה ט.jpg"/>
          <p:cNvPicPr/>
          <p:nvPr/>
        </p:nvPicPr>
        <p:blipFill>
          <a:blip r:embed="rId8" cstate="print"/>
          <a:srcRect l="15555" t="25184" r="17778" b="18636"/>
          <a:stretch>
            <a:fillRect/>
          </a:stretch>
        </p:blipFill>
        <p:spPr>
          <a:xfrm>
            <a:off x="3419873" y="3861048"/>
            <a:ext cx="1872208" cy="1368152"/>
          </a:xfrm>
          <a:prstGeom prst="rect">
            <a:avLst/>
          </a:prstGeom>
          <a:ln>
            <a:noFill/>
          </a:ln>
          <a:effectLst>
            <a:softEdge rad="112500"/>
          </a:effectLst>
        </p:spPr>
      </p:pic>
      <p:sp>
        <p:nvSpPr>
          <p:cNvPr id="20" name="TextBox 19"/>
          <p:cNvSpPr txBox="1"/>
          <p:nvPr/>
        </p:nvSpPr>
        <p:spPr>
          <a:xfrm>
            <a:off x="904475" y="357166"/>
            <a:ext cx="7981736" cy="923330"/>
          </a:xfrm>
          <a:prstGeom prst="rect">
            <a:avLst/>
          </a:prstGeom>
          <a:noFill/>
        </p:spPr>
        <p:txBody>
          <a:bodyPr wrap="none" rtlCol="1">
            <a:spAutoFit/>
          </a:bodyPr>
          <a:lstStyle/>
          <a:p>
            <a:r>
              <a:rPr lang="he-IL" sz="3600" b="1" dirty="0" smtClean="0">
                <a:solidFill>
                  <a:srgbClr val="C00000"/>
                </a:solidFill>
                <a:latin typeface="Arial" panose="020B0604020202020204" pitchFamily="34" charset="0"/>
                <a:ea typeface="Tahoma" pitchFamily="34" charset="0"/>
                <a:cs typeface="Arial" panose="020B0604020202020204" pitchFamily="34" charset="0"/>
              </a:rPr>
              <a:t>חלק ב. </a:t>
            </a:r>
            <a:r>
              <a:rPr lang="he-IL" sz="3600" b="1" dirty="0">
                <a:solidFill>
                  <a:srgbClr val="C00000"/>
                </a:solidFill>
                <a:latin typeface="Arial" panose="020B0604020202020204" pitchFamily="34" charset="0"/>
                <a:ea typeface="Tahoma" pitchFamily="34" charset="0"/>
                <a:cs typeface="Arial" panose="020B0604020202020204" pitchFamily="34" charset="0"/>
              </a:rPr>
              <a:t>טכנולוגיות להדפסה </a:t>
            </a:r>
            <a:r>
              <a:rPr lang="he-IL" sz="3600" b="1" dirty="0" smtClean="0">
                <a:solidFill>
                  <a:srgbClr val="C00000"/>
                </a:solidFill>
                <a:latin typeface="Arial" panose="020B0604020202020204" pitchFamily="34" charset="0"/>
                <a:ea typeface="Tahoma" pitchFamily="34" charset="0"/>
                <a:cs typeface="Arial" panose="020B0604020202020204" pitchFamily="34" charset="0"/>
              </a:rPr>
              <a:t>– </a:t>
            </a:r>
            <a:r>
              <a:rPr lang="he-IL" sz="3600" b="1" dirty="0">
                <a:solidFill>
                  <a:srgbClr val="C00000"/>
                </a:solidFill>
                <a:latin typeface="Arial" panose="020B0604020202020204" pitchFamily="34" charset="0"/>
                <a:ea typeface="Tahoma" pitchFamily="34" charset="0"/>
                <a:cs typeface="Arial" panose="020B0604020202020204" pitchFamily="34" charset="0"/>
              </a:rPr>
              <a:t>הכנת מצגת</a:t>
            </a:r>
            <a:endParaRPr lang="en-US" sz="3600" b="1" dirty="0">
              <a:solidFill>
                <a:srgbClr val="C00000"/>
              </a:solidFill>
              <a:latin typeface="Arial" panose="020B0604020202020204" pitchFamily="34" charset="0"/>
              <a:ea typeface="Tahoma" pitchFamily="34" charset="0"/>
              <a:cs typeface="Arial" panose="020B0604020202020204" pitchFamily="34" charset="0"/>
            </a:endParaRPr>
          </a:p>
          <a:p>
            <a:endParaRPr lang="he-IL"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473716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normAutofit fontScale="85000" lnSpcReduction="20000"/>
          </a:bodyPr>
          <a:lstStyle/>
          <a:p>
            <a:fld id="{96FD2548-2F63-429B-B04D-ED9D25BDBAF8}" type="slidenum">
              <a:rPr lang="he-IL" smtClean="0"/>
              <a:pPr/>
              <a:t>13</a:t>
            </a:fld>
            <a:endParaRPr lang="he-IL"/>
          </a:p>
        </p:txBody>
      </p:sp>
      <p:graphicFrame>
        <p:nvGraphicFramePr>
          <p:cNvPr id="8" name="Table 7"/>
          <p:cNvGraphicFramePr>
            <a:graphicFrameLocks noGrp="1"/>
          </p:cNvGraphicFramePr>
          <p:nvPr>
            <p:extLst>
              <p:ext uri="{D42A27DB-BD31-4B8C-83A1-F6EECF244321}">
                <p14:modId xmlns:p14="http://schemas.microsoft.com/office/powerpoint/2010/main" val="1876839829"/>
              </p:ext>
            </p:extLst>
          </p:nvPr>
        </p:nvGraphicFramePr>
        <p:xfrm>
          <a:off x="0" y="1561890"/>
          <a:ext cx="9144000" cy="5789463"/>
        </p:xfrm>
        <a:graphic>
          <a:graphicData uri="http://schemas.openxmlformats.org/drawingml/2006/table">
            <a:tbl>
              <a:tblPr rtl="1" firstRow="1" bandRow="1">
                <a:tableStyleId>{5C22544A-7EE6-4342-B048-85BDC9FD1C3A}</a:tableStyleId>
              </a:tblPr>
              <a:tblGrid>
                <a:gridCol w="4572000"/>
                <a:gridCol w="4572000"/>
              </a:tblGrid>
              <a:tr h="451527">
                <a:tc gridSpan="2">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kumimoji="0" lang="he-IL" sz="2800" b="1" kern="1200" dirty="0" smtClean="0">
                          <a:solidFill>
                            <a:schemeClr val="tx1"/>
                          </a:solidFill>
                          <a:latin typeface="Arial" panose="020B0604020202020204" pitchFamily="34" charset="0"/>
                          <a:ea typeface="+mn-ea"/>
                          <a:cs typeface="Arial" panose="020B0604020202020204" pitchFamily="34" charset="0"/>
                        </a:rPr>
                        <a:t>מחוון להכנת מצגת והצגתה בכיתה </a:t>
                      </a:r>
                      <a:endParaRPr kumimoji="0" lang="en-US" sz="2800" b="1" kern="1200" dirty="0" smtClean="0">
                        <a:solidFill>
                          <a:schemeClr val="tx1"/>
                        </a:solidFill>
                        <a:latin typeface="Arial" panose="020B0604020202020204" pitchFamily="34" charset="0"/>
                        <a:ea typeface="+mn-ea"/>
                        <a:cs typeface="Arial" panose="020B0604020202020204" pitchFamily="34" charset="0"/>
                      </a:endParaRPr>
                    </a:p>
                    <a:p>
                      <a:pPr algn="ctr" rtl="1"/>
                      <a:endParaRPr lang="he-IL" sz="2800" dirty="0">
                        <a:solidFill>
                          <a:schemeClr val="tx1"/>
                        </a:solidFill>
                        <a:latin typeface="Arial" panose="020B0604020202020204" pitchFamily="34" charset="0"/>
                        <a:cs typeface="Arial" panose="020B0604020202020204" pitchFamily="34" charset="0"/>
                      </a:endParaRPr>
                    </a:p>
                  </a:txBody>
                  <a:tcPr/>
                </a:tc>
                <a:tc hMerge="1">
                  <a:txBody>
                    <a:bodyPr/>
                    <a:lstStyle/>
                    <a:p>
                      <a:pPr algn="ctr" rtl="1"/>
                      <a:endParaRPr lang="he-IL" sz="2800" dirty="0">
                        <a:solidFill>
                          <a:schemeClr val="tx1"/>
                        </a:solidFill>
                        <a:latin typeface="Arial" panose="020B0604020202020204" pitchFamily="34" charset="0"/>
                        <a:cs typeface="Arial" panose="020B0604020202020204" pitchFamily="34" charset="0"/>
                      </a:endParaRPr>
                    </a:p>
                  </a:txBody>
                  <a:tcPr/>
                </a:tc>
              </a:tr>
              <a:tr h="4844583">
                <a:tc>
                  <a:txBody>
                    <a:bodyPr/>
                    <a:lstStyle/>
                    <a:p>
                      <a:pPr rtl="1"/>
                      <a:endParaRPr lang="he-IL" dirty="0"/>
                    </a:p>
                  </a:txBody>
                  <a:tcPr/>
                </a:tc>
                <a:tc>
                  <a:txBody>
                    <a:bodyPr/>
                    <a:lstStyle/>
                    <a:p>
                      <a:pPr rtl="1"/>
                      <a:endParaRPr lang="he-IL" dirty="0"/>
                    </a:p>
                  </a:txBody>
                  <a:tcPr/>
                </a:tc>
              </a:tr>
            </a:tbl>
          </a:graphicData>
        </a:graphic>
      </p:graphicFrame>
      <p:graphicFrame>
        <p:nvGraphicFramePr>
          <p:cNvPr id="9" name="Diagram 8"/>
          <p:cNvGraphicFramePr/>
          <p:nvPr>
            <p:extLst>
              <p:ext uri="{D42A27DB-BD31-4B8C-83A1-F6EECF244321}">
                <p14:modId xmlns:p14="http://schemas.microsoft.com/office/powerpoint/2010/main" val="1389459512"/>
              </p:ext>
            </p:extLst>
          </p:nvPr>
        </p:nvGraphicFramePr>
        <p:xfrm>
          <a:off x="4788024" y="2708920"/>
          <a:ext cx="4104456" cy="38884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פינה מקופלת 6"/>
          <p:cNvSpPr/>
          <p:nvPr/>
        </p:nvSpPr>
        <p:spPr>
          <a:xfrm>
            <a:off x="4770092" y="2181909"/>
            <a:ext cx="4206584" cy="815043"/>
          </a:xfrm>
          <a:prstGeom prst="foldedCorner">
            <a:avLst/>
          </a:prstGeom>
        </p:spPr>
        <p:style>
          <a:lnRef idx="1">
            <a:schemeClr val="accent2"/>
          </a:lnRef>
          <a:fillRef idx="2">
            <a:schemeClr val="accent2"/>
          </a:fillRef>
          <a:effectRef idx="1">
            <a:schemeClr val="accent2"/>
          </a:effectRef>
          <a:fontRef idx="minor">
            <a:schemeClr val="dk1"/>
          </a:fontRef>
        </p:style>
        <p:txBody>
          <a:bodyPr rtlCol="1" anchor="ctr"/>
          <a:lstStyle/>
          <a:p>
            <a:pPr algn="ctr"/>
            <a:endParaRPr lang="he-IL" sz="2000" b="1" dirty="0">
              <a:latin typeface="David" panose="020E0502060401010101" pitchFamily="34" charset="-79"/>
              <a:cs typeface="David" panose="020E0502060401010101" pitchFamily="34" charset="-79"/>
            </a:endParaRPr>
          </a:p>
          <a:p>
            <a:pPr algn="ctr"/>
            <a:r>
              <a:rPr lang="he-IL" sz="2000" b="1" dirty="0">
                <a:latin typeface="David" panose="020E0502060401010101" pitchFamily="34" charset="-79"/>
                <a:cs typeface="David" panose="020E0502060401010101" pitchFamily="34" charset="-79"/>
              </a:rPr>
              <a:t>מידע לגבי טכנולוגיה ליצור הדפסה בתלת ממד  50%</a:t>
            </a:r>
            <a:endParaRPr lang="en-US" sz="2000" b="1" dirty="0">
              <a:latin typeface="David" panose="020E0502060401010101" pitchFamily="34" charset="-79"/>
              <a:cs typeface="David" panose="020E0502060401010101" pitchFamily="34" charset="-79"/>
            </a:endParaRPr>
          </a:p>
        </p:txBody>
      </p:sp>
      <p:graphicFrame>
        <p:nvGraphicFramePr>
          <p:cNvPr id="13" name="Diagram 12"/>
          <p:cNvGraphicFramePr/>
          <p:nvPr>
            <p:extLst>
              <p:ext uri="{D42A27DB-BD31-4B8C-83A1-F6EECF244321}">
                <p14:modId xmlns:p14="http://schemas.microsoft.com/office/powerpoint/2010/main" val="3705332841"/>
              </p:ext>
            </p:extLst>
          </p:nvPr>
        </p:nvGraphicFramePr>
        <p:xfrm>
          <a:off x="340296" y="2785803"/>
          <a:ext cx="4121118" cy="3811549"/>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5" name="פינה מקופלת 6"/>
          <p:cNvSpPr/>
          <p:nvPr/>
        </p:nvSpPr>
        <p:spPr>
          <a:xfrm>
            <a:off x="126825" y="2181909"/>
            <a:ext cx="4334589" cy="815043"/>
          </a:xfrm>
          <a:prstGeom prst="foldedCorner">
            <a:avLst/>
          </a:prstGeom>
        </p:spPr>
        <p:style>
          <a:lnRef idx="1">
            <a:schemeClr val="accent2"/>
          </a:lnRef>
          <a:fillRef idx="2">
            <a:schemeClr val="accent2"/>
          </a:fillRef>
          <a:effectRef idx="1">
            <a:schemeClr val="accent2"/>
          </a:effectRef>
          <a:fontRef idx="minor">
            <a:schemeClr val="dk1"/>
          </a:fontRef>
        </p:style>
        <p:txBody>
          <a:bodyPr rtlCol="1" anchor="ctr"/>
          <a:lstStyle/>
          <a:p>
            <a:pPr algn="ctr"/>
            <a:r>
              <a:rPr lang="he-IL" sz="2000" b="1" dirty="0">
                <a:latin typeface="David" panose="020E0502060401010101" pitchFamily="34" charset="-79"/>
                <a:cs typeface="David" panose="020E0502060401010101" pitchFamily="34" charset="-79"/>
              </a:rPr>
              <a:t>מבנה חזותי של המצגת</a:t>
            </a:r>
            <a:endParaRPr lang="en-US" sz="2000" dirty="0">
              <a:latin typeface="David" panose="020E0502060401010101" pitchFamily="34" charset="-79"/>
              <a:cs typeface="David" panose="020E0502060401010101" pitchFamily="34" charset="-79"/>
            </a:endParaRPr>
          </a:p>
          <a:p>
            <a:pPr algn="ctr"/>
            <a:r>
              <a:rPr lang="he-IL" sz="2000" b="1" dirty="0">
                <a:latin typeface="David" panose="020E0502060401010101" pitchFamily="34" charset="-79"/>
                <a:cs typeface="David" panose="020E0502060401010101" pitchFamily="34" charset="-79"/>
              </a:rPr>
              <a:t>20%</a:t>
            </a:r>
            <a:endParaRPr lang="he-IL" sz="2000" b="1" dirty="0" smtClean="0">
              <a:latin typeface="David" panose="020E0502060401010101" pitchFamily="34" charset="-79"/>
              <a:ea typeface="Tahoma" pitchFamily="34" charset="0"/>
              <a:cs typeface="David" panose="020E0502060401010101" pitchFamily="34" charset="-79"/>
            </a:endParaRPr>
          </a:p>
        </p:txBody>
      </p:sp>
      <p:sp>
        <p:nvSpPr>
          <p:cNvPr id="19" name="Rectangle 18"/>
          <p:cNvSpPr/>
          <p:nvPr/>
        </p:nvSpPr>
        <p:spPr>
          <a:xfrm>
            <a:off x="4929805" y="6193649"/>
            <a:ext cx="3887157" cy="707886"/>
          </a:xfrm>
          <a:prstGeom prst="rect">
            <a:avLst/>
          </a:prstGeom>
        </p:spPr>
        <p:txBody>
          <a:bodyPr wrap="square">
            <a:spAutoFit/>
          </a:bodyPr>
          <a:lstStyle/>
          <a:p>
            <a:pPr algn="ctr"/>
            <a:r>
              <a:rPr lang="he-IL" sz="2000" b="1" dirty="0">
                <a:latin typeface="David" panose="020E0502060401010101" pitchFamily="34" charset="-79"/>
                <a:cs typeface="David" panose="020E0502060401010101" pitchFamily="34" charset="-79"/>
              </a:rPr>
              <a:t>הצגת המקורות, כולל מקורות נוספים מגוונים</a:t>
            </a:r>
            <a:endParaRPr lang="he-IL" sz="2000" b="1" dirty="0">
              <a:latin typeface="David" panose="020E0502060401010101" pitchFamily="34" charset="-79"/>
              <a:ea typeface="Tahoma" pitchFamily="34" charset="0"/>
              <a:cs typeface="David" panose="020E0502060401010101" pitchFamily="34" charset="-79"/>
            </a:endParaRPr>
          </a:p>
        </p:txBody>
      </p:sp>
      <p:sp>
        <p:nvSpPr>
          <p:cNvPr id="21" name="פינה מקופלת 6"/>
          <p:cNvSpPr/>
          <p:nvPr/>
        </p:nvSpPr>
        <p:spPr>
          <a:xfrm>
            <a:off x="165403" y="4941168"/>
            <a:ext cx="4334589" cy="815043"/>
          </a:xfrm>
          <a:prstGeom prst="foldedCorner">
            <a:avLst/>
          </a:prstGeom>
        </p:spPr>
        <p:style>
          <a:lnRef idx="1">
            <a:schemeClr val="accent2"/>
          </a:lnRef>
          <a:fillRef idx="2">
            <a:schemeClr val="accent2"/>
          </a:fillRef>
          <a:effectRef idx="1">
            <a:schemeClr val="accent2"/>
          </a:effectRef>
          <a:fontRef idx="minor">
            <a:schemeClr val="dk1"/>
          </a:fontRef>
        </p:style>
        <p:txBody>
          <a:bodyPr rtlCol="1" anchor="ctr"/>
          <a:lstStyle/>
          <a:p>
            <a:pPr algn="ctr"/>
            <a:r>
              <a:rPr lang="he-IL" sz="2000" b="1" dirty="0">
                <a:latin typeface="David" panose="020E0502060401010101" pitchFamily="34" charset="-79"/>
                <a:cs typeface="David" panose="020E0502060401010101" pitchFamily="34" charset="-79"/>
              </a:rPr>
              <a:t>יצירתיות ומקוריות</a:t>
            </a:r>
            <a:endParaRPr lang="en-US" sz="2000" b="1" dirty="0">
              <a:latin typeface="David" panose="020E0502060401010101" pitchFamily="34" charset="-79"/>
              <a:cs typeface="David" panose="020E0502060401010101" pitchFamily="34" charset="-79"/>
            </a:endParaRPr>
          </a:p>
          <a:p>
            <a:pPr algn="ctr"/>
            <a:r>
              <a:rPr lang="he-IL" sz="2000" b="1" dirty="0">
                <a:latin typeface="David" panose="020E0502060401010101" pitchFamily="34" charset="-79"/>
                <a:cs typeface="David" panose="020E0502060401010101" pitchFamily="34" charset="-79"/>
              </a:rPr>
              <a:t>10%</a:t>
            </a:r>
          </a:p>
        </p:txBody>
      </p:sp>
      <p:sp>
        <p:nvSpPr>
          <p:cNvPr id="22" name="פינה מקופלת 6"/>
          <p:cNvSpPr/>
          <p:nvPr/>
        </p:nvSpPr>
        <p:spPr>
          <a:xfrm>
            <a:off x="126824" y="3789040"/>
            <a:ext cx="4334589" cy="815043"/>
          </a:xfrm>
          <a:prstGeom prst="foldedCorner">
            <a:avLst/>
          </a:prstGeom>
        </p:spPr>
        <p:style>
          <a:lnRef idx="1">
            <a:schemeClr val="accent2"/>
          </a:lnRef>
          <a:fillRef idx="2">
            <a:schemeClr val="accent2"/>
          </a:fillRef>
          <a:effectRef idx="1">
            <a:schemeClr val="accent2"/>
          </a:effectRef>
          <a:fontRef idx="minor">
            <a:schemeClr val="dk1"/>
          </a:fontRef>
        </p:style>
        <p:txBody>
          <a:bodyPr rtlCol="1" anchor="ctr"/>
          <a:lstStyle/>
          <a:p>
            <a:pPr algn="ctr"/>
            <a:r>
              <a:rPr lang="he-IL" sz="2000" b="1" dirty="0">
                <a:latin typeface="David" panose="020E0502060401010101" pitchFamily="34" charset="-79"/>
                <a:cs typeface="David" panose="020E0502060401010101" pitchFamily="34" charset="-79"/>
              </a:rPr>
              <a:t>הצגת המצגת בכיתה, שיתוף פעולה</a:t>
            </a:r>
            <a:endParaRPr lang="en-US" sz="2000" b="1" dirty="0">
              <a:latin typeface="David" panose="020E0502060401010101" pitchFamily="34" charset="-79"/>
              <a:cs typeface="David" panose="020E0502060401010101" pitchFamily="34" charset="-79"/>
            </a:endParaRPr>
          </a:p>
          <a:p>
            <a:pPr algn="ctr"/>
            <a:r>
              <a:rPr lang="he-IL" sz="2000" b="1" dirty="0">
                <a:latin typeface="David" panose="020E0502060401010101" pitchFamily="34" charset="-79"/>
                <a:cs typeface="David" panose="020E0502060401010101" pitchFamily="34" charset="-79"/>
              </a:rPr>
              <a:t>15%</a:t>
            </a:r>
          </a:p>
        </p:txBody>
      </p:sp>
      <p:sp>
        <p:nvSpPr>
          <p:cNvPr id="23" name="פינה מקופלת 6"/>
          <p:cNvSpPr/>
          <p:nvPr/>
        </p:nvSpPr>
        <p:spPr>
          <a:xfrm>
            <a:off x="165403" y="5959670"/>
            <a:ext cx="4334589" cy="815043"/>
          </a:xfrm>
          <a:prstGeom prst="foldedCorner">
            <a:avLst/>
          </a:prstGeom>
        </p:spPr>
        <p:style>
          <a:lnRef idx="1">
            <a:schemeClr val="accent2"/>
          </a:lnRef>
          <a:fillRef idx="2">
            <a:schemeClr val="accent2"/>
          </a:fillRef>
          <a:effectRef idx="1">
            <a:schemeClr val="accent2"/>
          </a:effectRef>
          <a:fontRef idx="minor">
            <a:schemeClr val="dk1"/>
          </a:fontRef>
        </p:style>
        <p:txBody>
          <a:bodyPr rtlCol="1" anchor="ctr"/>
          <a:lstStyle/>
          <a:p>
            <a:pPr algn="ctr"/>
            <a:r>
              <a:rPr lang="he-IL" sz="2000" b="1" dirty="0">
                <a:latin typeface="David" panose="020E0502060401010101" pitchFamily="34" charset="-79"/>
                <a:cs typeface="David" panose="020E0502060401010101" pitchFamily="34" charset="-79"/>
              </a:rPr>
              <a:t>עמידה בלוח זמנים </a:t>
            </a:r>
            <a:endParaRPr lang="en-US" sz="2000" b="1" dirty="0">
              <a:latin typeface="David" panose="020E0502060401010101" pitchFamily="34" charset="-79"/>
              <a:cs typeface="David" panose="020E0502060401010101" pitchFamily="34" charset="-79"/>
            </a:endParaRPr>
          </a:p>
          <a:p>
            <a:pPr algn="ctr"/>
            <a:r>
              <a:rPr lang="he-IL" sz="2000" b="1" dirty="0">
                <a:latin typeface="David" panose="020E0502060401010101" pitchFamily="34" charset="-79"/>
                <a:cs typeface="David" panose="020E0502060401010101" pitchFamily="34" charset="-79"/>
              </a:rPr>
              <a:t>5%</a:t>
            </a:r>
          </a:p>
        </p:txBody>
      </p:sp>
      <p:sp>
        <p:nvSpPr>
          <p:cNvPr id="24" name="TextBox 23"/>
          <p:cNvSpPr txBox="1"/>
          <p:nvPr/>
        </p:nvSpPr>
        <p:spPr>
          <a:xfrm>
            <a:off x="904475" y="357166"/>
            <a:ext cx="7981736" cy="923330"/>
          </a:xfrm>
          <a:prstGeom prst="rect">
            <a:avLst/>
          </a:prstGeom>
          <a:noFill/>
        </p:spPr>
        <p:txBody>
          <a:bodyPr wrap="none" rtlCol="1">
            <a:spAutoFit/>
          </a:bodyPr>
          <a:lstStyle/>
          <a:p>
            <a:r>
              <a:rPr lang="he-IL" sz="3600" b="1" dirty="0" smtClean="0">
                <a:solidFill>
                  <a:srgbClr val="C00000"/>
                </a:solidFill>
                <a:latin typeface="Arial" panose="020B0604020202020204" pitchFamily="34" charset="0"/>
                <a:ea typeface="Tahoma" pitchFamily="34" charset="0"/>
                <a:cs typeface="Arial" panose="020B0604020202020204" pitchFamily="34" charset="0"/>
              </a:rPr>
              <a:t>חלק ב. </a:t>
            </a:r>
            <a:r>
              <a:rPr lang="he-IL" sz="3600" b="1" dirty="0">
                <a:solidFill>
                  <a:srgbClr val="C00000"/>
                </a:solidFill>
                <a:latin typeface="Arial" panose="020B0604020202020204" pitchFamily="34" charset="0"/>
                <a:ea typeface="Tahoma" pitchFamily="34" charset="0"/>
                <a:cs typeface="Arial" panose="020B0604020202020204" pitchFamily="34" charset="0"/>
              </a:rPr>
              <a:t>טכנולוגיות להדפסה </a:t>
            </a:r>
            <a:r>
              <a:rPr lang="he-IL" sz="3600" b="1" dirty="0" smtClean="0">
                <a:solidFill>
                  <a:srgbClr val="C00000"/>
                </a:solidFill>
                <a:latin typeface="Arial" panose="020B0604020202020204" pitchFamily="34" charset="0"/>
                <a:ea typeface="Tahoma" pitchFamily="34" charset="0"/>
                <a:cs typeface="Arial" panose="020B0604020202020204" pitchFamily="34" charset="0"/>
              </a:rPr>
              <a:t>– </a:t>
            </a:r>
            <a:r>
              <a:rPr lang="he-IL" sz="3600" b="1" dirty="0">
                <a:solidFill>
                  <a:srgbClr val="C00000"/>
                </a:solidFill>
                <a:latin typeface="Arial" panose="020B0604020202020204" pitchFamily="34" charset="0"/>
                <a:ea typeface="Tahoma" pitchFamily="34" charset="0"/>
                <a:cs typeface="Arial" panose="020B0604020202020204" pitchFamily="34" charset="0"/>
              </a:rPr>
              <a:t>הכנת מצגת</a:t>
            </a:r>
            <a:endParaRPr lang="en-US" sz="3600" b="1" dirty="0">
              <a:solidFill>
                <a:srgbClr val="C00000"/>
              </a:solidFill>
              <a:latin typeface="Arial" panose="020B0604020202020204" pitchFamily="34" charset="0"/>
              <a:ea typeface="Tahoma" pitchFamily="34" charset="0"/>
              <a:cs typeface="Arial" panose="020B0604020202020204" pitchFamily="34" charset="0"/>
            </a:endParaRPr>
          </a:p>
          <a:p>
            <a:endParaRPr lang="he-IL"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189024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של מספר שקופית 2"/>
          <p:cNvSpPr>
            <a:spLocks noGrp="1"/>
          </p:cNvSpPr>
          <p:nvPr>
            <p:ph type="sldNum" sz="quarter" idx="12"/>
          </p:nvPr>
        </p:nvSpPr>
        <p:spPr/>
        <p:txBody>
          <a:bodyPr>
            <a:normAutofit fontScale="85000" lnSpcReduction="20000"/>
          </a:bodyPr>
          <a:lstStyle/>
          <a:p>
            <a:fld id="{96FD2548-2F63-429B-B04D-ED9D25BDBAF8}" type="slidenum">
              <a:rPr lang="he-IL" smtClean="0"/>
              <a:pPr/>
              <a:t>14</a:t>
            </a:fld>
            <a:endParaRPr lang="he-IL"/>
          </a:p>
        </p:txBody>
      </p:sp>
      <p:sp>
        <p:nvSpPr>
          <p:cNvPr id="8" name="מלבן 7"/>
          <p:cNvSpPr/>
          <p:nvPr/>
        </p:nvSpPr>
        <p:spPr>
          <a:xfrm>
            <a:off x="357126" y="1628800"/>
            <a:ext cx="8786874" cy="1177245"/>
          </a:xfrm>
          <a:prstGeom prst="rect">
            <a:avLst/>
          </a:prstGeom>
          <a:noFill/>
          <a:ln>
            <a:noFill/>
          </a:ln>
        </p:spPr>
        <p:txBody>
          <a:bodyPr wrap="square">
            <a:spAutoFit/>
          </a:bodyPr>
          <a:lstStyle/>
          <a:p>
            <a:pPr marL="355600" indent="-355600" algn="just">
              <a:lnSpc>
                <a:spcPct val="150000"/>
              </a:lnSpc>
              <a:buClr>
                <a:schemeClr val="accent2">
                  <a:lumMod val="75000"/>
                </a:schemeClr>
              </a:buClr>
              <a:buFont typeface="Wingdings" pitchFamily="2" charset="2"/>
              <a:buChar char="q"/>
            </a:pPr>
            <a:r>
              <a:rPr lang="he-IL" sz="2400" b="1" u="sng" dirty="0">
                <a:hlinkClick r:id="rId3"/>
              </a:rPr>
              <a:t>מדפסת תלת </a:t>
            </a:r>
            <a:r>
              <a:rPr lang="he-IL" sz="2400" b="1" u="sng" dirty="0" err="1">
                <a:hlinkClick r:id="rId3"/>
              </a:rPr>
              <a:t>מימד</a:t>
            </a:r>
            <a:r>
              <a:rPr lang="he-IL" sz="2400" b="1" u="sng" dirty="0">
                <a:hlinkClick r:id="rId3"/>
              </a:rPr>
              <a:t> </a:t>
            </a:r>
            <a:endParaRPr lang="he-IL" sz="2400" b="1" u="sng" dirty="0" smtClean="0"/>
          </a:p>
          <a:p>
            <a:pPr marL="355600" indent="-355600" algn="just">
              <a:lnSpc>
                <a:spcPct val="150000"/>
              </a:lnSpc>
              <a:buClr>
                <a:schemeClr val="accent2">
                  <a:lumMod val="75000"/>
                </a:schemeClr>
              </a:buClr>
              <a:buFont typeface="Wingdings" pitchFamily="2" charset="2"/>
              <a:buChar char="q"/>
            </a:pPr>
            <a:r>
              <a:rPr lang="he-IL" sz="2300" dirty="0" smtClean="0">
                <a:latin typeface="Arial" panose="020B0604020202020204" pitchFamily="34" charset="0"/>
                <a:ea typeface="Tahoma" panose="020B0604030504040204" pitchFamily="34" charset="0"/>
                <a:cs typeface="Arial" panose="020B0604020202020204" pitchFamily="34" charset="0"/>
              </a:rPr>
              <a:t>5.32, 12.06</a:t>
            </a:r>
            <a:r>
              <a:rPr lang="he-IL" sz="2300" smtClean="0">
                <a:latin typeface="Arial" panose="020B0604020202020204" pitchFamily="34" charset="0"/>
                <a:ea typeface="Tahoma" panose="020B0604030504040204" pitchFamily="34" charset="0"/>
                <a:cs typeface="Arial" panose="020B0604020202020204" pitchFamily="34" charset="0"/>
              </a:rPr>
              <a:t>, 19.10, 22.42</a:t>
            </a:r>
            <a:endParaRPr lang="he-IL" sz="2300" dirty="0" smtClean="0">
              <a:latin typeface="Arial" panose="020B0604020202020204" pitchFamily="34" charset="0"/>
              <a:ea typeface="Tahoma" panose="020B0604030504040204" pitchFamily="34" charset="0"/>
              <a:cs typeface="Arial" panose="020B0604020202020204" pitchFamily="34" charset="0"/>
            </a:endParaRPr>
          </a:p>
        </p:txBody>
      </p:sp>
      <p:sp>
        <p:nvSpPr>
          <p:cNvPr id="11" name="TextBox 10"/>
          <p:cNvSpPr txBox="1"/>
          <p:nvPr/>
        </p:nvSpPr>
        <p:spPr>
          <a:xfrm>
            <a:off x="5987661" y="357166"/>
            <a:ext cx="2898550" cy="646331"/>
          </a:xfrm>
          <a:prstGeom prst="rect">
            <a:avLst/>
          </a:prstGeom>
          <a:noFill/>
        </p:spPr>
        <p:txBody>
          <a:bodyPr wrap="none" rtlCol="1">
            <a:spAutoFit/>
          </a:bodyPr>
          <a:lstStyle/>
          <a:p>
            <a:r>
              <a:rPr lang="he-IL" sz="3600" b="1" dirty="0" smtClean="0">
                <a:solidFill>
                  <a:srgbClr val="C00000"/>
                </a:solidFill>
                <a:latin typeface="Arial" panose="020B0604020202020204" pitchFamily="34" charset="0"/>
                <a:ea typeface="Tahoma" pitchFamily="34" charset="0"/>
                <a:cs typeface="Arial" panose="020B0604020202020204" pitchFamily="34" charset="0"/>
              </a:rPr>
              <a:t>חלק ג - </a:t>
            </a:r>
            <a:r>
              <a:rPr lang="he-IL" sz="3600" b="1" dirty="0" err="1" smtClean="0">
                <a:solidFill>
                  <a:srgbClr val="C00000"/>
                </a:solidFill>
                <a:latin typeface="Arial" panose="020B0604020202020204" pitchFamily="34" charset="0"/>
                <a:ea typeface="Tahoma" pitchFamily="34" charset="0"/>
                <a:cs typeface="Arial" panose="020B0604020202020204" pitchFamily="34" charset="0"/>
              </a:rPr>
              <a:t>דיבייט</a:t>
            </a:r>
            <a:endParaRPr lang="he-IL"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07115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dirty="0"/>
          </a:p>
        </p:txBody>
      </p:sp>
      <p:sp>
        <p:nvSpPr>
          <p:cNvPr id="3" name="מציין מיקום של מספר שקופית 2"/>
          <p:cNvSpPr>
            <a:spLocks noGrp="1"/>
          </p:cNvSpPr>
          <p:nvPr>
            <p:ph type="sldNum" sz="quarter" idx="12"/>
          </p:nvPr>
        </p:nvSpPr>
        <p:spPr/>
        <p:txBody>
          <a:bodyPr>
            <a:normAutofit fontScale="85000" lnSpcReduction="20000"/>
          </a:bodyPr>
          <a:lstStyle/>
          <a:p>
            <a:fld id="{96FD2548-2F63-429B-B04D-ED9D25BDBAF8}" type="slidenum">
              <a:rPr lang="he-IL" smtClean="0"/>
              <a:pPr/>
              <a:t>15</a:t>
            </a:fld>
            <a:endParaRPr lang="he-IL"/>
          </a:p>
        </p:txBody>
      </p:sp>
      <p:sp>
        <p:nvSpPr>
          <p:cNvPr id="4" name="מציין מיקום תוכן 3"/>
          <p:cNvSpPr>
            <a:spLocks noGrp="1"/>
          </p:cNvSpPr>
          <p:nvPr>
            <p:ph sz="quarter" idx="1"/>
          </p:nvPr>
        </p:nvSpPr>
        <p:spPr/>
        <p:txBody>
          <a:bodyPr/>
          <a:lstStyle/>
          <a:p>
            <a:endParaRPr lang="he-IL"/>
          </a:p>
        </p:txBody>
      </p:sp>
      <p:sp>
        <p:nvSpPr>
          <p:cNvPr id="5" name="Rectangle 3"/>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altLang="he-IL" sz="900" b="1" i="0" u="none" strike="noStrike" cap="none" normalizeH="0" baseline="0" smtClean="0">
                <a:ln>
                  <a:noFill/>
                </a:ln>
                <a:solidFill>
                  <a:srgbClr val="FF0000"/>
                </a:solidFill>
                <a:effectLst/>
                <a:latin typeface="Arial" pitchFamily="34" charset="0"/>
                <a:cs typeface="Arial" pitchFamily="34" charset="0"/>
              </a:rPr>
              <a:t> שירים וסיפורים לחנוכה מאת מירי צללזון</a:t>
            </a:r>
            <a:endParaRPr kumimoji="0" lang="he-IL" altLang="he-IL" sz="800"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he-IL" altLang="he-IL" sz="900" b="0" i="0" u="none" strike="noStrike" cap="none" normalizeH="0" baseline="0" smtClean="0">
                <a:ln>
                  <a:noFill/>
                </a:ln>
                <a:solidFill>
                  <a:srgbClr val="5A5957"/>
                </a:solidFill>
                <a:effectLst/>
                <a:latin typeface="Arial" pitchFamily="34" charset="0"/>
                <a:cs typeface="Arial" pitchFamily="34" charset="0"/>
              </a:rPr>
              <a:t>  </a:t>
            </a:r>
            <a:endParaRPr kumimoji="0" lang="he-IL" altLang="he-IL" sz="12900" b="0" i="0" u="none" strike="noStrike" cap="none" normalizeH="0" baseline="0" smtClean="0">
              <a:ln>
                <a:noFill/>
              </a:ln>
              <a:solidFill>
                <a:srgbClr val="5A5957"/>
              </a:solidFill>
              <a:effectLst/>
              <a:latin typeface="Arial" pitchFamily="34" charset="0"/>
              <a:cs typeface="Arial" pitchFamily="34" charset="0"/>
            </a:endParaRPr>
          </a:p>
        </p:txBody>
      </p:sp>
      <p:pic>
        <p:nvPicPr>
          <p:cNvPr id="1028" name="Picture 4" descr="http://storage.cet.ac.il/SharvitNew/Storage/430928/222733.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2046" y="121557"/>
            <a:ext cx="9079905" cy="68099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09053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של מספר שקופית 2"/>
          <p:cNvSpPr>
            <a:spLocks noGrp="1"/>
          </p:cNvSpPr>
          <p:nvPr>
            <p:ph type="sldNum" sz="quarter" idx="12"/>
          </p:nvPr>
        </p:nvSpPr>
        <p:spPr/>
        <p:txBody>
          <a:bodyPr>
            <a:normAutofit fontScale="85000" lnSpcReduction="20000"/>
          </a:bodyPr>
          <a:lstStyle/>
          <a:p>
            <a:fld id="{96FD2548-2F63-429B-B04D-ED9D25BDBAF8}" type="slidenum">
              <a:rPr lang="he-IL" smtClean="0"/>
              <a:pPr/>
              <a:t>2</a:t>
            </a:fld>
            <a:endParaRPr lang="he-IL"/>
          </a:p>
        </p:txBody>
      </p:sp>
      <p:sp>
        <p:nvSpPr>
          <p:cNvPr id="8" name="מלבן 7"/>
          <p:cNvSpPr/>
          <p:nvPr/>
        </p:nvSpPr>
        <p:spPr>
          <a:xfrm>
            <a:off x="357126" y="1628800"/>
            <a:ext cx="8786874" cy="5170646"/>
          </a:xfrm>
          <a:prstGeom prst="rect">
            <a:avLst/>
          </a:prstGeom>
          <a:noFill/>
          <a:ln>
            <a:noFill/>
          </a:ln>
        </p:spPr>
        <p:txBody>
          <a:bodyPr wrap="square">
            <a:spAutoFit/>
          </a:bodyPr>
          <a:lstStyle/>
          <a:p>
            <a:pPr>
              <a:lnSpc>
                <a:spcPct val="150000"/>
              </a:lnSpc>
            </a:pPr>
            <a:r>
              <a:rPr lang="he-IL" sz="2000" b="1" dirty="0" smtClean="0">
                <a:latin typeface="David" panose="020E0502060401010101" pitchFamily="34" charset="-79"/>
                <a:cs typeface="David" panose="020E0502060401010101" pitchFamily="34" charset="-79"/>
              </a:rPr>
              <a:t>מבוא</a:t>
            </a:r>
          </a:p>
          <a:p>
            <a:pPr>
              <a:lnSpc>
                <a:spcPct val="150000"/>
              </a:lnSpc>
            </a:pPr>
            <a:r>
              <a:rPr lang="he-IL" sz="2000" dirty="0" smtClean="0">
                <a:latin typeface="David" panose="020E0502060401010101" pitchFamily="34" charset="-79"/>
                <a:cs typeface="David" panose="020E0502060401010101" pitchFamily="34" charset="-79"/>
              </a:rPr>
              <a:t>כולנו </a:t>
            </a:r>
            <a:r>
              <a:rPr lang="he-IL" sz="2000" dirty="0">
                <a:latin typeface="David" panose="020E0502060401010101" pitchFamily="34" charset="-79"/>
                <a:cs typeface="David" panose="020E0502060401010101" pitchFamily="34" charset="-79"/>
              </a:rPr>
              <a:t>השתעשענו לא פעם בשאלה איך היו חיינו נראים אילו יכולנו להפוך מחשבה למציאות וליצור בעצמינו כל חפץ או מוצר שנרצה. אף שהרעיון הזה הוא עדיין פנטזיה, אפשר בימינו לייצר בלחיצת כפתור כמעט כל חפץ שנפשנו חושקת בו. צעצועים, בגדים, נעליים, שתלים רפואיים, מאכלים ואפילו בתים. כל אלו הם רק דוגמאות ספורות למוצרים שאפשר לייצר באמצעות הטכנולוגיה של המדפסת התלת ממדית, שהניו יורק טיימס כינה "גדולה יותר מהאינטרנט וחשובה לא פחות מהמצאת מנוע הקיטור</a:t>
            </a:r>
            <a:r>
              <a:rPr lang="he-IL" sz="2000" dirty="0" smtClean="0">
                <a:latin typeface="David" panose="020E0502060401010101" pitchFamily="34" charset="-79"/>
                <a:cs typeface="David" panose="020E0502060401010101" pitchFamily="34" charset="-79"/>
              </a:rPr>
              <a:t>".</a:t>
            </a:r>
          </a:p>
          <a:p>
            <a:pPr>
              <a:lnSpc>
                <a:spcPct val="150000"/>
              </a:lnSpc>
            </a:pPr>
            <a:r>
              <a:rPr lang="he-IL" sz="2000" b="1" dirty="0" smtClean="0">
                <a:latin typeface="David" panose="020E0502060401010101" pitchFamily="34" charset="-79"/>
                <a:cs typeface="David" panose="020E0502060401010101" pitchFamily="34" charset="-79"/>
              </a:rPr>
              <a:t>אז </a:t>
            </a:r>
            <a:r>
              <a:rPr lang="he-IL" sz="2000" b="1" dirty="0">
                <a:latin typeface="David" panose="020E0502060401010101" pitchFamily="34" charset="-79"/>
                <a:cs typeface="David" panose="020E0502060401010101" pitchFamily="34" charset="-79"/>
              </a:rPr>
              <a:t>איך עושים זאת? </a:t>
            </a:r>
            <a:endParaRPr lang="en-US" sz="2000" dirty="0">
              <a:latin typeface="David" panose="020E0502060401010101" pitchFamily="34" charset="-79"/>
              <a:cs typeface="David" panose="020E0502060401010101" pitchFamily="34" charset="-79"/>
            </a:endParaRPr>
          </a:p>
          <a:p>
            <a:pPr>
              <a:lnSpc>
                <a:spcPct val="150000"/>
              </a:lnSpc>
            </a:pPr>
            <a:r>
              <a:rPr lang="he-IL" sz="2000" dirty="0">
                <a:latin typeface="David" panose="020E0502060401010101" pitchFamily="34" charset="-79"/>
                <a:cs typeface="David" panose="020E0502060401010101" pitchFamily="34" charset="-79"/>
              </a:rPr>
              <a:t>על כך תיקראו בפעילות הבאה ובהמשכה תתמודדו עם השאלה, האם הטכנולוגיה הזו תאפשר לנו לייצר ממש </a:t>
            </a:r>
            <a:r>
              <a:rPr lang="he-IL" sz="2000" dirty="0" err="1">
                <a:latin typeface="David" panose="020E0502060401010101" pitchFamily="34" charset="-79"/>
                <a:cs typeface="David" panose="020E0502060401010101" pitchFamily="34" charset="-79"/>
              </a:rPr>
              <a:t>הכל</a:t>
            </a:r>
            <a:r>
              <a:rPr lang="he-IL" sz="2000" dirty="0">
                <a:latin typeface="David" panose="020E0502060401010101" pitchFamily="34" charset="-79"/>
                <a:cs typeface="David" panose="020E0502060401010101" pitchFamily="34" charset="-79"/>
              </a:rPr>
              <a:t>? והאם זה טוב לנו</a:t>
            </a:r>
            <a:r>
              <a:rPr lang="he-IL" sz="2000" dirty="0" smtClean="0">
                <a:latin typeface="David" panose="020E0502060401010101" pitchFamily="34" charset="-79"/>
                <a:cs typeface="David" panose="020E0502060401010101" pitchFamily="34" charset="-79"/>
              </a:rPr>
              <a:t>?</a:t>
            </a:r>
            <a:endParaRPr lang="he-IL" sz="2000" dirty="0" smtClean="0">
              <a:latin typeface="Tahoma" pitchFamily="34" charset="0"/>
              <a:ea typeface="Tahoma" pitchFamily="34" charset="0"/>
              <a:cs typeface="Tahoma" pitchFamily="34" charset="0"/>
              <a:hlinkClick r:id="rId3"/>
            </a:endParaRPr>
          </a:p>
          <a:p>
            <a:pPr marL="355600" indent="-355600" algn="just">
              <a:lnSpc>
                <a:spcPct val="150000"/>
              </a:lnSpc>
              <a:buClr>
                <a:schemeClr val="accent2">
                  <a:lumMod val="75000"/>
                </a:schemeClr>
              </a:buClr>
              <a:buFont typeface="Wingdings" pitchFamily="2" charset="2"/>
              <a:buChar char="q"/>
            </a:pPr>
            <a:r>
              <a:rPr lang="en-US" sz="2000" dirty="0" smtClean="0">
                <a:latin typeface="Tahoma" pitchFamily="34" charset="0"/>
                <a:ea typeface="Tahoma" pitchFamily="34" charset="0"/>
                <a:cs typeface="Tahoma" pitchFamily="34" charset="0"/>
                <a:hlinkClick r:id="rId3"/>
              </a:rPr>
              <a:t>https</a:t>
            </a:r>
            <a:r>
              <a:rPr lang="en-US" sz="2000" dirty="0">
                <a:latin typeface="Tahoma" pitchFamily="34" charset="0"/>
                <a:ea typeface="Tahoma" pitchFamily="34" charset="0"/>
                <a:cs typeface="Tahoma" pitchFamily="34" charset="0"/>
                <a:hlinkClick r:id="rId3"/>
              </a:rPr>
              <a:t>://</a:t>
            </a:r>
            <a:r>
              <a:rPr lang="en-US" sz="2000" dirty="0" smtClean="0">
                <a:latin typeface="Tahoma" pitchFamily="34" charset="0"/>
                <a:ea typeface="Tahoma" pitchFamily="34" charset="0"/>
                <a:cs typeface="Tahoma" pitchFamily="34" charset="0"/>
                <a:hlinkClick r:id="rId3"/>
              </a:rPr>
              <a:t>www.youtube.com/watch?v=ImmfJjoHAWg</a:t>
            </a:r>
            <a:r>
              <a:rPr lang="he-IL" sz="2000" dirty="0" smtClean="0">
                <a:latin typeface="Tahoma" pitchFamily="34" charset="0"/>
                <a:ea typeface="Tahoma" pitchFamily="34" charset="0"/>
                <a:cs typeface="Tahoma" pitchFamily="34" charset="0"/>
              </a:rPr>
              <a:t> 0.35, 1.35, 2.41</a:t>
            </a:r>
          </a:p>
        </p:txBody>
      </p:sp>
      <p:sp>
        <p:nvSpPr>
          <p:cNvPr id="11" name="TextBox 10"/>
          <p:cNvSpPr txBox="1"/>
          <p:nvPr/>
        </p:nvSpPr>
        <p:spPr>
          <a:xfrm>
            <a:off x="7326169" y="357166"/>
            <a:ext cx="1560042" cy="646331"/>
          </a:xfrm>
          <a:prstGeom prst="rect">
            <a:avLst/>
          </a:prstGeom>
          <a:noFill/>
        </p:spPr>
        <p:txBody>
          <a:bodyPr wrap="none" rtlCol="1">
            <a:spAutoFit/>
          </a:bodyPr>
          <a:lstStyle/>
          <a:p>
            <a:r>
              <a:rPr lang="he-IL" sz="3600" b="1" dirty="0" smtClean="0">
                <a:solidFill>
                  <a:srgbClr val="C00000"/>
                </a:solidFill>
                <a:latin typeface="Arial" panose="020B0604020202020204" pitchFamily="34" charset="0"/>
                <a:ea typeface="Tahoma" pitchFamily="34" charset="0"/>
                <a:cs typeface="Arial" panose="020B0604020202020204" pitchFamily="34" charset="0"/>
              </a:rPr>
              <a:t>הקדמה</a:t>
            </a:r>
            <a:endParaRPr lang="he-IL"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62560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של מספר שקופית 2"/>
          <p:cNvSpPr>
            <a:spLocks noGrp="1"/>
          </p:cNvSpPr>
          <p:nvPr>
            <p:ph type="sldNum" sz="quarter" idx="12"/>
          </p:nvPr>
        </p:nvSpPr>
        <p:spPr/>
        <p:txBody>
          <a:bodyPr>
            <a:normAutofit fontScale="85000" lnSpcReduction="20000"/>
          </a:bodyPr>
          <a:lstStyle/>
          <a:p>
            <a:fld id="{96FD2548-2F63-429B-B04D-ED9D25BDBAF8}" type="slidenum">
              <a:rPr lang="he-IL" smtClean="0"/>
              <a:pPr/>
              <a:t>3</a:t>
            </a:fld>
            <a:endParaRPr lang="he-IL"/>
          </a:p>
        </p:txBody>
      </p:sp>
      <p:sp>
        <p:nvSpPr>
          <p:cNvPr id="8" name="מלבן 7"/>
          <p:cNvSpPr/>
          <p:nvPr/>
        </p:nvSpPr>
        <p:spPr>
          <a:xfrm>
            <a:off x="357126" y="1628800"/>
            <a:ext cx="8786874" cy="2285241"/>
          </a:xfrm>
          <a:prstGeom prst="rect">
            <a:avLst/>
          </a:prstGeom>
          <a:noFill/>
          <a:ln>
            <a:noFill/>
          </a:ln>
        </p:spPr>
        <p:txBody>
          <a:bodyPr wrap="square">
            <a:spAutoFit/>
          </a:bodyPr>
          <a:lstStyle/>
          <a:p>
            <a:pPr marL="355600" indent="-355600" algn="just">
              <a:lnSpc>
                <a:spcPct val="150000"/>
              </a:lnSpc>
              <a:buClr>
                <a:schemeClr val="accent2">
                  <a:lumMod val="75000"/>
                </a:schemeClr>
              </a:buClr>
              <a:buFont typeface="Wingdings" pitchFamily="2" charset="2"/>
              <a:buChar char="q"/>
            </a:pPr>
            <a:r>
              <a:rPr lang="he-IL" sz="2300" dirty="0" smtClean="0">
                <a:latin typeface="Arial" panose="020B0604020202020204" pitchFamily="34" charset="0"/>
                <a:ea typeface="Tahoma" panose="020B0604030504040204" pitchFamily="34" charset="0"/>
                <a:cs typeface="Arial" panose="020B0604020202020204" pitchFamily="34" charset="0"/>
              </a:rPr>
              <a:t>מטרות הפעילות</a:t>
            </a:r>
          </a:p>
          <a:p>
            <a:pPr marL="742950" lvl="1" indent="-285750">
              <a:lnSpc>
                <a:spcPct val="150000"/>
              </a:lnSpc>
              <a:buFont typeface="Arial" panose="020B0604020202020204" pitchFamily="34" charset="0"/>
              <a:buChar char="•"/>
            </a:pPr>
            <a:r>
              <a:rPr lang="he-IL" dirty="0">
                <a:latin typeface="Arial" panose="020B0604020202020204" pitchFamily="34" charset="0"/>
                <a:ea typeface="Tahoma" panose="020B0604030504040204" pitchFamily="34" charset="0"/>
                <a:cs typeface="Arial" panose="020B0604020202020204" pitchFamily="34" charset="0"/>
              </a:rPr>
              <a:t>קישור הידע בתחום הפולימרים לחיי היומיום - הכרות עם טכנולוגיות ייצור בהדפסת תלת ממד </a:t>
            </a:r>
            <a:endParaRPr lang="en-US" dirty="0">
              <a:latin typeface="Arial" panose="020B0604020202020204" pitchFamily="34" charset="0"/>
              <a:ea typeface="Tahoma" panose="020B0604030504040204" pitchFamily="34" charset="0"/>
              <a:cs typeface="Arial" panose="020B0604020202020204" pitchFamily="34" charset="0"/>
            </a:endParaRPr>
          </a:p>
          <a:p>
            <a:pPr marL="742950" lvl="1" indent="-285750">
              <a:lnSpc>
                <a:spcPct val="150000"/>
              </a:lnSpc>
              <a:buFont typeface="Arial" panose="020B0604020202020204" pitchFamily="34" charset="0"/>
              <a:buChar char="•"/>
            </a:pPr>
            <a:r>
              <a:rPr lang="he-IL" dirty="0">
                <a:latin typeface="Arial" panose="020B0604020202020204" pitchFamily="34" charset="0"/>
                <a:ea typeface="Tahoma" panose="020B0604030504040204" pitchFamily="34" charset="0"/>
                <a:cs typeface="Arial" panose="020B0604020202020204" pitchFamily="34" charset="0"/>
              </a:rPr>
              <a:t>איתור מידע אודות טכנולוגיות, חומרי גלם ותהליך היצור</a:t>
            </a:r>
            <a:endParaRPr lang="en-US" dirty="0">
              <a:latin typeface="Arial" panose="020B0604020202020204" pitchFamily="34" charset="0"/>
              <a:ea typeface="Tahoma" panose="020B0604030504040204" pitchFamily="34" charset="0"/>
              <a:cs typeface="Arial" panose="020B0604020202020204" pitchFamily="34" charset="0"/>
            </a:endParaRPr>
          </a:p>
          <a:p>
            <a:pPr marL="742950" lvl="1" indent="-285750">
              <a:lnSpc>
                <a:spcPct val="150000"/>
              </a:lnSpc>
              <a:buFont typeface="Arial" panose="020B0604020202020204" pitchFamily="34" charset="0"/>
              <a:buChar char="•"/>
            </a:pPr>
            <a:r>
              <a:rPr lang="he-IL" dirty="0">
                <a:latin typeface="Arial" panose="020B0604020202020204" pitchFamily="34" charset="0"/>
                <a:ea typeface="Tahoma" panose="020B0604030504040204" pitchFamily="34" charset="0"/>
                <a:cs typeface="Arial" panose="020B0604020202020204" pitchFamily="34" charset="0"/>
              </a:rPr>
              <a:t>פיתוח מיומנויות של סיכום, חשיבה ביקורתית, עבודת צוות, עמידה מול קהל והצגת נושא</a:t>
            </a:r>
            <a:r>
              <a:rPr lang="he-IL" dirty="0" smtClean="0">
                <a:latin typeface="Arial" panose="020B0604020202020204" pitchFamily="34" charset="0"/>
                <a:ea typeface="Tahoma" panose="020B0604030504040204" pitchFamily="34" charset="0"/>
                <a:cs typeface="Arial" panose="020B0604020202020204" pitchFamily="34" charset="0"/>
              </a:rPr>
              <a:t>.</a:t>
            </a:r>
            <a:endParaRPr lang="en-US" dirty="0">
              <a:latin typeface="Arial" panose="020B0604020202020204" pitchFamily="34" charset="0"/>
              <a:ea typeface="Tahoma" panose="020B0604030504040204" pitchFamily="34" charset="0"/>
              <a:cs typeface="Arial" panose="020B0604020202020204" pitchFamily="34" charset="0"/>
            </a:endParaRPr>
          </a:p>
        </p:txBody>
      </p:sp>
      <p:sp>
        <p:nvSpPr>
          <p:cNvPr id="11" name="TextBox 10"/>
          <p:cNvSpPr txBox="1"/>
          <p:nvPr/>
        </p:nvSpPr>
        <p:spPr>
          <a:xfrm>
            <a:off x="7326169" y="357166"/>
            <a:ext cx="1560042" cy="646331"/>
          </a:xfrm>
          <a:prstGeom prst="rect">
            <a:avLst/>
          </a:prstGeom>
          <a:noFill/>
        </p:spPr>
        <p:txBody>
          <a:bodyPr wrap="none" rtlCol="1">
            <a:spAutoFit/>
          </a:bodyPr>
          <a:lstStyle/>
          <a:p>
            <a:r>
              <a:rPr lang="he-IL" sz="3600" b="1" dirty="0" smtClean="0">
                <a:solidFill>
                  <a:srgbClr val="C00000"/>
                </a:solidFill>
                <a:latin typeface="Arial" panose="020B0604020202020204" pitchFamily="34" charset="0"/>
                <a:ea typeface="Tahoma" pitchFamily="34" charset="0"/>
                <a:cs typeface="Arial" panose="020B0604020202020204" pitchFamily="34" charset="0"/>
              </a:rPr>
              <a:t>הקדמה</a:t>
            </a:r>
            <a:endParaRPr lang="he-IL"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891442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של מספר שקופית 2"/>
          <p:cNvSpPr>
            <a:spLocks noGrp="1"/>
          </p:cNvSpPr>
          <p:nvPr>
            <p:ph type="sldNum" sz="quarter" idx="12"/>
          </p:nvPr>
        </p:nvSpPr>
        <p:spPr/>
        <p:txBody>
          <a:bodyPr>
            <a:normAutofit fontScale="85000" lnSpcReduction="20000"/>
          </a:bodyPr>
          <a:lstStyle/>
          <a:p>
            <a:fld id="{96FD2548-2F63-429B-B04D-ED9D25BDBAF8}" type="slidenum">
              <a:rPr lang="he-IL" smtClean="0"/>
              <a:pPr/>
              <a:t>4</a:t>
            </a:fld>
            <a:endParaRPr lang="he-IL"/>
          </a:p>
        </p:txBody>
      </p:sp>
      <p:sp>
        <p:nvSpPr>
          <p:cNvPr id="8" name="מלבן 7"/>
          <p:cNvSpPr/>
          <p:nvPr/>
        </p:nvSpPr>
        <p:spPr>
          <a:xfrm>
            <a:off x="357126" y="1628800"/>
            <a:ext cx="8786874" cy="3531736"/>
          </a:xfrm>
          <a:prstGeom prst="rect">
            <a:avLst/>
          </a:prstGeom>
          <a:noFill/>
          <a:ln>
            <a:noFill/>
          </a:ln>
        </p:spPr>
        <p:txBody>
          <a:bodyPr wrap="square">
            <a:spAutoFit/>
          </a:bodyPr>
          <a:lstStyle/>
          <a:p>
            <a:pPr marL="355600" indent="-355600" algn="just">
              <a:lnSpc>
                <a:spcPct val="150000"/>
              </a:lnSpc>
              <a:buClr>
                <a:schemeClr val="accent2">
                  <a:lumMod val="75000"/>
                </a:schemeClr>
              </a:buClr>
              <a:buFont typeface="Wingdings" pitchFamily="2" charset="2"/>
              <a:buChar char="q"/>
            </a:pPr>
            <a:r>
              <a:rPr lang="he-IL" sz="2300" dirty="0" smtClean="0">
                <a:latin typeface="Arial" panose="020B0604020202020204" pitchFamily="34" charset="0"/>
                <a:ea typeface="Tahoma" panose="020B0604030504040204" pitchFamily="34" charset="0"/>
                <a:cs typeface="Arial" panose="020B0604020202020204" pitchFamily="34" charset="0"/>
              </a:rPr>
              <a:t>תיאור תמציתי של הפעילות:</a:t>
            </a:r>
          </a:p>
          <a:p>
            <a:pPr marL="742950" lvl="1" indent="-285750">
              <a:lnSpc>
                <a:spcPct val="150000"/>
              </a:lnSpc>
              <a:buFont typeface="Arial" panose="020B0604020202020204" pitchFamily="34" charset="0"/>
              <a:buChar char="•"/>
            </a:pPr>
            <a:r>
              <a:rPr lang="he-IL" dirty="0" smtClean="0">
                <a:latin typeface="Arial" panose="020B0604020202020204" pitchFamily="34" charset="0"/>
                <a:ea typeface="Tahoma" panose="020B0604030504040204" pitchFamily="34" charset="0"/>
                <a:cs typeface="Arial" panose="020B0604020202020204" pitchFamily="34" charset="0"/>
              </a:rPr>
              <a:t>הפעילות </a:t>
            </a:r>
            <a:r>
              <a:rPr lang="he-IL" dirty="0">
                <a:latin typeface="Arial" panose="020B0604020202020204" pitchFamily="34" charset="0"/>
                <a:ea typeface="Tahoma" panose="020B0604030504040204" pitchFamily="34" charset="0"/>
                <a:cs typeface="Arial" panose="020B0604020202020204" pitchFamily="34" charset="0"/>
              </a:rPr>
              <a:t>כוללת שלושה חלקים </a:t>
            </a:r>
            <a:r>
              <a:rPr lang="he-IL" dirty="0" smtClean="0">
                <a:latin typeface="Arial" panose="020B0604020202020204" pitchFamily="34" charset="0"/>
                <a:ea typeface="Tahoma" panose="020B0604030504040204" pitchFamily="34" charset="0"/>
                <a:cs typeface="Arial" panose="020B0604020202020204" pitchFamily="34" charset="0"/>
              </a:rPr>
              <a:t>עיקריים</a:t>
            </a:r>
            <a:r>
              <a:rPr lang="he-IL" dirty="0">
                <a:latin typeface="Arial" panose="020B0604020202020204" pitchFamily="34" charset="0"/>
                <a:ea typeface="Tahoma" panose="020B0604030504040204" pitchFamily="34" charset="0"/>
                <a:cs typeface="Arial" panose="020B0604020202020204" pitchFamily="34" charset="0"/>
              </a:rPr>
              <a:t>:</a:t>
            </a:r>
            <a:endParaRPr lang="he-IL" dirty="0" smtClean="0">
              <a:latin typeface="Arial" panose="020B0604020202020204" pitchFamily="34" charset="0"/>
              <a:ea typeface="Tahoma" panose="020B0604030504040204" pitchFamily="34" charset="0"/>
              <a:cs typeface="Arial" panose="020B0604020202020204" pitchFamily="34" charset="0"/>
            </a:endParaRPr>
          </a:p>
          <a:p>
            <a:pPr marL="1257300" lvl="2" indent="-342900">
              <a:lnSpc>
                <a:spcPct val="150000"/>
              </a:lnSpc>
              <a:buFont typeface="+mj-lt"/>
              <a:buAutoNum type="arabicPeriod"/>
            </a:pPr>
            <a:r>
              <a:rPr lang="he-IL" dirty="0" smtClean="0">
                <a:latin typeface="Arial" panose="020B0604020202020204" pitchFamily="34" charset="0"/>
                <a:ea typeface="Tahoma" panose="020B0604030504040204" pitchFamily="34" charset="0"/>
                <a:cs typeface="Arial" panose="020B0604020202020204" pitchFamily="34" charset="0"/>
              </a:rPr>
              <a:t>קריאת </a:t>
            </a:r>
            <a:r>
              <a:rPr lang="he-IL" dirty="0">
                <a:latin typeface="Arial" panose="020B0604020202020204" pitchFamily="34" charset="0"/>
                <a:ea typeface="Tahoma" panose="020B0604030504040204" pitchFamily="34" charset="0"/>
                <a:cs typeface="Arial" panose="020B0604020202020204" pitchFamily="34" charset="0"/>
              </a:rPr>
              <a:t>מידע מעובד בנושא הדפסה בתלת ממד ושאלות מלוות במגוון מיומנויות: יישום ידע כימי, העלאת טיעונים ונימוקים, העלאת השערות. </a:t>
            </a:r>
            <a:endParaRPr lang="he-IL" dirty="0" smtClean="0">
              <a:latin typeface="Arial" panose="020B0604020202020204" pitchFamily="34" charset="0"/>
              <a:ea typeface="Tahoma" panose="020B0604030504040204" pitchFamily="34" charset="0"/>
              <a:cs typeface="Arial" panose="020B0604020202020204" pitchFamily="34" charset="0"/>
            </a:endParaRPr>
          </a:p>
          <a:p>
            <a:pPr marL="1257300" lvl="2" indent="-342900">
              <a:lnSpc>
                <a:spcPct val="150000"/>
              </a:lnSpc>
              <a:buFont typeface="+mj-lt"/>
              <a:buAutoNum type="arabicPeriod"/>
            </a:pPr>
            <a:r>
              <a:rPr lang="he-IL" dirty="0" smtClean="0">
                <a:latin typeface="Arial" panose="020B0604020202020204" pitchFamily="34" charset="0"/>
                <a:ea typeface="Tahoma" panose="020B0604030504040204" pitchFamily="34" charset="0"/>
                <a:cs typeface="Arial" panose="020B0604020202020204" pitchFamily="34" charset="0"/>
              </a:rPr>
              <a:t>העמקה </a:t>
            </a:r>
            <a:r>
              <a:rPr lang="he-IL" dirty="0">
                <a:latin typeface="Arial" panose="020B0604020202020204" pitchFamily="34" charset="0"/>
                <a:ea typeface="Tahoma" panose="020B0604030504040204" pitchFamily="34" charset="0"/>
                <a:cs typeface="Arial" panose="020B0604020202020204" pitchFamily="34" charset="0"/>
              </a:rPr>
              <a:t>תוך הכנת מצגת על טכנולוגיות שונות להדפסה תלת ממדית בדגש של  חומרי הגלם שמשתמשים בהם, שימושים, יתרונות </a:t>
            </a:r>
            <a:r>
              <a:rPr lang="he-IL" dirty="0" smtClean="0">
                <a:latin typeface="Arial" panose="020B0604020202020204" pitchFamily="34" charset="0"/>
                <a:ea typeface="Tahoma" panose="020B0604030504040204" pitchFamily="34" charset="0"/>
                <a:cs typeface="Arial" panose="020B0604020202020204" pitchFamily="34" charset="0"/>
              </a:rPr>
              <a:t>וחסרונות</a:t>
            </a:r>
          </a:p>
          <a:p>
            <a:pPr marL="1257300" lvl="2" indent="-342900">
              <a:lnSpc>
                <a:spcPct val="150000"/>
              </a:lnSpc>
              <a:buFont typeface="+mj-lt"/>
              <a:buAutoNum type="arabicPeriod"/>
            </a:pPr>
            <a:r>
              <a:rPr lang="he-IL" dirty="0" smtClean="0">
                <a:latin typeface="Arial" panose="020B0604020202020204" pitchFamily="34" charset="0"/>
                <a:ea typeface="Tahoma" panose="020B0604030504040204" pitchFamily="34" charset="0"/>
                <a:cs typeface="Arial" panose="020B0604020202020204" pitchFamily="34" charset="0"/>
              </a:rPr>
              <a:t>הרחבה </a:t>
            </a:r>
            <a:r>
              <a:rPr lang="he-IL" dirty="0">
                <a:latin typeface="Arial" panose="020B0604020202020204" pitchFamily="34" charset="0"/>
                <a:ea typeface="Tahoma" panose="020B0604030504040204" pitchFamily="34" charset="0"/>
                <a:cs typeface="Arial" panose="020B0604020202020204" pitchFamily="34" charset="0"/>
              </a:rPr>
              <a:t>– פעילות </a:t>
            </a:r>
            <a:r>
              <a:rPr lang="he-IL" dirty="0" err="1">
                <a:latin typeface="Arial" panose="020B0604020202020204" pitchFamily="34" charset="0"/>
                <a:ea typeface="Tahoma" panose="020B0604030504040204" pitchFamily="34" charset="0"/>
                <a:cs typeface="Arial" panose="020B0604020202020204" pitchFamily="34" charset="0"/>
              </a:rPr>
              <a:t>דיבייט</a:t>
            </a:r>
            <a:r>
              <a:rPr lang="he-IL" dirty="0">
                <a:latin typeface="Arial" panose="020B0604020202020204" pitchFamily="34" charset="0"/>
                <a:ea typeface="Tahoma" panose="020B0604030504040204" pitchFamily="34" charset="0"/>
                <a:cs typeface="Arial" panose="020B0604020202020204" pitchFamily="34" charset="0"/>
              </a:rPr>
              <a:t> בהקשר </a:t>
            </a:r>
            <a:r>
              <a:rPr lang="he-IL" dirty="0" smtClean="0">
                <a:latin typeface="Arial" panose="020B0604020202020204" pitchFamily="34" charset="0"/>
                <a:ea typeface="Tahoma" panose="020B0604030504040204" pitchFamily="34" charset="0"/>
                <a:cs typeface="Arial" panose="020B0604020202020204" pitchFamily="34" charset="0"/>
              </a:rPr>
              <a:t>לדילמה אתית בנוגע להדפסת </a:t>
            </a:r>
            <a:r>
              <a:rPr lang="he-IL" dirty="0">
                <a:latin typeface="Arial" panose="020B0604020202020204" pitchFamily="34" charset="0"/>
                <a:ea typeface="Tahoma" panose="020B0604030504040204" pitchFamily="34" charset="0"/>
                <a:cs typeface="Arial" panose="020B0604020202020204" pitchFamily="34" charset="0"/>
              </a:rPr>
              <a:t>תלת ממד, עריכת דיון והכנת טיעונים ופרסומים </a:t>
            </a:r>
            <a:r>
              <a:rPr lang="he-IL" dirty="0" err="1">
                <a:latin typeface="Arial" panose="020B0604020202020204" pitchFamily="34" charset="0"/>
                <a:ea typeface="Tahoma" panose="020B0604030504040204" pitchFamily="34" charset="0"/>
                <a:cs typeface="Arial" panose="020B0604020202020204" pitchFamily="34" charset="0"/>
              </a:rPr>
              <a:t>לבעד</a:t>
            </a:r>
            <a:r>
              <a:rPr lang="he-IL" dirty="0">
                <a:latin typeface="Arial" panose="020B0604020202020204" pitchFamily="34" charset="0"/>
                <a:ea typeface="Tahoma" panose="020B0604030504040204" pitchFamily="34" charset="0"/>
                <a:cs typeface="Arial" panose="020B0604020202020204" pitchFamily="34" charset="0"/>
              </a:rPr>
              <a:t> </a:t>
            </a:r>
            <a:r>
              <a:rPr lang="he-IL" dirty="0" smtClean="0">
                <a:latin typeface="Arial" panose="020B0604020202020204" pitchFamily="34" charset="0"/>
                <a:ea typeface="Tahoma" panose="020B0604030504040204" pitchFamily="34" charset="0"/>
                <a:cs typeface="Arial" panose="020B0604020202020204" pitchFamily="34" charset="0"/>
              </a:rPr>
              <a:t>ונגד</a:t>
            </a:r>
            <a:endParaRPr lang="en-US" dirty="0">
              <a:latin typeface="Arial" panose="020B0604020202020204" pitchFamily="34" charset="0"/>
              <a:ea typeface="Tahoma" panose="020B0604030504040204" pitchFamily="34" charset="0"/>
              <a:cs typeface="Arial" panose="020B0604020202020204" pitchFamily="34" charset="0"/>
            </a:endParaRPr>
          </a:p>
        </p:txBody>
      </p:sp>
      <p:sp>
        <p:nvSpPr>
          <p:cNvPr id="11" name="TextBox 10"/>
          <p:cNvSpPr txBox="1"/>
          <p:nvPr/>
        </p:nvSpPr>
        <p:spPr>
          <a:xfrm>
            <a:off x="7326169" y="357166"/>
            <a:ext cx="1560042" cy="646331"/>
          </a:xfrm>
          <a:prstGeom prst="rect">
            <a:avLst/>
          </a:prstGeom>
          <a:noFill/>
        </p:spPr>
        <p:txBody>
          <a:bodyPr wrap="none" rtlCol="1">
            <a:spAutoFit/>
          </a:bodyPr>
          <a:lstStyle/>
          <a:p>
            <a:r>
              <a:rPr lang="he-IL" sz="3600" b="1" dirty="0" smtClean="0">
                <a:solidFill>
                  <a:srgbClr val="C00000"/>
                </a:solidFill>
                <a:latin typeface="Arial" panose="020B0604020202020204" pitchFamily="34" charset="0"/>
                <a:ea typeface="Tahoma" pitchFamily="34" charset="0"/>
                <a:cs typeface="Arial" panose="020B0604020202020204" pitchFamily="34" charset="0"/>
              </a:rPr>
              <a:t>הקדמה</a:t>
            </a:r>
            <a:endParaRPr lang="he-IL"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84861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של מספר שקופית 2"/>
          <p:cNvSpPr>
            <a:spLocks noGrp="1"/>
          </p:cNvSpPr>
          <p:nvPr>
            <p:ph type="sldNum" sz="quarter" idx="12"/>
          </p:nvPr>
        </p:nvSpPr>
        <p:spPr/>
        <p:txBody>
          <a:bodyPr>
            <a:normAutofit fontScale="85000" lnSpcReduction="20000"/>
          </a:bodyPr>
          <a:lstStyle/>
          <a:p>
            <a:fld id="{96FD2548-2F63-429B-B04D-ED9D25BDBAF8}" type="slidenum">
              <a:rPr lang="he-IL" smtClean="0"/>
              <a:pPr/>
              <a:t>5</a:t>
            </a:fld>
            <a:endParaRPr lang="he-IL"/>
          </a:p>
        </p:txBody>
      </p:sp>
      <p:sp>
        <p:nvSpPr>
          <p:cNvPr id="8" name="מלבן 7"/>
          <p:cNvSpPr/>
          <p:nvPr/>
        </p:nvSpPr>
        <p:spPr>
          <a:xfrm>
            <a:off x="357126" y="1628800"/>
            <a:ext cx="8786874" cy="2839239"/>
          </a:xfrm>
          <a:prstGeom prst="rect">
            <a:avLst/>
          </a:prstGeom>
          <a:noFill/>
          <a:ln>
            <a:noFill/>
          </a:ln>
        </p:spPr>
        <p:txBody>
          <a:bodyPr wrap="square">
            <a:spAutoFit/>
          </a:bodyPr>
          <a:lstStyle/>
          <a:p>
            <a:pPr marL="355600" lvl="0" indent="-355600" algn="just">
              <a:lnSpc>
                <a:spcPct val="150000"/>
              </a:lnSpc>
              <a:buClr>
                <a:schemeClr val="accent2">
                  <a:lumMod val="75000"/>
                </a:schemeClr>
              </a:buClr>
              <a:buFont typeface="Wingdings" pitchFamily="2" charset="2"/>
              <a:buChar char="q"/>
            </a:pPr>
            <a:r>
              <a:rPr lang="he-IL" sz="2300" dirty="0" smtClean="0">
                <a:latin typeface="Arial" panose="020B0604020202020204" pitchFamily="34" charset="0"/>
                <a:ea typeface="Tahoma" panose="020B0604030504040204" pitchFamily="34" charset="0"/>
                <a:cs typeface="Arial" panose="020B0604020202020204" pitchFamily="34" charset="0"/>
              </a:rPr>
              <a:t>דרכי </a:t>
            </a:r>
            <a:r>
              <a:rPr lang="he-IL" sz="2300" dirty="0">
                <a:latin typeface="Arial" panose="020B0604020202020204" pitchFamily="34" charset="0"/>
                <a:ea typeface="Tahoma" panose="020B0604030504040204" pitchFamily="34" charset="0"/>
                <a:cs typeface="Arial" panose="020B0604020202020204" pitchFamily="34" charset="0"/>
              </a:rPr>
              <a:t>הערכה חלופיות במשימה (הכוללים מחוונים</a:t>
            </a:r>
            <a:r>
              <a:rPr lang="he-IL" sz="2300" dirty="0" smtClean="0">
                <a:latin typeface="Arial" panose="020B0604020202020204" pitchFamily="34" charset="0"/>
                <a:ea typeface="Tahoma" panose="020B0604030504040204" pitchFamily="34" charset="0"/>
                <a:cs typeface="Arial" panose="020B0604020202020204" pitchFamily="34" charset="0"/>
              </a:rPr>
              <a:t>):</a:t>
            </a:r>
          </a:p>
          <a:p>
            <a:pPr marL="742950" lvl="1" indent="-285750">
              <a:buFont typeface="Arial" panose="020B0604020202020204" pitchFamily="34" charset="0"/>
              <a:buChar char="•"/>
            </a:pPr>
            <a:r>
              <a:rPr lang="he-IL" dirty="0" smtClean="0">
                <a:latin typeface="Arial" panose="020B0604020202020204" pitchFamily="34" charset="0"/>
                <a:ea typeface="Tahoma" panose="020B0604030504040204" pitchFamily="34" charset="0"/>
                <a:cs typeface="Arial" panose="020B0604020202020204" pitchFamily="34" charset="0"/>
              </a:rPr>
              <a:t>הכנת מצגת והצגתה בכיתה</a:t>
            </a:r>
            <a:r>
              <a:rPr lang="he-IL" sz="2400" dirty="0" smtClean="0"/>
              <a:t> </a:t>
            </a:r>
            <a:r>
              <a:rPr lang="he-IL" dirty="0" smtClean="0">
                <a:latin typeface="Arial" panose="020B0604020202020204" pitchFamily="34" charset="0"/>
                <a:ea typeface="Tahoma" panose="020B0604030504040204" pitchFamily="34" charset="0"/>
                <a:cs typeface="Arial" panose="020B0604020202020204" pitchFamily="34" charset="0"/>
              </a:rPr>
              <a:t> </a:t>
            </a:r>
            <a:endParaRPr lang="en-US" dirty="0" smtClean="0">
              <a:latin typeface="Arial" panose="020B0604020202020204" pitchFamily="34" charset="0"/>
              <a:ea typeface="Tahoma" panose="020B0604030504040204" pitchFamily="34" charset="0"/>
              <a:cs typeface="Arial" panose="020B0604020202020204" pitchFamily="34" charset="0"/>
            </a:endParaRPr>
          </a:p>
          <a:p>
            <a:pPr marL="742950" lvl="1" indent="-285750">
              <a:buFont typeface="Arial" panose="020B0604020202020204" pitchFamily="34" charset="0"/>
              <a:buChar char="•"/>
            </a:pPr>
            <a:r>
              <a:rPr lang="he-IL" dirty="0" smtClean="0">
                <a:latin typeface="Arial" panose="020B0604020202020204" pitchFamily="34" charset="0"/>
                <a:ea typeface="Tahoma" panose="020B0604030504040204" pitchFamily="34" charset="0"/>
                <a:cs typeface="Arial" panose="020B0604020202020204" pitchFamily="34" charset="0"/>
              </a:rPr>
              <a:t>עריכת דיון בקבוצה – העלאת טיעונים, שכנוע, עבודת צוות</a:t>
            </a:r>
            <a:r>
              <a:rPr lang="he-IL" sz="2400" dirty="0" smtClean="0"/>
              <a:t>.</a:t>
            </a:r>
            <a:endParaRPr lang="en-US" sz="2000" dirty="0" smtClean="0"/>
          </a:p>
          <a:p>
            <a:pPr marL="355600" lvl="0" indent="-355600" algn="just">
              <a:lnSpc>
                <a:spcPct val="150000"/>
              </a:lnSpc>
              <a:buClr>
                <a:schemeClr val="accent2">
                  <a:lumMod val="75000"/>
                </a:schemeClr>
              </a:buClr>
              <a:buFont typeface="Wingdings" pitchFamily="2" charset="2"/>
              <a:buChar char="q"/>
            </a:pPr>
            <a:r>
              <a:rPr lang="he-IL" sz="2300" dirty="0">
                <a:latin typeface="Arial" panose="020B0604020202020204" pitchFamily="34" charset="0"/>
                <a:ea typeface="Tahoma" panose="020B0604030504040204" pitchFamily="34" charset="0"/>
                <a:cs typeface="Arial" panose="020B0604020202020204" pitchFamily="34" charset="0"/>
              </a:rPr>
              <a:t>רקע נדרש לתלמיד:</a:t>
            </a:r>
            <a:endParaRPr lang="en-US" sz="2300" dirty="0">
              <a:latin typeface="Arial" panose="020B0604020202020204" pitchFamily="34" charset="0"/>
              <a:ea typeface="Tahoma" panose="020B0604030504040204" pitchFamily="34" charset="0"/>
              <a:cs typeface="Arial" panose="020B0604020202020204" pitchFamily="34" charset="0"/>
            </a:endParaRPr>
          </a:p>
          <a:p>
            <a:pPr marL="742950" lvl="1" indent="-285750">
              <a:lnSpc>
                <a:spcPct val="150000"/>
              </a:lnSpc>
              <a:buClr>
                <a:schemeClr val="accent2">
                  <a:lumMod val="75000"/>
                </a:schemeClr>
              </a:buClr>
              <a:buFont typeface="Arial" panose="020B0604020202020204" pitchFamily="34" charset="0"/>
              <a:buChar char="•"/>
            </a:pPr>
            <a:r>
              <a:rPr lang="he-IL" dirty="0">
                <a:latin typeface="Arial" panose="020B0604020202020204" pitchFamily="34" charset="0"/>
                <a:ea typeface="Tahoma" panose="020B0604030504040204" pitchFamily="34" charset="0"/>
                <a:cs typeface="Arial" panose="020B0604020202020204" pitchFamily="34" charset="0"/>
              </a:rPr>
              <a:t>ידע בנושא פולימרים, בעיקר נוסחאות מבנה ותהליך הפלמור.</a:t>
            </a:r>
            <a:endParaRPr lang="en-US" dirty="0">
              <a:latin typeface="Arial" panose="020B0604020202020204" pitchFamily="34" charset="0"/>
              <a:ea typeface="Tahoma" panose="020B0604030504040204" pitchFamily="34" charset="0"/>
              <a:cs typeface="Arial" panose="020B0604020202020204" pitchFamily="34" charset="0"/>
            </a:endParaRPr>
          </a:p>
          <a:p>
            <a:pPr marL="355600" indent="-355600" algn="just">
              <a:lnSpc>
                <a:spcPct val="150000"/>
              </a:lnSpc>
              <a:buClr>
                <a:schemeClr val="accent2">
                  <a:lumMod val="75000"/>
                </a:schemeClr>
              </a:buClr>
              <a:buFont typeface="Wingdings" pitchFamily="2" charset="2"/>
              <a:buChar char="q"/>
            </a:pPr>
            <a:endParaRPr lang="he-IL" sz="2300" dirty="0" smtClean="0">
              <a:latin typeface="Arial" panose="020B0604020202020204" pitchFamily="34" charset="0"/>
              <a:ea typeface="Tahoma" panose="020B0604030504040204" pitchFamily="34" charset="0"/>
              <a:cs typeface="Arial" panose="020B0604020202020204" pitchFamily="34" charset="0"/>
            </a:endParaRPr>
          </a:p>
        </p:txBody>
      </p:sp>
      <p:sp>
        <p:nvSpPr>
          <p:cNvPr id="11" name="TextBox 10"/>
          <p:cNvSpPr txBox="1"/>
          <p:nvPr/>
        </p:nvSpPr>
        <p:spPr>
          <a:xfrm>
            <a:off x="7326169" y="357166"/>
            <a:ext cx="1560042" cy="646331"/>
          </a:xfrm>
          <a:prstGeom prst="rect">
            <a:avLst/>
          </a:prstGeom>
          <a:noFill/>
        </p:spPr>
        <p:txBody>
          <a:bodyPr wrap="none" rtlCol="1">
            <a:spAutoFit/>
          </a:bodyPr>
          <a:lstStyle/>
          <a:p>
            <a:r>
              <a:rPr lang="he-IL" sz="3600" b="1" dirty="0" smtClean="0">
                <a:solidFill>
                  <a:srgbClr val="C00000"/>
                </a:solidFill>
                <a:latin typeface="Arial" panose="020B0604020202020204" pitchFamily="34" charset="0"/>
                <a:ea typeface="Tahoma" pitchFamily="34" charset="0"/>
                <a:cs typeface="Arial" panose="020B0604020202020204" pitchFamily="34" charset="0"/>
              </a:rPr>
              <a:t>הקדמה</a:t>
            </a:r>
            <a:endParaRPr lang="he-IL"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681689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של מספר שקופית 2"/>
          <p:cNvSpPr>
            <a:spLocks noGrp="1"/>
          </p:cNvSpPr>
          <p:nvPr>
            <p:ph type="sldNum" sz="quarter" idx="12"/>
          </p:nvPr>
        </p:nvSpPr>
        <p:spPr/>
        <p:txBody>
          <a:bodyPr>
            <a:normAutofit fontScale="85000" lnSpcReduction="20000"/>
          </a:bodyPr>
          <a:lstStyle/>
          <a:p>
            <a:fld id="{96FD2548-2F63-429B-B04D-ED9D25BDBAF8}" type="slidenum">
              <a:rPr lang="he-IL" smtClean="0"/>
              <a:pPr/>
              <a:t>6</a:t>
            </a:fld>
            <a:endParaRPr lang="he-IL"/>
          </a:p>
        </p:txBody>
      </p:sp>
      <p:sp>
        <p:nvSpPr>
          <p:cNvPr id="8" name="מלבן 7"/>
          <p:cNvSpPr/>
          <p:nvPr/>
        </p:nvSpPr>
        <p:spPr>
          <a:xfrm>
            <a:off x="357126" y="1628800"/>
            <a:ext cx="8786874" cy="5663089"/>
          </a:xfrm>
          <a:prstGeom prst="rect">
            <a:avLst/>
          </a:prstGeom>
          <a:noFill/>
          <a:ln>
            <a:noFill/>
          </a:ln>
        </p:spPr>
        <p:txBody>
          <a:bodyPr wrap="square">
            <a:spAutoFit/>
          </a:bodyPr>
          <a:lstStyle/>
          <a:p>
            <a:pPr>
              <a:lnSpc>
                <a:spcPct val="150000"/>
              </a:lnSpc>
            </a:pPr>
            <a:r>
              <a:rPr lang="he-IL" sz="2000" dirty="0" smtClean="0">
                <a:latin typeface="David" panose="020E0502060401010101" pitchFamily="34" charset="-79"/>
                <a:cs typeface="David" panose="020E0502060401010101" pitchFamily="34" charset="-79"/>
              </a:rPr>
              <a:t>הטכנולוגיה </a:t>
            </a:r>
            <a:r>
              <a:rPr lang="he-IL" sz="2000" dirty="0">
                <a:latin typeface="David" panose="020E0502060401010101" pitchFamily="34" charset="-79"/>
                <a:cs typeface="David" panose="020E0502060401010101" pitchFamily="34" charset="-79"/>
              </a:rPr>
              <a:t>של ההדפסה התלת ממדית, התחילה בשנת 1984 עם ייצור המדפסת הראשונה ע"י צ'רלס (צ'אק) הול ומאז, הטכנולוגיה התקדמה, נצבר ידע רב והמדפסות העכשוויות יעילות עד כדי כך שהן יכולות ליצור כמעט כל דבר. הטכנולוגיה נהית יותר ויותר נגישה וזולה עד כדי שימוש ביתי</a:t>
            </a:r>
            <a:r>
              <a:rPr lang="he-IL" sz="2000" dirty="0" smtClean="0">
                <a:latin typeface="David" panose="020E0502060401010101" pitchFamily="34" charset="-79"/>
                <a:cs typeface="David" panose="020E0502060401010101" pitchFamily="34" charset="-79"/>
              </a:rPr>
              <a:t>.  תהליך </a:t>
            </a:r>
            <a:r>
              <a:rPr lang="he-IL" sz="2000" dirty="0">
                <a:latin typeface="David" panose="020E0502060401010101" pitchFamily="34" charset="-79"/>
                <a:cs typeface="David" panose="020E0502060401010101" pitchFamily="34" charset="-79"/>
              </a:rPr>
              <a:t>ההדפסה מתבצע בשני שלבים עיקריים: </a:t>
            </a:r>
            <a:r>
              <a:rPr lang="he-IL" sz="2000" dirty="0" smtClean="0">
                <a:latin typeface="David" panose="020E0502060401010101" pitchFamily="34" charset="-79"/>
                <a:cs typeface="David" panose="020E0502060401010101" pitchFamily="34" charset="-79"/>
              </a:rPr>
              <a:t>.......</a:t>
            </a:r>
          </a:p>
          <a:p>
            <a:pPr>
              <a:lnSpc>
                <a:spcPct val="150000"/>
              </a:lnSpc>
            </a:pPr>
            <a:r>
              <a:rPr lang="he-IL" sz="2000" dirty="0" smtClean="0">
                <a:latin typeface="David" panose="020E0502060401010101" pitchFamily="34" charset="-79"/>
                <a:cs typeface="David" panose="020E0502060401010101" pitchFamily="34" charset="-79"/>
              </a:rPr>
              <a:t>ההדפסה </a:t>
            </a:r>
            <a:r>
              <a:rPr lang="he-IL" sz="2000" dirty="0">
                <a:latin typeface="David" panose="020E0502060401010101" pitchFamily="34" charset="-79"/>
                <a:cs typeface="David" panose="020E0502060401010101" pitchFamily="34" charset="-79"/>
              </a:rPr>
              <a:t>התלת-ממדית מתבססת על עיקרון דומה מאוד למדפסת הנייר הדו ממדית. היא מדפיסה שכבות דקות זו על גבי זו היכולות להיות מורכבות מחומרים שונים כגון: פולימרים (לדוגמה: פלסטיק), </a:t>
            </a:r>
            <a:r>
              <a:rPr lang="he-IL" sz="2000" dirty="0" smtClean="0">
                <a:latin typeface="David" panose="020E0502060401010101" pitchFamily="34" charset="-79"/>
                <a:cs typeface="David" panose="020E0502060401010101" pitchFamily="34" charset="-79"/>
              </a:rPr>
              <a:t>........    בתהליך </a:t>
            </a:r>
            <a:r>
              <a:rPr lang="he-IL" sz="2000" dirty="0">
                <a:latin typeface="David" panose="020E0502060401010101" pitchFamily="34" charset="-79"/>
                <a:cs typeface="David" panose="020E0502060401010101" pitchFamily="34" charset="-79"/>
              </a:rPr>
              <a:t>העיבוד המסורתי לוקחים חומר ומעבדים אותי לפי הנדרש, בתהליך של "הפחתה". לעומת זאת, בהדפסה תלת ממדית התהליך הפוך. מדובר בתהליך של "הוספה</a:t>
            </a:r>
            <a:r>
              <a:rPr lang="he-IL" sz="2000" dirty="0" smtClean="0">
                <a:latin typeface="David" panose="020E0502060401010101" pitchFamily="34" charset="-79"/>
                <a:cs typeface="David" panose="020E0502060401010101" pitchFamily="34" charset="-79"/>
              </a:rPr>
              <a:t>"........ </a:t>
            </a:r>
            <a:r>
              <a:rPr lang="he-IL" sz="2000" dirty="0">
                <a:latin typeface="David" panose="020E0502060401010101" pitchFamily="34" charset="-79"/>
                <a:cs typeface="David" panose="020E0502060401010101" pitchFamily="34" charset="-79"/>
              </a:rPr>
              <a:t> </a:t>
            </a:r>
            <a:r>
              <a:rPr lang="he-IL" sz="2000" dirty="0" smtClean="0">
                <a:latin typeface="David" panose="020E0502060401010101" pitchFamily="34" charset="-79"/>
                <a:cs typeface="David" panose="020E0502060401010101" pitchFamily="34" charset="-79"/>
              </a:rPr>
              <a:t>  ישנן </a:t>
            </a:r>
            <a:r>
              <a:rPr lang="he-IL" sz="2000" dirty="0">
                <a:latin typeface="David" panose="020E0502060401010101" pitchFamily="34" charset="-79"/>
                <a:cs typeface="David" panose="020E0502060401010101" pitchFamily="34" charset="-79"/>
              </a:rPr>
              <a:t>מספר טכנולוגיות להדפסה, להלן דוגמאות לשתיים </a:t>
            </a:r>
            <a:r>
              <a:rPr lang="he-IL" sz="2000" dirty="0" smtClean="0">
                <a:latin typeface="David" panose="020E0502060401010101" pitchFamily="34" charset="-79"/>
                <a:cs typeface="David" panose="020E0502060401010101" pitchFamily="34" charset="-79"/>
              </a:rPr>
              <a:t>מהן.......... מה צופן העתיד......</a:t>
            </a:r>
          </a:p>
          <a:p>
            <a:r>
              <a:rPr lang="he-IL" sz="1600" i="1" dirty="0">
                <a:latin typeface="David" panose="020E0502060401010101" pitchFamily="34" charset="-79"/>
                <a:cs typeface="David" panose="020E0502060401010101" pitchFamily="34" charset="-79"/>
              </a:rPr>
              <a:t>מעובד מתוך האתר של מכון דוידסון לחינוך מדעי, כותב המאמר:  רן טבעוני דוקטורנט, המחלקה לחומרים ופני שטח, מכון ויצמן למדע. </a:t>
            </a:r>
            <a:endParaRPr lang="en-US" sz="1600" i="1" dirty="0">
              <a:latin typeface="David" panose="020E0502060401010101" pitchFamily="34" charset="-79"/>
              <a:cs typeface="David" panose="020E0502060401010101" pitchFamily="34" charset="-79"/>
            </a:endParaRPr>
          </a:p>
          <a:p>
            <a:pPr>
              <a:lnSpc>
                <a:spcPct val="150000"/>
              </a:lnSpc>
            </a:pPr>
            <a:endParaRPr lang="en-US" sz="2000" dirty="0">
              <a:latin typeface="David" panose="020E0502060401010101" pitchFamily="34" charset="-79"/>
              <a:cs typeface="David" panose="020E0502060401010101" pitchFamily="34" charset="-79"/>
            </a:endParaRPr>
          </a:p>
        </p:txBody>
      </p:sp>
      <p:sp>
        <p:nvSpPr>
          <p:cNvPr id="11" name="TextBox 10"/>
          <p:cNvSpPr txBox="1"/>
          <p:nvPr/>
        </p:nvSpPr>
        <p:spPr>
          <a:xfrm>
            <a:off x="1215521" y="357166"/>
            <a:ext cx="7670690" cy="646331"/>
          </a:xfrm>
          <a:prstGeom prst="rect">
            <a:avLst/>
          </a:prstGeom>
          <a:noFill/>
        </p:spPr>
        <p:txBody>
          <a:bodyPr wrap="none" rtlCol="1">
            <a:spAutoFit/>
          </a:bodyPr>
          <a:lstStyle/>
          <a:p>
            <a:r>
              <a:rPr lang="he-IL" sz="3600" b="1" dirty="0" smtClean="0">
                <a:solidFill>
                  <a:srgbClr val="C00000"/>
                </a:solidFill>
                <a:latin typeface="Arial" panose="020B0604020202020204" pitchFamily="34" charset="0"/>
                <a:ea typeface="Tahoma" pitchFamily="34" charset="0"/>
                <a:cs typeface="Arial" panose="020B0604020202020204" pitchFamily="34" charset="0"/>
              </a:rPr>
              <a:t>חלק א. קטע קריאה מעובד ושאלות נלוות</a:t>
            </a:r>
            <a:endParaRPr lang="he-IL"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227412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של מספר שקופית 2"/>
          <p:cNvSpPr>
            <a:spLocks noGrp="1"/>
          </p:cNvSpPr>
          <p:nvPr>
            <p:ph type="sldNum" sz="quarter" idx="12"/>
          </p:nvPr>
        </p:nvSpPr>
        <p:spPr/>
        <p:txBody>
          <a:bodyPr>
            <a:normAutofit fontScale="85000" lnSpcReduction="20000"/>
          </a:bodyPr>
          <a:lstStyle/>
          <a:p>
            <a:fld id="{96FD2548-2F63-429B-B04D-ED9D25BDBAF8}" type="slidenum">
              <a:rPr lang="he-IL" smtClean="0"/>
              <a:pPr/>
              <a:t>7</a:t>
            </a:fld>
            <a:endParaRPr lang="he-IL"/>
          </a:p>
        </p:txBody>
      </p:sp>
      <p:sp>
        <p:nvSpPr>
          <p:cNvPr id="8" name="מלבן 7"/>
          <p:cNvSpPr/>
          <p:nvPr/>
        </p:nvSpPr>
        <p:spPr>
          <a:xfrm>
            <a:off x="357126" y="1628800"/>
            <a:ext cx="8786874" cy="5170646"/>
          </a:xfrm>
          <a:prstGeom prst="rect">
            <a:avLst/>
          </a:prstGeom>
          <a:noFill/>
          <a:ln>
            <a:noFill/>
          </a:ln>
        </p:spPr>
        <p:txBody>
          <a:bodyPr wrap="square">
            <a:spAutoFit/>
          </a:bodyPr>
          <a:lstStyle/>
          <a:p>
            <a:pPr marL="457200" lvl="0" indent="-457200">
              <a:lnSpc>
                <a:spcPct val="150000"/>
              </a:lnSpc>
              <a:buFont typeface="+mj-lt"/>
              <a:buAutoNum type="arabicPeriod"/>
            </a:pPr>
            <a:r>
              <a:rPr lang="he-IL" sz="2000" dirty="0" smtClean="0">
                <a:latin typeface="David" panose="020E0502060401010101" pitchFamily="34" charset="-79"/>
                <a:cs typeface="David" panose="020E0502060401010101" pitchFamily="34" charset="-79"/>
              </a:rPr>
              <a:t>מהם </a:t>
            </a:r>
            <a:r>
              <a:rPr lang="he-IL" sz="2000" dirty="0">
                <a:latin typeface="David" panose="020E0502060401010101" pitchFamily="34" charset="-79"/>
                <a:cs typeface="David" panose="020E0502060401010101" pitchFamily="34" charset="-79"/>
              </a:rPr>
              <a:t>היתרונות של תהליך הייצור בהדפסה תלת ממדית  </a:t>
            </a:r>
            <a:r>
              <a:rPr lang="he-IL" sz="2000" dirty="0" smtClean="0">
                <a:latin typeface="David" panose="020E0502060401010101" pitchFamily="34" charset="-79"/>
                <a:cs typeface="David" panose="020E0502060401010101" pitchFamily="34" charset="-79"/>
              </a:rPr>
              <a:t>                                             לעומת </a:t>
            </a:r>
            <a:r>
              <a:rPr lang="he-IL" sz="2000" dirty="0">
                <a:latin typeface="David" panose="020E0502060401010101" pitchFamily="34" charset="-79"/>
                <a:cs typeface="David" panose="020E0502060401010101" pitchFamily="34" charset="-79"/>
              </a:rPr>
              <a:t>תהליך הייצור המסורתי? </a:t>
            </a:r>
            <a:r>
              <a:rPr lang="he-IL" sz="2000" dirty="0" smtClean="0">
                <a:latin typeface="David" panose="020E0502060401010101" pitchFamily="34" charset="-79"/>
                <a:cs typeface="David" panose="020E0502060401010101" pitchFamily="34" charset="-79"/>
              </a:rPr>
              <a:t> ציינו </a:t>
            </a:r>
            <a:r>
              <a:rPr lang="he-IL" sz="2000" dirty="0">
                <a:latin typeface="David" panose="020E0502060401010101" pitchFamily="34" charset="-79"/>
                <a:cs typeface="David" panose="020E0502060401010101" pitchFamily="34" charset="-79"/>
              </a:rPr>
              <a:t>כל אחד מהם והסבירו.</a:t>
            </a:r>
            <a:endParaRPr lang="en-US" sz="2000" dirty="0">
              <a:latin typeface="David" panose="020E0502060401010101" pitchFamily="34" charset="-79"/>
              <a:cs typeface="David" panose="020E0502060401010101" pitchFamily="34" charset="-79"/>
            </a:endParaRPr>
          </a:p>
          <a:p>
            <a:pPr marL="457200" lvl="0" indent="-457200">
              <a:lnSpc>
                <a:spcPct val="150000"/>
              </a:lnSpc>
              <a:buFont typeface="+mj-lt"/>
              <a:buAutoNum type="arabicPeriod"/>
            </a:pPr>
            <a:endParaRPr lang="he-IL" sz="2000" dirty="0" smtClean="0">
              <a:latin typeface="David" panose="020E0502060401010101" pitchFamily="34" charset="-79"/>
              <a:cs typeface="David" panose="020E0502060401010101" pitchFamily="34" charset="-79"/>
            </a:endParaRPr>
          </a:p>
          <a:p>
            <a:pPr marL="457200" lvl="0" indent="-457200">
              <a:lnSpc>
                <a:spcPct val="150000"/>
              </a:lnSpc>
              <a:buFont typeface="+mj-lt"/>
              <a:buAutoNum type="arabicPeriod"/>
            </a:pPr>
            <a:r>
              <a:rPr lang="he-IL" sz="2000" dirty="0" smtClean="0">
                <a:latin typeface="David" panose="020E0502060401010101" pitchFamily="34" charset="-79"/>
                <a:cs typeface="David" panose="020E0502060401010101" pitchFamily="34" charset="-79"/>
              </a:rPr>
              <a:t>מהם </a:t>
            </a:r>
            <a:r>
              <a:rPr lang="he-IL" sz="2000" dirty="0" err="1">
                <a:latin typeface="David" panose="020E0502060401010101" pitchFamily="34" charset="-79"/>
                <a:cs typeface="David" panose="020E0502060401010101" pitchFamily="34" charset="-79"/>
              </a:rPr>
              <a:t>פוטופולימרים</a:t>
            </a:r>
            <a:r>
              <a:rPr lang="he-IL" sz="2000" dirty="0">
                <a:latin typeface="David" panose="020E0502060401010101" pitchFamily="34" charset="-79"/>
                <a:cs typeface="David" panose="020E0502060401010101" pitchFamily="34" charset="-79"/>
              </a:rPr>
              <a:t> ומדוע חשוב להשתמש בהם עבור מדפסות </a:t>
            </a:r>
            <a:r>
              <a:rPr lang="he-IL" sz="2000" dirty="0" smtClean="0">
                <a:latin typeface="David" panose="020E0502060401010101" pitchFamily="34" charset="-79"/>
                <a:cs typeface="David" panose="020E0502060401010101" pitchFamily="34" charset="-79"/>
              </a:rPr>
              <a:t>                                       תלת </a:t>
            </a:r>
            <a:r>
              <a:rPr lang="he-IL" sz="2000" dirty="0">
                <a:latin typeface="David" panose="020E0502060401010101" pitchFamily="34" charset="-79"/>
                <a:cs typeface="David" panose="020E0502060401010101" pitchFamily="34" charset="-79"/>
              </a:rPr>
              <a:t>ממדיות הפועלות בשיטת </a:t>
            </a:r>
            <a:r>
              <a:rPr lang="he-IL" sz="2000" dirty="0" err="1">
                <a:latin typeface="David" panose="020E0502060401010101" pitchFamily="34" charset="-79"/>
                <a:cs typeface="David" panose="020E0502060401010101" pitchFamily="34" charset="-79"/>
              </a:rPr>
              <a:t>הסטריאוליתוגרפיה</a:t>
            </a:r>
            <a:r>
              <a:rPr lang="he-IL" sz="2000" dirty="0" smtClean="0">
                <a:latin typeface="David" panose="020E0502060401010101" pitchFamily="34" charset="-79"/>
                <a:cs typeface="David" panose="020E0502060401010101" pitchFamily="34" charset="-79"/>
              </a:rPr>
              <a:t>?</a:t>
            </a:r>
          </a:p>
          <a:p>
            <a:pPr marL="457200" lvl="0" indent="-457200">
              <a:lnSpc>
                <a:spcPct val="150000"/>
              </a:lnSpc>
              <a:buFont typeface="+mj-lt"/>
              <a:buAutoNum type="arabicPeriod"/>
            </a:pPr>
            <a:endParaRPr lang="en-US" sz="2000" dirty="0">
              <a:latin typeface="David" panose="020E0502060401010101" pitchFamily="34" charset="-79"/>
              <a:cs typeface="David" panose="020E0502060401010101" pitchFamily="34" charset="-79"/>
            </a:endParaRPr>
          </a:p>
          <a:p>
            <a:pPr marL="457200" lvl="0" indent="-457200">
              <a:lnSpc>
                <a:spcPct val="150000"/>
              </a:lnSpc>
              <a:buFont typeface="+mj-lt"/>
              <a:buAutoNum type="arabicPeriod"/>
            </a:pPr>
            <a:r>
              <a:rPr lang="he-IL" sz="2000" dirty="0">
                <a:latin typeface="David" panose="020E0502060401010101" pitchFamily="34" charset="-79"/>
                <a:cs typeface="David" panose="020E0502060401010101" pitchFamily="34" charset="-79"/>
              </a:rPr>
              <a:t>לפניכם איורים המתארים ארבעה שלבים בייצור מוצר בטכנולוגיית </a:t>
            </a:r>
            <a:r>
              <a:rPr lang="he-IL" sz="2000" dirty="0" err="1">
                <a:latin typeface="David" panose="020E0502060401010101" pitchFamily="34" charset="-79"/>
                <a:cs typeface="David" panose="020E0502060401010101" pitchFamily="34" charset="-79"/>
              </a:rPr>
              <a:t>סטריאוליתוגרפיה</a:t>
            </a:r>
            <a:r>
              <a:rPr lang="he-IL" sz="2000" dirty="0">
                <a:latin typeface="David" panose="020E0502060401010101" pitchFamily="34" charset="-79"/>
                <a:cs typeface="David" panose="020E0502060401010101" pitchFamily="34" charset="-79"/>
              </a:rPr>
              <a:t>. ארגנו את האיורים בסדר הנכון של השלבים.</a:t>
            </a:r>
            <a:endParaRPr lang="en-US" sz="2000" dirty="0">
              <a:latin typeface="David" panose="020E0502060401010101" pitchFamily="34" charset="-79"/>
              <a:cs typeface="David" panose="020E0502060401010101" pitchFamily="34" charset="-79"/>
            </a:endParaRPr>
          </a:p>
          <a:p>
            <a:pPr marL="457200" indent="-457200">
              <a:lnSpc>
                <a:spcPct val="150000"/>
              </a:lnSpc>
              <a:buFont typeface="+mj-lt"/>
              <a:buAutoNum type="arabicPeriod"/>
            </a:pPr>
            <a:endParaRPr lang="he-IL" sz="2000" dirty="0" smtClean="0">
              <a:latin typeface="David" panose="020E0502060401010101" pitchFamily="34" charset="-79"/>
              <a:cs typeface="David" panose="020E0502060401010101" pitchFamily="34" charset="-79"/>
            </a:endParaRPr>
          </a:p>
          <a:p>
            <a:pPr marL="342900" indent="-342900">
              <a:lnSpc>
                <a:spcPct val="150000"/>
              </a:lnSpc>
              <a:buFont typeface="Arial" panose="020B0604020202020204" pitchFamily="34" charset="0"/>
              <a:buChar char="•"/>
            </a:pPr>
            <a:endParaRPr lang="he-IL" sz="2000" dirty="0" smtClean="0">
              <a:latin typeface="David" panose="020E0502060401010101" pitchFamily="34" charset="-79"/>
              <a:cs typeface="David" panose="020E0502060401010101" pitchFamily="34" charset="-79"/>
            </a:endParaRPr>
          </a:p>
          <a:p>
            <a:pPr>
              <a:lnSpc>
                <a:spcPct val="150000"/>
              </a:lnSpc>
            </a:pPr>
            <a:endParaRPr lang="he-IL" sz="2000" dirty="0" smtClean="0">
              <a:latin typeface="David" panose="020E0502060401010101" pitchFamily="34" charset="-79"/>
              <a:cs typeface="David" panose="020E0502060401010101" pitchFamily="34" charset="-79"/>
            </a:endParaRPr>
          </a:p>
        </p:txBody>
      </p:sp>
      <p:sp>
        <p:nvSpPr>
          <p:cNvPr id="6" name="TextBox 5"/>
          <p:cNvSpPr txBox="1"/>
          <p:nvPr/>
        </p:nvSpPr>
        <p:spPr>
          <a:xfrm>
            <a:off x="1215521" y="357166"/>
            <a:ext cx="7670690" cy="646331"/>
          </a:xfrm>
          <a:prstGeom prst="rect">
            <a:avLst/>
          </a:prstGeom>
          <a:noFill/>
        </p:spPr>
        <p:txBody>
          <a:bodyPr wrap="none" rtlCol="1">
            <a:spAutoFit/>
          </a:bodyPr>
          <a:lstStyle/>
          <a:p>
            <a:r>
              <a:rPr lang="he-IL" sz="3600" b="1" dirty="0" smtClean="0">
                <a:solidFill>
                  <a:srgbClr val="C00000"/>
                </a:solidFill>
                <a:latin typeface="Arial" panose="020B0604020202020204" pitchFamily="34" charset="0"/>
                <a:ea typeface="Tahoma" pitchFamily="34" charset="0"/>
                <a:cs typeface="Arial" panose="020B0604020202020204" pitchFamily="34" charset="0"/>
              </a:rPr>
              <a:t>חלק א. קטע קריאה מעובד ושאלות נלוות</a:t>
            </a:r>
            <a:endParaRPr lang="he-IL" dirty="0">
              <a:solidFill>
                <a:srgbClr val="C00000"/>
              </a:solidFill>
              <a:latin typeface="Arial" panose="020B0604020202020204" pitchFamily="34" charset="0"/>
              <a:cs typeface="Arial" panose="020B0604020202020204" pitchFamily="34" charset="0"/>
            </a:endParaRPr>
          </a:p>
        </p:txBody>
      </p:sp>
      <p:pic>
        <p:nvPicPr>
          <p:cNvPr id="9" name="תמונה 8" descr="http://www.caliber.co.il/uploads/image/Cubify(1).jpg"/>
          <p:cNvPicPr/>
          <p:nvPr/>
        </p:nvPicPr>
        <p:blipFill>
          <a:blip r:embed="rId3" cstate="print"/>
          <a:srcRect/>
          <a:stretch>
            <a:fillRect/>
          </a:stretch>
        </p:blipFill>
        <p:spPr bwMode="auto">
          <a:xfrm>
            <a:off x="179512" y="1563236"/>
            <a:ext cx="2402840" cy="2401570"/>
          </a:xfrm>
          <a:prstGeom prst="rect">
            <a:avLst/>
          </a:prstGeom>
          <a:noFill/>
          <a:ln w="9525">
            <a:noFill/>
            <a:miter lim="800000"/>
            <a:headEnd/>
            <a:tailEnd/>
          </a:ln>
        </p:spPr>
      </p:pic>
    </p:spTree>
    <p:extLst>
      <p:ext uri="{BB962C8B-B14F-4D97-AF65-F5344CB8AC3E}">
        <p14:creationId xmlns:p14="http://schemas.microsoft.com/office/powerpoint/2010/main" val="25012238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של מספר שקופית 2"/>
          <p:cNvSpPr>
            <a:spLocks noGrp="1"/>
          </p:cNvSpPr>
          <p:nvPr>
            <p:ph type="sldNum" sz="quarter" idx="12"/>
          </p:nvPr>
        </p:nvSpPr>
        <p:spPr/>
        <p:txBody>
          <a:bodyPr>
            <a:normAutofit fontScale="85000" lnSpcReduction="20000"/>
          </a:bodyPr>
          <a:lstStyle/>
          <a:p>
            <a:fld id="{96FD2548-2F63-429B-B04D-ED9D25BDBAF8}" type="slidenum">
              <a:rPr lang="he-IL" smtClean="0"/>
              <a:pPr/>
              <a:t>8</a:t>
            </a:fld>
            <a:endParaRPr lang="he-IL"/>
          </a:p>
        </p:txBody>
      </p:sp>
      <p:sp>
        <p:nvSpPr>
          <p:cNvPr id="8" name="מלבן 7"/>
          <p:cNvSpPr/>
          <p:nvPr/>
        </p:nvSpPr>
        <p:spPr>
          <a:xfrm>
            <a:off x="357126" y="1628800"/>
            <a:ext cx="8786874" cy="4708981"/>
          </a:xfrm>
          <a:prstGeom prst="rect">
            <a:avLst/>
          </a:prstGeom>
          <a:noFill/>
          <a:ln>
            <a:noFill/>
          </a:ln>
        </p:spPr>
        <p:txBody>
          <a:bodyPr wrap="square">
            <a:spAutoFit/>
          </a:bodyPr>
          <a:lstStyle/>
          <a:p>
            <a:pPr marL="457200" indent="-457200">
              <a:lnSpc>
                <a:spcPct val="150000"/>
              </a:lnSpc>
              <a:buFont typeface="+mj-lt"/>
              <a:buAutoNum type="arabicPeriod" startAt="4"/>
            </a:pPr>
            <a:r>
              <a:rPr lang="he-IL" sz="2000" dirty="0">
                <a:latin typeface="David" panose="020E0502060401010101" pitchFamily="34" charset="-79"/>
                <a:cs typeface="David" panose="020E0502060401010101" pitchFamily="34" charset="-79"/>
              </a:rPr>
              <a:t>בטכנולוגית אחרת, הנקראת</a:t>
            </a:r>
            <a:r>
              <a:rPr lang="en-US" sz="2000" dirty="0">
                <a:latin typeface="David" panose="020E0502060401010101" pitchFamily="34" charset="-79"/>
                <a:cs typeface="David" panose="020E0502060401010101" pitchFamily="34" charset="-79"/>
              </a:rPr>
              <a:t>Digital light processing (DLP) :</a:t>
            </a:r>
            <a:r>
              <a:rPr lang="he-IL" sz="2000" dirty="0">
                <a:latin typeface="David" panose="020E0502060401010101" pitchFamily="34" charset="-79"/>
                <a:cs typeface="David" panose="020E0502060401010101" pitchFamily="34" charset="-79"/>
              </a:rPr>
              <a:t>, </a:t>
            </a:r>
            <a:r>
              <a:rPr lang="he-IL" sz="2000" dirty="0" smtClean="0">
                <a:latin typeface="David" panose="020E0502060401010101" pitchFamily="34" charset="-79"/>
                <a:cs typeface="David" panose="020E0502060401010101" pitchFamily="34" charset="-79"/>
              </a:rPr>
              <a:t>                                במקום </a:t>
            </a:r>
            <a:r>
              <a:rPr lang="he-IL" sz="2000" dirty="0">
                <a:latin typeface="David" panose="020E0502060401010101" pitchFamily="34" charset="-79"/>
                <a:cs typeface="David" panose="020E0502060401010101" pitchFamily="34" charset="-79"/>
              </a:rPr>
              <a:t>לייזר, משתמשים במקרן שמאיר את המשטח כולו ויוצר </a:t>
            </a:r>
            <a:r>
              <a:rPr lang="he-IL" sz="2000" dirty="0" smtClean="0">
                <a:latin typeface="David" panose="020E0502060401010101" pitchFamily="34" charset="-79"/>
                <a:cs typeface="David" panose="020E0502060401010101" pitchFamily="34" charset="-79"/>
              </a:rPr>
              <a:t>                                        את </a:t>
            </a:r>
            <a:r>
              <a:rPr lang="he-IL" sz="2000" dirty="0">
                <a:latin typeface="David" panose="020E0502060401010101" pitchFamily="34" charset="-79"/>
                <a:cs typeface="David" panose="020E0502060401010101" pitchFamily="34" charset="-79"/>
              </a:rPr>
              <a:t>השכבה בבת אחת. האם בטכנולוגיה זו נקבל לדעתכם, </a:t>
            </a:r>
            <a:r>
              <a:rPr lang="he-IL" sz="2000" dirty="0" smtClean="0">
                <a:latin typeface="David" panose="020E0502060401010101" pitchFamily="34" charset="-79"/>
                <a:cs typeface="David" panose="020E0502060401010101" pitchFamily="34" charset="-79"/>
              </a:rPr>
              <a:t>תוצרים                                                  </a:t>
            </a:r>
            <a:r>
              <a:rPr lang="he-IL" sz="2000" dirty="0">
                <a:latin typeface="David" panose="020E0502060401010101" pitchFamily="34" charset="-79"/>
                <a:cs typeface="David" panose="020E0502060401010101" pitchFamily="34" charset="-79"/>
              </a:rPr>
              <a:t>מדויקים יותר מאשר בתהליך </a:t>
            </a:r>
            <a:r>
              <a:rPr lang="he-IL" sz="2000" dirty="0" err="1">
                <a:latin typeface="David" panose="020E0502060401010101" pitchFamily="34" charset="-79"/>
                <a:cs typeface="David" panose="020E0502060401010101" pitchFamily="34" charset="-79"/>
              </a:rPr>
              <a:t>הסטריאוליתוגרפיה</a:t>
            </a:r>
            <a:r>
              <a:rPr lang="he-IL" sz="2000" dirty="0">
                <a:latin typeface="David" panose="020E0502060401010101" pitchFamily="34" charset="-79"/>
                <a:cs typeface="David" panose="020E0502060401010101" pitchFamily="34" charset="-79"/>
              </a:rPr>
              <a:t> או להיפך? </a:t>
            </a:r>
            <a:r>
              <a:rPr lang="he-IL" sz="2000" dirty="0" smtClean="0">
                <a:latin typeface="David" panose="020E0502060401010101" pitchFamily="34" charset="-79"/>
                <a:cs typeface="David" panose="020E0502060401010101" pitchFamily="34" charset="-79"/>
              </a:rPr>
              <a:t>                                        נמקו </a:t>
            </a:r>
            <a:r>
              <a:rPr lang="he-IL" sz="2000" dirty="0">
                <a:latin typeface="David" panose="020E0502060401010101" pitchFamily="34" charset="-79"/>
                <a:cs typeface="David" panose="020E0502060401010101" pitchFamily="34" charset="-79"/>
              </a:rPr>
              <a:t>את תשובתכם.</a:t>
            </a:r>
            <a:endParaRPr lang="en-US" sz="2000" dirty="0">
              <a:latin typeface="David" panose="020E0502060401010101" pitchFamily="34" charset="-79"/>
              <a:cs typeface="David" panose="020E0502060401010101" pitchFamily="34" charset="-79"/>
            </a:endParaRPr>
          </a:p>
          <a:p>
            <a:pPr>
              <a:lnSpc>
                <a:spcPct val="150000"/>
              </a:lnSpc>
            </a:pPr>
            <a:r>
              <a:rPr lang="en-US" sz="2000" dirty="0">
                <a:latin typeface="David" panose="020E0502060401010101" pitchFamily="34" charset="-79"/>
                <a:cs typeface="David" panose="020E0502060401010101" pitchFamily="34" charset="-79"/>
              </a:rPr>
              <a:t> </a:t>
            </a:r>
            <a:endParaRPr lang="en-US" sz="2000" dirty="0" smtClean="0">
              <a:latin typeface="David" panose="020E0502060401010101" pitchFamily="34" charset="-79"/>
              <a:cs typeface="David" panose="020E0502060401010101" pitchFamily="34" charset="-79"/>
            </a:endParaRPr>
          </a:p>
          <a:p>
            <a:pPr marL="457200" indent="-457200">
              <a:lnSpc>
                <a:spcPct val="150000"/>
              </a:lnSpc>
              <a:buFont typeface="+mj-lt"/>
              <a:buAutoNum type="arabicPeriod" startAt="5"/>
            </a:pPr>
            <a:r>
              <a:rPr lang="he-IL" sz="2000" dirty="0" smtClean="0">
                <a:latin typeface="David" panose="020E0502060401010101" pitchFamily="34" charset="-79"/>
                <a:cs typeface="David" panose="020E0502060401010101" pitchFamily="34" charset="-79"/>
              </a:rPr>
              <a:t>הסבירו את המושגים הבאים: פולימר </a:t>
            </a:r>
            <a:r>
              <a:rPr lang="he-IL" sz="2000" dirty="0" err="1" smtClean="0">
                <a:latin typeface="David" panose="020E0502060401010101" pitchFamily="34" charset="-79"/>
                <a:cs typeface="David" panose="020E0502060401010101" pitchFamily="34" charset="-79"/>
              </a:rPr>
              <a:t>תרמופלסטי</a:t>
            </a:r>
            <a:r>
              <a:rPr lang="he-IL" sz="2000" dirty="0" smtClean="0">
                <a:latin typeface="David" panose="020E0502060401010101" pitchFamily="34" charset="-79"/>
                <a:cs typeface="David" panose="020E0502060401010101" pitchFamily="34" charset="-79"/>
              </a:rPr>
              <a:t>, פולימר </a:t>
            </a:r>
            <a:r>
              <a:rPr lang="he-IL" sz="2000" dirty="0" err="1" smtClean="0">
                <a:latin typeface="David" panose="020E0502060401010101" pitchFamily="34" charset="-79"/>
                <a:cs typeface="David" panose="020E0502060401010101" pitchFamily="34" charset="-79"/>
              </a:rPr>
              <a:t>תרמוסטי</a:t>
            </a:r>
            <a:r>
              <a:rPr lang="he-IL" sz="2000" dirty="0" smtClean="0">
                <a:latin typeface="David" panose="020E0502060401010101" pitchFamily="34" charset="-79"/>
                <a:cs typeface="David" panose="020E0502060401010101" pitchFamily="34" charset="-79"/>
              </a:rPr>
              <a:t> , </a:t>
            </a:r>
            <a:r>
              <a:rPr lang="he-IL" sz="2000" dirty="0" err="1" smtClean="0">
                <a:latin typeface="David" panose="020E0502060401010101" pitchFamily="34" charset="-79"/>
                <a:cs typeface="David" panose="020E0502060401010101" pitchFamily="34" charset="-79"/>
              </a:rPr>
              <a:t>אלסטומר</a:t>
            </a:r>
            <a:r>
              <a:rPr lang="he-IL" sz="2000" dirty="0" smtClean="0">
                <a:latin typeface="David" panose="020E0502060401010101" pitchFamily="34" charset="-79"/>
                <a:cs typeface="David" panose="020E0502060401010101" pitchFamily="34" charset="-79"/>
              </a:rPr>
              <a:t>,      </a:t>
            </a:r>
            <a:r>
              <a:rPr lang="en-US" sz="2000" dirty="0" err="1" smtClean="0">
                <a:latin typeface="David" panose="020E0502060401010101" pitchFamily="34" charset="-79"/>
                <a:cs typeface="David" panose="020E0502060401010101" pitchFamily="34" charset="-79"/>
              </a:rPr>
              <a:t>Tg</a:t>
            </a:r>
            <a:r>
              <a:rPr lang="en-US" sz="2000" dirty="0" smtClean="0">
                <a:latin typeface="David" panose="020E0502060401010101" pitchFamily="34" charset="-79"/>
                <a:cs typeface="David" panose="020E0502060401010101" pitchFamily="34" charset="-79"/>
              </a:rPr>
              <a:t> </a:t>
            </a:r>
            <a:r>
              <a:rPr lang="he-IL" sz="2000" dirty="0" smtClean="0">
                <a:latin typeface="David" panose="020E0502060401010101" pitchFamily="34" charset="-79"/>
                <a:cs typeface="David" panose="020E0502060401010101" pitchFamily="34" charset="-79"/>
              </a:rPr>
              <a:t>- טמפ' מעבר זכוכיתית.  התייחסו בהסבר למושגים הבאים: התנהגות בחימום, מסיסות, יכולת מחזור וכושר מתיחה. </a:t>
            </a:r>
            <a:endParaRPr lang="en-US" sz="2000" dirty="0" smtClean="0">
              <a:latin typeface="David" panose="020E0502060401010101" pitchFamily="34" charset="-79"/>
              <a:cs typeface="David" panose="020E0502060401010101" pitchFamily="34" charset="-79"/>
            </a:endParaRPr>
          </a:p>
          <a:p>
            <a:pPr marL="457200" indent="-457200">
              <a:lnSpc>
                <a:spcPct val="150000"/>
              </a:lnSpc>
              <a:buFont typeface="+mj-lt"/>
              <a:buAutoNum type="arabicPeriod" startAt="5"/>
            </a:pPr>
            <a:r>
              <a:rPr lang="he-IL" sz="2000" dirty="0" smtClean="0">
                <a:latin typeface="David" panose="020E0502060401010101" pitchFamily="34" charset="-79"/>
                <a:cs typeface="David" panose="020E0502060401010101" pitchFamily="34" charset="-79"/>
              </a:rPr>
              <a:t>הסבירו</a:t>
            </a:r>
            <a:r>
              <a:rPr lang="he-IL" sz="2000" dirty="0">
                <a:latin typeface="David" panose="020E0502060401010101" pitchFamily="34" charset="-79"/>
                <a:cs typeface="David" panose="020E0502060401010101" pitchFamily="34" charset="-79"/>
              </a:rPr>
              <a:t>, מדוע משתמשים בפולימר </a:t>
            </a:r>
            <a:r>
              <a:rPr lang="he-IL" sz="2000" dirty="0" err="1">
                <a:latin typeface="David" panose="020E0502060401010101" pitchFamily="34" charset="-79"/>
                <a:cs typeface="David" panose="020E0502060401010101" pitchFamily="34" charset="-79"/>
              </a:rPr>
              <a:t>תרמופלסטי</a:t>
            </a:r>
            <a:r>
              <a:rPr lang="he-IL" sz="2000" dirty="0">
                <a:latin typeface="David" panose="020E0502060401010101" pitchFamily="34" charset="-79"/>
                <a:cs typeface="David" panose="020E0502060401010101" pitchFamily="34" charset="-79"/>
              </a:rPr>
              <a:t> במדפסת תלת ממד</a:t>
            </a:r>
            <a:r>
              <a:rPr lang="he-IL" sz="2000" dirty="0" smtClean="0">
                <a:latin typeface="David" panose="020E0502060401010101" pitchFamily="34" charset="-79"/>
                <a:cs typeface="David" panose="020E0502060401010101" pitchFamily="34" charset="-79"/>
              </a:rPr>
              <a:t>?</a:t>
            </a:r>
            <a:endParaRPr lang="en-US" sz="2000" dirty="0">
              <a:latin typeface="David" panose="020E0502060401010101" pitchFamily="34" charset="-79"/>
              <a:cs typeface="David" panose="020E0502060401010101" pitchFamily="34" charset="-79"/>
            </a:endParaRPr>
          </a:p>
        </p:txBody>
      </p:sp>
      <p:sp>
        <p:nvSpPr>
          <p:cNvPr id="6" name="TextBox 5"/>
          <p:cNvSpPr txBox="1"/>
          <p:nvPr/>
        </p:nvSpPr>
        <p:spPr>
          <a:xfrm>
            <a:off x="1215521" y="357166"/>
            <a:ext cx="7670690" cy="646331"/>
          </a:xfrm>
          <a:prstGeom prst="rect">
            <a:avLst/>
          </a:prstGeom>
          <a:noFill/>
        </p:spPr>
        <p:txBody>
          <a:bodyPr wrap="none" rtlCol="1">
            <a:spAutoFit/>
          </a:bodyPr>
          <a:lstStyle/>
          <a:p>
            <a:r>
              <a:rPr lang="he-IL" sz="3600" b="1" dirty="0" smtClean="0">
                <a:solidFill>
                  <a:srgbClr val="C00000"/>
                </a:solidFill>
                <a:latin typeface="Arial" panose="020B0604020202020204" pitchFamily="34" charset="0"/>
                <a:ea typeface="Tahoma" pitchFamily="34" charset="0"/>
                <a:cs typeface="Arial" panose="020B0604020202020204" pitchFamily="34" charset="0"/>
              </a:rPr>
              <a:t>חלק א. קטע קריאה מעובד ושאלות נלוות</a:t>
            </a:r>
            <a:endParaRPr lang="he-IL" dirty="0">
              <a:solidFill>
                <a:srgbClr val="C00000"/>
              </a:solidFill>
              <a:latin typeface="Arial" panose="020B0604020202020204" pitchFamily="34" charset="0"/>
              <a:cs typeface="Arial" panose="020B0604020202020204" pitchFamily="34" charset="0"/>
            </a:endParaRPr>
          </a:p>
        </p:txBody>
      </p:sp>
      <p:pic>
        <p:nvPicPr>
          <p:cNvPr id="9" name="תמונה 8" descr="http://www.caliber.co.il/uploads/image/Cubify(1).jpg"/>
          <p:cNvPicPr/>
          <p:nvPr/>
        </p:nvPicPr>
        <p:blipFill>
          <a:blip r:embed="rId3" cstate="print"/>
          <a:srcRect/>
          <a:stretch>
            <a:fillRect/>
          </a:stretch>
        </p:blipFill>
        <p:spPr bwMode="auto">
          <a:xfrm>
            <a:off x="179512" y="1563236"/>
            <a:ext cx="2402840" cy="2401570"/>
          </a:xfrm>
          <a:prstGeom prst="rect">
            <a:avLst/>
          </a:prstGeom>
          <a:noFill/>
          <a:ln w="9525">
            <a:noFill/>
            <a:miter lim="800000"/>
            <a:headEnd/>
            <a:tailEnd/>
          </a:ln>
        </p:spPr>
      </p:pic>
    </p:spTree>
    <p:extLst>
      <p:ext uri="{BB962C8B-B14F-4D97-AF65-F5344CB8AC3E}">
        <p14:creationId xmlns:p14="http://schemas.microsoft.com/office/powerpoint/2010/main" val="18392556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של מספר שקופית 2"/>
          <p:cNvSpPr>
            <a:spLocks noGrp="1"/>
          </p:cNvSpPr>
          <p:nvPr>
            <p:ph type="sldNum" sz="quarter" idx="12"/>
          </p:nvPr>
        </p:nvSpPr>
        <p:spPr/>
        <p:txBody>
          <a:bodyPr>
            <a:normAutofit fontScale="85000" lnSpcReduction="20000"/>
          </a:bodyPr>
          <a:lstStyle/>
          <a:p>
            <a:fld id="{96FD2548-2F63-429B-B04D-ED9D25BDBAF8}" type="slidenum">
              <a:rPr lang="he-IL" smtClean="0"/>
              <a:pPr/>
              <a:t>9</a:t>
            </a:fld>
            <a:endParaRPr lang="he-IL"/>
          </a:p>
        </p:txBody>
      </p:sp>
      <p:sp>
        <p:nvSpPr>
          <p:cNvPr id="8" name="מלבן 7"/>
          <p:cNvSpPr/>
          <p:nvPr/>
        </p:nvSpPr>
        <p:spPr>
          <a:xfrm>
            <a:off x="357126" y="1628800"/>
            <a:ext cx="8786874" cy="4708981"/>
          </a:xfrm>
          <a:prstGeom prst="rect">
            <a:avLst/>
          </a:prstGeom>
          <a:noFill/>
          <a:ln>
            <a:noFill/>
          </a:ln>
        </p:spPr>
        <p:txBody>
          <a:bodyPr wrap="square">
            <a:spAutoFit/>
          </a:bodyPr>
          <a:lstStyle/>
          <a:p>
            <a:pPr marL="457200" lvl="0" indent="-457200">
              <a:lnSpc>
                <a:spcPct val="150000"/>
              </a:lnSpc>
              <a:buFont typeface="+mj-lt"/>
              <a:buAutoNum type="arabicPeriod" startAt="7"/>
            </a:pPr>
            <a:r>
              <a:rPr lang="he-IL" sz="2000" dirty="0" smtClean="0">
                <a:latin typeface="David" panose="020E0502060401010101" pitchFamily="34" charset="-79"/>
                <a:cs typeface="David" panose="020E0502060401010101" pitchFamily="34" charset="-79"/>
              </a:rPr>
              <a:t>אחד </a:t>
            </a:r>
            <a:r>
              <a:rPr lang="he-IL" sz="2000" dirty="0">
                <a:latin typeface="David" panose="020E0502060401010101" pitchFamily="34" charset="-79"/>
                <a:cs typeface="David" panose="020E0502060401010101" pitchFamily="34" charset="-79"/>
              </a:rPr>
              <a:t>השלבים בתהליך הדפסה באמצעות התכת פלסטיק </a:t>
            </a:r>
            <a:r>
              <a:rPr lang="he-IL" sz="2000" dirty="0" smtClean="0">
                <a:latin typeface="David" panose="020E0502060401010101" pitchFamily="34" charset="-79"/>
                <a:cs typeface="David" panose="020E0502060401010101" pitchFamily="34" charset="-79"/>
              </a:rPr>
              <a:t>                                                                      בחום </a:t>
            </a:r>
            <a:r>
              <a:rPr lang="he-IL" sz="2000" dirty="0">
                <a:latin typeface="David" panose="020E0502060401010101" pitchFamily="34" charset="-79"/>
                <a:cs typeface="David" panose="020E0502060401010101" pitchFamily="34" charset="-79"/>
              </a:rPr>
              <a:t>דורש לעיתים איחוי נוסף של השכבות בעזרת אצטון. </a:t>
            </a:r>
            <a:r>
              <a:rPr lang="he-IL" sz="2000" dirty="0" smtClean="0">
                <a:latin typeface="David" panose="020E0502060401010101" pitchFamily="34" charset="-79"/>
                <a:cs typeface="David" panose="020E0502060401010101" pitchFamily="34" charset="-79"/>
              </a:rPr>
              <a:t>                                                     האצטון </a:t>
            </a:r>
            <a:r>
              <a:rPr lang="he-IL" sz="2000" dirty="0">
                <a:latin typeface="David" panose="020E0502060401010101" pitchFamily="34" charset="-79"/>
                <a:cs typeface="David" panose="020E0502060401010101" pitchFamily="34" charset="-79"/>
              </a:rPr>
              <a:t>הינו ממס המסייע לאיחוי על ידי המסה של אזור </a:t>
            </a:r>
            <a:r>
              <a:rPr lang="he-IL" sz="2000" dirty="0" smtClean="0">
                <a:latin typeface="David" panose="020E0502060401010101" pitchFamily="34" charset="-79"/>
                <a:cs typeface="David" panose="020E0502060401010101" pitchFamily="34" charset="-79"/>
              </a:rPr>
              <a:t>                                                המגע </a:t>
            </a:r>
            <a:r>
              <a:rPr lang="he-IL" sz="2000" dirty="0">
                <a:latin typeface="David" panose="020E0502060401010101" pitchFamily="34" charset="-79"/>
                <a:cs typeface="David" panose="020E0502060401010101" pitchFamily="34" charset="-79"/>
              </a:rPr>
              <a:t>בין השכבות וייבוש מחדש.</a:t>
            </a:r>
            <a:endParaRPr lang="en-US" sz="2000" dirty="0">
              <a:latin typeface="David" panose="020E0502060401010101" pitchFamily="34" charset="-79"/>
              <a:cs typeface="David" panose="020E0502060401010101" pitchFamily="34" charset="-79"/>
            </a:endParaRPr>
          </a:p>
          <a:p>
            <a:endParaRPr lang="he-IL" sz="2000" dirty="0" smtClean="0">
              <a:latin typeface="David" panose="020E0502060401010101" pitchFamily="34" charset="-79"/>
              <a:cs typeface="David" panose="020E0502060401010101" pitchFamily="34" charset="-79"/>
            </a:endParaRPr>
          </a:p>
          <a:p>
            <a:r>
              <a:rPr lang="he-IL" sz="2000" dirty="0">
                <a:latin typeface="David" panose="020E0502060401010101" pitchFamily="34" charset="-79"/>
                <a:cs typeface="David" panose="020E0502060401010101" pitchFamily="34" charset="-79"/>
              </a:rPr>
              <a:t> </a:t>
            </a:r>
            <a:r>
              <a:rPr lang="he-IL" sz="2000" dirty="0" smtClean="0">
                <a:latin typeface="David" panose="020E0502060401010101" pitchFamily="34" charset="-79"/>
                <a:cs typeface="David" panose="020E0502060401010101" pitchFamily="34" charset="-79"/>
              </a:rPr>
              <a:t>       נתונה </a:t>
            </a:r>
            <a:r>
              <a:rPr lang="he-IL" sz="2000" dirty="0">
                <a:latin typeface="David" panose="020E0502060401010101" pitchFamily="34" charset="-79"/>
                <a:cs typeface="David" panose="020E0502060401010101" pitchFamily="34" charset="-79"/>
              </a:rPr>
              <a:t>נוסחת מבנה של אצטון. </a:t>
            </a:r>
            <a:endParaRPr lang="he-IL" sz="2000" dirty="0" smtClean="0">
              <a:latin typeface="David" panose="020E0502060401010101" pitchFamily="34" charset="-79"/>
              <a:cs typeface="David" panose="020E0502060401010101" pitchFamily="34" charset="-79"/>
            </a:endParaRPr>
          </a:p>
          <a:p>
            <a:endParaRPr lang="he-IL" sz="2000" dirty="0">
              <a:latin typeface="David" panose="020E0502060401010101" pitchFamily="34" charset="-79"/>
              <a:cs typeface="David" panose="020E0502060401010101" pitchFamily="34" charset="-79"/>
            </a:endParaRPr>
          </a:p>
          <a:p>
            <a:r>
              <a:rPr lang="he-IL" sz="2000" dirty="0" smtClean="0">
                <a:latin typeface="David" panose="020E0502060401010101" pitchFamily="34" charset="-79"/>
                <a:cs typeface="David" panose="020E0502060401010101" pitchFamily="34" charset="-79"/>
              </a:rPr>
              <a:t>        </a:t>
            </a:r>
            <a:endParaRPr lang="he-IL" sz="2000" dirty="0" smtClean="0">
              <a:latin typeface="David" panose="020E0502060401010101" pitchFamily="34" charset="-79"/>
              <a:cs typeface="David" panose="020E0502060401010101" pitchFamily="34" charset="-79"/>
            </a:endParaRPr>
          </a:p>
          <a:p>
            <a:endParaRPr lang="he-IL" sz="2000" dirty="0" smtClean="0">
              <a:latin typeface="David" panose="020E0502060401010101" pitchFamily="34" charset="-79"/>
              <a:cs typeface="David" panose="020E0502060401010101" pitchFamily="34" charset="-79"/>
            </a:endParaRPr>
          </a:p>
          <a:p>
            <a:endParaRPr lang="he-IL" sz="2000" dirty="0">
              <a:latin typeface="David" panose="020E0502060401010101" pitchFamily="34" charset="-79"/>
              <a:cs typeface="David" panose="020E0502060401010101" pitchFamily="34" charset="-79"/>
            </a:endParaRPr>
          </a:p>
          <a:p>
            <a:endParaRPr lang="he-IL" sz="2000" dirty="0">
              <a:latin typeface="David" panose="020E0502060401010101" pitchFamily="34" charset="-79"/>
              <a:cs typeface="David" panose="020E0502060401010101" pitchFamily="34" charset="-79"/>
            </a:endParaRPr>
          </a:p>
          <a:p>
            <a:endParaRPr lang="he-IL" sz="2000" dirty="0" smtClean="0">
              <a:latin typeface="David" panose="020E0502060401010101" pitchFamily="34" charset="-79"/>
              <a:cs typeface="David" panose="020E0502060401010101" pitchFamily="34" charset="-79"/>
            </a:endParaRPr>
          </a:p>
          <a:p>
            <a:r>
              <a:rPr lang="he-IL" sz="2000" dirty="0" smtClean="0">
                <a:latin typeface="David" panose="020E0502060401010101" pitchFamily="34" charset="-79"/>
                <a:cs typeface="David" panose="020E0502060401010101" pitchFamily="34" charset="-79"/>
              </a:rPr>
              <a:t>       הסבירו </a:t>
            </a:r>
            <a:r>
              <a:rPr lang="he-IL" sz="2000" dirty="0">
                <a:latin typeface="David" panose="020E0502060401010101" pitchFamily="34" charset="-79"/>
                <a:cs typeface="David" panose="020E0502060401010101" pitchFamily="34" charset="-79"/>
              </a:rPr>
              <a:t>מבחינת הרמה המיקרוסקופית כיצד אצטון יכול להמיס את הפולימרים הנוצרים. </a:t>
            </a:r>
            <a:endParaRPr lang="en-US" sz="2000" dirty="0">
              <a:latin typeface="David" panose="020E0502060401010101" pitchFamily="34" charset="-79"/>
              <a:cs typeface="David" panose="020E0502060401010101" pitchFamily="34" charset="-79"/>
            </a:endParaRPr>
          </a:p>
        </p:txBody>
      </p:sp>
      <p:sp>
        <p:nvSpPr>
          <p:cNvPr id="6" name="TextBox 5"/>
          <p:cNvSpPr txBox="1"/>
          <p:nvPr/>
        </p:nvSpPr>
        <p:spPr>
          <a:xfrm>
            <a:off x="1215521" y="357166"/>
            <a:ext cx="7670690" cy="646331"/>
          </a:xfrm>
          <a:prstGeom prst="rect">
            <a:avLst/>
          </a:prstGeom>
          <a:noFill/>
        </p:spPr>
        <p:txBody>
          <a:bodyPr wrap="none" rtlCol="1">
            <a:spAutoFit/>
          </a:bodyPr>
          <a:lstStyle/>
          <a:p>
            <a:r>
              <a:rPr lang="he-IL" sz="3600" b="1" dirty="0" smtClean="0">
                <a:solidFill>
                  <a:srgbClr val="C00000"/>
                </a:solidFill>
                <a:latin typeface="Arial" panose="020B0604020202020204" pitchFamily="34" charset="0"/>
                <a:ea typeface="Tahoma" pitchFamily="34" charset="0"/>
                <a:cs typeface="Arial" panose="020B0604020202020204" pitchFamily="34" charset="0"/>
              </a:rPr>
              <a:t>חלק א. קטע קריאה מעובד ושאלות נלוות</a:t>
            </a:r>
            <a:endParaRPr lang="he-IL" dirty="0">
              <a:solidFill>
                <a:srgbClr val="C00000"/>
              </a:solidFill>
              <a:latin typeface="Arial" panose="020B0604020202020204" pitchFamily="34" charset="0"/>
              <a:cs typeface="Arial" panose="020B0604020202020204" pitchFamily="34" charset="0"/>
            </a:endParaRPr>
          </a:p>
        </p:txBody>
      </p:sp>
      <p:pic>
        <p:nvPicPr>
          <p:cNvPr id="7" name="תמונה 6" descr="http://davidson.weizmann.ac.il/sites/davidson.lxst.codeoasis.com/files/imce/online/maagarmada/FDM_by_Zureks_0.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1842140"/>
            <a:ext cx="2447925" cy="1604645"/>
          </a:xfrm>
          <a:prstGeom prst="rect">
            <a:avLst/>
          </a:prstGeom>
          <a:ln>
            <a:noFill/>
          </a:ln>
          <a:effectLst>
            <a:softEdge rad="112500"/>
          </a:effectLst>
        </p:spPr>
      </p:pic>
      <p:sp>
        <p:nvSpPr>
          <p:cNvPr id="2" name="מלבן 1"/>
          <p:cNvSpPr/>
          <p:nvPr/>
        </p:nvSpPr>
        <p:spPr>
          <a:xfrm>
            <a:off x="265220" y="3582888"/>
            <a:ext cx="3140603" cy="338554"/>
          </a:xfrm>
          <a:prstGeom prst="rect">
            <a:avLst/>
          </a:prstGeom>
        </p:spPr>
        <p:txBody>
          <a:bodyPr wrap="none">
            <a:spAutoFit/>
          </a:bodyPr>
          <a:lstStyle/>
          <a:p>
            <a:r>
              <a:rPr lang="he-IL" sz="1600" b="1" dirty="0">
                <a:latin typeface="David" panose="020E0502060401010101" pitchFamily="34" charset="-79"/>
                <a:cs typeface="David" panose="020E0502060401010101" pitchFamily="34" charset="-79"/>
              </a:rPr>
              <a:t>הדפסה באמצעות התכת פלסטיק בחום </a:t>
            </a:r>
            <a:endParaRPr lang="he-IL" sz="1600" dirty="0">
              <a:latin typeface="David" panose="020E0502060401010101" pitchFamily="34" charset="-79"/>
              <a:cs typeface="David" panose="020E0502060401010101" pitchFamily="34" charset="-79"/>
            </a:endParaRPr>
          </a:p>
        </p:txBody>
      </p:sp>
      <p:pic>
        <p:nvPicPr>
          <p:cNvPr id="9" name="תמונה 8" descr="http://www.easy-chemistry.co.il/wp-content/uploads/2014/10/%D7%A0%D7%95%D7%A1%D7%97%D7%AA-%D7%9E%D7%91%D7%A0%D7%94-%D7%9E%D7%9C%D7%90%D7%94-%D7%90%D7%A6%D7%98%D7%95%D7%9F.jpg"/>
          <p:cNvPicPr/>
          <p:nvPr/>
        </p:nvPicPr>
        <p:blipFill>
          <a:blip r:embed="rId4" cstate="print"/>
          <a:srcRect/>
          <a:stretch>
            <a:fillRect/>
          </a:stretch>
        </p:blipFill>
        <p:spPr bwMode="auto">
          <a:xfrm>
            <a:off x="2161668" y="4173463"/>
            <a:ext cx="5177790" cy="1548765"/>
          </a:xfrm>
          <a:prstGeom prst="rect">
            <a:avLst/>
          </a:prstGeom>
          <a:noFill/>
          <a:ln w="9525">
            <a:noFill/>
            <a:miter lim="800000"/>
            <a:headEnd/>
            <a:tailEnd/>
          </a:ln>
        </p:spPr>
      </p:pic>
    </p:spTree>
    <p:extLst>
      <p:ext uri="{BB962C8B-B14F-4D97-AF65-F5344CB8AC3E}">
        <p14:creationId xmlns:p14="http://schemas.microsoft.com/office/powerpoint/2010/main" val="322503357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חציון">
  <a:themeElements>
    <a:clrScheme name="Custom 1">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חציון">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חציון">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31360</TotalTime>
  <Words>905</Words>
  <Application>Microsoft Office PowerPoint</Application>
  <PresentationFormat>‫הצגה על המסך (4:3)</PresentationFormat>
  <Paragraphs>147</Paragraphs>
  <Slides>15</Slides>
  <Notes>14</Notes>
  <HiddenSlides>0</HiddenSlides>
  <MMClips>0</MMClips>
  <ScaleCrop>false</ScaleCrop>
  <HeadingPairs>
    <vt:vector size="4" baseType="variant">
      <vt:variant>
        <vt:lpstr>ערכת נושא</vt:lpstr>
      </vt:variant>
      <vt:variant>
        <vt:i4>1</vt:i4>
      </vt:variant>
      <vt:variant>
        <vt:lpstr>כותרות שקופיות</vt:lpstr>
      </vt:variant>
      <vt:variant>
        <vt:i4>15</vt:i4>
      </vt:variant>
    </vt:vector>
  </HeadingPairs>
  <TitlesOfParts>
    <vt:vector size="16" baseType="lpstr">
      <vt:lpstr>חציון</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שקופית 1</dc:title>
  <dc:creator>Rana</dc:creator>
  <cp:lastModifiedBy>Windows User</cp:lastModifiedBy>
  <cp:revision>1380</cp:revision>
  <dcterms:created xsi:type="dcterms:W3CDTF">2013-05-14T13:21:03Z</dcterms:created>
  <dcterms:modified xsi:type="dcterms:W3CDTF">2015-12-08T08:33:31Z</dcterms:modified>
</cp:coreProperties>
</file>