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9" r:id="rId1"/>
  </p:sldMasterIdLst>
  <p:notesMasterIdLst>
    <p:notesMasterId r:id="rId38"/>
  </p:notesMasterIdLst>
  <p:handoutMasterIdLst>
    <p:handoutMasterId r:id="rId39"/>
  </p:handoutMasterIdLst>
  <p:sldIdLst>
    <p:sldId id="317" r:id="rId2"/>
    <p:sldId id="302" r:id="rId3"/>
    <p:sldId id="303" r:id="rId4"/>
    <p:sldId id="304" r:id="rId5"/>
    <p:sldId id="318" r:id="rId6"/>
    <p:sldId id="319" r:id="rId7"/>
    <p:sldId id="322" r:id="rId8"/>
    <p:sldId id="320" r:id="rId9"/>
    <p:sldId id="270" r:id="rId10"/>
    <p:sldId id="295" r:id="rId11"/>
    <p:sldId id="271" r:id="rId12"/>
    <p:sldId id="258" r:id="rId13"/>
    <p:sldId id="293" r:id="rId14"/>
    <p:sldId id="263" r:id="rId15"/>
    <p:sldId id="286" r:id="rId16"/>
    <p:sldId id="287" r:id="rId17"/>
    <p:sldId id="288" r:id="rId18"/>
    <p:sldId id="272" r:id="rId19"/>
    <p:sldId id="279" r:id="rId20"/>
    <p:sldId id="280" r:id="rId21"/>
    <p:sldId id="281" r:id="rId22"/>
    <p:sldId id="282" r:id="rId23"/>
    <p:sldId id="305" r:id="rId24"/>
    <p:sldId id="306" r:id="rId25"/>
    <p:sldId id="289" r:id="rId26"/>
    <p:sldId id="290" r:id="rId27"/>
    <p:sldId id="291" r:id="rId28"/>
    <p:sldId id="292" r:id="rId29"/>
    <p:sldId id="307" r:id="rId30"/>
    <p:sldId id="308" r:id="rId31"/>
    <p:sldId id="309" r:id="rId32"/>
    <p:sldId id="312" r:id="rId33"/>
    <p:sldId id="313" r:id="rId34"/>
    <p:sldId id="314" r:id="rId35"/>
    <p:sldId id="315" r:id="rId36"/>
    <p:sldId id="316" r:id="rId3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73" autoAdjust="0"/>
    <p:restoredTop sz="94660"/>
  </p:normalViewPr>
  <p:slideViewPr>
    <p:cSldViewPr>
      <p:cViewPr>
        <p:scale>
          <a:sx n="70" d="100"/>
          <a:sy n="70" d="100"/>
        </p:scale>
        <p:origin x="-16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BBA18-0D4E-4AE1-B5D8-285A81860230}" type="doc">
      <dgm:prSet loTypeId="urn:microsoft.com/office/officeart/2008/layout/AlternatingHexagons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pPr rtl="1"/>
          <a:endParaRPr lang="he-IL"/>
        </a:p>
      </dgm:t>
    </dgm:pt>
    <dgm:pt modelId="{234C49E6-767C-426B-AA2E-36B158E74482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Choco" pitchFamily="2" charset="-79"/>
              <a:cs typeface="Choco" pitchFamily="2" charset="-79"/>
              <a:hlinkClick xmlns:r="http://schemas.openxmlformats.org/officeDocument/2006/relationships" r:id="rId1" action="ppaction://hlinksldjump"/>
            </a:rPr>
            <a:t>סגנונות קוגניטיביים</a:t>
          </a:r>
          <a:endParaRPr lang="he-IL" sz="1600" b="1" dirty="0">
            <a:latin typeface="Choco" pitchFamily="2" charset="-79"/>
            <a:cs typeface="Choco" pitchFamily="2" charset="-79"/>
          </a:endParaRPr>
        </a:p>
      </dgm:t>
    </dgm:pt>
    <dgm:pt modelId="{7936FAF3-F6DF-4A72-9EC5-39FF1179E61F}" type="parTrans" cxnId="{0F948CC1-0253-458C-9A7E-4C5FEF04E09D}">
      <dgm:prSet/>
      <dgm:spPr/>
      <dgm:t>
        <a:bodyPr/>
        <a:lstStyle/>
        <a:p>
          <a:pPr rtl="1"/>
          <a:endParaRPr lang="he-IL" b="1"/>
        </a:p>
      </dgm:t>
    </dgm:pt>
    <dgm:pt modelId="{ED900B4D-4186-42AA-B1A6-ECB81DCCB821}" type="sibTrans" cxnId="{0F948CC1-0253-458C-9A7E-4C5FEF04E09D}">
      <dgm:prSet custT="1"/>
      <dgm:spPr/>
      <dgm:t>
        <a:bodyPr/>
        <a:lstStyle/>
        <a:p>
          <a:pPr rtl="1"/>
          <a:r>
            <a:rPr lang="he-IL" sz="4400" b="1" dirty="0" smtClean="0">
              <a:latin typeface="Choco" pitchFamily="2" charset="-79"/>
              <a:cs typeface="Choco" pitchFamily="2" charset="-79"/>
            </a:rPr>
            <a:t>...</a:t>
          </a:r>
          <a:endParaRPr lang="he-IL" sz="4400" b="1" dirty="0">
            <a:latin typeface="Choco" pitchFamily="2" charset="-79"/>
            <a:cs typeface="Choco" pitchFamily="2" charset="-79"/>
          </a:endParaRPr>
        </a:p>
      </dgm:t>
    </dgm:pt>
    <dgm:pt modelId="{927361A0-3071-4D7C-A4C1-E3509A57D94C}">
      <dgm:prSet phldrT="[טקסט]" custT="1"/>
      <dgm:spPr/>
      <dgm:t>
        <a:bodyPr/>
        <a:lstStyle/>
        <a:p>
          <a:pPr rtl="1"/>
          <a:r>
            <a:rPr lang="he-IL" sz="1600" b="1" smtClean="0">
              <a:latin typeface="Choco" pitchFamily="2" charset="-79"/>
              <a:cs typeface="Choco" pitchFamily="2" charset="-79"/>
              <a:hlinkClick xmlns:r="http://schemas.openxmlformats.org/officeDocument/2006/relationships" r:id="rId2" action="ppaction://hlinksldjump"/>
            </a:rPr>
            <a:t>סוג אינטליגנציה</a:t>
          </a:r>
          <a:r>
            <a:rPr lang="he-IL" sz="1600" b="1" smtClean="0">
              <a:latin typeface="Choco" pitchFamily="2" charset="-79"/>
              <a:cs typeface="Choco" pitchFamily="2" charset="-79"/>
            </a:rPr>
            <a:t> (גרדנר)</a:t>
          </a:r>
          <a:endParaRPr lang="he-IL" sz="1600" b="1" dirty="0">
            <a:latin typeface="Choco" pitchFamily="2" charset="-79"/>
            <a:cs typeface="Choco" pitchFamily="2" charset="-79"/>
          </a:endParaRPr>
        </a:p>
      </dgm:t>
    </dgm:pt>
    <dgm:pt modelId="{BF610E76-E677-4217-B956-37518D2F0E9D}" type="parTrans" cxnId="{11FFB381-5216-48E8-9DDB-CA36FCCF57C2}">
      <dgm:prSet/>
      <dgm:spPr/>
      <dgm:t>
        <a:bodyPr/>
        <a:lstStyle/>
        <a:p>
          <a:pPr rtl="1"/>
          <a:endParaRPr lang="he-IL" b="1"/>
        </a:p>
      </dgm:t>
    </dgm:pt>
    <dgm:pt modelId="{A34F4772-8ED5-43CC-811B-CBDE7C76ABCC}" type="sibTrans" cxnId="{11FFB381-5216-48E8-9DDB-CA36FCCF57C2}">
      <dgm:prSet custT="1"/>
      <dgm:spPr/>
      <dgm:t>
        <a:bodyPr/>
        <a:lstStyle/>
        <a:p>
          <a:pPr rtl="1"/>
          <a:r>
            <a:rPr lang="he-IL" sz="1600" b="1" smtClean="0">
              <a:latin typeface="Choco" pitchFamily="2" charset="-79"/>
              <a:cs typeface="Choco" pitchFamily="2" charset="-79"/>
            </a:rPr>
            <a:t>שונות רגשית</a:t>
          </a:r>
          <a:endParaRPr lang="he-IL" sz="1600" b="1" dirty="0">
            <a:latin typeface="Choco" pitchFamily="2" charset="-79"/>
            <a:cs typeface="Choco" pitchFamily="2" charset="-79"/>
          </a:endParaRPr>
        </a:p>
      </dgm:t>
    </dgm:pt>
    <dgm:pt modelId="{E6420F72-E318-4125-AB9C-5A6427E05218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Choco" pitchFamily="2" charset="-79"/>
              <a:cs typeface="Choco" pitchFamily="2" charset="-79"/>
            </a:rPr>
            <a:t>שונות ביולוגית ומגדרית</a:t>
          </a:r>
          <a:endParaRPr lang="he-IL" sz="1600" b="1" dirty="0">
            <a:latin typeface="Choco" pitchFamily="2" charset="-79"/>
            <a:cs typeface="Choco" pitchFamily="2" charset="-79"/>
          </a:endParaRPr>
        </a:p>
      </dgm:t>
    </dgm:pt>
    <dgm:pt modelId="{BC724905-5E8F-431B-83CE-46D17D333BF0}" type="parTrans" cxnId="{D9A6B563-4F08-4DA9-9C2B-351B3D40DA6D}">
      <dgm:prSet/>
      <dgm:spPr/>
      <dgm:t>
        <a:bodyPr/>
        <a:lstStyle/>
        <a:p>
          <a:pPr rtl="1"/>
          <a:endParaRPr lang="he-IL" b="1"/>
        </a:p>
      </dgm:t>
    </dgm:pt>
    <dgm:pt modelId="{F65E34A3-4009-4968-BABF-C8E5DDD7A187}" type="sibTrans" cxnId="{D9A6B563-4F08-4DA9-9C2B-351B3D40DA6D}">
      <dgm:prSet custT="1"/>
      <dgm:spPr/>
      <dgm:t>
        <a:bodyPr/>
        <a:lstStyle/>
        <a:p>
          <a:pPr rtl="1"/>
          <a:r>
            <a:rPr lang="he-IL" sz="1600" b="1" dirty="0" smtClean="0">
              <a:latin typeface="Choco" pitchFamily="2" charset="-79"/>
              <a:cs typeface="Choco" pitchFamily="2" charset="-79"/>
            </a:rPr>
            <a:t>שונות ברקע סוציו-אקונומי</a:t>
          </a:r>
          <a:endParaRPr lang="he-IL" sz="1600" b="1" dirty="0">
            <a:latin typeface="Choco" pitchFamily="2" charset="-79"/>
            <a:cs typeface="Choco" pitchFamily="2" charset="-79"/>
          </a:endParaRPr>
        </a:p>
      </dgm:t>
    </dgm:pt>
    <dgm:pt modelId="{634AE968-4030-4FA5-BFA2-57F1EEE7D50C}" type="pres">
      <dgm:prSet presAssocID="{99FBBA18-0D4E-4AE1-B5D8-285A8186023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EA6189CE-ABE9-4D2D-98D3-551220C90E4D}" type="pres">
      <dgm:prSet presAssocID="{234C49E6-767C-426B-AA2E-36B158E74482}" presName="composite" presStyleCnt="0"/>
      <dgm:spPr/>
    </dgm:pt>
    <dgm:pt modelId="{8036CCB9-5331-4F3D-A5A8-4C3B0AC370E1}" type="pres">
      <dgm:prSet presAssocID="{234C49E6-767C-426B-AA2E-36B158E74482}" presName="Parent1" presStyleLbl="node1" presStyleIdx="0" presStyleCnt="6" custScaleX="119215" custLinFactNeighborX="9473" custLinFactNeighborY="-1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9256AAF-E73A-4BCA-9327-CD6ACA1B418B}" type="pres">
      <dgm:prSet presAssocID="{234C49E6-767C-426B-AA2E-36B158E7448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CE1C3E3-A2E1-406C-AC2B-32F953356010}" type="pres">
      <dgm:prSet presAssocID="{234C49E6-767C-426B-AA2E-36B158E74482}" presName="BalanceSpacing" presStyleCnt="0"/>
      <dgm:spPr/>
    </dgm:pt>
    <dgm:pt modelId="{FB76FA7E-C6CC-47BB-92D2-D7CB50414E79}" type="pres">
      <dgm:prSet presAssocID="{234C49E6-767C-426B-AA2E-36B158E74482}" presName="BalanceSpacing1" presStyleCnt="0"/>
      <dgm:spPr/>
    </dgm:pt>
    <dgm:pt modelId="{7C62B42F-D7BB-44F2-915A-46695389A1D6}" type="pres">
      <dgm:prSet presAssocID="{ED900B4D-4186-42AA-B1A6-ECB81DCCB821}" presName="Accent1Text" presStyleLbl="node1" presStyleIdx="1" presStyleCnt="6" custScaleX="100473" custLinFactY="72812" custLinFactNeighborX="-16816" custLinFactNeighborY="100000"/>
      <dgm:spPr/>
      <dgm:t>
        <a:bodyPr/>
        <a:lstStyle/>
        <a:p>
          <a:pPr rtl="1"/>
          <a:endParaRPr lang="he-IL"/>
        </a:p>
      </dgm:t>
    </dgm:pt>
    <dgm:pt modelId="{C9D09529-ADE5-412F-A2B8-A9FF898D78B8}" type="pres">
      <dgm:prSet presAssocID="{ED900B4D-4186-42AA-B1A6-ECB81DCCB821}" presName="spaceBetweenRectangles" presStyleCnt="0"/>
      <dgm:spPr/>
    </dgm:pt>
    <dgm:pt modelId="{07753AFE-E740-4109-ABEC-1BBA6502EE40}" type="pres">
      <dgm:prSet presAssocID="{927361A0-3071-4D7C-A4C1-E3509A57D94C}" presName="composite" presStyleCnt="0"/>
      <dgm:spPr/>
    </dgm:pt>
    <dgm:pt modelId="{112564FD-F792-4580-B7D3-1B6CBEA1FC81}" type="pres">
      <dgm:prSet presAssocID="{927361A0-3071-4D7C-A4C1-E3509A57D94C}" presName="Parent1" presStyleLbl="node1" presStyleIdx="2" presStyleCnt="6" custScaleX="128994" custLinFactNeighborX="-12348" custLinFactNeighborY="22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1E9E23-5EA6-4FEF-A117-8574938A6641}" type="pres">
      <dgm:prSet presAssocID="{927361A0-3071-4D7C-A4C1-E3509A57D94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0D0BF1-616A-4B9D-846C-0C4CDA6DA2FA}" type="pres">
      <dgm:prSet presAssocID="{927361A0-3071-4D7C-A4C1-E3509A57D94C}" presName="BalanceSpacing" presStyleCnt="0"/>
      <dgm:spPr/>
    </dgm:pt>
    <dgm:pt modelId="{77D6D0DF-14D3-4D57-9BA1-5EEFE544DB84}" type="pres">
      <dgm:prSet presAssocID="{927361A0-3071-4D7C-A4C1-E3509A57D94C}" presName="BalanceSpacing1" presStyleCnt="0"/>
      <dgm:spPr/>
    </dgm:pt>
    <dgm:pt modelId="{2D7FBFA4-E76A-4D3B-B70D-C7B5753A5A82}" type="pres">
      <dgm:prSet presAssocID="{A34F4772-8ED5-43CC-811B-CBDE7C76ABCC}" presName="Accent1Text" presStyleLbl="node1" presStyleIdx="3" presStyleCnt="6" custScaleX="109437" custLinFactNeighborX="4889" custLinFactNeighborY="83"/>
      <dgm:spPr/>
      <dgm:t>
        <a:bodyPr/>
        <a:lstStyle/>
        <a:p>
          <a:pPr rtl="1"/>
          <a:endParaRPr lang="he-IL"/>
        </a:p>
      </dgm:t>
    </dgm:pt>
    <dgm:pt modelId="{FF49013F-A3D6-4338-BC4B-FC6E73B78061}" type="pres">
      <dgm:prSet presAssocID="{A34F4772-8ED5-43CC-811B-CBDE7C76ABCC}" presName="spaceBetweenRectangles" presStyleCnt="0"/>
      <dgm:spPr/>
    </dgm:pt>
    <dgm:pt modelId="{7DF7046A-285B-4374-A03E-102876EB62D1}" type="pres">
      <dgm:prSet presAssocID="{E6420F72-E318-4125-AB9C-5A6427E05218}" presName="composite" presStyleCnt="0"/>
      <dgm:spPr/>
    </dgm:pt>
    <dgm:pt modelId="{8995E758-9E73-42D6-996D-3E158315E7D6}" type="pres">
      <dgm:prSet presAssocID="{E6420F72-E318-4125-AB9C-5A6427E05218}" presName="Parent1" presStyleLbl="node1" presStyleIdx="4" presStyleCnt="6" custScaleX="1192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E2E2BD7-6476-4041-8AED-AAE0D212BD4A}" type="pres">
      <dgm:prSet presAssocID="{E6420F72-E318-4125-AB9C-5A6427E0521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C5153A-E3DB-43A3-A061-0729681B2243}" type="pres">
      <dgm:prSet presAssocID="{E6420F72-E318-4125-AB9C-5A6427E05218}" presName="BalanceSpacing" presStyleCnt="0"/>
      <dgm:spPr/>
    </dgm:pt>
    <dgm:pt modelId="{BCF2A192-3B73-4F22-A749-7D7181C9E76E}" type="pres">
      <dgm:prSet presAssocID="{E6420F72-E318-4125-AB9C-5A6427E05218}" presName="BalanceSpacing1" presStyleCnt="0"/>
      <dgm:spPr/>
    </dgm:pt>
    <dgm:pt modelId="{CC4C339E-CDED-497B-A2B7-A4C26584043F}" type="pres">
      <dgm:prSet presAssocID="{F65E34A3-4009-4968-BABF-C8E5DDD7A187}" presName="Accent1Text" presStyleLbl="node1" presStyleIdx="5" presStyleCnt="6" custScaleX="119215" custLinFactY="-69913" custLinFactNeighborX="-12335" custLinFactNeighborY="-100000"/>
      <dgm:spPr/>
      <dgm:t>
        <a:bodyPr/>
        <a:lstStyle/>
        <a:p>
          <a:pPr rtl="1"/>
          <a:endParaRPr lang="he-IL"/>
        </a:p>
      </dgm:t>
    </dgm:pt>
  </dgm:ptLst>
  <dgm:cxnLst>
    <dgm:cxn modelId="{E76F834D-CE2E-42BE-A5B7-5AA37DDE8A78}" type="presOf" srcId="{A34F4772-8ED5-43CC-811B-CBDE7C76ABCC}" destId="{2D7FBFA4-E76A-4D3B-B70D-C7B5753A5A82}" srcOrd="0" destOrd="0" presId="urn:microsoft.com/office/officeart/2008/layout/AlternatingHexagons"/>
    <dgm:cxn modelId="{D68D84FE-1E8A-4C75-9CE0-A6584EE2DD65}" type="presOf" srcId="{99FBBA18-0D4E-4AE1-B5D8-285A81860230}" destId="{634AE968-4030-4FA5-BFA2-57F1EEE7D50C}" srcOrd="0" destOrd="0" presId="urn:microsoft.com/office/officeart/2008/layout/AlternatingHexagons"/>
    <dgm:cxn modelId="{B7765763-F3CB-47F7-B9AB-772BC61DD86C}" type="presOf" srcId="{E6420F72-E318-4125-AB9C-5A6427E05218}" destId="{8995E758-9E73-42D6-996D-3E158315E7D6}" srcOrd="0" destOrd="0" presId="urn:microsoft.com/office/officeart/2008/layout/AlternatingHexagons"/>
    <dgm:cxn modelId="{11FFB381-5216-48E8-9DDB-CA36FCCF57C2}" srcId="{99FBBA18-0D4E-4AE1-B5D8-285A81860230}" destId="{927361A0-3071-4D7C-A4C1-E3509A57D94C}" srcOrd="1" destOrd="0" parTransId="{BF610E76-E677-4217-B956-37518D2F0E9D}" sibTransId="{A34F4772-8ED5-43CC-811B-CBDE7C76ABCC}"/>
    <dgm:cxn modelId="{8F973898-0A57-42E1-8FCF-292FEA908330}" type="presOf" srcId="{ED900B4D-4186-42AA-B1A6-ECB81DCCB821}" destId="{7C62B42F-D7BB-44F2-915A-46695389A1D6}" srcOrd="0" destOrd="0" presId="urn:microsoft.com/office/officeart/2008/layout/AlternatingHexagons"/>
    <dgm:cxn modelId="{DC0DC9C8-0172-40A6-8BAF-3D75D147A5B8}" type="presOf" srcId="{927361A0-3071-4D7C-A4C1-E3509A57D94C}" destId="{112564FD-F792-4580-B7D3-1B6CBEA1FC81}" srcOrd="0" destOrd="0" presId="urn:microsoft.com/office/officeart/2008/layout/AlternatingHexagons"/>
    <dgm:cxn modelId="{977AD7BA-CFC8-45D7-85D2-11A6D4926E66}" type="presOf" srcId="{F65E34A3-4009-4968-BABF-C8E5DDD7A187}" destId="{CC4C339E-CDED-497B-A2B7-A4C26584043F}" srcOrd="0" destOrd="0" presId="urn:microsoft.com/office/officeart/2008/layout/AlternatingHexagons"/>
    <dgm:cxn modelId="{5A621134-F787-4B94-97E6-97AA66B51ECB}" type="presOf" srcId="{234C49E6-767C-426B-AA2E-36B158E74482}" destId="{8036CCB9-5331-4F3D-A5A8-4C3B0AC370E1}" srcOrd="0" destOrd="0" presId="urn:microsoft.com/office/officeart/2008/layout/AlternatingHexagons"/>
    <dgm:cxn modelId="{0F948CC1-0253-458C-9A7E-4C5FEF04E09D}" srcId="{99FBBA18-0D4E-4AE1-B5D8-285A81860230}" destId="{234C49E6-767C-426B-AA2E-36B158E74482}" srcOrd="0" destOrd="0" parTransId="{7936FAF3-F6DF-4A72-9EC5-39FF1179E61F}" sibTransId="{ED900B4D-4186-42AA-B1A6-ECB81DCCB821}"/>
    <dgm:cxn modelId="{D9A6B563-4F08-4DA9-9C2B-351B3D40DA6D}" srcId="{99FBBA18-0D4E-4AE1-B5D8-285A81860230}" destId="{E6420F72-E318-4125-AB9C-5A6427E05218}" srcOrd="2" destOrd="0" parTransId="{BC724905-5E8F-431B-83CE-46D17D333BF0}" sibTransId="{F65E34A3-4009-4968-BABF-C8E5DDD7A187}"/>
    <dgm:cxn modelId="{7831832B-BE1D-4F8B-9EB3-6DF51D02DBCB}" type="presParOf" srcId="{634AE968-4030-4FA5-BFA2-57F1EEE7D50C}" destId="{EA6189CE-ABE9-4D2D-98D3-551220C90E4D}" srcOrd="0" destOrd="0" presId="urn:microsoft.com/office/officeart/2008/layout/AlternatingHexagons"/>
    <dgm:cxn modelId="{FCB3BC08-A630-4424-BAFC-5CDA020F0A2C}" type="presParOf" srcId="{EA6189CE-ABE9-4D2D-98D3-551220C90E4D}" destId="{8036CCB9-5331-4F3D-A5A8-4C3B0AC370E1}" srcOrd="0" destOrd="0" presId="urn:microsoft.com/office/officeart/2008/layout/AlternatingHexagons"/>
    <dgm:cxn modelId="{C36F424A-516C-444E-9BD9-4D01E04629A1}" type="presParOf" srcId="{EA6189CE-ABE9-4D2D-98D3-551220C90E4D}" destId="{49256AAF-E73A-4BCA-9327-CD6ACA1B418B}" srcOrd="1" destOrd="0" presId="urn:microsoft.com/office/officeart/2008/layout/AlternatingHexagons"/>
    <dgm:cxn modelId="{B53B473E-575D-4EB8-8235-2DBF8669C07E}" type="presParOf" srcId="{EA6189CE-ABE9-4D2D-98D3-551220C90E4D}" destId="{ECE1C3E3-A2E1-406C-AC2B-32F953356010}" srcOrd="2" destOrd="0" presId="urn:microsoft.com/office/officeart/2008/layout/AlternatingHexagons"/>
    <dgm:cxn modelId="{F6C4B5CB-BEA5-49BE-9523-0E6782955088}" type="presParOf" srcId="{EA6189CE-ABE9-4D2D-98D3-551220C90E4D}" destId="{FB76FA7E-C6CC-47BB-92D2-D7CB50414E79}" srcOrd="3" destOrd="0" presId="urn:microsoft.com/office/officeart/2008/layout/AlternatingHexagons"/>
    <dgm:cxn modelId="{BDD4168B-5AFF-4F1E-8712-B3B8074245CD}" type="presParOf" srcId="{EA6189CE-ABE9-4D2D-98D3-551220C90E4D}" destId="{7C62B42F-D7BB-44F2-915A-46695389A1D6}" srcOrd="4" destOrd="0" presId="urn:microsoft.com/office/officeart/2008/layout/AlternatingHexagons"/>
    <dgm:cxn modelId="{617A4E9A-05DD-444A-9B1B-EA007B4D821B}" type="presParOf" srcId="{634AE968-4030-4FA5-BFA2-57F1EEE7D50C}" destId="{C9D09529-ADE5-412F-A2B8-A9FF898D78B8}" srcOrd="1" destOrd="0" presId="urn:microsoft.com/office/officeart/2008/layout/AlternatingHexagons"/>
    <dgm:cxn modelId="{4C07189F-B090-4510-8E48-FF720A39A568}" type="presParOf" srcId="{634AE968-4030-4FA5-BFA2-57F1EEE7D50C}" destId="{07753AFE-E740-4109-ABEC-1BBA6502EE40}" srcOrd="2" destOrd="0" presId="urn:microsoft.com/office/officeart/2008/layout/AlternatingHexagons"/>
    <dgm:cxn modelId="{E9D925FA-7665-4428-82E5-008F48F9E648}" type="presParOf" srcId="{07753AFE-E740-4109-ABEC-1BBA6502EE40}" destId="{112564FD-F792-4580-B7D3-1B6CBEA1FC81}" srcOrd="0" destOrd="0" presId="urn:microsoft.com/office/officeart/2008/layout/AlternatingHexagons"/>
    <dgm:cxn modelId="{FCF6F73A-B78E-4577-B4AB-72DD2FB25266}" type="presParOf" srcId="{07753AFE-E740-4109-ABEC-1BBA6502EE40}" destId="{EA1E9E23-5EA6-4FEF-A117-8574938A6641}" srcOrd="1" destOrd="0" presId="urn:microsoft.com/office/officeart/2008/layout/AlternatingHexagons"/>
    <dgm:cxn modelId="{2524B1C6-654F-4E94-9625-08F8558E5C27}" type="presParOf" srcId="{07753AFE-E740-4109-ABEC-1BBA6502EE40}" destId="{420D0BF1-616A-4B9D-846C-0C4CDA6DA2FA}" srcOrd="2" destOrd="0" presId="urn:microsoft.com/office/officeart/2008/layout/AlternatingHexagons"/>
    <dgm:cxn modelId="{5B3EC244-58BE-4714-806E-68E975451D44}" type="presParOf" srcId="{07753AFE-E740-4109-ABEC-1BBA6502EE40}" destId="{77D6D0DF-14D3-4D57-9BA1-5EEFE544DB84}" srcOrd="3" destOrd="0" presId="urn:microsoft.com/office/officeart/2008/layout/AlternatingHexagons"/>
    <dgm:cxn modelId="{EBE6824F-BDF4-4AFB-A0F8-A7A27AE40EDB}" type="presParOf" srcId="{07753AFE-E740-4109-ABEC-1BBA6502EE40}" destId="{2D7FBFA4-E76A-4D3B-B70D-C7B5753A5A82}" srcOrd="4" destOrd="0" presId="urn:microsoft.com/office/officeart/2008/layout/AlternatingHexagons"/>
    <dgm:cxn modelId="{6F466F4A-A31A-40AE-AFFF-80DD466C186C}" type="presParOf" srcId="{634AE968-4030-4FA5-BFA2-57F1EEE7D50C}" destId="{FF49013F-A3D6-4338-BC4B-FC6E73B78061}" srcOrd="3" destOrd="0" presId="urn:microsoft.com/office/officeart/2008/layout/AlternatingHexagons"/>
    <dgm:cxn modelId="{6A2B6DA1-E3EE-4593-A2A0-C53EB33632F5}" type="presParOf" srcId="{634AE968-4030-4FA5-BFA2-57F1EEE7D50C}" destId="{7DF7046A-285B-4374-A03E-102876EB62D1}" srcOrd="4" destOrd="0" presId="urn:microsoft.com/office/officeart/2008/layout/AlternatingHexagons"/>
    <dgm:cxn modelId="{272CC0BA-2372-49A8-A99D-E2A0EE6DEF30}" type="presParOf" srcId="{7DF7046A-285B-4374-A03E-102876EB62D1}" destId="{8995E758-9E73-42D6-996D-3E158315E7D6}" srcOrd="0" destOrd="0" presId="urn:microsoft.com/office/officeart/2008/layout/AlternatingHexagons"/>
    <dgm:cxn modelId="{B718AA6C-CB8B-4577-B46D-BB94ED13D1A0}" type="presParOf" srcId="{7DF7046A-285B-4374-A03E-102876EB62D1}" destId="{7E2E2BD7-6476-4041-8AED-AAE0D212BD4A}" srcOrd="1" destOrd="0" presId="urn:microsoft.com/office/officeart/2008/layout/AlternatingHexagons"/>
    <dgm:cxn modelId="{7A1C2CDB-7416-49B4-922F-961A628D8460}" type="presParOf" srcId="{7DF7046A-285B-4374-A03E-102876EB62D1}" destId="{CCC5153A-E3DB-43A3-A061-0729681B2243}" srcOrd="2" destOrd="0" presId="urn:microsoft.com/office/officeart/2008/layout/AlternatingHexagons"/>
    <dgm:cxn modelId="{D1D8449B-44A7-49AF-A0E7-49D205CF8BA6}" type="presParOf" srcId="{7DF7046A-285B-4374-A03E-102876EB62D1}" destId="{BCF2A192-3B73-4F22-A749-7D7181C9E76E}" srcOrd="3" destOrd="0" presId="urn:microsoft.com/office/officeart/2008/layout/AlternatingHexagons"/>
    <dgm:cxn modelId="{4F9BAAEC-AFE5-466E-BB09-A970DE0775E6}" type="presParOf" srcId="{7DF7046A-285B-4374-A03E-102876EB62D1}" destId="{CC4C339E-CDED-497B-A2B7-A4C26584043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FB323-3487-4720-9990-4251CBA40E7B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356B150-06A0-4929-B7AA-3115F0657EBD}">
      <dgm:prSet phldrT="[Text]" custT="1"/>
      <dgm:spPr/>
      <dgm:t>
        <a:bodyPr/>
        <a:lstStyle/>
        <a:p>
          <a:pPr rtl="1"/>
          <a:r>
            <a:rPr lang="he-IL" sz="2800" dirty="0" smtClean="0"/>
            <a:t>מיומנויות למידה : כתה ח</a:t>
          </a:r>
          <a:endParaRPr lang="he-IL" sz="2800" dirty="0"/>
        </a:p>
      </dgm:t>
    </dgm:pt>
    <dgm:pt modelId="{ACE8E4E5-2924-4C38-93A6-CD3309DB9592}" type="parTrans" cxnId="{6C3D2AB5-F7DB-43F8-82BA-B650A9CCA2B1}">
      <dgm:prSet/>
      <dgm:spPr/>
      <dgm:t>
        <a:bodyPr/>
        <a:lstStyle/>
        <a:p>
          <a:pPr rtl="1"/>
          <a:endParaRPr lang="he-IL" sz="1800"/>
        </a:p>
      </dgm:t>
    </dgm:pt>
    <dgm:pt modelId="{A78756EA-3265-4112-8321-5A34FB7C9ACF}" type="sibTrans" cxnId="{6C3D2AB5-F7DB-43F8-82BA-B650A9CCA2B1}">
      <dgm:prSet/>
      <dgm:spPr/>
      <dgm:t>
        <a:bodyPr/>
        <a:lstStyle/>
        <a:p>
          <a:pPr rtl="1"/>
          <a:endParaRPr lang="he-IL" sz="1800"/>
        </a:p>
      </dgm:t>
    </dgm:pt>
    <dgm:pt modelId="{F662392F-E90F-4278-BD7F-1A7D0D5F1846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 smtClean="0"/>
            <a:t>שאילת שאלות</a:t>
          </a:r>
          <a:endParaRPr lang="he-IL" sz="1800" b="1" dirty="0"/>
        </a:p>
      </dgm:t>
    </dgm:pt>
    <dgm:pt modelId="{CEBEDA48-0B07-426D-B1C5-4332C6008942}" type="parTrans" cxnId="{2A7B26A9-B968-4671-8202-C77237AD09B6}">
      <dgm:prSet/>
      <dgm:spPr/>
      <dgm:t>
        <a:bodyPr/>
        <a:lstStyle/>
        <a:p>
          <a:pPr rtl="1"/>
          <a:endParaRPr lang="he-IL" sz="1800"/>
        </a:p>
      </dgm:t>
    </dgm:pt>
    <dgm:pt modelId="{BD83595C-ADB8-417B-B881-D1A9151E8A9C}" type="sibTrans" cxnId="{2A7B26A9-B968-4671-8202-C77237AD09B6}">
      <dgm:prSet/>
      <dgm:spPr/>
      <dgm:t>
        <a:bodyPr/>
        <a:lstStyle/>
        <a:p>
          <a:pPr rtl="1"/>
          <a:endParaRPr lang="he-IL" sz="1800"/>
        </a:p>
      </dgm:t>
    </dgm:pt>
    <dgm:pt modelId="{9EE4B2F6-401F-4C2A-9C88-3AAECE701A83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 smtClean="0"/>
            <a:t>שאילת שאלות</a:t>
          </a:r>
          <a:endParaRPr lang="he-IL" sz="1800" b="1" dirty="0"/>
        </a:p>
      </dgm:t>
    </dgm:pt>
    <dgm:pt modelId="{80FBDF3B-59DE-46CF-BFEE-568DD931B034}" type="parTrans" cxnId="{3BCBBF2A-1DFD-401C-8945-0CC77B2ACBC6}">
      <dgm:prSet/>
      <dgm:spPr/>
      <dgm:t>
        <a:bodyPr/>
        <a:lstStyle/>
        <a:p>
          <a:pPr rtl="1"/>
          <a:endParaRPr lang="he-IL" sz="1800"/>
        </a:p>
      </dgm:t>
    </dgm:pt>
    <dgm:pt modelId="{52C78EE3-5BF2-484D-8B1D-887F89655EF9}" type="sibTrans" cxnId="{3BCBBF2A-1DFD-401C-8945-0CC77B2ACBC6}">
      <dgm:prSet/>
      <dgm:spPr/>
      <dgm:t>
        <a:bodyPr/>
        <a:lstStyle/>
        <a:p>
          <a:pPr rtl="1"/>
          <a:endParaRPr lang="he-IL" sz="1800"/>
        </a:p>
      </dgm:t>
    </dgm:pt>
    <dgm:pt modelId="{C9B25E2B-0D59-4E6E-AE51-35D29129266F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 smtClean="0"/>
            <a:t>איתור מידע</a:t>
          </a:r>
          <a:endParaRPr lang="he-IL" sz="1800" b="1" dirty="0"/>
        </a:p>
      </dgm:t>
    </dgm:pt>
    <dgm:pt modelId="{82A3599F-B05B-45E1-A5F0-75C14BD91047}" type="parTrans" cxnId="{4289BC34-A3FC-43B5-B81F-38CC376FE60C}">
      <dgm:prSet/>
      <dgm:spPr/>
      <dgm:t>
        <a:bodyPr/>
        <a:lstStyle/>
        <a:p>
          <a:pPr rtl="1"/>
          <a:endParaRPr lang="he-IL" sz="1800"/>
        </a:p>
      </dgm:t>
    </dgm:pt>
    <dgm:pt modelId="{5CF01E41-DB4D-4FF8-A65D-FCE4909F9BD4}" type="sibTrans" cxnId="{4289BC34-A3FC-43B5-B81F-38CC376FE60C}">
      <dgm:prSet/>
      <dgm:spPr/>
      <dgm:t>
        <a:bodyPr/>
        <a:lstStyle/>
        <a:p>
          <a:pPr rtl="1"/>
          <a:endParaRPr lang="he-IL" sz="1800"/>
        </a:p>
      </dgm:t>
    </dgm:pt>
    <dgm:pt modelId="{FCE5D8C8-601B-48EE-8D82-34033C668125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 smtClean="0"/>
            <a:t>צפייה והקשבה</a:t>
          </a:r>
          <a:endParaRPr lang="he-IL" sz="1800" b="1" dirty="0"/>
        </a:p>
      </dgm:t>
    </dgm:pt>
    <dgm:pt modelId="{C68A2AC5-F723-417C-BD26-F5027A6DF38B}" type="parTrans" cxnId="{96A69B52-F1E4-47C2-9E73-0404B1E92964}">
      <dgm:prSet/>
      <dgm:spPr/>
      <dgm:t>
        <a:bodyPr/>
        <a:lstStyle/>
        <a:p>
          <a:pPr rtl="1"/>
          <a:endParaRPr lang="he-IL" sz="1800"/>
        </a:p>
      </dgm:t>
    </dgm:pt>
    <dgm:pt modelId="{BC41FDD1-BC95-42A2-B4C0-CF1983297D63}" type="sibTrans" cxnId="{96A69B52-F1E4-47C2-9E73-0404B1E92964}">
      <dgm:prSet/>
      <dgm:spPr/>
      <dgm:t>
        <a:bodyPr/>
        <a:lstStyle/>
        <a:p>
          <a:pPr rtl="1"/>
          <a:endParaRPr lang="he-IL" sz="1800"/>
        </a:p>
      </dgm:t>
    </dgm:pt>
    <dgm:pt modelId="{B5C01F25-7067-43AC-92B4-88C397E0704B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 smtClean="0"/>
            <a:t>קריאה מדעית</a:t>
          </a:r>
          <a:endParaRPr lang="he-IL" sz="1800" b="1" dirty="0"/>
        </a:p>
      </dgm:t>
    </dgm:pt>
    <dgm:pt modelId="{883F247F-5183-4CEA-878B-D8B08D3E9B48}" type="parTrans" cxnId="{4688C1F2-256C-4441-B1AB-5B9EC87679A8}">
      <dgm:prSet/>
      <dgm:spPr/>
      <dgm:t>
        <a:bodyPr/>
        <a:lstStyle/>
        <a:p>
          <a:pPr rtl="1"/>
          <a:endParaRPr lang="he-IL" sz="1800"/>
        </a:p>
      </dgm:t>
    </dgm:pt>
    <dgm:pt modelId="{4D3F075C-75F6-43C9-84CD-708390DF40F0}" type="sibTrans" cxnId="{4688C1F2-256C-4441-B1AB-5B9EC87679A8}">
      <dgm:prSet/>
      <dgm:spPr/>
      <dgm:t>
        <a:bodyPr/>
        <a:lstStyle/>
        <a:p>
          <a:pPr rtl="1"/>
          <a:endParaRPr lang="he-IL" sz="1800"/>
        </a:p>
      </dgm:t>
    </dgm:pt>
    <dgm:pt modelId="{61527F61-75E9-4C28-BE50-C0C150112106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 smtClean="0"/>
            <a:t>ייצוג מידע</a:t>
          </a:r>
          <a:endParaRPr lang="he-IL" sz="1800" b="1" dirty="0"/>
        </a:p>
      </dgm:t>
    </dgm:pt>
    <dgm:pt modelId="{E2F86812-470E-43A7-B404-44CCF4E75CAF}" type="parTrans" cxnId="{BC6069A9-8B63-4ABF-B04E-E02052923B20}">
      <dgm:prSet/>
      <dgm:spPr/>
      <dgm:t>
        <a:bodyPr/>
        <a:lstStyle/>
        <a:p>
          <a:pPr rtl="1"/>
          <a:endParaRPr lang="he-IL" sz="1800"/>
        </a:p>
      </dgm:t>
    </dgm:pt>
    <dgm:pt modelId="{FBD1F61E-BC08-4863-98DB-1C57FB8360C7}" type="sibTrans" cxnId="{BC6069A9-8B63-4ABF-B04E-E02052923B20}">
      <dgm:prSet/>
      <dgm:spPr/>
      <dgm:t>
        <a:bodyPr/>
        <a:lstStyle/>
        <a:p>
          <a:pPr rtl="1"/>
          <a:endParaRPr lang="he-IL" sz="1800"/>
        </a:p>
      </dgm:t>
    </dgm:pt>
    <dgm:pt modelId="{9ED6EFED-982B-4C2B-9DC8-E08B737934A8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 smtClean="0"/>
            <a:t>הצגת מידע</a:t>
          </a:r>
          <a:endParaRPr lang="he-IL" sz="1800" b="1" dirty="0"/>
        </a:p>
      </dgm:t>
    </dgm:pt>
    <dgm:pt modelId="{D917E738-40CB-4413-90BE-30EA95E46057}" type="parTrans" cxnId="{F28E8DA9-C818-4680-B107-68444CA5929D}">
      <dgm:prSet/>
      <dgm:spPr/>
      <dgm:t>
        <a:bodyPr/>
        <a:lstStyle/>
        <a:p>
          <a:pPr rtl="1"/>
          <a:endParaRPr lang="he-IL" sz="1800"/>
        </a:p>
      </dgm:t>
    </dgm:pt>
    <dgm:pt modelId="{00CA112C-D46F-4241-ADF3-8CFF0751993E}" type="sibTrans" cxnId="{F28E8DA9-C818-4680-B107-68444CA5929D}">
      <dgm:prSet/>
      <dgm:spPr/>
      <dgm:t>
        <a:bodyPr/>
        <a:lstStyle/>
        <a:p>
          <a:pPr rtl="1"/>
          <a:endParaRPr lang="he-IL" sz="1800"/>
        </a:p>
      </dgm:t>
    </dgm:pt>
    <dgm:pt modelId="{C3266E41-4853-4D83-B12D-AC14BC59D52F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 smtClean="0"/>
            <a:t>טיעון והסבר מדעי</a:t>
          </a:r>
          <a:endParaRPr lang="he-IL" sz="1800" b="1" dirty="0"/>
        </a:p>
      </dgm:t>
    </dgm:pt>
    <dgm:pt modelId="{0342D2F7-8DF1-442A-B850-3FFB1ECF2A1C}" type="parTrans" cxnId="{D9877356-7662-408A-889C-7E02726BB842}">
      <dgm:prSet/>
      <dgm:spPr/>
      <dgm:t>
        <a:bodyPr/>
        <a:lstStyle/>
        <a:p>
          <a:pPr rtl="1"/>
          <a:endParaRPr lang="he-IL" sz="1800"/>
        </a:p>
      </dgm:t>
    </dgm:pt>
    <dgm:pt modelId="{0F3116D3-DA64-496E-BAE4-64164F673C05}" type="sibTrans" cxnId="{D9877356-7662-408A-889C-7E02726BB842}">
      <dgm:prSet/>
      <dgm:spPr/>
      <dgm:t>
        <a:bodyPr/>
        <a:lstStyle/>
        <a:p>
          <a:pPr rtl="1"/>
          <a:endParaRPr lang="he-IL" sz="1800"/>
        </a:p>
      </dgm:t>
    </dgm:pt>
    <dgm:pt modelId="{1ED7329A-4D4F-40D8-AAFE-A312BD9A8845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 smtClean="0"/>
            <a:t>איתור מידע</a:t>
          </a:r>
          <a:endParaRPr lang="he-IL" sz="1800" b="1" dirty="0"/>
        </a:p>
      </dgm:t>
    </dgm:pt>
    <dgm:pt modelId="{0365CEB2-2DEA-42C7-9BA9-849D38426111}" type="parTrans" cxnId="{281B73D3-C3F6-4839-BF08-1FF148314C95}">
      <dgm:prSet/>
      <dgm:spPr/>
      <dgm:t>
        <a:bodyPr/>
        <a:lstStyle/>
        <a:p>
          <a:pPr rtl="1"/>
          <a:endParaRPr lang="he-IL" sz="1800"/>
        </a:p>
      </dgm:t>
    </dgm:pt>
    <dgm:pt modelId="{17B206A5-D8F7-4298-882C-4C6AD6AFA57C}" type="sibTrans" cxnId="{281B73D3-C3F6-4839-BF08-1FF148314C95}">
      <dgm:prSet/>
      <dgm:spPr/>
      <dgm:t>
        <a:bodyPr/>
        <a:lstStyle/>
        <a:p>
          <a:pPr rtl="1"/>
          <a:endParaRPr lang="he-IL" sz="1800"/>
        </a:p>
      </dgm:t>
    </dgm:pt>
    <dgm:pt modelId="{415C115A-9D06-4A58-B135-78A7A5806BD5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 smtClean="0"/>
            <a:t>צפייה והקשבה</a:t>
          </a:r>
          <a:endParaRPr lang="he-IL" sz="1800" b="1" dirty="0"/>
        </a:p>
      </dgm:t>
    </dgm:pt>
    <dgm:pt modelId="{4F54C9DB-9101-442E-BDF7-2D2FBFEAFEF4}" type="parTrans" cxnId="{87A37A89-FBBD-414C-A013-1A1EF78F44F8}">
      <dgm:prSet/>
      <dgm:spPr/>
      <dgm:t>
        <a:bodyPr/>
        <a:lstStyle/>
        <a:p>
          <a:pPr rtl="1"/>
          <a:endParaRPr lang="he-IL" sz="1800"/>
        </a:p>
      </dgm:t>
    </dgm:pt>
    <dgm:pt modelId="{339AFC9B-8F25-4A2D-AF72-097EBFC74D04}" type="sibTrans" cxnId="{87A37A89-FBBD-414C-A013-1A1EF78F44F8}">
      <dgm:prSet/>
      <dgm:spPr/>
      <dgm:t>
        <a:bodyPr/>
        <a:lstStyle/>
        <a:p>
          <a:pPr rtl="1"/>
          <a:endParaRPr lang="he-IL" sz="1800"/>
        </a:p>
      </dgm:t>
    </dgm:pt>
    <dgm:pt modelId="{A2862BC1-A590-4042-94EE-4A2A644F0257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 smtClean="0"/>
            <a:t>קריאה מדעית</a:t>
          </a:r>
          <a:endParaRPr lang="he-IL" sz="1800" b="1" dirty="0"/>
        </a:p>
      </dgm:t>
    </dgm:pt>
    <dgm:pt modelId="{6A8CDA2F-A36B-4DD4-8563-8555A77FE86D}" type="parTrans" cxnId="{479B44DC-7905-4C52-9D85-9A703EC8CEDD}">
      <dgm:prSet/>
      <dgm:spPr/>
      <dgm:t>
        <a:bodyPr/>
        <a:lstStyle/>
        <a:p>
          <a:pPr rtl="1"/>
          <a:endParaRPr lang="he-IL" sz="1800"/>
        </a:p>
      </dgm:t>
    </dgm:pt>
    <dgm:pt modelId="{6A9D8984-802C-4D99-BCEA-3875D5889A56}" type="sibTrans" cxnId="{479B44DC-7905-4C52-9D85-9A703EC8CEDD}">
      <dgm:prSet/>
      <dgm:spPr/>
      <dgm:t>
        <a:bodyPr/>
        <a:lstStyle/>
        <a:p>
          <a:pPr rtl="1"/>
          <a:endParaRPr lang="he-IL" sz="1800"/>
        </a:p>
      </dgm:t>
    </dgm:pt>
    <dgm:pt modelId="{44832FA4-6FA2-45D9-926F-14C2CF48188D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 smtClean="0"/>
            <a:t>ייצוג מידע</a:t>
          </a:r>
          <a:endParaRPr lang="he-IL" sz="1800" b="1" dirty="0"/>
        </a:p>
      </dgm:t>
    </dgm:pt>
    <dgm:pt modelId="{32C9AD9F-1991-4504-BE86-5DAAE8C55D18}" type="parTrans" cxnId="{D5348DED-5729-4857-96E1-D571515BB2DC}">
      <dgm:prSet/>
      <dgm:spPr/>
      <dgm:t>
        <a:bodyPr/>
        <a:lstStyle/>
        <a:p>
          <a:pPr rtl="1"/>
          <a:endParaRPr lang="he-IL" sz="1800"/>
        </a:p>
      </dgm:t>
    </dgm:pt>
    <dgm:pt modelId="{62B997E2-2FD7-4E11-A02B-99979B7C8A53}" type="sibTrans" cxnId="{D5348DED-5729-4857-96E1-D571515BB2DC}">
      <dgm:prSet/>
      <dgm:spPr/>
      <dgm:t>
        <a:bodyPr/>
        <a:lstStyle/>
        <a:p>
          <a:pPr rtl="1"/>
          <a:endParaRPr lang="he-IL" sz="1800"/>
        </a:p>
      </dgm:t>
    </dgm:pt>
    <dgm:pt modelId="{8B371ABB-725C-4C89-9BA4-90B7F10BA32C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 smtClean="0"/>
            <a:t>הצגת מידע</a:t>
          </a:r>
          <a:endParaRPr lang="he-IL" sz="1800" b="1" dirty="0"/>
        </a:p>
      </dgm:t>
    </dgm:pt>
    <dgm:pt modelId="{1C2D9C24-5849-4A78-B6B8-4607880D8346}" type="parTrans" cxnId="{5C9FC228-BA79-4BEC-83B8-44FC81D2C10A}">
      <dgm:prSet/>
      <dgm:spPr/>
      <dgm:t>
        <a:bodyPr/>
        <a:lstStyle/>
        <a:p>
          <a:pPr rtl="1"/>
          <a:endParaRPr lang="he-IL" sz="1800"/>
        </a:p>
      </dgm:t>
    </dgm:pt>
    <dgm:pt modelId="{146FC89F-D9E9-4115-9591-C15D20E481B2}" type="sibTrans" cxnId="{5C9FC228-BA79-4BEC-83B8-44FC81D2C10A}">
      <dgm:prSet/>
      <dgm:spPr/>
      <dgm:t>
        <a:bodyPr/>
        <a:lstStyle/>
        <a:p>
          <a:pPr rtl="1"/>
          <a:endParaRPr lang="he-IL" sz="1800"/>
        </a:p>
      </dgm:t>
    </dgm:pt>
    <dgm:pt modelId="{35AD44DC-8416-4A48-987E-CDE56B35DA29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 smtClean="0"/>
            <a:t>טיעון והסבר מדעי</a:t>
          </a:r>
          <a:endParaRPr lang="he-IL" sz="1800" b="1" dirty="0"/>
        </a:p>
      </dgm:t>
    </dgm:pt>
    <dgm:pt modelId="{D76734FE-1F1A-4622-8B31-59B224EE8E2D}" type="parTrans" cxnId="{ABC179E0-6C83-435B-89CE-26DB29D66FED}">
      <dgm:prSet/>
      <dgm:spPr/>
      <dgm:t>
        <a:bodyPr/>
        <a:lstStyle/>
        <a:p>
          <a:pPr rtl="1"/>
          <a:endParaRPr lang="he-IL" sz="1800"/>
        </a:p>
      </dgm:t>
    </dgm:pt>
    <dgm:pt modelId="{91491B7D-FA51-4620-8561-18EF09265E3D}" type="sibTrans" cxnId="{ABC179E0-6C83-435B-89CE-26DB29D66FED}">
      <dgm:prSet/>
      <dgm:spPr/>
      <dgm:t>
        <a:bodyPr/>
        <a:lstStyle/>
        <a:p>
          <a:pPr rtl="1"/>
          <a:endParaRPr lang="he-IL" sz="1800"/>
        </a:p>
      </dgm:t>
    </dgm:pt>
    <dgm:pt modelId="{571B8B8E-EFFD-47AF-8907-56CCC68C4004}">
      <dgm:prSet phldrT="[Text]" custT="1"/>
      <dgm:spPr/>
      <dgm:t>
        <a:bodyPr/>
        <a:lstStyle/>
        <a:p>
          <a:pPr rtl="1"/>
          <a:r>
            <a:rPr lang="he-IL" sz="2800" dirty="0" smtClean="0"/>
            <a:t>מיומנויות למידה: כתה ז</a:t>
          </a:r>
          <a:endParaRPr lang="he-IL" sz="2800" dirty="0"/>
        </a:p>
      </dgm:t>
    </dgm:pt>
    <dgm:pt modelId="{C23FB413-1451-4A90-8A94-31831118EA77}" type="sibTrans" cxnId="{627E47B3-6FDD-431C-9D53-4B16BEC1F314}">
      <dgm:prSet/>
      <dgm:spPr/>
      <dgm:t>
        <a:bodyPr/>
        <a:lstStyle/>
        <a:p>
          <a:pPr rtl="1"/>
          <a:endParaRPr lang="he-IL" sz="1800"/>
        </a:p>
      </dgm:t>
    </dgm:pt>
    <dgm:pt modelId="{726D6982-9CB5-4096-BD1A-B3CB4A0D2B97}" type="parTrans" cxnId="{627E47B3-6FDD-431C-9D53-4B16BEC1F314}">
      <dgm:prSet/>
      <dgm:spPr/>
      <dgm:t>
        <a:bodyPr/>
        <a:lstStyle/>
        <a:p>
          <a:pPr rtl="1"/>
          <a:endParaRPr lang="he-IL" sz="1800"/>
        </a:p>
      </dgm:t>
    </dgm:pt>
    <dgm:pt modelId="{931A0F6C-AEFF-4B1B-98E7-BA3991679255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 smtClean="0"/>
            <a:t>כתיבה מדעית</a:t>
          </a:r>
          <a:endParaRPr lang="he-IL" sz="1800" b="1" dirty="0"/>
        </a:p>
      </dgm:t>
    </dgm:pt>
    <dgm:pt modelId="{3045F371-7DDB-4358-A935-3B28291DBB0F}" type="parTrans" cxnId="{EBF0205A-10FE-4123-808B-BF8E56072D7B}">
      <dgm:prSet/>
      <dgm:spPr/>
    </dgm:pt>
    <dgm:pt modelId="{270ED053-43D3-43B4-ADF3-5C2D194EA963}" type="sibTrans" cxnId="{EBF0205A-10FE-4123-808B-BF8E56072D7B}">
      <dgm:prSet/>
      <dgm:spPr/>
    </dgm:pt>
    <dgm:pt modelId="{3317CCF4-5C46-43DB-BF2D-F52EDD70A889}" type="pres">
      <dgm:prSet presAssocID="{795FB323-3487-4720-9990-4251CBA40E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18837021-4E4F-427C-AA05-D7DC8D147340}" type="pres">
      <dgm:prSet presAssocID="{4356B150-06A0-4929-B7AA-3115F0657EBD}" presName="root" presStyleCnt="0"/>
      <dgm:spPr/>
    </dgm:pt>
    <dgm:pt modelId="{2329BC22-99BC-4779-BCF2-937D551B8198}" type="pres">
      <dgm:prSet presAssocID="{4356B150-06A0-4929-B7AA-3115F0657EBD}" presName="rootComposite" presStyleCnt="0"/>
      <dgm:spPr/>
    </dgm:pt>
    <dgm:pt modelId="{0CA85282-D950-41FD-8C40-84C84D46393E}" type="pres">
      <dgm:prSet presAssocID="{4356B150-06A0-4929-B7AA-3115F0657EBD}" presName="rootText" presStyleLbl="node1" presStyleIdx="0" presStyleCnt="2" custScaleX="324965" custScaleY="177511"/>
      <dgm:spPr/>
      <dgm:t>
        <a:bodyPr/>
        <a:lstStyle/>
        <a:p>
          <a:pPr rtl="1"/>
          <a:endParaRPr lang="he-IL"/>
        </a:p>
      </dgm:t>
    </dgm:pt>
    <dgm:pt modelId="{0807BEB3-58FA-4BEB-B697-E4F61908A886}" type="pres">
      <dgm:prSet presAssocID="{4356B150-06A0-4929-B7AA-3115F0657EBD}" presName="rootConnector" presStyleLbl="node1" presStyleIdx="0" presStyleCnt="2"/>
      <dgm:spPr/>
      <dgm:t>
        <a:bodyPr/>
        <a:lstStyle/>
        <a:p>
          <a:pPr rtl="1"/>
          <a:endParaRPr lang="he-IL"/>
        </a:p>
      </dgm:t>
    </dgm:pt>
    <dgm:pt modelId="{84F28034-FF45-4950-A622-3D85850F69DE}" type="pres">
      <dgm:prSet presAssocID="{4356B150-06A0-4929-B7AA-3115F0657EBD}" presName="childShape" presStyleCnt="0"/>
      <dgm:spPr/>
    </dgm:pt>
    <dgm:pt modelId="{3057AB76-A636-417B-9B2B-5CA97197C8B4}" type="pres">
      <dgm:prSet presAssocID="{CEBEDA48-0B07-426D-B1C5-4332C6008942}" presName="Name13" presStyleLbl="parChTrans1D2" presStyleIdx="0" presStyleCnt="15"/>
      <dgm:spPr/>
      <dgm:t>
        <a:bodyPr/>
        <a:lstStyle/>
        <a:p>
          <a:pPr rtl="1"/>
          <a:endParaRPr lang="he-IL"/>
        </a:p>
      </dgm:t>
    </dgm:pt>
    <dgm:pt modelId="{CBEE838D-7B69-4311-9DDE-AE6964DF9414}" type="pres">
      <dgm:prSet presAssocID="{F662392F-E90F-4278-BD7F-1A7D0D5F1846}" presName="childText" presStyleLbl="bgAcc1" presStyleIdx="0" presStyleCnt="15" custScaleX="269813" custLinFactNeighborX="-27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26846BB-C796-4897-A473-EBB369A50151}" type="pres">
      <dgm:prSet presAssocID="{0365CEB2-2DEA-42C7-9BA9-849D38426111}" presName="Name13" presStyleLbl="parChTrans1D2" presStyleIdx="1" presStyleCnt="15"/>
      <dgm:spPr/>
      <dgm:t>
        <a:bodyPr/>
        <a:lstStyle/>
        <a:p>
          <a:pPr rtl="1"/>
          <a:endParaRPr lang="he-IL"/>
        </a:p>
      </dgm:t>
    </dgm:pt>
    <dgm:pt modelId="{144C3873-FFC7-47AB-955F-857AAC88B183}" type="pres">
      <dgm:prSet presAssocID="{1ED7329A-4D4F-40D8-AAFE-A312BD9A8845}" presName="childText" presStyleLbl="bgAcc1" presStyleIdx="1" presStyleCnt="15" custScaleX="269813" custLinFactNeighborX="-27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EF613C6-9F46-4467-86EF-D5C456B700F8}" type="pres">
      <dgm:prSet presAssocID="{4F54C9DB-9101-442E-BDF7-2D2FBFEAFEF4}" presName="Name13" presStyleLbl="parChTrans1D2" presStyleIdx="2" presStyleCnt="15"/>
      <dgm:spPr/>
      <dgm:t>
        <a:bodyPr/>
        <a:lstStyle/>
        <a:p>
          <a:pPr rtl="1"/>
          <a:endParaRPr lang="he-IL"/>
        </a:p>
      </dgm:t>
    </dgm:pt>
    <dgm:pt modelId="{703C2983-9912-4F6D-88E2-A2C35AD59D7D}" type="pres">
      <dgm:prSet presAssocID="{415C115A-9D06-4A58-B135-78A7A5806BD5}" presName="childText" presStyleLbl="bgAcc1" presStyleIdx="2" presStyleCnt="15" custScaleX="269813" custLinFactNeighborX="-27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E81D7D-DCB4-46EC-8213-2C79505FA43E}" type="pres">
      <dgm:prSet presAssocID="{6A8CDA2F-A36B-4DD4-8563-8555A77FE86D}" presName="Name13" presStyleLbl="parChTrans1D2" presStyleIdx="3" presStyleCnt="15"/>
      <dgm:spPr/>
      <dgm:t>
        <a:bodyPr/>
        <a:lstStyle/>
        <a:p>
          <a:pPr rtl="1"/>
          <a:endParaRPr lang="he-IL"/>
        </a:p>
      </dgm:t>
    </dgm:pt>
    <dgm:pt modelId="{0DE8F763-3150-40E6-BFB6-DA188FFC6AB1}" type="pres">
      <dgm:prSet presAssocID="{A2862BC1-A590-4042-94EE-4A2A644F0257}" presName="childText" presStyleLbl="bgAcc1" presStyleIdx="3" presStyleCnt="15" custScaleX="269813" custLinFactNeighborX="-27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9DC443-41E1-4511-80F0-585FAEBCB564}" type="pres">
      <dgm:prSet presAssocID="{32C9AD9F-1991-4504-BE86-5DAAE8C55D18}" presName="Name13" presStyleLbl="parChTrans1D2" presStyleIdx="4" presStyleCnt="15"/>
      <dgm:spPr/>
      <dgm:t>
        <a:bodyPr/>
        <a:lstStyle/>
        <a:p>
          <a:pPr rtl="1"/>
          <a:endParaRPr lang="he-IL"/>
        </a:p>
      </dgm:t>
    </dgm:pt>
    <dgm:pt modelId="{CA1641F4-3EF2-47B5-9390-FFC4B23D316A}" type="pres">
      <dgm:prSet presAssocID="{44832FA4-6FA2-45D9-926F-14C2CF48188D}" presName="childText" presStyleLbl="bgAcc1" presStyleIdx="4" presStyleCnt="15" custScaleX="269813" custLinFactNeighborX="-27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C8CC797-A8F1-4447-B9E4-10BCD272CFA0}" type="pres">
      <dgm:prSet presAssocID="{1C2D9C24-5849-4A78-B6B8-4607880D8346}" presName="Name13" presStyleLbl="parChTrans1D2" presStyleIdx="5" presStyleCnt="15"/>
      <dgm:spPr/>
      <dgm:t>
        <a:bodyPr/>
        <a:lstStyle/>
        <a:p>
          <a:pPr rtl="1"/>
          <a:endParaRPr lang="he-IL"/>
        </a:p>
      </dgm:t>
    </dgm:pt>
    <dgm:pt modelId="{B9149053-F60F-4A6F-AD95-0E27AF25BE3D}" type="pres">
      <dgm:prSet presAssocID="{8B371ABB-725C-4C89-9BA4-90B7F10BA32C}" presName="childText" presStyleLbl="bgAcc1" presStyleIdx="5" presStyleCnt="15" custScaleX="269813" custLinFactNeighborX="-27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C01668F-88BA-4387-B2A8-930A3697300D}" type="pres">
      <dgm:prSet presAssocID="{D76734FE-1F1A-4622-8B31-59B224EE8E2D}" presName="Name13" presStyleLbl="parChTrans1D2" presStyleIdx="6" presStyleCnt="15"/>
      <dgm:spPr/>
      <dgm:t>
        <a:bodyPr/>
        <a:lstStyle/>
        <a:p>
          <a:pPr rtl="1"/>
          <a:endParaRPr lang="he-IL"/>
        </a:p>
      </dgm:t>
    </dgm:pt>
    <dgm:pt modelId="{C4DBC480-4CA9-4993-B824-C8B1BF23E4A5}" type="pres">
      <dgm:prSet presAssocID="{35AD44DC-8416-4A48-987E-CDE56B35DA29}" presName="childText" presStyleLbl="bgAcc1" presStyleIdx="6" presStyleCnt="15" custScaleX="269813" custLinFactNeighborX="-200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18F13E0-151A-4FD7-B762-052EFEBE3E6B}" type="pres">
      <dgm:prSet presAssocID="{3045F371-7DDB-4358-A935-3B28291DBB0F}" presName="Name13" presStyleLbl="parChTrans1D2" presStyleIdx="7" presStyleCnt="15"/>
      <dgm:spPr/>
    </dgm:pt>
    <dgm:pt modelId="{78982A09-8354-40E7-957C-AD7E20C01DF2}" type="pres">
      <dgm:prSet presAssocID="{931A0F6C-AEFF-4B1B-98E7-BA3991679255}" presName="childText" presStyleLbl="bgAcc1" presStyleIdx="7" presStyleCnt="15" custScaleX="26736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C6CF4D-1ECF-4E5F-9BD9-BBEC67723039}" type="pres">
      <dgm:prSet presAssocID="{571B8B8E-EFFD-47AF-8907-56CCC68C4004}" presName="root" presStyleCnt="0"/>
      <dgm:spPr/>
    </dgm:pt>
    <dgm:pt modelId="{BDBEDDAA-0CC5-4BFF-A209-81DE9F6F9E5D}" type="pres">
      <dgm:prSet presAssocID="{571B8B8E-EFFD-47AF-8907-56CCC68C4004}" presName="rootComposite" presStyleCnt="0"/>
      <dgm:spPr/>
    </dgm:pt>
    <dgm:pt modelId="{DAC656CC-7495-4E09-939D-EF10EB390159}" type="pres">
      <dgm:prSet presAssocID="{571B8B8E-EFFD-47AF-8907-56CCC68C4004}" presName="rootText" presStyleLbl="node1" presStyleIdx="1" presStyleCnt="2" custScaleX="309581" custScaleY="169612"/>
      <dgm:spPr/>
      <dgm:t>
        <a:bodyPr/>
        <a:lstStyle/>
        <a:p>
          <a:pPr rtl="1"/>
          <a:endParaRPr lang="he-IL"/>
        </a:p>
      </dgm:t>
    </dgm:pt>
    <dgm:pt modelId="{B543848E-F17B-4D4E-A3C0-06D5BC77151B}" type="pres">
      <dgm:prSet presAssocID="{571B8B8E-EFFD-47AF-8907-56CCC68C4004}" presName="rootConnector" presStyleLbl="node1" presStyleIdx="1" presStyleCnt="2"/>
      <dgm:spPr/>
      <dgm:t>
        <a:bodyPr/>
        <a:lstStyle/>
        <a:p>
          <a:pPr rtl="1"/>
          <a:endParaRPr lang="he-IL"/>
        </a:p>
      </dgm:t>
    </dgm:pt>
    <dgm:pt modelId="{FC313A45-265F-4C5B-8998-252DF2E69CF7}" type="pres">
      <dgm:prSet presAssocID="{571B8B8E-EFFD-47AF-8907-56CCC68C4004}" presName="childShape" presStyleCnt="0"/>
      <dgm:spPr/>
    </dgm:pt>
    <dgm:pt modelId="{E3EBB18B-E2DC-4C46-841D-2938F6DF55BB}" type="pres">
      <dgm:prSet presAssocID="{80FBDF3B-59DE-46CF-BFEE-568DD931B034}" presName="Name13" presStyleLbl="parChTrans1D2" presStyleIdx="8" presStyleCnt="15"/>
      <dgm:spPr/>
      <dgm:t>
        <a:bodyPr/>
        <a:lstStyle/>
        <a:p>
          <a:pPr rtl="1"/>
          <a:endParaRPr lang="he-IL"/>
        </a:p>
      </dgm:t>
    </dgm:pt>
    <dgm:pt modelId="{86D608E6-0809-497F-972E-33C295A386D7}" type="pres">
      <dgm:prSet presAssocID="{9EE4B2F6-401F-4C2A-9C88-3AAECE701A83}" presName="childText" presStyleLbl="bgAcc1" presStyleIdx="8" presStyleCnt="15" custScaleX="265652" custScaleY="101540" custLinFactNeighborX="-9401" custLinFactNeighborY="34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984ED1-D2B5-49A8-BE5E-0FFDBA831562}" type="pres">
      <dgm:prSet presAssocID="{82A3599F-B05B-45E1-A5F0-75C14BD91047}" presName="Name13" presStyleLbl="parChTrans1D2" presStyleIdx="9" presStyleCnt="15"/>
      <dgm:spPr/>
      <dgm:t>
        <a:bodyPr/>
        <a:lstStyle/>
        <a:p>
          <a:pPr rtl="1"/>
          <a:endParaRPr lang="he-IL"/>
        </a:p>
      </dgm:t>
    </dgm:pt>
    <dgm:pt modelId="{1F767955-EB8E-4265-B40D-CA9A886C4A54}" type="pres">
      <dgm:prSet presAssocID="{C9B25E2B-0D59-4E6E-AE51-35D29129266F}" presName="childText" presStyleLbl="bgAcc1" presStyleIdx="9" presStyleCnt="15" custScaleX="256503" custLinFactNeighborX="-10849" custLinFactNeighborY="47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D9FE42-2F54-466C-9609-A6DD8EEDA622}" type="pres">
      <dgm:prSet presAssocID="{C68A2AC5-F723-417C-BD26-F5027A6DF38B}" presName="Name13" presStyleLbl="parChTrans1D2" presStyleIdx="10" presStyleCnt="15"/>
      <dgm:spPr/>
      <dgm:t>
        <a:bodyPr/>
        <a:lstStyle/>
        <a:p>
          <a:pPr rtl="1"/>
          <a:endParaRPr lang="he-IL"/>
        </a:p>
      </dgm:t>
    </dgm:pt>
    <dgm:pt modelId="{96CA80E3-93E7-413E-9581-CCD82400A794}" type="pres">
      <dgm:prSet presAssocID="{FCE5D8C8-601B-48EE-8D82-34033C668125}" presName="childText" presStyleLbl="bgAcc1" presStyleIdx="10" presStyleCnt="15" custScaleX="268117" custLinFactNeighborX="-10849" custLinFactNeighborY="76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51B4C9D-CBD5-4CC7-A0EF-2D032C93F56F}" type="pres">
      <dgm:prSet presAssocID="{883F247F-5183-4CEA-878B-D8B08D3E9B48}" presName="Name13" presStyleLbl="parChTrans1D2" presStyleIdx="11" presStyleCnt="15"/>
      <dgm:spPr/>
      <dgm:t>
        <a:bodyPr/>
        <a:lstStyle/>
        <a:p>
          <a:pPr rtl="1"/>
          <a:endParaRPr lang="he-IL"/>
        </a:p>
      </dgm:t>
    </dgm:pt>
    <dgm:pt modelId="{C9D1FEC5-4CB9-41B2-B764-DA5B118AADDA}" type="pres">
      <dgm:prSet presAssocID="{B5C01F25-7067-43AC-92B4-88C397E0704B}" presName="childText" presStyleLbl="bgAcc1" presStyleIdx="11" presStyleCnt="15" custScaleX="258687" custLinFactNeighborX="-10849" custLinFactNeighborY="-370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0D75FD-34D7-43BC-B700-1111013A1ED3}" type="pres">
      <dgm:prSet presAssocID="{E2F86812-470E-43A7-B404-44CCF4E75CAF}" presName="Name13" presStyleLbl="parChTrans1D2" presStyleIdx="12" presStyleCnt="15"/>
      <dgm:spPr/>
      <dgm:t>
        <a:bodyPr/>
        <a:lstStyle/>
        <a:p>
          <a:pPr rtl="1"/>
          <a:endParaRPr lang="he-IL"/>
        </a:p>
      </dgm:t>
    </dgm:pt>
    <dgm:pt modelId="{51F7F7F6-31F0-4F6B-A375-F682BC5C3637}" type="pres">
      <dgm:prSet presAssocID="{61527F61-75E9-4C28-BE50-C0C150112106}" presName="childText" presStyleLbl="bgAcc1" presStyleIdx="12" presStyleCnt="15" custScaleX="261848" custLinFactNeighborX="-10849" custLinFactNeighborY="-84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E58FF77-8EB8-40E1-AFE6-E098B27882C7}" type="pres">
      <dgm:prSet presAssocID="{D917E738-40CB-4413-90BE-30EA95E46057}" presName="Name13" presStyleLbl="parChTrans1D2" presStyleIdx="13" presStyleCnt="15"/>
      <dgm:spPr/>
      <dgm:t>
        <a:bodyPr/>
        <a:lstStyle/>
        <a:p>
          <a:pPr rtl="1"/>
          <a:endParaRPr lang="he-IL"/>
        </a:p>
      </dgm:t>
    </dgm:pt>
    <dgm:pt modelId="{C3CFA589-C67E-4515-8788-4459218C917F}" type="pres">
      <dgm:prSet presAssocID="{9ED6EFED-982B-4C2B-9DC8-E08B737934A8}" presName="childText" presStyleLbl="bgAcc1" presStyleIdx="13" presStyleCnt="15" custScaleX="250258" custLinFactNeighborY="202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0A2FE02-02D0-479F-8BE6-B4B513E0EEB0}" type="pres">
      <dgm:prSet presAssocID="{0342D2F7-8DF1-442A-B850-3FFB1ECF2A1C}" presName="Name13" presStyleLbl="parChTrans1D2" presStyleIdx="14" presStyleCnt="15"/>
      <dgm:spPr/>
      <dgm:t>
        <a:bodyPr/>
        <a:lstStyle/>
        <a:p>
          <a:pPr rtl="1"/>
          <a:endParaRPr lang="he-IL"/>
        </a:p>
      </dgm:t>
    </dgm:pt>
    <dgm:pt modelId="{30FA272E-B7BD-476B-817F-AF36BE09339F}" type="pres">
      <dgm:prSet presAssocID="{C3266E41-4853-4D83-B12D-AC14BC59D52F}" presName="childText" presStyleLbl="bgAcc1" presStyleIdx="14" presStyleCnt="15" custScaleX="250258" custLinFactNeighborY="48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29F31CF-FC35-4238-A821-29EA7CBBA8AB}" type="presOf" srcId="{571B8B8E-EFFD-47AF-8907-56CCC68C4004}" destId="{DAC656CC-7495-4E09-939D-EF10EB390159}" srcOrd="0" destOrd="0" presId="urn:microsoft.com/office/officeart/2005/8/layout/hierarchy3"/>
    <dgm:cxn modelId="{4289BC34-A3FC-43B5-B81F-38CC376FE60C}" srcId="{571B8B8E-EFFD-47AF-8907-56CCC68C4004}" destId="{C9B25E2B-0D59-4E6E-AE51-35D29129266F}" srcOrd="1" destOrd="0" parTransId="{82A3599F-B05B-45E1-A5F0-75C14BD91047}" sibTransId="{5CF01E41-DB4D-4FF8-A65D-FCE4909F9BD4}"/>
    <dgm:cxn modelId="{EFF9965A-D729-418B-8B25-5F22E2891D31}" type="presOf" srcId="{795FB323-3487-4720-9990-4251CBA40E7B}" destId="{3317CCF4-5C46-43DB-BF2D-F52EDD70A889}" srcOrd="0" destOrd="0" presId="urn:microsoft.com/office/officeart/2005/8/layout/hierarchy3"/>
    <dgm:cxn modelId="{17BCED15-0F66-4167-8D5A-9855F3DE7831}" type="presOf" srcId="{9EE4B2F6-401F-4C2A-9C88-3AAECE701A83}" destId="{86D608E6-0809-497F-972E-33C295A386D7}" srcOrd="0" destOrd="0" presId="urn:microsoft.com/office/officeart/2005/8/layout/hierarchy3"/>
    <dgm:cxn modelId="{627E47B3-6FDD-431C-9D53-4B16BEC1F314}" srcId="{795FB323-3487-4720-9990-4251CBA40E7B}" destId="{571B8B8E-EFFD-47AF-8907-56CCC68C4004}" srcOrd="1" destOrd="0" parTransId="{726D6982-9CB5-4096-BD1A-B3CB4A0D2B97}" sibTransId="{C23FB413-1451-4A90-8A94-31831118EA77}"/>
    <dgm:cxn modelId="{228895A3-3B25-408A-B15E-BADEC9D379E4}" type="presOf" srcId="{80FBDF3B-59DE-46CF-BFEE-568DD931B034}" destId="{E3EBB18B-E2DC-4C46-841D-2938F6DF55BB}" srcOrd="0" destOrd="0" presId="urn:microsoft.com/office/officeart/2005/8/layout/hierarchy3"/>
    <dgm:cxn modelId="{DC9667FA-BC3B-4A99-9CEE-40A79FD78A0B}" type="presOf" srcId="{571B8B8E-EFFD-47AF-8907-56CCC68C4004}" destId="{B543848E-F17B-4D4E-A3C0-06D5BC77151B}" srcOrd="1" destOrd="0" presId="urn:microsoft.com/office/officeart/2005/8/layout/hierarchy3"/>
    <dgm:cxn modelId="{32EF7172-13BF-44CC-A1A4-2506194BBCE7}" type="presOf" srcId="{1ED7329A-4D4F-40D8-AAFE-A312BD9A8845}" destId="{144C3873-FFC7-47AB-955F-857AAC88B183}" srcOrd="0" destOrd="0" presId="urn:microsoft.com/office/officeart/2005/8/layout/hierarchy3"/>
    <dgm:cxn modelId="{7CB46430-6207-4016-AC06-B6E2ED505EEA}" type="presOf" srcId="{9ED6EFED-982B-4C2B-9DC8-E08B737934A8}" destId="{C3CFA589-C67E-4515-8788-4459218C917F}" srcOrd="0" destOrd="0" presId="urn:microsoft.com/office/officeart/2005/8/layout/hierarchy3"/>
    <dgm:cxn modelId="{696B8C75-981A-4B27-8012-BE07B7C8573F}" type="presOf" srcId="{CEBEDA48-0B07-426D-B1C5-4332C6008942}" destId="{3057AB76-A636-417B-9B2B-5CA97197C8B4}" srcOrd="0" destOrd="0" presId="urn:microsoft.com/office/officeart/2005/8/layout/hierarchy3"/>
    <dgm:cxn modelId="{6C3D2AB5-F7DB-43F8-82BA-B650A9CCA2B1}" srcId="{795FB323-3487-4720-9990-4251CBA40E7B}" destId="{4356B150-06A0-4929-B7AA-3115F0657EBD}" srcOrd="0" destOrd="0" parTransId="{ACE8E4E5-2924-4C38-93A6-CD3309DB9592}" sibTransId="{A78756EA-3265-4112-8321-5A34FB7C9ACF}"/>
    <dgm:cxn modelId="{2E3328C6-1347-4EC6-9D3C-987FCE957050}" type="presOf" srcId="{4356B150-06A0-4929-B7AA-3115F0657EBD}" destId="{0CA85282-D950-41FD-8C40-84C84D46393E}" srcOrd="0" destOrd="0" presId="urn:microsoft.com/office/officeart/2005/8/layout/hierarchy3"/>
    <dgm:cxn modelId="{E27CA087-C492-43FE-958D-03871B732059}" type="presOf" srcId="{415C115A-9D06-4A58-B135-78A7A5806BD5}" destId="{703C2983-9912-4F6D-88E2-A2C35AD59D7D}" srcOrd="0" destOrd="0" presId="urn:microsoft.com/office/officeart/2005/8/layout/hierarchy3"/>
    <dgm:cxn modelId="{479B44DC-7905-4C52-9D85-9A703EC8CEDD}" srcId="{4356B150-06A0-4929-B7AA-3115F0657EBD}" destId="{A2862BC1-A590-4042-94EE-4A2A644F0257}" srcOrd="3" destOrd="0" parTransId="{6A8CDA2F-A36B-4DD4-8563-8555A77FE86D}" sibTransId="{6A9D8984-802C-4D99-BCEA-3875D5889A56}"/>
    <dgm:cxn modelId="{3BCBBF2A-1DFD-401C-8945-0CC77B2ACBC6}" srcId="{571B8B8E-EFFD-47AF-8907-56CCC68C4004}" destId="{9EE4B2F6-401F-4C2A-9C88-3AAECE701A83}" srcOrd="0" destOrd="0" parTransId="{80FBDF3B-59DE-46CF-BFEE-568DD931B034}" sibTransId="{52C78EE3-5BF2-484D-8B1D-887F89655EF9}"/>
    <dgm:cxn modelId="{E6BF680A-FF28-4489-B589-D89AA7B141FF}" type="presOf" srcId="{B5C01F25-7067-43AC-92B4-88C397E0704B}" destId="{C9D1FEC5-4CB9-41B2-B764-DA5B118AADDA}" srcOrd="0" destOrd="0" presId="urn:microsoft.com/office/officeart/2005/8/layout/hierarchy3"/>
    <dgm:cxn modelId="{A7C840FC-5584-4AC4-BF5D-D0D821AFE214}" type="presOf" srcId="{C9B25E2B-0D59-4E6E-AE51-35D29129266F}" destId="{1F767955-EB8E-4265-B40D-CA9A886C4A54}" srcOrd="0" destOrd="0" presId="urn:microsoft.com/office/officeart/2005/8/layout/hierarchy3"/>
    <dgm:cxn modelId="{A31D983C-3688-44BB-B5A6-6F2260E527BF}" type="presOf" srcId="{4F54C9DB-9101-442E-BDF7-2D2FBFEAFEF4}" destId="{1EF613C6-9F46-4467-86EF-D5C456B700F8}" srcOrd="0" destOrd="0" presId="urn:microsoft.com/office/officeart/2005/8/layout/hierarchy3"/>
    <dgm:cxn modelId="{BE3A3732-6E48-46AC-92ED-05F25A7D613E}" type="presOf" srcId="{FCE5D8C8-601B-48EE-8D82-34033C668125}" destId="{96CA80E3-93E7-413E-9581-CCD82400A794}" srcOrd="0" destOrd="0" presId="urn:microsoft.com/office/officeart/2005/8/layout/hierarchy3"/>
    <dgm:cxn modelId="{D5348DED-5729-4857-96E1-D571515BB2DC}" srcId="{4356B150-06A0-4929-B7AA-3115F0657EBD}" destId="{44832FA4-6FA2-45D9-926F-14C2CF48188D}" srcOrd="4" destOrd="0" parTransId="{32C9AD9F-1991-4504-BE86-5DAAE8C55D18}" sibTransId="{62B997E2-2FD7-4E11-A02B-99979B7C8A53}"/>
    <dgm:cxn modelId="{FFF6ACA3-6878-4E95-82FE-C44988C3FF92}" type="presOf" srcId="{A2862BC1-A590-4042-94EE-4A2A644F0257}" destId="{0DE8F763-3150-40E6-BFB6-DA188FFC6AB1}" srcOrd="0" destOrd="0" presId="urn:microsoft.com/office/officeart/2005/8/layout/hierarchy3"/>
    <dgm:cxn modelId="{F28E8DA9-C818-4680-B107-68444CA5929D}" srcId="{571B8B8E-EFFD-47AF-8907-56CCC68C4004}" destId="{9ED6EFED-982B-4C2B-9DC8-E08B737934A8}" srcOrd="5" destOrd="0" parTransId="{D917E738-40CB-4413-90BE-30EA95E46057}" sibTransId="{00CA112C-D46F-4241-ADF3-8CFF0751993E}"/>
    <dgm:cxn modelId="{5B49D92B-8591-4EB2-857B-3B5EB169A93E}" type="presOf" srcId="{8B371ABB-725C-4C89-9BA4-90B7F10BA32C}" destId="{B9149053-F60F-4A6F-AD95-0E27AF25BE3D}" srcOrd="0" destOrd="0" presId="urn:microsoft.com/office/officeart/2005/8/layout/hierarchy3"/>
    <dgm:cxn modelId="{F0D65607-19EE-4384-9CA8-81FB9F5500B9}" type="presOf" srcId="{D76734FE-1F1A-4622-8B31-59B224EE8E2D}" destId="{EC01668F-88BA-4387-B2A8-930A3697300D}" srcOrd="0" destOrd="0" presId="urn:microsoft.com/office/officeart/2005/8/layout/hierarchy3"/>
    <dgm:cxn modelId="{86A69DE3-2AB2-4DF0-910B-9367732437D3}" type="presOf" srcId="{32C9AD9F-1991-4504-BE86-5DAAE8C55D18}" destId="{959DC443-41E1-4511-80F0-585FAEBCB564}" srcOrd="0" destOrd="0" presId="urn:microsoft.com/office/officeart/2005/8/layout/hierarchy3"/>
    <dgm:cxn modelId="{D96580D4-8D92-404F-87D7-C4C3327DD242}" type="presOf" srcId="{6A8CDA2F-A36B-4DD4-8563-8555A77FE86D}" destId="{FCE81D7D-DCB4-46EC-8213-2C79505FA43E}" srcOrd="0" destOrd="0" presId="urn:microsoft.com/office/officeart/2005/8/layout/hierarchy3"/>
    <dgm:cxn modelId="{2A7B26A9-B968-4671-8202-C77237AD09B6}" srcId="{4356B150-06A0-4929-B7AA-3115F0657EBD}" destId="{F662392F-E90F-4278-BD7F-1A7D0D5F1846}" srcOrd="0" destOrd="0" parTransId="{CEBEDA48-0B07-426D-B1C5-4332C6008942}" sibTransId="{BD83595C-ADB8-417B-B881-D1A9151E8A9C}"/>
    <dgm:cxn modelId="{A16FEFAC-FB4E-4D74-91EE-C99398F72D90}" type="presOf" srcId="{883F247F-5183-4CEA-878B-D8B08D3E9B48}" destId="{151B4C9D-CBD5-4CC7-A0EF-2D032C93F56F}" srcOrd="0" destOrd="0" presId="urn:microsoft.com/office/officeart/2005/8/layout/hierarchy3"/>
    <dgm:cxn modelId="{53B95794-E228-445E-B22D-C74C07AA4BFC}" type="presOf" srcId="{0342D2F7-8DF1-442A-B850-3FFB1ECF2A1C}" destId="{A0A2FE02-02D0-479F-8BE6-B4B513E0EEB0}" srcOrd="0" destOrd="0" presId="urn:microsoft.com/office/officeart/2005/8/layout/hierarchy3"/>
    <dgm:cxn modelId="{DCE81074-590D-4D34-8F3F-CFB0B1BC74A2}" type="presOf" srcId="{61527F61-75E9-4C28-BE50-C0C150112106}" destId="{51F7F7F6-31F0-4F6B-A375-F682BC5C3637}" srcOrd="0" destOrd="0" presId="urn:microsoft.com/office/officeart/2005/8/layout/hierarchy3"/>
    <dgm:cxn modelId="{E1ED2313-9CDC-480E-961B-ED7105BE37BD}" type="presOf" srcId="{3045F371-7DDB-4358-A935-3B28291DBB0F}" destId="{A18F13E0-151A-4FD7-B762-052EFEBE3E6B}" srcOrd="0" destOrd="0" presId="urn:microsoft.com/office/officeart/2005/8/layout/hierarchy3"/>
    <dgm:cxn modelId="{30EDB9E0-BFB2-406D-B13B-C26227BF287F}" type="presOf" srcId="{0365CEB2-2DEA-42C7-9BA9-849D38426111}" destId="{526846BB-C796-4897-A473-EBB369A50151}" srcOrd="0" destOrd="0" presId="urn:microsoft.com/office/officeart/2005/8/layout/hierarchy3"/>
    <dgm:cxn modelId="{5C9FC228-BA79-4BEC-83B8-44FC81D2C10A}" srcId="{4356B150-06A0-4929-B7AA-3115F0657EBD}" destId="{8B371ABB-725C-4C89-9BA4-90B7F10BA32C}" srcOrd="5" destOrd="0" parTransId="{1C2D9C24-5849-4A78-B6B8-4607880D8346}" sibTransId="{146FC89F-D9E9-4115-9591-C15D20E481B2}"/>
    <dgm:cxn modelId="{26CEFA53-BC10-4E6F-A29C-7A8315F445E7}" type="presOf" srcId="{82A3599F-B05B-45E1-A5F0-75C14BD91047}" destId="{0C984ED1-D2B5-49A8-BE5E-0FFDBA831562}" srcOrd="0" destOrd="0" presId="urn:microsoft.com/office/officeart/2005/8/layout/hierarchy3"/>
    <dgm:cxn modelId="{475ACF9E-5335-46E7-8BC4-EF6B5F4DBED8}" type="presOf" srcId="{C68A2AC5-F723-417C-BD26-F5027A6DF38B}" destId="{F7D9FE42-2F54-466C-9609-A6DD8EEDA622}" srcOrd="0" destOrd="0" presId="urn:microsoft.com/office/officeart/2005/8/layout/hierarchy3"/>
    <dgm:cxn modelId="{EBF0205A-10FE-4123-808B-BF8E56072D7B}" srcId="{4356B150-06A0-4929-B7AA-3115F0657EBD}" destId="{931A0F6C-AEFF-4B1B-98E7-BA3991679255}" srcOrd="7" destOrd="0" parTransId="{3045F371-7DDB-4358-A935-3B28291DBB0F}" sibTransId="{270ED053-43D3-43B4-ADF3-5C2D194EA963}"/>
    <dgm:cxn modelId="{281B73D3-C3F6-4839-BF08-1FF148314C95}" srcId="{4356B150-06A0-4929-B7AA-3115F0657EBD}" destId="{1ED7329A-4D4F-40D8-AAFE-A312BD9A8845}" srcOrd="1" destOrd="0" parTransId="{0365CEB2-2DEA-42C7-9BA9-849D38426111}" sibTransId="{17B206A5-D8F7-4298-882C-4C6AD6AFA57C}"/>
    <dgm:cxn modelId="{ABC179E0-6C83-435B-89CE-26DB29D66FED}" srcId="{4356B150-06A0-4929-B7AA-3115F0657EBD}" destId="{35AD44DC-8416-4A48-987E-CDE56B35DA29}" srcOrd="6" destOrd="0" parTransId="{D76734FE-1F1A-4622-8B31-59B224EE8E2D}" sibTransId="{91491B7D-FA51-4620-8561-18EF09265E3D}"/>
    <dgm:cxn modelId="{C8240CF5-C894-4512-B4BD-5B51135E2E29}" type="presOf" srcId="{4356B150-06A0-4929-B7AA-3115F0657EBD}" destId="{0807BEB3-58FA-4BEB-B697-E4F61908A886}" srcOrd="1" destOrd="0" presId="urn:microsoft.com/office/officeart/2005/8/layout/hierarchy3"/>
    <dgm:cxn modelId="{BC6069A9-8B63-4ABF-B04E-E02052923B20}" srcId="{571B8B8E-EFFD-47AF-8907-56CCC68C4004}" destId="{61527F61-75E9-4C28-BE50-C0C150112106}" srcOrd="4" destOrd="0" parTransId="{E2F86812-470E-43A7-B404-44CCF4E75CAF}" sibTransId="{FBD1F61E-BC08-4863-98DB-1C57FB8360C7}"/>
    <dgm:cxn modelId="{D9877356-7662-408A-889C-7E02726BB842}" srcId="{571B8B8E-EFFD-47AF-8907-56CCC68C4004}" destId="{C3266E41-4853-4D83-B12D-AC14BC59D52F}" srcOrd="6" destOrd="0" parTransId="{0342D2F7-8DF1-442A-B850-3FFB1ECF2A1C}" sibTransId="{0F3116D3-DA64-496E-BAE4-64164F673C05}"/>
    <dgm:cxn modelId="{598993D2-2B63-402C-A735-6C78BB579CD5}" type="presOf" srcId="{E2F86812-470E-43A7-B404-44CCF4E75CAF}" destId="{D60D75FD-34D7-43BC-B700-1111013A1ED3}" srcOrd="0" destOrd="0" presId="urn:microsoft.com/office/officeart/2005/8/layout/hierarchy3"/>
    <dgm:cxn modelId="{D9EC223D-E04A-4074-92B3-9747CBC7ADFE}" type="presOf" srcId="{35AD44DC-8416-4A48-987E-CDE56B35DA29}" destId="{C4DBC480-4CA9-4993-B824-C8B1BF23E4A5}" srcOrd="0" destOrd="0" presId="urn:microsoft.com/office/officeart/2005/8/layout/hierarchy3"/>
    <dgm:cxn modelId="{14371BFA-BA18-42DD-A3F7-0F829C03A4C6}" type="presOf" srcId="{1C2D9C24-5849-4A78-B6B8-4607880D8346}" destId="{2C8CC797-A8F1-4447-B9E4-10BCD272CFA0}" srcOrd="0" destOrd="0" presId="urn:microsoft.com/office/officeart/2005/8/layout/hierarchy3"/>
    <dgm:cxn modelId="{F5A5CD35-CC88-4657-8E0B-886A6B4C5DCF}" type="presOf" srcId="{44832FA4-6FA2-45D9-926F-14C2CF48188D}" destId="{CA1641F4-3EF2-47B5-9390-FFC4B23D316A}" srcOrd="0" destOrd="0" presId="urn:microsoft.com/office/officeart/2005/8/layout/hierarchy3"/>
    <dgm:cxn modelId="{87A37A89-FBBD-414C-A013-1A1EF78F44F8}" srcId="{4356B150-06A0-4929-B7AA-3115F0657EBD}" destId="{415C115A-9D06-4A58-B135-78A7A5806BD5}" srcOrd="2" destOrd="0" parTransId="{4F54C9DB-9101-442E-BDF7-2D2FBFEAFEF4}" sibTransId="{339AFC9B-8F25-4A2D-AF72-097EBFC74D04}"/>
    <dgm:cxn modelId="{4688C1F2-256C-4441-B1AB-5B9EC87679A8}" srcId="{571B8B8E-EFFD-47AF-8907-56CCC68C4004}" destId="{B5C01F25-7067-43AC-92B4-88C397E0704B}" srcOrd="3" destOrd="0" parTransId="{883F247F-5183-4CEA-878B-D8B08D3E9B48}" sibTransId="{4D3F075C-75F6-43C9-84CD-708390DF40F0}"/>
    <dgm:cxn modelId="{E930F116-BB45-4C00-AC60-94158B8C83BB}" type="presOf" srcId="{D917E738-40CB-4413-90BE-30EA95E46057}" destId="{7E58FF77-8EB8-40E1-AFE6-E098B27882C7}" srcOrd="0" destOrd="0" presId="urn:microsoft.com/office/officeart/2005/8/layout/hierarchy3"/>
    <dgm:cxn modelId="{DCA05D19-B561-445D-9DCB-500E05DD4235}" type="presOf" srcId="{C3266E41-4853-4D83-B12D-AC14BC59D52F}" destId="{30FA272E-B7BD-476B-817F-AF36BE09339F}" srcOrd="0" destOrd="0" presId="urn:microsoft.com/office/officeart/2005/8/layout/hierarchy3"/>
    <dgm:cxn modelId="{96A69B52-F1E4-47C2-9E73-0404B1E92964}" srcId="{571B8B8E-EFFD-47AF-8907-56CCC68C4004}" destId="{FCE5D8C8-601B-48EE-8D82-34033C668125}" srcOrd="2" destOrd="0" parTransId="{C68A2AC5-F723-417C-BD26-F5027A6DF38B}" sibTransId="{BC41FDD1-BC95-42A2-B4C0-CF1983297D63}"/>
    <dgm:cxn modelId="{F67FE6C3-6028-4490-95ED-98FD67107692}" type="presOf" srcId="{931A0F6C-AEFF-4B1B-98E7-BA3991679255}" destId="{78982A09-8354-40E7-957C-AD7E20C01DF2}" srcOrd="0" destOrd="0" presId="urn:microsoft.com/office/officeart/2005/8/layout/hierarchy3"/>
    <dgm:cxn modelId="{1BB55612-1777-4EEE-B9FC-0B328B9554DF}" type="presOf" srcId="{F662392F-E90F-4278-BD7F-1A7D0D5F1846}" destId="{CBEE838D-7B69-4311-9DDE-AE6964DF9414}" srcOrd="0" destOrd="0" presId="urn:microsoft.com/office/officeart/2005/8/layout/hierarchy3"/>
    <dgm:cxn modelId="{D7D3DEFB-EAE6-47E4-949A-9B397EA81030}" type="presParOf" srcId="{3317CCF4-5C46-43DB-BF2D-F52EDD70A889}" destId="{18837021-4E4F-427C-AA05-D7DC8D147340}" srcOrd="0" destOrd="0" presId="urn:microsoft.com/office/officeart/2005/8/layout/hierarchy3"/>
    <dgm:cxn modelId="{D1A84D77-80A4-47B2-B260-57CBE242463D}" type="presParOf" srcId="{18837021-4E4F-427C-AA05-D7DC8D147340}" destId="{2329BC22-99BC-4779-BCF2-937D551B8198}" srcOrd="0" destOrd="0" presId="urn:microsoft.com/office/officeart/2005/8/layout/hierarchy3"/>
    <dgm:cxn modelId="{DA0A582E-CD49-4371-B280-A441DE05EA19}" type="presParOf" srcId="{2329BC22-99BC-4779-BCF2-937D551B8198}" destId="{0CA85282-D950-41FD-8C40-84C84D46393E}" srcOrd="0" destOrd="0" presId="urn:microsoft.com/office/officeart/2005/8/layout/hierarchy3"/>
    <dgm:cxn modelId="{E45D4F99-D9E1-48D6-B660-0939276D6471}" type="presParOf" srcId="{2329BC22-99BC-4779-BCF2-937D551B8198}" destId="{0807BEB3-58FA-4BEB-B697-E4F61908A886}" srcOrd="1" destOrd="0" presId="urn:microsoft.com/office/officeart/2005/8/layout/hierarchy3"/>
    <dgm:cxn modelId="{F5BAEC9D-349F-4C50-82F8-429366B453C3}" type="presParOf" srcId="{18837021-4E4F-427C-AA05-D7DC8D147340}" destId="{84F28034-FF45-4950-A622-3D85850F69DE}" srcOrd="1" destOrd="0" presId="urn:microsoft.com/office/officeart/2005/8/layout/hierarchy3"/>
    <dgm:cxn modelId="{7ACC8123-F9A7-48B9-8C48-201AF4D114F8}" type="presParOf" srcId="{84F28034-FF45-4950-A622-3D85850F69DE}" destId="{3057AB76-A636-417B-9B2B-5CA97197C8B4}" srcOrd="0" destOrd="0" presId="urn:microsoft.com/office/officeart/2005/8/layout/hierarchy3"/>
    <dgm:cxn modelId="{B26996B1-0D12-446F-B707-0334D01FEE85}" type="presParOf" srcId="{84F28034-FF45-4950-A622-3D85850F69DE}" destId="{CBEE838D-7B69-4311-9DDE-AE6964DF9414}" srcOrd="1" destOrd="0" presId="urn:microsoft.com/office/officeart/2005/8/layout/hierarchy3"/>
    <dgm:cxn modelId="{7D1ED9D0-6DCB-411B-9502-A730AC153C94}" type="presParOf" srcId="{84F28034-FF45-4950-A622-3D85850F69DE}" destId="{526846BB-C796-4897-A473-EBB369A50151}" srcOrd="2" destOrd="0" presId="urn:microsoft.com/office/officeart/2005/8/layout/hierarchy3"/>
    <dgm:cxn modelId="{CCF00D4A-7F37-4BC9-AC2F-11F85801F908}" type="presParOf" srcId="{84F28034-FF45-4950-A622-3D85850F69DE}" destId="{144C3873-FFC7-47AB-955F-857AAC88B183}" srcOrd="3" destOrd="0" presId="urn:microsoft.com/office/officeart/2005/8/layout/hierarchy3"/>
    <dgm:cxn modelId="{2FA69107-08BD-446B-9F52-DDDDF867B9C1}" type="presParOf" srcId="{84F28034-FF45-4950-A622-3D85850F69DE}" destId="{1EF613C6-9F46-4467-86EF-D5C456B700F8}" srcOrd="4" destOrd="0" presId="urn:microsoft.com/office/officeart/2005/8/layout/hierarchy3"/>
    <dgm:cxn modelId="{5EBAF341-AEC3-487C-B2C1-BBBED06862B6}" type="presParOf" srcId="{84F28034-FF45-4950-A622-3D85850F69DE}" destId="{703C2983-9912-4F6D-88E2-A2C35AD59D7D}" srcOrd="5" destOrd="0" presId="urn:microsoft.com/office/officeart/2005/8/layout/hierarchy3"/>
    <dgm:cxn modelId="{3AA1E15F-A153-480F-9FA2-58AD801806A5}" type="presParOf" srcId="{84F28034-FF45-4950-A622-3D85850F69DE}" destId="{FCE81D7D-DCB4-46EC-8213-2C79505FA43E}" srcOrd="6" destOrd="0" presId="urn:microsoft.com/office/officeart/2005/8/layout/hierarchy3"/>
    <dgm:cxn modelId="{7A0AD81B-B412-459E-9A0C-069926BB6CDB}" type="presParOf" srcId="{84F28034-FF45-4950-A622-3D85850F69DE}" destId="{0DE8F763-3150-40E6-BFB6-DA188FFC6AB1}" srcOrd="7" destOrd="0" presId="urn:microsoft.com/office/officeart/2005/8/layout/hierarchy3"/>
    <dgm:cxn modelId="{EF17FC31-86D5-4E9D-91C7-449558DE8BDE}" type="presParOf" srcId="{84F28034-FF45-4950-A622-3D85850F69DE}" destId="{959DC443-41E1-4511-80F0-585FAEBCB564}" srcOrd="8" destOrd="0" presId="urn:microsoft.com/office/officeart/2005/8/layout/hierarchy3"/>
    <dgm:cxn modelId="{6E421B8C-15BE-436C-A64E-B441692A33F7}" type="presParOf" srcId="{84F28034-FF45-4950-A622-3D85850F69DE}" destId="{CA1641F4-3EF2-47B5-9390-FFC4B23D316A}" srcOrd="9" destOrd="0" presId="urn:microsoft.com/office/officeart/2005/8/layout/hierarchy3"/>
    <dgm:cxn modelId="{7B8BC074-F63C-4EB8-8371-0315F282D5A6}" type="presParOf" srcId="{84F28034-FF45-4950-A622-3D85850F69DE}" destId="{2C8CC797-A8F1-4447-B9E4-10BCD272CFA0}" srcOrd="10" destOrd="0" presId="urn:microsoft.com/office/officeart/2005/8/layout/hierarchy3"/>
    <dgm:cxn modelId="{11D2167C-1716-4AFC-AE00-D5A8B93AFA2D}" type="presParOf" srcId="{84F28034-FF45-4950-A622-3D85850F69DE}" destId="{B9149053-F60F-4A6F-AD95-0E27AF25BE3D}" srcOrd="11" destOrd="0" presId="urn:microsoft.com/office/officeart/2005/8/layout/hierarchy3"/>
    <dgm:cxn modelId="{7804FF7C-C5D1-47E7-B6D3-F7F8EC4E3BA0}" type="presParOf" srcId="{84F28034-FF45-4950-A622-3D85850F69DE}" destId="{EC01668F-88BA-4387-B2A8-930A3697300D}" srcOrd="12" destOrd="0" presId="urn:microsoft.com/office/officeart/2005/8/layout/hierarchy3"/>
    <dgm:cxn modelId="{982A7267-5B87-487C-91C4-E72F2158709C}" type="presParOf" srcId="{84F28034-FF45-4950-A622-3D85850F69DE}" destId="{C4DBC480-4CA9-4993-B824-C8B1BF23E4A5}" srcOrd="13" destOrd="0" presId="urn:microsoft.com/office/officeart/2005/8/layout/hierarchy3"/>
    <dgm:cxn modelId="{AA546645-D750-40E2-A325-15760C0D34F1}" type="presParOf" srcId="{84F28034-FF45-4950-A622-3D85850F69DE}" destId="{A18F13E0-151A-4FD7-B762-052EFEBE3E6B}" srcOrd="14" destOrd="0" presId="urn:microsoft.com/office/officeart/2005/8/layout/hierarchy3"/>
    <dgm:cxn modelId="{301670DD-8EC5-4AC3-A552-6BD8CDB0C42D}" type="presParOf" srcId="{84F28034-FF45-4950-A622-3D85850F69DE}" destId="{78982A09-8354-40E7-957C-AD7E20C01DF2}" srcOrd="15" destOrd="0" presId="urn:microsoft.com/office/officeart/2005/8/layout/hierarchy3"/>
    <dgm:cxn modelId="{D5AD49B5-CF66-4036-9263-0F41C7E2F7E2}" type="presParOf" srcId="{3317CCF4-5C46-43DB-BF2D-F52EDD70A889}" destId="{5FC6CF4D-1ECF-4E5F-9BD9-BBEC67723039}" srcOrd="1" destOrd="0" presId="urn:microsoft.com/office/officeart/2005/8/layout/hierarchy3"/>
    <dgm:cxn modelId="{17CEE2B7-019A-45D3-B73B-6FF4D04839C6}" type="presParOf" srcId="{5FC6CF4D-1ECF-4E5F-9BD9-BBEC67723039}" destId="{BDBEDDAA-0CC5-4BFF-A209-81DE9F6F9E5D}" srcOrd="0" destOrd="0" presId="urn:microsoft.com/office/officeart/2005/8/layout/hierarchy3"/>
    <dgm:cxn modelId="{D06AD3FC-317C-4B68-A561-DA44ACB6ED1A}" type="presParOf" srcId="{BDBEDDAA-0CC5-4BFF-A209-81DE9F6F9E5D}" destId="{DAC656CC-7495-4E09-939D-EF10EB390159}" srcOrd="0" destOrd="0" presId="urn:microsoft.com/office/officeart/2005/8/layout/hierarchy3"/>
    <dgm:cxn modelId="{258D843C-FD9F-4FF4-B423-A24623D97B65}" type="presParOf" srcId="{BDBEDDAA-0CC5-4BFF-A209-81DE9F6F9E5D}" destId="{B543848E-F17B-4D4E-A3C0-06D5BC77151B}" srcOrd="1" destOrd="0" presId="urn:microsoft.com/office/officeart/2005/8/layout/hierarchy3"/>
    <dgm:cxn modelId="{8D36AE1F-A9C0-4986-9488-D0691039ED20}" type="presParOf" srcId="{5FC6CF4D-1ECF-4E5F-9BD9-BBEC67723039}" destId="{FC313A45-265F-4C5B-8998-252DF2E69CF7}" srcOrd="1" destOrd="0" presId="urn:microsoft.com/office/officeart/2005/8/layout/hierarchy3"/>
    <dgm:cxn modelId="{B8BDD1D8-F35D-4E53-829A-8D88D0E9D7FD}" type="presParOf" srcId="{FC313A45-265F-4C5B-8998-252DF2E69CF7}" destId="{E3EBB18B-E2DC-4C46-841D-2938F6DF55BB}" srcOrd="0" destOrd="0" presId="urn:microsoft.com/office/officeart/2005/8/layout/hierarchy3"/>
    <dgm:cxn modelId="{0EFE57FE-E27D-4C97-B408-94C053DCA71C}" type="presParOf" srcId="{FC313A45-265F-4C5B-8998-252DF2E69CF7}" destId="{86D608E6-0809-497F-972E-33C295A386D7}" srcOrd="1" destOrd="0" presId="urn:microsoft.com/office/officeart/2005/8/layout/hierarchy3"/>
    <dgm:cxn modelId="{627B6DCA-790C-40A9-A6BE-759ED9611918}" type="presParOf" srcId="{FC313A45-265F-4C5B-8998-252DF2E69CF7}" destId="{0C984ED1-D2B5-49A8-BE5E-0FFDBA831562}" srcOrd="2" destOrd="0" presId="urn:microsoft.com/office/officeart/2005/8/layout/hierarchy3"/>
    <dgm:cxn modelId="{2D9B4EEC-0F0C-4BD8-8FA6-FCB646F43E24}" type="presParOf" srcId="{FC313A45-265F-4C5B-8998-252DF2E69CF7}" destId="{1F767955-EB8E-4265-B40D-CA9A886C4A54}" srcOrd="3" destOrd="0" presId="urn:microsoft.com/office/officeart/2005/8/layout/hierarchy3"/>
    <dgm:cxn modelId="{ADC3B564-2215-4418-8BD8-7B3FAFE00763}" type="presParOf" srcId="{FC313A45-265F-4C5B-8998-252DF2E69CF7}" destId="{F7D9FE42-2F54-466C-9609-A6DD8EEDA622}" srcOrd="4" destOrd="0" presId="urn:microsoft.com/office/officeart/2005/8/layout/hierarchy3"/>
    <dgm:cxn modelId="{2FFC1155-463D-40AF-B734-595777E1BE5F}" type="presParOf" srcId="{FC313A45-265F-4C5B-8998-252DF2E69CF7}" destId="{96CA80E3-93E7-413E-9581-CCD82400A794}" srcOrd="5" destOrd="0" presId="urn:microsoft.com/office/officeart/2005/8/layout/hierarchy3"/>
    <dgm:cxn modelId="{45F7368D-6A25-4050-9AE9-02CCAFB41292}" type="presParOf" srcId="{FC313A45-265F-4C5B-8998-252DF2E69CF7}" destId="{151B4C9D-CBD5-4CC7-A0EF-2D032C93F56F}" srcOrd="6" destOrd="0" presId="urn:microsoft.com/office/officeart/2005/8/layout/hierarchy3"/>
    <dgm:cxn modelId="{5DFEA8C8-73D6-4746-93D2-157E5CECC474}" type="presParOf" srcId="{FC313A45-265F-4C5B-8998-252DF2E69CF7}" destId="{C9D1FEC5-4CB9-41B2-B764-DA5B118AADDA}" srcOrd="7" destOrd="0" presId="urn:microsoft.com/office/officeart/2005/8/layout/hierarchy3"/>
    <dgm:cxn modelId="{214BDE98-9F4E-48A3-9394-D1F5A5610185}" type="presParOf" srcId="{FC313A45-265F-4C5B-8998-252DF2E69CF7}" destId="{D60D75FD-34D7-43BC-B700-1111013A1ED3}" srcOrd="8" destOrd="0" presId="urn:microsoft.com/office/officeart/2005/8/layout/hierarchy3"/>
    <dgm:cxn modelId="{D8AF764D-FC62-4CA3-9F6B-AE6C63EA7EF2}" type="presParOf" srcId="{FC313A45-265F-4C5B-8998-252DF2E69CF7}" destId="{51F7F7F6-31F0-4F6B-A375-F682BC5C3637}" srcOrd="9" destOrd="0" presId="urn:microsoft.com/office/officeart/2005/8/layout/hierarchy3"/>
    <dgm:cxn modelId="{09B1040D-BAA1-4D75-9DBE-BB595045FFB5}" type="presParOf" srcId="{FC313A45-265F-4C5B-8998-252DF2E69CF7}" destId="{7E58FF77-8EB8-40E1-AFE6-E098B27882C7}" srcOrd="10" destOrd="0" presId="urn:microsoft.com/office/officeart/2005/8/layout/hierarchy3"/>
    <dgm:cxn modelId="{31EACD53-2217-43B4-8442-C6BEFC76FA9E}" type="presParOf" srcId="{FC313A45-265F-4C5B-8998-252DF2E69CF7}" destId="{C3CFA589-C67E-4515-8788-4459218C917F}" srcOrd="11" destOrd="0" presId="urn:microsoft.com/office/officeart/2005/8/layout/hierarchy3"/>
    <dgm:cxn modelId="{EE81C0F7-3567-4321-9A5E-238C201FCC79}" type="presParOf" srcId="{FC313A45-265F-4C5B-8998-252DF2E69CF7}" destId="{A0A2FE02-02D0-479F-8BE6-B4B513E0EEB0}" srcOrd="12" destOrd="0" presId="urn:microsoft.com/office/officeart/2005/8/layout/hierarchy3"/>
    <dgm:cxn modelId="{0A064F96-B070-40B3-9395-49A529C0859A}" type="presParOf" srcId="{FC313A45-265F-4C5B-8998-252DF2E69CF7}" destId="{30FA272E-B7BD-476B-817F-AF36BE09339F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2958C-01CD-40D3-B67F-BD228B0227CB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608ACC33-33B8-4A1B-BF20-9B699124F208}">
      <dgm:prSet phldrT="[Text]" custT="1"/>
      <dgm:spPr/>
      <dgm:t>
        <a:bodyPr/>
        <a:lstStyle/>
        <a:p>
          <a:pPr algn="ctr" rtl="1"/>
          <a:r>
            <a:rPr lang="he-IL" sz="3100" dirty="0" smtClean="0"/>
            <a:t>התלמיד כיצרן </a:t>
          </a:r>
          <a:r>
            <a:rPr lang="he-IL" sz="1800" dirty="0" smtClean="0"/>
            <a:t>וצרכן</a:t>
          </a:r>
          <a:endParaRPr lang="he-IL" sz="1800" dirty="0"/>
        </a:p>
      </dgm:t>
    </dgm:pt>
    <dgm:pt modelId="{B0DE8655-ABD8-4F1C-87B1-FAC5BF26DD26}" type="parTrans" cxnId="{4C405667-7943-41C2-9CC3-6BD942861CCD}">
      <dgm:prSet/>
      <dgm:spPr/>
      <dgm:t>
        <a:bodyPr/>
        <a:lstStyle/>
        <a:p>
          <a:pPr rtl="1"/>
          <a:endParaRPr lang="he-IL"/>
        </a:p>
      </dgm:t>
    </dgm:pt>
    <dgm:pt modelId="{48943840-6A20-4970-ADFB-1C8AF3D5E774}" type="sibTrans" cxnId="{4C405667-7943-41C2-9CC3-6BD942861CCD}">
      <dgm:prSet/>
      <dgm:spPr/>
      <dgm:t>
        <a:bodyPr/>
        <a:lstStyle/>
        <a:p>
          <a:pPr rtl="1"/>
          <a:endParaRPr lang="he-IL"/>
        </a:p>
      </dgm:t>
    </dgm:pt>
    <dgm:pt modelId="{FC606487-B41E-4B40-A92A-109EC4AE15FA}">
      <dgm:prSet phldrT="[Text]" custT="1"/>
      <dgm:spPr/>
      <dgm:t>
        <a:bodyPr/>
        <a:lstStyle/>
        <a:p>
          <a:pPr algn="ctr" rtl="1"/>
          <a:r>
            <a:rPr lang="he-IL" sz="3200" dirty="0" smtClean="0"/>
            <a:t>התלמיד כצרכן </a:t>
          </a:r>
          <a:r>
            <a:rPr lang="he-IL" sz="1800" dirty="0" smtClean="0"/>
            <a:t>ויצרן</a:t>
          </a:r>
          <a:endParaRPr lang="he-IL" sz="1800" dirty="0"/>
        </a:p>
      </dgm:t>
    </dgm:pt>
    <dgm:pt modelId="{F9B72231-2359-4A19-ABD1-50E44D691F03}" type="parTrans" cxnId="{C451916D-4A7B-4EF9-9884-341387ECD52C}">
      <dgm:prSet/>
      <dgm:spPr/>
      <dgm:t>
        <a:bodyPr/>
        <a:lstStyle/>
        <a:p>
          <a:pPr rtl="1"/>
          <a:endParaRPr lang="he-IL"/>
        </a:p>
      </dgm:t>
    </dgm:pt>
    <dgm:pt modelId="{8BFFF278-2356-4804-B79E-F47571ED1693}" type="sibTrans" cxnId="{C451916D-4A7B-4EF9-9884-341387ECD52C}">
      <dgm:prSet/>
      <dgm:spPr/>
      <dgm:t>
        <a:bodyPr/>
        <a:lstStyle/>
        <a:p>
          <a:pPr rtl="1"/>
          <a:endParaRPr lang="he-IL"/>
        </a:p>
      </dgm:t>
    </dgm:pt>
    <dgm:pt modelId="{B40E858E-A3A3-402C-9670-CF5227B5A778}">
      <dgm:prSet phldrT="[Text]"/>
      <dgm:spPr/>
      <dgm:t>
        <a:bodyPr/>
        <a:lstStyle/>
        <a:p>
          <a:pPr algn="ctr" rtl="1"/>
          <a:r>
            <a:rPr lang="he-IL" dirty="0" smtClean="0"/>
            <a:t>התלמיד כצרכן</a:t>
          </a:r>
          <a:endParaRPr lang="he-IL" dirty="0"/>
        </a:p>
      </dgm:t>
    </dgm:pt>
    <dgm:pt modelId="{BEF2744A-9B21-4375-A5CE-F9DB0A256827}" type="par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3AE7574-383A-4A74-970F-572D5A47F1B8}" type="sib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12C6DE4-DC1E-4000-B1AB-A7CDAB6A552B}" type="pres">
      <dgm:prSet presAssocID="{8852958C-01CD-40D3-B67F-BD228B0227CB}" presName="arrowDiagram" presStyleCnt="0">
        <dgm:presLayoutVars>
          <dgm:chMax val="5"/>
          <dgm:dir/>
          <dgm:resizeHandles val="exact"/>
        </dgm:presLayoutVars>
      </dgm:prSet>
      <dgm:spPr/>
    </dgm:pt>
    <dgm:pt modelId="{70EA41A2-4BAA-4014-8F8D-FEEA1DB58617}" type="pres">
      <dgm:prSet presAssocID="{8852958C-01CD-40D3-B67F-BD228B0227CB}" presName="arrow" presStyleLbl="bgShp" presStyleIdx="0" presStyleCnt="1"/>
      <dgm:spPr/>
    </dgm:pt>
    <dgm:pt modelId="{F56C9B99-448C-46C0-A8FA-5D7DA9A5374D}" type="pres">
      <dgm:prSet presAssocID="{8852958C-01CD-40D3-B67F-BD228B0227CB}" presName="arrowDiagram3" presStyleCnt="0"/>
      <dgm:spPr/>
    </dgm:pt>
    <dgm:pt modelId="{DB81AD0D-4D12-4E80-BABE-2F87BF8424A2}" type="pres">
      <dgm:prSet presAssocID="{608ACC33-33B8-4A1B-BF20-9B699124F208}" presName="bullet3a" presStyleLbl="node1" presStyleIdx="0" presStyleCnt="3"/>
      <dgm:spPr/>
    </dgm:pt>
    <dgm:pt modelId="{9414FA5C-0532-45C1-AC91-3C811BCC919A}" type="pres">
      <dgm:prSet presAssocID="{608ACC33-33B8-4A1B-BF20-9B699124F208}" presName="textBox3a" presStyleLbl="revTx" presStyleIdx="0" presStyleCnt="3" custScaleX="152014" custLinFactX="100000" custLinFactY="-21722" custLinFactNeighborX="132888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0FD9838-9D1D-447C-9EDF-E3F40CA69749}" type="pres">
      <dgm:prSet presAssocID="{FC606487-B41E-4B40-A92A-109EC4AE15FA}" presName="bullet3b" presStyleLbl="node1" presStyleIdx="1" presStyleCnt="3"/>
      <dgm:spPr/>
    </dgm:pt>
    <dgm:pt modelId="{FBCD51FA-A68F-41B2-9B0D-99B3E9189F4A}" type="pres">
      <dgm:prSet presAssocID="{FC606487-B41E-4B40-A92A-109EC4AE15FA}" presName="textBox3b" presStyleLbl="revTx" presStyleIdx="1" presStyleCnt="3" custScaleX="1497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E5DE9A-2BB1-43EA-A81B-DF07742D8861}" type="pres">
      <dgm:prSet presAssocID="{B40E858E-A3A3-402C-9670-CF5227B5A778}" presName="bullet3c" presStyleLbl="node1" presStyleIdx="2" presStyleCnt="3"/>
      <dgm:spPr/>
    </dgm:pt>
    <dgm:pt modelId="{70C54F6A-D819-47BC-8A3C-0E1801ADA9B7}" type="pres">
      <dgm:prSet presAssocID="{B40E858E-A3A3-402C-9670-CF5227B5A778}" presName="textBox3c" presStyleLbl="revTx" presStyleIdx="2" presStyleCnt="3" custScaleY="23285" custLinFactX="-100000" custLinFactNeighborX="-134462" custLinFactNeighborY="211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99A38FD-DD8D-450E-A8D8-52BECF15B094}" type="presOf" srcId="{608ACC33-33B8-4A1B-BF20-9B699124F208}" destId="{9414FA5C-0532-45C1-AC91-3C811BCC919A}" srcOrd="0" destOrd="0" presId="urn:microsoft.com/office/officeart/2005/8/layout/arrow2"/>
    <dgm:cxn modelId="{4C405667-7943-41C2-9CC3-6BD942861CCD}" srcId="{8852958C-01CD-40D3-B67F-BD228B0227CB}" destId="{608ACC33-33B8-4A1B-BF20-9B699124F208}" srcOrd="0" destOrd="0" parTransId="{B0DE8655-ABD8-4F1C-87B1-FAC5BF26DD26}" sibTransId="{48943840-6A20-4970-ADFB-1C8AF3D5E774}"/>
    <dgm:cxn modelId="{783BCF22-ADE5-4BA6-8C3B-9A88B7679762}" srcId="{8852958C-01CD-40D3-B67F-BD228B0227CB}" destId="{B40E858E-A3A3-402C-9670-CF5227B5A778}" srcOrd="2" destOrd="0" parTransId="{BEF2744A-9B21-4375-A5CE-F9DB0A256827}" sibTransId="{E3AE7574-383A-4A74-970F-572D5A47F1B8}"/>
    <dgm:cxn modelId="{F48380D2-C400-4D58-BFD7-18755FFE374E}" type="presOf" srcId="{FC606487-B41E-4B40-A92A-109EC4AE15FA}" destId="{FBCD51FA-A68F-41B2-9B0D-99B3E9189F4A}" srcOrd="0" destOrd="0" presId="urn:microsoft.com/office/officeart/2005/8/layout/arrow2"/>
    <dgm:cxn modelId="{1F7DAED5-D9F4-4B5A-88D1-07689552FA61}" type="presOf" srcId="{B40E858E-A3A3-402C-9670-CF5227B5A778}" destId="{70C54F6A-D819-47BC-8A3C-0E1801ADA9B7}" srcOrd="0" destOrd="0" presId="urn:microsoft.com/office/officeart/2005/8/layout/arrow2"/>
    <dgm:cxn modelId="{94AD8033-90D5-4C92-A1EB-316735C8672A}" type="presOf" srcId="{8852958C-01CD-40D3-B67F-BD228B0227CB}" destId="{E12C6DE4-DC1E-4000-B1AB-A7CDAB6A552B}" srcOrd="0" destOrd="0" presId="urn:microsoft.com/office/officeart/2005/8/layout/arrow2"/>
    <dgm:cxn modelId="{C451916D-4A7B-4EF9-9884-341387ECD52C}" srcId="{8852958C-01CD-40D3-B67F-BD228B0227CB}" destId="{FC606487-B41E-4B40-A92A-109EC4AE15FA}" srcOrd="1" destOrd="0" parTransId="{F9B72231-2359-4A19-ABD1-50E44D691F03}" sibTransId="{8BFFF278-2356-4804-B79E-F47571ED1693}"/>
    <dgm:cxn modelId="{6C39A53B-C5DC-4D97-B823-94A9344446C8}" type="presParOf" srcId="{E12C6DE4-DC1E-4000-B1AB-A7CDAB6A552B}" destId="{70EA41A2-4BAA-4014-8F8D-FEEA1DB58617}" srcOrd="0" destOrd="0" presId="urn:microsoft.com/office/officeart/2005/8/layout/arrow2"/>
    <dgm:cxn modelId="{FBD7832F-6C09-4E72-B424-CAE252607C29}" type="presParOf" srcId="{E12C6DE4-DC1E-4000-B1AB-A7CDAB6A552B}" destId="{F56C9B99-448C-46C0-A8FA-5D7DA9A5374D}" srcOrd="1" destOrd="0" presId="urn:microsoft.com/office/officeart/2005/8/layout/arrow2"/>
    <dgm:cxn modelId="{8ECF1AB9-EF55-44D1-9F6C-47B09819AF8D}" type="presParOf" srcId="{F56C9B99-448C-46C0-A8FA-5D7DA9A5374D}" destId="{DB81AD0D-4D12-4E80-BABE-2F87BF8424A2}" srcOrd="0" destOrd="0" presId="urn:microsoft.com/office/officeart/2005/8/layout/arrow2"/>
    <dgm:cxn modelId="{48B09EAF-AE8D-4A37-A1ED-2C5ED98373C4}" type="presParOf" srcId="{F56C9B99-448C-46C0-A8FA-5D7DA9A5374D}" destId="{9414FA5C-0532-45C1-AC91-3C811BCC919A}" srcOrd="1" destOrd="0" presId="urn:microsoft.com/office/officeart/2005/8/layout/arrow2"/>
    <dgm:cxn modelId="{D83B4330-CC5F-4979-BE92-A0C02B40ED64}" type="presParOf" srcId="{F56C9B99-448C-46C0-A8FA-5D7DA9A5374D}" destId="{E0FD9838-9D1D-447C-9EDF-E3F40CA69749}" srcOrd="2" destOrd="0" presId="urn:microsoft.com/office/officeart/2005/8/layout/arrow2"/>
    <dgm:cxn modelId="{A696D4FB-6FF3-4485-AD5F-B87289A5CFAC}" type="presParOf" srcId="{F56C9B99-448C-46C0-A8FA-5D7DA9A5374D}" destId="{FBCD51FA-A68F-41B2-9B0D-99B3E9189F4A}" srcOrd="3" destOrd="0" presId="urn:microsoft.com/office/officeart/2005/8/layout/arrow2"/>
    <dgm:cxn modelId="{15D1EA39-BC85-4F45-9994-A8C2FAF20304}" type="presParOf" srcId="{F56C9B99-448C-46C0-A8FA-5D7DA9A5374D}" destId="{A4E5DE9A-2BB1-43EA-A81B-DF07742D8861}" srcOrd="4" destOrd="0" presId="urn:microsoft.com/office/officeart/2005/8/layout/arrow2"/>
    <dgm:cxn modelId="{B491A927-0ADC-4FB2-88A0-3DEF0826F42B}" type="presParOf" srcId="{F56C9B99-448C-46C0-A8FA-5D7DA9A5374D}" destId="{70C54F6A-D819-47BC-8A3C-0E1801ADA9B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52958C-01CD-40D3-B67F-BD228B0227CB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608ACC33-33B8-4A1B-BF20-9B699124F208}">
      <dgm:prSet phldrT="[Text]" custT="1"/>
      <dgm:spPr/>
      <dgm:t>
        <a:bodyPr/>
        <a:lstStyle/>
        <a:p>
          <a:pPr algn="ctr" rtl="1"/>
          <a:r>
            <a:rPr lang="he-IL" sz="3100" dirty="0" smtClean="0"/>
            <a:t>עיסוק בתחום תוכן אחד</a:t>
          </a:r>
          <a:endParaRPr lang="he-IL" sz="1800" dirty="0"/>
        </a:p>
      </dgm:t>
    </dgm:pt>
    <dgm:pt modelId="{B0DE8655-ABD8-4F1C-87B1-FAC5BF26DD26}" type="parTrans" cxnId="{4C405667-7943-41C2-9CC3-6BD942861CCD}">
      <dgm:prSet/>
      <dgm:spPr/>
      <dgm:t>
        <a:bodyPr/>
        <a:lstStyle/>
        <a:p>
          <a:pPr rtl="1"/>
          <a:endParaRPr lang="he-IL"/>
        </a:p>
      </dgm:t>
    </dgm:pt>
    <dgm:pt modelId="{48943840-6A20-4970-ADFB-1C8AF3D5E774}" type="sibTrans" cxnId="{4C405667-7943-41C2-9CC3-6BD942861CCD}">
      <dgm:prSet/>
      <dgm:spPr/>
      <dgm:t>
        <a:bodyPr/>
        <a:lstStyle/>
        <a:p>
          <a:pPr rtl="1"/>
          <a:endParaRPr lang="he-IL"/>
        </a:p>
      </dgm:t>
    </dgm:pt>
    <dgm:pt modelId="{FC606487-B41E-4B40-A92A-109EC4AE15FA}">
      <dgm:prSet phldrT="[Text]" custT="1"/>
      <dgm:spPr/>
      <dgm:t>
        <a:bodyPr/>
        <a:lstStyle/>
        <a:p>
          <a:pPr algn="ctr" rtl="1"/>
          <a:r>
            <a:rPr lang="he-IL" sz="3200" dirty="0" smtClean="0"/>
            <a:t>יישום בתחום תוכן נוסף</a:t>
          </a:r>
          <a:endParaRPr lang="he-IL" sz="1800" dirty="0"/>
        </a:p>
      </dgm:t>
    </dgm:pt>
    <dgm:pt modelId="{F9B72231-2359-4A19-ABD1-50E44D691F03}" type="parTrans" cxnId="{C451916D-4A7B-4EF9-9884-341387ECD52C}">
      <dgm:prSet/>
      <dgm:spPr/>
      <dgm:t>
        <a:bodyPr/>
        <a:lstStyle/>
        <a:p>
          <a:pPr rtl="1"/>
          <a:endParaRPr lang="he-IL"/>
        </a:p>
      </dgm:t>
    </dgm:pt>
    <dgm:pt modelId="{8BFFF278-2356-4804-B79E-F47571ED1693}" type="sibTrans" cxnId="{C451916D-4A7B-4EF9-9884-341387ECD52C}">
      <dgm:prSet/>
      <dgm:spPr/>
      <dgm:t>
        <a:bodyPr/>
        <a:lstStyle/>
        <a:p>
          <a:pPr rtl="1"/>
          <a:endParaRPr lang="he-IL"/>
        </a:p>
      </dgm:t>
    </dgm:pt>
    <dgm:pt modelId="{B40E858E-A3A3-402C-9670-CF5227B5A778}">
      <dgm:prSet phldrT="[Text]"/>
      <dgm:spPr/>
      <dgm:t>
        <a:bodyPr/>
        <a:lstStyle/>
        <a:p>
          <a:pPr algn="ctr" rtl="1"/>
          <a:r>
            <a:rPr lang="he-IL" dirty="0" smtClean="0"/>
            <a:t>משימות מורכבות</a:t>
          </a:r>
          <a:endParaRPr lang="he-IL" dirty="0"/>
        </a:p>
      </dgm:t>
    </dgm:pt>
    <dgm:pt modelId="{BEF2744A-9B21-4375-A5CE-F9DB0A256827}" type="par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3AE7574-383A-4A74-970F-572D5A47F1B8}" type="sib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12C6DE4-DC1E-4000-B1AB-A7CDAB6A552B}" type="pres">
      <dgm:prSet presAssocID="{8852958C-01CD-40D3-B67F-BD228B0227CB}" presName="arrowDiagram" presStyleCnt="0">
        <dgm:presLayoutVars>
          <dgm:chMax val="5"/>
          <dgm:dir/>
          <dgm:resizeHandles val="exact"/>
        </dgm:presLayoutVars>
      </dgm:prSet>
      <dgm:spPr/>
    </dgm:pt>
    <dgm:pt modelId="{70EA41A2-4BAA-4014-8F8D-FEEA1DB58617}" type="pres">
      <dgm:prSet presAssocID="{8852958C-01CD-40D3-B67F-BD228B0227CB}" presName="arrow" presStyleLbl="bgShp" presStyleIdx="0" presStyleCnt="1"/>
      <dgm:spPr/>
    </dgm:pt>
    <dgm:pt modelId="{F56C9B99-448C-46C0-A8FA-5D7DA9A5374D}" type="pres">
      <dgm:prSet presAssocID="{8852958C-01CD-40D3-B67F-BD228B0227CB}" presName="arrowDiagram3" presStyleCnt="0"/>
      <dgm:spPr/>
    </dgm:pt>
    <dgm:pt modelId="{DB81AD0D-4D12-4E80-BABE-2F87BF8424A2}" type="pres">
      <dgm:prSet presAssocID="{608ACC33-33B8-4A1B-BF20-9B699124F208}" presName="bullet3a" presStyleLbl="node1" presStyleIdx="0" presStyleCnt="3"/>
      <dgm:spPr/>
    </dgm:pt>
    <dgm:pt modelId="{9414FA5C-0532-45C1-AC91-3C811BCC919A}" type="pres">
      <dgm:prSet presAssocID="{608ACC33-33B8-4A1B-BF20-9B699124F208}" presName="textBox3a" presStyleLbl="revTx" presStyleIdx="0" presStyleCnt="3" custScaleX="1520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0FD9838-9D1D-447C-9EDF-E3F40CA69749}" type="pres">
      <dgm:prSet presAssocID="{FC606487-B41E-4B40-A92A-109EC4AE15FA}" presName="bullet3b" presStyleLbl="node1" presStyleIdx="1" presStyleCnt="3"/>
      <dgm:spPr/>
    </dgm:pt>
    <dgm:pt modelId="{FBCD51FA-A68F-41B2-9B0D-99B3E9189F4A}" type="pres">
      <dgm:prSet presAssocID="{FC606487-B41E-4B40-A92A-109EC4AE15FA}" presName="textBox3b" presStyleLbl="revTx" presStyleIdx="1" presStyleCnt="3" custScaleX="1497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E5DE9A-2BB1-43EA-A81B-DF07742D8861}" type="pres">
      <dgm:prSet presAssocID="{B40E858E-A3A3-402C-9670-CF5227B5A778}" presName="bullet3c" presStyleLbl="node1" presStyleIdx="2" presStyleCnt="3"/>
      <dgm:spPr/>
    </dgm:pt>
    <dgm:pt modelId="{70C54F6A-D819-47BC-8A3C-0E1801ADA9B7}" type="pres">
      <dgm:prSet presAssocID="{B40E858E-A3A3-402C-9670-CF5227B5A778}" presName="textBox3c" presStyleLbl="revTx" presStyleIdx="2" presStyleCnt="3" custLinFactNeighborX="1239" custLinFactNeighborY="-28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8745C9B-D1A7-45F9-BC0A-C170FCB60E90}" type="presOf" srcId="{8852958C-01CD-40D3-B67F-BD228B0227CB}" destId="{E12C6DE4-DC1E-4000-B1AB-A7CDAB6A552B}" srcOrd="0" destOrd="0" presId="urn:microsoft.com/office/officeart/2005/8/layout/arrow2"/>
    <dgm:cxn modelId="{783BCF22-ADE5-4BA6-8C3B-9A88B7679762}" srcId="{8852958C-01CD-40D3-B67F-BD228B0227CB}" destId="{B40E858E-A3A3-402C-9670-CF5227B5A778}" srcOrd="2" destOrd="0" parTransId="{BEF2744A-9B21-4375-A5CE-F9DB0A256827}" sibTransId="{E3AE7574-383A-4A74-970F-572D5A47F1B8}"/>
    <dgm:cxn modelId="{4C405667-7943-41C2-9CC3-6BD942861CCD}" srcId="{8852958C-01CD-40D3-B67F-BD228B0227CB}" destId="{608ACC33-33B8-4A1B-BF20-9B699124F208}" srcOrd="0" destOrd="0" parTransId="{B0DE8655-ABD8-4F1C-87B1-FAC5BF26DD26}" sibTransId="{48943840-6A20-4970-ADFB-1C8AF3D5E774}"/>
    <dgm:cxn modelId="{19222F05-1568-4EFB-8F98-D8DD5A680175}" type="presOf" srcId="{B40E858E-A3A3-402C-9670-CF5227B5A778}" destId="{70C54F6A-D819-47BC-8A3C-0E1801ADA9B7}" srcOrd="0" destOrd="0" presId="urn:microsoft.com/office/officeart/2005/8/layout/arrow2"/>
    <dgm:cxn modelId="{C451916D-4A7B-4EF9-9884-341387ECD52C}" srcId="{8852958C-01CD-40D3-B67F-BD228B0227CB}" destId="{FC606487-B41E-4B40-A92A-109EC4AE15FA}" srcOrd="1" destOrd="0" parTransId="{F9B72231-2359-4A19-ABD1-50E44D691F03}" sibTransId="{8BFFF278-2356-4804-B79E-F47571ED1693}"/>
    <dgm:cxn modelId="{E2624854-8ADD-4C8C-85A2-EAC40B4196D1}" type="presOf" srcId="{608ACC33-33B8-4A1B-BF20-9B699124F208}" destId="{9414FA5C-0532-45C1-AC91-3C811BCC919A}" srcOrd="0" destOrd="0" presId="urn:microsoft.com/office/officeart/2005/8/layout/arrow2"/>
    <dgm:cxn modelId="{9E2C3DF7-FBFB-496B-8222-CCACFB3DD300}" type="presOf" srcId="{FC606487-B41E-4B40-A92A-109EC4AE15FA}" destId="{FBCD51FA-A68F-41B2-9B0D-99B3E9189F4A}" srcOrd="0" destOrd="0" presId="urn:microsoft.com/office/officeart/2005/8/layout/arrow2"/>
    <dgm:cxn modelId="{FE7A037B-E92D-495B-A902-85E40BA2AB93}" type="presParOf" srcId="{E12C6DE4-DC1E-4000-B1AB-A7CDAB6A552B}" destId="{70EA41A2-4BAA-4014-8F8D-FEEA1DB58617}" srcOrd="0" destOrd="0" presId="urn:microsoft.com/office/officeart/2005/8/layout/arrow2"/>
    <dgm:cxn modelId="{B3CB96AB-306A-4518-8A4E-D62B9363EE9B}" type="presParOf" srcId="{E12C6DE4-DC1E-4000-B1AB-A7CDAB6A552B}" destId="{F56C9B99-448C-46C0-A8FA-5D7DA9A5374D}" srcOrd="1" destOrd="0" presId="urn:microsoft.com/office/officeart/2005/8/layout/arrow2"/>
    <dgm:cxn modelId="{8ECB7E68-9E15-45B1-A5B7-7FCCAF6DD7D3}" type="presParOf" srcId="{F56C9B99-448C-46C0-A8FA-5D7DA9A5374D}" destId="{DB81AD0D-4D12-4E80-BABE-2F87BF8424A2}" srcOrd="0" destOrd="0" presId="urn:microsoft.com/office/officeart/2005/8/layout/arrow2"/>
    <dgm:cxn modelId="{F4AB160D-2939-43E1-9F2A-3D697C5E8AA5}" type="presParOf" srcId="{F56C9B99-448C-46C0-A8FA-5D7DA9A5374D}" destId="{9414FA5C-0532-45C1-AC91-3C811BCC919A}" srcOrd="1" destOrd="0" presId="urn:microsoft.com/office/officeart/2005/8/layout/arrow2"/>
    <dgm:cxn modelId="{6C68BF9B-D42C-440B-A816-C1589944F329}" type="presParOf" srcId="{F56C9B99-448C-46C0-A8FA-5D7DA9A5374D}" destId="{E0FD9838-9D1D-447C-9EDF-E3F40CA69749}" srcOrd="2" destOrd="0" presId="urn:microsoft.com/office/officeart/2005/8/layout/arrow2"/>
    <dgm:cxn modelId="{00A6CE27-1944-4E60-8310-91DD944ED7C7}" type="presParOf" srcId="{F56C9B99-448C-46C0-A8FA-5D7DA9A5374D}" destId="{FBCD51FA-A68F-41B2-9B0D-99B3E9189F4A}" srcOrd="3" destOrd="0" presId="urn:microsoft.com/office/officeart/2005/8/layout/arrow2"/>
    <dgm:cxn modelId="{664B2E15-70EB-409C-946B-D287A110B424}" type="presParOf" srcId="{F56C9B99-448C-46C0-A8FA-5D7DA9A5374D}" destId="{A4E5DE9A-2BB1-43EA-A81B-DF07742D8861}" srcOrd="4" destOrd="0" presId="urn:microsoft.com/office/officeart/2005/8/layout/arrow2"/>
    <dgm:cxn modelId="{2B579EE0-9C86-496A-B334-F0385C8FB900}" type="presParOf" srcId="{F56C9B99-448C-46C0-A8FA-5D7DA9A5374D}" destId="{70C54F6A-D819-47BC-8A3C-0E1801ADA9B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52958C-01CD-40D3-B67F-BD228B0227CB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B40E858E-A3A3-402C-9670-CF5227B5A778}">
      <dgm:prSet phldrT="[Text]"/>
      <dgm:spPr/>
      <dgm:t>
        <a:bodyPr/>
        <a:lstStyle/>
        <a:p>
          <a:pPr algn="ctr" rtl="1"/>
          <a:r>
            <a:rPr lang="he-IL" dirty="0" smtClean="0"/>
            <a:t>רמת קושי עולה</a:t>
          </a:r>
        </a:p>
        <a:p>
          <a:pPr algn="ctr" rtl="1"/>
          <a:r>
            <a:rPr lang="he-IL" dirty="0" smtClean="0"/>
            <a:t>מידת מסובכות עולה</a:t>
          </a:r>
          <a:endParaRPr lang="he-IL" dirty="0"/>
        </a:p>
      </dgm:t>
    </dgm:pt>
    <dgm:pt modelId="{BEF2744A-9B21-4375-A5CE-F9DB0A256827}" type="par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3AE7574-383A-4A74-970F-572D5A47F1B8}" type="sib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12C6DE4-DC1E-4000-B1AB-A7CDAB6A552B}" type="pres">
      <dgm:prSet presAssocID="{8852958C-01CD-40D3-B67F-BD228B0227CB}" presName="arrowDiagram" presStyleCnt="0">
        <dgm:presLayoutVars>
          <dgm:chMax val="5"/>
          <dgm:dir/>
          <dgm:resizeHandles val="exact"/>
        </dgm:presLayoutVars>
      </dgm:prSet>
      <dgm:spPr/>
    </dgm:pt>
    <dgm:pt modelId="{70EA41A2-4BAA-4014-8F8D-FEEA1DB58617}" type="pres">
      <dgm:prSet presAssocID="{8852958C-01CD-40D3-B67F-BD228B0227CB}" presName="arrow" presStyleLbl="bgShp" presStyleIdx="0" presStyleCnt="1"/>
      <dgm:spPr/>
    </dgm:pt>
    <dgm:pt modelId="{E51C1EAB-0570-4790-9F8E-C24EC27FFAB5}" type="pres">
      <dgm:prSet presAssocID="{8852958C-01CD-40D3-B67F-BD228B0227CB}" presName="arrowDiagram1" presStyleCnt="0">
        <dgm:presLayoutVars>
          <dgm:bulletEnabled val="1"/>
        </dgm:presLayoutVars>
      </dgm:prSet>
      <dgm:spPr/>
    </dgm:pt>
    <dgm:pt modelId="{4CE84634-4B77-4C7C-9FDF-D6EC0599B765}" type="pres">
      <dgm:prSet presAssocID="{B40E858E-A3A3-402C-9670-CF5227B5A778}" presName="bullet1" presStyleLbl="node1" presStyleIdx="0" presStyleCnt="1" custLinFactX="-487358" custLinFactY="213296" custLinFactNeighborX="-500000" custLinFactNeighborY="300000"/>
      <dgm:spPr/>
      <dgm:t>
        <a:bodyPr/>
        <a:lstStyle/>
        <a:p>
          <a:pPr rtl="1"/>
          <a:endParaRPr lang="he-IL"/>
        </a:p>
      </dgm:t>
    </dgm:pt>
    <dgm:pt modelId="{E2BCB29E-C12E-40C6-9EB9-A31E36915B6E}" type="pres">
      <dgm:prSet presAssocID="{B40E858E-A3A3-402C-9670-CF5227B5A778}" presName="textBox1" presStyleLbl="revTx" presStyleIdx="0" presStyleCnt="1" custScaleX="106639" custScaleY="58084" custLinFactNeighborX="-14649" custLinFactNeighborY="1270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83BCF22-ADE5-4BA6-8C3B-9A88B7679762}" srcId="{8852958C-01CD-40D3-B67F-BD228B0227CB}" destId="{B40E858E-A3A3-402C-9670-CF5227B5A778}" srcOrd="0" destOrd="0" parTransId="{BEF2744A-9B21-4375-A5CE-F9DB0A256827}" sibTransId="{E3AE7574-383A-4A74-970F-572D5A47F1B8}"/>
    <dgm:cxn modelId="{EFA492B6-FEE9-4F5F-9366-CC2D0085DE18}" type="presOf" srcId="{8852958C-01CD-40D3-B67F-BD228B0227CB}" destId="{E12C6DE4-DC1E-4000-B1AB-A7CDAB6A552B}" srcOrd="0" destOrd="0" presId="urn:microsoft.com/office/officeart/2005/8/layout/arrow2"/>
    <dgm:cxn modelId="{80652E71-97D5-44A8-A98E-2F8C742980B9}" type="presOf" srcId="{B40E858E-A3A3-402C-9670-CF5227B5A778}" destId="{E2BCB29E-C12E-40C6-9EB9-A31E36915B6E}" srcOrd="0" destOrd="0" presId="urn:microsoft.com/office/officeart/2005/8/layout/arrow2"/>
    <dgm:cxn modelId="{A00CFAC1-232F-4861-A50D-08D33620224A}" type="presParOf" srcId="{E12C6DE4-DC1E-4000-B1AB-A7CDAB6A552B}" destId="{70EA41A2-4BAA-4014-8F8D-FEEA1DB58617}" srcOrd="0" destOrd="0" presId="urn:microsoft.com/office/officeart/2005/8/layout/arrow2"/>
    <dgm:cxn modelId="{8224C820-6FAD-4EEF-9D1E-110A7A8EBB6E}" type="presParOf" srcId="{E12C6DE4-DC1E-4000-B1AB-A7CDAB6A552B}" destId="{E51C1EAB-0570-4790-9F8E-C24EC27FFAB5}" srcOrd="1" destOrd="0" presId="urn:microsoft.com/office/officeart/2005/8/layout/arrow2"/>
    <dgm:cxn modelId="{C7E4A38E-DDF4-4DA5-97B3-D163C8D92396}" type="presParOf" srcId="{E51C1EAB-0570-4790-9F8E-C24EC27FFAB5}" destId="{4CE84634-4B77-4C7C-9FDF-D6EC0599B765}" srcOrd="0" destOrd="0" presId="urn:microsoft.com/office/officeart/2005/8/layout/arrow2"/>
    <dgm:cxn modelId="{0D9F0485-A32E-4A83-A645-8A90F5A098B9}" type="presParOf" srcId="{E51C1EAB-0570-4790-9F8E-C24EC27FFAB5}" destId="{E2BCB29E-C12E-40C6-9EB9-A31E36915B6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6CCB9-5331-4F3D-A5A8-4C3B0AC370E1}">
      <dsp:nvSpPr>
        <dsp:cNvPr id="0" name=""/>
        <dsp:cNvSpPr/>
      </dsp:nvSpPr>
      <dsp:spPr>
        <a:xfrm rot="5400000">
          <a:off x="3743529" y="-31463"/>
          <a:ext cx="1692923" cy="175584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latin typeface="Choco" pitchFamily="2" charset="-79"/>
              <a:cs typeface="Choco" pitchFamily="2" charset="-79"/>
              <a:hlinkClick xmlns:r="http://schemas.openxmlformats.org/officeDocument/2006/relationships" r:id="" action="ppaction://hlinksldjump"/>
            </a:rPr>
            <a:t>סגנונות קוגניטיביים</a:t>
          </a:r>
          <a:endParaRPr lang="he-IL" sz="1600" b="1" kern="1200" dirty="0">
            <a:latin typeface="Choco" pitchFamily="2" charset="-79"/>
            <a:cs typeface="Choco" pitchFamily="2" charset="-79"/>
          </a:endParaRPr>
        </a:p>
      </dsp:txBody>
      <dsp:txXfrm rot="-5400000">
        <a:off x="4004708" y="282154"/>
        <a:ext cx="1170566" cy="1128615"/>
      </dsp:txXfrm>
    </dsp:sp>
    <dsp:sp modelId="{49256AAF-E73A-4BCA-9327-CD6ACA1B418B}">
      <dsp:nvSpPr>
        <dsp:cNvPr id="0" name=""/>
        <dsp:cNvSpPr/>
      </dsp:nvSpPr>
      <dsp:spPr>
        <a:xfrm>
          <a:off x="5231583" y="341169"/>
          <a:ext cx="1889302" cy="10157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2B42F-D7BB-44F2-915A-46695389A1D6}">
      <dsp:nvSpPr>
        <dsp:cNvPr id="0" name=""/>
        <dsp:cNvSpPr/>
      </dsp:nvSpPr>
      <dsp:spPr>
        <a:xfrm rot="5400000">
          <a:off x="1765663" y="2985633"/>
          <a:ext cx="1692923" cy="14798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400" b="1" kern="1200" dirty="0" smtClean="0">
              <a:latin typeface="Choco" pitchFamily="2" charset="-79"/>
              <a:cs typeface="Choco" pitchFamily="2" charset="-79"/>
            </a:rPr>
            <a:t>...</a:t>
          </a:r>
          <a:endParaRPr lang="he-IL" sz="4400" b="1" kern="1200" dirty="0">
            <a:latin typeface="Choco" pitchFamily="2" charset="-79"/>
            <a:cs typeface="Choco" pitchFamily="2" charset="-79"/>
          </a:endParaRPr>
        </a:p>
      </dsp:txBody>
      <dsp:txXfrm rot="-5400000">
        <a:off x="2103331" y="3143470"/>
        <a:ext cx="1017587" cy="1164135"/>
      </dsp:txXfrm>
    </dsp:sp>
    <dsp:sp modelId="{112564FD-F792-4580-B7D3-1B6CBEA1FC81}">
      <dsp:nvSpPr>
        <dsp:cNvPr id="0" name=""/>
        <dsp:cNvSpPr/>
      </dsp:nvSpPr>
      <dsp:spPr>
        <a:xfrm rot="5400000">
          <a:off x="2623757" y="1373660"/>
          <a:ext cx="1692923" cy="189987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smtClean="0">
              <a:latin typeface="Choco" pitchFamily="2" charset="-79"/>
              <a:cs typeface="Choco" pitchFamily="2" charset="-79"/>
              <a:hlinkClick xmlns:r="http://schemas.openxmlformats.org/officeDocument/2006/relationships" r:id="" action="ppaction://hlinksldjump"/>
            </a:rPr>
            <a:t>סוג אינטליגנציה</a:t>
          </a:r>
          <a:r>
            <a:rPr lang="he-IL" sz="1600" b="1" kern="1200" smtClean="0">
              <a:latin typeface="Choco" pitchFamily="2" charset="-79"/>
              <a:cs typeface="Choco" pitchFamily="2" charset="-79"/>
            </a:rPr>
            <a:t> (גרדנר)</a:t>
          </a:r>
          <a:endParaRPr lang="he-IL" sz="1600" b="1" kern="1200" dirty="0">
            <a:latin typeface="Choco" pitchFamily="2" charset="-79"/>
            <a:cs typeface="Choco" pitchFamily="2" charset="-79"/>
          </a:endParaRPr>
        </a:p>
      </dsp:txBody>
      <dsp:txXfrm rot="-5400000">
        <a:off x="2836926" y="1759292"/>
        <a:ext cx="1266586" cy="1128615"/>
      </dsp:txXfrm>
    </dsp:sp>
    <dsp:sp modelId="{EA1E9E23-5EA6-4FEF-A117-8574938A6641}">
      <dsp:nvSpPr>
        <dsp:cNvPr id="0" name=""/>
        <dsp:cNvSpPr/>
      </dsp:nvSpPr>
      <dsp:spPr>
        <a:xfrm>
          <a:off x="1026362" y="1778123"/>
          <a:ext cx="1828357" cy="10157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FBFA4-E76A-4D3B-B70D-C7B5753A5A82}">
      <dsp:nvSpPr>
        <dsp:cNvPr id="0" name=""/>
        <dsp:cNvSpPr/>
      </dsp:nvSpPr>
      <dsp:spPr>
        <a:xfrm rot="5400000">
          <a:off x="4468302" y="1481487"/>
          <a:ext cx="1692923" cy="161183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smtClean="0">
              <a:latin typeface="Choco" pitchFamily="2" charset="-79"/>
              <a:cs typeface="Choco" pitchFamily="2" charset="-79"/>
            </a:rPr>
            <a:t>שונות רגשית</a:t>
          </a:r>
          <a:endParaRPr lang="he-IL" sz="1600" b="1" kern="1200" dirty="0">
            <a:latin typeface="Choco" pitchFamily="2" charset="-79"/>
            <a:cs typeface="Choco" pitchFamily="2" charset="-79"/>
          </a:endParaRPr>
        </a:p>
      </dsp:txBody>
      <dsp:txXfrm rot="-5400000">
        <a:off x="4771051" y="1716341"/>
        <a:ext cx="1087425" cy="1142130"/>
      </dsp:txXfrm>
    </dsp:sp>
    <dsp:sp modelId="{8995E758-9E73-42D6-996D-3E158315E7D6}">
      <dsp:nvSpPr>
        <dsp:cNvPr id="0" name=""/>
        <dsp:cNvSpPr/>
      </dsp:nvSpPr>
      <dsp:spPr>
        <a:xfrm rot="5400000">
          <a:off x="3604007" y="2845028"/>
          <a:ext cx="1692923" cy="175584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latin typeface="Choco" pitchFamily="2" charset="-79"/>
              <a:cs typeface="Choco" pitchFamily="2" charset="-79"/>
            </a:rPr>
            <a:t>שונות ביולוגית ומגדרית</a:t>
          </a:r>
          <a:endParaRPr lang="he-IL" sz="1600" b="1" kern="1200" dirty="0">
            <a:latin typeface="Choco" pitchFamily="2" charset="-79"/>
            <a:cs typeface="Choco" pitchFamily="2" charset="-79"/>
          </a:endParaRPr>
        </a:p>
      </dsp:txBody>
      <dsp:txXfrm rot="-5400000">
        <a:off x="3865186" y="3158645"/>
        <a:ext cx="1170566" cy="1128615"/>
      </dsp:txXfrm>
    </dsp:sp>
    <dsp:sp modelId="{7E2E2BD7-6476-4041-8AED-AAE0D212BD4A}">
      <dsp:nvSpPr>
        <dsp:cNvPr id="0" name=""/>
        <dsp:cNvSpPr/>
      </dsp:nvSpPr>
      <dsp:spPr>
        <a:xfrm>
          <a:off x="5231583" y="3215076"/>
          <a:ext cx="1889302" cy="10157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C339E-CDED-497B-A2B7-A4C26584043F}">
      <dsp:nvSpPr>
        <dsp:cNvPr id="0" name=""/>
        <dsp:cNvSpPr/>
      </dsp:nvSpPr>
      <dsp:spPr>
        <a:xfrm rot="5400000">
          <a:off x="1831661" y="-31463"/>
          <a:ext cx="1692923" cy="175584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latin typeface="Choco" pitchFamily="2" charset="-79"/>
              <a:cs typeface="Choco" pitchFamily="2" charset="-79"/>
            </a:rPr>
            <a:t>שונות ברקע סוציו-אקונומי</a:t>
          </a:r>
          <a:endParaRPr lang="he-IL" sz="1600" b="1" kern="1200" dirty="0">
            <a:latin typeface="Choco" pitchFamily="2" charset="-79"/>
            <a:cs typeface="Choco" pitchFamily="2" charset="-79"/>
          </a:endParaRPr>
        </a:p>
      </dsp:txBody>
      <dsp:txXfrm rot="-5400000">
        <a:off x="2092840" y="282154"/>
        <a:ext cx="1170566" cy="1128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5282-D950-41FD-8C40-84C84D46393E}">
      <dsp:nvSpPr>
        <dsp:cNvPr id="0" name=""/>
        <dsp:cNvSpPr/>
      </dsp:nvSpPr>
      <dsp:spPr>
        <a:xfrm>
          <a:off x="576973" y="4235"/>
          <a:ext cx="3268045" cy="8925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מיומנויות למידה : כתה ח</a:t>
          </a:r>
          <a:endParaRPr lang="he-IL" sz="2800" kern="1200" dirty="0"/>
        </a:p>
      </dsp:txBody>
      <dsp:txXfrm>
        <a:off x="603116" y="30378"/>
        <a:ext cx="3215759" cy="840293"/>
      </dsp:txXfrm>
    </dsp:sp>
    <dsp:sp modelId="{3057AB76-A636-417B-9B2B-5CA97197C8B4}">
      <dsp:nvSpPr>
        <dsp:cNvPr id="0" name=""/>
        <dsp:cNvSpPr/>
      </dsp:nvSpPr>
      <dsp:spPr>
        <a:xfrm>
          <a:off x="903777" y="896814"/>
          <a:ext cx="304712" cy="377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122"/>
              </a:lnTo>
              <a:lnTo>
                <a:pt x="304712" y="3771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E838D-7B69-4311-9DDE-AE6964DF9414}">
      <dsp:nvSpPr>
        <dsp:cNvPr id="0" name=""/>
        <dsp:cNvSpPr/>
      </dsp:nvSpPr>
      <dsp:spPr>
        <a:xfrm>
          <a:off x="1208490" y="1022522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שאילת שאלות</a:t>
          </a:r>
          <a:endParaRPr lang="he-IL" sz="1800" b="1" kern="1200" dirty="0"/>
        </a:p>
      </dsp:txBody>
      <dsp:txXfrm>
        <a:off x="1223217" y="1037249"/>
        <a:ext cx="2141268" cy="473376"/>
      </dsp:txXfrm>
    </dsp:sp>
    <dsp:sp modelId="{526846BB-C796-4897-A473-EBB369A50151}">
      <dsp:nvSpPr>
        <dsp:cNvPr id="0" name=""/>
        <dsp:cNvSpPr/>
      </dsp:nvSpPr>
      <dsp:spPr>
        <a:xfrm>
          <a:off x="903777" y="896814"/>
          <a:ext cx="304712" cy="100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660"/>
              </a:lnTo>
              <a:lnTo>
                <a:pt x="304712" y="10056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C3873-FFC7-47AB-955F-857AAC88B183}">
      <dsp:nvSpPr>
        <dsp:cNvPr id="0" name=""/>
        <dsp:cNvSpPr/>
      </dsp:nvSpPr>
      <dsp:spPr>
        <a:xfrm>
          <a:off x="1208490" y="1651060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איתור מידע</a:t>
          </a:r>
          <a:endParaRPr lang="he-IL" sz="1800" b="1" kern="1200" dirty="0"/>
        </a:p>
      </dsp:txBody>
      <dsp:txXfrm>
        <a:off x="1223217" y="1665787"/>
        <a:ext cx="2141268" cy="473376"/>
      </dsp:txXfrm>
    </dsp:sp>
    <dsp:sp modelId="{1EF613C6-9F46-4467-86EF-D5C456B700F8}">
      <dsp:nvSpPr>
        <dsp:cNvPr id="0" name=""/>
        <dsp:cNvSpPr/>
      </dsp:nvSpPr>
      <dsp:spPr>
        <a:xfrm>
          <a:off x="903777" y="896814"/>
          <a:ext cx="304712" cy="1634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198"/>
              </a:lnTo>
              <a:lnTo>
                <a:pt x="304712" y="16341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C2983-9912-4F6D-88E2-A2C35AD59D7D}">
      <dsp:nvSpPr>
        <dsp:cNvPr id="0" name=""/>
        <dsp:cNvSpPr/>
      </dsp:nvSpPr>
      <dsp:spPr>
        <a:xfrm>
          <a:off x="1208490" y="2279598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צפייה והקשבה</a:t>
          </a:r>
          <a:endParaRPr lang="he-IL" sz="1800" b="1" kern="1200" dirty="0"/>
        </a:p>
      </dsp:txBody>
      <dsp:txXfrm>
        <a:off x="1223217" y="2294325"/>
        <a:ext cx="2141268" cy="473376"/>
      </dsp:txXfrm>
    </dsp:sp>
    <dsp:sp modelId="{FCE81D7D-DCB4-46EC-8213-2C79505FA43E}">
      <dsp:nvSpPr>
        <dsp:cNvPr id="0" name=""/>
        <dsp:cNvSpPr/>
      </dsp:nvSpPr>
      <dsp:spPr>
        <a:xfrm>
          <a:off x="903777" y="896814"/>
          <a:ext cx="304712" cy="226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736"/>
              </a:lnTo>
              <a:lnTo>
                <a:pt x="304712" y="22627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8F763-3150-40E6-BFB6-DA188FFC6AB1}">
      <dsp:nvSpPr>
        <dsp:cNvPr id="0" name=""/>
        <dsp:cNvSpPr/>
      </dsp:nvSpPr>
      <dsp:spPr>
        <a:xfrm>
          <a:off x="1208490" y="2908136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קריאה מדעית</a:t>
          </a:r>
          <a:endParaRPr lang="he-IL" sz="1800" b="1" kern="1200" dirty="0"/>
        </a:p>
      </dsp:txBody>
      <dsp:txXfrm>
        <a:off x="1223217" y="2922863"/>
        <a:ext cx="2141268" cy="473376"/>
      </dsp:txXfrm>
    </dsp:sp>
    <dsp:sp modelId="{959DC443-41E1-4511-80F0-585FAEBCB564}">
      <dsp:nvSpPr>
        <dsp:cNvPr id="0" name=""/>
        <dsp:cNvSpPr/>
      </dsp:nvSpPr>
      <dsp:spPr>
        <a:xfrm>
          <a:off x="903777" y="896814"/>
          <a:ext cx="304712" cy="289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274"/>
              </a:lnTo>
              <a:lnTo>
                <a:pt x="304712" y="289127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41F4-3EF2-47B5-9390-FFC4B23D316A}">
      <dsp:nvSpPr>
        <dsp:cNvPr id="0" name=""/>
        <dsp:cNvSpPr/>
      </dsp:nvSpPr>
      <dsp:spPr>
        <a:xfrm>
          <a:off x="1208490" y="3536674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ייצוג מידע</a:t>
          </a:r>
          <a:endParaRPr lang="he-IL" sz="1800" b="1" kern="1200" dirty="0"/>
        </a:p>
      </dsp:txBody>
      <dsp:txXfrm>
        <a:off x="1223217" y="3551401"/>
        <a:ext cx="2141268" cy="473376"/>
      </dsp:txXfrm>
    </dsp:sp>
    <dsp:sp modelId="{2C8CC797-A8F1-4447-B9E4-10BCD272CFA0}">
      <dsp:nvSpPr>
        <dsp:cNvPr id="0" name=""/>
        <dsp:cNvSpPr/>
      </dsp:nvSpPr>
      <dsp:spPr>
        <a:xfrm>
          <a:off x="903777" y="896814"/>
          <a:ext cx="304712" cy="351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9812"/>
              </a:lnTo>
              <a:lnTo>
                <a:pt x="304712" y="35198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49053-F60F-4A6F-AD95-0E27AF25BE3D}">
      <dsp:nvSpPr>
        <dsp:cNvPr id="0" name=""/>
        <dsp:cNvSpPr/>
      </dsp:nvSpPr>
      <dsp:spPr>
        <a:xfrm>
          <a:off x="1208490" y="4165212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הצגת מידע</a:t>
          </a:r>
          <a:endParaRPr lang="he-IL" sz="1800" b="1" kern="1200" dirty="0"/>
        </a:p>
      </dsp:txBody>
      <dsp:txXfrm>
        <a:off x="1223217" y="4179939"/>
        <a:ext cx="2141268" cy="473376"/>
      </dsp:txXfrm>
    </dsp:sp>
    <dsp:sp modelId="{EC01668F-88BA-4387-B2A8-930A3697300D}">
      <dsp:nvSpPr>
        <dsp:cNvPr id="0" name=""/>
        <dsp:cNvSpPr/>
      </dsp:nvSpPr>
      <dsp:spPr>
        <a:xfrm>
          <a:off x="903777" y="896814"/>
          <a:ext cx="310665" cy="4148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350"/>
              </a:lnTo>
              <a:lnTo>
                <a:pt x="310665" y="41483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BC480-4CA9-4993-B824-C8B1BF23E4A5}">
      <dsp:nvSpPr>
        <dsp:cNvPr id="0" name=""/>
        <dsp:cNvSpPr/>
      </dsp:nvSpPr>
      <dsp:spPr>
        <a:xfrm>
          <a:off x="1214443" y="4793750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טיעון והסבר מדעי</a:t>
          </a:r>
          <a:endParaRPr lang="he-IL" sz="1800" b="1" kern="1200" dirty="0"/>
        </a:p>
      </dsp:txBody>
      <dsp:txXfrm>
        <a:off x="1229170" y="4808477"/>
        <a:ext cx="2141268" cy="473376"/>
      </dsp:txXfrm>
    </dsp:sp>
    <dsp:sp modelId="{A18F13E0-151A-4FD7-B762-052EFEBE3E6B}">
      <dsp:nvSpPr>
        <dsp:cNvPr id="0" name=""/>
        <dsp:cNvSpPr/>
      </dsp:nvSpPr>
      <dsp:spPr>
        <a:xfrm>
          <a:off x="903777" y="896814"/>
          <a:ext cx="326804" cy="477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6888"/>
              </a:lnTo>
              <a:lnTo>
                <a:pt x="326804" y="47768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82A09-8354-40E7-957C-AD7E20C01DF2}">
      <dsp:nvSpPr>
        <dsp:cNvPr id="0" name=""/>
        <dsp:cNvSpPr/>
      </dsp:nvSpPr>
      <dsp:spPr>
        <a:xfrm>
          <a:off x="1230582" y="5422288"/>
          <a:ext cx="215105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כתיבה מדעית</a:t>
          </a:r>
          <a:endParaRPr lang="he-IL" sz="1800" b="1" kern="1200" dirty="0"/>
        </a:p>
      </dsp:txBody>
      <dsp:txXfrm>
        <a:off x="1245309" y="5437015"/>
        <a:ext cx="2121598" cy="473376"/>
      </dsp:txXfrm>
    </dsp:sp>
    <dsp:sp modelId="{DAC656CC-7495-4E09-939D-EF10EB390159}">
      <dsp:nvSpPr>
        <dsp:cNvPr id="0" name=""/>
        <dsp:cNvSpPr/>
      </dsp:nvSpPr>
      <dsp:spPr>
        <a:xfrm>
          <a:off x="4096434" y="4235"/>
          <a:ext cx="3113334" cy="852860"/>
        </a:xfrm>
        <a:prstGeom prst="roundRect">
          <a:avLst>
            <a:gd name="adj" fmla="val 1000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מיומנויות למידה: כתה ז</a:t>
          </a:r>
          <a:endParaRPr lang="he-IL" sz="2800" kern="1200" dirty="0"/>
        </a:p>
      </dsp:txBody>
      <dsp:txXfrm>
        <a:off x="4121413" y="29214"/>
        <a:ext cx="3063376" cy="802902"/>
      </dsp:txXfrm>
    </dsp:sp>
    <dsp:sp modelId="{E3EBB18B-E2DC-4C46-841D-2938F6DF55BB}">
      <dsp:nvSpPr>
        <dsp:cNvPr id="0" name=""/>
        <dsp:cNvSpPr/>
      </dsp:nvSpPr>
      <dsp:spPr>
        <a:xfrm>
          <a:off x="4407767" y="857096"/>
          <a:ext cx="235699" cy="39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322"/>
              </a:lnTo>
              <a:lnTo>
                <a:pt x="235699" y="3983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608E6-0809-497F-972E-33C295A386D7}">
      <dsp:nvSpPr>
        <dsp:cNvPr id="0" name=""/>
        <dsp:cNvSpPr/>
      </dsp:nvSpPr>
      <dsp:spPr>
        <a:xfrm>
          <a:off x="4643467" y="1000131"/>
          <a:ext cx="2137246" cy="510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שאילת שאלות</a:t>
          </a:r>
          <a:endParaRPr lang="he-IL" sz="1800" b="1" kern="1200" dirty="0"/>
        </a:p>
      </dsp:txBody>
      <dsp:txXfrm>
        <a:off x="4658421" y="1015085"/>
        <a:ext cx="2107338" cy="480665"/>
      </dsp:txXfrm>
    </dsp:sp>
    <dsp:sp modelId="{0C984ED1-D2B5-49A8-BE5E-0FFDBA831562}">
      <dsp:nvSpPr>
        <dsp:cNvPr id="0" name=""/>
        <dsp:cNvSpPr/>
      </dsp:nvSpPr>
      <dsp:spPr>
        <a:xfrm>
          <a:off x="4407767" y="857096"/>
          <a:ext cx="224050" cy="103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394"/>
              </a:lnTo>
              <a:lnTo>
                <a:pt x="224050" y="103739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67955-EB8E-4265-B40D-CA9A886C4A54}">
      <dsp:nvSpPr>
        <dsp:cNvPr id="0" name=""/>
        <dsp:cNvSpPr/>
      </dsp:nvSpPr>
      <dsp:spPr>
        <a:xfrm>
          <a:off x="4631817" y="1643075"/>
          <a:ext cx="2063640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איתור מידע</a:t>
          </a:r>
          <a:endParaRPr lang="he-IL" sz="1800" b="1" kern="1200" dirty="0"/>
        </a:p>
      </dsp:txBody>
      <dsp:txXfrm>
        <a:off x="4646544" y="1657802"/>
        <a:ext cx="2034186" cy="473376"/>
      </dsp:txXfrm>
    </dsp:sp>
    <dsp:sp modelId="{F7D9FE42-2F54-466C-9609-A6DD8EEDA622}">
      <dsp:nvSpPr>
        <dsp:cNvPr id="0" name=""/>
        <dsp:cNvSpPr/>
      </dsp:nvSpPr>
      <dsp:spPr>
        <a:xfrm>
          <a:off x="4407767" y="857096"/>
          <a:ext cx="224050" cy="1680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333"/>
              </a:lnTo>
              <a:lnTo>
                <a:pt x="224050" y="16803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A80E3-93E7-413E-9581-CCD82400A794}">
      <dsp:nvSpPr>
        <dsp:cNvPr id="0" name=""/>
        <dsp:cNvSpPr/>
      </dsp:nvSpPr>
      <dsp:spPr>
        <a:xfrm>
          <a:off x="4631817" y="2286014"/>
          <a:ext cx="2157077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צפייה והקשבה</a:t>
          </a:r>
          <a:endParaRPr lang="he-IL" sz="1800" b="1" kern="1200" dirty="0"/>
        </a:p>
      </dsp:txBody>
      <dsp:txXfrm>
        <a:off x="4646544" y="2300741"/>
        <a:ext cx="2127623" cy="473376"/>
      </dsp:txXfrm>
    </dsp:sp>
    <dsp:sp modelId="{151B4C9D-CBD5-4CC7-A0EF-2D032C93F56F}">
      <dsp:nvSpPr>
        <dsp:cNvPr id="0" name=""/>
        <dsp:cNvSpPr/>
      </dsp:nvSpPr>
      <dsp:spPr>
        <a:xfrm>
          <a:off x="4407767" y="857096"/>
          <a:ext cx="224050" cy="2251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840"/>
              </a:lnTo>
              <a:lnTo>
                <a:pt x="224050" y="22518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1FEC5-4CB9-41B2-B764-DA5B118AADDA}">
      <dsp:nvSpPr>
        <dsp:cNvPr id="0" name=""/>
        <dsp:cNvSpPr/>
      </dsp:nvSpPr>
      <dsp:spPr>
        <a:xfrm>
          <a:off x="4631817" y="2857521"/>
          <a:ext cx="2081210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קריאה מדעית</a:t>
          </a:r>
          <a:endParaRPr lang="he-IL" sz="1800" b="1" kern="1200" dirty="0"/>
        </a:p>
      </dsp:txBody>
      <dsp:txXfrm>
        <a:off x="4646544" y="2872248"/>
        <a:ext cx="2051756" cy="473376"/>
      </dsp:txXfrm>
    </dsp:sp>
    <dsp:sp modelId="{D60D75FD-34D7-43BC-B700-1111013A1ED3}">
      <dsp:nvSpPr>
        <dsp:cNvPr id="0" name=""/>
        <dsp:cNvSpPr/>
      </dsp:nvSpPr>
      <dsp:spPr>
        <a:xfrm>
          <a:off x="4407767" y="857096"/>
          <a:ext cx="224050" cy="289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779"/>
              </a:lnTo>
              <a:lnTo>
                <a:pt x="224050" y="289477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7F7F6-31F0-4F6B-A375-F682BC5C3637}">
      <dsp:nvSpPr>
        <dsp:cNvPr id="0" name=""/>
        <dsp:cNvSpPr/>
      </dsp:nvSpPr>
      <dsp:spPr>
        <a:xfrm>
          <a:off x="4631817" y="3500460"/>
          <a:ext cx="210664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ייצוג מידע</a:t>
          </a:r>
          <a:endParaRPr lang="he-IL" sz="1800" b="1" kern="1200" dirty="0"/>
        </a:p>
      </dsp:txBody>
      <dsp:txXfrm>
        <a:off x="4646544" y="3515187"/>
        <a:ext cx="2077188" cy="473376"/>
      </dsp:txXfrm>
    </dsp:sp>
    <dsp:sp modelId="{7E58FF77-8EB8-40E1-AFE6-E098B27882C7}">
      <dsp:nvSpPr>
        <dsp:cNvPr id="0" name=""/>
        <dsp:cNvSpPr/>
      </dsp:nvSpPr>
      <dsp:spPr>
        <a:xfrm>
          <a:off x="4407767" y="857096"/>
          <a:ext cx="311333" cy="353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723"/>
              </a:lnTo>
              <a:lnTo>
                <a:pt x="311333" y="35377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FA589-C67E-4515-8788-4459218C917F}">
      <dsp:nvSpPr>
        <dsp:cNvPr id="0" name=""/>
        <dsp:cNvSpPr/>
      </dsp:nvSpPr>
      <dsp:spPr>
        <a:xfrm>
          <a:off x="4719100" y="4143404"/>
          <a:ext cx="2013397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הצגת מידע</a:t>
          </a:r>
          <a:endParaRPr lang="he-IL" sz="1800" b="1" kern="1200" dirty="0"/>
        </a:p>
      </dsp:txBody>
      <dsp:txXfrm>
        <a:off x="4733827" y="4158131"/>
        <a:ext cx="1983943" cy="473376"/>
      </dsp:txXfrm>
    </dsp:sp>
    <dsp:sp modelId="{A0A2FE02-02D0-479F-8BE6-B4B513E0EEB0}">
      <dsp:nvSpPr>
        <dsp:cNvPr id="0" name=""/>
        <dsp:cNvSpPr/>
      </dsp:nvSpPr>
      <dsp:spPr>
        <a:xfrm>
          <a:off x="4407767" y="857096"/>
          <a:ext cx="311333" cy="418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0667"/>
              </a:lnTo>
              <a:lnTo>
                <a:pt x="311333" y="41806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A272E-B7BD-476B-817F-AF36BE09339F}">
      <dsp:nvSpPr>
        <dsp:cNvPr id="0" name=""/>
        <dsp:cNvSpPr/>
      </dsp:nvSpPr>
      <dsp:spPr>
        <a:xfrm>
          <a:off x="4719100" y="4786348"/>
          <a:ext cx="2013397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טיעון והסבר מדעי</a:t>
          </a:r>
          <a:endParaRPr lang="he-IL" sz="1800" b="1" kern="1200" dirty="0"/>
        </a:p>
      </dsp:txBody>
      <dsp:txXfrm>
        <a:off x="4733827" y="4801075"/>
        <a:ext cx="1983943" cy="473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6670D0-FE6F-4F22-A111-3BC965F94472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650EF5-EF3B-4123-8F25-985DACEEB10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017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D2D459-BB1D-4FD8-96B1-EE618398BD08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B5D310-24CB-46F0-BB4A-5F5F17DD443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C2BA39-32ED-4FA9-8A8C-C0DBE589FC3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Link to reasons for learning skills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Has there been a change in style of exams?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Type of assessment?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Synoptic papers; case study, research activity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Practical assessment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379947-0F30-434E-A996-35C02261D8BA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אם כן, על המודל: לאור המצוי בספרות המחקרית והמקצועית, גבשנו מספר הנחות יסוד:....</a:t>
            </a:r>
          </a:p>
          <a:p>
            <a:pPr eaLnBrk="1" hangingPunct="1">
              <a:spcBef>
                <a:spcPct val="0"/>
              </a:spcBef>
            </a:pPr>
            <a:r>
              <a:rPr lang="he-IL" smtClean="0"/>
              <a:t>בנוסף, יש להתחשב בעובדה שלפי הסילבוס של "מדע וטכנולוגיה בחט"ב" אין חומרי למידה אחידים בתכנים. כל אחד מלמד אחרת ובסדר אחר. ולכן צריכים מודל גמיש ומודולרי</a:t>
            </a:r>
          </a:p>
          <a:p>
            <a:pPr eaLnBrk="1" hangingPunct="1">
              <a:spcBef>
                <a:spcPct val="0"/>
              </a:spcBef>
            </a:pPr>
            <a:r>
              <a:rPr lang="he-IL" smtClean="0"/>
              <a:t>על בסיס הנחות אלו פיתחנו תחילה, מודל כללי וגמיש להוראת מיומנויות</a:t>
            </a: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478E7-5A94-4F26-87D9-5256E3B9FF52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562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152DDB-1979-4395-97E1-39BA631AEBF0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3DBC4E-3607-4C13-BC7B-0872EC01633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BB63DE-587B-44E7-BEB8-3F14AFF53A41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959609-7A91-4B9A-8DD0-1BEC460EDB4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D7AE5F-09C3-45BF-B87E-726DA0393C83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67D8AC-AD1F-4476-8CE4-A98CE6868E2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AF136C-4448-4990-8FFE-5D9D9005A4D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624479-E844-495F-9845-D92FE883B1DD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792085-719F-475C-8381-E781F163FD0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66A5D6-2ABB-4398-A036-A212599F7143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CBDC50-BCE2-4CFF-B405-9D9F2D3DB3F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6F3980-57A0-4DF3-A7AE-8146DA7B0B74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C101D6-B458-477D-8773-E92E23A8724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760D27-D8E6-4BBC-8B89-916137E8531B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67910B-2E17-4237-93CB-1CDB955BA1F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1A3BC5-BBD6-4FE7-AE49-ACE8A8426AEE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3AC022-4326-47BF-8021-14EE254DE61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7EA3F1-4855-499C-AE13-0EDD0CBA80C9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78CA76-9180-41F6-A02D-696E4BA97BA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6D955C-93D9-43B1-9846-6AF59E18596D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8A538A-4CBB-4920-B1A5-7D160563999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72D954-752C-429E-965A-04255BE85D2C}" type="datetimeFigureOut">
              <a:rPr lang="he-IL"/>
              <a:pPr>
                <a:defRPr/>
              </a:pPr>
              <a:t>כ"ב/תשרי/תשע"ג</a:t>
            </a:fld>
            <a:endParaRPr lang="he-I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B6D316-87E5-4180-A348-2D6F60A5C28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5550D04-FFB4-4BA3-B158-538E0ED77E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9pPr>
    </p:titleStyle>
    <p:bodyStyle>
      <a:lvl1pPr marL="273050" indent="-273050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614041"/>
          </a:xfrm>
        </p:spPr>
        <p:txBody>
          <a:bodyPr>
            <a:normAutofit fontScale="90000"/>
          </a:bodyPr>
          <a:lstStyle/>
          <a:p>
            <a:r>
              <a:rPr lang="he-IL" sz="3600" dirty="0" smtClean="0"/>
              <a:t>"</a:t>
            </a:r>
            <a:br>
              <a:rPr lang="he-IL" sz="3600" dirty="0" smtClean="0"/>
            </a:br>
            <a:r>
              <a:rPr lang="he-IL" sz="3600" dirty="0" smtClean="0"/>
              <a:t/>
            </a:r>
            <a:br>
              <a:rPr lang="he-IL" sz="3600" dirty="0" smtClean="0"/>
            </a:br>
            <a:r>
              <a:rPr lang="he-IL" sz="4400" dirty="0" smtClean="0">
                <a:cs typeface="David" pitchFamily="2" charset="-79"/>
              </a:rPr>
              <a:t>מיומנויות-על ושונות לומדים </a:t>
            </a:r>
            <a:br>
              <a:rPr lang="he-IL" sz="4400" dirty="0" smtClean="0">
                <a:cs typeface="David" pitchFamily="2" charset="-79"/>
              </a:rPr>
            </a:br>
            <a:r>
              <a:rPr lang="he-IL" sz="4400" dirty="0" smtClean="0">
                <a:cs typeface="David" pitchFamily="2" charset="-79"/>
              </a:rPr>
              <a:t>במדע וטכנולוגיה לחט"ב</a:t>
            </a:r>
            <a:br>
              <a:rPr lang="he-IL" sz="4400" dirty="0" smtClean="0">
                <a:cs typeface="David" pitchFamily="2" charset="-79"/>
              </a:rPr>
            </a:br>
            <a:r>
              <a:rPr lang="he-IL" sz="4400" dirty="0" smtClean="0">
                <a:cs typeface="David" pitchFamily="2" charset="-79"/>
              </a:rPr>
              <a:t> </a:t>
            </a:r>
            <a:r>
              <a:rPr lang="he-IL" sz="3600" dirty="0" smtClean="0"/>
              <a:t/>
            </a:r>
            <a:br>
              <a:rPr lang="he-IL" sz="3600" dirty="0" smtClean="0"/>
            </a:br>
            <a:endParaRPr lang="he-IL" sz="3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117933"/>
          </a:xfrm>
        </p:spPr>
        <p:txBody>
          <a:bodyPr>
            <a:normAutofit/>
          </a:bodyPr>
          <a:lstStyle/>
          <a:p>
            <a:endParaRPr lang="he-IL" sz="2000" dirty="0">
              <a:solidFill>
                <a:schemeClr val="tx2"/>
              </a:solidFill>
            </a:endParaRPr>
          </a:p>
          <a:p>
            <a:endParaRPr lang="he-IL" sz="2000" dirty="0" smtClean="0">
              <a:solidFill>
                <a:schemeClr val="tx2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72" y="5220244"/>
            <a:ext cx="2160240" cy="791782"/>
          </a:xfrm>
          <a:prstGeom prst="rect">
            <a:avLst/>
          </a:prstGeom>
        </p:spPr>
      </p:pic>
      <p:pic>
        <p:nvPicPr>
          <p:cNvPr id="6" name="Picture 3" descr="5-logos--mot-hat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229200"/>
            <a:ext cx="648072" cy="88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כותרת משנה 2"/>
          <p:cNvSpPr txBox="1">
            <a:spLocks/>
          </p:cNvSpPr>
          <p:nvPr/>
        </p:nvSpPr>
        <p:spPr>
          <a:xfrm>
            <a:off x="1387976" y="6193238"/>
            <a:ext cx="6400800" cy="664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 smtClean="0">
                <a:solidFill>
                  <a:schemeClr val="tx1"/>
                </a:solidFill>
              </a:rPr>
              <a:t>קורס מורים מובילים לכימיה בכיתה ט, תשע"ג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3212976"/>
            <a:ext cx="60643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טלי שפירא</a:t>
            </a:r>
          </a:p>
          <a:p>
            <a:pPr algn="ctr"/>
            <a:r>
              <a:rPr lang="he-IL" sz="2400" dirty="0" smtClean="0"/>
              <a:t>ד"ר מרסל פרייליך</a:t>
            </a:r>
          </a:p>
          <a:p>
            <a:pPr algn="ctr"/>
            <a:r>
              <a:rPr lang="he-IL" sz="2400" dirty="0" smtClean="0"/>
              <a:t> ד"ר זהבה שרץ</a:t>
            </a:r>
          </a:p>
          <a:p>
            <a:pPr algn="ctr"/>
            <a:r>
              <a:rPr lang="he-IL" sz="2400" dirty="0" smtClean="0"/>
              <a:t> </a:t>
            </a:r>
          </a:p>
          <a:p>
            <a:pPr algn="ctr"/>
            <a:r>
              <a:rPr lang="he-IL" sz="2400" dirty="0" smtClean="0"/>
              <a:t>מרכז המורים הארצי למדע וטכנולוגיה בחט"ב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0969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2411760" y="1052736"/>
            <a:ext cx="4392488" cy="3096344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 (Hebrew)"/>
                <a:cs typeface="Tahoma (Hebrew)"/>
              </a:rPr>
              <a:t>מה החשיבות שבהקניית מיומנויות למידה?</a:t>
            </a:r>
            <a:endParaRPr lang="he-I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2226" name="Picture 2" descr="C:\Documents and Settings\tali\Local Settings\Temporary Internet Files\Content.IE5\86COWFEC\MC9002309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2656"/>
            <a:ext cx="2215081" cy="1632642"/>
          </a:xfrm>
          <a:prstGeom prst="rect">
            <a:avLst/>
          </a:prstGeom>
          <a:noFill/>
        </p:spPr>
      </p:pic>
      <p:sp>
        <p:nvSpPr>
          <p:cNvPr id="4" name="אליפסה 3"/>
          <p:cNvSpPr/>
          <p:nvPr/>
        </p:nvSpPr>
        <p:spPr>
          <a:xfrm>
            <a:off x="7020272" y="836712"/>
            <a:ext cx="158417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דיון</a:t>
            </a:r>
            <a:endParaRPr lang="he-IL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תמונה 15" descr="p,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4884" y="2060848"/>
            <a:ext cx="2109486" cy="180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08304" y="2348880"/>
            <a:ext cx="1368152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פיתוח לומד עצמאי</a:t>
            </a: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תמונה 17" descr="p,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077072"/>
            <a:ext cx="2109486" cy="18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0330" y="4421080"/>
            <a:ext cx="1444117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אפשרות ליישם את הנלמד</a:t>
            </a: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תמונה 19" descr="p,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737" y="4627488"/>
            <a:ext cx="2109486" cy="18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4684" y="4941168"/>
            <a:ext cx="1444117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הכנה לשוק העבודה</a:t>
            </a:r>
            <a:endParaRPr lang="he-I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תמונה 22" descr="p,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09120"/>
            <a:ext cx="2613542" cy="20162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07704" y="4869160"/>
            <a:ext cx="1656184" cy="13849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הכנה לאזרחות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(קבלת החלטות)</a:t>
            </a:r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תמונה 24" descr="p,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2000755" cy="18722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3403" y="2974019"/>
            <a:ext cx="1656184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מקדם הבנת תכנים</a:t>
            </a:r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תמונה 27" descr="p,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2000755" cy="18722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7544" y="692696"/>
            <a:ext cx="1656184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משפר ביצוע למידה</a:t>
            </a:r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9" grpId="0"/>
      <p:bldP spid="21" grpId="0"/>
      <p:bldP spid="24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-323850" y="188913"/>
          <a:ext cx="9936163" cy="666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Image" r:id="rId3" imgW="7009524" imgH="4444444" progId="">
                  <p:embed/>
                </p:oleObj>
              </mc:Choice>
              <mc:Fallback>
                <p:oleObj name="Image" r:id="rId3" imgW="7009524" imgH="4444444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188913"/>
                        <a:ext cx="9936163" cy="666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331913" y="2349500"/>
            <a:ext cx="1079500" cy="1006475"/>
          </a:xfrm>
          <a:prstGeom prst="rect">
            <a:avLst/>
          </a:prstGeom>
          <a:solidFill>
            <a:srgbClr val="C0002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כישורי 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חיים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וקריירה</a:t>
            </a:r>
            <a:endParaRPr lang="en-US" sz="2000" b="1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303588" y="898525"/>
            <a:ext cx="1844675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מיומנויות למידה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וחדשנות</a:t>
            </a:r>
            <a:endParaRPr lang="en-US" sz="2000" b="1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084888" y="2251075"/>
            <a:ext cx="1243012" cy="1311275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מיומנויות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מדיה,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מידענות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וטכנולוגיה</a:t>
            </a:r>
            <a:endParaRPr lang="en-US" sz="2000" b="1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151188" y="2179638"/>
            <a:ext cx="2284412" cy="70167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נושאים מרכזיים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רעיונות המאה ה- 21</a:t>
            </a:r>
            <a:endParaRPr lang="en-US" sz="2000" b="1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3265488" y="4040188"/>
            <a:ext cx="20986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2000" b="1">
                <a:solidFill>
                  <a:srgbClr val="000066"/>
                </a:solidFill>
                <a:latin typeface="Perpetua" pitchFamily="18" charset="0"/>
                <a:cs typeface="Aharoni" pitchFamily="2" charset="-79"/>
              </a:rPr>
              <a:t>סטנדרטים והערכה</a:t>
            </a:r>
            <a:endParaRPr lang="en-US" sz="2000" b="1">
              <a:solidFill>
                <a:srgbClr val="000066"/>
              </a:solidFill>
              <a:latin typeface="Perpetua" pitchFamily="18" charset="0"/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132138" y="4760913"/>
            <a:ext cx="24479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solidFill>
                  <a:srgbClr val="000066"/>
                </a:solidFill>
                <a:latin typeface="Perpetua" pitchFamily="18" charset="0"/>
                <a:cs typeface="Aharoni" pitchFamily="2" charset="-79"/>
              </a:rPr>
              <a:t>קוריקולום והוראה</a:t>
            </a:r>
            <a:endParaRPr lang="en-US" sz="2000" b="1">
              <a:solidFill>
                <a:srgbClr val="000066"/>
              </a:solidFill>
              <a:latin typeface="Perpetua" pitchFamily="18" charset="0"/>
            </a:endParaRP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3249613" y="5337175"/>
            <a:ext cx="22590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solidFill>
                  <a:srgbClr val="000066"/>
                </a:solidFill>
                <a:latin typeface="Perpetua" pitchFamily="18" charset="0"/>
                <a:cs typeface="Aharoni" pitchFamily="2" charset="-79"/>
              </a:rPr>
              <a:t>התפתחות מקצועית</a:t>
            </a:r>
            <a:endParaRPr lang="en-US" sz="2000" b="1">
              <a:solidFill>
                <a:srgbClr val="000066"/>
              </a:solidFill>
              <a:latin typeface="Perpetua" pitchFamily="18" charset="0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276600" y="5911850"/>
            <a:ext cx="2159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solidFill>
                  <a:srgbClr val="000066"/>
                </a:solidFill>
                <a:latin typeface="Perpetua" pitchFamily="18" charset="0"/>
                <a:cs typeface="Aharoni" pitchFamily="2" charset="-79"/>
              </a:rPr>
              <a:t>סביבות למידה</a:t>
            </a:r>
            <a:endParaRPr lang="en-US" sz="2000" b="1">
              <a:solidFill>
                <a:srgbClr val="000066"/>
              </a:solidFill>
              <a:latin typeface="Perpetu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83529" y="214290"/>
            <a:ext cx="3659976" cy="56938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 (Hebrew)" pitchFamily="42" charset="-79"/>
              </a:rPr>
              <a:t>מיומנויות המאה ה-21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336800" y="881063"/>
            <a:ext cx="4468813" cy="644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he-IL" sz="3200" b="1">
                <a:solidFill>
                  <a:srgbClr val="5834F0"/>
                </a:solidFill>
                <a:latin typeface="Tw Cen MT" pitchFamily="34" charset="0"/>
              </a:rPr>
              <a:t>חינוך מדעי</a:t>
            </a:r>
            <a:endParaRPr lang="en-US" sz="3200" b="1">
              <a:solidFill>
                <a:srgbClr val="5834F0"/>
              </a:solidFill>
              <a:latin typeface="Tw Cen MT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50925" y="1557338"/>
            <a:ext cx="7038975" cy="1501775"/>
            <a:chOff x="794" y="827"/>
            <a:chExt cx="4434" cy="94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rot="2524382">
              <a:off x="2272" y="827"/>
              <a:ext cx="197" cy="675"/>
            </a:xfrm>
            <a:prstGeom prst="downArrow">
              <a:avLst>
                <a:gd name="adj1" fmla="val 23259"/>
                <a:gd name="adj2" fmla="val 69115"/>
              </a:avLst>
            </a:prstGeom>
            <a:solidFill>
              <a:srgbClr val="CCFFFF"/>
            </a:solidFill>
            <a:ln w="12700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 rot="-2461535">
              <a:off x="3460" y="829"/>
              <a:ext cx="197" cy="675"/>
            </a:xfrm>
            <a:prstGeom prst="downArrow">
              <a:avLst>
                <a:gd name="adj1" fmla="val 23259"/>
                <a:gd name="adj2" fmla="val 69115"/>
              </a:avLst>
            </a:prstGeom>
            <a:solidFill>
              <a:srgbClr val="CCFFFF"/>
            </a:solidFill>
            <a:ln w="12700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8451" name="AutoShape 8"/>
            <p:cNvSpPr>
              <a:spLocks noChangeArrowheads="1"/>
            </p:cNvSpPr>
            <p:nvPr/>
          </p:nvSpPr>
          <p:spPr bwMode="auto">
            <a:xfrm>
              <a:off x="794" y="1473"/>
              <a:ext cx="1849" cy="3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rgbClr val="3333FF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he-IL" sz="2200" b="1">
                  <a:solidFill>
                    <a:srgbClr val="333399"/>
                  </a:solidFill>
                  <a:latin typeface="Tw Cen MT" pitchFamily="34" charset="0"/>
                </a:rPr>
                <a:t>מיומנויות מסדר גבוה</a:t>
              </a:r>
              <a:endParaRPr lang="en-US" sz="2200" b="1">
                <a:solidFill>
                  <a:srgbClr val="333399"/>
                </a:solidFill>
                <a:latin typeface="Tw Cen MT" pitchFamily="34" charset="0"/>
              </a:endParaRPr>
            </a:p>
          </p:txBody>
        </p:sp>
        <p:sp>
          <p:nvSpPr>
            <p:cNvPr id="18452" name="AutoShape 9"/>
            <p:cNvSpPr>
              <a:spLocks noChangeArrowheads="1"/>
            </p:cNvSpPr>
            <p:nvPr/>
          </p:nvSpPr>
          <p:spPr bwMode="auto">
            <a:xfrm>
              <a:off x="3379" y="1473"/>
              <a:ext cx="1849" cy="3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rgbClr val="3333FF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he-IL" sz="2200" b="1">
                  <a:solidFill>
                    <a:srgbClr val="333399"/>
                  </a:solidFill>
                  <a:latin typeface="Tw Cen MT" pitchFamily="34" charset="0"/>
                </a:rPr>
                <a:t>ידע מדעי</a:t>
              </a:r>
              <a:endParaRPr lang="en-US" sz="2200" b="1">
                <a:solidFill>
                  <a:srgbClr val="333399"/>
                </a:solidFill>
                <a:latin typeface="Tw Cen MT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0338" y="2997200"/>
            <a:ext cx="6153150" cy="2800350"/>
            <a:chOff x="101" y="1888"/>
            <a:chExt cx="3876" cy="1764"/>
          </a:xfrm>
        </p:grpSpPr>
        <p:grpSp>
          <p:nvGrpSpPr>
            <p:cNvPr id="18440" name="Group 10"/>
            <p:cNvGrpSpPr>
              <a:grpSpLocks/>
            </p:cNvGrpSpPr>
            <p:nvPr/>
          </p:nvGrpSpPr>
          <p:grpSpPr bwMode="auto">
            <a:xfrm>
              <a:off x="101" y="1888"/>
              <a:ext cx="1167" cy="859"/>
              <a:chOff x="132" y="1685"/>
              <a:chExt cx="1167" cy="859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auto">
              <a:xfrm rot="2524382">
                <a:off x="1087" y="1685"/>
                <a:ext cx="212" cy="557"/>
              </a:xfrm>
              <a:prstGeom prst="downArrow">
                <a:avLst>
                  <a:gd name="adj1" fmla="val 23259"/>
                  <a:gd name="adj2" fmla="val 52997"/>
                </a:avLst>
              </a:prstGeom>
              <a:solidFill>
                <a:srgbClr val="8CD89E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8448" name="AutoShape 12"/>
              <p:cNvSpPr>
                <a:spLocks noChangeArrowheads="1"/>
              </p:cNvSpPr>
              <p:nvPr/>
            </p:nvSpPr>
            <p:spPr bwMode="auto">
              <a:xfrm>
                <a:off x="132" y="2244"/>
                <a:ext cx="1156" cy="300"/>
              </a:xfrm>
              <a:prstGeom prst="roundRect">
                <a:avLst>
                  <a:gd name="adj" fmla="val 16667"/>
                </a:avLst>
              </a:prstGeom>
              <a:solidFill>
                <a:srgbClr val="8CD89E"/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defTabSz="762000" eaLnBrk="0" hangingPunct="0">
                  <a:spcBef>
                    <a:spcPct val="50000"/>
                  </a:spcBef>
                </a:pPr>
                <a:r>
                  <a:rPr lang="he-IL" sz="2200">
                    <a:solidFill>
                      <a:srgbClr val="333399"/>
                    </a:solidFill>
                    <a:latin typeface="Tw Cen MT" pitchFamily="34" charset="0"/>
                  </a:rPr>
                  <a:t>מיומנויות חקר</a:t>
                </a:r>
                <a:endParaRPr lang="en-US" sz="2200">
                  <a:solidFill>
                    <a:srgbClr val="333399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18441" name="Group 13"/>
            <p:cNvGrpSpPr>
              <a:grpSpLocks/>
            </p:cNvGrpSpPr>
            <p:nvPr/>
          </p:nvGrpSpPr>
          <p:grpSpPr bwMode="auto">
            <a:xfrm>
              <a:off x="180" y="1979"/>
              <a:ext cx="1917" cy="1651"/>
              <a:chOff x="156" y="2151"/>
              <a:chExt cx="1917" cy="1651"/>
            </a:xfrm>
          </p:grpSpPr>
          <p:sp>
            <p:nvSpPr>
              <p:cNvPr id="6158" name="AutoShape 14"/>
              <p:cNvSpPr>
                <a:spLocks noChangeArrowheads="1"/>
              </p:cNvSpPr>
              <p:nvPr/>
            </p:nvSpPr>
            <p:spPr bwMode="auto">
              <a:xfrm rot="-15157">
                <a:off x="1488" y="2151"/>
                <a:ext cx="184" cy="1279"/>
              </a:xfrm>
              <a:prstGeom prst="downArrow">
                <a:avLst>
                  <a:gd name="adj1" fmla="val 20981"/>
                  <a:gd name="adj2" fmla="val 93260"/>
                </a:avLst>
              </a:prstGeom>
              <a:solidFill>
                <a:srgbClr val="8CD89E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8446" name="AutoShape 15"/>
              <p:cNvSpPr>
                <a:spLocks noChangeArrowheads="1"/>
              </p:cNvSpPr>
              <p:nvPr/>
            </p:nvSpPr>
            <p:spPr bwMode="auto">
              <a:xfrm>
                <a:off x="156" y="3502"/>
                <a:ext cx="1917" cy="300"/>
              </a:xfrm>
              <a:prstGeom prst="roundRect">
                <a:avLst>
                  <a:gd name="adj" fmla="val 16667"/>
                </a:avLst>
              </a:prstGeom>
              <a:solidFill>
                <a:srgbClr val="8CD89E"/>
              </a:solidFill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defTabSz="762000" eaLnBrk="0" hangingPunct="0">
                  <a:spcBef>
                    <a:spcPct val="50000"/>
                  </a:spcBef>
                </a:pPr>
                <a:r>
                  <a:rPr lang="he-IL" sz="2200">
                    <a:solidFill>
                      <a:srgbClr val="333399"/>
                    </a:solidFill>
                    <a:latin typeface="Tw Cen MT" pitchFamily="34" charset="0"/>
                  </a:rPr>
                  <a:t>מיומנויות פתרון בעיות</a:t>
                </a:r>
                <a:endParaRPr lang="en-US" sz="2200">
                  <a:solidFill>
                    <a:srgbClr val="333399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18442" name="Group 16"/>
            <p:cNvGrpSpPr>
              <a:grpSpLocks/>
            </p:cNvGrpSpPr>
            <p:nvPr/>
          </p:nvGrpSpPr>
          <p:grpSpPr bwMode="auto">
            <a:xfrm>
              <a:off x="2245" y="1888"/>
              <a:ext cx="1732" cy="1764"/>
              <a:chOff x="2165" y="2026"/>
              <a:chExt cx="1732" cy="1764"/>
            </a:xfrm>
          </p:grpSpPr>
          <p:sp>
            <p:nvSpPr>
              <p:cNvPr id="18443" name="AutoShape 17"/>
              <p:cNvSpPr>
                <a:spLocks noChangeArrowheads="1"/>
              </p:cNvSpPr>
              <p:nvPr/>
            </p:nvSpPr>
            <p:spPr bwMode="auto">
              <a:xfrm rot="-1655846">
                <a:off x="2165" y="2026"/>
                <a:ext cx="202" cy="1476"/>
              </a:xfrm>
              <a:prstGeom prst="downArrow">
                <a:avLst>
                  <a:gd name="adj1" fmla="val 20981"/>
                  <a:gd name="adj2" fmla="val 98035"/>
                </a:avLst>
              </a:prstGeom>
              <a:solidFill>
                <a:srgbClr val="8CD89E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333399"/>
                  </a:solidFill>
                </a:endParaRPr>
              </a:p>
            </p:txBody>
          </p:sp>
          <p:sp>
            <p:nvSpPr>
              <p:cNvPr id="18444" name="AutoShape 18"/>
              <p:cNvSpPr>
                <a:spLocks noChangeArrowheads="1"/>
              </p:cNvSpPr>
              <p:nvPr/>
            </p:nvSpPr>
            <p:spPr bwMode="auto">
              <a:xfrm>
                <a:off x="2370" y="3490"/>
                <a:ext cx="1527" cy="300"/>
              </a:xfrm>
              <a:prstGeom prst="roundRect">
                <a:avLst>
                  <a:gd name="adj" fmla="val 16667"/>
                </a:avLst>
              </a:prstGeom>
              <a:solidFill>
                <a:srgbClr val="8CD89E"/>
              </a:solidFill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defTabSz="762000" eaLnBrk="0" hangingPunct="0">
                  <a:spcBef>
                    <a:spcPct val="50000"/>
                  </a:spcBef>
                </a:pPr>
                <a:r>
                  <a:rPr lang="he-IL" sz="2200">
                    <a:solidFill>
                      <a:srgbClr val="333399"/>
                    </a:solidFill>
                    <a:latin typeface="Tw Cen MT" pitchFamily="34" charset="0"/>
                  </a:rPr>
                  <a:t>מיומנויות חשיבה</a:t>
                </a:r>
                <a:endParaRPr lang="en-US" sz="2200">
                  <a:solidFill>
                    <a:srgbClr val="333399"/>
                  </a:solidFill>
                  <a:latin typeface="Tw Cen MT" pitchFamily="34" charset="0"/>
                </a:endParaRPr>
              </a:p>
            </p:txBody>
          </p:sp>
        </p:grp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284663" y="2924175"/>
            <a:ext cx="3752850" cy="1892300"/>
            <a:chOff x="2699" y="1842"/>
            <a:chExt cx="2364" cy="1192"/>
          </a:xfrm>
        </p:grpSpPr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 rot="-2468990">
              <a:off x="2699" y="1842"/>
              <a:ext cx="192" cy="1071"/>
            </a:xfrm>
            <a:prstGeom prst="downArrow">
              <a:avLst>
                <a:gd name="adj1" fmla="val 20981"/>
                <a:gd name="adj2" fmla="val 7484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439" name="AutoShape 21"/>
            <p:cNvSpPr>
              <a:spLocks noChangeArrowheads="1"/>
            </p:cNvSpPr>
            <p:nvPr/>
          </p:nvSpPr>
          <p:spPr bwMode="auto">
            <a:xfrm>
              <a:off x="3190" y="2734"/>
              <a:ext cx="1873" cy="300"/>
            </a:xfrm>
            <a:prstGeom prst="roundRect">
              <a:avLst>
                <a:gd name="adj" fmla="val 16667"/>
              </a:avLst>
            </a:prstGeom>
            <a:solidFill>
              <a:srgbClr val="FFFFE1"/>
            </a:solidFill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he-IL" sz="2200" b="1">
                  <a:solidFill>
                    <a:srgbClr val="333399"/>
                  </a:solidFill>
                  <a:latin typeface="Tw Cen MT" pitchFamily="34" charset="0"/>
                </a:rPr>
                <a:t>מיומנויות למידה</a:t>
              </a:r>
              <a:endParaRPr lang="en-US" sz="2200" b="1">
                <a:solidFill>
                  <a:srgbClr val="333399"/>
                </a:solidFill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549275"/>
            <a:ext cx="7789862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9067863"/>
              </p:ext>
            </p:extLst>
          </p:nvPr>
        </p:nvGraphicFramePr>
        <p:xfrm>
          <a:off x="1071538" y="428604"/>
          <a:ext cx="778674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143536" cy="7143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הספירליות של הוראת מיומנויות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3047624"/>
              </p:ext>
            </p:extLst>
          </p:nvPr>
        </p:nvGraphicFramePr>
        <p:xfrm>
          <a:off x="1500166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143536" cy="7143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הספירליות של הוראת מיומנויות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00166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143536" cy="7143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הספירליות של הוראת מיומנויות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00166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6500826" y="2143116"/>
            <a:ext cx="451104" cy="451104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librar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714375"/>
            <a:ext cx="1244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905000"/>
            <a:ext cx="9144000" cy="1350963"/>
            <a:chOff x="0" y="1200"/>
            <a:chExt cx="5760" cy="851"/>
          </a:xfrm>
        </p:grpSpPr>
        <p:sp>
          <p:nvSpPr>
            <p:cNvPr id="24584" name="Rectangle 12"/>
            <p:cNvSpPr>
              <a:spLocks noChangeArrowheads="1"/>
            </p:cNvSpPr>
            <p:nvPr/>
          </p:nvSpPr>
          <p:spPr bwMode="auto">
            <a:xfrm>
              <a:off x="0" y="1200"/>
              <a:ext cx="5760" cy="7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Perpetua" pitchFamily="18" charset="0"/>
                <a:cs typeface="Aharoni" pitchFamily="2" charset="-79"/>
              </a:endParaRPr>
            </a:p>
          </p:txBody>
        </p:sp>
        <p:sp>
          <p:nvSpPr>
            <p:cNvPr id="24585" name="Text Box 13"/>
            <p:cNvSpPr txBox="1">
              <a:spLocks noChangeArrowheads="1"/>
            </p:cNvSpPr>
            <p:nvPr/>
          </p:nvSpPr>
          <p:spPr bwMode="auto">
            <a:xfrm>
              <a:off x="1372" y="1295"/>
              <a:ext cx="412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buFontTx/>
                <a:buAutoNum type="arabicPeriod"/>
              </a:pPr>
              <a:r>
                <a:rPr lang="he-IL" sz="2400" b="1" dirty="0">
                  <a:solidFill>
                    <a:srgbClr val="003300"/>
                  </a:solidFill>
                  <a:cs typeface="Aharoni" pitchFamily="2" charset="-79"/>
                </a:rPr>
                <a:t>מיומנויות למידה אינן מתפתחות ספונטאנית אצל מרבית </a:t>
              </a:r>
              <a:endParaRPr lang="en-US" sz="2400" b="1" dirty="0">
                <a:solidFill>
                  <a:srgbClr val="003300"/>
                </a:solidFill>
              </a:endParaRPr>
            </a:p>
            <a:p>
              <a:pPr marL="342900" indent="-342900" eaLnBrk="0" hangingPunct="0"/>
              <a:r>
                <a:rPr lang="en-US" sz="2400" b="1" dirty="0">
                  <a:solidFill>
                    <a:srgbClr val="003300"/>
                  </a:solidFill>
                </a:rPr>
                <a:t>    </a:t>
              </a:r>
              <a:r>
                <a:rPr lang="he-IL" sz="2400" b="1" dirty="0">
                  <a:solidFill>
                    <a:srgbClr val="003300"/>
                  </a:solidFill>
                  <a:cs typeface="Aharoni" pitchFamily="2" charset="-79"/>
                </a:rPr>
                <a:t>התלמידים. הן צריכות להילמד באופן מפורש (</a:t>
              </a:r>
              <a:r>
                <a:rPr lang="en-US" sz="2400" b="1" dirty="0">
                  <a:solidFill>
                    <a:srgbClr val="003300"/>
                  </a:solidFill>
                </a:rPr>
                <a:t>explicit</a:t>
              </a:r>
              <a:r>
                <a:rPr lang="he-IL" sz="2400" b="1" dirty="0">
                  <a:solidFill>
                    <a:srgbClr val="003300"/>
                  </a:solidFill>
                  <a:cs typeface="Aharoni" pitchFamily="2" charset="-79"/>
                </a:rPr>
                <a:t>) </a:t>
              </a:r>
              <a:endParaRPr lang="en-US" sz="2400" b="1" dirty="0">
                <a:solidFill>
                  <a:srgbClr val="003300"/>
                </a:solidFill>
              </a:endParaRPr>
            </a:p>
            <a:p>
              <a:pPr marL="342900" indent="-342900" eaLnBrk="0" hangingPunct="0"/>
              <a:r>
                <a:rPr lang="en-US" sz="2400" b="1" dirty="0">
                  <a:solidFill>
                    <a:srgbClr val="003300"/>
                  </a:solidFill>
                </a:rPr>
                <a:t>    </a:t>
              </a:r>
              <a:r>
                <a:rPr lang="he-IL" sz="2400" b="1" dirty="0">
                  <a:solidFill>
                    <a:srgbClr val="003300"/>
                  </a:solidFill>
                  <a:cs typeface="Aharoni" pitchFamily="2" charset="-79"/>
                </a:rPr>
                <a:t>ומתוכנן </a:t>
              </a:r>
              <a:r>
                <a:rPr lang="he-IL" sz="2400" b="1" dirty="0" smtClean="0">
                  <a:solidFill>
                    <a:srgbClr val="003300"/>
                  </a:solidFill>
                  <a:cs typeface="Aharoni" pitchFamily="2" charset="-79"/>
                </a:rPr>
                <a:t>היטב</a:t>
              </a:r>
              <a:r>
                <a:rPr lang="he-IL" sz="2400" b="1" dirty="0">
                  <a:solidFill>
                    <a:srgbClr val="003300"/>
                  </a:solidFill>
                  <a:cs typeface="Aharoni" pitchFamily="2" charset="-79"/>
                </a:rPr>
                <a:t>.</a:t>
              </a:r>
            </a:p>
          </p:txBody>
        </p:sp>
      </p:grp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-76200" y="3352800"/>
            <a:ext cx="8839200" cy="99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2. הוראת מיומנויות למידה צריכה להתקיים בשילוב עם תכנים </a:t>
            </a:r>
            <a:endParaRPr lang="en-US" sz="2400" b="1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    </a:t>
            </a:r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הנלמדים</a:t>
            </a:r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בכיתה ולא כמקצוע או נושא נפרד.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716088" y="4664075"/>
            <a:ext cx="70183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3. מיומנויות למידה צריכות להיות מיושמות במגוון תכנים </a:t>
            </a:r>
            <a:endParaRPr lang="en-US" sz="2400" b="1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ונושאים לאורך הסילבוס ואינן צריכות להילמד </a:t>
            </a:r>
            <a:endParaRPr lang="en-US" sz="2400" b="1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כ”מאמץ מרוכז” חד פעמי.</a:t>
            </a:r>
          </a:p>
        </p:txBody>
      </p:sp>
      <p:sp>
        <p:nvSpPr>
          <p:cNvPr id="10734" name="Text Box 494"/>
          <p:cNvSpPr txBox="1">
            <a:spLocks noChangeArrowheads="1"/>
          </p:cNvSpPr>
          <p:nvPr/>
        </p:nvSpPr>
        <p:spPr bwMode="auto">
          <a:xfrm>
            <a:off x="4356100" y="836613"/>
            <a:ext cx="2168525" cy="579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הנחות יסוד: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735" name="Text Box 495"/>
          <p:cNvSpPr txBox="1">
            <a:spLocks noChangeArrowheads="1"/>
          </p:cNvSpPr>
          <p:nvPr/>
        </p:nvSpPr>
        <p:spPr bwMode="auto">
          <a:xfrm>
            <a:off x="2214563" y="285750"/>
            <a:ext cx="6524625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מיומנויות למידה במדע-גישת </a:t>
            </a:r>
            <a:r>
              <a:rPr lang="he-IL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ההשלבה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utoUpdateAnimBg="0"/>
      <p:bldP spid="1025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7" name="Gear"/>
          <p:cNvSpPr>
            <a:spLocks noEditPoints="1" noChangeArrowheads="1"/>
          </p:cNvSpPr>
          <p:nvPr/>
        </p:nvSpPr>
        <p:spPr bwMode="auto">
          <a:xfrm>
            <a:off x="323850" y="4508500"/>
            <a:ext cx="1897063" cy="1663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66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5603" name="Text Box 13"/>
          <p:cNvSpPr txBox="1">
            <a:spLocks noChangeArrowheads="1"/>
          </p:cNvSpPr>
          <p:nvPr/>
        </p:nvSpPr>
        <p:spPr bwMode="auto">
          <a:xfrm>
            <a:off x="788988" y="51577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הקנייה</a:t>
            </a:r>
            <a:endParaRPr lang="en-US" sz="24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5604" name="Text Box 25"/>
          <p:cNvSpPr txBox="1">
            <a:spLocks noChangeArrowheads="1"/>
          </p:cNvSpPr>
          <p:nvPr/>
        </p:nvSpPr>
        <p:spPr bwMode="auto">
          <a:xfrm>
            <a:off x="3492500" y="5876925"/>
            <a:ext cx="538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3600">
                <a:cs typeface="Aharoni" pitchFamily="2" charset="-79"/>
              </a:rPr>
              <a:t>מודל לפיתוח מיומנויות ויכולות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57121128"/>
              </p:ext>
            </p:extLst>
          </p:nvPr>
        </p:nvGraphicFramePr>
        <p:xfrm>
          <a:off x="2699792" y="1364940"/>
          <a:ext cx="8147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2139" y="358223"/>
            <a:ext cx="3499676" cy="56938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 (Hebrew)" pitchFamily="42" charset="-79"/>
              </a:rPr>
              <a:t>שונות לומדים בכיתה</a:t>
            </a:r>
            <a:endParaRPr lang="he-IL" sz="31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 (Hebrew)" pitchFamily="42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2195736" y="1412776"/>
            <a:ext cx="2892191" cy="4462756"/>
            <a:chOff x="663856" y="-1376039"/>
            <a:chExt cx="2892191" cy="446275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משושה 8"/>
            <p:cNvSpPr/>
            <p:nvPr/>
          </p:nvSpPr>
          <p:spPr>
            <a:xfrm rot="5400000">
              <a:off x="1831661" y="-31463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משושה 4"/>
            <p:cNvSpPr/>
            <p:nvPr/>
          </p:nvSpPr>
          <p:spPr>
            <a:xfrm>
              <a:off x="2092840" y="282154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accent4"/>
                  </a:solidFill>
                  <a:latin typeface="Choco" pitchFamily="2" charset="-79"/>
                  <a:cs typeface="Choco" pitchFamily="2" charset="-79"/>
                </a:rPr>
                <a:t>גוון רמות חשיבה</a:t>
              </a:r>
              <a:endParaRPr lang="he-IL" sz="1600" b="1" kern="1200" dirty="0">
                <a:solidFill>
                  <a:schemeClr val="accent4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11" name="משושה 10"/>
            <p:cNvSpPr/>
            <p:nvPr/>
          </p:nvSpPr>
          <p:spPr>
            <a:xfrm rot="5400000">
              <a:off x="739708" y="-1407502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משושה 4"/>
            <p:cNvSpPr/>
            <p:nvPr/>
          </p:nvSpPr>
          <p:spPr>
            <a:xfrm>
              <a:off x="1000887" y="-1093885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accent4"/>
                  </a:solidFill>
                  <a:latin typeface="Choco" pitchFamily="2" charset="-79"/>
                  <a:cs typeface="Choco" pitchFamily="2" charset="-79"/>
                </a:rPr>
                <a:t>וויסות עצמי של למידה</a:t>
              </a:r>
              <a:endParaRPr lang="he-IL" sz="1600" b="1" kern="1200" dirty="0">
                <a:solidFill>
                  <a:schemeClr val="accent4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13" name="משושה 12"/>
            <p:cNvSpPr/>
            <p:nvPr/>
          </p:nvSpPr>
          <p:spPr>
            <a:xfrm rot="5400000">
              <a:off x="695319" y="1362331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משושה 4"/>
            <p:cNvSpPr/>
            <p:nvPr/>
          </p:nvSpPr>
          <p:spPr>
            <a:xfrm>
              <a:off x="956498" y="1675948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accent1"/>
                  </a:solidFill>
                  <a:latin typeface="Choco" pitchFamily="2" charset="-79"/>
                  <a:cs typeface="Choco" pitchFamily="2" charset="-79"/>
                </a:rPr>
                <a:t>הוראה מפורשת של מיומנויות למידה</a:t>
              </a:r>
              <a:endParaRPr lang="he-IL" sz="1600" b="1" kern="1200" dirty="0">
                <a:solidFill>
                  <a:schemeClr val="accent1"/>
                </a:solidFill>
                <a:latin typeface="Choco" pitchFamily="2" charset="-79"/>
                <a:cs typeface="Choco" pitchFamily="2" charset="-79"/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218969" y="1368150"/>
            <a:ext cx="2847802" cy="3068962"/>
            <a:chOff x="708245" y="-1376039"/>
            <a:chExt cx="2847802" cy="30689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משושה 16"/>
            <p:cNvSpPr/>
            <p:nvPr/>
          </p:nvSpPr>
          <p:spPr>
            <a:xfrm rot="5400000">
              <a:off x="1831661" y="-31463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משושה 4"/>
            <p:cNvSpPr/>
            <p:nvPr/>
          </p:nvSpPr>
          <p:spPr>
            <a:xfrm>
              <a:off x="2092840" y="282154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accent4"/>
                  </a:solidFill>
                  <a:latin typeface="Choco" pitchFamily="2" charset="-79"/>
                  <a:cs typeface="Choco" pitchFamily="2" charset="-79"/>
                </a:rPr>
                <a:t>גוון שיטות הוראה והערכה</a:t>
              </a:r>
              <a:endParaRPr lang="he-IL" sz="1600" b="1" kern="1200" dirty="0">
                <a:solidFill>
                  <a:schemeClr val="accent4"/>
                </a:solidFill>
                <a:latin typeface="Choco" pitchFamily="2" charset="-79"/>
                <a:cs typeface="Choco" pitchFamily="2" charset="-79"/>
              </a:endParaRPr>
            </a:p>
          </p:txBody>
        </p:sp>
        <p:sp>
          <p:nvSpPr>
            <p:cNvPr id="19" name="משושה 18"/>
            <p:cNvSpPr/>
            <p:nvPr/>
          </p:nvSpPr>
          <p:spPr>
            <a:xfrm rot="5400000">
              <a:off x="739708" y="-1407502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משושה 4"/>
            <p:cNvSpPr/>
            <p:nvPr/>
          </p:nvSpPr>
          <p:spPr>
            <a:xfrm>
              <a:off x="1026234" y="-1093885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accent4"/>
                  </a:solidFill>
                  <a:latin typeface="Choco" pitchFamily="2" charset="-79"/>
                  <a:cs typeface="Choco" pitchFamily="2" charset="-79"/>
                </a:rPr>
                <a:t>התאמת חומרי לימוד למוגבלויות בכיתה</a:t>
              </a:r>
              <a:endParaRPr lang="he-IL" sz="1600" b="1" kern="1200" dirty="0">
                <a:solidFill>
                  <a:schemeClr val="accent4"/>
                </a:solidFill>
                <a:latin typeface="Choco" pitchFamily="2" charset="-79"/>
                <a:cs typeface="Choco" pitchFamily="2" charset="-79"/>
              </a:endParaRPr>
            </a:p>
          </p:txBody>
        </p:sp>
      </p:grpSp>
      <p:pic>
        <p:nvPicPr>
          <p:cNvPr id="19458" name="Picture 2" descr="http://hermanmiller.homestead.com/drama.ch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9" y="127276"/>
            <a:ext cx="1654497" cy="1240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ear"/>
          <p:cNvSpPr>
            <a:spLocks noEditPoints="1" noChangeArrowheads="1"/>
          </p:cNvSpPr>
          <p:nvPr/>
        </p:nvSpPr>
        <p:spPr bwMode="auto">
          <a:xfrm>
            <a:off x="323850" y="4508500"/>
            <a:ext cx="1897063" cy="1663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66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382979" name="AutoShape 3"/>
          <p:cNvSpPr>
            <a:spLocks noEditPoints="1" noChangeArrowheads="1"/>
          </p:cNvSpPr>
          <p:nvPr/>
        </p:nvSpPr>
        <p:spPr bwMode="auto">
          <a:xfrm>
            <a:off x="1908175" y="3500438"/>
            <a:ext cx="2268538" cy="198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788988" y="51577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הקנייה</a:t>
            </a:r>
            <a:endParaRPr lang="en-US" sz="24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555875" y="4292600"/>
            <a:ext cx="104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8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תרגול</a:t>
            </a:r>
            <a:endParaRPr lang="en-US" sz="28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6630" name="Text Box 16"/>
          <p:cNvSpPr txBox="1">
            <a:spLocks noChangeArrowheads="1"/>
          </p:cNvSpPr>
          <p:nvPr/>
        </p:nvSpPr>
        <p:spPr bwMode="auto">
          <a:xfrm>
            <a:off x="3492500" y="5876925"/>
            <a:ext cx="538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3600">
                <a:cs typeface="Aharoni" pitchFamily="2" charset="-79"/>
              </a:rPr>
              <a:t>מודל לפיתוח מיומנויות ויכולות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ear"/>
          <p:cNvSpPr>
            <a:spLocks noEditPoints="1" noChangeArrowheads="1"/>
          </p:cNvSpPr>
          <p:nvPr/>
        </p:nvSpPr>
        <p:spPr bwMode="auto">
          <a:xfrm>
            <a:off x="323850" y="4508500"/>
            <a:ext cx="1897063" cy="1663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66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7651" name="AutoShape 3"/>
          <p:cNvSpPr>
            <a:spLocks noEditPoints="1" noChangeArrowheads="1"/>
          </p:cNvSpPr>
          <p:nvPr/>
        </p:nvSpPr>
        <p:spPr bwMode="auto">
          <a:xfrm>
            <a:off x="1908175" y="3500438"/>
            <a:ext cx="2268538" cy="198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384004" name="AutoShape 4"/>
          <p:cNvSpPr>
            <a:spLocks noEditPoints="1" noChangeArrowheads="1"/>
          </p:cNvSpPr>
          <p:nvPr/>
        </p:nvSpPr>
        <p:spPr bwMode="auto">
          <a:xfrm>
            <a:off x="3635375" y="2155825"/>
            <a:ext cx="2520950" cy="2209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99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788988" y="51577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הקנייה</a:t>
            </a:r>
            <a:endParaRPr lang="en-US" sz="24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555875" y="4292600"/>
            <a:ext cx="104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8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תרגול</a:t>
            </a:r>
            <a:endParaRPr lang="en-US" sz="28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427538" y="2997200"/>
            <a:ext cx="1055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32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יישום</a:t>
            </a:r>
            <a:endParaRPr lang="en-US" sz="32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7656" name="Text Box 16"/>
          <p:cNvSpPr txBox="1">
            <a:spLocks noChangeArrowheads="1"/>
          </p:cNvSpPr>
          <p:nvPr/>
        </p:nvSpPr>
        <p:spPr bwMode="auto">
          <a:xfrm>
            <a:off x="3492500" y="5876925"/>
            <a:ext cx="538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3600">
                <a:cs typeface="Aharoni" pitchFamily="2" charset="-79"/>
              </a:rPr>
              <a:t>מודל לפיתוח מיומנויות ויכולות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ear"/>
          <p:cNvSpPr>
            <a:spLocks noEditPoints="1" noChangeArrowheads="1"/>
          </p:cNvSpPr>
          <p:nvPr/>
        </p:nvSpPr>
        <p:spPr bwMode="auto">
          <a:xfrm>
            <a:off x="323850" y="4508500"/>
            <a:ext cx="1897063" cy="1663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66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8675" name="AutoShape 3"/>
          <p:cNvSpPr>
            <a:spLocks noEditPoints="1" noChangeArrowheads="1"/>
          </p:cNvSpPr>
          <p:nvPr/>
        </p:nvSpPr>
        <p:spPr bwMode="auto">
          <a:xfrm>
            <a:off x="1908175" y="3500438"/>
            <a:ext cx="2268538" cy="198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8676" name="AutoShape 4"/>
          <p:cNvSpPr>
            <a:spLocks noEditPoints="1" noChangeArrowheads="1"/>
          </p:cNvSpPr>
          <p:nvPr/>
        </p:nvSpPr>
        <p:spPr bwMode="auto">
          <a:xfrm>
            <a:off x="3635375" y="2155825"/>
            <a:ext cx="2520950" cy="2209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99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385029" name="AutoShape 5"/>
          <p:cNvSpPr>
            <a:spLocks noEditPoints="1" noChangeArrowheads="1"/>
          </p:cNvSpPr>
          <p:nvPr/>
        </p:nvSpPr>
        <p:spPr bwMode="auto">
          <a:xfrm>
            <a:off x="5507038" y="333375"/>
            <a:ext cx="3097212" cy="2879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DC83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DC83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88988" y="51577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הקנייה</a:t>
            </a:r>
            <a:endParaRPr lang="en-US" sz="24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55875" y="4292600"/>
            <a:ext cx="104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8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תרגול</a:t>
            </a:r>
            <a:endParaRPr lang="en-US" sz="28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427538" y="2997200"/>
            <a:ext cx="1055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32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יישום</a:t>
            </a:r>
            <a:endParaRPr lang="en-US" sz="32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372225" y="1435100"/>
            <a:ext cx="14700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sz="32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משימה </a:t>
            </a:r>
          </a:p>
          <a:p>
            <a:pPr algn="ctr">
              <a:lnSpc>
                <a:spcPct val="80000"/>
              </a:lnSpc>
            </a:pPr>
            <a:r>
              <a:rPr lang="he-IL" sz="32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מורכבת</a:t>
            </a:r>
            <a:endParaRPr lang="en-US" sz="32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8682" name="Text Box 17"/>
          <p:cNvSpPr txBox="1">
            <a:spLocks noChangeArrowheads="1"/>
          </p:cNvSpPr>
          <p:nvPr/>
        </p:nvSpPr>
        <p:spPr bwMode="auto">
          <a:xfrm>
            <a:off x="3492500" y="5876925"/>
            <a:ext cx="538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3600">
                <a:cs typeface="Aharoni" pitchFamily="2" charset="-79"/>
              </a:rPr>
              <a:t>מודל לפיתוח מיומנויות ויכולות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167" y="403983"/>
            <a:ext cx="8229600" cy="70328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טריאתלון</a:t>
            </a:r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1428728" y="1628800"/>
            <a:ext cx="6215090" cy="954107"/>
          </a:xfrm>
          <a:prstGeom prst="rect">
            <a:avLst/>
          </a:prstGeom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sz="2800" b="1" dirty="0" smtClean="0"/>
              <a:t>1500 מטרים שחיה, 40 ק"מ רכיבה על אופניים ו-10 ק"מ ריצה!</a:t>
            </a:r>
            <a:endParaRPr lang="he-IL" sz="2800" b="1" dirty="0"/>
          </a:p>
        </p:txBody>
      </p:sp>
      <p:pic>
        <p:nvPicPr>
          <p:cNvPr id="6" name="Picture 5" descr="טרי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071810"/>
            <a:ext cx="2300290" cy="343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טריא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071810"/>
            <a:ext cx="2286001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טריאתלו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643314"/>
            <a:ext cx="2975393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Wave 9"/>
          <p:cNvSpPr/>
          <p:nvPr/>
        </p:nvSpPr>
        <p:spPr>
          <a:xfrm>
            <a:off x="500034" y="5214926"/>
            <a:ext cx="3143272" cy="164307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 smtClean="0"/>
              <a:t>איך מצליחים???</a:t>
            </a:r>
            <a:endParaRPr lang="he-IL" sz="3200" dirty="0"/>
          </a:p>
        </p:txBody>
      </p:sp>
      <p:sp>
        <p:nvSpPr>
          <p:cNvPr id="8" name="Oval 7"/>
          <p:cNvSpPr/>
          <p:nvPr/>
        </p:nvSpPr>
        <p:spPr>
          <a:xfrm>
            <a:off x="6715140" y="714356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מיומנות על</a:t>
            </a:r>
            <a:endParaRPr lang="he-IL" dirty="0"/>
          </a:p>
        </p:txBody>
      </p:sp>
      <p:sp>
        <p:nvSpPr>
          <p:cNvPr id="11" name="Oval 10"/>
          <p:cNvSpPr/>
          <p:nvPr/>
        </p:nvSpPr>
        <p:spPr>
          <a:xfrm>
            <a:off x="6774076" y="1964521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תת-מיומנויות</a:t>
            </a:r>
            <a:endParaRPr lang="he-IL" dirty="0"/>
          </a:p>
        </p:txBody>
      </p:sp>
      <p:sp>
        <p:nvSpPr>
          <p:cNvPr id="12" name="Oval 11"/>
          <p:cNvSpPr/>
          <p:nvPr/>
        </p:nvSpPr>
        <p:spPr>
          <a:xfrm>
            <a:off x="6000760" y="5500702"/>
            <a:ext cx="314324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כל תת-מיומנויות דורשת הקנייה, תרגול ויישום במצבים שונים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174783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81056" y="93784"/>
            <a:ext cx="6336806" cy="7460609"/>
            <a:chOff x="-168" y="720"/>
            <a:chExt cx="12461" cy="151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0440" cy="13500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-168" y="14580"/>
              <a:ext cx="12461" cy="12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e-IL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המטרה שלנו היא ללמוד מהם אותם פרטים קטנים </a:t>
              </a:r>
              <a:r>
                <a:rPr kumimoji="0" lang="he-I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......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2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מציין מיקום תוכן 2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88913"/>
            <a:ext cx="7489825" cy="6465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מציין מיקום תוכן 2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96913"/>
            <a:ext cx="8229600" cy="554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מציין מיקום תוכן 2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77813"/>
            <a:ext cx="7704137" cy="6246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מציין מיקום תוכן 2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09588"/>
            <a:ext cx="82296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5479" t="40183" r="26027" b="5022"/>
          <a:stretch>
            <a:fillRect/>
          </a:stretch>
        </p:blipFill>
        <p:spPr bwMode="auto">
          <a:xfrm>
            <a:off x="1166789" y="1643050"/>
            <a:ext cx="7262863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he-I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ייצוגי מידע </a:t>
            </a:r>
            <a:r>
              <a:rPr lang="he-IL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–גרף עמודות</a:t>
            </a:r>
            <a:endParaRPr lang="he-IL" sz="3000" dirty="0"/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3768" y="3786190"/>
            <a:ext cx="1714512" cy="1643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בכתה ז (</a:t>
            </a:r>
            <a:r>
              <a:rPr lang="he-IL" dirty="0" smtClean="0"/>
              <a:t>אנרגיה):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היכרות עם מאפייני הגרף: </a:t>
            </a:r>
            <a:r>
              <a:rPr kumimoji="0" 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צירים, כותרת,יחידות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dirty="0" smtClean="0"/>
              <a:t>צורת הגרף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קריאת גרף</a:t>
            </a:r>
          </a:p>
        </p:txBody>
      </p:sp>
    </p:spTree>
    <p:extLst>
      <p:ext uri="{BB962C8B-B14F-4D97-AF65-F5344CB8AC3E}">
        <p14:creationId xmlns:p14="http://schemas.microsoft.com/office/powerpoint/2010/main" val="11876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724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/>
              <a:t>סגנונות קוגניטיביים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e-IL" dirty="0" smtClean="0">
                <a:latin typeface="Arial" pitchFamily="34" charset="0"/>
                <a:cs typeface="Arial" pitchFamily="34" charset="0"/>
              </a:rPr>
              <a:t>על פי טננט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(Tennant, 1988)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סגנון </a:t>
            </a:r>
            <a:r>
              <a:rPr lang="he-IL" dirty="0">
                <a:latin typeface="Arial" pitchFamily="34" charset="0"/>
                <a:cs typeface="Arial" pitchFamily="34" charset="0"/>
              </a:rPr>
              <a:t>קוגניטיבי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הוא </a:t>
            </a:r>
            <a:r>
              <a:rPr lang="he-IL" b="1" i="1" dirty="0" smtClean="0">
                <a:latin typeface="Arial" pitchFamily="34" charset="0"/>
                <a:cs typeface="Arial" pitchFamily="34" charset="0"/>
              </a:rPr>
              <a:t>הדרך האישית והדפוס העקבי </a:t>
            </a:r>
            <a:r>
              <a:rPr lang="he-IL" b="1" i="1" dirty="0">
                <a:latin typeface="Arial" pitchFamily="34" charset="0"/>
                <a:cs typeface="Arial" pitchFamily="34" charset="0"/>
              </a:rPr>
              <a:t>לארגון ועיבוד של ידע</a:t>
            </a:r>
            <a:r>
              <a:rPr lang="he-IL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he-IL" dirty="0" smtClean="0">
                <a:latin typeface="Arial" pitchFamily="34" charset="0"/>
                <a:cs typeface="Arial" pitchFamily="34" charset="0"/>
              </a:rPr>
              <a:t>דוגמאות: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e-IL" dirty="0" smtClean="0">
                <a:latin typeface="Arial" pitchFamily="34" charset="0"/>
                <a:cs typeface="Arial" pitchFamily="34" charset="0"/>
              </a:rPr>
              <a:t>מורכבות </a:t>
            </a:r>
            <a:r>
              <a:rPr lang="he-IL" dirty="0">
                <a:latin typeface="Arial" pitchFamily="34" charset="0"/>
                <a:cs typeface="Arial" pitchFamily="34" charset="0"/>
              </a:rPr>
              <a:t>לעומת פשטות </a:t>
            </a:r>
            <a:endParaRPr lang="he-IL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e-IL" dirty="0" smtClean="0">
                <a:latin typeface="Arial" pitchFamily="34" charset="0"/>
                <a:cs typeface="Arial" pitchFamily="34" charset="0"/>
              </a:rPr>
              <a:t>עיבוד </a:t>
            </a:r>
            <a:r>
              <a:rPr lang="he-IL" dirty="0">
                <a:latin typeface="Arial" pitchFamily="34" charset="0"/>
                <a:cs typeface="Arial" pitchFamily="34" charset="0"/>
              </a:rPr>
              <a:t>עמוק לעומת חזרה </a:t>
            </a:r>
            <a:endParaRPr lang="he-IL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e-IL" dirty="0" smtClean="0">
                <a:latin typeface="Arial" pitchFamily="34" charset="0"/>
                <a:cs typeface="Arial" pitchFamily="34" charset="0"/>
              </a:rPr>
              <a:t>גלובלי- </a:t>
            </a:r>
            <a:r>
              <a:rPr lang="he-IL" dirty="0">
                <a:latin typeface="Arial" pitchFamily="34" charset="0"/>
                <a:cs typeface="Arial" pitchFamily="34" charset="0"/>
              </a:rPr>
              <a:t>אנליטי </a:t>
            </a:r>
            <a:endParaRPr lang="he-IL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e-IL" dirty="0" smtClean="0">
                <a:latin typeface="Arial" pitchFamily="34" charset="0"/>
                <a:cs typeface="Arial" pitchFamily="34" charset="0"/>
              </a:rPr>
              <a:t>אימפולסיבי- </a:t>
            </a:r>
            <a:r>
              <a:rPr lang="he-IL" dirty="0">
                <a:latin typeface="Arial" pitchFamily="34" charset="0"/>
                <a:cs typeface="Arial" pitchFamily="34" charset="0"/>
              </a:rPr>
              <a:t>רפלקטיבי </a:t>
            </a:r>
            <a:endParaRPr lang="he-IL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e-IL" dirty="0" smtClean="0">
                <a:latin typeface="Arial" pitchFamily="34" charset="0"/>
                <a:cs typeface="Arial" pitchFamily="34" charset="0"/>
              </a:rPr>
              <a:t>לוקח </a:t>
            </a:r>
            <a:r>
              <a:rPr lang="he-IL" dirty="0">
                <a:latin typeface="Arial" pitchFamily="34" charset="0"/>
                <a:cs typeface="Arial" pitchFamily="34" charset="0"/>
              </a:rPr>
              <a:t>סיכון- זהיר </a:t>
            </a:r>
            <a:endParaRPr lang="he-IL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e-IL" dirty="0" smtClean="0">
                <a:latin typeface="Arial" pitchFamily="34" charset="0"/>
                <a:cs typeface="Arial" pitchFamily="34" charset="0"/>
              </a:rPr>
              <a:t>סריקה- </a:t>
            </a:r>
            <a:r>
              <a:rPr lang="he-IL" dirty="0">
                <a:latin typeface="Arial" pitchFamily="34" charset="0"/>
                <a:cs typeface="Arial" pitchFamily="34" charset="0"/>
              </a:rPr>
              <a:t>מיקוד </a:t>
            </a:r>
            <a:endParaRPr lang="he-IL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e-IL" dirty="0" smtClean="0">
                <a:latin typeface="Arial" pitchFamily="34" charset="0"/>
                <a:cs typeface="Arial" pitchFamily="34" charset="0"/>
              </a:rPr>
              <a:t>העדפה סנסורית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לחצן פעולה: אחורה או הקודם 3">
            <a:hlinkClick r:id="" action="ppaction://hlinkshowjump?jump=previousslide" highlightClick="1"/>
          </p:cNvPr>
          <p:cNvSpPr/>
          <p:nvPr/>
        </p:nvSpPr>
        <p:spPr>
          <a:xfrm>
            <a:off x="683568" y="6165304"/>
            <a:ext cx="72008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1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he-I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ייצוגי מידע</a:t>
            </a: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32240" y="2928934"/>
            <a:ext cx="2126040" cy="2500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השוואה בין גרפים שונים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2000" dirty="0" smtClean="0"/>
              <a:t>משמעות המקרא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השוואה בין גרף לייצוגים אחרים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324" t="41016" r="31885" b="17968"/>
          <a:stretch>
            <a:fillRect/>
          </a:stretch>
        </p:blipFill>
        <p:spPr bwMode="auto">
          <a:xfrm>
            <a:off x="857224" y="1714488"/>
            <a:ext cx="59293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84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he-I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ייצוגי מידע</a:t>
            </a: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72200" y="2132856"/>
            <a:ext cx="2126040" cy="2500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במסגרת לימודי</a:t>
            </a:r>
            <a:r>
              <a:rPr kumimoji="0" lang="he-IL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כימיה כתה ח</a:t>
            </a:r>
            <a:r>
              <a:rPr kumimoji="0" lang="he-IL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2000" dirty="0" smtClean="0"/>
              <a:t>הקנייה של בניית גרף</a:t>
            </a: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t="20188" r="23957" b="8480"/>
          <a:stretch/>
        </p:blipFill>
        <p:spPr bwMode="auto">
          <a:xfrm>
            <a:off x="1259632" y="1340768"/>
            <a:ext cx="4680520" cy="533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he-I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ייצוגי מידע </a:t>
            </a:r>
            <a:r>
              <a:rPr lang="he-IL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–טבלה</a:t>
            </a:r>
            <a:endParaRPr lang="he-IL" sz="3000" dirty="0"/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77210"/>
              </p:ext>
            </p:extLst>
          </p:nvPr>
        </p:nvGraphicFramePr>
        <p:xfrm>
          <a:off x="467545" y="1600201"/>
          <a:ext cx="8280920" cy="465565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52496"/>
                <a:gridCol w="898174"/>
                <a:gridCol w="3902544"/>
                <a:gridCol w="1827706"/>
              </a:tblGrid>
              <a:tr h="36037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שם החוברת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עמוד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פירוט קצר של הפעילות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הקניה/תרגול או יישום?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23665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מסע בין חומרים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33-38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סוגי ייצוגים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מסע בין חומרים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39-40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השוואה בין ייצוג מילולי לבין ייצוג בטבלה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2909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חומרים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41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סוגי טבלאות, אגון מידע בטבלאות מסוגים שונים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תרגול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חומרים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43,45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נתינת כותרת לטבלה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תרגול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חומרים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97-98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הסקת מסקנה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חומרים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102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ארגון מידע בטבלה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חלקיקים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38,46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נתינת כותרת לטבלה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תרגול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חלקיקים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38,46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הסקת מסקנה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תרגול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מבט ראשון על אנרגיה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13,83,107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הסקת מסקנה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יישום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חוקרים חיים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17,18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ארגון מידע בטבלה והסקת מסקנות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יישום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מסע אל היסודות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מעבר מטבלה גולמית למעובדת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הקנייה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מסע אל התרכובות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145,97,98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הסקת מסקנה מטבלה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יישום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אינטראקציה וכוחות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נתינת כותרת לטבלה, הסקת מסקנה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יישום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יצורים חיים בסביבתם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הפקת מידע מטבלה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תרגול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983084"/>
            <a:ext cx="64087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7030A0"/>
                </a:solidFill>
              </a:rPr>
              <a:t>להדגיש ולהרחיב על המיומנויות בכימיה ז וח'</a:t>
            </a:r>
            <a:endParaRPr lang="he-I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ורק בשלב הזה.....</a:t>
            </a:r>
            <a:endParaRPr lang="he-I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5795" y="427038"/>
            <a:ext cx="8229600" cy="120176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שאילת שאלות</a:t>
            </a:r>
            <a:r>
              <a:rPr lang="he-IL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-כתה ז, כתה ח</a:t>
            </a:r>
            <a:endParaRPr lang="he-IL" sz="3000" dirty="0" smtClean="0"/>
          </a:p>
          <a:p>
            <a:pPr>
              <a:defRPr/>
            </a:pPr>
            <a:endParaRPr lang="he-IL" dirty="0" smtClean="0"/>
          </a:p>
        </p:txBody>
      </p:sp>
      <p:pic>
        <p:nvPicPr>
          <p:cNvPr id="6" name="תמונה 5"/>
          <p:cNvPicPr/>
          <p:nvPr/>
        </p:nvPicPr>
        <p:blipFill rotWithShape="1">
          <a:blip r:embed="rId2" cstate="print"/>
          <a:srcRect l="13724" t="27765" r="7359" b="11738"/>
          <a:stretch/>
        </p:blipFill>
        <p:spPr bwMode="auto">
          <a:xfrm>
            <a:off x="4679644" y="1844824"/>
            <a:ext cx="4162425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תמונה 6"/>
          <p:cNvPicPr/>
          <p:nvPr/>
        </p:nvPicPr>
        <p:blipFill rotWithShape="1">
          <a:blip r:embed="rId3" cstate="print"/>
          <a:srcRect l="42438" t="29571" r="14221" b="8126"/>
          <a:stretch/>
        </p:blipFill>
        <p:spPr bwMode="auto">
          <a:xfrm>
            <a:off x="1763688" y="1844824"/>
            <a:ext cx="2736304" cy="244827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6" t="16285" r="25401" b="41858"/>
          <a:stretch/>
        </p:blipFill>
        <p:spPr bwMode="auto">
          <a:xfrm>
            <a:off x="323528" y="4216201"/>
            <a:ext cx="3384376" cy="24949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דמעה 2"/>
          <p:cNvSpPr/>
          <p:nvPr/>
        </p:nvSpPr>
        <p:spPr>
          <a:xfrm>
            <a:off x="6228184" y="4454725"/>
            <a:ext cx="1332149" cy="11623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כתה ז</a:t>
            </a:r>
            <a:endParaRPr lang="he-IL" dirty="0"/>
          </a:p>
        </p:txBody>
      </p:sp>
      <p:sp>
        <p:nvSpPr>
          <p:cNvPr id="9" name="דמעה 8"/>
          <p:cNvSpPr/>
          <p:nvPr/>
        </p:nvSpPr>
        <p:spPr>
          <a:xfrm rot="5400000">
            <a:off x="170183" y="2398982"/>
            <a:ext cx="1224136" cy="11705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dirty="0" smtClean="0"/>
              <a:t>כתה 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976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79695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סדנה- אפשרות א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906072" cy="3888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e-IL" sz="2400" dirty="0" smtClean="0">
                <a:solidFill>
                  <a:schemeClr val="tx1"/>
                </a:solidFill>
                <a:cs typeface="BN Anna Bold" pitchFamily="2" charset="-79"/>
              </a:rPr>
              <a:t>עיינו בתכנית הלימודים בכימיה לכתה ט:</a:t>
            </a:r>
          </a:p>
          <a:p>
            <a:r>
              <a:rPr lang="he-IL" sz="2400" dirty="0" smtClean="0">
                <a:solidFill>
                  <a:schemeClr val="tx1"/>
                </a:solidFill>
                <a:cs typeface="BN Anna Bold" pitchFamily="2" charset="-79"/>
              </a:rPr>
              <a:t>אילו מיומנויות (למידה, חקר) רצוי להקנות במסגרת לימודי כימיה בכתה ט? (חשבו- מה התכנים מזמנים ברמת מיומנויות)</a:t>
            </a:r>
          </a:p>
          <a:p>
            <a:r>
              <a:rPr lang="he-IL" sz="2400" dirty="0" smtClean="0">
                <a:solidFill>
                  <a:schemeClr val="tx1"/>
                </a:solidFill>
                <a:cs typeface="BN Anna Bold" pitchFamily="2" charset="-79"/>
              </a:rPr>
              <a:t>- ציינו את המיומנות ואת ההקשר </a:t>
            </a:r>
            <a:r>
              <a:rPr lang="he-IL" sz="2400" dirty="0" err="1" smtClean="0">
                <a:solidFill>
                  <a:schemeClr val="tx1"/>
                </a:solidFill>
                <a:cs typeface="BN Anna Bold" pitchFamily="2" charset="-79"/>
              </a:rPr>
              <a:t>התכני</a:t>
            </a:r>
            <a:r>
              <a:rPr lang="he-IL" sz="2400" dirty="0" smtClean="0">
                <a:solidFill>
                  <a:schemeClr val="tx1"/>
                </a:solidFill>
                <a:cs typeface="BN Anna Bold" pitchFamily="2" charset="-79"/>
              </a:rPr>
              <a:t> בו כדאי להקנות את המיומנות</a:t>
            </a:r>
          </a:p>
          <a:p>
            <a:r>
              <a:rPr lang="he-IL" sz="2400" dirty="0" smtClean="0">
                <a:solidFill>
                  <a:schemeClr val="tx1"/>
                </a:solidFill>
                <a:cs typeface="BN Anna Bold" pitchFamily="2" charset="-79"/>
              </a:rPr>
              <a:t>הציעו </a:t>
            </a:r>
            <a:r>
              <a:rPr lang="he-IL" sz="2400" smtClean="0">
                <a:solidFill>
                  <a:schemeClr val="tx1"/>
                </a:solidFill>
                <a:cs typeface="BN Anna Bold" pitchFamily="2" charset="-79"/>
              </a:rPr>
              <a:t>פעילות להקניה </a:t>
            </a:r>
            <a:r>
              <a:rPr lang="he-IL" sz="2400" dirty="0" smtClean="0">
                <a:solidFill>
                  <a:schemeClr val="tx1"/>
                </a:solidFill>
                <a:cs typeface="BN Anna Bold" pitchFamily="2" charset="-79"/>
              </a:rPr>
              <a:t>או יישום של אחת מהמיומנויות שרשמתם עבור כיתה ט</a:t>
            </a:r>
            <a:endParaRPr lang="he-IL" sz="2400" dirty="0">
              <a:solidFill>
                <a:schemeClr val="tx1"/>
              </a:solidFill>
              <a:cs typeface="BN Anna Bold" pitchFamily="2" charset="-79"/>
            </a:endParaRPr>
          </a:p>
        </p:txBody>
      </p:sp>
      <p:sp>
        <p:nvSpPr>
          <p:cNvPr id="4" name="AutoShape 2" descr="data:image/jpeg;base64,/9j/4AAQSkZJRgABAQAAAQABAAD/2wCEAAkGBhMSERUUExMWExUWGCAaGBgYFxsdHBwcHx0gIB4fHCAlHicgICEmIB8hIC8lJCopLiwsHiM0NTAqNSYrLCkBCQoKDgwOGg8PGi4lHyQ0NTAyNiw2MCwvMTAsLywvLyotLCw0NCwsNS8tMSwsNTU0Ly4sNC0sKjAsLCwsLC8tLP/AABEIAIsAjAMBIgACEQEDEQH/xAAcAAACAgMBAQAAAAAAAAAAAAAFBgQHAAIIAwH/xABIEAACAQIEAwUEBAsGBAcAAAABAgMEEQAFEiEGMUEHEyJRYRQycYFUc5HRFiMkNEJScpKTobIVFzNiscEINlPhGDVDgtLi8P/EABsBAAIDAQEBAAAAAAAAAAAAAAMEAQIFBgAH/8QANBEAAQMDAgQEBQMDBQAAAAAAAQIDEQAEITFBBRJRcRNhgbEiMpGh8BTR4XLB8QYjM0Ji/9oADAMBAAIRAxEAPwA7n/EGatmNXDQurCCNG7plBJB56eW/xOIPC3FWa111StpY5lJDQyREOLenX18sbVvFy5dntZLJFJJEyRrIyC/djazHpYnbmPS/LDkMqy3NTHWR6ZXiZWEkZKuCu4V7b/I41VqS02CpAiBmAdt/yamKXc4fiGBogskM4lfQTHETov8ApP5Lz39PUYlrTZ6Tb2ulv9Wd+X/f7MbV3Ghq5mp4JXoqqByVSVQFmG428weY9OnUT6PiYGOR6pPZGhIEus2Te9ircjex23+eOX4lxi5ZShTDQxkgpyUnQj+O+xp5FpLXiSDGucj9/SfOKXsjzDPaiMs0sVOQ5QpLAwO1tx0I6XFxscFxlefEbVlJ/CbHyq4xqKgL7NTaV/61QSl9uaxW1ny8RT4Eb4jGnq5ABPWykdUgAhX7ReS/qHHwxqWrl688pam0paIBTgSMZBrn7nitmxgrk+Wf4+9SzlWffS6T+E2MGV5/9LpP4TYXPwejmmMFPHJUTLbvHknlKRA8u8csTe24Rdz6A3w88G8Lx5dEyd/JO72Ls7HTcX2RLkIN+Q35XJtg1xdot/8AlKB3AHvR7S4/Up50oIG07/ehP9lZ/wDS6T+E2MOV5/8AS6T+E2HGrmLRssUgjkKkKzLqCnoSLi/wuMINLJXGVqeqrpoahRqCxLCI5EvbXGWjYkcgRzU89iCQo4g24krQUkDoAfanQ2SYqJm1dn0FRBB30Mhm1eNYW0IFtcsfny+/BSGhz1uVZS+v4psbVtGY4y8+YVIRd2ZpEUc+tkAwPyXN2d/yHMxMw3aKdVkBA8iuh1+N2+GBqu31upW2E+EB8XwmZzGYgbfejFiExvW9bVZvDLHFLmFEry30KYzdreQ+ePeKDPGIHttIGI90xm/rYX3xPymamq6xXqITBXxIbIzagUJsWiPJx8tQvuBfC/kWZU59qnpYKlqmBdfeVgIFrkHTbe4ANgQD/O1fGvC54iUp8MDOE9TEEZiI9Z0FWaaaUClZhW3fzJMAedBqvjrOPaWpqeRKuSMlX7qBrKwNiCTtzHPlg1xNmOdUNM1RLV0tlA8ATxEkgWFzva+NMh48nzOCSmjeSCdjqFTHD+LRRpupuwOoi46c/TAfjDs7hp6CeoklmqakAWlkc+dthubb9ScaB4laIuG7V6ELUQOXlJJnqY5R70JbRSSJBA3Gnp1q58sqDJDE7c3RWNvMgE4k4g5F+awfVJ/SMTsKnWg1X3Dqg8QZiDuO5jvf5YPSZFAsMsdLajaUgl4lAOodT/p02OEeXKqqfPa32Sq9ldI4ySUDhxt4SMOOd1VRAI1ipjVMV8bK6ooYc7Agnfn6YS465dNIQq2KSCBzJMzoI6D703aoK3AE66iYAx/VioOV5CamXTXrDNJTMrRzIw13vcagNxyvva+AtNP/AGhMK2TeNSVpEPJUvbvTf9N7Xv0Ww88MdVwlTgSV/dtHUmncMQ55lOoBsSOV/QYXsrslBFosAIFt1HuYf4bbp5UqzMZB2JyQNok+upzWB/qG4ddKWW4SXFRjA2H3PT0xUmXOolfQTuOZ6D0Jvz9Ma5pmqx0ss6kEJGzA89wD/vgVw/QI+ouA2kDY+bXJJ/0+WDVdlyyQPCAAroyeguCP98avOpalcscokDqSDE9ImuT4mza212WGZKUHlJP/AGIOTG07Dp1NMPDuUrS0qQ3tpXXM5tdnbd2Y+ZN8EYMzhuFUHc2DaG0k9PFa2BHDUwq6aBnI1KQZFNm8ago6H1D/AB5YJ8RO3dhE98nUvpo8V/8AT5nHEW3+4F3SwCqSMiSIJASOn9yZr6UhKCQgfbTv50TeEEWIwocexBaNprDvKNhMjW3CgjWB+0l1Px9MH4csR1D95KdQBB7xhz9AQv8ALAPtCF6Cqj5mRFiF+rOwUfaThlaQi5ZdAAJPKfNJBMHtANUiJANInGuTVNXXxxOAKcC8YDGzNbxMwt05fD9o4i8R9nvs8D1UUoSWAB1KDTy5389uX3Xw2cecVGgpu9VA7M+hb8gSCbnz2B288I1fxNmVTE0DLBaQaW0g3t1tjqeHrvXmWwwlKUDB0znJ0x/n01gFONqaaRPXE9s7f5qwIYUr6SCRro5VZEkTZ43t7yHp8ORGxuMH+E88eoWWGoCiopyFk0+64YXSRRzAax26MrC5tfArhuk7qkgjsRpjUWPPl1xmROv9q1BUiy0qCY32B1uUv0vp1H4Y59MeKtqJTntSNwiEydRU/OODUqXuKqeIaQuiNwF29LYr/jnLM0goKiORoXpFY2dmZpimu63Pny+GCtRksEeZLU0r1Momcd4YHV4dXLTIBuOerc+dhiT2rZrElBUU7zIJWVSsZYaiNXMD5HAeHqFvetMpt5mJIT8h3G4x1n02q7zjxZSlSvh1GnbvT5kX5rB9Un9IxOxByL81g+qT+kYnY1DrWbVfcOf8wZj9TH/tghxLRZmHX2IUxS3iMpa9/QDphVlSuOe1ooWiV+7j1mUEjTta3rfBOqGbp/jZnRQfFbf6nBLvhzFy6248EnlAgKkjIGoq6VFOlP1JTHutMliSPEBy3G4HpitOF4fyMQMdRhLwMejGNihI9Da+HmLi2nkhmaCeOZoIyz6De2xIuPIkHFe0NZ7NRUqghmKqW1E+IEanN/Mkjffc9cF4dbhgeGkQEj6D1rE4sy5cqaaaMLJJBmI5QSTO0a175flkkEmpnTRbSSTa4sLbdD05/wDeXmNexcU0B/KHF72JESXsZH+G9gSNRFrjcjTMMv8AaBG6MLBWte/6Qt/LGuW6oq2cRDWxpEL+jIzCOw/zAtt/lw2vCjyaKzPmZmO8A46msm3ba4nfNuOqBUsEqAHKAoEjP9UcxiPmiBU6gpDlswJleSnnIDu5F45zsHNgAEk902sAQu25w6S0qzWLalZLjwkg2Nrj52wpZKstTBLHVJeN1CjUtiwYHVcfZ0wQ4MqS0Jgmc+0Ulo5DyLL/AOnJ8HUfaGFzbHOX1sW1F9kA7KScAxorOhEa7j0rt8IwnESBtpj6HbypnAWNABsFFgMJnE8vfTQUo3Otamex91I2vEp8i0liPRG9MNOpdy0l1UFjfyHU4TuFI9UTVLAiSrczNceIK3+Gp/Zj0r8r9ThBt03B/UkABOEiQcn5lSCRgYHczrVmkSqPrWvGcdI1KVrG0xFgLgkEN0sRjzrK8UcMSxAMjXszHn16dTe98FM4y2OeF45gCjDe/S24Py54Xkzynjg7lUaVVFl1gaT/AD2A+GH23GyyltalH4pKRuI1Hn7+VGffabHI4sp5o+X5jHTB7ab0byXOhODtpdbXF7ix5EHqMb8AUcZp6mkkRWZJnSa4uZVfxIzHmxKEKSeqsOmFHhyJpKpSp2TxMRytawAw2Zc/dZsluVTTMG36wMpU/ZKRhhLCrVYQrVQmDqMmJ84z5TQ1supYSXp5tc4IBJjmAwDEE+ZqfTZfS5ariJEpo2YXPK55C5OFXtLhp58uqKlVikcAASqATsw2v6YZuKuLssjk9mrXQsLPpdCwHOx5WBtfClx3xflkmUzU9JNECQNMai1/ECbC3zwC24Tefrk3JeWRzAxmInTt+RVCtrwog83pEe81ZeRfmsH1Sf0jE7EHIvzWD6pP6Ridh460rVSVkdM+bZpHVT9xFJBGCwkCHobAnn6ixuOYwIK8OQuFignrZL2smt7/ACJVW+WGCm4dp6zP65aiJZQkcbKG5X2G46/PFkUWWwwi0UaRj/KoGNNb4bgSrQaGBoPrU1Aj4SpooJoqeGOATIUYooF7ggX87XxXWVUZqIKRz4TEoWRLbhkIDKd9iCpBxbUFQrrqRldTyKkEfaMJfEeUNTTPUxgtBLvOgFzG4AHeqBzUj3x0sD1OF7Z8tuSTrWbfh9ATcW3zomN8KSUkR2P7ZoZT1UcTrAoY+vQX33Pwx5ZJmKw19YshAklSJoQTbvFUONKk82DE3A/WGJMVJFK6VCENt4WU3Vgb7+vPEPjGh72jmAQM6oWTbcMN/Ceh2w34QCYBxtiIHTGtczZXdvZ3TbjUqkAKCsQo6wdx9MYo1wxnklSXLBdA5WvcE9Dfntj7RNpzOcPdHlpgKcgCzKhJku2/jDOuxFgDte5trnPFASCOWIahOLq/6Iutxf1N+Xod9sRKmtmg0ZjGq1A7gLMhuraQdWuLwsb7m6/pbbi2FXGzymAeU6Tn0nH7xX0V1spEpSrlOQTkanE7x7VpkeZzzyGGrj0wyq0ZK1Jb3tgLCJTvfnfHvwcmmmKaiwjmmjW7FiESVlVSTvsoA38sfKKko5qqSppTR642DM+mzqXvYtfe53xCyzNhTSTmqikpPaKhpFMijurNZVHeKTGGYKGIJ95j8cYQaIaU2AcEbR1/9H+1E5gVhXUdf4FHs0q+7jJ0NJfbSAd7+exsMBcs4dglUtJA8Z1WAZ2uRtbyt5cumD9XWxxIZJHWNBzZmAX7TthdzLigTxPFSs6zNJHCjNGy7yn301Aagqhn26LfEWjj7c+DImBIkR9KKhxbLhWFRiMYPU51z00pipaJIxaNAo9BiJkn5RmZdd0o4mjLdDLKVJUHzVUBPlrHniUOz0GwevrpE6oZI1v/AO5IlcfJhhjy3LIqeJYoUWONRYKosMMtMkKLjipV+bmk3rjxBHvX2oy6KQ3eJHPK7KCbfMYqHtGyKvjpqmR46Jae+3dx2kC6vDv58r4t7MllMTiEqsuk6CwuobpceWKh4/4qr1oZaWvo9LOAEqITeJiCDv8Aq/bv5Y17EKLg5Y1GuvpStWzkX5rB9Un9IxOxByL81g+qT+kYnYROtRVf8N/8wZj9TH/tgxxbwP8A2g6d5VTRwqLPDGbLJvfxH+VrfC2NMn4amizarqm091NGipY73HO4+WGvDDjpSsKQdh7CvVAyTJIaSFYIE0RryFyeZuSSdyScT8ZjMLkkmTXqVK/s7hZzJTyy0bMbusOnu2JNySjKQD6rpJvvfbAevy2ponj7yVamCRwgcrolRiNtVvA4JFrgLa/XFh4U+06QJQiQnSI54HY+SiZdR/dvgrbikkQaz7yxZfbVKBzRrGZ286W+GqOpU1UVLHFNTRSBBFK5TSzKHcIwRhoGpbKQbEmxAFsE6bMKmGcQVMUMIkhZqdYmZrGM2dWYqoOzIwso688F+zqlK0EbsCrTlp2B5gyMWt8ACAPQDHrx1lDz0jGH/Hh/Gwm36ag+H4MpKH0Y4t4pmNqftlONtJQozAE94oN2d8PCSlWrqJZKmSrhhZ+80WXSGIC6VHV25+mHWSlRk0MoKEWKkXFvK2AnAERXLKNSCpECCxFiPD1HnhgwuR8RO9XJOlL2WcBUUDh1i1FTePvGZxFfpEGJEY6eEDkPIYVMg/Kc8qfFqSmkaUjnpdo0hQX6EBZTb/OcWZhD7I8uHc1VXbetqpJQSLHu9bBPiObD9rF9QSagE0+YzGYzFKiswm9r/wD5RU/Bf6hhyxGzLLYqiNopkEkbc1PI4I0vkWlR2NeryyL81g+qT+kYnY1ijCgKosALADoByGNsUOterMZjMDOJM+joqaSokuVjF7DmSdgB6k7Y8kFRgV6iTMALnYDCTX9smWROU75pLfpRoWX5Hkfliq+Ku2CqrYHg7uOGNz4tGosV/VJJtY9dhhExu23CZEvY7UUN9a6x4f4opq1C9NKslrahyZb8tSncX9fI48+MOHvbqOam1BO8WwYi9jfnbHNXCXFElBUpOlyAbSL+un6Q+NuXkbY6rilDKGBuCAQfQ8sIXtp+mWIyDpVFDlNZBCEVVUWCgAD0AsMaVlbHEhkldY0XcsxAA+JOPbHN/atxk9bWPED+Ip3KIvQsDZnPmb3A8hy5nA7S1Nyvl23qAJNXAO1nLO87v2kftaW0fvWththmV1DKwZSLgg3BHocceYtTsL4pdKhqN2JikUtGCfdcc9Pow6eYv1ONC64YG2yts6daupECau2rqkiRpJGCIgLMxNgAOZOKJzrtplU91l8UdPTx+FLp4iB6clHkLfdhv7eM3aOijhU27+SzfsqL2+ZtihcX4bZoWjxHBPSpQmcmrLyLt0q45B7SqTxn3tI0uB5qb2J9D9oxeOWZlHURJLEwdHF1I/8A3PHIeLm/4f8AOnK1FMxuqaZE9NRIcfC4B+JPni3EbJtLfiNiI1ry0gZFXBjMZgfnedx0seuS5uQqIo1O7nkqKNyTY/IE9MYABJgUKiGMwLTO9VUtOE37nvZCWF47kBFIF7lvF1209b7FMeII1r1ZipO3/Mp0jp4l2gkLFzbmy6SoJ6cybdfli28JPavwbJmFIoht3sT61Um2oWIIv0O9x8PXDVktKH0qXpUjWub8ZgunB9aQ7eyTqI1LOXjZAAPVgLn0G/pgQBjsErSrQ0yCDWY6Q7N+JpJMrE1WohWG66yCA0aAWff5j1IxXPZRwrBXxTRVFKxVWDrUr4fIGLV1BtewvzN7bYu7O8oSpp5IHJVZFK3FrjyI6bYweJ3CFENEZB1/agrM1HoOJopXjjUOJHj7woUN0U+73nRCegaxO/ljmzMMqSLMpIKpnjjE7K7gAsFJOl99jsQ3wxeWVVFQammezd7KHSrUKe6ZItSrKL+4xawAvurHnpBx97QOzGLMrSK3c1Ciwe1ww6Bxz26Ecrnnhe0eRbuEK0UPpVQYNV8nYqFTv5a+L2ULrMiDmnO676d/n88BOyyEvm0bxIdMfeSab76NLALfqbkDClFIxtEJLIzDmxCXv7xHK3W9sdGdmnA8FBCXSVaiSW2qVSCthyVLdOvPc/LGjdOKYaUHFcxVgYirmRrVI8Z8dVOYlBUIid0W0qqkFdVrg3JPQfZhax1rm/D8FTE8Usassgs1hY/EHmD64587T8qjpahYIqP2VEvpk1MxmBt4rnyty5i5v0xaxvUOQ0lMe1ShW1JuLa/4fKQmaqkt4VRFv6sSf5Bf5jFX5XlklRKkMS6pHNlFwP5n03x05wPwkmXUiwqdTE6pHt7znmfgNgPQY9xR9KGvD3NecOIpgwC4sy0vGk6SCKSlLSoWXUvuMpDLcH3SeRG/2YO4R+PePWpoKgQIxkiKqzlAY1ZrGxufJh9uOdZSpSwE6/goQqVw1UtPWNNp0N7LEtSASV703dFHqisSfSReeG7HOidtOZC9jCL7m0Q36b7+Qti8eDM2epoaeeW2uRAzWFhf0GGbu1cZhS4jSpIIo1jMZhI7U+ORQU2iM/lEwIQdVHVz8OQ8z8DhRptTqwhOpqAJqte2Hjhqmpalif8AEQmzaTs7jnfzCnYDzv6YT+F899jqo5+7WQId0Yc1IsbeRsdsCQMZjsm7dCGvCGnvRwmBFdcZHmMM8CS05UxOLrpFviCOhB5jzwtcdcXzU6VCU8fjigEplZgAuokDStjqPhPl0xUvZ/x7NlUxinV+4Y3eNlIZCRsyg2PlcdRv8RPs1VnFdI0aNJI7FtztGl9gTyAA2xiI4dyOErPwDMmhctEf738z/wCuP3F+7FqZfxwBkq1FTOgmkifTcqpdhcAKL7kbcsVr/cjmf6sP8X/64sPhnh96eXLaeoVGZKap1D3l9+EjmMXu/wBMUjw4648gTUqKdqprhzMaaCKoeWKOee0Yp0lVmTme8LAEA2FrX+/Bdq/MqmJauDTFFTDu9NOwjWMCx3TVfxXvtcbdLYvniTLYhSVBEUYPdP8AoL+qfTHKeGrZ0XfMuII65220qU5p5y7tlzKIAGRZRcf4iC9vK4ti7cuzCHMaBKh4VYMmrQ6ggMBvzHK454qXs47PKDMLs1RK7RhTJEF0e9e3iIJI2I8Nj6jF5xUCJEIkUIgXSFUWAFrWGM3iCmAoJbTChrtVVRtXIEZ2BxY3Ava9UU0iRVTmanJClm3dB5g8yB1BufL1r2emaNmjYWZGKsPIqbH+YxvRRI0iq792rGxci4W/UjyHX0x0LzTbyIWJH5pRYBGa6szHOF9jkqIHWQCJnRgbqbLcHHNmW5JW5tNK6fj5lUM5ZlDEcha9h/piUuZ1+UtLSvdVdSrRtcxsGFtaH18x899sNf8Aw/fnVT9Uv9WMpto2bS3UkHSD5UMCBNLP90ma/RD/ABYv/ni/OCMtkp6CnilXTIkYDLcGx8rjb7MHMZjKub1y4ASsDHSqlRNQM+zT2amln0l+6QtpHM2HLHLXEfEUtdUPUTEam5AclUclHoMdZkX2OBv4M0n0aL9xfuxeyu0W0kpk15JiuS74dOyfhYVtepcXigtI46Eg+Bfmd/gDjoD8GaT6NF+4v3Yl0eXxRAiKNYweelQL/Zhx7i3OgpSmCasVyKpbt9li9ogURWl0FmlvbUt7BbcjY736cuuFPgnj98s7wxQxyNLYMzltgt7AAW8zfHSdZlkU1u9jSS3LUoNvhfEb8GaT6NF+4v3YC1ftpZDK0SO9QFYiqe/8QNV9Gg+1/vwIzTtkrJZ4p0SKJ4kdBYFgQ5Qm9z/kFreuL4/Bmk+jRfuL92M/Bmk+jRfuL92ITdWqTIa+9ekdKoKs7Y8xljeNnj0upU2jA2IscJF8dafgzSfRov3F+7GfgzSfRov3F+7B2+JtNfI3FSFgaCuf+FO0v+zlYU9JFd7a3Z3LNbl12G52Hni6OznjNsypWleMRskhQ6SSpsAbi/xtgx+DNJ9Gi/cX7sTqakSNdMaqijooAGErm4aeEpRCuszVSQa5Z43qUkzGqaNSqmZtiLG4NmNvVgT88BMdXVnB1DK7SSUkDu27M0akk+ptjw/AHLvoVP8Awl+7GijiyEpCeU4q4cgUkcCxQZ3lncVaEyU1oxKNmAt4WU772FiDsbcrHDJwH2ax5Y8jrM8rSALuAAADfkOpw0ZdlcNOmiGNIkvfSihRf4DErGS7cqVzJRhJ2oc1mMxmMwrUV//Z"/>
          <p:cNvSpPr>
            <a:spLocks noChangeAspect="1" noChangeArrowheads="1"/>
          </p:cNvSpPr>
          <p:nvPr/>
        </p:nvSpPr>
        <p:spPr bwMode="auto">
          <a:xfrm>
            <a:off x="8789988" y="-631825"/>
            <a:ext cx="1333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8436" name="Picture 4" descr="http://t2.gstatic.com/images?q=tbn:ANd9GcRuNk4ZhBPD8dbvkDfi6U5MaFqHoG3mBhVeTU-60fwaU7cGxHK_2R8T6m35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33500" cy="132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79695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סדנה -אפשרות ב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842392" y="1556792"/>
            <a:ext cx="7906072" cy="2341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sz="2400" dirty="0" smtClean="0">
                <a:solidFill>
                  <a:schemeClr val="tx1"/>
                </a:solidFill>
                <a:cs typeface="BN Anna Bold" pitchFamily="2" charset="-79"/>
              </a:rPr>
              <a:t>חברו </a:t>
            </a:r>
            <a:r>
              <a:rPr lang="he-IL" sz="2400" dirty="0" smtClean="0">
                <a:solidFill>
                  <a:srgbClr val="FF0000"/>
                </a:solidFill>
                <a:cs typeface="BN Anna Bold" pitchFamily="2" charset="-79"/>
              </a:rPr>
              <a:t>פעילות הוראה / הערכה קצרה </a:t>
            </a:r>
            <a:r>
              <a:rPr lang="he-IL" sz="2400" dirty="0" smtClean="0">
                <a:solidFill>
                  <a:schemeClr val="tx1"/>
                </a:solidFill>
                <a:cs typeface="BN Anna Bold" pitchFamily="2" charset="-79"/>
              </a:rPr>
              <a:t>להוראת תרכובות הפחמן תוך התייחסות ומתן מענה לשונות לומדים בכיתה.</a:t>
            </a:r>
          </a:p>
          <a:p>
            <a:pPr marL="319088" lvl="1" indent="0">
              <a:buNone/>
            </a:pPr>
            <a:r>
              <a:rPr lang="he-IL" sz="2200" dirty="0" smtClean="0">
                <a:solidFill>
                  <a:schemeClr val="tx1"/>
                </a:solidFill>
                <a:cs typeface="BN Anna Bold" pitchFamily="2" charset="-79"/>
              </a:rPr>
              <a:t>- ציינו מה </a:t>
            </a:r>
            <a:r>
              <a:rPr lang="he-IL" sz="2200" dirty="0" smtClean="0">
                <a:solidFill>
                  <a:srgbClr val="FF0000"/>
                </a:solidFill>
                <a:cs typeface="BN Anna Bold" pitchFamily="2" charset="-79"/>
              </a:rPr>
              <a:t>סוג</a:t>
            </a:r>
            <a:r>
              <a:rPr lang="he-IL" sz="2200" dirty="0" smtClean="0">
                <a:solidFill>
                  <a:schemeClr val="tx1"/>
                </a:solidFill>
                <a:cs typeface="BN Anna Bold" pitchFamily="2" charset="-79"/>
              </a:rPr>
              <a:t> השונות אליה אתם מתייחסים</a:t>
            </a:r>
          </a:p>
          <a:p>
            <a:pPr marL="319088" lvl="1" indent="0">
              <a:buNone/>
            </a:pPr>
            <a:r>
              <a:rPr lang="he-IL" sz="2200" dirty="0" smtClean="0">
                <a:solidFill>
                  <a:schemeClr val="tx1"/>
                </a:solidFill>
                <a:cs typeface="BN Anna Bold" pitchFamily="2" charset="-79"/>
              </a:rPr>
              <a:t>- ציינו כיצד </a:t>
            </a:r>
            <a:r>
              <a:rPr lang="he-IL" sz="2200" dirty="0" smtClean="0">
                <a:solidFill>
                  <a:srgbClr val="FF0000"/>
                </a:solidFill>
                <a:cs typeface="BN Anna Bold" pitchFamily="2" charset="-79"/>
              </a:rPr>
              <a:t>הפעילות  נותנת </a:t>
            </a:r>
            <a:r>
              <a:rPr lang="he-IL" sz="2200" dirty="0" smtClean="0">
                <a:solidFill>
                  <a:schemeClr val="tx1"/>
                </a:solidFill>
                <a:cs typeface="BN Anna Bold" pitchFamily="2" charset="-79"/>
              </a:rPr>
              <a:t>מענה לשונות</a:t>
            </a:r>
            <a:endParaRPr lang="he-IL" sz="2200" dirty="0">
              <a:solidFill>
                <a:schemeClr val="tx1"/>
              </a:solidFill>
              <a:cs typeface="BN Anna Bold" pitchFamily="2" charset="-79"/>
            </a:endParaRPr>
          </a:p>
        </p:txBody>
      </p:sp>
      <p:sp>
        <p:nvSpPr>
          <p:cNvPr id="4" name="AutoShape 2" descr="data:image/jpeg;base64,/9j/4AAQSkZJRgABAQAAAQABAAD/2wCEAAkGBhMSERUUExMWExUWGCAaGBgYFxsdHBwcHx0gIB4fHCAlHicgICEmIB8hIC8lJCopLiwsHiM0NTAqNSYrLCkBCQoKDgwOGg8PGi4lHyQ0NTAyNiw2MCwvMTAsLywvLyotLCw0NCwsNS8tMSwsNTU0Ly4sNC0sKjAsLCwsLC8tLP/AABEIAIsAjAMBIgACEQEDEQH/xAAcAAACAgMBAQAAAAAAAAAAAAAFBgQHAAIIAwH/xABIEAACAQIEAwUEBAsGBAcAAAABAgMEEQAFEiEGMUEHEyJRYRQycYFUc5HRFiMkNEJScpKTobIVFzNiscEINlPhGDVDgtLi8P/EABsBAAIDAQEBAAAAAAAAAAAAAAMEAQIFBgAH/8QANBEAAQMDAgQEBQMDBQAAAAAAAQIDEQAEITFBBRJRcRNhgbEiMpGh8BTR4XLB8QYjM0Ji/9oADAMBAAIRAxEAPwA7n/EGatmNXDQurCCNG7plBJB56eW/xOIPC3FWa111StpY5lJDQyREOLenX18sbVvFy5dntZLJFJJEyRrIyC/djazHpYnbmPS/LDkMqy3NTHWR6ZXiZWEkZKuCu4V7b/I41VqS02CpAiBmAdt/yamKXc4fiGBogskM4lfQTHETov8ApP5Lz39PUYlrTZ6Tb2ulv9Wd+X/f7MbV3Ghq5mp4JXoqqByVSVQFmG428weY9OnUT6PiYGOR6pPZGhIEus2Te9ircjex23+eOX4lxi5ZShTDQxkgpyUnQj+O+xp5FpLXiSDGucj9/SfOKXsjzDPaiMs0sVOQ5QpLAwO1tx0I6XFxscFxlefEbVlJ/CbHyq4xqKgL7NTaV/61QSl9uaxW1ny8RT4Eb4jGnq5ABPWykdUgAhX7ReS/qHHwxqWrl688pam0paIBTgSMZBrn7nitmxgrk+Wf4+9SzlWffS6T+E2MGV5/9LpP4TYXPwejmmMFPHJUTLbvHknlKRA8u8csTe24Rdz6A3w88G8Lx5dEyd/JO72Ls7HTcX2RLkIN+Q35XJtg1xdot/8AlKB3AHvR7S4/Up50oIG07/ehP9lZ/wDS6T+E2MOV5/8AS6T+E2HGrmLRssUgjkKkKzLqCnoSLi/wuMINLJXGVqeqrpoahRqCxLCI5EvbXGWjYkcgRzU89iCQo4g24krQUkDoAfanQ2SYqJm1dn0FRBB30Mhm1eNYW0IFtcsfny+/BSGhz1uVZS+v4psbVtGY4y8+YVIRd2ZpEUc+tkAwPyXN2d/yHMxMw3aKdVkBA8iuh1+N2+GBqu31upW2E+EB8XwmZzGYgbfejFiExvW9bVZvDLHFLmFEry30KYzdreQ+ePeKDPGIHttIGI90xm/rYX3xPymamq6xXqITBXxIbIzagUJsWiPJx8tQvuBfC/kWZU59qnpYKlqmBdfeVgIFrkHTbe4ANgQD/O1fGvC54iUp8MDOE9TEEZiI9Z0FWaaaUClZhW3fzJMAedBqvjrOPaWpqeRKuSMlX7qBrKwNiCTtzHPlg1xNmOdUNM1RLV0tlA8ATxEkgWFzva+NMh48nzOCSmjeSCdjqFTHD+LRRpupuwOoi46c/TAfjDs7hp6CeoklmqakAWlkc+dthubb9ScaB4laIuG7V6ELUQOXlJJnqY5R70JbRSSJBA3Gnp1q58sqDJDE7c3RWNvMgE4k4g5F+awfVJ/SMTsKnWg1X3Dqg8QZiDuO5jvf5YPSZFAsMsdLajaUgl4lAOodT/p02OEeXKqqfPa32Sq9ldI4ySUDhxt4SMOOd1VRAI1ipjVMV8bK6ooYc7Agnfn6YS465dNIQq2KSCBzJMzoI6D703aoK3AE66iYAx/VioOV5CamXTXrDNJTMrRzIw13vcagNxyvva+AtNP/AGhMK2TeNSVpEPJUvbvTf9N7Xv0Ww88MdVwlTgSV/dtHUmncMQ55lOoBsSOV/QYXsrslBFosAIFt1HuYf4bbp5UqzMZB2JyQNok+upzWB/qG4ddKWW4SXFRjA2H3PT0xUmXOolfQTuOZ6D0Jvz9Ma5pmqx0ss6kEJGzA89wD/vgVw/QI+ouA2kDY+bXJJ/0+WDVdlyyQPCAAroyeguCP98avOpalcscokDqSDE9ImuT4mza212WGZKUHlJP/AGIOTG07Dp1NMPDuUrS0qQ3tpXXM5tdnbd2Y+ZN8EYMzhuFUHc2DaG0k9PFa2BHDUwq6aBnI1KQZFNm8ago6H1D/AB5YJ8RO3dhE98nUvpo8V/8AT5nHEW3+4F3SwCqSMiSIJASOn9yZr6UhKCQgfbTv50TeEEWIwocexBaNprDvKNhMjW3CgjWB+0l1Px9MH4csR1D95KdQBB7xhz9AQv8ALAPtCF6Cqj5mRFiF+rOwUfaThlaQi5ZdAAJPKfNJBMHtANUiJANInGuTVNXXxxOAKcC8YDGzNbxMwt05fD9o4i8R9nvs8D1UUoSWAB1KDTy5389uX3Xw2cecVGgpu9VA7M+hb8gSCbnz2B288I1fxNmVTE0DLBaQaW0g3t1tjqeHrvXmWwwlKUDB0znJ0x/n01gFONqaaRPXE9s7f5qwIYUr6SCRro5VZEkTZ43t7yHp8ORGxuMH+E88eoWWGoCiopyFk0+64YXSRRzAax26MrC5tfArhuk7qkgjsRpjUWPPl1xmROv9q1BUiy0qCY32B1uUv0vp1H4Y59MeKtqJTntSNwiEydRU/OODUqXuKqeIaQuiNwF29LYr/jnLM0goKiORoXpFY2dmZpimu63Pny+GCtRksEeZLU0r1Momcd4YHV4dXLTIBuOerc+dhiT2rZrElBUU7zIJWVSsZYaiNXMD5HAeHqFvetMpt5mJIT8h3G4x1n02q7zjxZSlSvh1GnbvT5kX5rB9Un9IxOxByL81g+qT+kYnY1DrWbVfcOf8wZj9TH/tghxLRZmHX2IUxS3iMpa9/QDphVlSuOe1ooWiV+7j1mUEjTta3rfBOqGbp/jZnRQfFbf6nBLvhzFy6248EnlAgKkjIGoq6VFOlP1JTHutMliSPEBy3G4HpitOF4fyMQMdRhLwMejGNihI9Da+HmLi2nkhmaCeOZoIyz6De2xIuPIkHFe0NZ7NRUqghmKqW1E+IEanN/Mkjffc9cF4dbhgeGkQEj6D1rE4sy5cqaaaMLJJBmI5QSTO0a175flkkEmpnTRbSSTa4sLbdD05/wDeXmNexcU0B/KHF72JESXsZH+G9gSNRFrjcjTMMv8AaBG6MLBWte/6Qt/LGuW6oq2cRDWxpEL+jIzCOw/zAtt/lw2vCjyaKzPmZmO8A46msm3ba4nfNuOqBUsEqAHKAoEjP9UcxiPmiBU6gpDlswJleSnnIDu5F45zsHNgAEk902sAQu25w6S0qzWLalZLjwkg2Nrj52wpZKstTBLHVJeN1CjUtiwYHVcfZ0wQ4MqS0Jgmc+0Ulo5DyLL/AOnJ8HUfaGFzbHOX1sW1F9kA7KScAxorOhEa7j0rt8IwnESBtpj6HbypnAWNABsFFgMJnE8vfTQUo3Otamex91I2vEp8i0liPRG9MNOpdy0l1UFjfyHU4TuFI9UTVLAiSrczNceIK3+Gp/Zj0r8r9ThBt03B/UkABOEiQcn5lSCRgYHczrVmkSqPrWvGcdI1KVrG0xFgLgkEN0sRjzrK8UcMSxAMjXszHn16dTe98FM4y2OeF45gCjDe/S24Py54Xkzynjg7lUaVVFl1gaT/AD2A+GH23GyyltalH4pKRuI1Hn7+VGffabHI4sp5o+X5jHTB7ab0byXOhODtpdbXF7ix5EHqMb8AUcZp6mkkRWZJnSa4uZVfxIzHmxKEKSeqsOmFHhyJpKpSp2TxMRytawAw2Zc/dZsluVTTMG36wMpU/ZKRhhLCrVYQrVQmDqMmJ84z5TQ1supYSXp5tc4IBJjmAwDEE+ZqfTZfS5ariJEpo2YXPK55C5OFXtLhp58uqKlVikcAASqATsw2v6YZuKuLssjk9mrXQsLPpdCwHOx5WBtfClx3xflkmUzU9JNECQNMai1/ECbC3zwC24Tefrk3JeWRzAxmInTt+RVCtrwog83pEe81ZeRfmsH1Sf0jE7EHIvzWD6pP6Ridh460rVSVkdM+bZpHVT9xFJBGCwkCHobAnn6ixuOYwIK8OQuFignrZL2smt7/ACJVW+WGCm4dp6zP65aiJZQkcbKG5X2G46/PFkUWWwwi0UaRj/KoGNNb4bgSrQaGBoPrU1Aj4SpooJoqeGOATIUYooF7ggX87XxXWVUZqIKRz4TEoWRLbhkIDKd9iCpBxbUFQrrqRldTyKkEfaMJfEeUNTTPUxgtBLvOgFzG4AHeqBzUj3x0sD1OF7Z8tuSTrWbfh9ATcW3zomN8KSUkR2P7ZoZT1UcTrAoY+vQX33Pwx5ZJmKw19YshAklSJoQTbvFUONKk82DE3A/WGJMVJFK6VCENt4WU3Vgb7+vPEPjGh72jmAQM6oWTbcMN/Ceh2w34QCYBxtiIHTGtczZXdvZ3TbjUqkAKCsQo6wdx9MYo1wxnklSXLBdA5WvcE9Dfntj7RNpzOcPdHlpgKcgCzKhJku2/jDOuxFgDte5trnPFASCOWIahOLq/6Iutxf1N+Xod9sRKmtmg0ZjGq1A7gLMhuraQdWuLwsb7m6/pbbi2FXGzymAeU6Tn0nH7xX0V1spEpSrlOQTkanE7x7VpkeZzzyGGrj0wyq0ZK1Jb3tgLCJTvfnfHvwcmmmKaiwjmmjW7FiESVlVSTvsoA38sfKKko5qqSppTR642DM+mzqXvYtfe53xCyzNhTSTmqikpPaKhpFMijurNZVHeKTGGYKGIJ95j8cYQaIaU2AcEbR1/9H+1E5gVhXUdf4FHs0q+7jJ0NJfbSAd7+exsMBcs4dglUtJA8Z1WAZ2uRtbyt5cumD9XWxxIZJHWNBzZmAX7TthdzLigTxPFSs6zNJHCjNGy7yn301Aagqhn26LfEWjj7c+DImBIkR9KKhxbLhWFRiMYPU51z00pipaJIxaNAo9BiJkn5RmZdd0o4mjLdDLKVJUHzVUBPlrHniUOz0GwevrpE6oZI1v/AO5IlcfJhhjy3LIqeJYoUWONRYKosMMtMkKLjipV+bmk3rjxBHvX2oy6KQ3eJHPK7KCbfMYqHtGyKvjpqmR46Jae+3dx2kC6vDv58r4t7MllMTiEqsuk6CwuobpceWKh4/4qr1oZaWvo9LOAEqITeJiCDv8Aq/bv5Y17EKLg5Y1GuvpStWzkX5rB9Un9IxOxByL81g+qT+kYnYROtRVf8N/8wZj9TH/tgxxbwP8A2g6d5VTRwqLPDGbLJvfxH+VrfC2NMn4amizarqm091NGipY73HO4+WGvDDjpSsKQdh7CvVAyTJIaSFYIE0RryFyeZuSSdyScT8ZjMLkkmTXqVK/s7hZzJTyy0bMbusOnu2JNySjKQD6rpJvvfbAevy2ponj7yVamCRwgcrolRiNtVvA4JFrgLa/XFh4U+06QJQiQnSI54HY+SiZdR/dvgrbikkQaz7yxZfbVKBzRrGZ286W+GqOpU1UVLHFNTRSBBFK5TSzKHcIwRhoGpbKQbEmxAFsE6bMKmGcQVMUMIkhZqdYmZrGM2dWYqoOzIwso688F+zqlK0EbsCrTlp2B5gyMWt8ACAPQDHrx1lDz0jGH/Hh/Gwm36ag+H4MpKH0Y4t4pmNqftlONtJQozAE94oN2d8PCSlWrqJZKmSrhhZ+80WXSGIC6VHV25+mHWSlRk0MoKEWKkXFvK2AnAERXLKNSCpECCxFiPD1HnhgwuR8RO9XJOlL2WcBUUDh1i1FTePvGZxFfpEGJEY6eEDkPIYVMg/Kc8qfFqSmkaUjnpdo0hQX6EBZTb/OcWZhD7I8uHc1VXbetqpJQSLHu9bBPiObD9rF9QSagE0+YzGYzFKiswm9r/wD5RU/Bf6hhyxGzLLYqiNopkEkbc1PI4I0vkWlR2NeryyL81g+qT+kYnY1ijCgKosALADoByGNsUOterMZjMDOJM+joqaSokuVjF7DmSdgB6k7Y8kFRgV6iTMALnYDCTX9smWROU75pLfpRoWX5Hkfliq+Ku2CqrYHg7uOGNz4tGosV/VJJtY9dhhExu23CZEvY7UUN9a6x4f4opq1C9NKslrahyZb8tSncX9fI48+MOHvbqOam1BO8WwYi9jfnbHNXCXFElBUpOlyAbSL+un6Q+NuXkbY6rilDKGBuCAQfQ8sIXtp+mWIyDpVFDlNZBCEVVUWCgAD0AsMaVlbHEhkldY0XcsxAA+JOPbHN/atxk9bWPED+Ip3KIvQsDZnPmb3A8hy5nA7S1Nyvl23qAJNXAO1nLO87v2kftaW0fvWththmV1DKwZSLgg3BHocceYtTsL4pdKhqN2JikUtGCfdcc9Pow6eYv1ONC64YG2yts6daupECau2rqkiRpJGCIgLMxNgAOZOKJzrtplU91l8UdPTx+FLp4iB6clHkLfdhv7eM3aOijhU27+SzfsqL2+ZtihcX4bZoWjxHBPSpQmcmrLyLt0q45B7SqTxn3tI0uB5qb2J9D9oxeOWZlHURJLEwdHF1I/8A3PHIeLm/4f8AOnK1FMxuqaZE9NRIcfC4B+JPni3EbJtLfiNiI1ry0gZFXBjMZgfnedx0seuS5uQqIo1O7nkqKNyTY/IE9MYABJgUKiGMwLTO9VUtOE37nvZCWF47kBFIF7lvF1209b7FMeII1r1ZipO3/Mp0jp4l2gkLFzbmy6SoJ6cybdfli28JPavwbJmFIoht3sT61Um2oWIIv0O9x8PXDVktKH0qXpUjWub8ZgunB9aQ7eyTqI1LOXjZAAPVgLn0G/pgQBjsErSrQ0yCDWY6Q7N+JpJMrE1WohWG66yCA0aAWff5j1IxXPZRwrBXxTRVFKxVWDrUr4fIGLV1BtewvzN7bYu7O8oSpp5IHJVZFK3FrjyI6bYweJ3CFENEZB1/agrM1HoOJopXjjUOJHj7woUN0U+73nRCegaxO/ljmzMMqSLMpIKpnjjE7K7gAsFJOl99jsQ3wxeWVVFQammezd7KHSrUKe6ZItSrKL+4xawAvurHnpBx97QOzGLMrSK3c1Ciwe1ww6Bxz26Ecrnnhe0eRbuEK0UPpVQYNV8nYqFTv5a+L2ULrMiDmnO676d/n88BOyyEvm0bxIdMfeSab76NLALfqbkDClFIxtEJLIzDmxCXv7xHK3W9sdGdmnA8FBCXSVaiSW2qVSCthyVLdOvPc/LGjdOKYaUHFcxVgYirmRrVI8Z8dVOYlBUIid0W0qqkFdVrg3JPQfZhax1rm/D8FTE8Usassgs1hY/EHmD64587T8qjpahYIqP2VEvpk1MxmBt4rnyty5i5v0xaxvUOQ0lMe1ShW1JuLa/4fKQmaqkt4VRFv6sSf5Bf5jFX5XlklRKkMS6pHNlFwP5n03x05wPwkmXUiwqdTE6pHt7znmfgNgPQY9xR9KGvD3NecOIpgwC4sy0vGk6SCKSlLSoWXUvuMpDLcH3SeRG/2YO4R+PePWpoKgQIxkiKqzlAY1ZrGxufJh9uOdZSpSwE6/goQqVw1UtPWNNp0N7LEtSASV703dFHqisSfSReeG7HOidtOZC9jCL7m0Q36b7+Qti8eDM2epoaeeW2uRAzWFhf0GGbu1cZhS4jSpIIo1jMZhI7U+ORQU2iM/lEwIQdVHVz8OQ8z8DhRptTqwhOpqAJqte2Hjhqmpalif8AEQmzaTs7jnfzCnYDzv6YT+F899jqo5+7WQId0Yc1IsbeRsdsCQMZjsm7dCGvCGnvRwmBFdcZHmMM8CS05UxOLrpFviCOhB5jzwtcdcXzU6VCU8fjigEplZgAuokDStjqPhPl0xUvZ/x7NlUxinV+4Y3eNlIZCRsyg2PlcdRv8RPs1VnFdI0aNJI7FtztGl9gTyAA2xiI4dyOErPwDMmhctEf738z/wCuP3F+7FqZfxwBkq1FTOgmkifTcqpdhcAKL7kbcsVr/cjmf6sP8X/64sPhnh96eXLaeoVGZKap1D3l9+EjmMXu/wBMUjw4648gTUqKdqprhzMaaCKoeWKOee0Yp0lVmTme8LAEA2FrX+/Bdq/MqmJauDTFFTDu9NOwjWMCx3TVfxXvtcbdLYvniTLYhSVBEUYPdP8AoL+qfTHKeGrZ0XfMuII65220qU5p5y7tlzKIAGRZRcf4iC9vK4ti7cuzCHMaBKh4VYMmrQ6ggMBvzHK454qXs47PKDMLs1RK7RhTJEF0e9e3iIJI2I8Nj6jF5xUCJEIkUIgXSFUWAFrWGM3iCmAoJbTChrtVVRtXIEZ2BxY3Ava9UU0iRVTmanJClm3dB5g8yB1BufL1r2emaNmjYWZGKsPIqbH+YxvRRI0iq792rGxci4W/UjyHX0x0LzTbyIWJH5pRYBGa6szHOF9jkqIHWQCJnRgbqbLcHHNmW5JW5tNK6fj5lUM5ZlDEcha9h/piUuZ1+UtLSvdVdSrRtcxsGFtaH18x899sNf8Aw/fnVT9Uv9WMpto2bS3UkHSD5UMCBNLP90ma/RD/ABYv/ni/OCMtkp6CnilXTIkYDLcGx8rjb7MHMZjKub1y4ASsDHSqlRNQM+zT2amln0l+6QtpHM2HLHLXEfEUtdUPUTEam5AclUclHoMdZkX2OBv4M0n0aL9xfuxeyu0W0kpk15JiuS74dOyfhYVtepcXigtI46Eg+Bfmd/gDjoD8GaT6NF+4v3Yl0eXxRAiKNYweelQL/Zhx7i3OgpSmCasVyKpbt9li9ogURWl0FmlvbUt7BbcjY736cuuFPgnj98s7wxQxyNLYMzltgt7AAW8zfHSdZlkU1u9jSS3LUoNvhfEb8GaT6NF+4v3YC1ftpZDK0SO9QFYiqe/8QNV9Gg+1/vwIzTtkrJZ4p0SKJ4kdBYFgQ5Qm9z/kFreuL4/Bmk+jRfuL92M/Bmk+jRfuL92ITdWqTIa+9ekdKoKs7Y8xljeNnj0upU2jA2IscJF8dafgzSfRov3F+7GfgzSfRov3F+7B2+JtNfI3FSFgaCuf+FO0v+zlYU9JFd7a3Z3LNbl12G52Hni6OznjNsypWleMRskhQ6SSpsAbi/xtgx+DNJ9Gi/cX7sTqakSNdMaqijooAGErm4aeEpRCuszVSQa5Z43qUkzGqaNSqmZtiLG4NmNvVgT88BMdXVnB1DK7SSUkDu27M0akk+ptjw/AHLvoVP8Awl+7GijiyEpCeU4q4cgUkcCxQZ3lncVaEyU1oxKNmAt4WU772FiDsbcrHDJwH2ax5Y8jrM8rSALuAAADfkOpw0ZdlcNOmiGNIkvfSihRf4DErGS7cqVzJRhJ2oc1mMxmMwrUV//Z"/>
          <p:cNvSpPr>
            <a:spLocks noChangeAspect="1" noChangeArrowheads="1"/>
          </p:cNvSpPr>
          <p:nvPr/>
        </p:nvSpPr>
        <p:spPr bwMode="auto">
          <a:xfrm>
            <a:off x="8789988" y="-631825"/>
            <a:ext cx="1333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482" name="Picture 2" descr="http://infodesign.com.au/wp-content/uploads/worksho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857500" cy="24860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lasbergen.com/wp-content/gallery/codo/codo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3" y="342694"/>
            <a:ext cx="7128535" cy="603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סוג אינטליגנציה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820241" cy="4095725"/>
          </a:xfrm>
        </p:spPr>
      </p:pic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43608" y="5949280"/>
            <a:ext cx="72008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642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 bwMode="auto">
          <a:xfrm>
            <a:off x="899592" y="332656"/>
            <a:ext cx="7772400" cy="724942"/>
          </a:xfrm>
          <a:prstGeom prst="rect">
            <a:avLst/>
          </a:prstGeom>
          <a:ln w="127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4000" dirty="0" smtClean="0"/>
              <a:t>דוגמאות למענה לשונות לומדים: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 bwMode="auto">
          <a:xfrm>
            <a:off x="6084168" y="1268760"/>
            <a:ext cx="2687914" cy="504056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2800" dirty="0" smtClean="0"/>
              <a:t>קטעי הרחבה: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7281" t="29133" r="54132" b="23967"/>
          <a:stretch>
            <a:fillRect/>
          </a:stretch>
        </p:blipFill>
        <p:spPr bwMode="auto">
          <a:xfrm>
            <a:off x="1619672" y="2060848"/>
            <a:ext cx="6552728" cy="4479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 bwMode="auto">
          <a:xfrm>
            <a:off x="683568" y="332656"/>
            <a:ext cx="7772400" cy="724942"/>
          </a:xfrm>
          <a:prstGeom prst="rect">
            <a:avLst/>
          </a:prstGeom>
          <a:ln w="127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4000" dirty="0" smtClean="0"/>
              <a:t>דוגמאות למענה לשונות לומדים: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 bwMode="auto">
          <a:xfrm>
            <a:off x="5796136" y="1196752"/>
            <a:ext cx="2687914" cy="504056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2800" dirty="0" smtClean="0"/>
              <a:t>פעילויות הרחבה: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2400" t="17934" r="56888" b="19767"/>
          <a:stretch>
            <a:fillRect/>
          </a:stretch>
        </p:blipFill>
        <p:spPr bwMode="auto">
          <a:xfrm>
            <a:off x="1115616" y="1124744"/>
            <a:ext cx="4670002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 bwMode="auto">
          <a:xfrm>
            <a:off x="683568" y="332656"/>
            <a:ext cx="7772400" cy="724942"/>
          </a:xfrm>
          <a:prstGeom prst="rect">
            <a:avLst/>
          </a:prstGeom>
          <a:ln w="127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4000" dirty="0" smtClean="0"/>
              <a:t>דוגמאות למענה לשונות לומדים: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 bwMode="auto">
          <a:xfrm>
            <a:off x="1187624" y="1196752"/>
            <a:ext cx="7080402" cy="432048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2800" dirty="0" smtClean="0"/>
              <a:t>פעילויות ברמות שונת(</a:t>
            </a:r>
            <a:r>
              <a:rPr lang="he-IL" sz="2800" dirty="0" err="1" smtClean="0"/>
              <a:t>במד"ל</a:t>
            </a:r>
            <a:r>
              <a:rPr lang="he-IL" sz="2800" dirty="0" smtClean="0"/>
              <a:t>/באתר):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300" t="29478" r="30507" b="6467"/>
          <a:stretch>
            <a:fillRect/>
          </a:stretch>
        </p:blipFill>
        <p:spPr bwMode="auto">
          <a:xfrm>
            <a:off x="2915816" y="1628800"/>
            <a:ext cx="4752528" cy="5007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14763" t="20034" r="54525" b="15567"/>
          <a:stretch>
            <a:fillRect/>
          </a:stretch>
        </p:blipFill>
        <p:spPr bwMode="auto">
          <a:xfrm>
            <a:off x="2915816" y="1556792"/>
            <a:ext cx="4464496" cy="5265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 l="5706" t="41733" r="53738" b="19767"/>
          <a:stretch>
            <a:fillRect/>
          </a:stretch>
        </p:blipFill>
        <p:spPr bwMode="auto">
          <a:xfrm>
            <a:off x="395536" y="1916832"/>
            <a:ext cx="82259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11760" y="2348880"/>
            <a:ext cx="367240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000" dirty="0" smtClean="0">
                <a:latin typeface="BN Zika" pitchFamily="2" charset="-79"/>
                <a:cs typeface="BN Zika" pitchFamily="2" charset="-79"/>
              </a:rPr>
              <a:t>המשימה בספר: ברמה גבוהה.</a:t>
            </a:r>
            <a:endParaRPr lang="he-IL" sz="2000" dirty="0">
              <a:latin typeface="BN Zika" pitchFamily="2" charset="-79"/>
              <a:cs typeface="BN Zika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700808"/>
            <a:ext cx="216024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latin typeface="BN Zika" pitchFamily="2" charset="-79"/>
                <a:cs typeface="BN Zika" pitchFamily="2" charset="-79"/>
              </a:rPr>
              <a:t>משימה אלטרנטיבית ברמה בסיסית</a:t>
            </a:r>
            <a:endParaRPr lang="he-IL" sz="2000" dirty="0">
              <a:latin typeface="BN Zika" pitchFamily="2" charset="-79"/>
              <a:cs typeface="BN Zika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700808"/>
            <a:ext cx="216024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latin typeface="BN Zika" pitchFamily="2" charset="-79"/>
                <a:cs typeface="BN Zika" pitchFamily="2" charset="-79"/>
              </a:rPr>
              <a:t>משימה אלטרנטיבית ברמה בינונית</a:t>
            </a:r>
            <a:endParaRPr lang="he-IL" sz="2000" dirty="0">
              <a:latin typeface="BN Zika" pitchFamily="2" charset="-79"/>
              <a:cs typeface="BN Zika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 bwMode="auto">
          <a:xfrm>
            <a:off x="899592" y="692696"/>
            <a:ext cx="7772400" cy="724942"/>
          </a:xfrm>
          <a:prstGeom prst="rect">
            <a:avLst/>
          </a:prstGeom>
          <a:ln w="127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4000" dirty="0" smtClean="0"/>
              <a:t>דוגמאות למענה לשונות לומדים: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 bwMode="auto">
          <a:xfrm>
            <a:off x="2843808" y="1556792"/>
            <a:ext cx="5856266" cy="504056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2800" dirty="0" smtClean="0"/>
              <a:t>שאלות ברמות חשיבה שונות: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תמונה 3" descr="שונות לומדי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7560840" cy="432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מלבן מעוגל 7"/>
          <p:cNvSpPr/>
          <p:nvPr/>
        </p:nvSpPr>
        <p:spPr>
          <a:xfrm>
            <a:off x="1979712" y="2852936"/>
            <a:ext cx="792088" cy="2160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1935262" y="3310136"/>
            <a:ext cx="792088" cy="2160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1934344" y="3631952"/>
            <a:ext cx="792088" cy="2160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/>
        </p:nvSpPr>
        <p:spPr>
          <a:xfrm>
            <a:off x="1908026" y="4815086"/>
            <a:ext cx="792088" cy="2160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16013" y="1628775"/>
            <a:ext cx="7334250" cy="406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"החשיבות שבהקניית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  <a:r>
              <a:rPr lang="he-IL" sz="2600" b="1" dirty="0">
                <a:solidFill>
                  <a:srgbClr val="CC0000"/>
                </a:solidFill>
                <a:latin typeface="Tahoma" pitchFamily="34" charset="0"/>
                <a:ea typeface="Tahoma (Hebrew)"/>
                <a:cs typeface="Tahoma (Hebrew)"/>
              </a:rPr>
              <a:t>המיומנויות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הקשורות לאופי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המקצוע אינה מוטלת בספק, אך יש חשיבות גם לכך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שיוקנו תוך יצירת סביבות למידה המעודדות</a:t>
            </a:r>
            <a:r>
              <a:rPr lang="he-IL" sz="2600" b="1" dirty="0">
                <a:solidFill>
                  <a:srgbClr val="CC0000"/>
                </a:solidFill>
                <a:latin typeface="Tahoma" pitchFamily="34" charset="0"/>
                <a:ea typeface="Tahoma (Hebrew)"/>
                <a:cs typeface="Tahoma (Hebrew)"/>
              </a:rPr>
              <a:t> טיפוח </a:t>
            </a:r>
          </a:p>
          <a:p>
            <a:pPr algn="ctr" eaLnBrk="0" hangingPunct="0"/>
            <a:r>
              <a:rPr lang="he-IL" sz="2600" b="1" dirty="0">
                <a:solidFill>
                  <a:srgbClr val="CC0000"/>
                </a:solidFill>
                <a:latin typeface="Tahoma" pitchFamily="34" charset="0"/>
                <a:ea typeface="Tahoma (Hebrew)"/>
                <a:cs typeface="Tahoma (Hebrew)"/>
              </a:rPr>
              <a:t>לומד עצמאי, המבצע פעילויות חקר ופתרון בעיות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ומסוגל ליישם</a:t>
            </a:r>
            <a:r>
              <a:rPr lang="he-IL" sz="2600" b="1" dirty="0">
                <a:solidFill>
                  <a:srgbClr val="CC0000"/>
                </a:solidFill>
                <a:latin typeface="Tahoma" pitchFamily="34" charset="0"/>
                <a:ea typeface="Tahoma (Hebrew)"/>
                <a:cs typeface="Tahoma (Hebrew)"/>
              </a:rPr>
              <a:t> דרכי חשיבה מדעיות-טכנולוגיות.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לפיכך בתכנון ההוראה חובה להקפיד על הקניית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המיומנויות הקשורות הן להכשרתו של הלומד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(</a:t>
            </a:r>
            <a:r>
              <a:rPr lang="he-IL" sz="2600" b="1" dirty="0">
                <a:solidFill>
                  <a:srgbClr val="A50021"/>
                </a:solidFill>
                <a:latin typeface="Tahoma" pitchFamily="34" charset="0"/>
                <a:ea typeface="Tahoma (Hebrew)"/>
                <a:cs typeface="Tahoma (Hebrew)"/>
              </a:rPr>
              <a:t>מיומנויות למידה</a:t>
            </a:r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) והן לאופי המקצוע (</a:t>
            </a:r>
            <a:r>
              <a:rPr lang="he-IL" sz="2600" b="1" dirty="0">
                <a:solidFill>
                  <a:srgbClr val="A50021"/>
                </a:solidFill>
                <a:latin typeface="Tahoma" pitchFamily="34" charset="0"/>
                <a:ea typeface="Tahoma (Hebrew)"/>
                <a:cs typeface="Tahoma (Hebrew)"/>
              </a:rPr>
              <a:t>חקר ופתרון </a:t>
            </a:r>
          </a:p>
          <a:p>
            <a:pPr algn="ctr" eaLnBrk="0" hangingPunct="0"/>
            <a:r>
              <a:rPr lang="he-IL" sz="2600" b="1" dirty="0">
                <a:solidFill>
                  <a:srgbClr val="A50021"/>
                </a:solidFill>
                <a:latin typeface="Tahoma" pitchFamily="34" charset="0"/>
                <a:ea typeface="Tahoma (Hebrew)"/>
                <a:cs typeface="Tahoma (Hebrew)"/>
              </a:rPr>
              <a:t>בעיות</a:t>
            </a:r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)"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  <a:r>
              <a:rPr lang="he-IL" sz="20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  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                       </a:t>
            </a:r>
          </a:p>
          <a:p>
            <a:pPr algn="ctr" eaLnBrk="0" hangingPunct="0"/>
            <a:endParaRPr lang="en-US" sz="2600" b="1" dirty="0">
              <a:solidFill>
                <a:srgbClr val="000066"/>
              </a:solidFill>
              <a:latin typeface="Tahoma" pitchFamily="34" charset="0"/>
              <a:ea typeface="Tahoma (Hebrew)"/>
              <a:cs typeface="Tahoma (Hebrew)"/>
            </a:endParaRPr>
          </a:p>
        </p:txBody>
      </p:sp>
      <p:pic>
        <p:nvPicPr>
          <p:cNvPr id="15363" name="Picture 3" descr="librar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05400"/>
            <a:ext cx="18288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1857356" y="642918"/>
            <a:ext cx="5724525" cy="5651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 (Hebrew)" pitchFamily="42" charset="-79"/>
              </a:rPr>
              <a:t>“מדע וטכנולוגיה בחטיבת הביניים”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3808413" y="5562600"/>
            <a:ext cx="4222750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he-IL" sz="2600" b="1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  <a:r>
              <a:rPr lang="he-IL" sz="2000" b="1">
                <a:solidFill>
                  <a:schemeClr val="tx2"/>
                </a:solidFill>
                <a:latin typeface="Times New Roman" pitchFamily="18" charset="0"/>
                <a:ea typeface="Tahoma (Hebrew)"/>
                <a:cs typeface="Tahoma (Hebrew)"/>
              </a:rPr>
              <a:t>משרד החינוך התרבות והספורט, 1996</a:t>
            </a:r>
            <a:endParaRPr lang="en-US" sz="2000" b="1">
              <a:solidFill>
                <a:schemeClr val="tx2"/>
              </a:solidFill>
              <a:latin typeface="Times New Roman" pitchFamily="18" charset="0"/>
              <a:ea typeface="Tahoma (Hebrew)"/>
              <a:cs typeface="Tahoma (Hebrew)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9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35840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התאמה אישית 5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4B29B"/>
      </a:hlink>
      <a:folHlink>
        <a:srgbClr val="D34817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630</TotalTime>
  <Words>928</Words>
  <Application>Microsoft Office PowerPoint</Application>
  <PresentationFormat>‫הצגה על המסך (4:3)</PresentationFormat>
  <Paragraphs>242</Paragraphs>
  <Slides>36</Slides>
  <Notes>3</Notes>
  <HiddenSlides>2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38" baseType="lpstr">
      <vt:lpstr>Equity</vt:lpstr>
      <vt:lpstr>Image</vt:lpstr>
      <vt:lpstr>"  מיומנויות-על ושונות לומדים  במדע וטכנולוגיה לחט"ב   </vt:lpstr>
      <vt:lpstr>מצגת של PowerPoint</vt:lpstr>
      <vt:lpstr>סגנונות קוגניטיביים</vt:lpstr>
      <vt:lpstr>סוג אינטליגנציה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הספירליות של הוראת מיומנויות</vt:lpstr>
      <vt:lpstr>הספירליות של הוראת מיומנויות</vt:lpstr>
      <vt:lpstr>הספירליות של הוראת מיומנויות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טריאתלון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התפתחות מיומנות ייצוגי מידע –גרף עמודות </vt:lpstr>
      <vt:lpstr>התפתחות מיומנות ייצוגי מידע</vt:lpstr>
      <vt:lpstr>התפתחות מיומנות ייצוגי מידע</vt:lpstr>
      <vt:lpstr>התפתחות מיומנות ייצוגי מידע –טבלה </vt:lpstr>
      <vt:lpstr>ורק בשלב הזה.....</vt:lpstr>
      <vt:lpstr>סדנה- אפשרות א</vt:lpstr>
      <vt:lpstr>סדנה -אפשרות ב</vt:lpstr>
      <vt:lpstr>מצגת של PowerPoint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מיומנויות למידה במדע בספרי מטמון חדש</dc:title>
  <dc:creator>Weizmann Institute of Science</dc:creator>
  <cp:lastModifiedBy>MARCEL</cp:lastModifiedBy>
  <cp:revision>80</cp:revision>
  <cp:lastPrinted>2012-07-03T06:30:15Z</cp:lastPrinted>
  <dcterms:created xsi:type="dcterms:W3CDTF">2011-09-11T07:02:19Z</dcterms:created>
  <dcterms:modified xsi:type="dcterms:W3CDTF">2012-10-08T18:04:37Z</dcterms:modified>
</cp:coreProperties>
</file>