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5">
  <p:sldMasterIdLst>
    <p:sldMasterId id="2147484380" r:id="rId1"/>
  </p:sldMasterIdLst>
  <p:notesMasterIdLst>
    <p:notesMasterId r:id="rId23"/>
  </p:notesMasterIdLst>
  <p:sldIdLst>
    <p:sldId id="256" r:id="rId2"/>
    <p:sldId id="424" r:id="rId3"/>
    <p:sldId id="426" r:id="rId4"/>
    <p:sldId id="268" r:id="rId5"/>
    <p:sldId id="423" r:id="rId6"/>
    <p:sldId id="412" r:id="rId7"/>
    <p:sldId id="427" r:id="rId8"/>
    <p:sldId id="428" r:id="rId9"/>
    <p:sldId id="429" r:id="rId10"/>
    <p:sldId id="281" r:id="rId11"/>
    <p:sldId id="430" r:id="rId12"/>
    <p:sldId id="394" r:id="rId13"/>
    <p:sldId id="369" r:id="rId14"/>
    <p:sldId id="371" r:id="rId15"/>
    <p:sldId id="395" r:id="rId16"/>
    <p:sldId id="431" r:id="rId17"/>
    <p:sldId id="432" r:id="rId18"/>
    <p:sldId id="307" r:id="rId19"/>
    <p:sldId id="433" r:id="rId20"/>
    <p:sldId id="435" r:id="rId21"/>
    <p:sldId id="323" r:id="rId2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" initials="D" lastIdx="7" clrIdx="0">
    <p:extLst/>
  </p:cmAuthor>
  <p:cmAuthor id="2" name="Rana" initials="R" lastIdx="0" clrIdx="1"/>
  <p:cmAuthor id="3" name="Dori" initials="JD" lastIdx="33" clrIdx="2">
    <p:extLst/>
  </p:cmAuthor>
  <p:cmAuthor id="4" name="Gabi" initials="G" lastIdx="10" clrIdx="3"/>
  <p:cmAuthor id="5" name="Amal Jaraisy" initials="AJ" lastIdx="2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69841"/>
    <a:srgbClr val="FF0066"/>
    <a:srgbClr val="49C773"/>
    <a:srgbClr val="D8F8AE"/>
    <a:srgbClr val="C5EFBB"/>
    <a:srgbClr val="BAECAE"/>
    <a:srgbClr val="AAE89C"/>
    <a:srgbClr val="BBFBBE"/>
    <a:srgbClr val="8FF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סגנון ביניים 3 - 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סגנון כהה 2 - הדגשה 1/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סגנון בהיר 1 - הדגשה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סגנון ביניים 3 - הדגשה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סגנון ביניים 3 - הדגשה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סגנון כהה 1 - הדגשה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סגנון בהיר 3 - הדגשה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14" autoAdjust="0"/>
    <p:restoredTop sz="90833" autoAdjust="0"/>
  </p:normalViewPr>
  <p:slideViewPr>
    <p:cSldViewPr>
      <p:cViewPr>
        <p:scale>
          <a:sx n="55" d="100"/>
          <a:sy n="55" d="100"/>
        </p:scale>
        <p:origin x="-141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SoCQ graph</a:t>
            </a:r>
            <a:endParaRPr lang="he-IL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HS during first year of implementation</c:v>
          </c:tx>
          <c:cat>
            <c:strRef>
              <c:f>גיליון1!$A$2:$A$8</c:f>
              <c:strCache>
                <c:ptCount val="7"/>
                <c:pt idx="0">
                  <c:v>Aw</c:v>
                </c:pt>
                <c:pt idx="1">
                  <c:v>In</c:v>
                </c:pt>
                <c:pt idx="2">
                  <c:v>Per</c:v>
                </c:pt>
                <c:pt idx="3">
                  <c:v>Man</c:v>
                </c:pt>
                <c:pt idx="4">
                  <c:v>Con</c:v>
                </c:pt>
                <c:pt idx="5">
                  <c:v>Coll</c:v>
                </c:pt>
                <c:pt idx="6">
                  <c:v>Ref</c:v>
                </c:pt>
              </c:strCache>
            </c:strRef>
          </c:cat>
          <c:val>
            <c:numRef>
              <c:f>גיליון1!$C$2:$C$8</c:f>
              <c:numCache>
                <c:formatCode>General</c:formatCode>
                <c:ptCount val="7"/>
                <c:pt idx="0">
                  <c:v>49</c:v>
                </c:pt>
                <c:pt idx="1">
                  <c:v>52</c:v>
                </c:pt>
                <c:pt idx="2">
                  <c:v>62</c:v>
                </c:pt>
                <c:pt idx="3">
                  <c:v>60</c:v>
                </c:pt>
                <c:pt idx="4">
                  <c:v>43</c:v>
                </c:pt>
                <c:pt idx="5">
                  <c:v>66</c:v>
                </c:pt>
                <c:pt idx="6">
                  <c:v>62</c:v>
                </c:pt>
              </c:numCache>
            </c:numRef>
          </c:val>
          <c:smooth val="0"/>
        </c:ser>
        <c:ser>
          <c:idx val="0"/>
          <c:order val="1"/>
          <c:tx>
            <c:v>HS after 10 years</c:v>
          </c:tx>
          <c:marker>
            <c:symbol val="diamond"/>
            <c:size val="10"/>
            <c:spPr>
              <a:solidFill>
                <a:srgbClr val="0070C0"/>
              </a:solidFill>
            </c:spPr>
          </c:marker>
          <c:cat>
            <c:strRef>
              <c:f>גיליון1!$A$2:$A$8</c:f>
              <c:strCache>
                <c:ptCount val="7"/>
                <c:pt idx="0">
                  <c:v>Aw</c:v>
                </c:pt>
                <c:pt idx="1">
                  <c:v>In</c:v>
                </c:pt>
                <c:pt idx="2">
                  <c:v>Per</c:v>
                </c:pt>
                <c:pt idx="3">
                  <c:v>Man</c:v>
                </c:pt>
                <c:pt idx="4">
                  <c:v>Con</c:v>
                </c:pt>
                <c:pt idx="5">
                  <c:v>Coll</c:v>
                </c:pt>
                <c:pt idx="6">
                  <c:v>Ref</c:v>
                </c:pt>
              </c:strCache>
            </c:strRef>
          </c:cat>
          <c:val>
            <c:numRef>
              <c:f>גיליון1!$B$2:$B$8</c:f>
              <c:numCache>
                <c:formatCode>General</c:formatCode>
                <c:ptCount val="7"/>
                <c:pt idx="0">
                  <c:v>86</c:v>
                </c:pt>
                <c:pt idx="1">
                  <c:v>84</c:v>
                </c:pt>
                <c:pt idx="2">
                  <c:v>70</c:v>
                </c:pt>
                <c:pt idx="3">
                  <c:v>52</c:v>
                </c:pt>
                <c:pt idx="4">
                  <c:v>30</c:v>
                </c:pt>
                <c:pt idx="5">
                  <c:v>68</c:v>
                </c:pt>
                <c:pt idx="6">
                  <c:v>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82400"/>
        <c:axId val="108584320"/>
      </c:lineChart>
      <c:catAx>
        <c:axId val="108582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Stage </a:t>
                </a:r>
                <a:r>
                  <a:rPr lang="en-US" sz="16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Concern</a:t>
                </a:r>
                <a:endParaRPr lang="he-IL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08584320"/>
        <c:crosses val="autoZero"/>
        <c:auto val="1"/>
        <c:lblAlgn val="ctr"/>
        <c:lblOffset val="100"/>
        <c:noMultiLvlLbl val="0"/>
      </c:catAx>
      <c:valAx>
        <c:axId val="1085843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Intensity</a:t>
                </a:r>
                <a:endParaRPr lang="he-IL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582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SoCQ</a:t>
            </a:r>
            <a:r>
              <a:rPr lang="en-US" dirty="0"/>
              <a:t> graph</a:t>
            </a:r>
            <a:endParaRPr lang="he-IL" dirty="0"/>
          </a:p>
        </c:rich>
      </c:tx>
      <c:layout>
        <c:manualLayout>
          <c:xMode val="edge"/>
          <c:yMode val="edge"/>
          <c:x val="0.39831102675196245"/>
          <c:y val="6.870185752107685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HS after 10 years</c:v>
          </c:tx>
          <c:marker>
            <c:symbol val="diamond"/>
            <c:size val="10"/>
            <c:spPr>
              <a:solidFill>
                <a:srgbClr val="0070C0"/>
              </a:solidFill>
            </c:spPr>
          </c:marker>
          <c:cat>
            <c:strRef>
              <c:f>גיליון1!$A$2:$A$8</c:f>
              <c:strCache>
                <c:ptCount val="7"/>
                <c:pt idx="0">
                  <c:v>Aw</c:v>
                </c:pt>
                <c:pt idx="1">
                  <c:v>In</c:v>
                </c:pt>
                <c:pt idx="2">
                  <c:v>Per</c:v>
                </c:pt>
                <c:pt idx="3">
                  <c:v>Man</c:v>
                </c:pt>
                <c:pt idx="4">
                  <c:v>Con</c:v>
                </c:pt>
                <c:pt idx="5">
                  <c:v>Coll</c:v>
                </c:pt>
                <c:pt idx="6">
                  <c:v>Ref</c:v>
                </c:pt>
              </c:strCache>
            </c:strRef>
          </c:cat>
          <c:val>
            <c:numRef>
              <c:f>גיליון1!$B$2:$B$8</c:f>
              <c:numCache>
                <c:formatCode>General</c:formatCode>
                <c:ptCount val="7"/>
                <c:pt idx="0">
                  <c:v>86</c:v>
                </c:pt>
                <c:pt idx="1">
                  <c:v>84</c:v>
                </c:pt>
                <c:pt idx="2">
                  <c:v>70</c:v>
                </c:pt>
                <c:pt idx="3">
                  <c:v>52</c:v>
                </c:pt>
                <c:pt idx="4">
                  <c:v>30</c:v>
                </c:pt>
                <c:pt idx="5">
                  <c:v>68</c:v>
                </c:pt>
                <c:pt idx="6">
                  <c:v>81</c:v>
                </c:pt>
              </c:numCache>
            </c:numRef>
          </c:val>
          <c:smooth val="0"/>
        </c:ser>
        <c:ser>
          <c:idx val="2"/>
          <c:order val="1"/>
          <c:tx>
            <c:v>Middle school during first year of implementation</c:v>
          </c:tx>
          <c:spPr>
            <a:ln>
              <a:solidFill>
                <a:srgbClr val="069841"/>
              </a:solidFill>
            </a:ln>
          </c:spPr>
          <c:marker>
            <c:spPr>
              <a:solidFill>
                <a:srgbClr val="069841"/>
              </a:solidFill>
            </c:spPr>
          </c:marker>
          <c:cat>
            <c:strRef>
              <c:f>גיליון1!$A$2:$A$8</c:f>
              <c:strCache>
                <c:ptCount val="7"/>
                <c:pt idx="0">
                  <c:v>Aw</c:v>
                </c:pt>
                <c:pt idx="1">
                  <c:v>In</c:v>
                </c:pt>
                <c:pt idx="2">
                  <c:v>Per</c:v>
                </c:pt>
                <c:pt idx="3">
                  <c:v>Man</c:v>
                </c:pt>
                <c:pt idx="4">
                  <c:v>Con</c:v>
                </c:pt>
                <c:pt idx="5">
                  <c:v>Coll</c:v>
                </c:pt>
                <c:pt idx="6">
                  <c:v>Ref</c:v>
                </c:pt>
              </c:strCache>
            </c:strRef>
          </c:cat>
          <c:val>
            <c:numRef>
              <c:f>גיליון1!$D$2:$D$8</c:f>
              <c:numCache>
                <c:formatCode>General</c:formatCode>
                <c:ptCount val="7"/>
                <c:pt idx="0">
                  <c:v>72</c:v>
                </c:pt>
                <c:pt idx="1">
                  <c:v>84</c:v>
                </c:pt>
                <c:pt idx="2">
                  <c:v>63</c:v>
                </c:pt>
                <c:pt idx="3">
                  <c:v>47</c:v>
                </c:pt>
                <c:pt idx="4">
                  <c:v>30</c:v>
                </c:pt>
                <c:pt idx="5">
                  <c:v>72</c:v>
                </c:pt>
                <c:pt idx="6">
                  <c:v>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700032"/>
        <c:axId val="130701952"/>
      </c:lineChart>
      <c:catAx>
        <c:axId val="130700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Stage </a:t>
                </a:r>
                <a:r>
                  <a:rPr lang="en-US" sz="16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Concern</a:t>
                </a:r>
                <a:endParaRPr lang="he-IL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30701952"/>
        <c:crosses val="autoZero"/>
        <c:auto val="1"/>
        <c:lblAlgn val="ctr"/>
        <c:lblOffset val="100"/>
        <c:noMultiLvlLbl val="0"/>
      </c:catAx>
      <c:valAx>
        <c:axId val="1307019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Intensity</a:t>
                </a:r>
                <a:endParaRPr lang="he-IL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0700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99072615923017"/>
          <c:y val="0.15455485419694445"/>
          <c:w val="0.53949824882274577"/>
          <c:h val="0.67553993767308074"/>
        </c:manualLayout>
      </c:layout>
      <c:lineChart>
        <c:grouping val="standard"/>
        <c:varyColors val="0"/>
        <c:ser>
          <c:idx val="0"/>
          <c:order val="0"/>
          <c:tx>
            <c:v>Non users N=9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גיליון1!$A$2:$A$8</c:f>
              <c:strCache>
                <c:ptCount val="7"/>
                <c:pt idx="0">
                  <c:v>Aw</c:v>
                </c:pt>
                <c:pt idx="1">
                  <c:v>In</c:v>
                </c:pt>
                <c:pt idx="2">
                  <c:v>Per</c:v>
                </c:pt>
                <c:pt idx="3">
                  <c:v>Man</c:v>
                </c:pt>
                <c:pt idx="4">
                  <c:v>Con</c:v>
                </c:pt>
                <c:pt idx="5">
                  <c:v>Coll</c:v>
                </c:pt>
                <c:pt idx="6">
                  <c:v>Ref</c:v>
                </c:pt>
              </c:strCache>
            </c:strRef>
          </c:cat>
          <c:val>
            <c:numRef>
              <c:f>גיליון1!$B$2:$B$8</c:f>
              <c:numCache>
                <c:formatCode>General</c:formatCode>
                <c:ptCount val="7"/>
                <c:pt idx="0">
                  <c:v>89</c:v>
                </c:pt>
                <c:pt idx="1">
                  <c:v>90</c:v>
                </c:pt>
                <c:pt idx="2">
                  <c:v>77</c:v>
                </c:pt>
                <c:pt idx="3">
                  <c:v>75</c:v>
                </c:pt>
                <c:pt idx="4">
                  <c:v>43</c:v>
                </c:pt>
                <c:pt idx="5">
                  <c:v>50</c:v>
                </c:pt>
                <c:pt idx="6">
                  <c:v>60</c:v>
                </c:pt>
              </c:numCache>
            </c:numRef>
          </c:val>
          <c:smooth val="0"/>
        </c:ser>
        <c:ser>
          <c:idx val="1"/>
          <c:order val="1"/>
          <c:tx>
            <c:v>HS after 10 years of implementation N=8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strRef>
              <c:f>גיליון1!$A$2:$A$8</c:f>
              <c:strCache>
                <c:ptCount val="7"/>
                <c:pt idx="0">
                  <c:v>Aw</c:v>
                </c:pt>
                <c:pt idx="1">
                  <c:v>In</c:v>
                </c:pt>
                <c:pt idx="2">
                  <c:v>Per</c:v>
                </c:pt>
                <c:pt idx="3">
                  <c:v>Man</c:v>
                </c:pt>
                <c:pt idx="4">
                  <c:v>Con</c:v>
                </c:pt>
                <c:pt idx="5">
                  <c:v>Coll</c:v>
                </c:pt>
                <c:pt idx="6">
                  <c:v>Ref</c:v>
                </c:pt>
              </c:strCache>
            </c:strRef>
          </c:cat>
          <c:val>
            <c:numRef>
              <c:f>גיליון1!$C$2:$C$8</c:f>
              <c:numCache>
                <c:formatCode>General</c:formatCode>
                <c:ptCount val="7"/>
                <c:pt idx="0">
                  <c:v>80</c:v>
                </c:pt>
                <c:pt idx="1">
                  <c:v>84</c:v>
                </c:pt>
                <c:pt idx="2">
                  <c:v>70</c:v>
                </c:pt>
                <c:pt idx="3">
                  <c:v>47</c:v>
                </c:pt>
                <c:pt idx="4">
                  <c:v>33</c:v>
                </c:pt>
                <c:pt idx="5">
                  <c:v>72</c:v>
                </c:pt>
                <c:pt idx="6">
                  <c:v>87</c:v>
                </c:pt>
              </c:numCache>
            </c:numRef>
          </c:val>
          <c:smooth val="0"/>
        </c:ser>
        <c:ser>
          <c:idx val="2"/>
          <c:order val="2"/>
          <c:tx>
            <c:v>MS before implementation N=6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גיליון1!$A$2:$A$8</c:f>
              <c:strCache>
                <c:ptCount val="7"/>
                <c:pt idx="0">
                  <c:v>Aw</c:v>
                </c:pt>
                <c:pt idx="1">
                  <c:v>In</c:v>
                </c:pt>
                <c:pt idx="2">
                  <c:v>Per</c:v>
                </c:pt>
                <c:pt idx="3">
                  <c:v>Man</c:v>
                </c:pt>
                <c:pt idx="4">
                  <c:v>Con</c:v>
                </c:pt>
                <c:pt idx="5">
                  <c:v>Coll</c:v>
                </c:pt>
                <c:pt idx="6">
                  <c:v>Ref</c:v>
                </c:pt>
              </c:strCache>
            </c:strRef>
          </c:cat>
          <c:val>
            <c:numRef>
              <c:f>גיליון1!$D$2:$D$8</c:f>
              <c:numCache>
                <c:formatCode>General</c:formatCode>
                <c:ptCount val="7"/>
                <c:pt idx="0">
                  <c:v>72</c:v>
                </c:pt>
                <c:pt idx="1">
                  <c:v>84</c:v>
                </c:pt>
                <c:pt idx="2">
                  <c:v>57</c:v>
                </c:pt>
                <c:pt idx="3">
                  <c:v>39</c:v>
                </c:pt>
                <c:pt idx="4">
                  <c:v>30</c:v>
                </c:pt>
                <c:pt idx="5">
                  <c:v>72</c:v>
                </c:pt>
                <c:pt idx="6">
                  <c:v>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11008"/>
        <c:axId val="130812928"/>
      </c:lineChart>
      <c:catAx>
        <c:axId val="13081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Stage of concern</a:t>
                </a:r>
                <a:endParaRPr lang="he-IL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30812928"/>
        <c:crosses val="autoZero"/>
        <c:auto val="1"/>
        <c:lblAlgn val="ctr"/>
        <c:lblOffset val="100"/>
        <c:noMultiLvlLbl val="0"/>
      </c:catAx>
      <c:valAx>
        <c:axId val="13081292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Intensity</a:t>
                </a:r>
                <a:endParaRPr lang="he-IL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081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75067215119272"/>
          <c:y val="0.16460808274031671"/>
          <c:w val="0.24678018329873341"/>
          <c:h val="0.744615008679505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06BB6-CF7D-488D-BDB3-49D52BC813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C679DD9-6DB1-4066-9E22-EC2D5E548EFF}">
      <dgm:prSet phldrT="[Text]" custT="1"/>
      <dgm:spPr/>
      <dgm:t>
        <a:bodyPr/>
        <a:lstStyle/>
        <a:p>
          <a:pPr rtl="1"/>
          <a:r>
            <a:rPr lang="he-I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יישום ושילוב בצורה יעילה ומשמעותית של</a:t>
          </a:r>
          <a:endParaRPr lang="he-IL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C788B2-2378-465D-B325-98159B664869}" type="parTrans" cxnId="{796CDF62-C8BD-40EC-85F2-F2B547FB1708}">
      <dgm:prSet/>
      <dgm:spPr/>
      <dgm:t>
        <a:bodyPr/>
        <a:lstStyle/>
        <a:p>
          <a:pPr rtl="1"/>
          <a:endParaRPr lang="he-IL"/>
        </a:p>
      </dgm:t>
    </dgm:pt>
    <dgm:pt modelId="{CC69828E-CCE0-4EBF-9FC1-9161D64D0C3F}" type="sibTrans" cxnId="{796CDF62-C8BD-40EC-85F2-F2B547FB1708}">
      <dgm:prSet/>
      <dgm:spPr/>
      <dgm:t>
        <a:bodyPr/>
        <a:lstStyle/>
        <a:p>
          <a:pPr rtl="1"/>
          <a:endParaRPr lang="he-IL"/>
        </a:p>
      </dgm:t>
    </dgm:pt>
    <dgm:pt modelId="{7314EF02-6829-494B-BC9F-C8350ADD164C}">
      <dgm:prSet phldrT="[Text]" custT="1"/>
      <dgm:spPr/>
      <dgm:t>
        <a:bodyPr/>
        <a:lstStyle/>
        <a:p>
          <a:pPr rtl="1"/>
          <a:r>
            <a:rPr lang="he-I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רפורמה</a:t>
          </a:r>
          <a:endParaRPr lang="he-IL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6361ED-5F9D-40DD-B99C-C6DF50D9564B}" type="parTrans" cxnId="{53A17D3D-CA69-4630-B3BF-22FA230412D6}">
      <dgm:prSet/>
      <dgm:spPr/>
      <dgm:t>
        <a:bodyPr/>
        <a:lstStyle/>
        <a:p>
          <a:pPr rtl="1"/>
          <a:endParaRPr lang="he-IL"/>
        </a:p>
      </dgm:t>
    </dgm:pt>
    <dgm:pt modelId="{818B92DD-CC71-49AB-B9D5-7CEEC35B681B}" type="sibTrans" cxnId="{53A17D3D-CA69-4630-B3BF-22FA230412D6}">
      <dgm:prSet/>
      <dgm:spPr/>
      <dgm:t>
        <a:bodyPr/>
        <a:lstStyle/>
        <a:p>
          <a:pPr rtl="1"/>
          <a:endParaRPr lang="he-IL"/>
        </a:p>
      </dgm:t>
    </dgm:pt>
    <dgm:pt modelId="{8F1D4D77-5483-4BB8-8516-A15A7EB10A85}">
      <dgm:prSet phldrT="[Text]" custT="1"/>
      <dgm:spPr/>
      <dgm:t>
        <a:bodyPr/>
        <a:lstStyle/>
        <a:p>
          <a:pPr rtl="1"/>
          <a:r>
            <a:rPr lang="he-IL" sz="2000" b="0" dirty="0" smtClean="0">
              <a:latin typeface="Arial" panose="020B0604020202020204" pitchFamily="34" charset="0"/>
              <a:cs typeface="Arial" panose="020B0604020202020204" pitchFamily="34" charset="0"/>
            </a:rPr>
            <a:t>שינוי שיטות ההוראה של המורים שיתאימו לסביבת הלמידה החדשה</a:t>
          </a:r>
          <a:endParaRPr lang="he-IL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FBC01-78B7-46D1-A0BB-545073C5D602}" type="parTrans" cxnId="{8727E725-4549-4D37-95DB-3464D8C5C2C3}">
      <dgm:prSet/>
      <dgm:spPr/>
      <dgm:t>
        <a:bodyPr/>
        <a:lstStyle/>
        <a:p>
          <a:pPr rtl="1"/>
          <a:endParaRPr lang="he-IL"/>
        </a:p>
      </dgm:t>
    </dgm:pt>
    <dgm:pt modelId="{9D0310EA-1835-4705-A8F6-9CFD9DFF3CCA}" type="sibTrans" cxnId="{8727E725-4549-4D37-95DB-3464D8C5C2C3}">
      <dgm:prSet/>
      <dgm:spPr/>
      <dgm:t>
        <a:bodyPr/>
        <a:lstStyle/>
        <a:p>
          <a:pPr rtl="1"/>
          <a:endParaRPr lang="he-IL"/>
        </a:p>
      </dgm:t>
    </dgm:pt>
    <dgm:pt modelId="{828D6F1A-14F2-4523-ADF9-75D0EB16382E}">
      <dgm:prSet phldrT="[Text]" custT="1"/>
      <dgm:spPr/>
      <dgm:t>
        <a:bodyPr/>
        <a:lstStyle/>
        <a:p>
          <a:pPr rtl="1"/>
          <a:r>
            <a:rPr lang="he-IL" sz="2000" b="0" dirty="0" smtClean="0">
              <a:latin typeface="Arial" panose="020B0604020202020204" pitchFamily="34" charset="0"/>
              <a:cs typeface="Arial" panose="020B0604020202020204" pitchFamily="34" charset="0"/>
            </a:rPr>
            <a:t>תמיכה מתמשכת וארוכת טווח במורים</a:t>
          </a:r>
          <a:endParaRPr lang="he-IL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9FE66-26CF-45F1-AF85-BF1830FAD87D}" type="parTrans" cxnId="{B01B9E58-46EC-4077-B7C4-762C81C37A0A}">
      <dgm:prSet/>
      <dgm:spPr/>
      <dgm:t>
        <a:bodyPr/>
        <a:lstStyle/>
        <a:p>
          <a:pPr rtl="1"/>
          <a:endParaRPr lang="he-IL"/>
        </a:p>
      </dgm:t>
    </dgm:pt>
    <dgm:pt modelId="{63C82709-1E85-4AF9-B2CC-F113D4363EA0}" type="sibTrans" cxnId="{B01B9E58-46EC-4077-B7C4-762C81C37A0A}">
      <dgm:prSet/>
      <dgm:spPr/>
      <dgm:t>
        <a:bodyPr/>
        <a:lstStyle/>
        <a:p>
          <a:pPr rtl="1"/>
          <a:endParaRPr lang="he-IL"/>
        </a:p>
      </dgm:t>
    </dgm:pt>
    <dgm:pt modelId="{C1E7208D-708A-4FB9-8E85-F4F5BCD043C2}">
      <dgm:prSet phldrT="[Text]" custT="1"/>
      <dgm:spPr/>
      <dgm:t>
        <a:bodyPr/>
        <a:lstStyle/>
        <a:p>
          <a:pPr rtl="1"/>
          <a:r>
            <a:rPr lang="he-I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סביבת למידה עתירת טכנולוגיה</a:t>
          </a:r>
          <a:endParaRPr lang="he-IL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9FBFC-3043-470B-9D2A-19CCC0E544B8}" type="parTrans" cxnId="{60C69E00-E821-40B0-B8FA-9F65E3C9B7F1}">
      <dgm:prSet/>
      <dgm:spPr/>
      <dgm:t>
        <a:bodyPr/>
        <a:lstStyle/>
        <a:p>
          <a:pPr rtl="1"/>
          <a:endParaRPr lang="he-IL"/>
        </a:p>
      </dgm:t>
    </dgm:pt>
    <dgm:pt modelId="{0F8BA684-F781-4964-AFE1-407FFB410C37}" type="sibTrans" cxnId="{60C69E00-E821-40B0-B8FA-9F65E3C9B7F1}">
      <dgm:prSet/>
      <dgm:spPr/>
      <dgm:t>
        <a:bodyPr/>
        <a:lstStyle/>
        <a:p>
          <a:pPr rtl="1"/>
          <a:endParaRPr lang="he-IL"/>
        </a:p>
      </dgm:t>
    </dgm:pt>
    <dgm:pt modelId="{320E45DF-CCED-4521-8642-69AD237F346F}">
      <dgm:prSet phldrT="[Text]" custT="1"/>
      <dgm:spPr/>
      <dgm:t>
        <a:bodyPr/>
        <a:lstStyle/>
        <a:p>
          <a:pPr rtl="1"/>
          <a:r>
            <a:rPr lang="he-IL" sz="1800" b="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לבחון את תפיסות המורים כלפי יישום סביבת למידה עתירת טכנולוגיה</a:t>
          </a:r>
          <a:endParaRPr lang="he-IL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17DF9-ABC7-4227-B335-27E0DCEA04D9}" type="parTrans" cxnId="{972761AC-CD1F-4000-8155-B2E8B8D73ECC}">
      <dgm:prSet/>
      <dgm:spPr/>
      <dgm:t>
        <a:bodyPr/>
        <a:lstStyle/>
        <a:p>
          <a:pPr rtl="1"/>
          <a:endParaRPr lang="he-IL"/>
        </a:p>
      </dgm:t>
    </dgm:pt>
    <dgm:pt modelId="{29C7DEE6-E0AD-4FC3-A7DF-03F940753702}" type="sibTrans" cxnId="{972761AC-CD1F-4000-8155-B2E8B8D73ECC}">
      <dgm:prSet/>
      <dgm:spPr/>
      <dgm:t>
        <a:bodyPr/>
        <a:lstStyle/>
        <a:p>
          <a:pPr rtl="1"/>
          <a:endParaRPr lang="he-IL"/>
        </a:p>
      </dgm:t>
    </dgm:pt>
    <dgm:pt modelId="{01237D6A-B87E-41B7-8780-596032E6D669}">
      <dgm:prSet custT="1"/>
      <dgm:spPr/>
      <dgm:t>
        <a:bodyPr/>
        <a:lstStyle/>
        <a:p>
          <a:pPr rtl="1"/>
          <a:r>
            <a:rPr lang="he-IL" sz="1800" b="0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מתן הכשרה מקצועית מתמשכת שבמסגרתה יאמצו המורים את הטכנולוגיה</a:t>
          </a:r>
          <a:endParaRPr lang="he-IL" sz="1800" b="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B8B88A39-B821-473F-AC73-6204C9EC9B9F}" type="parTrans" cxnId="{57B7B799-FE5F-4A5C-84BD-331417BD3C32}">
      <dgm:prSet/>
      <dgm:spPr/>
      <dgm:t>
        <a:bodyPr/>
        <a:lstStyle/>
        <a:p>
          <a:pPr rtl="1"/>
          <a:endParaRPr lang="he-IL"/>
        </a:p>
      </dgm:t>
    </dgm:pt>
    <dgm:pt modelId="{D6BF4290-09C5-449A-970D-E9335EFA40B4}" type="sibTrans" cxnId="{57B7B799-FE5F-4A5C-84BD-331417BD3C32}">
      <dgm:prSet/>
      <dgm:spPr/>
      <dgm:t>
        <a:bodyPr/>
        <a:lstStyle/>
        <a:p>
          <a:pPr rtl="1"/>
          <a:endParaRPr lang="he-IL"/>
        </a:p>
      </dgm:t>
    </dgm:pt>
    <dgm:pt modelId="{74CC8603-DC78-4D5C-BC94-975BBB4E398B}" type="pres">
      <dgm:prSet presAssocID="{4BA06BB6-CF7D-488D-BDB3-49D52BC813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3A1A177C-9A35-4032-934A-104ED904B45C}" type="pres">
      <dgm:prSet presAssocID="{AC679DD9-6DB1-4066-9E22-EC2D5E548EFF}" presName="hierRoot1" presStyleCnt="0"/>
      <dgm:spPr/>
    </dgm:pt>
    <dgm:pt modelId="{61F37863-73F8-431F-906E-FC5419685C40}" type="pres">
      <dgm:prSet presAssocID="{AC679DD9-6DB1-4066-9E22-EC2D5E548EFF}" presName="composite" presStyleCnt="0"/>
      <dgm:spPr/>
    </dgm:pt>
    <dgm:pt modelId="{B026B1AB-2C05-4D0E-8737-33B34ADDB2C8}" type="pres">
      <dgm:prSet presAssocID="{AC679DD9-6DB1-4066-9E22-EC2D5E548EFF}" presName="background" presStyleLbl="node0" presStyleIdx="0" presStyleCnt="1"/>
      <dgm:spPr/>
    </dgm:pt>
    <dgm:pt modelId="{B0533DF4-C08F-4ABD-AA04-11490DD4315F}" type="pres">
      <dgm:prSet presAssocID="{AC679DD9-6DB1-4066-9E22-EC2D5E548EFF}" presName="text" presStyleLbl="fgAcc0" presStyleIdx="0" presStyleCnt="1" custScaleX="15996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A53142BF-746F-47E0-AE78-7CF934147586}" type="pres">
      <dgm:prSet presAssocID="{AC679DD9-6DB1-4066-9E22-EC2D5E548EFF}" presName="hierChild2" presStyleCnt="0"/>
      <dgm:spPr/>
    </dgm:pt>
    <dgm:pt modelId="{CB0C34D0-89AD-4447-BBB3-7937FAF09D63}" type="pres">
      <dgm:prSet presAssocID="{DE6361ED-5F9D-40DD-B99C-C6DF50D9564B}" presName="Name10" presStyleLbl="parChTrans1D2" presStyleIdx="0" presStyleCnt="2"/>
      <dgm:spPr/>
      <dgm:t>
        <a:bodyPr/>
        <a:lstStyle/>
        <a:p>
          <a:pPr rtl="1"/>
          <a:endParaRPr lang="he-IL"/>
        </a:p>
      </dgm:t>
    </dgm:pt>
    <dgm:pt modelId="{C88D6270-0D97-409D-9E78-0DAF4E0C240B}" type="pres">
      <dgm:prSet presAssocID="{7314EF02-6829-494B-BC9F-C8350ADD164C}" presName="hierRoot2" presStyleCnt="0"/>
      <dgm:spPr/>
    </dgm:pt>
    <dgm:pt modelId="{67AD78DC-E9DA-4569-A2E8-9517B19FDCC5}" type="pres">
      <dgm:prSet presAssocID="{7314EF02-6829-494B-BC9F-C8350ADD164C}" presName="composite2" presStyleCnt="0"/>
      <dgm:spPr/>
    </dgm:pt>
    <dgm:pt modelId="{65AA3BF0-6558-4163-96AD-8B209451DC30}" type="pres">
      <dgm:prSet presAssocID="{7314EF02-6829-494B-BC9F-C8350ADD164C}" presName="background2" presStyleLbl="node2" presStyleIdx="0" presStyleCnt="2"/>
      <dgm:spPr/>
    </dgm:pt>
    <dgm:pt modelId="{8F87682D-3F3E-41D8-B1AF-50B114594FF1}" type="pres">
      <dgm:prSet presAssocID="{7314EF02-6829-494B-BC9F-C8350ADD164C}" presName="text2" presStyleLbl="fgAcc2" presStyleIdx="0" presStyleCnt="2" custScaleX="12305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94F4CB30-93EA-4F0C-8F83-FFFD990D06DE}" type="pres">
      <dgm:prSet presAssocID="{7314EF02-6829-494B-BC9F-C8350ADD164C}" presName="hierChild3" presStyleCnt="0"/>
      <dgm:spPr/>
    </dgm:pt>
    <dgm:pt modelId="{FDF0C940-A1E5-4657-8173-8408D071CB4A}" type="pres">
      <dgm:prSet presAssocID="{2E5FBC01-78B7-46D1-A0BB-545073C5D602}" presName="Name17" presStyleLbl="parChTrans1D3" presStyleIdx="0" presStyleCnt="4"/>
      <dgm:spPr/>
      <dgm:t>
        <a:bodyPr/>
        <a:lstStyle/>
        <a:p>
          <a:pPr rtl="1"/>
          <a:endParaRPr lang="he-IL"/>
        </a:p>
      </dgm:t>
    </dgm:pt>
    <dgm:pt modelId="{BD4D3989-6C39-4707-93B5-7EDB81707F2F}" type="pres">
      <dgm:prSet presAssocID="{8F1D4D77-5483-4BB8-8516-A15A7EB10A85}" presName="hierRoot3" presStyleCnt="0"/>
      <dgm:spPr/>
    </dgm:pt>
    <dgm:pt modelId="{3BFF55DF-9FA1-4179-B99B-D59613757824}" type="pres">
      <dgm:prSet presAssocID="{8F1D4D77-5483-4BB8-8516-A15A7EB10A85}" presName="composite3" presStyleCnt="0"/>
      <dgm:spPr/>
    </dgm:pt>
    <dgm:pt modelId="{ED8162FB-A479-4FD5-972D-DB22CA0F53D8}" type="pres">
      <dgm:prSet presAssocID="{8F1D4D77-5483-4BB8-8516-A15A7EB10A85}" presName="background3" presStyleLbl="node3" presStyleIdx="0" presStyleCnt="4"/>
      <dgm:spPr/>
    </dgm:pt>
    <dgm:pt modelId="{308390A7-FDEE-4BD5-AC7C-5ACC601A8017}" type="pres">
      <dgm:prSet presAssocID="{8F1D4D77-5483-4BB8-8516-A15A7EB10A85}" presName="text3" presStyleLbl="fgAcc3" presStyleIdx="0" presStyleCnt="4" custScaleX="169084" custScaleY="13215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90922EC7-1B2A-4882-8AEC-A2B370FC225B}" type="pres">
      <dgm:prSet presAssocID="{8F1D4D77-5483-4BB8-8516-A15A7EB10A85}" presName="hierChild4" presStyleCnt="0"/>
      <dgm:spPr/>
    </dgm:pt>
    <dgm:pt modelId="{ADF5DE0A-A702-40D8-9CD6-5A90F07427EE}" type="pres">
      <dgm:prSet presAssocID="{5A99FE66-26CF-45F1-AF85-BF1830FAD87D}" presName="Name17" presStyleLbl="parChTrans1D3" presStyleIdx="1" presStyleCnt="4"/>
      <dgm:spPr/>
      <dgm:t>
        <a:bodyPr/>
        <a:lstStyle/>
        <a:p>
          <a:pPr rtl="1"/>
          <a:endParaRPr lang="he-IL"/>
        </a:p>
      </dgm:t>
    </dgm:pt>
    <dgm:pt modelId="{D31D8DE8-14CA-49F0-8ADF-D7EE8916AD28}" type="pres">
      <dgm:prSet presAssocID="{828D6F1A-14F2-4523-ADF9-75D0EB16382E}" presName="hierRoot3" presStyleCnt="0"/>
      <dgm:spPr/>
    </dgm:pt>
    <dgm:pt modelId="{9A8A4855-EE89-4745-8260-E0A0120B07F7}" type="pres">
      <dgm:prSet presAssocID="{828D6F1A-14F2-4523-ADF9-75D0EB16382E}" presName="composite3" presStyleCnt="0"/>
      <dgm:spPr/>
    </dgm:pt>
    <dgm:pt modelId="{DAFB1F9E-F24E-46F7-9C51-7A5B5411C745}" type="pres">
      <dgm:prSet presAssocID="{828D6F1A-14F2-4523-ADF9-75D0EB16382E}" presName="background3" presStyleLbl="node3" presStyleIdx="1" presStyleCnt="4"/>
      <dgm:spPr/>
    </dgm:pt>
    <dgm:pt modelId="{D244B642-6691-445C-8660-76997CDE30B9}" type="pres">
      <dgm:prSet presAssocID="{828D6F1A-14F2-4523-ADF9-75D0EB16382E}" presName="text3" presStyleLbl="fgAcc3" presStyleIdx="1" presStyleCnt="4" custScaleX="117164" custScaleY="13215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9FEF6171-90F0-474A-89D8-34045A9C9DDC}" type="pres">
      <dgm:prSet presAssocID="{828D6F1A-14F2-4523-ADF9-75D0EB16382E}" presName="hierChild4" presStyleCnt="0"/>
      <dgm:spPr/>
    </dgm:pt>
    <dgm:pt modelId="{AEF0BD35-1AE7-41A3-9EEA-1DF8275D4ADF}" type="pres">
      <dgm:prSet presAssocID="{4D89FBFC-3043-470B-9D2A-19CCC0E544B8}" presName="Name10" presStyleLbl="parChTrans1D2" presStyleIdx="1" presStyleCnt="2"/>
      <dgm:spPr/>
      <dgm:t>
        <a:bodyPr/>
        <a:lstStyle/>
        <a:p>
          <a:pPr rtl="1"/>
          <a:endParaRPr lang="he-IL"/>
        </a:p>
      </dgm:t>
    </dgm:pt>
    <dgm:pt modelId="{6EBB40C6-1068-4E4F-A187-CF06581405D4}" type="pres">
      <dgm:prSet presAssocID="{C1E7208D-708A-4FB9-8E85-F4F5BCD043C2}" presName="hierRoot2" presStyleCnt="0"/>
      <dgm:spPr/>
    </dgm:pt>
    <dgm:pt modelId="{EB4B9D83-4E6B-4E09-995F-430F60778BD4}" type="pres">
      <dgm:prSet presAssocID="{C1E7208D-708A-4FB9-8E85-F4F5BCD043C2}" presName="composite2" presStyleCnt="0"/>
      <dgm:spPr/>
    </dgm:pt>
    <dgm:pt modelId="{218042DB-F3BD-4A0E-AAD3-404D6983D56A}" type="pres">
      <dgm:prSet presAssocID="{C1E7208D-708A-4FB9-8E85-F4F5BCD043C2}" presName="background2" presStyleLbl="node2" presStyleIdx="1" presStyleCnt="2"/>
      <dgm:spPr/>
    </dgm:pt>
    <dgm:pt modelId="{3F05E277-B5D4-4483-ADA4-A9FEC1BE783C}" type="pres">
      <dgm:prSet presAssocID="{C1E7208D-708A-4FB9-8E85-F4F5BCD043C2}" presName="text2" presStyleLbl="fgAcc2" presStyleIdx="1" presStyleCnt="2" custScaleX="12735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1C76531F-F83D-4320-BA0B-25CBCCE2BDA6}" type="pres">
      <dgm:prSet presAssocID="{C1E7208D-708A-4FB9-8E85-F4F5BCD043C2}" presName="hierChild3" presStyleCnt="0"/>
      <dgm:spPr/>
    </dgm:pt>
    <dgm:pt modelId="{238134FF-D397-4A7D-AD3D-568F14B2A453}" type="pres">
      <dgm:prSet presAssocID="{D5D17DF9-ABC7-4227-B335-27E0DCEA04D9}" presName="Name17" presStyleLbl="parChTrans1D3" presStyleIdx="2" presStyleCnt="4"/>
      <dgm:spPr/>
      <dgm:t>
        <a:bodyPr/>
        <a:lstStyle/>
        <a:p>
          <a:pPr rtl="1"/>
          <a:endParaRPr lang="he-IL"/>
        </a:p>
      </dgm:t>
    </dgm:pt>
    <dgm:pt modelId="{7463F648-A5F6-48FF-9867-0B754F9192AD}" type="pres">
      <dgm:prSet presAssocID="{320E45DF-CCED-4521-8642-69AD237F346F}" presName="hierRoot3" presStyleCnt="0"/>
      <dgm:spPr/>
    </dgm:pt>
    <dgm:pt modelId="{B7FACF09-C9F5-4E9F-9619-617B6C6DC80F}" type="pres">
      <dgm:prSet presAssocID="{320E45DF-CCED-4521-8642-69AD237F346F}" presName="composite3" presStyleCnt="0"/>
      <dgm:spPr/>
    </dgm:pt>
    <dgm:pt modelId="{F74CC595-BB2B-4EE4-A3A4-1393712C3F97}" type="pres">
      <dgm:prSet presAssocID="{320E45DF-CCED-4521-8642-69AD237F346F}" presName="background3" presStyleLbl="node3" presStyleIdx="2" presStyleCnt="4"/>
      <dgm:spPr/>
    </dgm:pt>
    <dgm:pt modelId="{3679EE1D-5DE3-487E-A05F-91877D954FEF}" type="pres">
      <dgm:prSet presAssocID="{320E45DF-CCED-4521-8642-69AD237F346F}" presName="text3" presStyleLbl="fgAcc3" presStyleIdx="2" presStyleCnt="4" custScaleX="114869" custScaleY="13215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932B3E7B-B2A5-4404-A94E-DB397A80DAD6}" type="pres">
      <dgm:prSet presAssocID="{320E45DF-CCED-4521-8642-69AD237F346F}" presName="hierChild4" presStyleCnt="0"/>
      <dgm:spPr/>
    </dgm:pt>
    <dgm:pt modelId="{2E7E624E-8D00-486A-ABD2-EFB98709023E}" type="pres">
      <dgm:prSet presAssocID="{B8B88A39-B821-473F-AC73-6204C9EC9B9F}" presName="Name17" presStyleLbl="parChTrans1D3" presStyleIdx="3" presStyleCnt="4"/>
      <dgm:spPr/>
      <dgm:t>
        <a:bodyPr/>
        <a:lstStyle/>
        <a:p>
          <a:pPr rtl="1"/>
          <a:endParaRPr lang="he-IL"/>
        </a:p>
      </dgm:t>
    </dgm:pt>
    <dgm:pt modelId="{9A393562-B756-4E79-84D2-3FEDCE56BBBD}" type="pres">
      <dgm:prSet presAssocID="{01237D6A-B87E-41B7-8780-596032E6D669}" presName="hierRoot3" presStyleCnt="0"/>
      <dgm:spPr/>
    </dgm:pt>
    <dgm:pt modelId="{52AE35AE-4E79-4F75-A232-AF095906C9F0}" type="pres">
      <dgm:prSet presAssocID="{01237D6A-B87E-41B7-8780-596032E6D669}" presName="composite3" presStyleCnt="0"/>
      <dgm:spPr/>
    </dgm:pt>
    <dgm:pt modelId="{AFD19843-7C65-47FE-8529-AF49040389D0}" type="pres">
      <dgm:prSet presAssocID="{01237D6A-B87E-41B7-8780-596032E6D669}" presName="background3" presStyleLbl="node3" presStyleIdx="3" presStyleCnt="4"/>
      <dgm:spPr/>
    </dgm:pt>
    <dgm:pt modelId="{6A250D43-B160-4CEE-B9F0-8F137F66D80C}" type="pres">
      <dgm:prSet presAssocID="{01237D6A-B87E-41B7-8780-596032E6D669}" presName="text3" presStyleLbl="fgAcc3" presStyleIdx="3" presStyleCnt="4" custScaleX="127651" custScaleY="13865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F0346F4-7D70-4E16-B2C3-57CDDA2D5F2F}" type="pres">
      <dgm:prSet presAssocID="{01237D6A-B87E-41B7-8780-596032E6D669}" presName="hierChild4" presStyleCnt="0"/>
      <dgm:spPr/>
    </dgm:pt>
  </dgm:ptLst>
  <dgm:cxnLst>
    <dgm:cxn modelId="{1B4F5245-D82D-4E0B-A110-E38AE56B3C9F}" type="presOf" srcId="{4BA06BB6-CF7D-488D-BDB3-49D52BC81301}" destId="{74CC8603-DC78-4D5C-BC94-975BBB4E398B}" srcOrd="0" destOrd="0" presId="urn:microsoft.com/office/officeart/2005/8/layout/hierarchy1"/>
    <dgm:cxn modelId="{E686EFCB-D6B9-4CDF-B0EA-A0DF3E32EDCB}" type="presOf" srcId="{2E5FBC01-78B7-46D1-A0BB-545073C5D602}" destId="{FDF0C940-A1E5-4657-8173-8408D071CB4A}" srcOrd="0" destOrd="0" presId="urn:microsoft.com/office/officeart/2005/8/layout/hierarchy1"/>
    <dgm:cxn modelId="{972761AC-CD1F-4000-8155-B2E8B8D73ECC}" srcId="{C1E7208D-708A-4FB9-8E85-F4F5BCD043C2}" destId="{320E45DF-CCED-4521-8642-69AD237F346F}" srcOrd="0" destOrd="0" parTransId="{D5D17DF9-ABC7-4227-B335-27E0DCEA04D9}" sibTransId="{29C7DEE6-E0AD-4FC3-A7DF-03F940753702}"/>
    <dgm:cxn modelId="{53A17D3D-CA69-4630-B3BF-22FA230412D6}" srcId="{AC679DD9-6DB1-4066-9E22-EC2D5E548EFF}" destId="{7314EF02-6829-494B-BC9F-C8350ADD164C}" srcOrd="0" destOrd="0" parTransId="{DE6361ED-5F9D-40DD-B99C-C6DF50D9564B}" sibTransId="{818B92DD-CC71-49AB-B9D5-7CEEC35B681B}"/>
    <dgm:cxn modelId="{346A7BC4-64D4-4F57-A22B-CE21976286B8}" type="presOf" srcId="{C1E7208D-708A-4FB9-8E85-F4F5BCD043C2}" destId="{3F05E277-B5D4-4483-ADA4-A9FEC1BE783C}" srcOrd="0" destOrd="0" presId="urn:microsoft.com/office/officeart/2005/8/layout/hierarchy1"/>
    <dgm:cxn modelId="{6677A6A5-8398-4FD5-A798-10901634042D}" type="presOf" srcId="{828D6F1A-14F2-4523-ADF9-75D0EB16382E}" destId="{D244B642-6691-445C-8660-76997CDE30B9}" srcOrd="0" destOrd="0" presId="urn:microsoft.com/office/officeart/2005/8/layout/hierarchy1"/>
    <dgm:cxn modelId="{A8E97323-3F88-4954-AFCE-D8294844C184}" type="presOf" srcId="{B8B88A39-B821-473F-AC73-6204C9EC9B9F}" destId="{2E7E624E-8D00-486A-ABD2-EFB98709023E}" srcOrd="0" destOrd="0" presId="urn:microsoft.com/office/officeart/2005/8/layout/hierarchy1"/>
    <dgm:cxn modelId="{62B6D7A2-C1F8-4375-815F-CBFF30E9D0DB}" type="presOf" srcId="{AC679DD9-6DB1-4066-9E22-EC2D5E548EFF}" destId="{B0533DF4-C08F-4ABD-AA04-11490DD4315F}" srcOrd="0" destOrd="0" presId="urn:microsoft.com/office/officeart/2005/8/layout/hierarchy1"/>
    <dgm:cxn modelId="{8727E725-4549-4D37-95DB-3464D8C5C2C3}" srcId="{7314EF02-6829-494B-BC9F-C8350ADD164C}" destId="{8F1D4D77-5483-4BB8-8516-A15A7EB10A85}" srcOrd="0" destOrd="0" parTransId="{2E5FBC01-78B7-46D1-A0BB-545073C5D602}" sibTransId="{9D0310EA-1835-4705-A8F6-9CFD9DFF3CCA}"/>
    <dgm:cxn modelId="{BD97948D-AD20-4CA5-8BCE-2E690B40FE28}" type="presOf" srcId="{8F1D4D77-5483-4BB8-8516-A15A7EB10A85}" destId="{308390A7-FDEE-4BD5-AC7C-5ACC601A8017}" srcOrd="0" destOrd="0" presId="urn:microsoft.com/office/officeart/2005/8/layout/hierarchy1"/>
    <dgm:cxn modelId="{60C69E00-E821-40B0-B8FA-9F65E3C9B7F1}" srcId="{AC679DD9-6DB1-4066-9E22-EC2D5E548EFF}" destId="{C1E7208D-708A-4FB9-8E85-F4F5BCD043C2}" srcOrd="1" destOrd="0" parTransId="{4D89FBFC-3043-470B-9D2A-19CCC0E544B8}" sibTransId="{0F8BA684-F781-4964-AFE1-407FFB410C37}"/>
    <dgm:cxn modelId="{CA42F326-664A-4F2A-B7D7-42619F15E5D5}" type="presOf" srcId="{01237D6A-B87E-41B7-8780-596032E6D669}" destId="{6A250D43-B160-4CEE-B9F0-8F137F66D80C}" srcOrd="0" destOrd="0" presId="urn:microsoft.com/office/officeart/2005/8/layout/hierarchy1"/>
    <dgm:cxn modelId="{9A8BB4CC-F10A-4303-A4E5-140813917C08}" type="presOf" srcId="{DE6361ED-5F9D-40DD-B99C-C6DF50D9564B}" destId="{CB0C34D0-89AD-4447-BBB3-7937FAF09D63}" srcOrd="0" destOrd="0" presId="urn:microsoft.com/office/officeart/2005/8/layout/hierarchy1"/>
    <dgm:cxn modelId="{EFBD3D63-7EA7-45DA-A032-6ABCB862B2FA}" type="presOf" srcId="{5A99FE66-26CF-45F1-AF85-BF1830FAD87D}" destId="{ADF5DE0A-A702-40D8-9CD6-5A90F07427EE}" srcOrd="0" destOrd="0" presId="urn:microsoft.com/office/officeart/2005/8/layout/hierarchy1"/>
    <dgm:cxn modelId="{57B7B799-FE5F-4A5C-84BD-331417BD3C32}" srcId="{C1E7208D-708A-4FB9-8E85-F4F5BCD043C2}" destId="{01237D6A-B87E-41B7-8780-596032E6D669}" srcOrd="1" destOrd="0" parTransId="{B8B88A39-B821-473F-AC73-6204C9EC9B9F}" sibTransId="{D6BF4290-09C5-449A-970D-E9335EFA40B4}"/>
    <dgm:cxn modelId="{70F87928-82C2-4255-BD4B-6819AB6104DA}" type="presOf" srcId="{7314EF02-6829-494B-BC9F-C8350ADD164C}" destId="{8F87682D-3F3E-41D8-B1AF-50B114594FF1}" srcOrd="0" destOrd="0" presId="urn:microsoft.com/office/officeart/2005/8/layout/hierarchy1"/>
    <dgm:cxn modelId="{D12C2D8D-E995-4E19-B4B3-51C9CD3F3F36}" type="presOf" srcId="{320E45DF-CCED-4521-8642-69AD237F346F}" destId="{3679EE1D-5DE3-487E-A05F-91877D954FEF}" srcOrd="0" destOrd="0" presId="urn:microsoft.com/office/officeart/2005/8/layout/hierarchy1"/>
    <dgm:cxn modelId="{796CDF62-C8BD-40EC-85F2-F2B547FB1708}" srcId="{4BA06BB6-CF7D-488D-BDB3-49D52BC81301}" destId="{AC679DD9-6DB1-4066-9E22-EC2D5E548EFF}" srcOrd="0" destOrd="0" parTransId="{0BC788B2-2378-465D-B325-98159B664869}" sibTransId="{CC69828E-CCE0-4EBF-9FC1-9161D64D0C3F}"/>
    <dgm:cxn modelId="{B01B9E58-46EC-4077-B7C4-762C81C37A0A}" srcId="{7314EF02-6829-494B-BC9F-C8350ADD164C}" destId="{828D6F1A-14F2-4523-ADF9-75D0EB16382E}" srcOrd="1" destOrd="0" parTransId="{5A99FE66-26CF-45F1-AF85-BF1830FAD87D}" sibTransId="{63C82709-1E85-4AF9-B2CC-F113D4363EA0}"/>
    <dgm:cxn modelId="{B155B625-84B4-4838-8560-12F6377D1422}" type="presOf" srcId="{4D89FBFC-3043-470B-9D2A-19CCC0E544B8}" destId="{AEF0BD35-1AE7-41A3-9EEA-1DF8275D4ADF}" srcOrd="0" destOrd="0" presId="urn:microsoft.com/office/officeart/2005/8/layout/hierarchy1"/>
    <dgm:cxn modelId="{6E1BF070-6944-41F0-8698-D4CB960A710D}" type="presOf" srcId="{D5D17DF9-ABC7-4227-B335-27E0DCEA04D9}" destId="{238134FF-D397-4A7D-AD3D-568F14B2A453}" srcOrd="0" destOrd="0" presId="urn:microsoft.com/office/officeart/2005/8/layout/hierarchy1"/>
    <dgm:cxn modelId="{C7B3BCB7-9570-40BF-9636-6F7CFC96DDBE}" type="presParOf" srcId="{74CC8603-DC78-4D5C-BC94-975BBB4E398B}" destId="{3A1A177C-9A35-4032-934A-104ED904B45C}" srcOrd="0" destOrd="0" presId="urn:microsoft.com/office/officeart/2005/8/layout/hierarchy1"/>
    <dgm:cxn modelId="{096DE747-03F5-44BC-89AD-DA2817C0E2CF}" type="presParOf" srcId="{3A1A177C-9A35-4032-934A-104ED904B45C}" destId="{61F37863-73F8-431F-906E-FC5419685C40}" srcOrd="0" destOrd="0" presId="urn:microsoft.com/office/officeart/2005/8/layout/hierarchy1"/>
    <dgm:cxn modelId="{1A897B4A-CE14-4AC5-97B3-F85356CF062E}" type="presParOf" srcId="{61F37863-73F8-431F-906E-FC5419685C40}" destId="{B026B1AB-2C05-4D0E-8737-33B34ADDB2C8}" srcOrd="0" destOrd="0" presId="urn:microsoft.com/office/officeart/2005/8/layout/hierarchy1"/>
    <dgm:cxn modelId="{F7345513-531A-44A7-9825-07063E71751C}" type="presParOf" srcId="{61F37863-73F8-431F-906E-FC5419685C40}" destId="{B0533DF4-C08F-4ABD-AA04-11490DD4315F}" srcOrd="1" destOrd="0" presId="urn:microsoft.com/office/officeart/2005/8/layout/hierarchy1"/>
    <dgm:cxn modelId="{ACCA1537-59EB-479C-B5BA-695B70AAFA98}" type="presParOf" srcId="{3A1A177C-9A35-4032-934A-104ED904B45C}" destId="{A53142BF-746F-47E0-AE78-7CF934147586}" srcOrd="1" destOrd="0" presId="urn:microsoft.com/office/officeart/2005/8/layout/hierarchy1"/>
    <dgm:cxn modelId="{C441D5A9-BC2E-4E1E-8A26-337EDA570D25}" type="presParOf" srcId="{A53142BF-746F-47E0-AE78-7CF934147586}" destId="{CB0C34D0-89AD-4447-BBB3-7937FAF09D63}" srcOrd="0" destOrd="0" presId="urn:microsoft.com/office/officeart/2005/8/layout/hierarchy1"/>
    <dgm:cxn modelId="{04CAA421-C310-4B64-A2F6-EFEB2C007F6A}" type="presParOf" srcId="{A53142BF-746F-47E0-AE78-7CF934147586}" destId="{C88D6270-0D97-409D-9E78-0DAF4E0C240B}" srcOrd="1" destOrd="0" presId="urn:microsoft.com/office/officeart/2005/8/layout/hierarchy1"/>
    <dgm:cxn modelId="{839D1026-D600-48BC-8815-82720B5E2388}" type="presParOf" srcId="{C88D6270-0D97-409D-9E78-0DAF4E0C240B}" destId="{67AD78DC-E9DA-4569-A2E8-9517B19FDCC5}" srcOrd="0" destOrd="0" presId="urn:microsoft.com/office/officeart/2005/8/layout/hierarchy1"/>
    <dgm:cxn modelId="{EA907321-52CE-4A85-8099-A37C398C1D1E}" type="presParOf" srcId="{67AD78DC-E9DA-4569-A2E8-9517B19FDCC5}" destId="{65AA3BF0-6558-4163-96AD-8B209451DC30}" srcOrd="0" destOrd="0" presId="urn:microsoft.com/office/officeart/2005/8/layout/hierarchy1"/>
    <dgm:cxn modelId="{61F6AAB3-9BE4-4995-8D8B-855ABC1BB184}" type="presParOf" srcId="{67AD78DC-E9DA-4569-A2E8-9517B19FDCC5}" destId="{8F87682D-3F3E-41D8-B1AF-50B114594FF1}" srcOrd="1" destOrd="0" presId="urn:microsoft.com/office/officeart/2005/8/layout/hierarchy1"/>
    <dgm:cxn modelId="{857B2C6B-279C-40AA-9C6B-D2229429D2F0}" type="presParOf" srcId="{C88D6270-0D97-409D-9E78-0DAF4E0C240B}" destId="{94F4CB30-93EA-4F0C-8F83-FFFD990D06DE}" srcOrd="1" destOrd="0" presId="urn:microsoft.com/office/officeart/2005/8/layout/hierarchy1"/>
    <dgm:cxn modelId="{5C3DF115-5E4A-4730-B366-39221D77C478}" type="presParOf" srcId="{94F4CB30-93EA-4F0C-8F83-FFFD990D06DE}" destId="{FDF0C940-A1E5-4657-8173-8408D071CB4A}" srcOrd="0" destOrd="0" presId="urn:microsoft.com/office/officeart/2005/8/layout/hierarchy1"/>
    <dgm:cxn modelId="{F8840C98-FCE6-4348-A33C-5068C9C4437D}" type="presParOf" srcId="{94F4CB30-93EA-4F0C-8F83-FFFD990D06DE}" destId="{BD4D3989-6C39-4707-93B5-7EDB81707F2F}" srcOrd="1" destOrd="0" presId="urn:microsoft.com/office/officeart/2005/8/layout/hierarchy1"/>
    <dgm:cxn modelId="{C759F7FD-23F2-46BB-8119-3B6F85E33555}" type="presParOf" srcId="{BD4D3989-6C39-4707-93B5-7EDB81707F2F}" destId="{3BFF55DF-9FA1-4179-B99B-D59613757824}" srcOrd="0" destOrd="0" presId="urn:microsoft.com/office/officeart/2005/8/layout/hierarchy1"/>
    <dgm:cxn modelId="{1897B7EA-FD24-4D24-A679-CEE2D15E2188}" type="presParOf" srcId="{3BFF55DF-9FA1-4179-B99B-D59613757824}" destId="{ED8162FB-A479-4FD5-972D-DB22CA0F53D8}" srcOrd="0" destOrd="0" presId="urn:microsoft.com/office/officeart/2005/8/layout/hierarchy1"/>
    <dgm:cxn modelId="{FA1DED27-DAEF-4CB1-93EB-00280D7850D8}" type="presParOf" srcId="{3BFF55DF-9FA1-4179-B99B-D59613757824}" destId="{308390A7-FDEE-4BD5-AC7C-5ACC601A8017}" srcOrd="1" destOrd="0" presId="urn:microsoft.com/office/officeart/2005/8/layout/hierarchy1"/>
    <dgm:cxn modelId="{32648920-9E00-48A8-9CE2-A410EA3E03E7}" type="presParOf" srcId="{BD4D3989-6C39-4707-93B5-7EDB81707F2F}" destId="{90922EC7-1B2A-4882-8AEC-A2B370FC225B}" srcOrd="1" destOrd="0" presId="urn:microsoft.com/office/officeart/2005/8/layout/hierarchy1"/>
    <dgm:cxn modelId="{410C6CC6-91B0-4541-AE17-1F109A398113}" type="presParOf" srcId="{94F4CB30-93EA-4F0C-8F83-FFFD990D06DE}" destId="{ADF5DE0A-A702-40D8-9CD6-5A90F07427EE}" srcOrd="2" destOrd="0" presId="urn:microsoft.com/office/officeart/2005/8/layout/hierarchy1"/>
    <dgm:cxn modelId="{06157D1D-1C4E-4F9C-8E97-0B0C4137E9B3}" type="presParOf" srcId="{94F4CB30-93EA-4F0C-8F83-FFFD990D06DE}" destId="{D31D8DE8-14CA-49F0-8ADF-D7EE8916AD28}" srcOrd="3" destOrd="0" presId="urn:microsoft.com/office/officeart/2005/8/layout/hierarchy1"/>
    <dgm:cxn modelId="{283B60A6-4DEA-45F7-A598-35E8FC01AB02}" type="presParOf" srcId="{D31D8DE8-14CA-49F0-8ADF-D7EE8916AD28}" destId="{9A8A4855-EE89-4745-8260-E0A0120B07F7}" srcOrd="0" destOrd="0" presId="urn:microsoft.com/office/officeart/2005/8/layout/hierarchy1"/>
    <dgm:cxn modelId="{A6E99E2C-0C75-4FB8-8BEE-C44E0CC71DB4}" type="presParOf" srcId="{9A8A4855-EE89-4745-8260-E0A0120B07F7}" destId="{DAFB1F9E-F24E-46F7-9C51-7A5B5411C745}" srcOrd="0" destOrd="0" presId="urn:microsoft.com/office/officeart/2005/8/layout/hierarchy1"/>
    <dgm:cxn modelId="{D759904E-27E7-4BE7-93F5-DEF4E5C23AEF}" type="presParOf" srcId="{9A8A4855-EE89-4745-8260-E0A0120B07F7}" destId="{D244B642-6691-445C-8660-76997CDE30B9}" srcOrd="1" destOrd="0" presId="urn:microsoft.com/office/officeart/2005/8/layout/hierarchy1"/>
    <dgm:cxn modelId="{94A660EF-8EAC-4D20-87C8-80F61A85DA2C}" type="presParOf" srcId="{D31D8DE8-14CA-49F0-8ADF-D7EE8916AD28}" destId="{9FEF6171-90F0-474A-89D8-34045A9C9DDC}" srcOrd="1" destOrd="0" presId="urn:microsoft.com/office/officeart/2005/8/layout/hierarchy1"/>
    <dgm:cxn modelId="{F9D9094F-D065-4916-AE57-8BFC7D836859}" type="presParOf" srcId="{A53142BF-746F-47E0-AE78-7CF934147586}" destId="{AEF0BD35-1AE7-41A3-9EEA-1DF8275D4ADF}" srcOrd="2" destOrd="0" presId="urn:microsoft.com/office/officeart/2005/8/layout/hierarchy1"/>
    <dgm:cxn modelId="{390326F2-BDE3-412A-B862-9D13D21FB2C4}" type="presParOf" srcId="{A53142BF-746F-47E0-AE78-7CF934147586}" destId="{6EBB40C6-1068-4E4F-A187-CF06581405D4}" srcOrd="3" destOrd="0" presId="urn:microsoft.com/office/officeart/2005/8/layout/hierarchy1"/>
    <dgm:cxn modelId="{00A0755E-9EF5-43D4-B3F6-25F69A4469BE}" type="presParOf" srcId="{6EBB40C6-1068-4E4F-A187-CF06581405D4}" destId="{EB4B9D83-4E6B-4E09-995F-430F60778BD4}" srcOrd="0" destOrd="0" presId="urn:microsoft.com/office/officeart/2005/8/layout/hierarchy1"/>
    <dgm:cxn modelId="{E3DC8F6E-9017-4EC1-A656-6D0E9D3F2AE5}" type="presParOf" srcId="{EB4B9D83-4E6B-4E09-995F-430F60778BD4}" destId="{218042DB-F3BD-4A0E-AAD3-404D6983D56A}" srcOrd="0" destOrd="0" presId="urn:microsoft.com/office/officeart/2005/8/layout/hierarchy1"/>
    <dgm:cxn modelId="{8E9A2E0A-3628-4C1F-B744-672DBC0385E7}" type="presParOf" srcId="{EB4B9D83-4E6B-4E09-995F-430F60778BD4}" destId="{3F05E277-B5D4-4483-ADA4-A9FEC1BE783C}" srcOrd="1" destOrd="0" presId="urn:microsoft.com/office/officeart/2005/8/layout/hierarchy1"/>
    <dgm:cxn modelId="{DE41967C-0661-456F-84F7-69A4EEC4A351}" type="presParOf" srcId="{6EBB40C6-1068-4E4F-A187-CF06581405D4}" destId="{1C76531F-F83D-4320-BA0B-25CBCCE2BDA6}" srcOrd="1" destOrd="0" presId="urn:microsoft.com/office/officeart/2005/8/layout/hierarchy1"/>
    <dgm:cxn modelId="{D3D32446-DC7C-4E67-A27C-A8C731F67981}" type="presParOf" srcId="{1C76531F-F83D-4320-BA0B-25CBCCE2BDA6}" destId="{238134FF-D397-4A7D-AD3D-568F14B2A453}" srcOrd="0" destOrd="0" presId="urn:microsoft.com/office/officeart/2005/8/layout/hierarchy1"/>
    <dgm:cxn modelId="{B4460805-A3EF-4629-9639-F338B3585420}" type="presParOf" srcId="{1C76531F-F83D-4320-BA0B-25CBCCE2BDA6}" destId="{7463F648-A5F6-48FF-9867-0B754F9192AD}" srcOrd="1" destOrd="0" presId="urn:microsoft.com/office/officeart/2005/8/layout/hierarchy1"/>
    <dgm:cxn modelId="{B2F45E7D-5917-4CF2-BB2A-69238649D958}" type="presParOf" srcId="{7463F648-A5F6-48FF-9867-0B754F9192AD}" destId="{B7FACF09-C9F5-4E9F-9619-617B6C6DC80F}" srcOrd="0" destOrd="0" presId="urn:microsoft.com/office/officeart/2005/8/layout/hierarchy1"/>
    <dgm:cxn modelId="{555E39FA-0959-4A65-B038-21FD92BA142A}" type="presParOf" srcId="{B7FACF09-C9F5-4E9F-9619-617B6C6DC80F}" destId="{F74CC595-BB2B-4EE4-A3A4-1393712C3F97}" srcOrd="0" destOrd="0" presId="urn:microsoft.com/office/officeart/2005/8/layout/hierarchy1"/>
    <dgm:cxn modelId="{EA5EB279-7817-4F89-AD5C-D785F1F49720}" type="presParOf" srcId="{B7FACF09-C9F5-4E9F-9619-617B6C6DC80F}" destId="{3679EE1D-5DE3-487E-A05F-91877D954FEF}" srcOrd="1" destOrd="0" presId="urn:microsoft.com/office/officeart/2005/8/layout/hierarchy1"/>
    <dgm:cxn modelId="{4CFCD12F-EDC5-4736-A3C3-D2A4A627FF34}" type="presParOf" srcId="{7463F648-A5F6-48FF-9867-0B754F9192AD}" destId="{932B3E7B-B2A5-4404-A94E-DB397A80DAD6}" srcOrd="1" destOrd="0" presId="urn:microsoft.com/office/officeart/2005/8/layout/hierarchy1"/>
    <dgm:cxn modelId="{8C8A9974-3A6B-44FF-9C66-B58D983C822F}" type="presParOf" srcId="{1C76531F-F83D-4320-BA0B-25CBCCE2BDA6}" destId="{2E7E624E-8D00-486A-ABD2-EFB98709023E}" srcOrd="2" destOrd="0" presId="urn:microsoft.com/office/officeart/2005/8/layout/hierarchy1"/>
    <dgm:cxn modelId="{E32BE8CE-9D8A-4DD0-8D11-C6516683959C}" type="presParOf" srcId="{1C76531F-F83D-4320-BA0B-25CBCCE2BDA6}" destId="{9A393562-B756-4E79-84D2-3FEDCE56BBBD}" srcOrd="3" destOrd="0" presId="urn:microsoft.com/office/officeart/2005/8/layout/hierarchy1"/>
    <dgm:cxn modelId="{35E9CFBF-DE44-4E72-BAA7-75AEC5604A0D}" type="presParOf" srcId="{9A393562-B756-4E79-84D2-3FEDCE56BBBD}" destId="{52AE35AE-4E79-4F75-A232-AF095906C9F0}" srcOrd="0" destOrd="0" presId="urn:microsoft.com/office/officeart/2005/8/layout/hierarchy1"/>
    <dgm:cxn modelId="{BB6EADEF-75D5-44A8-ACF7-E9F23656E321}" type="presParOf" srcId="{52AE35AE-4E79-4F75-A232-AF095906C9F0}" destId="{AFD19843-7C65-47FE-8529-AF49040389D0}" srcOrd="0" destOrd="0" presId="urn:microsoft.com/office/officeart/2005/8/layout/hierarchy1"/>
    <dgm:cxn modelId="{EA78CD98-F08C-40BA-9E7F-B624C872F7D7}" type="presParOf" srcId="{52AE35AE-4E79-4F75-A232-AF095906C9F0}" destId="{6A250D43-B160-4CEE-B9F0-8F137F66D80C}" srcOrd="1" destOrd="0" presId="urn:microsoft.com/office/officeart/2005/8/layout/hierarchy1"/>
    <dgm:cxn modelId="{38A97398-68BC-40E8-8DF2-16A4138E771F}" type="presParOf" srcId="{9A393562-B756-4E79-84D2-3FEDCE56BBBD}" destId="{CF0346F4-7D70-4E16-B2C3-57CDDA2D5F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BB86-DDCF-468D-991C-376D40D8F59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6D825CF-AE91-42F1-9704-FC237C3F72D1}">
      <dgm:prSet phldrT="[Text]" custT="1"/>
      <dgm:spPr/>
      <dgm:t>
        <a:bodyPr/>
        <a:lstStyle/>
        <a:p>
          <a:pPr rtl="1"/>
          <a:r>
            <a:rPr lang="he-IL" sz="20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מערכת </a:t>
          </a:r>
          <a:r>
            <a:rPr lang="en-US" sz="20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LCMS</a:t>
          </a:r>
          <a:r>
            <a:rPr lang="he-IL" sz="20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-</a:t>
          </a:r>
          <a:r>
            <a:rPr lang="en-US" sz="20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Learning Content Management System</a:t>
          </a:r>
          <a:endParaRPr lang="he-IL" sz="20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1805474B-3A95-475A-8E41-E57A0167BBAD}" type="parTrans" cxnId="{284ECBF4-BF41-49AA-A847-D19260AF8101}">
      <dgm:prSet/>
      <dgm:spPr/>
      <dgm:t>
        <a:bodyPr/>
        <a:lstStyle/>
        <a:p>
          <a:pPr rtl="1"/>
          <a:endParaRPr lang="he-IL"/>
        </a:p>
      </dgm:t>
    </dgm:pt>
    <dgm:pt modelId="{3E335F7C-76CA-4A20-92BF-F3107A9EBB5B}" type="sibTrans" cxnId="{284ECBF4-BF41-49AA-A847-D19260AF8101}">
      <dgm:prSet/>
      <dgm:spPr/>
      <dgm:t>
        <a:bodyPr/>
        <a:lstStyle/>
        <a:p>
          <a:pPr rtl="1"/>
          <a:endParaRPr lang="he-IL"/>
        </a:p>
      </dgm:t>
    </dgm:pt>
    <dgm:pt modelId="{235A8046-2178-46F7-9A10-F87097C6576A}">
      <dgm:prSet phldrT="[Text]" custT="1"/>
      <dgm:spPr/>
      <dgm:t>
        <a:bodyPr/>
        <a:lstStyle/>
        <a:p>
          <a:pPr rtl="1"/>
          <a:r>
            <a:rPr lang="he-IL" sz="20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מאפשרת ייצוג דיגיטלי ואינטראקטיבי של חומרי למידה</a:t>
          </a:r>
          <a:endParaRPr lang="he-IL" sz="20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AB312D02-991F-444D-B348-F8D44F98E48F}" type="parTrans" cxnId="{DF4D1EAC-2BC9-408F-ABEB-6D7F3379F984}">
      <dgm:prSet/>
      <dgm:spPr/>
      <dgm:t>
        <a:bodyPr/>
        <a:lstStyle/>
        <a:p>
          <a:pPr rtl="1"/>
          <a:endParaRPr lang="he-IL"/>
        </a:p>
      </dgm:t>
    </dgm:pt>
    <dgm:pt modelId="{93FA33F5-6DF2-4ED7-83EF-445A186B8676}" type="sibTrans" cxnId="{DF4D1EAC-2BC9-408F-ABEB-6D7F3379F984}">
      <dgm:prSet/>
      <dgm:spPr/>
      <dgm:t>
        <a:bodyPr/>
        <a:lstStyle/>
        <a:p>
          <a:pPr rtl="1"/>
          <a:endParaRPr lang="he-IL"/>
        </a:p>
      </dgm:t>
    </dgm:pt>
    <dgm:pt modelId="{122C7F16-7BED-43B7-A050-03E7A3BF6048}">
      <dgm:prSet phldrT="[Text]" custT="1"/>
      <dgm:spPr/>
      <dgm:t>
        <a:bodyPr/>
        <a:lstStyle/>
        <a:p>
          <a:pPr rtl="1"/>
          <a:r>
            <a:rPr lang="he-IL" sz="20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מאפשרת למורים לארגן ולנהל את תכני ההוראה שלהם ולהעריך את התלמידים תוך יצירת תקשורת אישית ותהליכי משוב מעצבים</a:t>
          </a:r>
          <a:endParaRPr lang="he-IL" sz="20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FC1033BC-8C08-46CF-A8D7-E35A299098CD}" type="parTrans" cxnId="{E7E9062E-74CB-4083-A921-6D5872BEEFC8}">
      <dgm:prSet/>
      <dgm:spPr/>
      <dgm:t>
        <a:bodyPr/>
        <a:lstStyle/>
        <a:p>
          <a:pPr rtl="1"/>
          <a:endParaRPr lang="he-IL"/>
        </a:p>
      </dgm:t>
    </dgm:pt>
    <dgm:pt modelId="{87C2840A-2E10-4931-B27C-EFC9F3CC4270}" type="sibTrans" cxnId="{E7E9062E-74CB-4083-A921-6D5872BEEFC8}">
      <dgm:prSet/>
      <dgm:spPr/>
      <dgm:t>
        <a:bodyPr/>
        <a:lstStyle/>
        <a:p>
          <a:pPr rtl="1"/>
          <a:endParaRPr lang="he-IL"/>
        </a:p>
      </dgm:t>
    </dgm:pt>
    <dgm:pt modelId="{540842E4-0D8D-47EE-B4BD-BA47654CE841}" type="pres">
      <dgm:prSet presAssocID="{F93ABB86-DDCF-468D-991C-376D40D8F59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B01F7677-FD78-4B99-80E7-9809C7C8D585}" type="pres">
      <dgm:prSet presAssocID="{36D825CF-AE91-42F1-9704-FC237C3F72D1}" presName="parenttextcomposite" presStyleCnt="0"/>
      <dgm:spPr/>
    </dgm:pt>
    <dgm:pt modelId="{480D0610-BD41-4945-9D3E-6B35878FF09B}" type="pres">
      <dgm:prSet presAssocID="{36D825CF-AE91-42F1-9704-FC237C3F72D1}" presName="parenttext" presStyleLbl="revTx" presStyleIdx="0" presStyleCnt="3" custScaleY="207774" custLinFactNeighborX="-2950" custLinFactNeighborY="-7209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99A0534-4CEA-4E7A-9BE2-9E0E3F2AD533}" type="pres">
      <dgm:prSet presAssocID="{36D825CF-AE91-42F1-9704-FC237C3F72D1}" presName="parallelogramComposite" presStyleCnt="0"/>
      <dgm:spPr/>
    </dgm:pt>
    <dgm:pt modelId="{3CC7DEE7-711C-46DF-B9BC-CB7FB8BE659E}" type="pres">
      <dgm:prSet presAssocID="{36D825CF-AE91-42F1-9704-FC237C3F72D1}" presName="parallelogram1" presStyleLbl="alignNode1" presStyleIdx="0" presStyleCnt="21"/>
      <dgm:spPr/>
    </dgm:pt>
    <dgm:pt modelId="{0DD663E6-0DCB-4065-A8A9-59D4C445FF83}" type="pres">
      <dgm:prSet presAssocID="{36D825CF-AE91-42F1-9704-FC237C3F72D1}" presName="parallelogram2" presStyleLbl="alignNode1" presStyleIdx="1" presStyleCnt="21"/>
      <dgm:spPr/>
    </dgm:pt>
    <dgm:pt modelId="{A769F297-D852-41C5-99EF-E4869B344ED6}" type="pres">
      <dgm:prSet presAssocID="{36D825CF-AE91-42F1-9704-FC237C3F72D1}" presName="parallelogram3" presStyleLbl="alignNode1" presStyleIdx="2" presStyleCnt="21"/>
      <dgm:spPr/>
    </dgm:pt>
    <dgm:pt modelId="{F5C0D404-CCBF-493B-8BFC-A4EDC5A0D024}" type="pres">
      <dgm:prSet presAssocID="{36D825CF-AE91-42F1-9704-FC237C3F72D1}" presName="parallelogram4" presStyleLbl="alignNode1" presStyleIdx="3" presStyleCnt="21"/>
      <dgm:spPr/>
    </dgm:pt>
    <dgm:pt modelId="{EC63AED2-1FF1-44DB-8691-87AC9FB17C85}" type="pres">
      <dgm:prSet presAssocID="{36D825CF-AE91-42F1-9704-FC237C3F72D1}" presName="parallelogram5" presStyleLbl="alignNode1" presStyleIdx="4" presStyleCnt="21"/>
      <dgm:spPr/>
    </dgm:pt>
    <dgm:pt modelId="{A08A5043-D45A-4534-92CD-A86804FB3A62}" type="pres">
      <dgm:prSet presAssocID="{36D825CF-AE91-42F1-9704-FC237C3F72D1}" presName="parallelogram6" presStyleLbl="alignNode1" presStyleIdx="5" presStyleCnt="21"/>
      <dgm:spPr/>
    </dgm:pt>
    <dgm:pt modelId="{F209B873-412B-4632-9252-80BA20BD1E10}" type="pres">
      <dgm:prSet presAssocID="{36D825CF-AE91-42F1-9704-FC237C3F72D1}" presName="parallelogram7" presStyleLbl="alignNode1" presStyleIdx="6" presStyleCnt="21"/>
      <dgm:spPr/>
    </dgm:pt>
    <dgm:pt modelId="{652368B7-9AEE-4266-9FBD-2EDC8D52F0A3}" type="pres">
      <dgm:prSet presAssocID="{3E335F7C-76CA-4A20-92BF-F3107A9EBB5B}" presName="sibTrans" presStyleCnt="0"/>
      <dgm:spPr/>
    </dgm:pt>
    <dgm:pt modelId="{9D0F0DC3-3990-408F-BFDE-84C28D7F9F81}" type="pres">
      <dgm:prSet presAssocID="{235A8046-2178-46F7-9A10-F87097C6576A}" presName="parenttextcomposite" presStyleCnt="0"/>
      <dgm:spPr/>
    </dgm:pt>
    <dgm:pt modelId="{0DD4A01D-3990-40D4-A594-DF599E3EF528}" type="pres">
      <dgm:prSet presAssocID="{235A8046-2178-46F7-9A10-F87097C6576A}" presName="parenttext" presStyleLbl="revTx" presStyleIdx="1" presStyleCnt="3" custScaleY="192389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9392585-ECCA-4F11-8B59-9B196D02BDDF}" type="pres">
      <dgm:prSet presAssocID="{235A8046-2178-46F7-9A10-F87097C6576A}" presName="parallelogramComposite" presStyleCnt="0"/>
      <dgm:spPr/>
    </dgm:pt>
    <dgm:pt modelId="{3F22B496-AC80-489E-81D7-193C07001427}" type="pres">
      <dgm:prSet presAssocID="{235A8046-2178-46F7-9A10-F87097C6576A}" presName="parallelogram1" presStyleLbl="alignNode1" presStyleIdx="7" presStyleCnt="21"/>
      <dgm:spPr/>
    </dgm:pt>
    <dgm:pt modelId="{FD77F7E3-282E-4EED-B0FD-EF695D32DE3A}" type="pres">
      <dgm:prSet presAssocID="{235A8046-2178-46F7-9A10-F87097C6576A}" presName="parallelogram2" presStyleLbl="alignNode1" presStyleIdx="8" presStyleCnt="21"/>
      <dgm:spPr/>
    </dgm:pt>
    <dgm:pt modelId="{3867A802-A1D8-462E-B415-6B01AE95BAF3}" type="pres">
      <dgm:prSet presAssocID="{235A8046-2178-46F7-9A10-F87097C6576A}" presName="parallelogram3" presStyleLbl="alignNode1" presStyleIdx="9" presStyleCnt="21"/>
      <dgm:spPr/>
    </dgm:pt>
    <dgm:pt modelId="{F288E851-DE2C-4685-A8A7-73D408979EC5}" type="pres">
      <dgm:prSet presAssocID="{235A8046-2178-46F7-9A10-F87097C6576A}" presName="parallelogram4" presStyleLbl="alignNode1" presStyleIdx="10" presStyleCnt="21"/>
      <dgm:spPr/>
    </dgm:pt>
    <dgm:pt modelId="{DBDA4F9C-0848-4106-8859-9F946CFB9D91}" type="pres">
      <dgm:prSet presAssocID="{235A8046-2178-46F7-9A10-F87097C6576A}" presName="parallelogram5" presStyleLbl="alignNode1" presStyleIdx="11" presStyleCnt="21"/>
      <dgm:spPr/>
    </dgm:pt>
    <dgm:pt modelId="{31F93A53-0FB0-4713-B92E-C464EA373718}" type="pres">
      <dgm:prSet presAssocID="{235A8046-2178-46F7-9A10-F87097C6576A}" presName="parallelogram6" presStyleLbl="alignNode1" presStyleIdx="12" presStyleCnt="21"/>
      <dgm:spPr/>
    </dgm:pt>
    <dgm:pt modelId="{997A67FB-4BE0-4D48-82FA-CDF4E9B54C97}" type="pres">
      <dgm:prSet presAssocID="{235A8046-2178-46F7-9A10-F87097C6576A}" presName="parallelogram7" presStyleLbl="alignNode1" presStyleIdx="13" presStyleCnt="21"/>
      <dgm:spPr/>
    </dgm:pt>
    <dgm:pt modelId="{B013201C-4FB5-42FA-8567-5F72877F2398}" type="pres">
      <dgm:prSet presAssocID="{93FA33F5-6DF2-4ED7-83EF-445A186B8676}" presName="sibTrans" presStyleCnt="0"/>
      <dgm:spPr/>
    </dgm:pt>
    <dgm:pt modelId="{5BA15F29-0CEC-4007-B770-9F79FB28378B}" type="pres">
      <dgm:prSet presAssocID="{122C7F16-7BED-43B7-A050-03E7A3BF6048}" presName="parenttextcomposite" presStyleCnt="0"/>
      <dgm:spPr/>
    </dgm:pt>
    <dgm:pt modelId="{47E27182-EA58-4D68-9C25-BF4AB3217FAD}" type="pres">
      <dgm:prSet presAssocID="{122C7F16-7BED-43B7-A050-03E7A3BF6048}" presName="parenttext" presStyleLbl="revTx" presStyleIdx="2" presStyleCnt="3" custScaleY="300825" custLinFactNeighborY="8936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EE92D0F-AE15-487C-884A-286723F049FA}" type="pres">
      <dgm:prSet presAssocID="{122C7F16-7BED-43B7-A050-03E7A3BF6048}" presName="parallelogramComposite" presStyleCnt="0"/>
      <dgm:spPr/>
    </dgm:pt>
    <dgm:pt modelId="{99F47459-BF69-47A7-9FDE-3AADE98376C2}" type="pres">
      <dgm:prSet presAssocID="{122C7F16-7BED-43B7-A050-03E7A3BF6048}" presName="parallelogram1" presStyleLbl="alignNode1" presStyleIdx="14" presStyleCnt="21"/>
      <dgm:spPr/>
    </dgm:pt>
    <dgm:pt modelId="{9EC6B3CC-80CC-4B51-B4A6-F2DB707AFB40}" type="pres">
      <dgm:prSet presAssocID="{122C7F16-7BED-43B7-A050-03E7A3BF6048}" presName="parallelogram2" presStyleLbl="alignNode1" presStyleIdx="15" presStyleCnt="21"/>
      <dgm:spPr/>
    </dgm:pt>
    <dgm:pt modelId="{A6391945-7276-422D-A347-2DEE827F410F}" type="pres">
      <dgm:prSet presAssocID="{122C7F16-7BED-43B7-A050-03E7A3BF6048}" presName="parallelogram3" presStyleLbl="alignNode1" presStyleIdx="16" presStyleCnt="21"/>
      <dgm:spPr/>
    </dgm:pt>
    <dgm:pt modelId="{BE4BA54C-7A8B-424E-89F4-1D13FB62D134}" type="pres">
      <dgm:prSet presAssocID="{122C7F16-7BED-43B7-A050-03E7A3BF6048}" presName="parallelogram4" presStyleLbl="alignNode1" presStyleIdx="17" presStyleCnt="21"/>
      <dgm:spPr/>
    </dgm:pt>
    <dgm:pt modelId="{35A6A774-CFFD-4C08-8A00-9386F603A2E6}" type="pres">
      <dgm:prSet presAssocID="{122C7F16-7BED-43B7-A050-03E7A3BF6048}" presName="parallelogram5" presStyleLbl="alignNode1" presStyleIdx="18" presStyleCnt="21"/>
      <dgm:spPr/>
    </dgm:pt>
    <dgm:pt modelId="{CF8DE7A5-1912-4092-A421-E31A73F7EF65}" type="pres">
      <dgm:prSet presAssocID="{122C7F16-7BED-43B7-A050-03E7A3BF6048}" presName="parallelogram6" presStyleLbl="alignNode1" presStyleIdx="19" presStyleCnt="21"/>
      <dgm:spPr/>
    </dgm:pt>
    <dgm:pt modelId="{070D71D3-CA18-4AC2-9C0E-6F372C2D01FA}" type="pres">
      <dgm:prSet presAssocID="{122C7F16-7BED-43B7-A050-03E7A3BF6048}" presName="parallelogram7" presStyleLbl="alignNode1" presStyleIdx="20" presStyleCnt="21"/>
      <dgm:spPr/>
    </dgm:pt>
  </dgm:ptLst>
  <dgm:cxnLst>
    <dgm:cxn modelId="{F66A9077-B461-4883-A754-E2005281EEDF}" type="presOf" srcId="{36D825CF-AE91-42F1-9704-FC237C3F72D1}" destId="{480D0610-BD41-4945-9D3E-6B35878FF09B}" srcOrd="0" destOrd="0" presId="urn:microsoft.com/office/officeart/2008/layout/VerticalAccentList"/>
    <dgm:cxn modelId="{284ECBF4-BF41-49AA-A847-D19260AF8101}" srcId="{F93ABB86-DDCF-468D-991C-376D40D8F59D}" destId="{36D825CF-AE91-42F1-9704-FC237C3F72D1}" srcOrd="0" destOrd="0" parTransId="{1805474B-3A95-475A-8E41-E57A0167BBAD}" sibTransId="{3E335F7C-76CA-4A20-92BF-F3107A9EBB5B}"/>
    <dgm:cxn modelId="{C195D1F7-252D-447B-A8BE-D2539AAE3F31}" type="presOf" srcId="{235A8046-2178-46F7-9A10-F87097C6576A}" destId="{0DD4A01D-3990-40D4-A594-DF599E3EF528}" srcOrd="0" destOrd="0" presId="urn:microsoft.com/office/officeart/2008/layout/VerticalAccentList"/>
    <dgm:cxn modelId="{8787462B-7AE4-44A9-A277-79ABA722DAB5}" type="presOf" srcId="{F93ABB86-DDCF-468D-991C-376D40D8F59D}" destId="{540842E4-0D8D-47EE-B4BD-BA47654CE841}" srcOrd="0" destOrd="0" presId="urn:microsoft.com/office/officeart/2008/layout/VerticalAccentList"/>
    <dgm:cxn modelId="{DF4D1EAC-2BC9-408F-ABEB-6D7F3379F984}" srcId="{F93ABB86-DDCF-468D-991C-376D40D8F59D}" destId="{235A8046-2178-46F7-9A10-F87097C6576A}" srcOrd="1" destOrd="0" parTransId="{AB312D02-991F-444D-B348-F8D44F98E48F}" sibTransId="{93FA33F5-6DF2-4ED7-83EF-445A186B8676}"/>
    <dgm:cxn modelId="{E7E9062E-74CB-4083-A921-6D5872BEEFC8}" srcId="{F93ABB86-DDCF-468D-991C-376D40D8F59D}" destId="{122C7F16-7BED-43B7-A050-03E7A3BF6048}" srcOrd="2" destOrd="0" parTransId="{FC1033BC-8C08-46CF-A8D7-E35A299098CD}" sibTransId="{87C2840A-2E10-4931-B27C-EFC9F3CC4270}"/>
    <dgm:cxn modelId="{8ED57118-7C15-428A-A964-45B2A8EA380D}" type="presOf" srcId="{122C7F16-7BED-43B7-A050-03E7A3BF6048}" destId="{47E27182-EA58-4D68-9C25-BF4AB3217FAD}" srcOrd="0" destOrd="0" presId="urn:microsoft.com/office/officeart/2008/layout/VerticalAccentList"/>
    <dgm:cxn modelId="{F475DB4F-1E6B-442F-BA7B-03F9D7B6C35C}" type="presParOf" srcId="{540842E4-0D8D-47EE-B4BD-BA47654CE841}" destId="{B01F7677-FD78-4B99-80E7-9809C7C8D585}" srcOrd="0" destOrd="0" presId="urn:microsoft.com/office/officeart/2008/layout/VerticalAccentList"/>
    <dgm:cxn modelId="{41B34D92-99D3-4A4F-8273-9598AE228613}" type="presParOf" srcId="{B01F7677-FD78-4B99-80E7-9809C7C8D585}" destId="{480D0610-BD41-4945-9D3E-6B35878FF09B}" srcOrd="0" destOrd="0" presId="urn:microsoft.com/office/officeart/2008/layout/VerticalAccentList"/>
    <dgm:cxn modelId="{CE3A65B4-B03D-43AC-BADC-422457EB3960}" type="presParOf" srcId="{540842E4-0D8D-47EE-B4BD-BA47654CE841}" destId="{199A0534-4CEA-4E7A-9BE2-9E0E3F2AD533}" srcOrd="1" destOrd="0" presId="urn:microsoft.com/office/officeart/2008/layout/VerticalAccentList"/>
    <dgm:cxn modelId="{AC403184-C2F9-4229-9CA8-AAAE559E9B1E}" type="presParOf" srcId="{199A0534-4CEA-4E7A-9BE2-9E0E3F2AD533}" destId="{3CC7DEE7-711C-46DF-B9BC-CB7FB8BE659E}" srcOrd="0" destOrd="0" presId="urn:microsoft.com/office/officeart/2008/layout/VerticalAccentList"/>
    <dgm:cxn modelId="{13E271DF-564B-4997-9F09-AB106972FF84}" type="presParOf" srcId="{199A0534-4CEA-4E7A-9BE2-9E0E3F2AD533}" destId="{0DD663E6-0DCB-4065-A8A9-59D4C445FF83}" srcOrd="1" destOrd="0" presId="urn:microsoft.com/office/officeart/2008/layout/VerticalAccentList"/>
    <dgm:cxn modelId="{8298CF62-9A14-4026-B0A5-46CE8105B7F7}" type="presParOf" srcId="{199A0534-4CEA-4E7A-9BE2-9E0E3F2AD533}" destId="{A769F297-D852-41C5-99EF-E4869B344ED6}" srcOrd="2" destOrd="0" presId="urn:microsoft.com/office/officeart/2008/layout/VerticalAccentList"/>
    <dgm:cxn modelId="{78FE9913-5D7E-4FB1-9ABF-B733D222E16E}" type="presParOf" srcId="{199A0534-4CEA-4E7A-9BE2-9E0E3F2AD533}" destId="{F5C0D404-CCBF-493B-8BFC-A4EDC5A0D024}" srcOrd="3" destOrd="0" presId="urn:microsoft.com/office/officeart/2008/layout/VerticalAccentList"/>
    <dgm:cxn modelId="{17793692-8BB6-4067-A59A-728FF5315B4A}" type="presParOf" srcId="{199A0534-4CEA-4E7A-9BE2-9E0E3F2AD533}" destId="{EC63AED2-1FF1-44DB-8691-87AC9FB17C85}" srcOrd="4" destOrd="0" presId="urn:microsoft.com/office/officeart/2008/layout/VerticalAccentList"/>
    <dgm:cxn modelId="{4E012D8B-E1E0-4790-8972-C195AE435C9A}" type="presParOf" srcId="{199A0534-4CEA-4E7A-9BE2-9E0E3F2AD533}" destId="{A08A5043-D45A-4534-92CD-A86804FB3A62}" srcOrd="5" destOrd="0" presId="urn:microsoft.com/office/officeart/2008/layout/VerticalAccentList"/>
    <dgm:cxn modelId="{87EAE495-B6F9-4FBA-B0EF-E4CE72E8332C}" type="presParOf" srcId="{199A0534-4CEA-4E7A-9BE2-9E0E3F2AD533}" destId="{F209B873-412B-4632-9252-80BA20BD1E10}" srcOrd="6" destOrd="0" presId="urn:microsoft.com/office/officeart/2008/layout/VerticalAccentList"/>
    <dgm:cxn modelId="{7291EFA9-34E0-4E75-96BA-BE3A3BAA075F}" type="presParOf" srcId="{540842E4-0D8D-47EE-B4BD-BA47654CE841}" destId="{652368B7-9AEE-4266-9FBD-2EDC8D52F0A3}" srcOrd="2" destOrd="0" presId="urn:microsoft.com/office/officeart/2008/layout/VerticalAccentList"/>
    <dgm:cxn modelId="{26A0A5CA-45DC-4DAB-82F9-5AA8509002A6}" type="presParOf" srcId="{540842E4-0D8D-47EE-B4BD-BA47654CE841}" destId="{9D0F0DC3-3990-408F-BFDE-84C28D7F9F81}" srcOrd="3" destOrd="0" presId="urn:microsoft.com/office/officeart/2008/layout/VerticalAccentList"/>
    <dgm:cxn modelId="{1E8F56A2-756A-4E38-89E3-005A7DC30924}" type="presParOf" srcId="{9D0F0DC3-3990-408F-BFDE-84C28D7F9F81}" destId="{0DD4A01D-3990-40D4-A594-DF599E3EF528}" srcOrd="0" destOrd="0" presId="urn:microsoft.com/office/officeart/2008/layout/VerticalAccentList"/>
    <dgm:cxn modelId="{73B325B1-DF9A-4EEA-84E8-106B48A5676F}" type="presParOf" srcId="{540842E4-0D8D-47EE-B4BD-BA47654CE841}" destId="{D9392585-ECCA-4F11-8B59-9B196D02BDDF}" srcOrd="4" destOrd="0" presId="urn:microsoft.com/office/officeart/2008/layout/VerticalAccentList"/>
    <dgm:cxn modelId="{F0636F22-A6DF-40BF-B747-880CD9A78C4F}" type="presParOf" srcId="{D9392585-ECCA-4F11-8B59-9B196D02BDDF}" destId="{3F22B496-AC80-489E-81D7-193C07001427}" srcOrd="0" destOrd="0" presId="urn:microsoft.com/office/officeart/2008/layout/VerticalAccentList"/>
    <dgm:cxn modelId="{84BC0599-2FD4-4F21-936E-6A52D80423F7}" type="presParOf" srcId="{D9392585-ECCA-4F11-8B59-9B196D02BDDF}" destId="{FD77F7E3-282E-4EED-B0FD-EF695D32DE3A}" srcOrd="1" destOrd="0" presId="urn:microsoft.com/office/officeart/2008/layout/VerticalAccentList"/>
    <dgm:cxn modelId="{C1F39F9C-CACF-4458-A0AE-EC8A7C07980C}" type="presParOf" srcId="{D9392585-ECCA-4F11-8B59-9B196D02BDDF}" destId="{3867A802-A1D8-462E-B415-6B01AE95BAF3}" srcOrd="2" destOrd="0" presId="urn:microsoft.com/office/officeart/2008/layout/VerticalAccentList"/>
    <dgm:cxn modelId="{901C5062-D160-403A-8FAE-7F90FCCCE088}" type="presParOf" srcId="{D9392585-ECCA-4F11-8B59-9B196D02BDDF}" destId="{F288E851-DE2C-4685-A8A7-73D408979EC5}" srcOrd="3" destOrd="0" presId="urn:microsoft.com/office/officeart/2008/layout/VerticalAccentList"/>
    <dgm:cxn modelId="{638A825D-E6D1-4384-822F-7FC16A958BD5}" type="presParOf" srcId="{D9392585-ECCA-4F11-8B59-9B196D02BDDF}" destId="{DBDA4F9C-0848-4106-8859-9F946CFB9D91}" srcOrd="4" destOrd="0" presId="urn:microsoft.com/office/officeart/2008/layout/VerticalAccentList"/>
    <dgm:cxn modelId="{0A9C05F4-880E-4FAF-BB0A-0FCE995B4524}" type="presParOf" srcId="{D9392585-ECCA-4F11-8B59-9B196D02BDDF}" destId="{31F93A53-0FB0-4713-B92E-C464EA373718}" srcOrd="5" destOrd="0" presId="urn:microsoft.com/office/officeart/2008/layout/VerticalAccentList"/>
    <dgm:cxn modelId="{6A6EC15E-5150-47EF-B8A0-08B7A05883E6}" type="presParOf" srcId="{D9392585-ECCA-4F11-8B59-9B196D02BDDF}" destId="{997A67FB-4BE0-4D48-82FA-CDF4E9B54C97}" srcOrd="6" destOrd="0" presId="urn:microsoft.com/office/officeart/2008/layout/VerticalAccentList"/>
    <dgm:cxn modelId="{4EE23F22-52A9-4E8F-A4BD-BECBC59D4B25}" type="presParOf" srcId="{540842E4-0D8D-47EE-B4BD-BA47654CE841}" destId="{B013201C-4FB5-42FA-8567-5F72877F2398}" srcOrd="5" destOrd="0" presId="urn:microsoft.com/office/officeart/2008/layout/VerticalAccentList"/>
    <dgm:cxn modelId="{EDF39E31-5E86-459C-AC9D-03E01EAEE0AA}" type="presParOf" srcId="{540842E4-0D8D-47EE-B4BD-BA47654CE841}" destId="{5BA15F29-0CEC-4007-B770-9F79FB28378B}" srcOrd="6" destOrd="0" presId="urn:microsoft.com/office/officeart/2008/layout/VerticalAccentList"/>
    <dgm:cxn modelId="{786607B3-1E3B-46BD-BBCF-48D666094916}" type="presParOf" srcId="{5BA15F29-0CEC-4007-B770-9F79FB28378B}" destId="{47E27182-EA58-4D68-9C25-BF4AB3217FAD}" srcOrd="0" destOrd="0" presId="urn:microsoft.com/office/officeart/2008/layout/VerticalAccentList"/>
    <dgm:cxn modelId="{ECA084B0-A958-4444-8BA2-C79D3945AB53}" type="presParOf" srcId="{540842E4-0D8D-47EE-B4BD-BA47654CE841}" destId="{AEE92D0F-AE15-487C-884A-286723F049FA}" srcOrd="7" destOrd="0" presId="urn:microsoft.com/office/officeart/2008/layout/VerticalAccentList"/>
    <dgm:cxn modelId="{DCBAF708-6624-4F7A-B35E-80F1410F6727}" type="presParOf" srcId="{AEE92D0F-AE15-487C-884A-286723F049FA}" destId="{99F47459-BF69-47A7-9FDE-3AADE98376C2}" srcOrd="0" destOrd="0" presId="urn:microsoft.com/office/officeart/2008/layout/VerticalAccentList"/>
    <dgm:cxn modelId="{AAC82672-7F7C-4B25-90EA-46F9DEEDB5E0}" type="presParOf" srcId="{AEE92D0F-AE15-487C-884A-286723F049FA}" destId="{9EC6B3CC-80CC-4B51-B4A6-F2DB707AFB40}" srcOrd="1" destOrd="0" presId="urn:microsoft.com/office/officeart/2008/layout/VerticalAccentList"/>
    <dgm:cxn modelId="{1FA36BEA-9BA5-48EA-8511-6F71B7AA3C21}" type="presParOf" srcId="{AEE92D0F-AE15-487C-884A-286723F049FA}" destId="{A6391945-7276-422D-A347-2DEE827F410F}" srcOrd="2" destOrd="0" presId="urn:microsoft.com/office/officeart/2008/layout/VerticalAccentList"/>
    <dgm:cxn modelId="{02696D3A-5686-4E6C-A441-F649D2F02E01}" type="presParOf" srcId="{AEE92D0F-AE15-487C-884A-286723F049FA}" destId="{BE4BA54C-7A8B-424E-89F4-1D13FB62D134}" srcOrd="3" destOrd="0" presId="urn:microsoft.com/office/officeart/2008/layout/VerticalAccentList"/>
    <dgm:cxn modelId="{2488744A-3EC6-43D5-B17A-5900605ECAC1}" type="presParOf" srcId="{AEE92D0F-AE15-487C-884A-286723F049FA}" destId="{35A6A774-CFFD-4C08-8A00-9386F603A2E6}" srcOrd="4" destOrd="0" presId="urn:microsoft.com/office/officeart/2008/layout/VerticalAccentList"/>
    <dgm:cxn modelId="{E2FECD09-D924-4DE7-B476-657282328562}" type="presParOf" srcId="{AEE92D0F-AE15-487C-884A-286723F049FA}" destId="{CF8DE7A5-1912-4092-A421-E31A73F7EF65}" srcOrd="5" destOrd="0" presId="urn:microsoft.com/office/officeart/2008/layout/VerticalAccentList"/>
    <dgm:cxn modelId="{C5C4F62A-616A-468E-BDB9-8A5E1F326AE9}" type="presParOf" srcId="{AEE92D0F-AE15-487C-884A-286723F049FA}" destId="{070D71D3-CA18-4AC2-9C0E-6F372C2D01F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3ABB86-DDCF-468D-991C-376D40D8F59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6D825CF-AE91-42F1-9704-FC237C3F72D1}">
      <dgm:prSet phldrT="[Text]" custT="1"/>
      <dgm:spPr/>
      <dgm:t>
        <a:bodyPr/>
        <a:lstStyle/>
        <a:p>
          <a:pPr rtl="1"/>
          <a:r>
            <a:rPr lang="he-IL" sz="20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מגוון צורות ייצוג של חומרים</a:t>
          </a:r>
          <a:endParaRPr lang="he-IL" sz="2000" b="1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1805474B-3A95-475A-8E41-E57A0167BBAD}" type="parTrans" cxnId="{284ECBF4-BF41-49AA-A847-D19260AF8101}">
      <dgm:prSet/>
      <dgm:spPr/>
      <dgm:t>
        <a:bodyPr/>
        <a:lstStyle/>
        <a:p>
          <a:pPr rtl="1"/>
          <a:endParaRPr lang="he-IL"/>
        </a:p>
      </dgm:t>
    </dgm:pt>
    <dgm:pt modelId="{3E335F7C-76CA-4A20-92BF-F3107A9EBB5B}" type="sibTrans" cxnId="{284ECBF4-BF41-49AA-A847-D19260AF8101}">
      <dgm:prSet/>
      <dgm:spPr/>
      <dgm:t>
        <a:bodyPr/>
        <a:lstStyle/>
        <a:p>
          <a:pPr rtl="1"/>
          <a:endParaRPr lang="he-IL"/>
        </a:p>
      </dgm:t>
    </dgm:pt>
    <dgm:pt modelId="{235A8046-2178-46F7-9A10-F87097C6576A}">
      <dgm:prSet phldrT="[Text]" custT="1"/>
      <dgm:spPr/>
      <dgm:t>
        <a:bodyPr/>
        <a:lstStyle/>
        <a:p>
          <a:pPr rtl="1"/>
          <a:r>
            <a:rPr lang="he-IL" sz="20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הדמיה מולקולארית ממוחשבת</a:t>
          </a:r>
          <a:endParaRPr lang="he-IL" sz="20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AB312D02-991F-444D-B348-F8D44F98E48F}" type="parTrans" cxnId="{DF4D1EAC-2BC9-408F-ABEB-6D7F3379F984}">
      <dgm:prSet/>
      <dgm:spPr/>
      <dgm:t>
        <a:bodyPr/>
        <a:lstStyle/>
        <a:p>
          <a:pPr rtl="1"/>
          <a:endParaRPr lang="he-IL"/>
        </a:p>
      </dgm:t>
    </dgm:pt>
    <dgm:pt modelId="{93FA33F5-6DF2-4ED7-83EF-445A186B8676}" type="sibTrans" cxnId="{DF4D1EAC-2BC9-408F-ABEB-6D7F3379F984}">
      <dgm:prSet/>
      <dgm:spPr/>
      <dgm:t>
        <a:bodyPr/>
        <a:lstStyle/>
        <a:p>
          <a:pPr rtl="1"/>
          <a:endParaRPr lang="he-IL"/>
        </a:p>
      </dgm:t>
    </dgm:pt>
    <dgm:pt modelId="{122C7F16-7BED-43B7-A050-03E7A3BF6048}">
      <dgm:prSet phldrT="[Text]" custT="1"/>
      <dgm:spPr/>
      <dgm:t>
        <a:bodyPr/>
        <a:lstStyle/>
        <a:p>
          <a:pPr rtl="1"/>
          <a:r>
            <a:rPr lang="he-IL" sz="20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ניסויי חקר ממוחשבים</a:t>
          </a:r>
          <a:endParaRPr lang="he-IL" sz="20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FC1033BC-8C08-46CF-A8D7-E35A299098CD}" type="parTrans" cxnId="{E7E9062E-74CB-4083-A921-6D5872BEEFC8}">
      <dgm:prSet/>
      <dgm:spPr/>
      <dgm:t>
        <a:bodyPr/>
        <a:lstStyle/>
        <a:p>
          <a:pPr rtl="1"/>
          <a:endParaRPr lang="he-IL"/>
        </a:p>
      </dgm:t>
    </dgm:pt>
    <dgm:pt modelId="{87C2840A-2E10-4931-B27C-EFC9F3CC4270}" type="sibTrans" cxnId="{E7E9062E-74CB-4083-A921-6D5872BEEFC8}">
      <dgm:prSet/>
      <dgm:spPr/>
      <dgm:t>
        <a:bodyPr/>
        <a:lstStyle/>
        <a:p>
          <a:pPr rtl="1"/>
          <a:endParaRPr lang="he-IL"/>
        </a:p>
      </dgm:t>
    </dgm:pt>
    <dgm:pt modelId="{540842E4-0D8D-47EE-B4BD-BA47654CE841}" type="pres">
      <dgm:prSet presAssocID="{F93ABB86-DDCF-468D-991C-376D40D8F59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B01F7677-FD78-4B99-80E7-9809C7C8D585}" type="pres">
      <dgm:prSet presAssocID="{36D825CF-AE91-42F1-9704-FC237C3F72D1}" presName="parenttextcomposite" presStyleCnt="0"/>
      <dgm:spPr/>
    </dgm:pt>
    <dgm:pt modelId="{480D0610-BD41-4945-9D3E-6B35878FF09B}" type="pres">
      <dgm:prSet presAssocID="{36D825CF-AE91-42F1-9704-FC237C3F72D1}" presName="parenttext" presStyleLbl="revTx" presStyleIdx="0" presStyleCnt="3" custScaleY="111871" custLinFactNeighborX="-2950" custLinFactNeighborY="-7209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99A0534-4CEA-4E7A-9BE2-9E0E3F2AD533}" type="pres">
      <dgm:prSet presAssocID="{36D825CF-AE91-42F1-9704-FC237C3F72D1}" presName="parallelogramComposite" presStyleCnt="0"/>
      <dgm:spPr/>
    </dgm:pt>
    <dgm:pt modelId="{3CC7DEE7-711C-46DF-B9BC-CB7FB8BE659E}" type="pres">
      <dgm:prSet presAssocID="{36D825CF-AE91-42F1-9704-FC237C3F72D1}" presName="parallelogram1" presStyleLbl="alignNode1" presStyleIdx="0" presStyleCnt="21"/>
      <dgm:spPr/>
    </dgm:pt>
    <dgm:pt modelId="{0DD663E6-0DCB-4065-A8A9-59D4C445FF83}" type="pres">
      <dgm:prSet presAssocID="{36D825CF-AE91-42F1-9704-FC237C3F72D1}" presName="parallelogram2" presStyleLbl="alignNode1" presStyleIdx="1" presStyleCnt="21"/>
      <dgm:spPr/>
    </dgm:pt>
    <dgm:pt modelId="{A769F297-D852-41C5-99EF-E4869B344ED6}" type="pres">
      <dgm:prSet presAssocID="{36D825CF-AE91-42F1-9704-FC237C3F72D1}" presName="parallelogram3" presStyleLbl="alignNode1" presStyleIdx="2" presStyleCnt="21"/>
      <dgm:spPr/>
    </dgm:pt>
    <dgm:pt modelId="{F5C0D404-CCBF-493B-8BFC-A4EDC5A0D024}" type="pres">
      <dgm:prSet presAssocID="{36D825CF-AE91-42F1-9704-FC237C3F72D1}" presName="parallelogram4" presStyleLbl="alignNode1" presStyleIdx="3" presStyleCnt="21"/>
      <dgm:spPr/>
    </dgm:pt>
    <dgm:pt modelId="{EC63AED2-1FF1-44DB-8691-87AC9FB17C85}" type="pres">
      <dgm:prSet presAssocID="{36D825CF-AE91-42F1-9704-FC237C3F72D1}" presName="parallelogram5" presStyleLbl="alignNode1" presStyleIdx="4" presStyleCnt="21"/>
      <dgm:spPr/>
    </dgm:pt>
    <dgm:pt modelId="{A08A5043-D45A-4534-92CD-A86804FB3A62}" type="pres">
      <dgm:prSet presAssocID="{36D825CF-AE91-42F1-9704-FC237C3F72D1}" presName="parallelogram6" presStyleLbl="alignNode1" presStyleIdx="5" presStyleCnt="21"/>
      <dgm:spPr/>
    </dgm:pt>
    <dgm:pt modelId="{F209B873-412B-4632-9252-80BA20BD1E10}" type="pres">
      <dgm:prSet presAssocID="{36D825CF-AE91-42F1-9704-FC237C3F72D1}" presName="parallelogram7" presStyleLbl="alignNode1" presStyleIdx="6" presStyleCnt="21"/>
      <dgm:spPr/>
    </dgm:pt>
    <dgm:pt modelId="{652368B7-9AEE-4266-9FBD-2EDC8D52F0A3}" type="pres">
      <dgm:prSet presAssocID="{3E335F7C-76CA-4A20-92BF-F3107A9EBB5B}" presName="sibTrans" presStyleCnt="0"/>
      <dgm:spPr/>
    </dgm:pt>
    <dgm:pt modelId="{9D0F0DC3-3990-408F-BFDE-84C28D7F9F81}" type="pres">
      <dgm:prSet presAssocID="{235A8046-2178-46F7-9A10-F87097C6576A}" presName="parenttextcomposite" presStyleCnt="0"/>
      <dgm:spPr/>
    </dgm:pt>
    <dgm:pt modelId="{0DD4A01D-3990-40D4-A594-DF599E3EF528}" type="pres">
      <dgm:prSet presAssocID="{235A8046-2178-46F7-9A10-F87097C6576A}" presName="parenttext" presStyleLbl="revTx" presStyleIdx="1" presStyleCnt="3" custScaleY="123804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9392585-ECCA-4F11-8B59-9B196D02BDDF}" type="pres">
      <dgm:prSet presAssocID="{235A8046-2178-46F7-9A10-F87097C6576A}" presName="parallelogramComposite" presStyleCnt="0"/>
      <dgm:spPr/>
    </dgm:pt>
    <dgm:pt modelId="{3F22B496-AC80-489E-81D7-193C07001427}" type="pres">
      <dgm:prSet presAssocID="{235A8046-2178-46F7-9A10-F87097C6576A}" presName="parallelogram1" presStyleLbl="alignNode1" presStyleIdx="7" presStyleCnt="21"/>
      <dgm:spPr/>
    </dgm:pt>
    <dgm:pt modelId="{FD77F7E3-282E-4EED-B0FD-EF695D32DE3A}" type="pres">
      <dgm:prSet presAssocID="{235A8046-2178-46F7-9A10-F87097C6576A}" presName="parallelogram2" presStyleLbl="alignNode1" presStyleIdx="8" presStyleCnt="21"/>
      <dgm:spPr/>
    </dgm:pt>
    <dgm:pt modelId="{3867A802-A1D8-462E-B415-6B01AE95BAF3}" type="pres">
      <dgm:prSet presAssocID="{235A8046-2178-46F7-9A10-F87097C6576A}" presName="parallelogram3" presStyleLbl="alignNode1" presStyleIdx="9" presStyleCnt="21"/>
      <dgm:spPr/>
    </dgm:pt>
    <dgm:pt modelId="{F288E851-DE2C-4685-A8A7-73D408979EC5}" type="pres">
      <dgm:prSet presAssocID="{235A8046-2178-46F7-9A10-F87097C6576A}" presName="parallelogram4" presStyleLbl="alignNode1" presStyleIdx="10" presStyleCnt="21"/>
      <dgm:spPr/>
    </dgm:pt>
    <dgm:pt modelId="{DBDA4F9C-0848-4106-8859-9F946CFB9D91}" type="pres">
      <dgm:prSet presAssocID="{235A8046-2178-46F7-9A10-F87097C6576A}" presName="parallelogram5" presStyleLbl="alignNode1" presStyleIdx="11" presStyleCnt="21"/>
      <dgm:spPr/>
    </dgm:pt>
    <dgm:pt modelId="{31F93A53-0FB0-4713-B92E-C464EA373718}" type="pres">
      <dgm:prSet presAssocID="{235A8046-2178-46F7-9A10-F87097C6576A}" presName="parallelogram6" presStyleLbl="alignNode1" presStyleIdx="12" presStyleCnt="21"/>
      <dgm:spPr/>
    </dgm:pt>
    <dgm:pt modelId="{997A67FB-4BE0-4D48-82FA-CDF4E9B54C97}" type="pres">
      <dgm:prSet presAssocID="{235A8046-2178-46F7-9A10-F87097C6576A}" presName="parallelogram7" presStyleLbl="alignNode1" presStyleIdx="13" presStyleCnt="21"/>
      <dgm:spPr/>
    </dgm:pt>
    <dgm:pt modelId="{B013201C-4FB5-42FA-8567-5F72877F2398}" type="pres">
      <dgm:prSet presAssocID="{93FA33F5-6DF2-4ED7-83EF-445A186B8676}" presName="sibTrans" presStyleCnt="0"/>
      <dgm:spPr/>
    </dgm:pt>
    <dgm:pt modelId="{5BA15F29-0CEC-4007-B770-9F79FB28378B}" type="pres">
      <dgm:prSet presAssocID="{122C7F16-7BED-43B7-A050-03E7A3BF6048}" presName="parenttextcomposite" presStyleCnt="0"/>
      <dgm:spPr/>
    </dgm:pt>
    <dgm:pt modelId="{47E27182-EA58-4D68-9C25-BF4AB3217FAD}" type="pres">
      <dgm:prSet presAssocID="{122C7F16-7BED-43B7-A050-03E7A3BF6048}" presName="parenttext" presStyleLbl="revTx" presStyleIdx="2" presStyleCnt="3" custScaleY="132769" custLinFactNeighborY="8936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EE92D0F-AE15-487C-884A-286723F049FA}" type="pres">
      <dgm:prSet presAssocID="{122C7F16-7BED-43B7-A050-03E7A3BF6048}" presName="parallelogramComposite" presStyleCnt="0"/>
      <dgm:spPr/>
    </dgm:pt>
    <dgm:pt modelId="{99F47459-BF69-47A7-9FDE-3AADE98376C2}" type="pres">
      <dgm:prSet presAssocID="{122C7F16-7BED-43B7-A050-03E7A3BF6048}" presName="parallelogram1" presStyleLbl="alignNode1" presStyleIdx="14" presStyleCnt="21"/>
      <dgm:spPr/>
    </dgm:pt>
    <dgm:pt modelId="{9EC6B3CC-80CC-4B51-B4A6-F2DB707AFB40}" type="pres">
      <dgm:prSet presAssocID="{122C7F16-7BED-43B7-A050-03E7A3BF6048}" presName="parallelogram2" presStyleLbl="alignNode1" presStyleIdx="15" presStyleCnt="21"/>
      <dgm:spPr/>
    </dgm:pt>
    <dgm:pt modelId="{A6391945-7276-422D-A347-2DEE827F410F}" type="pres">
      <dgm:prSet presAssocID="{122C7F16-7BED-43B7-A050-03E7A3BF6048}" presName="parallelogram3" presStyleLbl="alignNode1" presStyleIdx="16" presStyleCnt="21"/>
      <dgm:spPr/>
    </dgm:pt>
    <dgm:pt modelId="{BE4BA54C-7A8B-424E-89F4-1D13FB62D134}" type="pres">
      <dgm:prSet presAssocID="{122C7F16-7BED-43B7-A050-03E7A3BF6048}" presName="parallelogram4" presStyleLbl="alignNode1" presStyleIdx="17" presStyleCnt="21"/>
      <dgm:spPr/>
    </dgm:pt>
    <dgm:pt modelId="{35A6A774-CFFD-4C08-8A00-9386F603A2E6}" type="pres">
      <dgm:prSet presAssocID="{122C7F16-7BED-43B7-A050-03E7A3BF6048}" presName="parallelogram5" presStyleLbl="alignNode1" presStyleIdx="18" presStyleCnt="21"/>
      <dgm:spPr/>
    </dgm:pt>
    <dgm:pt modelId="{CF8DE7A5-1912-4092-A421-E31A73F7EF65}" type="pres">
      <dgm:prSet presAssocID="{122C7F16-7BED-43B7-A050-03E7A3BF6048}" presName="parallelogram6" presStyleLbl="alignNode1" presStyleIdx="19" presStyleCnt="21"/>
      <dgm:spPr/>
    </dgm:pt>
    <dgm:pt modelId="{070D71D3-CA18-4AC2-9C0E-6F372C2D01FA}" type="pres">
      <dgm:prSet presAssocID="{122C7F16-7BED-43B7-A050-03E7A3BF6048}" presName="parallelogram7" presStyleLbl="alignNode1" presStyleIdx="20" presStyleCnt="21"/>
      <dgm:spPr/>
    </dgm:pt>
  </dgm:ptLst>
  <dgm:cxnLst>
    <dgm:cxn modelId="{284ECBF4-BF41-49AA-A847-D19260AF8101}" srcId="{F93ABB86-DDCF-468D-991C-376D40D8F59D}" destId="{36D825CF-AE91-42F1-9704-FC237C3F72D1}" srcOrd="0" destOrd="0" parTransId="{1805474B-3A95-475A-8E41-E57A0167BBAD}" sibTransId="{3E335F7C-76CA-4A20-92BF-F3107A9EBB5B}"/>
    <dgm:cxn modelId="{6B3B433E-A5B2-4672-A6B5-AC64D5D84DF7}" type="presOf" srcId="{122C7F16-7BED-43B7-A050-03E7A3BF6048}" destId="{47E27182-EA58-4D68-9C25-BF4AB3217FAD}" srcOrd="0" destOrd="0" presId="urn:microsoft.com/office/officeart/2008/layout/VerticalAccentList"/>
    <dgm:cxn modelId="{9D6E603F-8797-4B25-92E4-32D9F8B24AA1}" type="presOf" srcId="{F93ABB86-DDCF-468D-991C-376D40D8F59D}" destId="{540842E4-0D8D-47EE-B4BD-BA47654CE841}" srcOrd="0" destOrd="0" presId="urn:microsoft.com/office/officeart/2008/layout/VerticalAccentList"/>
    <dgm:cxn modelId="{DF4D1EAC-2BC9-408F-ABEB-6D7F3379F984}" srcId="{F93ABB86-DDCF-468D-991C-376D40D8F59D}" destId="{235A8046-2178-46F7-9A10-F87097C6576A}" srcOrd="1" destOrd="0" parTransId="{AB312D02-991F-444D-B348-F8D44F98E48F}" sibTransId="{93FA33F5-6DF2-4ED7-83EF-445A186B8676}"/>
    <dgm:cxn modelId="{E7E9062E-74CB-4083-A921-6D5872BEEFC8}" srcId="{F93ABB86-DDCF-468D-991C-376D40D8F59D}" destId="{122C7F16-7BED-43B7-A050-03E7A3BF6048}" srcOrd="2" destOrd="0" parTransId="{FC1033BC-8C08-46CF-A8D7-E35A299098CD}" sibTransId="{87C2840A-2E10-4931-B27C-EFC9F3CC4270}"/>
    <dgm:cxn modelId="{3451A643-C268-4A37-90E5-1CF22E29D06A}" type="presOf" srcId="{36D825CF-AE91-42F1-9704-FC237C3F72D1}" destId="{480D0610-BD41-4945-9D3E-6B35878FF09B}" srcOrd="0" destOrd="0" presId="urn:microsoft.com/office/officeart/2008/layout/VerticalAccentList"/>
    <dgm:cxn modelId="{848183EB-3B6B-4115-8682-29C482A0FCF9}" type="presOf" srcId="{235A8046-2178-46F7-9A10-F87097C6576A}" destId="{0DD4A01D-3990-40D4-A594-DF599E3EF528}" srcOrd="0" destOrd="0" presId="urn:microsoft.com/office/officeart/2008/layout/VerticalAccentList"/>
    <dgm:cxn modelId="{B07EAD97-4E2C-450F-8EB0-0E7B37684109}" type="presParOf" srcId="{540842E4-0D8D-47EE-B4BD-BA47654CE841}" destId="{B01F7677-FD78-4B99-80E7-9809C7C8D585}" srcOrd="0" destOrd="0" presId="urn:microsoft.com/office/officeart/2008/layout/VerticalAccentList"/>
    <dgm:cxn modelId="{DC664EF0-7381-4296-BDC2-985192BBE592}" type="presParOf" srcId="{B01F7677-FD78-4B99-80E7-9809C7C8D585}" destId="{480D0610-BD41-4945-9D3E-6B35878FF09B}" srcOrd="0" destOrd="0" presId="urn:microsoft.com/office/officeart/2008/layout/VerticalAccentList"/>
    <dgm:cxn modelId="{DA8862B8-2EC5-4A5B-8C44-395EFD40BD82}" type="presParOf" srcId="{540842E4-0D8D-47EE-B4BD-BA47654CE841}" destId="{199A0534-4CEA-4E7A-9BE2-9E0E3F2AD533}" srcOrd="1" destOrd="0" presId="urn:microsoft.com/office/officeart/2008/layout/VerticalAccentList"/>
    <dgm:cxn modelId="{4C05A4C6-817E-42C9-8C8B-72FA0CF10901}" type="presParOf" srcId="{199A0534-4CEA-4E7A-9BE2-9E0E3F2AD533}" destId="{3CC7DEE7-711C-46DF-B9BC-CB7FB8BE659E}" srcOrd="0" destOrd="0" presId="urn:microsoft.com/office/officeart/2008/layout/VerticalAccentList"/>
    <dgm:cxn modelId="{15E6C64C-286A-47B6-8BC0-17CD9B5ED7EA}" type="presParOf" srcId="{199A0534-4CEA-4E7A-9BE2-9E0E3F2AD533}" destId="{0DD663E6-0DCB-4065-A8A9-59D4C445FF83}" srcOrd="1" destOrd="0" presId="urn:microsoft.com/office/officeart/2008/layout/VerticalAccentList"/>
    <dgm:cxn modelId="{FBCDC0DC-3FF2-4DEF-B26D-9E1CA3C367BA}" type="presParOf" srcId="{199A0534-4CEA-4E7A-9BE2-9E0E3F2AD533}" destId="{A769F297-D852-41C5-99EF-E4869B344ED6}" srcOrd="2" destOrd="0" presId="urn:microsoft.com/office/officeart/2008/layout/VerticalAccentList"/>
    <dgm:cxn modelId="{CC94027D-6B46-412A-A826-25021BE96000}" type="presParOf" srcId="{199A0534-4CEA-4E7A-9BE2-9E0E3F2AD533}" destId="{F5C0D404-CCBF-493B-8BFC-A4EDC5A0D024}" srcOrd="3" destOrd="0" presId="urn:microsoft.com/office/officeart/2008/layout/VerticalAccentList"/>
    <dgm:cxn modelId="{775BD27E-8275-40C9-9DB2-ED31C842D404}" type="presParOf" srcId="{199A0534-4CEA-4E7A-9BE2-9E0E3F2AD533}" destId="{EC63AED2-1FF1-44DB-8691-87AC9FB17C85}" srcOrd="4" destOrd="0" presId="urn:microsoft.com/office/officeart/2008/layout/VerticalAccentList"/>
    <dgm:cxn modelId="{38728690-98F9-4AB2-B70F-2F6BC6C0F91C}" type="presParOf" srcId="{199A0534-4CEA-4E7A-9BE2-9E0E3F2AD533}" destId="{A08A5043-D45A-4534-92CD-A86804FB3A62}" srcOrd="5" destOrd="0" presId="urn:microsoft.com/office/officeart/2008/layout/VerticalAccentList"/>
    <dgm:cxn modelId="{903E4EAB-9B35-4C11-B284-0C9400CE6CAB}" type="presParOf" srcId="{199A0534-4CEA-4E7A-9BE2-9E0E3F2AD533}" destId="{F209B873-412B-4632-9252-80BA20BD1E10}" srcOrd="6" destOrd="0" presId="urn:microsoft.com/office/officeart/2008/layout/VerticalAccentList"/>
    <dgm:cxn modelId="{91615111-9DED-45CC-BE92-CAAFD5C38FBA}" type="presParOf" srcId="{540842E4-0D8D-47EE-B4BD-BA47654CE841}" destId="{652368B7-9AEE-4266-9FBD-2EDC8D52F0A3}" srcOrd="2" destOrd="0" presId="urn:microsoft.com/office/officeart/2008/layout/VerticalAccentList"/>
    <dgm:cxn modelId="{225EDE2A-3AD1-45D0-957E-2EF9DCFD541A}" type="presParOf" srcId="{540842E4-0D8D-47EE-B4BD-BA47654CE841}" destId="{9D0F0DC3-3990-408F-BFDE-84C28D7F9F81}" srcOrd="3" destOrd="0" presId="urn:microsoft.com/office/officeart/2008/layout/VerticalAccentList"/>
    <dgm:cxn modelId="{97F9F536-3CFF-4A01-9551-3C9BA59B8F2A}" type="presParOf" srcId="{9D0F0DC3-3990-408F-BFDE-84C28D7F9F81}" destId="{0DD4A01D-3990-40D4-A594-DF599E3EF528}" srcOrd="0" destOrd="0" presId="urn:microsoft.com/office/officeart/2008/layout/VerticalAccentList"/>
    <dgm:cxn modelId="{0E86AD75-FB14-4B35-9BBD-2809CE15A2FE}" type="presParOf" srcId="{540842E4-0D8D-47EE-B4BD-BA47654CE841}" destId="{D9392585-ECCA-4F11-8B59-9B196D02BDDF}" srcOrd="4" destOrd="0" presId="urn:microsoft.com/office/officeart/2008/layout/VerticalAccentList"/>
    <dgm:cxn modelId="{2E3AE1A7-5DC5-4BFD-BA96-99BA0165D327}" type="presParOf" srcId="{D9392585-ECCA-4F11-8B59-9B196D02BDDF}" destId="{3F22B496-AC80-489E-81D7-193C07001427}" srcOrd="0" destOrd="0" presId="urn:microsoft.com/office/officeart/2008/layout/VerticalAccentList"/>
    <dgm:cxn modelId="{3AA30E72-A01D-4BB4-8D2A-85778982AD06}" type="presParOf" srcId="{D9392585-ECCA-4F11-8B59-9B196D02BDDF}" destId="{FD77F7E3-282E-4EED-B0FD-EF695D32DE3A}" srcOrd="1" destOrd="0" presId="urn:microsoft.com/office/officeart/2008/layout/VerticalAccentList"/>
    <dgm:cxn modelId="{632EA03C-86B3-40AD-BCCB-4A2E3D5C7017}" type="presParOf" srcId="{D9392585-ECCA-4F11-8B59-9B196D02BDDF}" destId="{3867A802-A1D8-462E-B415-6B01AE95BAF3}" srcOrd="2" destOrd="0" presId="urn:microsoft.com/office/officeart/2008/layout/VerticalAccentList"/>
    <dgm:cxn modelId="{5A560F1F-4999-45C0-B9A8-7C21E6A88DC2}" type="presParOf" srcId="{D9392585-ECCA-4F11-8B59-9B196D02BDDF}" destId="{F288E851-DE2C-4685-A8A7-73D408979EC5}" srcOrd="3" destOrd="0" presId="urn:microsoft.com/office/officeart/2008/layout/VerticalAccentList"/>
    <dgm:cxn modelId="{D6869529-4EE6-48E1-9590-6EE7F8340D29}" type="presParOf" srcId="{D9392585-ECCA-4F11-8B59-9B196D02BDDF}" destId="{DBDA4F9C-0848-4106-8859-9F946CFB9D91}" srcOrd="4" destOrd="0" presId="urn:microsoft.com/office/officeart/2008/layout/VerticalAccentList"/>
    <dgm:cxn modelId="{D195278B-259D-47D7-B40E-F0E07C88A156}" type="presParOf" srcId="{D9392585-ECCA-4F11-8B59-9B196D02BDDF}" destId="{31F93A53-0FB0-4713-B92E-C464EA373718}" srcOrd="5" destOrd="0" presId="urn:microsoft.com/office/officeart/2008/layout/VerticalAccentList"/>
    <dgm:cxn modelId="{0FBB8BEB-D74F-42E1-8DEB-D3AAF7F1A9E1}" type="presParOf" srcId="{D9392585-ECCA-4F11-8B59-9B196D02BDDF}" destId="{997A67FB-4BE0-4D48-82FA-CDF4E9B54C97}" srcOrd="6" destOrd="0" presId="urn:microsoft.com/office/officeart/2008/layout/VerticalAccentList"/>
    <dgm:cxn modelId="{5A61DFCF-5059-42C2-9896-49A4A2E02A30}" type="presParOf" srcId="{540842E4-0D8D-47EE-B4BD-BA47654CE841}" destId="{B013201C-4FB5-42FA-8567-5F72877F2398}" srcOrd="5" destOrd="0" presId="urn:microsoft.com/office/officeart/2008/layout/VerticalAccentList"/>
    <dgm:cxn modelId="{33A63854-0589-4E84-B463-245F0599CF8D}" type="presParOf" srcId="{540842E4-0D8D-47EE-B4BD-BA47654CE841}" destId="{5BA15F29-0CEC-4007-B770-9F79FB28378B}" srcOrd="6" destOrd="0" presId="urn:microsoft.com/office/officeart/2008/layout/VerticalAccentList"/>
    <dgm:cxn modelId="{49A64DB3-49FF-42B8-A43B-C581BAE18B29}" type="presParOf" srcId="{5BA15F29-0CEC-4007-B770-9F79FB28378B}" destId="{47E27182-EA58-4D68-9C25-BF4AB3217FAD}" srcOrd="0" destOrd="0" presId="urn:microsoft.com/office/officeart/2008/layout/VerticalAccentList"/>
    <dgm:cxn modelId="{0265B2CE-6BE8-40B6-83CE-E56FFC99A697}" type="presParOf" srcId="{540842E4-0D8D-47EE-B4BD-BA47654CE841}" destId="{AEE92D0F-AE15-487C-884A-286723F049FA}" srcOrd="7" destOrd="0" presId="urn:microsoft.com/office/officeart/2008/layout/VerticalAccentList"/>
    <dgm:cxn modelId="{A010BEF9-28F4-45C7-8BAC-8470CB99E8E6}" type="presParOf" srcId="{AEE92D0F-AE15-487C-884A-286723F049FA}" destId="{99F47459-BF69-47A7-9FDE-3AADE98376C2}" srcOrd="0" destOrd="0" presId="urn:microsoft.com/office/officeart/2008/layout/VerticalAccentList"/>
    <dgm:cxn modelId="{789629BE-A66C-41C6-8F3A-C31AF802927F}" type="presParOf" srcId="{AEE92D0F-AE15-487C-884A-286723F049FA}" destId="{9EC6B3CC-80CC-4B51-B4A6-F2DB707AFB40}" srcOrd="1" destOrd="0" presId="urn:microsoft.com/office/officeart/2008/layout/VerticalAccentList"/>
    <dgm:cxn modelId="{99FB25E5-C906-4093-8066-BDC16C17308C}" type="presParOf" srcId="{AEE92D0F-AE15-487C-884A-286723F049FA}" destId="{A6391945-7276-422D-A347-2DEE827F410F}" srcOrd="2" destOrd="0" presId="urn:microsoft.com/office/officeart/2008/layout/VerticalAccentList"/>
    <dgm:cxn modelId="{D113BEB4-0216-4DEB-A961-C07367EE8A56}" type="presParOf" srcId="{AEE92D0F-AE15-487C-884A-286723F049FA}" destId="{BE4BA54C-7A8B-424E-89F4-1D13FB62D134}" srcOrd="3" destOrd="0" presId="urn:microsoft.com/office/officeart/2008/layout/VerticalAccentList"/>
    <dgm:cxn modelId="{6E78D780-EB0C-44FF-ADF1-39B757B24FAB}" type="presParOf" srcId="{AEE92D0F-AE15-487C-884A-286723F049FA}" destId="{35A6A774-CFFD-4C08-8A00-9386F603A2E6}" srcOrd="4" destOrd="0" presId="urn:microsoft.com/office/officeart/2008/layout/VerticalAccentList"/>
    <dgm:cxn modelId="{53BBC789-D3F4-42A9-9439-7DF268509E08}" type="presParOf" srcId="{AEE92D0F-AE15-487C-884A-286723F049FA}" destId="{CF8DE7A5-1912-4092-A421-E31A73F7EF65}" srcOrd="5" destOrd="0" presId="urn:microsoft.com/office/officeart/2008/layout/VerticalAccentList"/>
    <dgm:cxn modelId="{4C732A2F-4CDE-4313-B09D-AA412BF7DECE}" type="presParOf" srcId="{AEE92D0F-AE15-487C-884A-286723F049FA}" destId="{070D71D3-CA18-4AC2-9C0E-6F372C2D01F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D225CC-608F-4702-B56C-032A74530D26}" type="doc">
      <dgm:prSet loTypeId="urn:microsoft.com/office/officeart/2005/8/layout/default#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pPr rtl="1"/>
          <a:endParaRPr lang="he-IL"/>
        </a:p>
      </dgm:t>
    </dgm:pt>
    <dgm:pt modelId="{E50341CE-962A-4EEF-9DFE-CD0FD8D607D6}">
      <dgm:prSet phldrT="[טקסט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פיתוח ושיתוף התכנים שיצר</a:t>
          </a:r>
          <a:endParaRPr lang="he-IL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5A9EA028-3B86-4050-98B6-D97BF16E2AA3}" type="parTrans" cxnId="{093C8D4C-8C75-4573-BC3F-416E4A8C37A1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2194A5F-B5CF-4508-914A-1DCBB0C3E0CD}" type="sibTrans" cxnId="{093C8D4C-8C75-4573-BC3F-416E4A8C37A1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D9F9FA25-599D-4510-BB8F-52508957D172}">
      <dgm:prSet phldrT="[טקסט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ארגון וניהול תכני הלמידה</a:t>
          </a:r>
          <a:endParaRPr lang="he-IL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D65B28C6-2F50-4BE9-8A8F-0F39574C3B99}" type="parTrans" cxnId="{773BD316-19B7-4BE4-ABF9-76AA85CE5D5E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203B4E4D-4C8D-4BA6-B414-6C4C1A1C64A1}" type="sibTrans" cxnId="{773BD316-19B7-4BE4-ABF9-76AA85CE5D5E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8E319F1F-F4B2-4278-A68E-D5E8F53C3AC8}">
      <dgm:prSet phldrT="[טקסט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r" rtl="1"/>
          <a:r>
            <a:rPr lang="he-IL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ניהול תהליכי הוראה למידה ע"י:</a:t>
          </a:r>
        </a:p>
        <a:p>
          <a:pPr algn="ctr" rtl="1"/>
          <a:r>
            <a:rPr lang="he-IL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מעקב</a:t>
          </a:r>
        </a:p>
        <a:p>
          <a:pPr algn="ctr" rtl="1"/>
          <a:r>
            <a:rPr lang="he-IL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מיפוי</a:t>
          </a:r>
        </a:p>
        <a:p>
          <a:pPr algn="ctr" rtl="1"/>
          <a:r>
            <a:rPr lang="he-IL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הערכת התלמיד</a:t>
          </a:r>
          <a:endParaRPr lang="he-IL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46CF5DB9-ECD1-4E13-B0DA-AE1D5BD268D9}" type="parTrans" cxnId="{0898D897-9B54-4FB8-909F-E029814075B6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E573BFCF-C6FA-4927-A839-112B8D98163E}" type="sibTrans" cxnId="{0898D897-9B54-4FB8-909F-E029814075B6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5A3C6F7C-22E5-4CB5-96A3-E379D4AB9B8E}">
      <dgm:prSet/>
      <dgm:spPr/>
      <dgm:t>
        <a:bodyPr/>
        <a:lstStyle/>
        <a:p>
          <a:pPr rtl="1"/>
          <a:r>
            <a:rPr lang="he-IL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יצירת קשר אישי עם התלמיד</a:t>
          </a:r>
          <a:endParaRPr lang="he-IL" b="1" dirty="0">
            <a:ln>
              <a:solidFill>
                <a:srgbClr val="002060"/>
              </a:solidFill>
            </a:ln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851A02DF-A0E9-41FA-B257-0B1B0EAC99D5}" type="parTrans" cxnId="{9DDCBA40-8FF2-4939-86B1-98CA2F5255F7}">
      <dgm:prSet/>
      <dgm:spPr/>
      <dgm:t>
        <a:bodyPr/>
        <a:lstStyle/>
        <a:p>
          <a:pPr rtl="1"/>
          <a:endParaRPr lang="he-IL"/>
        </a:p>
      </dgm:t>
    </dgm:pt>
    <dgm:pt modelId="{B51E2BFF-B15D-4BCC-B302-93DCE7EC2413}" type="sibTrans" cxnId="{9DDCBA40-8FF2-4939-86B1-98CA2F5255F7}">
      <dgm:prSet/>
      <dgm:spPr/>
      <dgm:t>
        <a:bodyPr/>
        <a:lstStyle/>
        <a:p>
          <a:pPr rtl="1"/>
          <a:endParaRPr lang="he-IL"/>
        </a:p>
      </dgm:t>
    </dgm:pt>
    <dgm:pt modelId="{FE8A46A6-B835-4EC3-AAD3-A8FB45C55CEA}" type="pres">
      <dgm:prSet presAssocID="{18D225CC-608F-4702-B56C-032A74530D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E7A8D10-2EE6-443E-9377-576D54C7B1E0}" type="pres">
      <dgm:prSet presAssocID="{E50341CE-962A-4EEF-9DFE-CD0FD8D607D6}" presName="node" presStyleLbl="node1" presStyleIdx="0" presStyleCnt="4" custScaleY="6793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1E8BF53-53C0-4AEE-9673-ED2B59412763}" type="pres">
      <dgm:prSet presAssocID="{A2194A5F-B5CF-4508-914A-1DCBB0C3E0CD}" presName="sibTrans" presStyleCnt="0"/>
      <dgm:spPr/>
    </dgm:pt>
    <dgm:pt modelId="{605D6FB6-1BF8-4C8C-99A0-A988F000338F}" type="pres">
      <dgm:prSet presAssocID="{D9F9FA25-599D-4510-BB8F-52508957D172}" presName="node" presStyleLbl="node1" presStyleIdx="1" presStyleCnt="4" custScaleY="7079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DB4A6CF-170B-452A-B9CA-D46EF577B21C}" type="pres">
      <dgm:prSet presAssocID="{203B4E4D-4C8D-4BA6-B414-6C4C1A1C64A1}" presName="sibTrans" presStyleCnt="0"/>
      <dgm:spPr/>
    </dgm:pt>
    <dgm:pt modelId="{3E769A0E-5749-4470-B30B-66F8AC443E12}" type="pres">
      <dgm:prSet presAssocID="{5A3C6F7C-22E5-4CB5-96A3-E379D4AB9B8E}" presName="node" presStyleLbl="node1" presStyleIdx="2" presStyleCnt="4" custScaleY="5707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21AB6F-E7DA-4AE9-AEBF-EF85B65567AE}" type="pres">
      <dgm:prSet presAssocID="{B51E2BFF-B15D-4BCC-B302-93DCE7EC2413}" presName="sibTrans" presStyleCnt="0"/>
      <dgm:spPr/>
    </dgm:pt>
    <dgm:pt modelId="{410E3B85-1D8E-4E08-B0C3-87C44C647B6A}" type="pres">
      <dgm:prSet presAssocID="{8E319F1F-F4B2-4278-A68E-D5E8F53C3AC8}" presName="node" presStyleLbl="node1" presStyleIdx="3" presStyleCnt="4" custScaleY="6103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EDC5849-7F83-4727-A2BE-9DE2F88CD73A}" type="presOf" srcId="{18D225CC-608F-4702-B56C-032A74530D26}" destId="{FE8A46A6-B835-4EC3-AAD3-A8FB45C55CEA}" srcOrd="0" destOrd="0" presId="urn:microsoft.com/office/officeart/2005/8/layout/default#2"/>
    <dgm:cxn modelId="{9DDCBA40-8FF2-4939-86B1-98CA2F5255F7}" srcId="{18D225CC-608F-4702-B56C-032A74530D26}" destId="{5A3C6F7C-22E5-4CB5-96A3-E379D4AB9B8E}" srcOrd="2" destOrd="0" parTransId="{851A02DF-A0E9-41FA-B257-0B1B0EAC99D5}" sibTransId="{B51E2BFF-B15D-4BCC-B302-93DCE7EC2413}"/>
    <dgm:cxn modelId="{093C8D4C-8C75-4573-BC3F-416E4A8C37A1}" srcId="{18D225CC-608F-4702-B56C-032A74530D26}" destId="{E50341CE-962A-4EEF-9DFE-CD0FD8D607D6}" srcOrd="0" destOrd="0" parTransId="{5A9EA028-3B86-4050-98B6-D97BF16E2AA3}" sibTransId="{A2194A5F-B5CF-4508-914A-1DCBB0C3E0CD}"/>
    <dgm:cxn modelId="{D02B9978-9AED-4FC4-B373-CB51AAA5D84A}" type="presOf" srcId="{D9F9FA25-599D-4510-BB8F-52508957D172}" destId="{605D6FB6-1BF8-4C8C-99A0-A988F000338F}" srcOrd="0" destOrd="0" presId="urn:microsoft.com/office/officeart/2005/8/layout/default#2"/>
    <dgm:cxn modelId="{02ED7C1D-FB23-41C5-8E83-AC42BD7A7B69}" type="presOf" srcId="{E50341CE-962A-4EEF-9DFE-CD0FD8D607D6}" destId="{3E7A8D10-2EE6-443E-9377-576D54C7B1E0}" srcOrd="0" destOrd="0" presId="urn:microsoft.com/office/officeart/2005/8/layout/default#2"/>
    <dgm:cxn modelId="{773BD316-19B7-4BE4-ABF9-76AA85CE5D5E}" srcId="{18D225CC-608F-4702-B56C-032A74530D26}" destId="{D9F9FA25-599D-4510-BB8F-52508957D172}" srcOrd="1" destOrd="0" parTransId="{D65B28C6-2F50-4BE9-8A8F-0F39574C3B99}" sibTransId="{203B4E4D-4C8D-4BA6-B414-6C4C1A1C64A1}"/>
    <dgm:cxn modelId="{0898D897-9B54-4FB8-909F-E029814075B6}" srcId="{18D225CC-608F-4702-B56C-032A74530D26}" destId="{8E319F1F-F4B2-4278-A68E-D5E8F53C3AC8}" srcOrd="3" destOrd="0" parTransId="{46CF5DB9-ECD1-4E13-B0DA-AE1D5BD268D9}" sibTransId="{E573BFCF-C6FA-4927-A839-112B8D98163E}"/>
    <dgm:cxn modelId="{31F952D1-24A3-4F7B-9B23-F109B74D7287}" type="presOf" srcId="{5A3C6F7C-22E5-4CB5-96A3-E379D4AB9B8E}" destId="{3E769A0E-5749-4470-B30B-66F8AC443E12}" srcOrd="0" destOrd="0" presId="urn:microsoft.com/office/officeart/2005/8/layout/default#2"/>
    <dgm:cxn modelId="{5C8B9315-9F85-4E51-8A59-A5BC586FC083}" type="presOf" srcId="{8E319F1F-F4B2-4278-A68E-D5E8F53C3AC8}" destId="{410E3B85-1D8E-4E08-B0C3-87C44C647B6A}" srcOrd="0" destOrd="0" presId="urn:microsoft.com/office/officeart/2005/8/layout/default#2"/>
    <dgm:cxn modelId="{5E0EC2D8-EDFA-426F-8058-813DCC9919C3}" type="presParOf" srcId="{FE8A46A6-B835-4EC3-AAD3-A8FB45C55CEA}" destId="{3E7A8D10-2EE6-443E-9377-576D54C7B1E0}" srcOrd="0" destOrd="0" presId="urn:microsoft.com/office/officeart/2005/8/layout/default#2"/>
    <dgm:cxn modelId="{DB66DA84-6516-47F2-8F96-DEE0FC972F81}" type="presParOf" srcId="{FE8A46A6-B835-4EC3-AAD3-A8FB45C55CEA}" destId="{51E8BF53-53C0-4AEE-9673-ED2B59412763}" srcOrd="1" destOrd="0" presId="urn:microsoft.com/office/officeart/2005/8/layout/default#2"/>
    <dgm:cxn modelId="{81EFE0B3-2F25-42D4-A588-D341B5835EC7}" type="presParOf" srcId="{FE8A46A6-B835-4EC3-AAD3-A8FB45C55CEA}" destId="{605D6FB6-1BF8-4C8C-99A0-A988F000338F}" srcOrd="2" destOrd="0" presId="urn:microsoft.com/office/officeart/2005/8/layout/default#2"/>
    <dgm:cxn modelId="{087D94DB-31DC-4A38-84B8-11CED0B6EA0D}" type="presParOf" srcId="{FE8A46A6-B835-4EC3-AAD3-A8FB45C55CEA}" destId="{BDB4A6CF-170B-452A-B9CA-D46EF577B21C}" srcOrd="3" destOrd="0" presId="urn:microsoft.com/office/officeart/2005/8/layout/default#2"/>
    <dgm:cxn modelId="{533B584C-D79B-49AF-AB47-5F3CAF1DD15C}" type="presParOf" srcId="{FE8A46A6-B835-4EC3-AAD3-A8FB45C55CEA}" destId="{3E769A0E-5749-4470-B30B-66F8AC443E12}" srcOrd="4" destOrd="0" presId="urn:microsoft.com/office/officeart/2005/8/layout/default#2"/>
    <dgm:cxn modelId="{EE14A621-A07D-43F8-8FCC-241A867A3E0D}" type="presParOf" srcId="{FE8A46A6-B835-4EC3-AAD3-A8FB45C55CEA}" destId="{E421AB6F-E7DA-4AE9-AEBF-EF85B65567AE}" srcOrd="5" destOrd="0" presId="urn:microsoft.com/office/officeart/2005/8/layout/default#2"/>
    <dgm:cxn modelId="{8A170AE0-33A4-4237-AF49-77A6AC0FC36D}" type="presParOf" srcId="{FE8A46A6-B835-4EC3-AAD3-A8FB45C55CEA}" destId="{410E3B85-1D8E-4E08-B0C3-87C44C647B6A}" srcOrd="6" destOrd="0" presId="urn:microsoft.com/office/officeart/2005/8/layout/default#2"/>
  </dgm:cxnLst>
  <dgm:bg>
    <a:effectLst>
      <a:glow rad="1397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D225CC-608F-4702-B56C-032A74530D26}" type="doc">
      <dgm:prSet loTypeId="urn:microsoft.com/office/officeart/2005/8/layout/default#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pPr rtl="1"/>
          <a:endParaRPr lang="he-IL"/>
        </a:p>
      </dgm:t>
    </dgm:pt>
    <dgm:pt modelId="{E50341CE-962A-4EEF-9DFE-CD0FD8D607D6}">
      <dgm:prSet phldrT="[טקסט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sz="2800" b="0" i="0" cap="none" spc="0" dirty="0" smtClean="0">
              <a:ln w="18000">
                <a:prstDash val="solid"/>
                <a:miter lim="800000"/>
              </a:ln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דיון כיתתי </a:t>
          </a:r>
          <a:endParaRPr lang="he-IL" sz="2800" b="0" i="0" cap="none" spc="0" dirty="0">
            <a:ln w="18000">
              <a:prstDash val="solid"/>
              <a:miter lim="800000"/>
            </a:ln>
            <a:effectLst/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5A9EA028-3B86-4050-98B6-D97BF16E2AA3}" type="parTrans" cxnId="{093C8D4C-8C75-4573-BC3F-416E4A8C37A1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2194A5F-B5CF-4508-914A-1DCBB0C3E0CD}" type="sibTrans" cxnId="{093C8D4C-8C75-4573-BC3F-416E4A8C37A1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D9F9FA25-599D-4510-BB8F-52508957D172}">
      <dgm:prSet phldrT="[טקסט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b="0" i="0" cap="none" spc="0" dirty="0" smtClean="0">
              <a:ln w="18000">
                <a:prstDash val="solid"/>
                <a:miter lim="800000"/>
              </a:ln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פעילויות מעוררות חשיבה</a:t>
          </a:r>
          <a:endParaRPr lang="he-IL" b="0" i="0" cap="none" spc="0" dirty="0">
            <a:ln w="18000">
              <a:prstDash val="solid"/>
              <a:miter lim="800000"/>
            </a:ln>
            <a:effectLst/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D65B28C6-2F50-4BE9-8A8F-0F39574C3B99}" type="parTrans" cxnId="{773BD316-19B7-4BE4-ABF9-76AA85CE5D5E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203B4E4D-4C8D-4BA6-B414-6C4C1A1C64A1}" type="sibTrans" cxnId="{773BD316-19B7-4BE4-ABF9-76AA85CE5D5E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8E319F1F-F4B2-4278-A68E-D5E8F53C3AC8}">
      <dgm:prSet phldrT="[טקסט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b="0" i="0" cap="none" spc="0" dirty="0" smtClean="0">
              <a:ln w="18000">
                <a:prstDash val="solid"/>
                <a:miter lim="800000"/>
              </a:ln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מגוון פעילויות תרגול המעודדות את התלמיד לשאול שאלות</a:t>
          </a:r>
          <a:endParaRPr lang="he-IL" b="0" i="0" cap="none" spc="0" dirty="0">
            <a:ln w="18000">
              <a:prstDash val="solid"/>
              <a:miter lim="800000"/>
            </a:ln>
            <a:effectLst/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46CF5DB9-ECD1-4E13-B0DA-AE1D5BD268D9}" type="parTrans" cxnId="{0898D897-9B54-4FB8-909F-E029814075B6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E573BFCF-C6FA-4927-A839-112B8D98163E}" type="sibTrans" cxnId="{0898D897-9B54-4FB8-909F-E029814075B6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C646BE29-2CD1-4EF1-9767-6E4D6E2297C9}">
      <dgm:prSet phldrT="[טקסט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b="0" i="0" cap="none" spc="0" dirty="0" err="1" smtClean="0">
              <a:ln w="18000">
                <a:prstDash val="solid"/>
                <a:miter lim="800000"/>
              </a:ln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ויזואליזיציה</a:t>
          </a:r>
          <a:r>
            <a:rPr lang="he-IL" b="0" i="0" cap="none" spc="0" dirty="0" smtClean="0">
              <a:ln w="18000">
                <a:prstDash val="solid"/>
                <a:miter lim="800000"/>
              </a:ln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של תהליכים באמצעות אנימציות וסרטונים </a:t>
          </a:r>
          <a:endParaRPr lang="he-IL" b="0" i="0" cap="none" spc="0" dirty="0">
            <a:ln w="18000">
              <a:prstDash val="solid"/>
              <a:miter lim="800000"/>
            </a:ln>
            <a:effectLst/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0749AC55-3F00-4B25-9050-0D6940790876}" type="parTrans" cxnId="{E876E173-8573-44B9-AB7E-6BB274AB45C1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B9B87521-A8F8-48C9-BFAC-34C13ED17BD9}" type="sibTrans" cxnId="{E876E173-8573-44B9-AB7E-6BB274AB45C1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9B962E71-BD80-45D0-88E9-AA3C013FE605}">
      <dgm:prSet phldrT="[טקסט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b="0" i="0" cap="none" spc="0" dirty="0" smtClean="0">
              <a:ln w="18000">
                <a:prstDash val="solid"/>
                <a:miter lim="800000"/>
              </a:ln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שאלת שאלות והצעות לפתרון בעיות</a:t>
          </a:r>
          <a:endParaRPr lang="he-IL" b="0" i="0" cap="none" spc="0" dirty="0">
            <a:ln w="18000">
              <a:prstDash val="solid"/>
              <a:miter lim="800000"/>
            </a:ln>
            <a:effectLst/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F3416785-3B13-4B16-91B8-C43701645483}" type="parTrans" cxnId="{AA520446-7A54-4C43-A04F-B215E1FD99EC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49A384C2-5B49-4E94-A75E-9107EF6BAD17}" type="sibTrans" cxnId="{AA520446-7A54-4C43-A04F-B215E1FD99EC}">
      <dgm:prSet/>
      <dgm:spPr/>
      <dgm:t>
        <a:bodyPr/>
        <a:lstStyle/>
        <a:p>
          <a:pPr rtl="1"/>
          <a:endParaRPr lang="he-IL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FE8A46A6-B835-4EC3-AAD3-A8FB45C55CEA}" type="pres">
      <dgm:prSet presAssocID="{18D225CC-608F-4702-B56C-032A74530D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E7A8D10-2EE6-443E-9377-576D54C7B1E0}" type="pres">
      <dgm:prSet presAssocID="{E50341CE-962A-4EEF-9DFE-CD0FD8D607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1E8BF53-53C0-4AEE-9673-ED2B59412763}" type="pres">
      <dgm:prSet presAssocID="{A2194A5F-B5CF-4508-914A-1DCBB0C3E0CD}" presName="sibTrans" presStyleCnt="0"/>
      <dgm:spPr/>
    </dgm:pt>
    <dgm:pt modelId="{605D6FB6-1BF8-4C8C-99A0-A988F000338F}" type="pres">
      <dgm:prSet presAssocID="{D9F9FA25-599D-4510-BB8F-52508957D1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DB4A6CF-170B-452A-B9CA-D46EF577B21C}" type="pres">
      <dgm:prSet presAssocID="{203B4E4D-4C8D-4BA6-B414-6C4C1A1C64A1}" presName="sibTrans" presStyleCnt="0"/>
      <dgm:spPr/>
    </dgm:pt>
    <dgm:pt modelId="{410E3B85-1D8E-4E08-B0C3-87C44C647B6A}" type="pres">
      <dgm:prSet presAssocID="{8E319F1F-F4B2-4278-A68E-D5E8F53C3A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913E521-4DE7-4812-93AB-E7185BB529D3}" type="pres">
      <dgm:prSet presAssocID="{E573BFCF-C6FA-4927-A839-112B8D98163E}" presName="sibTrans" presStyleCnt="0"/>
      <dgm:spPr/>
    </dgm:pt>
    <dgm:pt modelId="{30C33267-ED4E-45D9-BB84-D21E9E508D51}" type="pres">
      <dgm:prSet presAssocID="{C646BE29-2CD1-4EF1-9767-6E4D6E2297C9}" presName="node" presStyleLbl="node1" presStyleIdx="3" presStyleCnt="5" custLinFactNeighborX="-52758" custLinFactNeighborY="75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686E076-9FF9-42E9-AD55-F345434E56CF}" type="pres">
      <dgm:prSet presAssocID="{B9B87521-A8F8-48C9-BFAC-34C13ED17BD9}" presName="sibTrans" presStyleCnt="0"/>
      <dgm:spPr/>
    </dgm:pt>
    <dgm:pt modelId="{52C99550-7607-460D-A9E4-44ECA2992772}" type="pres">
      <dgm:prSet presAssocID="{9B962E71-BD80-45D0-88E9-AA3C013FE605}" presName="node" presStyleLbl="node1" presStyleIdx="4" presStyleCnt="5" custLinFactNeighborX="-48182" custLinFactNeighborY="75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876E173-8573-44B9-AB7E-6BB274AB45C1}" srcId="{18D225CC-608F-4702-B56C-032A74530D26}" destId="{C646BE29-2CD1-4EF1-9767-6E4D6E2297C9}" srcOrd="3" destOrd="0" parTransId="{0749AC55-3F00-4B25-9050-0D6940790876}" sibTransId="{B9B87521-A8F8-48C9-BFAC-34C13ED17BD9}"/>
    <dgm:cxn modelId="{773BD316-19B7-4BE4-ABF9-76AA85CE5D5E}" srcId="{18D225CC-608F-4702-B56C-032A74530D26}" destId="{D9F9FA25-599D-4510-BB8F-52508957D172}" srcOrd="1" destOrd="0" parTransId="{D65B28C6-2F50-4BE9-8A8F-0F39574C3B99}" sibTransId="{203B4E4D-4C8D-4BA6-B414-6C4C1A1C64A1}"/>
    <dgm:cxn modelId="{705EDC10-3192-4AC1-B0E8-0C17BD7A7D69}" type="presOf" srcId="{9B962E71-BD80-45D0-88E9-AA3C013FE605}" destId="{52C99550-7607-460D-A9E4-44ECA2992772}" srcOrd="0" destOrd="0" presId="urn:microsoft.com/office/officeart/2005/8/layout/default#1"/>
    <dgm:cxn modelId="{093C8D4C-8C75-4573-BC3F-416E4A8C37A1}" srcId="{18D225CC-608F-4702-B56C-032A74530D26}" destId="{E50341CE-962A-4EEF-9DFE-CD0FD8D607D6}" srcOrd="0" destOrd="0" parTransId="{5A9EA028-3B86-4050-98B6-D97BF16E2AA3}" sibTransId="{A2194A5F-B5CF-4508-914A-1DCBB0C3E0CD}"/>
    <dgm:cxn modelId="{0898D897-9B54-4FB8-909F-E029814075B6}" srcId="{18D225CC-608F-4702-B56C-032A74530D26}" destId="{8E319F1F-F4B2-4278-A68E-D5E8F53C3AC8}" srcOrd="2" destOrd="0" parTransId="{46CF5DB9-ECD1-4E13-B0DA-AE1D5BD268D9}" sibTransId="{E573BFCF-C6FA-4927-A839-112B8D98163E}"/>
    <dgm:cxn modelId="{C282292F-6C34-4313-9AF7-739DC220207A}" type="presOf" srcId="{D9F9FA25-599D-4510-BB8F-52508957D172}" destId="{605D6FB6-1BF8-4C8C-99A0-A988F000338F}" srcOrd="0" destOrd="0" presId="urn:microsoft.com/office/officeart/2005/8/layout/default#1"/>
    <dgm:cxn modelId="{AD093078-F217-4924-B600-9387ABB8B665}" type="presOf" srcId="{E50341CE-962A-4EEF-9DFE-CD0FD8D607D6}" destId="{3E7A8D10-2EE6-443E-9377-576D54C7B1E0}" srcOrd="0" destOrd="0" presId="urn:microsoft.com/office/officeart/2005/8/layout/default#1"/>
    <dgm:cxn modelId="{D6A82302-F2C6-4ACD-A1F6-8C5673197640}" type="presOf" srcId="{8E319F1F-F4B2-4278-A68E-D5E8F53C3AC8}" destId="{410E3B85-1D8E-4E08-B0C3-87C44C647B6A}" srcOrd="0" destOrd="0" presId="urn:microsoft.com/office/officeart/2005/8/layout/default#1"/>
    <dgm:cxn modelId="{AA520446-7A54-4C43-A04F-B215E1FD99EC}" srcId="{18D225CC-608F-4702-B56C-032A74530D26}" destId="{9B962E71-BD80-45D0-88E9-AA3C013FE605}" srcOrd="4" destOrd="0" parTransId="{F3416785-3B13-4B16-91B8-C43701645483}" sibTransId="{49A384C2-5B49-4E94-A75E-9107EF6BAD17}"/>
    <dgm:cxn modelId="{DFFBEA78-269C-4991-AE34-C6BB90472615}" type="presOf" srcId="{C646BE29-2CD1-4EF1-9767-6E4D6E2297C9}" destId="{30C33267-ED4E-45D9-BB84-D21E9E508D51}" srcOrd="0" destOrd="0" presId="urn:microsoft.com/office/officeart/2005/8/layout/default#1"/>
    <dgm:cxn modelId="{F909FB59-4521-4D3C-A9B4-1E4D41278028}" type="presOf" srcId="{18D225CC-608F-4702-B56C-032A74530D26}" destId="{FE8A46A6-B835-4EC3-AAD3-A8FB45C55CEA}" srcOrd="0" destOrd="0" presId="urn:microsoft.com/office/officeart/2005/8/layout/default#1"/>
    <dgm:cxn modelId="{B6553519-10F7-42CF-B000-C8C968C2FEDA}" type="presParOf" srcId="{FE8A46A6-B835-4EC3-AAD3-A8FB45C55CEA}" destId="{3E7A8D10-2EE6-443E-9377-576D54C7B1E0}" srcOrd="0" destOrd="0" presId="urn:microsoft.com/office/officeart/2005/8/layout/default#1"/>
    <dgm:cxn modelId="{D1D88FB9-4B60-4B52-B033-A7230304A70D}" type="presParOf" srcId="{FE8A46A6-B835-4EC3-AAD3-A8FB45C55CEA}" destId="{51E8BF53-53C0-4AEE-9673-ED2B59412763}" srcOrd="1" destOrd="0" presId="urn:microsoft.com/office/officeart/2005/8/layout/default#1"/>
    <dgm:cxn modelId="{19B83597-E057-488E-9C57-038D89AC2EDF}" type="presParOf" srcId="{FE8A46A6-B835-4EC3-AAD3-A8FB45C55CEA}" destId="{605D6FB6-1BF8-4C8C-99A0-A988F000338F}" srcOrd="2" destOrd="0" presId="urn:microsoft.com/office/officeart/2005/8/layout/default#1"/>
    <dgm:cxn modelId="{AF3EBDCA-E4D8-4A82-8F2F-FE8882D2BF48}" type="presParOf" srcId="{FE8A46A6-B835-4EC3-AAD3-A8FB45C55CEA}" destId="{BDB4A6CF-170B-452A-B9CA-D46EF577B21C}" srcOrd="3" destOrd="0" presId="urn:microsoft.com/office/officeart/2005/8/layout/default#1"/>
    <dgm:cxn modelId="{B241C5FF-4B75-476F-9DB0-44575EA91D5C}" type="presParOf" srcId="{FE8A46A6-B835-4EC3-AAD3-A8FB45C55CEA}" destId="{410E3B85-1D8E-4E08-B0C3-87C44C647B6A}" srcOrd="4" destOrd="0" presId="urn:microsoft.com/office/officeart/2005/8/layout/default#1"/>
    <dgm:cxn modelId="{29869F28-8ECD-4877-A09F-BFF90D0BE629}" type="presParOf" srcId="{FE8A46A6-B835-4EC3-AAD3-A8FB45C55CEA}" destId="{0913E521-4DE7-4812-93AB-E7185BB529D3}" srcOrd="5" destOrd="0" presId="urn:microsoft.com/office/officeart/2005/8/layout/default#1"/>
    <dgm:cxn modelId="{8D9F8CCA-7A74-469D-99C6-D22DB743DB1A}" type="presParOf" srcId="{FE8A46A6-B835-4EC3-AAD3-A8FB45C55CEA}" destId="{30C33267-ED4E-45D9-BB84-D21E9E508D51}" srcOrd="6" destOrd="0" presId="urn:microsoft.com/office/officeart/2005/8/layout/default#1"/>
    <dgm:cxn modelId="{891CFD08-9AC2-4A2E-9D91-4A0F050E7D04}" type="presParOf" srcId="{FE8A46A6-B835-4EC3-AAD3-A8FB45C55CEA}" destId="{7686E076-9FF9-42E9-AD55-F345434E56CF}" srcOrd="7" destOrd="0" presId="urn:microsoft.com/office/officeart/2005/8/layout/default#1"/>
    <dgm:cxn modelId="{7C0751EC-5450-48CA-91F5-6796B351ACD2}" type="presParOf" srcId="{FE8A46A6-B835-4EC3-AAD3-A8FB45C55CEA}" destId="{52C99550-7607-460D-A9E4-44ECA2992772}" srcOrd="8" destOrd="0" presId="urn:microsoft.com/office/officeart/2005/8/layout/default#1"/>
  </dgm:cxnLst>
  <dgm:bg>
    <a:effectLst>
      <a:glow rad="1397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E624E-8D00-486A-ABD2-EFB98709023E}">
      <dsp:nvSpPr>
        <dsp:cNvPr id="0" name=""/>
        <dsp:cNvSpPr/>
      </dsp:nvSpPr>
      <dsp:spPr>
        <a:xfrm>
          <a:off x="6979861" y="2496009"/>
          <a:ext cx="1032903" cy="438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56"/>
              </a:lnTo>
              <a:lnTo>
                <a:pt x="1032903" y="298656"/>
              </a:lnTo>
              <a:lnTo>
                <a:pt x="1032903" y="43825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134FF-D397-4A7D-AD3D-568F14B2A453}">
      <dsp:nvSpPr>
        <dsp:cNvPr id="0" name=""/>
        <dsp:cNvSpPr/>
      </dsp:nvSpPr>
      <dsp:spPr>
        <a:xfrm>
          <a:off x="5850652" y="2496009"/>
          <a:ext cx="1129208" cy="438252"/>
        </a:xfrm>
        <a:custGeom>
          <a:avLst/>
          <a:gdLst/>
          <a:ahLst/>
          <a:cxnLst/>
          <a:rect l="0" t="0" r="0" b="0"/>
          <a:pathLst>
            <a:path>
              <a:moveTo>
                <a:pt x="1129208" y="0"/>
              </a:moveTo>
              <a:lnTo>
                <a:pt x="1129208" y="298656"/>
              </a:lnTo>
              <a:lnTo>
                <a:pt x="0" y="298656"/>
              </a:lnTo>
              <a:lnTo>
                <a:pt x="0" y="43825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0BD35-1AE7-41A3-9EEA-1DF8275D4ADF}">
      <dsp:nvSpPr>
        <dsp:cNvPr id="0" name=""/>
        <dsp:cNvSpPr/>
      </dsp:nvSpPr>
      <dsp:spPr>
        <a:xfrm>
          <a:off x="4669196" y="1100885"/>
          <a:ext cx="2310664" cy="438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56"/>
              </a:lnTo>
              <a:lnTo>
                <a:pt x="2310664" y="298656"/>
              </a:lnTo>
              <a:lnTo>
                <a:pt x="2310664" y="4382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5DE0A-A702-40D8-9CD6-5A90F07427EE}">
      <dsp:nvSpPr>
        <dsp:cNvPr id="0" name=""/>
        <dsp:cNvSpPr/>
      </dsp:nvSpPr>
      <dsp:spPr>
        <a:xfrm>
          <a:off x="2326172" y="2496009"/>
          <a:ext cx="1441382" cy="438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56"/>
              </a:lnTo>
              <a:lnTo>
                <a:pt x="1441382" y="298656"/>
              </a:lnTo>
              <a:lnTo>
                <a:pt x="1441382" y="43825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C940-A1E5-4657-8173-8408D071CB4A}">
      <dsp:nvSpPr>
        <dsp:cNvPr id="0" name=""/>
        <dsp:cNvSpPr/>
      </dsp:nvSpPr>
      <dsp:spPr>
        <a:xfrm>
          <a:off x="1275977" y="2496009"/>
          <a:ext cx="1050194" cy="438252"/>
        </a:xfrm>
        <a:custGeom>
          <a:avLst/>
          <a:gdLst/>
          <a:ahLst/>
          <a:cxnLst/>
          <a:rect l="0" t="0" r="0" b="0"/>
          <a:pathLst>
            <a:path>
              <a:moveTo>
                <a:pt x="1050194" y="0"/>
              </a:moveTo>
              <a:lnTo>
                <a:pt x="1050194" y="298656"/>
              </a:lnTo>
              <a:lnTo>
                <a:pt x="0" y="298656"/>
              </a:lnTo>
              <a:lnTo>
                <a:pt x="0" y="43825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C34D0-89AD-4447-BBB3-7937FAF09D63}">
      <dsp:nvSpPr>
        <dsp:cNvPr id="0" name=""/>
        <dsp:cNvSpPr/>
      </dsp:nvSpPr>
      <dsp:spPr>
        <a:xfrm>
          <a:off x="2326172" y="1100885"/>
          <a:ext cx="2343024" cy="438252"/>
        </a:xfrm>
        <a:custGeom>
          <a:avLst/>
          <a:gdLst/>
          <a:ahLst/>
          <a:cxnLst/>
          <a:rect l="0" t="0" r="0" b="0"/>
          <a:pathLst>
            <a:path>
              <a:moveTo>
                <a:pt x="2343024" y="0"/>
              </a:moveTo>
              <a:lnTo>
                <a:pt x="2343024" y="298656"/>
              </a:lnTo>
              <a:lnTo>
                <a:pt x="0" y="298656"/>
              </a:lnTo>
              <a:lnTo>
                <a:pt x="0" y="4382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6B1AB-2C05-4D0E-8737-33B34ADDB2C8}">
      <dsp:nvSpPr>
        <dsp:cNvPr id="0" name=""/>
        <dsp:cNvSpPr/>
      </dsp:nvSpPr>
      <dsp:spPr>
        <a:xfrm>
          <a:off x="3463975" y="144013"/>
          <a:ext cx="2410443" cy="95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33DF4-C08F-4ABD-AA04-11490DD4315F}">
      <dsp:nvSpPr>
        <dsp:cNvPr id="0" name=""/>
        <dsp:cNvSpPr/>
      </dsp:nvSpPr>
      <dsp:spPr>
        <a:xfrm>
          <a:off x="3631407" y="303073"/>
          <a:ext cx="2410443" cy="956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יישום ושילוב בצורה יעילה ומשמעותית של</a:t>
          </a:r>
          <a:endParaRPr lang="he-IL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9433" y="331099"/>
        <a:ext cx="2354391" cy="900819"/>
      </dsp:txXfrm>
    </dsp:sp>
    <dsp:sp modelId="{65AA3BF0-6558-4163-96AD-8B209451DC30}">
      <dsp:nvSpPr>
        <dsp:cNvPr id="0" name=""/>
        <dsp:cNvSpPr/>
      </dsp:nvSpPr>
      <dsp:spPr>
        <a:xfrm>
          <a:off x="1399001" y="1539137"/>
          <a:ext cx="1854342" cy="95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7682D-3F3E-41D8-B1AF-50B114594FF1}">
      <dsp:nvSpPr>
        <dsp:cNvPr id="0" name=""/>
        <dsp:cNvSpPr/>
      </dsp:nvSpPr>
      <dsp:spPr>
        <a:xfrm>
          <a:off x="1566432" y="1698197"/>
          <a:ext cx="1854342" cy="956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רפורמה</a:t>
          </a:r>
          <a:endParaRPr lang="he-IL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4458" y="1726223"/>
        <a:ext cx="1798290" cy="900819"/>
      </dsp:txXfrm>
    </dsp:sp>
    <dsp:sp modelId="{ED8162FB-A479-4FD5-972D-DB22CA0F53D8}">
      <dsp:nvSpPr>
        <dsp:cNvPr id="0" name=""/>
        <dsp:cNvSpPr/>
      </dsp:nvSpPr>
      <dsp:spPr>
        <a:xfrm>
          <a:off x="2027" y="2934261"/>
          <a:ext cx="2547901" cy="126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90A7-FDEE-4BD5-AC7C-5ACC601A8017}">
      <dsp:nvSpPr>
        <dsp:cNvPr id="0" name=""/>
        <dsp:cNvSpPr/>
      </dsp:nvSpPr>
      <dsp:spPr>
        <a:xfrm>
          <a:off x="169458" y="3093321"/>
          <a:ext cx="2547901" cy="1264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שינוי שיטות ההוראה של המורים שיתאימו לסביבת הלמידה החדשה</a:t>
          </a:r>
          <a:endParaRPr lang="he-IL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494" y="3130357"/>
        <a:ext cx="2473829" cy="1190434"/>
      </dsp:txXfrm>
    </dsp:sp>
    <dsp:sp modelId="{DAFB1F9E-F24E-46F7-9C51-7A5B5411C745}">
      <dsp:nvSpPr>
        <dsp:cNvPr id="0" name=""/>
        <dsp:cNvSpPr/>
      </dsp:nvSpPr>
      <dsp:spPr>
        <a:xfrm>
          <a:off x="2884791" y="2934261"/>
          <a:ext cx="1765526" cy="126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4B642-6691-445C-8660-76997CDE30B9}">
      <dsp:nvSpPr>
        <dsp:cNvPr id="0" name=""/>
        <dsp:cNvSpPr/>
      </dsp:nvSpPr>
      <dsp:spPr>
        <a:xfrm>
          <a:off x="3052222" y="3093321"/>
          <a:ext cx="1765526" cy="1264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תמיכה מתמשכת וארוכת טווח במורים</a:t>
          </a:r>
          <a:endParaRPr lang="he-IL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9258" y="3130357"/>
        <a:ext cx="1691454" cy="1190434"/>
      </dsp:txXfrm>
    </dsp:sp>
    <dsp:sp modelId="{218042DB-F3BD-4A0E-AAD3-404D6983D56A}">
      <dsp:nvSpPr>
        <dsp:cNvPr id="0" name=""/>
        <dsp:cNvSpPr/>
      </dsp:nvSpPr>
      <dsp:spPr>
        <a:xfrm>
          <a:off x="6020329" y="1539137"/>
          <a:ext cx="1919062" cy="95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5E277-B5D4-4483-ADA4-A9FEC1BE783C}">
      <dsp:nvSpPr>
        <dsp:cNvPr id="0" name=""/>
        <dsp:cNvSpPr/>
      </dsp:nvSpPr>
      <dsp:spPr>
        <a:xfrm>
          <a:off x="6187761" y="1698197"/>
          <a:ext cx="1919062" cy="956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סביבת למידה עתירת טכנולוגיה</a:t>
          </a:r>
          <a:endParaRPr lang="he-IL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5787" y="1726223"/>
        <a:ext cx="1863010" cy="900819"/>
      </dsp:txXfrm>
    </dsp:sp>
    <dsp:sp modelId="{F74CC595-BB2B-4EE4-A3A4-1393712C3F97}">
      <dsp:nvSpPr>
        <dsp:cNvPr id="0" name=""/>
        <dsp:cNvSpPr/>
      </dsp:nvSpPr>
      <dsp:spPr>
        <a:xfrm>
          <a:off x="4985181" y="2934261"/>
          <a:ext cx="1730943" cy="126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9EE1D-5DE3-487E-A05F-91877D954FEF}">
      <dsp:nvSpPr>
        <dsp:cNvPr id="0" name=""/>
        <dsp:cNvSpPr/>
      </dsp:nvSpPr>
      <dsp:spPr>
        <a:xfrm>
          <a:off x="5152612" y="3093321"/>
          <a:ext cx="1730943" cy="1264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לבחון את תפיסות המורים כלפי יישום סביבת למידה עתירת טכנולוגיה</a:t>
          </a:r>
          <a:endParaRPr lang="he-IL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9648" y="3130357"/>
        <a:ext cx="1656871" cy="1190434"/>
      </dsp:txXfrm>
    </dsp:sp>
    <dsp:sp modelId="{AFD19843-7C65-47FE-8529-AF49040389D0}">
      <dsp:nvSpPr>
        <dsp:cNvPr id="0" name=""/>
        <dsp:cNvSpPr/>
      </dsp:nvSpPr>
      <dsp:spPr>
        <a:xfrm>
          <a:off x="7050987" y="2934261"/>
          <a:ext cx="1923553" cy="1326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50D43-B160-4CEE-B9F0-8F137F66D80C}">
      <dsp:nvSpPr>
        <dsp:cNvPr id="0" name=""/>
        <dsp:cNvSpPr/>
      </dsp:nvSpPr>
      <dsp:spPr>
        <a:xfrm>
          <a:off x="7218419" y="3093321"/>
          <a:ext cx="1923553" cy="1326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מתן הכשרה מקצועית מתמשכת שבמסגרתה יאמצו המורים את הטכנולוגיה</a:t>
          </a:r>
          <a:endParaRPr lang="he-IL" sz="1800" b="0" kern="120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7257277" y="3132179"/>
        <a:ext cx="1845837" cy="1248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D0610-BD41-4945-9D3E-6B35878FF09B}">
      <dsp:nvSpPr>
        <dsp:cNvPr id="0" name=""/>
        <dsp:cNvSpPr/>
      </dsp:nvSpPr>
      <dsp:spPr>
        <a:xfrm>
          <a:off x="98159" y="543447"/>
          <a:ext cx="3690402" cy="69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מערכת </a:t>
          </a:r>
          <a:r>
            <a:rPr lang="en-US" sz="2000" b="1" kern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LCMS</a:t>
          </a:r>
          <a:r>
            <a:rPr lang="he-IL" sz="2000" b="1" kern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-</a:t>
          </a:r>
          <a:r>
            <a:rPr lang="en-US" sz="2000" b="1" kern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Learning Content Management System</a:t>
          </a:r>
          <a:endParaRPr lang="he-IL" sz="2000" kern="12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98159" y="543447"/>
        <a:ext cx="3690402" cy="697063"/>
      </dsp:txXfrm>
    </dsp:sp>
    <dsp:sp modelId="{3CC7DEE7-711C-46DF-B9BC-CB7FB8BE659E}">
      <dsp:nvSpPr>
        <dsp:cNvPr id="0" name=""/>
        <dsp:cNvSpPr/>
      </dsp:nvSpPr>
      <dsp:spPr>
        <a:xfrm>
          <a:off x="207026" y="126469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663E6-0DCB-4065-A8A9-59D4C445FF83}">
      <dsp:nvSpPr>
        <dsp:cNvPr id="0" name=""/>
        <dsp:cNvSpPr/>
      </dsp:nvSpPr>
      <dsp:spPr>
        <a:xfrm>
          <a:off x="727783" y="126469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9F297-D852-41C5-99EF-E4869B344ED6}">
      <dsp:nvSpPr>
        <dsp:cNvPr id="0" name=""/>
        <dsp:cNvSpPr/>
      </dsp:nvSpPr>
      <dsp:spPr>
        <a:xfrm>
          <a:off x="1248540" y="126469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0D404-CCBF-493B-8BFC-A4EDC5A0D024}">
      <dsp:nvSpPr>
        <dsp:cNvPr id="0" name=""/>
        <dsp:cNvSpPr/>
      </dsp:nvSpPr>
      <dsp:spPr>
        <a:xfrm>
          <a:off x="1769297" y="126469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3AED2-1FF1-44DB-8691-87AC9FB17C85}">
      <dsp:nvSpPr>
        <dsp:cNvPr id="0" name=""/>
        <dsp:cNvSpPr/>
      </dsp:nvSpPr>
      <dsp:spPr>
        <a:xfrm>
          <a:off x="2290053" y="126469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A5043-D45A-4534-92CD-A86804FB3A62}">
      <dsp:nvSpPr>
        <dsp:cNvPr id="0" name=""/>
        <dsp:cNvSpPr/>
      </dsp:nvSpPr>
      <dsp:spPr>
        <a:xfrm>
          <a:off x="2810810" y="126469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9B873-412B-4632-9252-80BA20BD1E10}">
      <dsp:nvSpPr>
        <dsp:cNvPr id="0" name=""/>
        <dsp:cNvSpPr/>
      </dsp:nvSpPr>
      <dsp:spPr>
        <a:xfrm>
          <a:off x="3331567" y="126469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A01D-3990-40D4-A594-DF599E3EF528}">
      <dsp:nvSpPr>
        <dsp:cNvPr id="0" name=""/>
        <dsp:cNvSpPr/>
      </dsp:nvSpPr>
      <dsp:spPr>
        <a:xfrm>
          <a:off x="207026" y="1424398"/>
          <a:ext cx="3690402" cy="64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מאפשרת ייצוג דיגיטלי ואינטראקטיבי של חומרי למידה</a:t>
          </a:r>
          <a:endParaRPr lang="he-IL" sz="2000" kern="12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207026" y="1424398"/>
        <a:ext cx="3690402" cy="645448"/>
      </dsp:txXfrm>
    </dsp:sp>
    <dsp:sp modelId="{3F22B496-AC80-489E-81D7-193C07001427}">
      <dsp:nvSpPr>
        <dsp:cNvPr id="0" name=""/>
        <dsp:cNvSpPr/>
      </dsp:nvSpPr>
      <dsp:spPr>
        <a:xfrm>
          <a:off x="207026" y="206984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7F7E3-282E-4EED-B0FD-EF695D32DE3A}">
      <dsp:nvSpPr>
        <dsp:cNvPr id="0" name=""/>
        <dsp:cNvSpPr/>
      </dsp:nvSpPr>
      <dsp:spPr>
        <a:xfrm>
          <a:off x="727783" y="206984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7A802-A1D8-462E-B415-6B01AE95BAF3}">
      <dsp:nvSpPr>
        <dsp:cNvPr id="0" name=""/>
        <dsp:cNvSpPr/>
      </dsp:nvSpPr>
      <dsp:spPr>
        <a:xfrm>
          <a:off x="1248540" y="206984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8E851-DE2C-4685-A8A7-73D408979EC5}">
      <dsp:nvSpPr>
        <dsp:cNvPr id="0" name=""/>
        <dsp:cNvSpPr/>
      </dsp:nvSpPr>
      <dsp:spPr>
        <a:xfrm>
          <a:off x="1769297" y="206984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A4F9C-0848-4106-8859-9F946CFB9D91}">
      <dsp:nvSpPr>
        <dsp:cNvPr id="0" name=""/>
        <dsp:cNvSpPr/>
      </dsp:nvSpPr>
      <dsp:spPr>
        <a:xfrm>
          <a:off x="2290053" y="206984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93A53-0FB0-4713-B92E-C464EA373718}">
      <dsp:nvSpPr>
        <dsp:cNvPr id="0" name=""/>
        <dsp:cNvSpPr/>
      </dsp:nvSpPr>
      <dsp:spPr>
        <a:xfrm>
          <a:off x="2810810" y="206984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A67FB-4BE0-4D48-82FA-CDF4E9B54C97}">
      <dsp:nvSpPr>
        <dsp:cNvPr id="0" name=""/>
        <dsp:cNvSpPr/>
      </dsp:nvSpPr>
      <dsp:spPr>
        <a:xfrm>
          <a:off x="3331567" y="206984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27182-EA58-4D68-9C25-BF4AB3217FAD}">
      <dsp:nvSpPr>
        <dsp:cNvPr id="0" name=""/>
        <dsp:cNvSpPr/>
      </dsp:nvSpPr>
      <dsp:spPr>
        <a:xfrm>
          <a:off x="207026" y="2259527"/>
          <a:ext cx="3690402" cy="100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מאפשרת למורים לארגן ולנהל את תכני ההוראה שלהם ולהעריך את התלמידים תוך יצירת תקשורת אישית ותהליכי משוב מעצבים</a:t>
          </a:r>
          <a:endParaRPr lang="he-IL" sz="2000" kern="12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207026" y="2259527"/>
        <a:ext cx="3690402" cy="1009241"/>
      </dsp:txXfrm>
    </dsp:sp>
    <dsp:sp modelId="{99F47459-BF69-47A7-9FDE-3AADE98376C2}">
      <dsp:nvSpPr>
        <dsp:cNvPr id="0" name=""/>
        <dsp:cNvSpPr/>
      </dsp:nvSpPr>
      <dsp:spPr>
        <a:xfrm>
          <a:off x="207026" y="3238789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6B3CC-80CC-4B51-B4A6-F2DB707AFB40}">
      <dsp:nvSpPr>
        <dsp:cNvPr id="0" name=""/>
        <dsp:cNvSpPr/>
      </dsp:nvSpPr>
      <dsp:spPr>
        <a:xfrm>
          <a:off x="727783" y="3238789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91945-7276-422D-A347-2DEE827F410F}">
      <dsp:nvSpPr>
        <dsp:cNvPr id="0" name=""/>
        <dsp:cNvSpPr/>
      </dsp:nvSpPr>
      <dsp:spPr>
        <a:xfrm>
          <a:off x="1248540" y="3238789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BA54C-7A8B-424E-89F4-1D13FB62D134}">
      <dsp:nvSpPr>
        <dsp:cNvPr id="0" name=""/>
        <dsp:cNvSpPr/>
      </dsp:nvSpPr>
      <dsp:spPr>
        <a:xfrm>
          <a:off x="1769297" y="3238789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6A774-CFFD-4C08-8A00-9386F603A2E6}">
      <dsp:nvSpPr>
        <dsp:cNvPr id="0" name=""/>
        <dsp:cNvSpPr/>
      </dsp:nvSpPr>
      <dsp:spPr>
        <a:xfrm>
          <a:off x="2290053" y="3238789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DE7A5-1912-4092-A421-E31A73F7EF65}">
      <dsp:nvSpPr>
        <dsp:cNvPr id="0" name=""/>
        <dsp:cNvSpPr/>
      </dsp:nvSpPr>
      <dsp:spPr>
        <a:xfrm>
          <a:off x="2810810" y="3238789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D71D3-CA18-4AC2-9C0E-6F372C2D01FA}">
      <dsp:nvSpPr>
        <dsp:cNvPr id="0" name=""/>
        <dsp:cNvSpPr/>
      </dsp:nvSpPr>
      <dsp:spPr>
        <a:xfrm>
          <a:off x="3331567" y="3238789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D0610-BD41-4945-9D3E-6B35878FF09B}">
      <dsp:nvSpPr>
        <dsp:cNvPr id="0" name=""/>
        <dsp:cNvSpPr/>
      </dsp:nvSpPr>
      <dsp:spPr>
        <a:xfrm>
          <a:off x="98159" y="641773"/>
          <a:ext cx="3690402" cy="37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מגוון צורות ייצוג של חומרים</a:t>
          </a:r>
          <a:endParaRPr lang="he-IL" sz="2000" b="1" kern="12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98159" y="641773"/>
        <a:ext cx="3690402" cy="375317"/>
      </dsp:txXfrm>
    </dsp:sp>
    <dsp:sp modelId="{3CC7DEE7-711C-46DF-B9BC-CB7FB8BE659E}">
      <dsp:nvSpPr>
        <dsp:cNvPr id="0" name=""/>
        <dsp:cNvSpPr/>
      </dsp:nvSpPr>
      <dsp:spPr>
        <a:xfrm>
          <a:off x="207026" y="104127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663E6-0DCB-4065-A8A9-59D4C445FF83}">
      <dsp:nvSpPr>
        <dsp:cNvPr id="0" name=""/>
        <dsp:cNvSpPr/>
      </dsp:nvSpPr>
      <dsp:spPr>
        <a:xfrm>
          <a:off x="727783" y="104127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9F297-D852-41C5-99EF-E4869B344ED6}">
      <dsp:nvSpPr>
        <dsp:cNvPr id="0" name=""/>
        <dsp:cNvSpPr/>
      </dsp:nvSpPr>
      <dsp:spPr>
        <a:xfrm>
          <a:off x="1248540" y="104127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0D404-CCBF-493B-8BFC-A4EDC5A0D024}">
      <dsp:nvSpPr>
        <dsp:cNvPr id="0" name=""/>
        <dsp:cNvSpPr/>
      </dsp:nvSpPr>
      <dsp:spPr>
        <a:xfrm>
          <a:off x="1769297" y="104127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3AED2-1FF1-44DB-8691-87AC9FB17C85}">
      <dsp:nvSpPr>
        <dsp:cNvPr id="0" name=""/>
        <dsp:cNvSpPr/>
      </dsp:nvSpPr>
      <dsp:spPr>
        <a:xfrm>
          <a:off x="2290053" y="104127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A5043-D45A-4534-92CD-A86804FB3A62}">
      <dsp:nvSpPr>
        <dsp:cNvPr id="0" name=""/>
        <dsp:cNvSpPr/>
      </dsp:nvSpPr>
      <dsp:spPr>
        <a:xfrm>
          <a:off x="2810810" y="104127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9B873-412B-4632-9252-80BA20BD1E10}">
      <dsp:nvSpPr>
        <dsp:cNvPr id="0" name=""/>
        <dsp:cNvSpPr/>
      </dsp:nvSpPr>
      <dsp:spPr>
        <a:xfrm>
          <a:off x="3331567" y="104127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A01D-3990-40D4-A594-DF599E3EF528}">
      <dsp:nvSpPr>
        <dsp:cNvPr id="0" name=""/>
        <dsp:cNvSpPr/>
      </dsp:nvSpPr>
      <dsp:spPr>
        <a:xfrm>
          <a:off x="207026" y="1181851"/>
          <a:ext cx="3690402" cy="41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הדמיה מולקולארית ממוחשבת</a:t>
          </a:r>
          <a:endParaRPr lang="he-IL" sz="2000" kern="12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207026" y="1181851"/>
        <a:ext cx="3690402" cy="415351"/>
      </dsp:txXfrm>
    </dsp:sp>
    <dsp:sp modelId="{3F22B496-AC80-489E-81D7-193C07001427}">
      <dsp:nvSpPr>
        <dsp:cNvPr id="0" name=""/>
        <dsp:cNvSpPr/>
      </dsp:nvSpPr>
      <dsp:spPr>
        <a:xfrm>
          <a:off x="207026" y="1597202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7F7E3-282E-4EED-B0FD-EF695D32DE3A}">
      <dsp:nvSpPr>
        <dsp:cNvPr id="0" name=""/>
        <dsp:cNvSpPr/>
      </dsp:nvSpPr>
      <dsp:spPr>
        <a:xfrm>
          <a:off x="727783" y="1597202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7A802-A1D8-462E-B415-6B01AE95BAF3}">
      <dsp:nvSpPr>
        <dsp:cNvPr id="0" name=""/>
        <dsp:cNvSpPr/>
      </dsp:nvSpPr>
      <dsp:spPr>
        <a:xfrm>
          <a:off x="1248540" y="1597202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8E851-DE2C-4685-A8A7-73D408979EC5}">
      <dsp:nvSpPr>
        <dsp:cNvPr id="0" name=""/>
        <dsp:cNvSpPr/>
      </dsp:nvSpPr>
      <dsp:spPr>
        <a:xfrm>
          <a:off x="1769297" y="1597202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A4F9C-0848-4106-8859-9F946CFB9D91}">
      <dsp:nvSpPr>
        <dsp:cNvPr id="0" name=""/>
        <dsp:cNvSpPr/>
      </dsp:nvSpPr>
      <dsp:spPr>
        <a:xfrm>
          <a:off x="2290053" y="1597202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93A53-0FB0-4713-B92E-C464EA373718}">
      <dsp:nvSpPr>
        <dsp:cNvPr id="0" name=""/>
        <dsp:cNvSpPr/>
      </dsp:nvSpPr>
      <dsp:spPr>
        <a:xfrm>
          <a:off x="2810810" y="1597202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A67FB-4BE0-4D48-82FA-CDF4E9B54C97}">
      <dsp:nvSpPr>
        <dsp:cNvPr id="0" name=""/>
        <dsp:cNvSpPr/>
      </dsp:nvSpPr>
      <dsp:spPr>
        <a:xfrm>
          <a:off x="3331567" y="1597202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27182-EA58-4D68-9C25-BF4AB3217FAD}">
      <dsp:nvSpPr>
        <dsp:cNvPr id="0" name=""/>
        <dsp:cNvSpPr/>
      </dsp:nvSpPr>
      <dsp:spPr>
        <a:xfrm>
          <a:off x="207026" y="1767757"/>
          <a:ext cx="3690402" cy="44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ניסויי חקר ממוחשבים</a:t>
          </a:r>
          <a:endParaRPr lang="he-IL" sz="2000" kern="12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207026" y="1767757"/>
        <a:ext cx="3690402" cy="445428"/>
      </dsp:txXfrm>
    </dsp:sp>
    <dsp:sp modelId="{99F47459-BF69-47A7-9FDE-3AADE98376C2}">
      <dsp:nvSpPr>
        <dsp:cNvPr id="0" name=""/>
        <dsp:cNvSpPr/>
      </dsp:nvSpPr>
      <dsp:spPr>
        <a:xfrm>
          <a:off x="207026" y="218320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6B3CC-80CC-4B51-B4A6-F2DB707AFB40}">
      <dsp:nvSpPr>
        <dsp:cNvPr id="0" name=""/>
        <dsp:cNvSpPr/>
      </dsp:nvSpPr>
      <dsp:spPr>
        <a:xfrm>
          <a:off x="727783" y="218320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91945-7276-422D-A347-2DEE827F410F}">
      <dsp:nvSpPr>
        <dsp:cNvPr id="0" name=""/>
        <dsp:cNvSpPr/>
      </dsp:nvSpPr>
      <dsp:spPr>
        <a:xfrm>
          <a:off x="1248540" y="218320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BA54C-7A8B-424E-89F4-1D13FB62D134}">
      <dsp:nvSpPr>
        <dsp:cNvPr id="0" name=""/>
        <dsp:cNvSpPr/>
      </dsp:nvSpPr>
      <dsp:spPr>
        <a:xfrm>
          <a:off x="1769297" y="218320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6A774-CFFD-4C08-8A00-9386F603A2E6}">
      <dsp:nvSpPr>
        <dsp:cNvPr id="0" name=""/>
        <dsp:cNvSpPr/>
      </dsp:nvSpPr>
      <dsp:spPr>
        <a:xfrm>
          <a:off x="2290053" y="218320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DE7A5-1912-4092-A421-E31A73F7EF65}">
      <dsp:nvSpPr>
        <dsp:cNvPr id="0" name=""/>
        <dsp:cNvSpPr/>
      </dsp:nvSpPr>
      <dsp:spPr>
        <a:xfrm>
          <a:off x="2810810" y="218320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D71D3-CA18-4AC2-9C0E-6F372C2D01FA}">
      <dsp:nvSpPr>
        <dsp:cNvPr id="0" name=""/>
        <dsp:cNvSpPr/>
      </dsp:nvSpPr>
      <dsp:spPr>
        <a:xfrm>
          <a:off x="3331567" y="2183206"/>
          <a:ext cx="492053" cy="8200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A8D10-2EE6-443E-9377-576D54C7B1E0}">
      <dsp:nvSpPr>
        <dsp:cNvPr id="0" name=""/>
        <dsp:cNvSpPr/>
      </dsp:nvSpPr>
      <dsp:spPr>
        <a:xfrm>
          <a:off x="42799" y="38027"/>
          <a:ext cx="4262331" cy="1737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פיתוח ושיתוף התכנים שיצר</a:t>
          </a:r>
          <a:endParaRPr lang="he-IL" sz="20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42799" y="38027"/>
        <a:ext cx="4262331" cy="1737445"/>
      </dsp:txXfrm>
    </dsp:sp>
    <dsp:sp modelId="{605D6FB6-1BF8-4C8C-99A0-A988F000338F}">
      <dsp:nvSpPr>
        <dsp:cNvPr id="0" name=""/>
        <dsp:cNvSpPr/>
      </dsp:nvSpPr>
      <dsp:spPr>
        <a:xfrm>
          <a:off x="4731364" y="1520"/>
          <a:ext cx="4262331" cy="1810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ארגון וניהול תכני הלמידה</a:t>
          </a:r>
          <a:endParaRPr lang="he-IL" sz="20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4731364" y="1520"/>
        <a:ext cx="4262331" cy="1810459"/>
      </dsp:txXfrm>
    </dsp:sp>
    <dsp:sp modelId="{3E769A0E-5749-4470-B30B-66F8AC443E12}">
      <dsp:nvSpPr>
        <dsp:cNvPr id="0" name=""/>
        <dsp:cNvSpPr/>
      </dsp:nvSpPr>
      <dsp:spPr>
        <a:xfrm>
          <a:off x="42799" y="2288964"/>
          <a:ext cx="4262331" cy="1459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יצירת קשר אישי עם התלמיד</a:t>
          </a:r>
          <a:endParaRPr lang="he-IL" sz="2000" b="1" kern="1200" dirty="0">
            <a:ln>
              <a:solidFill>
                <a:srgbClr val="002060"/>
              </a:solidFill>
            </a:ln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42799" y="2288964"/>
        <a:ext cx="4262331" cy="1459507"/>
      </dsp:txXfrm>
    </dsp:sp>
    <dsp:sp modelId="{410E3B85-1D8E-4E08-B0C3-87C44C647B6A}">
      <dsp:nvSpPr>
        <dsp:cNvPr id="0" name=""/>
        <dsp:cNvSpPr/>
      </dsp:nvSpPr>
      <dsp:spPr>
        <a:xfrm>
          <a:off x="4731364" y="2238212"/>
          <a:ext cx="4262331" cy="1561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ניהול תהליכי הוראה למידה ע"י: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מעקב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מיפוי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הערכת התלמיד</a:t>
          </a:r>
          <a:endParaRPr lang="he-IL" sz="20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4731364" y="2238212"/>
        <a:ext cx="4262331" cy="15610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C603AC-95A4-4AD4-B5ED-616C5D122866}" type="datetimeFigureOut">
              <a:rPr lang="he-IL" smtClean="0"/>
              <a:pPr/>
              <a:t>י'/טבת/תשע"ו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07AC17-63F2-418A-B973-8EF3441678A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439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548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415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4158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מורי חטיבה עליונה בעלי חששות גבוהים יותר בהיבט המודעות והרפלקציה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4158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253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45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8752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6902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9447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358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>
                <a:latin typeface="David" pitchFamily="34" charset="-79"/>
                <a:cs typeface="David" pitchFamily="34" charset="-79"/>
              </a:rPr>
              <a:t> 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649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334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he-IL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045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276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95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959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לכתוב</a:t>
            </a:r>
            <a:r>
              <a:rPr lang="he-IL" baseline="0" dirty="0" smtClean="0"/>
              <a:t> רק פעם אחת את המילה מחקר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9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לא ניתן לקרוא את השקף הזה.</a:t>
            </a:r>
          </a:p>
          <a:p>
            <a:r>
              <a:rPr lang="he-IL" dirty="0" smtClean="0"/>
              <a:t>לשים רק כותברות של שני סוגי השאלונים ולהסביר בקצרה בע"פ מה כוללים. לא לגלוש להסבר מפורט מדי. לא רלוונטי למורים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AC17-63F2-418A-B973-8EF3441678A6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9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59F9CAB-5874-4B43-990B-5BF7F3D21B79}" type="datetime8">
              <a:rPr lang="he-IL" smtClean="0"/>
              <a:pPr/>
              <a:t>22 דצמבר 15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FD2548-2F63-429B-B04D-ED9D25BDBAF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411E-A70A-4778-82CD-11EAF9BF0592}" type="datetime8">
              <a:rPr lang="he-IL" smtClean="0"/>
              <a:pPr/>
              <a:t>22 דצמבר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2548-2F63-429B-B04D-ED9D25BDBAF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83599A6-7CBE-4704-8119-7120E8F06ADF}" type="datetime8">
              <a:rPr lang="he-IL" smtClean="0"/>
              <a:pPr/>
              <a:t>22 דצמבר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6FD2548-2F63-429B-B04D-ED9D25BDBAF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30D5-C9BC-4A94-B2BE-A6BF989FEB38}" type="datetime8">
              <a:rPr lang="he-IL" smtClean="0"/>
              <a:pPr/>
              <a:t>22 דצמבר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FD2548-2F63-429B-B04D-ED9D25BDBAF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לבן 6"/>
          <p:cNvSpPr/>
          <p:nvPr userDrawn="1"/>
        </p:nvSpPr>
        <p:spPr bwMode="white">
          <a:xfrm>
            <a:off x="0" y="653796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לבן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19AE-549B-4490-8D6A-1519ADE00486}" type="datetime8">
              <a:rPr lang="he-IL" smtClean="0"/>
              <a:pPr/>
              <a:t>22 דצמבר 15</a:t>
            </a:fld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6FD2548-2F63-429B-B04D-ED9D25BDBAF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2B6637-C52A-4E09-B925-ABF717C483F5}" type="datetime8">
              <a:rPr lang="he-IL" smtClean="0"/>
              <a:pPr/>
              <a:t>22 דצמבר 15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FD2548-2F63-429B-B04D-ED9D25BDBAF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2A19E4-9826-44FF-95B7-FDD4B5A5EA3F}" type="datetime8">
              <a:rPr lang="he-IL" smtClean="0"/>
              <a:pPr/>
              <a:t>22 דצמבר 15</a:t>
            </a:fld>
            <a:endParaRPr lang="he-IL"/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FD2548-2F63-429B-B04D-ED9D25BDBAF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5" name="מציין מיקום טקסט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1683-9924-41BB-9C44-120D5EED1C00}" type="datetime8">
              <a:rPr lang="he-IL" smtClean="0"/>
              <a:pPr/>
              <a:t>22 דצמבר 15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FD2548-2F63-429B-B04D-ED9D25BDBAF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1DC2-FAB9-435B-A5B2-227905931E87}" type="datetime8">
              <a:rPr lang="he-IL" smtClean="0"/>
              <a:pPr/>
              <a:t>22 דצמבר 15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FD2548-2F63-429B-B04D-ED9D25BDBAF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32CF-44BB-4108-81AC-3352D4C424A8}" type="datetime8">
              <a:rPr lang="he-IL" smtClean="0"/>
              <a:pPr/>
              <a:t>22 דצמבר 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FD2548-2F63-429B-B04D-ED9D25BDBAF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לבן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6E254D6-B2C4-43D7-9828-BEEA2B66BC81}" type="datetime8">
              <a:rPr lang="he-IL" smtClean="0"/>
              <a:pPr/>
              <a:t>22 דצמבר 15</a:t>
            </a:fld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6FD2548-2F63-429B-B04D-ED9D25BDBAF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6ABE58-6242-473D-809C-5521249BDA63}" type="datetime8">
              <a:rPr lang="he-IL" smtClean="0"/>
              <a:pPr/>
              <a:t>22 דצמבר 15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FD2548-2F63-429B-B04D-ED9D25BDBAF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859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שילוב טכנולוגיות בהוראת הכימיה – אתגרים ותפיסות של מורים ותלמידים</a:t>
            </a:r>
            <a:endParaRPr kumimoji="0" lang="he-IL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9385" y="4243167"/>
            <a:ext cx="382348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אמאל ג</a:t>
            </a:r>
            <a:r>
              <a:rPr lang="en-US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'</a:t>
            </a:r>
            <a:r>
              <a:rPr lang="he-IL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אראסי, גבריאלה שוורץ</a:t>
            </a:r>
            <a:endParaRPr lang="he-IL" sz="2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תמונה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42852"/>
            <a:ext cx="76219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2548-2F63-429B-B04D-ED9D25BDBAF8}" type="slidenum">
              <a:rPr lang="he-IL" smtClean="0"/>
              <a:pPr/>
              <a:t>1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2860276" y="785794"/>
            <a:ext cx="3456395" cy="496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הפקולטה לחינוך למדע וטכנולוגיה</a:t>
            </a:r>
            <a:endParaRPr lang="he-IL" sz="20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4030" y="4786088"/>
            <a:ext cx="3134191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מנחות: </a:t>
            </a:r>
            <a:r>
              <a:rPr lang="he-IL" sz="2400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פרופ</a:t>
            </a:r>
            <a:r>
              <a:rPr lang="en-US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'</a:t>
            </a:r>
            <a:r>
              <a:rPr lang="he-IL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יהודית דורי</a:t>
            </a:r>
          </a:p>
          <a:p>
            <a:pPr algn="ctr">
              <a:lnSpc>
                <a:spcPct val="150000"/>
              </a:lnSpc>
            </a:pPr>
            <a:r>
              <a:rPr lang="he-IL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ד"ר אורית </a:t>
            </a:r>
            <a:r>
              <a:rPr lang="he-IL" sz="2400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הרשקוביץ</a:t>
            </a:r>
            <a:r>
              <a:rPr lang="he-IL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he-IL" sz="2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>
          <a:xfrm>
            <a:off x="251520" y="3429000"/>
            <a:ext cx="2051720" cy="255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56" y="3895219"/>
            <a:ext cx="2982838" cy="198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27" name="Content Placeholder 16"/>
          <p:cNvSpPr>
            <a:spLocks noGrp="1"/>
          </p:cNvSpPr>
          <p:nvPr>
            <p:ph sz="quarter" idx="1"/>
          </p:nvPr>
        </p:nvSpPr>
        <p:spPr>
          <a:xfrm>
            <a:off x="4494314" y="4598971"/>
            <a:ext cx="4197021" cy="13681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/>
            <a:r>
              <a:rPr lang="he-IL" sz="2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ראיונות</a:t>
            </a:r>
            <a:r>
              <a:rPr lang="en-US" sz="2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he-IL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he-IL" sz="2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תצפיות</a:t>
            </a:r>
            <a:endParaRPr lang="en-US" sz="26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18"/>
          <p:cNvSpPr>
            <a:spLocks noGrp="1"/>
          </p:cNvSpPr>
          <p:nvPr>
            <p:ph sz="quarter" idx="4294967295"/>
          </p:nvPr>
        </p:nvSpPr>
        <p:spPr>
          <a:xfrm>
            <a:off x="4363242" y="2076615"/>
            <a:ext cx="4418012" cy="1916113"/>
          </a:xfrm>
          <a:prstGeom prst="rect">
            <a:avLst/>
          </a:prstGeom>
        </p:spPr>
        <p:txBody>
          <a:bodyPr/>
          <a:lstStyle/>
          <a:p>
            <a:r>
              <a:rPr lang="he-IL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שאלון דאגות וצרכים לגבי שינוי</a:t>
            </a:r>
          </a:p>
          <a:p>
            <a:pPr marL="0" indent="0" algn="l">
              <a:buNone/>
            </a:pPr>
            <a:r>
              <a:rPr lang="he-IL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CBAM-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Based Adoption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(Hall, 1979</a:t>
            </a:r>
            <a:r>
              <a:rPr lang="fr-FR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fr-FR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rtl="0"/>
            <a:endParaRPr lang="en-US" sz="1800" dirty="0"/>
          </a:p>
        </p:txBody>
      </p:sp>
      <p:sp>
        <p:nvSpPr>
          <p:cNvPr id="7" name="Rounded Rectangle 6"/>
          <p:cNvSpPr/>
          <p:nvPr/>
        </p:nvSpPr>
        <p:spPr>
          <a:xfrm>
            <a:off x="182052" y="1700808"/>
            <a:ext cx="413382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שאלונים הועברו ל:</a:t>
            </a:r>
          </a:p>
          <a:p>
            <a:pPr marL="342900" indent="-342900" algn="ctr">
              <a:buAutoNum type="arabicPeriod"/>
            </a:pP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מורי חטיבת ביניים לפני ובתום ההתנסות</a:t>
            </a:r>
          </a:p>
          <a:p>
            <a:pPr marL="342900" indent="-342900" algn="ctr">
              <a:buAutoNum type="arabicPeriod"/>
            </a:pP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מורי חטיבה עליונה במהלך שנת ההתנסות ולאחר כ-10 שנים</a:t>
            </a:r>
            <a:endParaRPr lang="he-IL" sz="24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79325" y="5661248"/>
            <a:ext cx="255711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56425" y="5482309"/>
            <a:ext cx="3785074" cy="665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חקרי מקרה - שלושה מורים</a:t>
            </a:r>
            <a:endParaRPr lang="he-IL" sz="24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579325" y="4823759"/>
            <a:ext cx="255711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21977" y="4437112"/>
            <a:ext cx="3785074" cy="665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עם כל מורי המחקר</a:t>
            </a:r>
            <a:endParaRPr lang="he-IL" sz="24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5796" y="285728"/>
            <a:ext cx="360553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כלי המחקר- מורים</a:t>
            </a:r>
            <a:endParaRPr lang="he-IL" sz="36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4" y="192524"/>
            <a:ext cx="804208" cy="10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4404520" y="285728"/>
            <a:ext cx="428681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כלי המחקר- תלמידים</a:t>
            </a:r>
            <a:endParaRPr lang="he-IL" sz="36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4" y="192524"/>
            <a:ext cx="804208" cy="10782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44008" y="1988840"/>
            <a:ext cx="4263351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שאלוני מסוגלות עצמית ותפיסות של מיומנויות</a:t>
            </a:r>
            <a:endParaRPr lang="he-IL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004138"/>
            <a:ext cx="4263351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שאלוני יידע והבנה בכימיה</a:t>
            </a:r>
            <a:endParaRPr lang="he-IL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47" y="4324194"/>
            <a:ext cx="4019032" cy="17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"/>
          </p:nvPr>
        </p:nvSpPr>
        <p:spPr>
          <a:xfrm>
            <a:off x="533400" y="1412776"/>
            <a:ext cx="8580247" cy="4824536"/>
          </a:xfrm>
        </p:spPr>
        <p:txBody>
          <a:bodyPr>
            <a:noAutofit/>
          </a:bodyPr>
          <a:lstStyle/>
          <a:p>
            <a:pPr marL="406400" indent="-3429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he-IL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המורים ציינו כי סביבת למידה עתירת טכנולוגיה מאפשרת להמחיש תהליכים כימיים בצורה טובה, מגוונת </a:t>
            </a:r>
            <a:r>
              <a:rPr lang="he-IL" sz="24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את </a:t>
            </a:r>
            <a:r>
              <a:rPr lang="he-IL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שיטות ההוראה ומסייעת בלימודי המדעים  </a:t>
            </a:r>
          </a:p>
          <a:p>
            <a:pPr marL="406400" indent="-342900">
              <a:spcBef>
                <a:spcPts val="0"/>
              </a:spcBef>
              <a:buClrTx/>
              <a:buSzTx/>
              <a:defRPr/>
            </a:pPr>
            <a:endParaRPr lang="he-IL" sz="2400" b="1" dirty="0" smtClean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06400" indent="-3429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he-IL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המורים הדגישו כי הטכנולוגיה מעניקה מוטיבציה לתלמידים, מעודדת למידה פעילה ומהווה כלי ללמידה משמעותית</a:t>
            </a:r>
          </a:p>
          <a:p>
            <a:pPr marL="406400" indent="-342900">
              <a:spcBef>
                <a:spcPts val="0"/>
              </a:spcBef>
              <a:buClrTx/>
              <a:buSzTx/>
              <a:defRPr/>
            </a:pPr>
            <a:endParaRPr lang="he-IL" sz="2400" b="1" dirty="0" smtClean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06400" indent="-3429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he-I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מורי חטיבה עליונה אמרו כי הסביבה אפשרה להם ללמוד שיטות הערכה חדשות בעוד שחלק ממורי חטיבת ביניים העדיפו מבחן ובוחן כשיטת הערכה עיקרית</a:t>
            </a:r>
          </a:p>
          <a:p>
            <a:pPr marL="406400" indent="-342900">
              <a:spcBef>
                <a:spcPts val="0"/>
              </a:spcBef>
              <a:buClrTx/>
              <a:buSzTx/>
              <a:defRPr/>
            </a:pPr>
            <a:endParaRPr lang="he-IL" sz="1400" b="1" dirty="0" smtClean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63500" indent="0">
              <a:spcBef>
                <a:spcPts val="0"/>
              </a:spcBef>
              <a:buClrTx/>
              <a:buSzTx/>
              <a:buNone/>
              <a:defRPr/>
            </a:pPr>
            <a:endParaRPr lang="he-IL" sz="20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06400" indent="-342900" algn="ctr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endParaRPr lang="he-IL" sz="2000" b="1" dirty="0" smtClean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06400" indent="-3429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Rana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00" y="0"/>
            <a:ext cx="1296144" cy="124531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51896" y="285728"/>
            <a:ext cx="333943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ממצאים: ראיונות</a:t>
            </a:r>
            <a:endParaRPr lang="he-IL" sz="36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26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13</a:t>
            </a:fld>
            <a:endParaRPr lang="he-IL"/>
          </a:p>
        </p:txBody>
      </p:sp>
      <p:pic>
        <p:nvPicPr>
          <p:cNvPr id="1028" name="Picture 4" descr="C:\Users\Rana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00" y="0"/>
            <a:ext cx="1296144" cy="1245315"/>
          </a:xfrm>
          <a:prstGeom prst="rect">
            <a:avLst/>
          </a:prstGeom>
          <a:noFill/>
        </p:spPr>
      </p:pic>
      <p:sp>
        <p:nvSpPr>
          <p:cNvPr id="15" name="מלבן 4"/>
          <p:cNvSpPr/>
          <p:nvPr/>
        </p:nvSpPr>
        <p:spPr>
          <a:xfrm>
            <a:off x="0" y="1548590"/>
            <a:ext cx="9001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מורי חטיבה עליונה במהלך שנת היישום הראשונה ולאחר 10 שנים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(N=8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he-IL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5215" y="285728"/>
            <a:ext cx="455612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ממצאים: שאלון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CBAM</a:t>
            </a:r>
            <a:endParaRPr lang="he-IL" sz="36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graphicFrame>
        <p:nvGraphicFramePr>
          <p:cNvPr id="17" name="תרשים 5"/>
          <p:cNvGraphicFramePr/>
          <p:nvPr>
            <p:extLst>
              <p:ext uri="{D42A27DB-BD31-4B8C-83A1-F6EECF244321}">
                <p14:modId xmlns:p14="http://schemas.microsoft.com/office/powerpoint/2010/main" val="3068823820"/>
              </p:ext>
            </p:extLst>
          </p:nvPr>
        </p:nvGraphicFramePr>
        <p:xfrm>
          <a:off x="0" y="2000240"/>
          <a:ext cx="9144000" cy="458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val 4"/>
          <p:cNvSpPr/>
          <p:nvPr/>
        </p:nvSpPr>
        <p:spPr>
          <a:xfrm>
            <a:off x="1667944" y="2564904"/>
            <a:ext cx="1319880" cy="22322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46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14</a:t>
            </a:fld>
            <a:endParaRPr lang="he-IL"/>
          </a:p>
        </p:txBody>
      </p:sp>
      <p:pic>
        <p:nvPicPr>
          <p:cNvPr id="1028" name="Picture 4" descr="C:\Users\Rana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00" y="0"/>
            <a:ext cx="1296144" cy="1245315"/>
          </a:xfrm>
          <a:prstGeom prst="rect">
            <a:avLst/>
          </a:prstGeom>
          <a:noFill/>
        </p:spPr>
      </p:pic>
      <p:sp>
        <p:nvSpPr>
          <p:cNvPr id="15" name="מלבן 4"/>
          <p:cNvSpPr/>
          <p:nvPr/>
        </p:nvSpPr>
        <p:spPr>
          <a:xfrm>
            <a:off x="251520" y="1473640"/>
            <a:ext cx="8439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מורי חטיבה עליונה לאחר 10 שנים </a:t>
            </a:r>
            <a:r>
              <a:rPr lang="he-I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N=8</a:t>
            </a:r>
            <a:r>
              <a:rPr lang="he-I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בהשוואה </a:t>
            </a:r>
            <a:r>
              <a:rPr lang="he-IL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למורי חטיבת ביניים </a:t>
            </a:r>
            <a:r>
              <a:rPr lang="he-I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בתחילת </a:t>
            </a:r>
            <a:r>
              <a:rPr lang="he-IL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שנת </a:t>
            </a:r>
            <a:r>
              <a:rPr lang="he-I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היישום הראשונה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N=6</a:t>
            </a:r>
            <a:r>
              <a:rPr lang="he-I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he-IL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5215" y="285728"/>
            <a:ext cx="455612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ממצאים: שאלון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CBAM</a:t>
            </a:r>
            <a:endParaRPr lang="he-IL" sz="36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graphicFrame>
        <p:nvGraphicFramePr>
          <p:cNvPr id="18" name="תרשים 5"/>
          <p:cNvGraphicFramePr/>
          <p:nvPr>
            <p:extLst>
              <p:ext uri="{D42A27DB-BD31-4B8C-83A1-F6EECF244321}">
                <p14:modId xmlns:p14="http://schemas.microsoft.com/office/powerpoint/2010/main" val="2206018750"/>
              </p:ext>
            </p:extLst>
          </p:nvPr>
        </p:nvGraphicFramePr>
        <p:xfrm>
          <a:off x="107504" y="1871754"/>
          <a:ext cx="9036496" cy="471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40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15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135215" y="285728"/>
            <a:ext cx="455612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ממצאים: שאלון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CBAM</a:t>
            </a:r>
          </a:p>
          <a:p>
            <a:endParaRPr lang="he-IL" dirty="0"/>
          </a:p>
        </p:txBody>
      </p:sp>
      <p:pic>
        <p:nvPicPr>
          <p:cNvPr id="6" name="Picture 4" descr="C:\Users\Rana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00" y="0"/>
            <a:ext cx="1296144" cy="1245315"/>
          </a:xfrm>
          <a:prstGeom prst="rect">
            <a:avLst/>
          </a:prstGeom>
          <a:noFill/>
        </p:spPr>
      </p:pic>
      <p:sp>
        <p:nvSpPr>
          <p:cNvPr id="10" name="מלבן 4"/>
          <p:cNvSpPr/>
          <p:nvPr/>
        </p:nvSpPr>
        <p:spPr>
          <a:xfrm>
            <a:off x="-144016" y="1548590"/>
            <a:ext cx="9396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מורי הניסוי - חטיבת ביניים וחטיבה עליונה (14=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</a:t>
            </a:r>
            <a:r>
              <a:rPr lang="he-IL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he-IL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קבוצת השוואה – מורים שהגיעו להשתלמות והצהירו כי הם לא משלבים טכנולוגיות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N=9)</a:t>
            </a:r>
            <a:r>
              <a:rPr lang="he-IL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he-IL" sz="20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52020568"/>
              </p:ext>
            </p:extLst>
          </p:nvPr>
        </p:nvGraphicFramePr>
        <p:xfrm>
          <a:off x="107504" y="1902533"/>
          <a:ext cx="8856984" cy="4955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89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16</a:t>
            </a:fld>
            <a:endParaRPr lang="he-IL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034875" y="400735"/>
            <a:ext cx="672812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ממצאים: ממוצעים של הבנה כימית </a:t>
            </a:r>
            <a:endParaRPr lang="en-US" sz="3600" b="1" dirty="0" smtClean="0">
              <a:solidFill>
                <a:srgbClr val="C0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809"/>
            <a:ext cx="8655495" cy="52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0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600" y="1773791"/>
            <a:ext cx="8508880" cy="5052147"/>
          </a:xfrm>
          <a:prstGeom prst="rect">
            <a:avLst/>
          </a:prstGeom>
        </p:spPr>
      </p:pic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883856" y="31402"/>
            <a:ext cx="7879144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ממצאים- ממוצעים של: מסוגלות עצמית, ידע הצהרתי,</a:t>
            </a:r>
            <a:br>
              <a:rPr lang="he-IL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he-IL" sz="28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he-IL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תפיסת מיומנויות</a:t>
            </a:r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1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14282" y="1272222"/>
            <a:ext cx="91440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endParaRPr lang="he-I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14" name="מלבן 13"/>
          <p:cNvSpPr/>
          <p:nvPr/>
        </p:nvSpPr>
        <p:spPr>
          <a:xfrm>
            <a:off x="357126" y="1438563"/>
            <a:ext cx="86439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לאחר 10 שנים חלק ממורי חטיבה הראו שלבים ההתחלתיים של הדאגות (</a:t>
            </a:r>
            <a:r>
              <a:rPr lang="en-US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concerns</a:t>
            </a:r>
            <a:r>
              <a:rPr lang="he-IL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 לפי סולם </a:t>
            </a:r>
            <a:r>
              <a:rPr lang="en-US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CBAM</a:t>
            </a:r>
            <a:r>
              <a:rPr lang="he-IL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בהקשר ליישום סביבת למידה עתירת טכנולוגיה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רוב מורי חטיבת הביניים לא הגיעו לשלב שבו הם מתמודדים או מבטאים ידע בהערכה </a:t>
            </a:r>
          </a:p>
          <a:p>
            <a:endParaRPr lang="en-US" sz="2400" dirty="0" smtClean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Avargil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Herscovitz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2012;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Oakes,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Powers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Diebold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 Common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Brunsting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2015)</a:t>
            </a:r>
            <a:endParaRPr lang="he-IL" dirty="0" smtClean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2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8678" y="285728"/>
            <a:ext cx="400302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מסקנות ודיון - מורים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19</a:t>
            </a:fld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ממוצעים של הבנה כימית והבנה מושגית אצל תלמידי ניסוי היו גדולים מהמומצעים אצל תלמידי ביקורת. </a:t>
            </a:r>
          </a:p>
          <a:p>
            <a:endParaRPr lang="he-I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לא מצאנו שינוי משמעותי בין תלמידי ניסוי לתלמידי ביקורת במשתנים הסובייקטיביים (מסוגלות עצמית, ידע הצהרתי ותפיסת מיומנויות) בקרב תלמידי חט"ב, בגלל הגיל והזמן המוגבל.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209993" y="400734"/>
            <a:ext cx="455605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מסקנות ודיון - תלמידים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056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357126" y="1628800"/>
            <a:ext cx="8786874" cy="48474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55600" indent="-3556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q"/>
            </a:pPr>
            <a:r>
              <a:rPr lang="he-IL" sz="2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בעשור האחרון החלה רפורמה בתוכנית הלימודים בחטיבת הביניים אשר אחת ממטרותיה היא שילוב </a:t>
            </a:r>
            <a:r>
              <a:rPr lang="he-I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הסביבה הטכנולוגית כחלק אינטגראלי ובלתי נפרד מתהליך הלמידה </a:t>
            </a:r>
            <a:endParaRPr lang="he-IL" sz="2300" dirty="0" smtClean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endParaRPr lang="he-IL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he-I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השאיפה </a:t>
            </a:r>
            <a:r>
              <a:rPr lang="he-IL" sz="2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היא שכל </a:t>
            </a:r>
            <a:r>
              <a:rPr lang="he-IL" sz="2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המורים בבתי הספר יישמו פדגוגיה מיטבית מבוססת טכנולוגיה באורח החיים הבית </a:t>
            </a:r>
            <a:r>
              <a:rPr lang="he-IL" sz="2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ספרי, ישתמשו במערכות לניהול מידע וייקנו את מיומנויות המאה ה-21 </a:t>
            </a:r>
          </a:p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</a:pPr>
            <a:r>
              <a:rPr lang="he-IL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(משרד החינוך, מנהל תקשוב טכנולוגיה ומערכות מידע, 2014. המדריך לבית-ספר מתוקשב)</a:t>
            </a:r>
          </a:p>
          <a:p>
            <a:pPr algn="l" rtl="0">
              <a:lnSpc>
                <a:spcPct val="200000"/>
              </a:lnSpc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Rodrigues,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Schanze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; Dori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Barak, Herscovitz, &amp; Carmi, </a:t>
            </a: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2005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057" y="357166"/>
            <a:ext cx="674415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התאמת מערכת החינוך למאה ה-21</a:t>
            </a:r>
            <a:endParaRPr lang="he-I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 8"/>
          <p:cNvSpPr/>
          <p:nvPr/>
        </p:nvSpPr>
        <p:spPr>
          <a:xfrm>
            <a:off x="7572396" y="6583680"/>
            <a:ext cx="1428728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הקדמה</a:t>
            </a:r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kumimoji="0"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מלבן 8"/>
          <p:cNvSpPr/>
          <p:nvPr/>
        </p:nvSpPr>
        <p:spPr>
          <a:xfrm>
            <a:off x="2428860" y="6583680"/>
            <a:ext cx="1428728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ממצאים</a:t>
            </a:r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מלבן 8"/>
          <p:cNvSpPr/>
          <p:nvPr/>
        </p:nvSpPr>
        <p:spPr>
          <a:xfrm>
            <a:off x="4143372" y="6583680"/>
            <a:ext cx="1428728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מערך המחקר</a:t>
            </a:r>
            <a:endParaRPr kumimoji="0" lang="en-US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857884" y="6583680"/>
            <a:ext cx="1428728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רקע תיאורטי </a:t>
            </a:r>
            <a:endParaRPr kumimoji="0" lang="en-US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מלבן 8"/>
          <p:cNvSpPr/>
          <p:nvPr/>
        </p:nvSpPr>
        <p:spPr>
          <a:xfrm>
            <a:off x="642910" y="6572272"/>
            <a:ext cx="1571604" cy="285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מסקנות ודיון</a:t>
            </a:r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20</a:t>
            </a:fld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האתגרים </a:t>
            </a:r>
            <a:r>
              <a:rPr lang="he-IL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והתובנות של המורים הן בחט"ע והן בחט"ב בעקבות התנסותם בשילוב טכנולוגיות למידה עשויים לתרום לגיבוש קווים מנחים להשתלמויות עבור מורים נוספים אשר יכנסו לתהליך דומה בכיתותיהם</a:t>
            </a:r>
            <a:r>
              <a:rPr lang="he-IL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הבנת הגורמים המשפעים על תוצרי למידה השונים אצל תלמידי כימיה במטרה לשפר תוצרי הלמידה ולעודד התלמידים לבחור כימיה כמקצוע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042733" y="400734"/>
            <a:ext cx="672331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היבט יישומי של המחקרים והמלצות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024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21</a:t>
            </a:fld>
            <a:endParaRPr lang="he-IL"/>
          </a:p>
        </p:txBody>
      </p:sp>
      <p:pic>
        <p:nvPicPr>
          <p:cNvPr id="3075" name="Picture 3" descr="C:\dep_2071423-Flower-fra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4496"/>
          </a:xfrm>
          <a:prstGeom prst="rect">
            <a:avLst/>
          </a:prstGeom>
          <a:noFill/>
        </p:spPr>
      </p:pic>
      <p:sp>
        <p:nvSpPr>
          <p:cNvPr id="8" name="מלבן 7"/>
          <p:cNvSpPr/>
          <p:nvPr/>
        </p:nvSpPr>
        <p:spPr>
          <a:xfrm>
            <a:off x="1857356" y="3000372"/>
            <a:ext cx="542928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357158" y="1207398"/>
            <a:ext cx="8384310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30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he-IL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למנחות שליוו אותנו לאורך כל הדרך- פרופ</a:t>
            </a:r>
            <a:r>
              <a:rPr lang="en-US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'</a:t>
            </a:r>
            <a:r>
              <a:rPr lang="he-IL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יהודית דורי וד"ר אורית הרשקוביץ</a:t>
            </a:r>
          </a:p>
          <a:p>
            <a:pPr marL="2730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לד"ר שירלי אברג</a:t>
            </a:r>
            <a:r>
              <a:rPr lang="en-US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'</a:t>
            </a:r>
            <a:r>
              <a:rPr lang="he-IL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יל שעזרה, סייעה ותמכה במחקר המלווה את </a:t>
            </a:r>
            <a:r>
              <a:rPr lang="he-IL" sz="2000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הפרוייקט</a:t>
            </a:r>
            <a:endParaRPr lang="he-IL" sz="2000" dirty="0" smtClean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730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לד"ר ניבה שעזרה ביעוץ הסטטיסטי.</a:t>
            </a:r>
          </a:p>
          <a:p>
            <a:pPr marL="2730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בית </a:t>
            </a:r>
            <a:r>
              <a:rPr lang="he-IL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ספר ללימודי מוסמכים על שם אירווין וג</a:t>
            </a:r>
            <a:r>
              <a:rPr lang="en-US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'</a:t>
            </a:r>
            <a:r>
              <a:rPr lang="he-IL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ואן</a:t>
            </a:r>
            <a:r>
              <a:rPr lang="ar-SA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he-IL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ג</a:t>
            </a:r>
            <a:r>
              <a:rPr lang="en-US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'</a:t>
            </a:r>
            <a:r>
              <a:rPr lang="he-IL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ייקובס, הטכניון </a:t>
            </a:r>
            <a:r>
              <a:rPr lang="he-IL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– </a:t>
            </a:r>
          </a:p>
          <a:p>
            <a:pPr marL="273050">
              <a:lnSpc>
                <a:spcPct val="150000"/>
              </a:lnSpc>
            </a:pPr>
            <a:r>
              <a:rPr lang="he-IL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מכון </a:t>
            </a:r>
            <a:r>
              <a:rPr lang="he-IL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טכנולוגי </a:t>
            </a:r>
            <a:r>
              <a:rPr lang="he-IL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לישראל</a:t>
            </a:r>
          </a:p>
          <a:p>
            <a:pPr marL="2730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לחברי הקבוצה- חגית רפאלי מישקין, בריאן אייזק ריזובי</a:t>
            </a:r>
          </a:p>
          <a:p>
            <a:pPr marL="2730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לכלל המורים והתלמידים שהשתתפו במחקר </a:t>
            </a:r>
          </a:p>
          <a:p>
            <a:pPr marL="273050">
              <a:lnSpc>
                <a:spcPct val="150000"/>
              </a:lnSpc>
            </a:pPr>
            <a:endParaRPr lang="he-I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3734469" y="214290"/>
            <a:ext cx="2252540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6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תודות</a:t>
            </a:r>
            <a:endParaRPr lang="he-IL" sz="6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995339" y="201439"/>
            <a:ext cx="7040709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אתגרים ביישום רפורמה ובשילוב סביבת למידה </a:t>
            </a:r>
          </a:p>
          <a:p>
            <a:pPr algn="ctr"/>
            <a:r>
              <a:rPr lang="he-IL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עתירת טכנולוגיה</a:t>
            </a:r>
            <a:endParaRPr lang="he-IL" sz="2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8" y="147517"/>
            <a:ext cx="1415682" cy="10322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022" y="5805264"/>
            <a:ext cx="8821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Avargil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Herscovitz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&amp; Dori, 2012;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Barnea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Dori,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Hofstein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2010; Magen-Nagar,</a:t>
            </a:r>
          </a:p>
          <a:p>
            <a:pPr lvl="0" algn="l" rtl="0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2013; Tal, Dori,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Keiny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2001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Voogt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754856401"/>
              </p:ext>
            </p:extLst>
          </p:nvPr>
        </p:nvGraphicFramePr>
        <p:xfrm>
          <a:off x="0" y="1408096"/>
          <a:ext cx="9144000" cy="45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12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64220" y="1628800"/>
            <a:ext cx="8136904" cy="4455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64219" y="1871558"/>
            <a:ext cx="802199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לאפיין ולזהות: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(1) תפיסות ואתגרים של מורי מדעים בנושא הוראה והערכה  בסביבות למידה עתירות טכנולוגיה בחטיבות ביניים ותיכוניים</a:t>
            </a:r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(2) תוצרי </a:t>
            </a:r>
            <a:r>
              <a:rPr lang="he-IL" sz="24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למידה </a:t>
            </a:r>
            <a:r>
              <a:rPr 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המתקבלים בעת יישום סביבת למידה עתירת טכנולוגיה בהיבטים של: אוריינות </a:t>
            </a:r>
            <a:r>
              <a:rPr lang="he-IL" sz="24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כימית, </a:t>
            </a:r>
            <a:r>
              <a:rPr 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הבנה מושגית, ידע הצהרתי, תפיסות </a:t>
            </a:r>
            <a:r>
              <a:rPr lang="he-IL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מיומניות</a:t>
            </a:r>
            <a:r>
              <a:rPr 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ומסוגלות </a:t>
            </a:r>
            <a:r>
              <a:rPr lang="he-IL" sz="24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עצמית </a:t>
            </a:r>
            <a:r>
              <a:rPr 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של התלמידים כלפי </a:t>
            </a:r>
            <a:r>
              <a:rPr lang="he-IL" sz="24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לימודי </a:t>
            </a:r>
            <a:r>
              <a:rPr 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מדעים</a:t>
            </a:r>
            <a:endParaRPr lang="he-IL" sz="3200" b="1" dirty="0" smtClean="0">
              <a:solidFill>
                <a:srgbClr val="C0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3998" y="357166"/>
            <a:ext cx="293221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מטרות המחקר</a:t>
            </a:r>
            <a:endParaRPr lang="he-I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" y="5849888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431335"/>
            <a:ext cx="9144000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42974"/>
              </p:ext>
            </p:extLst>
          </p:nvPr>
        </p:nvGraphicFramePr>
        <p:xfrm>
          <a:off x="54864" y="1610393"/>
          <a:ext cx="9014804" cy="505896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53638"/>
                <a:gridCol w="4061166"/>
              </a:tblGrid>
              <a:tr h="612511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מחקר המשלב מורים</a:t>
                      </a:r>
                      <a:endParaRPr lang="he-IL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מחקר המשלב תלמידים</a:t>
                      </a:r>
                      <a:endParaRPr lang="he-IL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46456">
                <a:tc>
                  <a:txBody>
                    <a:bodyPr/>
                    <a:lstStyle/>
                    <a:p>
                      <a:pPr lvl="0" algn="ctr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2800" b="1" u="sng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23 מורים </a:t>
                      </a:r>
                    </a:p>
                    <a:p>
                      <a:pPr lvl="0" algn="ctr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2800" b="1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 מורי חטיבת ביניים ו- 8 מורי חטיבה עליונה – 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Users</a:t>
                      </a:r>
                    </a:p>
                    <a:p>
                      <a:pPr lvl="0" algn="ctr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800" b="1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he-IL" sz="2800" b="1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מורים שלא יישמו טכנולוגיה – 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Non-Users</a:t>
                      </a:r>
                      <a:endParaRPr lang="he-IL" sz="2800" b="1" dirty="0" smtClean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rtl="1">
                        <a:lnSpc>
                          <a:spcPct val="100000"/>
                        </a:lnSpc>
                      </a:pP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r>
                        <a:rPr lang="he-IL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תלמידים</a:t>
                      </a:r>
                    </a:p>
                    <a:p>
                      <a:pPr algn="ctr" rtl="1"/>
                      <a:r>
                        <a:rPr lang="he-IL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קבוצת ניסוי </a:t>
                      </a:r>
                      <a:r>
                        <a:rPr lang="en-US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(146)</a:t>
                      </a:r>
                      <a:r>
                        <a:rPr lang="he-IL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 rtl="1"/>
                      <a:r>
                        <a:rPr lang="he-IL" sz="28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תלמידי כיתה ח'</a:t>
                      </a:r>
                    </a:p>
                    <a:p>
                      <a:pPr algn="ctr" rtl="1"/>
                      <a:r>
                        <a:rPr lang="he-IL" sz="28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תלמידי כיתה ט'</a:t>
                      </a:r>
                    </a:p>
                    <a:p>
                      <a:pPr algn="ctr" rtl="1"/>
                      <a:r>
                        <a:rPr lang="he-IL" sz="28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תלמידי כיתה י'</a:t>
                      </a:r>
                    </a:p>
                    <a:p>
                      <a:pPr algn="ctr" rtl="1"/>
                      <a:endParaRPr lang="he-IL" sz="2800" b="1" u="none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he-IL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קבוצת ביקורת </a:t>
                      </a:r>
                      <a:r>
                        <a:rPr lang="en-US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(82)</a:t>
                      </a:r>
                      <a:r>
                        <a:rPr lang="he-IL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 rtl="1"/>
                      <a:r>
                        <a:rPr lang="he-IL" sz="28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תלמידי כיתה ט'</a:t>
                      </a:r>
                    </a:p>
                    <a:p>
                      <a:pPr algn="ctr" rtl="1"/>
                      <a:r>
                        <a:rPr lang="he-IL" sz="28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תלמידי כיתה י'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70880" y="357166"/>
            <a:ext cx="331533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משתתפי המחקר</a:t>
            </a:r>
            <a:endParaRPr lang="he-I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5762263" y="285728"/>
            <a:ext cx="292907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סביבת המחקר</a:t>
            </a:r>
            <a:endParaRPr lang="he-IL" sz="36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40891"/>
              </p:ext>
            </p:extLst>
          </p:nvPr>
        </p:nvGraphicFramePr>
        <p:xfrm>
          <a:off x="0" y="1561890"/>
          <a:ext cx="9144000" cy="53627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51527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בחטיבת ביניים</a:t>
                      </a:r>
                      <a:endParaRPr lang="he-IL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בחטיבה</a:t>
                      </a:r>
                      <a:r>
                        <a:rPr lang="he-IL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עליונה</a:t>
                      </a:r>
                      <a:endParaRPr lang="he-IL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4458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50593221"/>
              </p:ext>
            </p:extLst>
          </p:nvPr>
        </p:nvGraphicFramePr>
        <p:xfrm>
          <a:off x="4788024" y="2708920"/>
          <a:ext cx="41044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פינה מקופלת 6"/>
          <p:cNvSpPr/>
          <p:nvPr/>
        </p:nvSpPr>
        <p:spPr>
          <a:xfrm>
            <a:off x="4770092" y="2181909"/>
            <a:ext cx="4206584" cy="81504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he-I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מקוונים לכימיה</a:t>
            </a:r>
          </a:p>
          <a:p>
            <a:pPr algn="ctr"/>
            <a:r>
              <a:rPr lang="he-I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פלטפורמת  -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Lnet</a:t>
            </a:r>
            <a:endParaRPr lang="he-IL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67687634"/>
              </p:ext>
            </p:extLst>
          </p:nvPr>
        </p:nvGraphicFramePr>
        <p:xfrm>
          <a:off x="177890" y="2506845"/>
          <a:ext cx="4104456" cy="293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פינה מקופלת 6"/>
          <p:cNvSpPr/>
          <p:nvPr/>
        </p:nvSpPr>
        <p:spPr>
          <a:xfrm>
            <a:off x="2370681" y="2181909"/>
            <a:ext cx="2103292" cy="81504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he-I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מעבדות ממוחשבות</a:t>
            </a:r>
          </a:p>
        </p:txBody>
      </p:sp>
      <p:sp>
        <p:nvSpPr>
          <p:cNvPr id="15" name="פינה מקופלת 6"/>
          <p:cNvSpPr/>
          <p:nvPr/>
        </p:nvSpPr>
        <p:spPr>
          <a:xfrm>
            <a:off x="126826" y="2181909"/>
            <a:ext cx="2103292" cy="81504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טעם של כימיה</a:t>
            </a:r>
          </a:p>
        </p:txBody>
      </p:sp>
      <p:pic>
        <p:nvPicPr>
          <p:cNvPr id="16" name="Picture 5" descr="מודל כדור מקל לטריגליצרי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07" t="28238" r="19504" b="29016"/>
          <a:stretch>
            <a:fillRect/>
          </a:stretch>
        </p:blipFill>
        <p:spPr bwMode="auto">
          <a:xfrm>
            <a:off x="0" y="5013176"/>
            <a:ext cx="2481927" cy="10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6" descr="ספרי לימוד 2 ינואר 2007"/>
          <p:cNvPicPr>
            <a:picLocks noChangeAspect="1" noChangeArrowheads="1"/>
          </p:cNvPicPr>
          <p:nvPr/>
        </p:nvPicPr>
        <p:blipFill>
          <a:blip r:embed="rId13" cstate="print">
            <a:lum bright="6000" contrast="6000"/>
          </a:blip>
          <a:srcRect l="82123" t="62549" r="8546" b="31967"/>
          <a:stretch>
            <a:fillRect/>
          </a:stretch>
        </p:blipFill>
        <p:spPr bwMode="auto">
          <a:xfrm>
            <a:off x="2802332" y="4948611"/>
            <a:ext cx="1600273" cy="132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7" y="143670"/>
            <a:ext cx="1701260" cy="9978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29805" y="6193649"/>
            <a:ext cx="3887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*פיתוח</a:t>
            </a:r>
            <a:r>
              <a:rPr lang="he-IL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ד"ר אורית </a:t>
            </a:r>
            <a:r>
              <a:rPr lang="he-IL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הרשקוביץ </a:t>
            </a:r>
          </a:p>
          <a:p>
            <a:pPr algn="ctr"/>
            <a:r>
              <a:rPr lang="he-IL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ראש </a:t>
            </a:r>
            <a:r>
              <a:rPr lang="he-IL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פרוייקט</a:t>
            </a:r>
            <a:r>
              <a:rPr lang="he-IL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פרופ</a:t>
            </a:r>
            <a:r>
              <a:rPr lang="en-US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'</a:t>
            </a:r>
            <a:r>
              <a:rPr lang="he-IL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he-IL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יהודית </a:t>
            </a:r>
            <a:r>
              <a:rPr lang="he-IL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דורי</a:t>
            </a:r>
            <a:endParaRPr lang="he-IL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292282" y="6215370"/>
            <a:ext cx="5753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*פיתוח</a:t>
            </a:r>
            <a:r>
              <a:rPr lang="he-IL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ד"ר אורית </a:t>
            </a:r>
            <a:r>
              <a:rPr lang="he-IL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הרשקוביץ וד"ר</a:t>
            </a:r>
            <a:r>
              <a:rPr lang="en-US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he-IL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צביה קברמן</a:t>
            </a:r>
          </a:p>
          <a:p>
            <a:r>
              <a:rPr lang="en-US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</a:t>
            </a:r>
            <a:r>
              <a:rPr lang="he-IL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ראש </a:t>
            </a:r>
            <a:r>
              <a:rPr lang="he-IL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פרוייקט: </a:t>
            </a:r>
            <a:r>
              <a:rPr lang="he-IL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פרופ</a:t>
            </a:r>
            <a:r>
              <a:rPr lang="en-US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'</a:t>
            </a:r>
            <a:r>
              <a:rPr lang="he-IL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יהודית דורי</a:t>
            </a:r>
            <a:endParaRPr lang="he-IL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/>
          <a:srcRect l="3012" t="7721" r="2909" b="7880"/>
          <a:stretch/>
        </p:blipFill>
        <p:spPr bwMode="auto">
          <a:xfrm>
            <a:off x="179511" y="2276872"/>
            <a:ext cx="7200802" cy="4176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מחבר חץ ישר 12"/>
          <p:cNvCxnSpPr/>
          <p:nvPr/>
        </p:nvCxnSpPr>
        <p:spPr>
          <a:xfrm>
            <a:off x="7058842" y="3571876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9500" y="3451024"/>
            <a:ext cx="1165768" cy="61555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תכני לימוד</a:t>
            </a:r>
          </a:p>
          <a:p>
            <a:endParaRPr lang="he-IL" dirty="0"/>
          </a:p>
        </p:txBody>
      </p:sp>
      <p:cxnSp>
        <p:nvCxnSpPr>
          <p:cNvPr id="10" name="מחבר חץ ישר 12"/>
          <p:cNvCxnSpPr/>
          <p:nvPr/>
        </p:nvCxnSpPr>
        <p:spPr>
          <a:xfrm flipV="1">
            <a:off x="5177970" y="2386077"/>
            <a:ext cx="241539" cy="6077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29322" y="1888885"/>
            <a:ext cx="2308710" cy="61555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אפשרות לניהול פריטים</a:t>
            </a:r>
          </a:p>
          <a:p>
            <a:endParaRPr lang="he-IL" dirty="0"/>
          </a:p>
        </p:txBody>
      </p:sp>
      <p:cxnSp>
        <p:nvCxnSpPr>
          <p:cNvPr id="14" name="מחבר חץ ישר 12"/>
          <p:cNvCxnSpPr/>
          <p:nvPr/>
        </p:nvCxnSpPr>
        <p:spPr>
          <a:xfrm flipH="1" flipV="1">
            <a:off x="3635896" y="2196661"/>
            <a:ext cx="572656" cy="8863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61644" y="1770524"/>
            <a:ext cx="1524841" cy="61555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משוב לפעילות</a:t>
            </a:r>
          </a:p>
          <a:p>
            <a:endParaRPr lang="he-IL" dirty="0"/>
          </a:p>
        </p:txBody>
      </p:sp>
      <p:cxnSp>
        <p:nvCxnSpPr>
          <p:cNvPr id="19" name="מחבר חץ ישר 12"/>
          <p:cNvCxnSpPr/>
          <p:nvPr/>
        </p:nvCxnSpPr>
        <p:spPr>
          <a:xfrm flipH="1" flipV="1">
            <a:off x="2195736" y="2078299"/>
            <a:ext cx="2419914" cy="443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8606" y="1684342"/>
            <a:ext cx="2327945" cy="61555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קבלת דוחות מהמערכת</a:t>
            </a:r>
          </a:p>
          <a:p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2185964" y="285728"/>
            <a:ext cx="650537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סביבת המחקר-מורי חטיבת ביניים</a:t>
            </a:r>
            <a:endParaRPr lang="he-IL" sz="36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072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7" name="פינה מקופלת 6"/>
          <p:cNvSpPr/>
          <p:nvPr/>
        </p:nvSpPr>
        <p:spPr>
          <a:xfrm>
            <a:off x="642910" y="1647316"/>
            <a:ext cx="8184788" cy="71438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מאפייני המערכת- היבט המורה</a:t>
            </a:r>
            <a:endParaRPr lang="he-IL" sz="24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מלבן 8"/>
          <p:cNvSpPr/>
          <p:nvPr/>
        </p:nvSpPr>
        <p:spPr>
          <a:xfrm>
            <a:off x="7572396" y="6583680"/>
            <a:ext cx="1428728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הקדמה</a:t>
            </a:r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kumimoji="0"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857884" y="6583680"/>
            <a:ext cx="1428728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רקע תיאורטי </a:t>
            </a:r>
            <a:endParaRPr kumimoji="0" lang="en-US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מלבן 8"/>
          <p:cNvSpPr/>
          <p:nvPr/>
        </p:nvSpPr>
        <p:spPr>
          <a:xfrm>
            <a:off x="4143372" y="6583680"/>
            <a:ext cx="1428728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מערך המחקר</a:t>
            </a:r>
            <a:endParaRPr kumimoji="0" lang="en-US" sz="1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מלבן 8"/>
          <p:cNvSpPr/>
          <p:nvPr/>
        </p:nvSpPr>
        <p:spPr>
          <a:xfrm>
            <a:off x="2428860" y="6583680"/>
            <a:ext cx="1428728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ממצאים</a:t>
            </a:r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מלבן 8"/>
          <p:cNvSpPr/>
          <p:nvPr/>
        </p:nvSpPr>
        <p:spPr>
          <a:xfrm>
            <a:off x="642910" y="6572272"/>
            <a:ext cx="1571604" cy="285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מסקנות ודיון</a:t>
            </a:r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דיאגרמה 5"/>
          <p:cNvGraphicFramePr/>
          <p:nvPr>
            <p:extLst>
              <p:ext uri="{D42A27DB-BD31-4B8C-83A1-F6EECF244321}">
                <p14:modId xmlns:p14="http://schemas.microsoft.com/office/powerpoint/2010/main" val="113621521"/>
              </p:ext>
            </p:extLst>
          </p:nvPr>
        </p:nvGraphicFramePr>
        <p:xfrm>
          <a:off x="43336" y="2580584"/>
          <a:ext cx="9036496" cy="380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85964" y="285728"/>
            <a:ext cx="650537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סביבת המחקר-מורי חטיבת ביניים</a:t>
            </a:r>
            <a:endParaRPr lang="he-IL" sz="36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19" name="Picture 18" descr="עטיפה קידמית - מקוונים לכימיה לכיתה ט.jpg"/>
          <p:cNvPicPr/>
          <p:nvPr/>
        </p:nvPicPr>
        <p:blipFill>
          <a:blip r:embed="rId8" cstate="print"/>
          <a:srcRect l="15555" t="25184" r="17778" b="18636"/>
          <a:stretch>
            <a:fillRect/>
          </a:stretch>
        </p:blipFill>
        <p:spPr>
          <a:xfrm>
            <a:off x="3419872" y="3717032"/>
            <a:ext cx="215222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3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FD2548-2F63-429B-B04D-ED9D25BDBAF8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7" name="פינה מקופלת 6"/>
          <p:cNvSpPr/>
          <p:nvPr/>
        </p:nvSpPr>
        <p:spPr>
          <a:xfrm>
            <a:off x="642910" y="1647316"/>
            <a:ext cx="8184788" cy="71438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מאפייני המערכת- היבט התלמיד</a:t>
            </a:r>
            <a:endParaRPr lang="he-IL" sz="24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מלבן 8"/>
          <p:cNvSpPr/>
          <p:nvPr/>
        </p:nvSpPr>
        <p:spPr>
          <a:xfrm>
            <a:off x="7572396" y="6583680"/>
            <a:ext cx="1428728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הקדמה</a:t>
            </a:r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kumimoji="0"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857884" y="6583680"/>
            <a:ext cx="1428728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רקע תיאורטי </a:t>
            </a:r>
            <a:endParaRPr kumimoji="0" lang="en-US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מלבן 8"/>
          <p:cNvSpPr/>
          <p:nvPr/>
        </p:nvSpPr>
        <p:spPr>
          <a:xfrm>
            <a:off x="4143372" y="6583680"/>
            <a:ext cx="1428728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מערך המחקר</a:t>
            </a:r>
            <a:endParaRPr kumimoji="0" lang="en-US" sz="1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מלבן 8"/>
          <p:cNvSpPr/>
          <p:nvPr/>
        </p:nvSpPr>
        <p:spPr>
          <a:xfrm>
            <a:off x="2428860" y="6583680"/>
            <a:ext cx="1428728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ממצאים</a:t>
            </a:r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מלבן 8"/>
          <p:cNvSpPr/>
          <p:nvPr/>
        </p:nvSpPr>
        <p:spPr>
          <a:xfrm>
            <a:off x="642910" y="6572272"/>
            <a:ext cx="1571604" cy="285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lang="he-I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מסקנות ודיון</a:t>
            </a:r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דיאגרמה 5"/>
          <p:cNvGraphicFramePr/>
          <p:nvPr>
            <p:extLst>
              <p:ext uri="{D42A27DB-BD31-4B8C-83A1-F6EECF244321}">
                <p14:modId xmlns:p14="http://schemas.microsoft.com/office/powerpoint/2010/main" val="761692164"/>
              </p:ext>
            </p:extLst>
          </p:nvPr>
        </p:nvGraphicFramePr>
        <p:xfrm>
          <a:off x="117438" y="2564904"/>
          <a:ext cx="8858280" cy="387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85964" y="285728"/>
            <a:ext cx="650537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סביבת המחקר-מורי חטיבת ביניים</a:t>
            </a:r>
            <a:endParaRPr lang="he-IL" sz="36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 l="26278" t="49139" r="30607" b="21375"/>
          <a:stretch>
            <a:fillRect/>
          </a:stretch>
        </p:blipFill>
        <p:spPr bwMode="auto">
          <a:xfrm>
            <a:off x="6436555" y="4725144"/>
            <a:ext cx="239114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4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ציון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חציון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חציון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19362</TotalTime>
  <Words>1079</Words>
  <Application>Microsoft Office PowerPoint</Application>
  <PresentationFormat>On-screen Show (4:3)</PresentationFormat>
  <Paragraphs>213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חציון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ממצאים: ממוצעים של הבנה כימית </vt:lpstr>
      <vt:lpstr>ממצאים- ממוצעים של: מסוגלות עצמית, ידע הצהרתי,   תפיסת מיומנויות</vt:lpstr>
      <vt:lpstr>PowerPoint Presentation</vt:lpstr>
      <vt:lpstr>מסקנות ודיון - תלמידים</vt:lpstr>
      <vt:lpstr>היבט יישומי של המחקרים והמלצות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Rana</dc:creator>
  <cp:lastModifiedBy>Windows User</cp:lastModifiedBy>
  <cp:revision>1319</cp:revision>
  <dcterms:created xsi:type="dcterms:W3CDTF">2013-05-14T13:21:03Z</dcterms:created>
  <dcterms:modified xsi:type="dcterms:W3CDTF">2015-12-22T11:43:38Z</dcterms:modified>
</cp:coreProperties>
</file>