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2" d="100"/>
          <a:sy n="72" d="100"/>
        </p:scale>
        <p:origin x="-1242"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878E4D41-D25A-4043-8BC1-F60E26F46AE9}" type="datetimeFigureOut">
              <a:rPr lang="he-IL" smtClean="0"/>
              <a:pPr/>
              <a:t>כ"ז/חשון/תשע"ו</a:t>
            </a:fld>
            <a:endParaRPr lang="he-IL" dirty="0"/>
          </a:p>
        </p:txBody>
      </p:sp>
      <p:sp>
        <p:nvSpPr>
          <p:cNvPr id="5" name="מציין מיקום של כותרת תחתונה 4"/>
          <p:cNvSpPr>
            <a:spLocks noGrp="1"/>
          </p:cNvSpPr>
          <p:nvPr>
            <p:ph type="ftr" sz="quarter" idx="11"/>
          </p:nvPr>
        </p:nvSpPr>
        <p:spPr/>
        <p:txBody>
          <a:bodyPr/>
          <a:lstStyle/>
          <a:p>
            <a:endParaRPr lang="he-IL" dirty="0"/>
          </a:p>
        </p:txBody>
      </p:sp>
      <p:sp>
        <p:nvSpPr>
          <p:cNvPr id="6" name="מציין מיקום של מספר שקופית 5"/>
          <p:cNvSpPr>
            <a:spLocks noGrp="1"/>
          </p:cNvSpPr>
          <p:nvPr>
            <p:ph type="sldNum" sz="quarter" idx="12"/>
          </p:nvPr>
        </p:nvSpPr>
        <p:spPr/>
        <p:txBody>
          <a:bodyPr/>
          <a:lstStyle/>
          <a:p>
            <a:fld id="{97A7A938-8932-4FCD-B3B7-3D8A13909F8C}" type="slidenum">
              <a:rPr lang="he-IL" smtClean="0"/>
              <a:pPr/>
              <a:t>‹#›</a:t>
            </a:fld>
            <a:endParaRPr lang="he-IL" dirty="0"/>
          </a:p>
        </p:txBody>
      </p:sp>
    </p:spTree>
    <p:extLst>
      <p:ext uri="{BB962C8B-B14F-4D97-AF65-F5344CB8AC3E}">
        <p14:creationId xmlns:p14="http://schemas.microsoft.com/office/powerpoint/2010/main" val="3760152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78E4D41-D25A-4043-8BC1-F60E26F46AE9}" type="datetimeFigureOut">
              <a:rPr lang="he-IL" smtClean="0"/>
              <a:pPr/>
              <a:t>כ"ז/חשון/תשע"ו</a:t>
            </a:fld>
            <a:endParaRPr lang="he-IL" dirty="0"/>
          </a:p>
        </p:txBody>
      </p:sp>
      <p:sp>
        <p:nvSpPr>
          <p:cNvPr id="5" name="מציין מיקום של כותרת תחתונה 4"/>
          <p:cNvSpPr>
            <a:spLocks noGrp="1"/>
          </p:cNvSpPr>
          <p:nvPr>
            <p:ph type="ftr" sz="quarter" idx="11"/>
          </p:nvPr>
        </p:nvSpPr>
        <p:spPr/>
        <p:txBody>
          <a:bodyPr/>
          <a:lstStyle/>
          <a:p>
            <a:endParaRPr lang="he-IL" dirty="0"/>
          </a:p>
        </p:txBody>
      </p:sp>
      <p:sp>
        <p:nvSpPr>
          <p:cNvPr id="6" name="מציין מיקום של מספר שקופית 5"/>
          <p:cNvSpPr>
            <a:spLocks noGrp="1"/>
          </p:cNvSpPr>
          <p:nvPr>
            <p:ph type="sldNum" sz="quarter" idx="12"/>
          </p:nvPr>
        </p:nvSpPr>
        <p:spPr/>
        <p:txBody>
          <a:bodyPr/>
          <a:lstStyle/>
          <a:p>
            <a:fld id="{97A7A938-8932-4FCD-B3B7-3D8A13909F8C}" type="slidenum">
              <a:rPr lang="he-IL" smtClean="0"/>
              <a:pPr/>
              <a:t>‹#›</a:t>
            </a:fld>
            <a:endParaRPr lang="he-IL" dirty="0"/>
          </a:p>
        </p:txBody>
      </p:sp>
    </p:spTree>
    <p:extLst>
      <p:ext uri="{BB962C8B-B14F-4D97-AF65-F5344CB8AC3E}">
        <p14:creationId xmlns:p14="http://schemas.microsoft.com/office/powerpoint/2010/main" val="4259785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78E4D41-D25A-4043-8BC1-F60E26F46AE9}" type="datetimeFigureOut">
              <a:rPr lang="he-IL" smtClean="0"/>
              <a:pPr/>
              <a:t>כ"ז/חשון/תשע"ו</a:t>
            </a:fld>
            <a:endParaRPr lang="he-IL" dirty="0"/>
          </a:p>
        </p:txBody>
      </p:sp>
      <p:sp>
        <p:nvSpPr>
          <p:cNvPr id="5" name="מציין מיקום של כותרת תחתונה 4"/>
          <p:cNvSpPr>
            <a:spLocks noGrp="1"/>
          </p:cNvSpPr>
          <p:nvPr>
            <p:ph type="ftr" sz="quarter" idx="11"/>
          </p:nvPr>
        </p:nvSpPr>
        <p:spPr/>
        <p:txBody>
          <a:bodyPr/>
          <a:lstStyle/>
          <a:p>
            <a:endParaRPr lang="he-IL" dirty="0"/>
          </a:p>
        </p:txBody>
      </p:sp>
      <p:sp>
        <p:nvSpPr>
          <p:cNvPr id="6" name="מציין מיקום של מספר שקופית 5"/>
          <p:cNvSpPr>
            <a:spLocks noGrp="1"/>
          </p:cNvSpPr>
          <p:nvPr>
            <p:ph type="sldNum" sz="quarter" idx="12"/>
          </p:nvPr>
        </p:nvSpPr>
        <p:spPr/>
        <p:txBody>
          <a:bodyPr/>
          <a:lstStyle/>
          <a:p>
            <a:fld id="{97A7A938-8932-4FCD-B3B7-3D8A13909F8C}" type="slidenum">
              <a:rPr lang="he-IL" smtClean="0"/>
              <a:pPr/>
              <a:t>‹#›</a:t>
            </a:fld>
            <a:endParaRPr lang="he-IL" dirty="0"/>
          </a:p>
        </p:txBody>
      </p:sp>
    </p:spTree>
    <p:extLst>
      <p:ext uri="{BB962C8B-B14F-4D97-AF65-F5344CB8AC3E}">
        <p14:creationId xmlns:p14="http://schemas.microsoft.com/office/powerpoint/2010/main" val="3389949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878E4D41-D25A-4043-8BC1-F60E26F46AE9}" type="datetimeFigureOut">
              <a:rPr lang="he-IL" smtClean="0"/>
              <a:pPr/>
              <a:t>כ"ז/חשון/תשע"ו</a:t>
            </a:fld>
            <a:endParaRPr lang="he-IL" dirty="0"/>
          </a:p>
        </p:txBody>
      </p:sp>
      <p:sp>
        <p:nvSpPr>
          <p:cNvPr id="5" name="מציין מיקום של כותרת תחתונה 4"/>
          <p:cNvSpPr>
            <a:spLocks noGrp="1"/>
          </p:cNvSpPr>
          <p:nvPr>
            <p:ph type="ftr" sz="quarter" idx="11"/>
          </p:nvPr>
        </p:nvSpPr>
        <p:spPr/>
        <p:txBody>
          <a:bodyPr/>
          <a:lstStyle/>
          <a:p>
            <a:endParaRPr lang="he-IL" dirty="0"/>
          </a:p>
        </p:txBody>
      </p:sp>
      <p:sp>
        <p:nvSpPr>
          <p:cNvPr id="6" name="מציין מיקום של מספר שקופית 5"/>
          <p:cNvSpPr>
            <a:spLocks noGrp="1"/>
          </p:cNvSpPr>
          <p:nvPr>
            <p:ph type="sldNum" sz="quarter" idx="12"/>
          </p:nvPr>
        </p:nvSpPr>
        <p:spPr/>
        <p:txBody>
          <a:bodyPr/>
          <a:lstStyle/>
          <a:p>
            <a:fld id="{97A7A938-8932-4FCD-B3B7-3D8A13909F8C}" type="slidenum">
              <a:rPr lang="he-IL" smtClean="0"/>
              <a:pPr/>
              <a:t>‹#›</a:t>
            </a:fld>
            <a:endParaRPr lang="he-IL" dirty="0"/>
          </a:p>
        </p:txBody>
      </p:sp>
    </p:spTree>
    <p:extLst>
      <p:ext uri="{BB962C8B-B14F-4D97-AF65-F5344CB8AC3E}">
        <p14:creationId xmlns:p14="http://schemas.microsoft.com/office/powerpoint/2010/main" val="2692088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878E4D41-D25A-4043-8BC1-F60E26F46AE9}" type="datetimeFigureOut">
              <a:rPr lang="he-IL" smtClean="0"/>
              <a:pPr/>
              <a:t>כ"ז/חשון/תשע"ו</a:t>
            </a:fld>
            <a:endParaRPr lang="he-IL" dirty="0"/>
          </a:p>
        </p:txBody>
      </p:sp>
      <p:sp>
        <p:nvSpPr>
          <p:cNvPr id="5" name="מציין מיקום של כותרת תחתונה 4"/>
          <p:cNvSpPr>
            <a:spLocks noGrp="1"/>
          </p:cNvSpPr>
          <p:nvPr>
            <p:ph type="ftr" sz="quarter" idx="11"/>
          </p:nvPr>
        </p:nvSpPr>
        <p:spPr/>
        <p:txBody>
          <a:bodyPr/>
          <a:lstStyle/>
          <a:p>
            <a:endParaRPr lang="he-IL" dirty="0"/>
          </a:p>
        </p:txBody>
      </p:sp>
      <p:sp>
        <p:nvSpPr>
          <p:cNvPr id="6" name="מציין מיקום של מספר שקופית 5"/>
          <p:cNvSpPr>
            <a:spLocks noGrp="1"/>
          </p:cNvSpPr>
          <p:nvPr>
            <p:ph type="sldNum" sz="quarter" idx="12"/>
          </p:nvPr>
        </p:nvSpPr>
        <p:spPr/>
        <p:txBody>
          <a:bodyPr/>
          <a:lstStyle/>
          <a:p>
            <a:fld id="{97A7A938-8932-4FCD-B3B7-3D8A13909F8C}" type="slidenum">
              <a:rPr lang="he-IL" smtClean="0"/>
              <a:pPr/>
              <a:t>‹#›</a:t>
            </a:fld>
            <a:endParaRPr lang="he-IL" dirty="0"/>
          </a:p>
        </p:txBody>
      </p:sp>
    </p:spTree>
    <p:extLst>
      <p:ext uri="{BB962C8B-B14F-4D97-AF65-F5344CB8AC3E}">
        <p14:creationId xmlns:p14="http://schemas.microsoft.com/office/powerpoint/2010/main" val="3031312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878E4D41-D25A-4043-8BC1-F60E26F46AE9}" type="datetimeFigureOut">
              <a:rPr lang="he-IL" smtClean="0"/>
              <a:pPr/>
              <a:t>כ"ז/חשון/תשע"ו</a:t>
            </a:fld>
            <a:endParaRPr lang="he-IL" dirty="0"/>
          </a:p>
        </p:txBody>
      </p:sp>
      <p:sp>
        <p:nvSpPr>
          <p:cNvPr id="6" name="מציין מיקום של כותרת תחתונה 5"/>
          <p:cNvSpPr>
            <a:spLocks noGrp="1"/>
          </p:cNvSpPr>
          <p:nvPr>
            <p:ph type="ftr" sz="quarter" idx="11"/>
          </p:nvPr>
        </p:nvSpPr>
        <p:spPr/>
        <p:txBody>
          <a:bodyPr/>
          <a:lstStyle/>
          <a:p>
            <a:endParaRPr lang="he-IL" dirty="0"/>
          </a:p>
        </p:txBody>
      </p:sp>
      <p:sp>
        <p:nvSpPr>
          <p:cNvPr id="7" name="מציין מיקום של מספר שקופית 6"/>
          <p:cNvSpPr>
            <a:spLocks noGrp="1"/>
          </p:cNvSpPr>
          <p:nvPr>
            <p:ph type="sldNum" sz="quarter" idx="12"/>
          </p:nvPr>
        </p:nvSpPr>
        <p:spPr/>
        <p:txBody>
          <a:bodyPr/>
          <a:lstStyle/>
          <a:p>
            <a:fld id="{97A7A938-8932-4FCD-B3B7-3D8A13909F8C}" type="slidenum">
              <a:rPr lang="he-IL" smtClean="0"/>
              <a:pPr/>
              <a:t>‹#›</a:t>
            </a:fld>
            <a:endParaRPr lang="he-IL" dirty="0"/>
          </a:p>
        </p:txBody>
      </p:sp>
    </p:spTree>
    <p:extLst>
      <p:ext uri="{BB962C8B-B14F-4D97-AF65-F5344CB8AC3E}">
        <p14:creationId xmlns:p14="http://schemas.microsoft.com/office/powerpoint/2010/main" val="3577047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878E4D41-D25A-4043-8BC1-F60E26F46AE9}" type="datetimeFigureOut">
              <a:rPr lang="he-IL" smtClean="0"/>
              <a:pPr/>
              <a:t>כ"ז/חשון/תשע"ו</a:t>
            </a:fld>
            <a:endParaRPr lang="he-IL" dirty="0"/>
          </a:p>
        </p:txBody>
      </p:sp>
      <p:sp>
        <p:nvSpPr>
          <p:cNvPr id="8" name="מציין מיקום של כותרת תחתונה 7"/>
          <p:cNvSpPr>
            <a:spLocks noGrp="1"/>
          </p:cNvSpPr>
          <p:nvPr>
            <p:ph type="ftr" sz="quarter" idx="11"/>
          </p:nvPr>
        </p:nvSpPr>
        <p:spPr/>
        <p:txBody>
          <a:bodyPr/>
          <a:lstStyle/>
          <a:p>
            <a:endParaRPr lang="he-IL" dirty="0"/>
          </a:p>
        </p:txBody>
      </p:sp>
      <p:sp>
        <p:nvSpPr>
          <p:cNvPr id="9" name="מציין מיקום של מספר שקופית 8"/>
          <p:cNvSpPr>
            <a:spLocks noGrp="1"/>
          </p:cNvSpPr>
          <p:nvPr>
            <p:ph type="sldNum" sz="quarter" idx="12"/>
          </p:nvPr>
        </p:nvSpPr>
        <p:spPr/>
        <p:txBody>
          <a:bodyPr/>
          <a:lstStyle/>
          <a:p>
            <a:fld id="{97A7A938-8932-4FCD-B3B7-3D8A13909F8C}" type="slidenum">
              <a:rPr lang="he-IL" smtClean="0"/>
              <a:pPr/>
              <a:t>‹#›</a:t>
            </a:fld>
            <a:endParaRPr lang="he-IL" dirty="0"/>
          </a:p>
        </p:txBody>
      </p:sp>
    </p:spTree>
    <p:extLst>
      <p:ext uri="{BB962C8B-B14F-4D97-AF65-F5344CB8AC3E}">
        <p14:creationId xmlns:p14="http://schemas.microsoft.com/office/powerpoint/2010/main" val="1447290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878E4D41-D25A-4043-8BC1-F60E26F46AE9}" type="datetimeFigureOut">
              <a:rPr lang="he-IL" smtClean="0"/>
              <a:pPr/>
              <a:t>כ"ז/חשון/תשע"ו</a:t>
            </a:fld>
            <a:endParaRPr lang="he-IL" dirty="0"/>
          </a:p>
        </p:txBody>
      </p:sp>
      <p:sp>
        <p:nvSpPr>
          <p:cNvPr id="4" name="מציין מיקום של כותרת תחתונה 3"/>
          <p:cNvSpPr>
            <a:spLocks noGrp="1"/>
          </p:cNvSpPr>
          <p:nvPr>
            <p:ph type="ftr" sz="quarter" idx="11"/>
          </p:nvPr>
        </p:nvSpPr>
        <p:spPr/>
        <p:txBody>
          <a:bodyPr/>
          <a:lstStyle/>
          <a:p>
            <a:endParaRPr lang="he-IL" dirty="0"/>
          </a:p>
        </p:txBody>
      </p:sp>
      <p:sp>
        <p:nvSpPr>
          <p:cNvPr id="5" name="מציין מיקום של מספר שקופית 4"/>
          <p:cNvSpPr>
            <a:spLocks noGrp="1"/>
          </p:cNvSpPr>
          <p:nvPr>
            <p:ph type="sldNum" sz="quarter" idx="12"/>
          </p:nvPr>
        </p:nvSpPr>
        <p:spPr/>
        <p:txBody>
          <a:bodyPr/>
          <a:lstStyle/>
          <a:p>
            <a:fld id="{97A7A938-8932-4FCD-B3B7-3D8A13909F8C}" type="slidenum">
              <a:rPr lang="he-IL" smtClean="0"/>
              <a:pPr/>
              <a:t>‹#›</a:t>
            </a:fld>
            <a:endParaRPr lang="he-IL" dirty="0"/>
          </a:p>
        </p:txBody>
      </p:sp>
    </p:spTree>
    <p:extLst>
      <p:ext uri="{BB962C8B-B14F-4D97-AF65-F5344CB8AC3E}">
        <p14:creationId xmlns:p14="http://schemas.microsoft.com/office/powerpoint/2010/main" val="1970998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878E4D41-D25A-4043-8BC1-F60E26F46AE9}" type="datetimeFigureOut">
              <a:rPr lang="he-IL" smtClean="0"/>
              <a:pPr/>
              <a:t>כ"ז/חשון/תשע"ו</a:t>
            </a:fld>
            <a:endParaRPr lang="he-IL" dirty="0"/>
          </a:p>
        </p:txBody>
      </p:sp>
      <p:sp>
        <p:nvSpPr>
          <p:cNvPr id="3" name="מציין מיקום של כותרת תחתונה 2"/>
          <p:cNvSpPr>
            <a:spLocks noGrp="1"/>
          </p:cNvSpPr>
          <p:nvPr>
            <p:ph type="ftr" sz="quarter" idx="11"/>
          </p:nvPr>
        </p:nvSpPr>
        <p:spPr/>
        <p:txBody>
          <a:bodyPr/>
          <a:lstStyle/>
          <a:p>
            <a:endParaRPr lang="he-IL" dirty="0"/>
          </a:p>
        </p:txBody>
      </p:sp>
      <p:sp>
        <p:nvSpPr>
          <p:cNvPr id="4" name="מציין מיקום של מספר שקופית 3"/>
          <p:cNvSpPr>
            <a:spLocks noGrp="1"/>
          </p:cNvSpPr>
          <p:nvPr>
            <p:ph type="sldNum" sz="quarter" idx="12"/>
          </p:nvPr>
        </p:nvSpPr>
        <p:spPr/>
        <p:txBody>
          <a:bodyPr/>
          <a:lstStyle/>
          <a:p>
            <a:fld id="{97A7A938-8932-4FCD-B3B7-3D8A13909F8C}" type="slidenum">
              <a:rPr lang="he-IL" smtClean="0"/>
              <a:pPr/>
              <a:t>‹#›</a:t>
            </a:fld>
            <a:endParaRPr lang="he-IL" dirty="0"/>
          </a:p>
        </p:txBody>
      </p:sp>
    </p:spTree>
    <p:extLst>
      <p:ext uri="{BB962C8B-B14F-4D97-AF65-F5344CB8AC3E}">
        <p14:creationId xmlns:p14="http://schemas.microsoft.com/office/powerpoint/2010/main" val="1174468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878E4D41-D25A-4043-8BC1-F60E26F46AE9}" type="datetimeFigureOut">
              <a:rPr lang="he-IL" smtClean="0"/>
              <a:pPr/>
              <a:t>כ"ז/חשון/תשע"ו</a:t>
            </a:fld>
            <a:endParaRPr lang="he-IL" dirty="0"/>
          </a:p>
        </p:txBody>
      </p:sp>
      <p:sp>
        <p:nvSpPr>
          <p:cNvPr id="6" name="מציין מיקום של כותרת תחתונה 5"/>
          <p:cNvSpPr>
            <a:spLocks noGrp="1"/>
          </p:cNvSpPr>
          <p:nvPr>
            <p:ph type="ftr" sz="quarter" idx="11"/>
          </p:nvPr>
        </p:nvSpPr>
        <p:spPr/>
        <p:txBody>
          <a:bodyPr/>
          <a:lstStyle/>
          <a:p>
            <a:endParaRPr lang="he-IL" dirty="0"/>
          </a:p>
        </p:txBody>
      </p:sp>
      <p:sp>
        <p:nvSpPr>
          <p:cNvPr id="7" name="מציין מיקום של מספר שקופית 6"/>
          <p:cNvSpPr>
            <a:spLocks noGrp="1"/>
          </p:cNvSpPr>
          <p:nvPr>
            <p:ph type="sldNum" sz="quarter" idx="12"/>
          </p:nvPr>
        </p:nvSpPr>
        <p:spPr/>
        <p:txBody>
          <a:bodyPr/>
          <a:lstStyle/>
          <a:p>
            <a:fld id="{97A7A938-8932-4FCD-B3B7-3D8A13909F8C}" type="slidenum">
              <a:rPr lang="he-IL" smtClean="0"/>
              <a:pPr/>
              <a:t>‹#›</a:t>
            </a:fld>
            <a:endParaRPr lang="he-IL" dirty="0"/>
          </a:p>
        </p:txBody>
      </p:sp>
    </p:spTree>
    <p:extLst>
      <p:ext uri="{BB962C8B-B14F-4D97-AF65-F5344CB8AC3E}">
        <p14:creationId xmlns:p14="http://schemas.microsoft.com/office/powerpoint/2010/main" val="2858364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dirty="0"/>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878E4D41-D25A-4043-8BC1-F60E26F46AE9}" type="datetimeFigureOut">
              <a:rPr lang="he-IL" smtClean="0"/>
              <a:pPr/>
              <a:t>כ"ז/חשון/תשע"ו</a:t>
            </a:fld>
            <a:endParaRPr lang="he-IL" dirty="0"/>
          </a:p>
        </p:txBody>
      </p:sp>
      <p:sp>
        <p:nvSpPr>
          <p:cNvPr id="6" name="מציין מיקום של כותרת תחתונה 5"/>
          <p:cNvSpPr>
            <a:spLocks noGrp="1"/>
          </p:cNvSpPr>
          <p:nvPr>
            <p:ph type="ftr" sz="quarter" idx="11"/>
          </p:nvPr>
        </p:nvSpPr>
        <p:spPr/>
        <p:txBody>
          <a:bodyPr/>
          <a:lstStyle/>
          <a:p>
            <a:endParaRPr lang="he-IL" dirty="0"/>
          </a:p>
        </p:txBody>
      </p:sp>
      <p:sp>
        <p:nvSpPr>
          <p:cNvPr id="7" name="מציין מיקום של מספר שקופית 6"/>
          <p:cNvSpPr>
            <a:spLocks noGrp="1"/>
          </p:cNvSpPr>
          <p:nvPr>
            <p:ph type="sldNum" sz="quarter" idx="12"/>
          </p:nvPr>
        </p:nvSpPr>
        <p:spPr/>
        <p:txBody>
          <a:bodyPr/>
          <a:lstStyle/>
          <a:p>
            <a:fld id="{97A7A938-8932-4FCD-B3B7-3D8A13909F8C}" type="slidenum">
              <a:rPr lang="he-IL" smtClean="0"/>
              <a:pPr/>
              <a:t>‹#›</a:t>
            </a:fld>
            <a:endParaRPr lang="he-IL" dirty="0"/>
          </a:p>
        </p:txBody>
      </p:sp>
    </p:spTree>
    <p:extLst>
      <p:ext uri="{BB962C8B-B14F-4D97-AF65-F5344CB8AC3E}">
        <p14:creationId xmlns:p14="http://schemas.microsoft.com/office/powerpoint/2010/main" val="2337811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78E4D41-D25A-4043-8BC1-F60E26F46AE9}" type="datetimeFigureOut">
              <a:rPr lang="he-IL" smtClean="0"/>
              <a:pPr/>
              <a:t>כ"ז/חשון/תשע"ו</a:t>
            </a:fld>
            <a:endParaRPr lang="he-IL" dirty="0"/>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dirty="0"/>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7A7A938-8932-4FCD-B3B7-3D8A13909F8C}" type="slidenum">
              <a:rPr lang="he-IL" smtClean="0"/>
              <a:pPr/>
              <a:t>‹#›</a:t>
            </a:fld>
            <a:endParaRPr lang="he-IL" dirty="0"/>
          </a:p>
        </p:txBody>
      </p:sp>
    </p:spTree>
    <p:extLst>
      <p:ext uri="{BB962C8B-B14F-4D97-AF65-F5344CB8AC3E}">
        <p14:creationId xmlns:p14="http://schemas.microsoft.com/office/powerpoint/2010/main" val="3625472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normAutofit fontScale="90000"/>
          </a:bodyPr>
          <a:lstStyle/>
          <a:p>
            <a:r>
              <a:rPr lang="he-IL" dirty="0" smtClean="0"/>
              <a:t>דיזלגייט</a:t>
            </a:r>
            <a:br>
              <a:rPr lang="he-IL" dirty="0" smtClean="0"/>
            </a:br>
            <a:r>
              <a:rPr lang="ar-SA" dirty="0" smtClean="0"/>
              <a:t>فضيحة الديزل في فولكسفاجن</a:t>
            </a:r>
            <a:br>
              <a:rPr lang="ar-SA" dirty="0" smtClean="0"/>
            </a:br>
            <a:endParaRPr lang="he-IL" dirty="0"/>
          </a:p>
        </p:txBody>
      </p:sp>
    </p:spTree>
    <p:extLst>
      <p:ext uri="{BB962C8B-B14F-4D97-AF65-F5344CB8AC3E}">
        <p14:creationId xmlns:p14="http://schemas.microsoft.com/office/powerpoint/2010/main" val="2922361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ar-SA" dirty="0" smtClean="0"/>
              <a:t>تلوث هواء في سيارات الفولكسفاجن</a:t>
            </a:r>
            <a:endParaRPr lang="he-IL" dirty="0"/>
          </a:p>
        </p:txBody>
      </p:sp>
      <p:sp>
        <p:nvSpPr>
          <p:cNvPr id="3" name="מציין מיקום תוכן 2"/>
          <p:cNvSpPr>
            <a:spLocks noGrp="1"/>
          </p:cNvSpPr>
          <p:nvPr>
            <p:ph idx="1"/>
          </p:nvPr>
        </p:nvSpPr>
        <p:spPr/>
        <p:txBody>
          <a:bodyPr>
            <a:normAutofit fontScale="92500"/>
          </a:bodyPr>
          <a:lstStyle/>
          <a:p>
            <a:pPr algn="just"/>
            <a:r>
              <a:rPr lang="ar-SA" b="1" dirty="0" smtClean="0"/>
              <a:t>فضيحة الديزلجييت</a:t>
            </a:r>
            <a:r>
              <a:rPr lang="he-IL" dirty="0"/>
              <a:t> </a:t>
            </a:r>
            <a:r>
              <a:rPr lang="he-IL" dirty="0" smtClean="0"/>
              <a:t>- </a:t>
            </a:r>
            <a:r>
              <a:rPr lang="ar-SA" dirty="0" smtClean="0"/>
              <a:t>اسم أُطلق بوسائل الاعلام على فضيحة تزييف وتلاعب في نتائج فحوصات تلوث الهواء وخرق مواصفات تلوث الهواء بسيارات الفولكسفاجن التي تعمل بمحرك الديزل, التي كُشفت بشهر أيلول 2015. </a:t>
            </a:r>
            <a:endParaRPr lang="he-IL" dirty="0" smtClean="0"/>
          </a:p>
          <a:p>
            <a:pPr algn="just"/>
            <a:r>
              <a:rPr lang="ar-SA" dirty="0" smtClean="0"/>
              <a:t>فولكسفاجن طورت برنامج للكشف عن السيارات التي تكون تحت اختبار أو فحص تلوث هواء , وشغّلت آلية منع ووقاية التلوث التي تكون عادةً غير مشغلة بالسيارة.  </a:t>
            </a:r>
            <a:endParaRPr lang="he-IL" dirty="0" smtClean="0"/>
          </a:p>
          <a:p>
            <a:pPr algn="just"/>
            <a:r>
              <a:rPr lang="ar-SA" dirty="0" smtClean="0"/>
              <a:t>بدون تشغيل آلية منع ووقاية التلوث</a:t>
            </a:r>
            <a:r>
              <a:rPr lang="he-IL" dirty="0" smtClean="0"/>
              <a:t> – </a:t>
            </a:r>
            <a:r>
              <a:rPr lang="ar-SA" dirty="0" smtClean="0"/>
              <a:t>تنطلق أكاسيد النيتروجين </a:t>
            </a:r>
            <a:r>
              <a:rPr lang="en-US" dirty="0" smtClean="0"/>
              <a:t>NO</a:t>
            </a:r>
            <a:r>
              <a:rPr lang="en-US" baseline="-25000" dirty="0" smtClean="0"/>
              <a:t>x</a:t>
            </a:r>
            <a:r>
              <a:rPr lang="en-US" dirty="0"/>
              <a:t> </a:t>
            </a:r>
            <a:r>
              <a:rPr lang="he-IL" dirty="0" smtClean="0"/>
              <a:t> </a:t>
            </a:r>
            <a:r>
              <a:rPr lang="ar-SA" dirty="0" smtClean="0"/>
              <a:t>بكمية </a:t>
            </a:r>
            <a:r>
              <a:rPr lang="ar-SA" b="1" dirty="0" smtClean="0"/>
              <a:t>أكبر بـ 35 ضعف</a:t>
            </a:r>
            <a:r>
              <a:rPr lang="he-IL" b="1" dirty="0" smtClean="0"/>
              <a:t> </a:t>
            </a:r>
            <a:r>
              <a:rPr lang="ar-SA" dirty="0" smtClean="0"/>
              <a:t>من الكمية المسموح</a:t>
            </a:r>
            <a:r>
              <a:rPr lang="he-IL" dirty="0" smtClean="0"/>
              <a:t> </a:t>
            </a:r>
            <a:r>
              <a:rPr lang="ar-SA" dirty="0" smtClean="0"/>
              <a:t>بها</a:t>
            </a:r>
            <a:r>
              <a:rPr lang="he-IL" dirty="0" smtClean="0"/>
              <a:t> </a:t>
            </a:r>
            <a:r>
              <a:rPr lang="ar-SA" dirty="0" smtClean="0"/>
              <a:t>قانونياً . </a:t>
            </a:r>
            <a:endParaRPr lang="he-IL" dirty="0" smtClean="0"/>
          </a:p>
          <a:p>
            <a:endParaRPr lang="he-IL" dirty="0"/>
          </a:p>
        </p:txBody>
      </p:sp>
    </p:spTree>
    <p:extLst>
      <p:ext uri="{BB962C8B-B14F-4D97-AF65-F5344CB8AC3E}">
        <p14:creationId xmlns:p14="http://schemas.microsoft.com/office/powerpoint/2010/main" val="33363640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smtClean="0"/>
              <a:t>محرك الديزل</a:t>
            </a:r>
            <a:endParaRPr lang="he-IL" dirty="0"/>
          </a:p>
        </p:txBody>
      </p:sp>
      <p:sp>
        <p:nvSpPr>
          <p:cNvPr id="3" name="מציין מיקום תוכן 2"/>
          <p:cNvSpPr>
            <a:spLocks noGrp="1"/>
          </p:cNvSpPr>
          <p:nvPr>
            <p:ph idx="1"/>
          </p:nvPr>
        </p:nvSpPr>
        <p:spPr>
          <a:xfrm>
            <a:off x="457200" y="1600201"/>
            <a:ext cx="8229600" cy="3124944"/>
          </a:xfrm>
        </p:spPr>
        <p:txBody>
          <a:bodyPr>
            <a:normAutofit/>
          </a:bodyPr>
          <a:lstStyle/>
          <a:p>
            <a:pPr algn="just"/>
            <a:r>
              <a:rPr lang="ar-SA" sz="2000" dirty="0" smtClean="0"/>
              <a:t>في محرك الديزل, المكبس يضخ للداخل هواء نظيف, وبعد ذلك يضغطه لضغط عالٍ. نتيجة الضغط ترتفع درجة حرارة الهواء, في نهاية</a:t>
            </a:r>
            <a:r>
              <a:rPr lang="he-IL" sz="2000" dirty="0" smtClean="0"/>
              <a:t> </a:t>
            </a:r>
            <a:r>
              <a:rPr lang="ar-SA" sz="2000" dirty="0" smtClean="0"/>
              <a:t>الضغط يتم ادخال قطرات صغيرة من السولار لداخل الهواء الساخن والمضغوط </a:t>
            </a:r>
            <a:r>
              <a:rPr lang="he-IL" sz="2000" dirty="0" smtClean="0"/>
              <a:t>. </a:t>
            </a:r>
            <a:r>
              <a:rPr lang="ar-SA" sz="2000" dirty="0" smtClean="0"/>
              <a:t>يشتعل الوقود نتيجة التلامس مع</a:t>
            </a:r>
            <a:r>
              <a:rPr lang="he-IL" sz="2000" dirty="0" smtClean="0"/>
              <a:t> </a:t>
            </a:r>
            <a:r>
              <a:rPr lang="ar-SA" sz="2000" dirty="0" smtClean="0"/>
              <a:t>الهواء الملتهب, وتنتشر الغازات المنطلقة من الاحتراق وتدفع المكبس .</a:t>
            </a:r>
            <a:endParaRPr lang="he-IL" sz="2000" dirty="0" smtClean="0"/>
          </a:p>
          <a:p>
            <a:pPr algn="just"/>
            <a:r>
              <a:rPr lang="ar-SA" sz="2000" dirty="0" smtClean="0"/>
              <a:t>درجة حرارة الهواء المرتفعة خلال الضغط تمكّن تكوين أكاسيد النيتروجين التي تعتبر ملوثات هواء.</a:t>
            </a:r>
            <a:endParaRPr lang="he-IL" sz="2000" dirty="0" smtClean="0"/>
          </a:p>
          <a:p>
            <a:pPr algn="just"/>
            <a:r>
              <a:rPr lang="ar-SA" sz="2000" dirty="0" smtClean="0"/>
              <a:t>ابتداءً من </a:t>
            </a:r>
            <a:r>
              <a:rPr lang="he-IL" sz="2000" dirty="0" smtClean="0"/>
              <a:t>2008</a:t>
            </a:r>
            <a:r>
              <a:rPr lang="he-IL" sz="2000" dirty="0"/>
              <a:t>, </a:t>
            </a:r>
            <a:r>
              <a:rPr lang="ar-SA" sz="2000" dirty="0" smtClean="0"/>
              <a:t>فرضت السلطات التنظيمية في اوروبا والولايات المتحدة على شركات تصنيع الديزل بإضافة نظام لحقن وإدخال اليوريا لكل محرك يتم انتاجه ابتداءً من 2010. الهدف من هذا النظام التقليص وبشكل حاد من الملوثات من نوع -   </a:t>
            </a:r>
            <a:r>
              <a:rPr lang="en-US" sz="2000" dirty="0" smtClean="0"/>
              <a:t>NOx</a:t>
            </a:r>
            <a:r>
              <a:rPr lang="he-IL" sz="2000" dirty="0" smtClean="0"/>
              <a:t>.</a:t>
            </a:r>
            <a:endParaRPr lang="he-IL" sz="2000" dirty="0"/>
          </a:p>
        </p:txBody>
      </p:sp>
      <p:pic>
        <p:nvPicPr>
          <p:cNvPr id="1026" name="Picture 2" descr="https://upload.wikimedia.org/wikipedia/he/e/ed/Four-stroke_cycl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79712" y="4581128"/>
            <a:ext cx="5314950" cy="2066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4306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smtClean="0"/>
              <a:t>عملية حقن (إدخال) اليوريا</a:t>
            </a:r>
            <a:endParaRPr lang="he-IL" dirty="0"/>
          </a:p>
        </p:txBody>
      </p:sp>
      <p:sp>
        <p:nvSpPr>
          <p:cNvPr id="3" name="מציין מיקום תוכן 2"/>
          <p:cNvSpPr>
            <a:spLocks noGrp="1"/>
          </p:cNvSpPr>
          <p:nvPr>
            <p:ph idx="1"/>
          </p:nvPr>
        </p:nvSpPr>
        <p:spPr>
          <a:xfrm>
            <a:off x="179512" y="1600201"/>
            <a:ext cx="8507288" cy="2836912"/>
          </a:xfrm>
        </p:spPr>
        <p:txBody>
          <a:bodyPr/>
          <a:lstStyle/>
          <a:p>
            <a:pPr algn="just"/>
            <a:r>
              <a:rPr lang="ar-SA" sz="2800" dirty="0" smtClean="0"/>
              <a:t>لكل سيارة ديزل جديدة يتم تثبيت نظام لحقن وإدخال اليوريا كجزء من عمل المحوّل المحفّز الموجود في عادم السيّارة. </a:t>
            </a:r>
            <a:endParaRPr lang="he-IL" sz="2800" dirty="0" smtClean="0"/>
          </a:p>
          <a:p>
            <a:pPr>
              <a:buNone/>
            </a:pPr>
            <a:r>
              <a:rPr lang="ar-SA" sz="2800" dirty="0" smtClean="0"/>
              <a:t>	يُدعى لهذا النظام ” نظام اختزال انتقائي“ </a:t>
            </a:r>
            <a:endParaRPr lang="he-IL" sz="2800" dirty="0" smtClean="0"/>
          </a:p>
          <a:p>
            <a:pPr>
              <a:buNone/>
            </a:pPr>
            <a:r>
              <a:rPr lang="he-IL" sz="2800" dirty="0" smtClean="0"/>
              <a:t> </a:t>
            </a:r>
            <a:r>
              <a:rPr lang="he-IL" sz="2800" dirty="0"/>
              <a:t>(</a:t>
            </a:r>
            <a:r>
              <a:rPr lang="en-US" sz="2800" dirty="0"/>
              <a:t>Selective catalytic </a:t>
            </a:r>
            <a:r>
              <a:rPr lang="en-US" sz="2800" dirty="0" smtClean="0"/>
              <a:t>reduction</a:t>
            </a:r>
            <a:r>
              <a:rPr lang="he-IL" sz="2800" dirty="0" smtClean="0"/>
              <a:t> או </a:t>
            </a:r>
            <a:r>
              <a:rPr lang="en-US" sz="2800" dirty="0" smtClean="0"/>
              <a:t>SCR</a:t>
            </a:r>
            <a:r>
              <a:rPr lang="he-IL" sz="2800" dirty="0" smtClean="0"/>
              <a:t>).</a:t>
            </a:r>
          </a:p>
          <a:p>
            <a:pPr rtl="0"/>
            <a:r>
              <a:rPr lang="en-US" dirty="0" smtClean="0"/>
              <a:t>2(NH</a:t>
            </a:r>
            <a:r>
              <a:rPr lang="en-US" baseline="-25000" dirty="0" smtClean="0"/>
              <a:t>2</a:t>
            </a:r>
            <a:r>
              <a:rPr lang="en-US" dirty="0" smtClean="0"/>
              <a:t>)</a:t>
            </a:r>
            <a:r>
              <a:rPr lang="en-US" baseline="-25000" dirty="0" smtClean="0"/>
              <a:t>2</a:t>
            </a:r>
            <a:r>
              <a:rPr lang="en-US" dirty="0" smtClean="0"/>
              <a:t>CO </a:t>
            </a:r>
            <a:r>
              <a:rPr lang="en-US" dirty="0"/>
              <a:t>+ 4NO + O</a:t>
            </a:r>
            <a:r>
              <a:rPr lang="en-US" baseline="-25000" dirty="0"/>
              <a:t>2</a:t>
            </a:r>
            <a:r>
              <a:rPr lang="en-US" dirty="0"/>
              <a:t> → 4N</a:t>
            </a:r>
            <a:r>
              <a:rPr lang="en-US" baseline="-25000" dirty="0"/>
              <a:t>2</a:t>
            </a:r>
            <a:r>
              <a:rPr lang="en-US" dirty="0"/>
              <a:t> + 4 H</a:t>
            </a:r>
            <a:r>
              <a:rPr lang="en-US" baseline="-25000" dirty="0"/>
              <a:t>2</a:t>
            </a:r>
            <a:r>
              <a:rPr lang="en-US" dirty="0"/>
              <a:t>O + </a:t>
            </a:r>
            <a:r>
              <a:rPr lang="en-US" dirty="0" smtClean="0"/>
              <a:t>2CO</a:t>
            </a:r>
            <a:r>
              <a:rPr lang="en-US" baseline="-25000" dirty="0" smtClean="0"/>
              <a:t>2</a:t>
            </a:r>
            <a:endParaRPr lang="en-US" dirty="0" smtClean="0"/>
          </a:p>
          <a:p>
            <a:pPr marL="0" indent="0">
              <a:buNone/>
            </a:pPr>
            <a:endParaRPr lang="en-US" dirty="0" smtClean="0"/>
          </a:p>
          <a:p>
            <a:pPr algn="l" rtl="0"/>
            <a:endParaRPr lang="he-IL" dirty="0"/>
          </a:p>
        </p:txBody>
      </p:sp>
      <p:pic>
        <p:nvPicPr>
          <p:cNvPr id="2050" name="Picture 2" descr="http://www.dieselforum.org/images/dmImage/ThumbnailImage/SCR%20Syste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63688" y="4171949"/>
            <a:ext cx="5715000" cy="2686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67061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Autofit/>
          </a:bodyPr>
          <a:lstStyle/>
          <a:p>
            <a:r>
              <a:rPr lang="ar-SA" sz="3600" dirty="0" smtClean="0"/>
              <a:t>اليوريا تتفكك بالتسخين والمادة النشطة (الفعّالة) هي الأمونيا</a:t>
            </a:r>
            <a:endParaRPr lang="he-IL" sz="3600" dirty="0"/>
          </a:p>
        </p:txBody>
      </p:sp>
      <p:pic>
        <p:nvPicPr>
          <p:cNvPr id="3074" name="Picture 2" descr="Working Principle of SC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1916832"/>
            <a:ext cx="6912768" cy="3888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1930737"/>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737</TotalTime>
  <Words>156</Words>
  <Application>Microsoft Office PowerPoint</Application>
  <PresentationFormat>‫הצגה על המסך (4:3)</PresentationFormat>
  <Paragraphs>15</Paragraphs>
  <Slides>5</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5</vt:i4>
      </vt:variant>
    </vt:vector>
  </HeadingPairs>
  <TitlesOfParts>
    <vt:vector size="6" baseType="lpstr">
      <vt:lpstr>ערכת נושא Office</vt:lpstr>
      <vt:lpstr>דיזלגייט فضيحة الديزل في فولكسفاجن </vt:lpstr>
      <vt:lpstr>تلوث هواء في سيارات الفولكسفاجن</vt:lpstr>
      <vt:lpstr>محرك الديزل</vt:lpstr>
      <vt:lpstr>عملية حقن (إدخال) اليوريا</vt:lpstr>
      <vt:lpstr>اليوريا تتفكك بالتسخين والمادة النشطة (الفعّالة) هي الأمونيا</vt:lpstr>
    </vt:vector>
  </TitlesOfParts>
  <Company>Weizmann Institute of Science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דיזלגייט</dc:title>
  <dc:creator>dvora</dc:creator>
  <cp:lastModifiedBy>dvora</cp:lastModifiedBy>
  <cp:revision>36</cp:revision>
  <dcterms:created xsi:type="dcterms:W3CDTF">2015-10-03T10:17:54Z</dcterms:created>
  <dcterms:modified xsi:type="dcterms:W3CDTF">2015-11-09T19:41:12Z</dcterms:modified>
</cp:coreProperties>
</file>