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876" r:id="rId1"/>
  </p:sldMasterIdLst>
  <p:notesMasterIdLst>
    <p:notesMasterId r:id="rId28"/>
  </p:notesMasterIdLst>
  <p:handoutMasterIdLst>
    <p:handoutMasterId r:id="rId29"/>
  </p:handoutMasterIdLst>
  <p:sldIdLst>
    <p:sldId id="256" r:id="rId2"/>
    <p:sldId id="267" r:id="rId3"/>
    <p:sldId id="259" r:id="rId4"/>
    <p:sldId id="258" r:id="rId5"/>
    <p:sldId id="260" r:id="rId6"/>
    <p:sldId id="264" r:id="rId7"/>
    <p:sldId id="257" r:id="rId8"/>
    <p:sldId id="263" r:id="rId9"/>
    <p:sldId id="261" r:id="rId10"/>
    <p:sldId id="268" r:id="rId11"/>
    <p:sldId id="272" r:id="rId12"/>
    <p:sldId id="278" r:id="rId13"/>
    <p:sldId id="282" r:id="rId14"/>
    <p:sldId id="269" r:id="rId15"/>
    <p:sldId id="271" r:id="rId16"/>
    <p:sldId id="262" r:id="rId17"/>
    <p:sldId id="277" r:id="rId18"/>
    <p:sldId id="270" r:id="rId19"/>
    <p:sldId id="273" r:id="rId20"/>
    <p:sldId id="279" r:id="rId21"/>
    <p:sldId id="280" r:id="rId22"/>
    <p:sldId id="281" r:id="rId23"/>
    <p:sldId id="275" r:id="rId24"/>
    <p:sldId id="265" r:id="rId25"/>
    <p:sldId id="283" r:id="rId26"/>
    <p:sldId id="266" r:id="rId2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B2A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4660"/>
  </p:normalViewPr>
  <p:slideViewPr>
    <p:cSldViewPr>
      <p:cViewPr varScale="1">
        <p:scale>
          <a:sx n="74" d="100"/>
          <a:sy n="74" d="100"/>
        </p:scale>
        <p:origin x="-87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096"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323AA-BC3B-4801-8822-57E71248AF8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he-IL"/>
        </a:p>
      </dgm:t>
    </dgm:pt>
    <dgm:pt modelId="{F39BFF75-98C0-419D-8B2C-93B91AF8B54C}">
      <dgm:prSet phldrT="[טקסט]"/>
      <dgm:spPr>
        <a:solidFill>
          <a:schemeClr val="tx2"/>
        </a:solidFill>
      </dgm:spPr>
      <dgm:t>
        <a:bodyPr/>
        <a:lstStyle/>
        <a:p>
          <a:pPr rtl="1"/>
          <a:r>
            <a:rPr lang="he-IL" b="1" dirty="0" smtClean="0">
              <a:latin typeface="David" pitchFamily="34" charset="-79"/>
              <a:cs typeface="David" pitchFamily="34" charset="-79"/>
            </a:rPr>
            <a:t>כנס הכימיה לתלמידים</a:t>
          </a:r>
          <a:endParaRPr lang="he-IL" b="1" dirty="0">
            <a:latin typeface="David" pitchFamily="34" charset="-79"/>
            <a:cs typeface="David" pitchFamily="34" charset="-79"/>
          </a:endParaRPr>
        </a:p>
      </dgm:t>
    </dgm:pt>
    <dgm:pt modelId="{FC46FA65-6412-4E05-9F25-650AA6BA1BAC}" type="parTrans" cxnId="{5C5ADFE9-7F3F-4A6A-B838-D4E060BC4B0F}">
      <dgm:prSet/>
      <dgm:spPr/>
      <dgm:t>
        <a:bodyPr/>
        <a:lstStyle/>
        <a:p>
          <a:pPr rtl="1"/>
          <a:endParaRPr lang="he-IL"/>
        </a:p>
      </dgm:t>
    </dgm:pt>
    <dgm:pt modelId="{71363DE2-A7EC-4C16-AC6A-6606CC682D53}" type="sibTrans" cxnId="{5C5ADFE9-7F3F-4A6A-B838-D4E060BC4B0F}">
      <dgm:prSet/>
      <dgm:spPr/>
      <dgm:t>
        <a:bodyPr/>
        <a:lstStyle/>
        <a:p>
          <a:pPr rtl="1"/>
          <a:endParaRPr lang="he-IL"/>
        </a:p>
      </dgm:t>
    </dgm:pt>
    <dgm:pt modelId="{CF6A83A3-CF26-4F98-9756-C52846F9742B}">
      <dgm:prSet phldrT="[טקסט]" custT="1"/>
      <dgm:spPr/>
      <dgm:t>
        <a:bodyPr/>
        <a:lstStyle/>
        <a:p>
          <a:pPr defTabSz="889000" rtl="1">
            <a:lnSpc>
              <a:spcPct val="90000"/>
            </a:lnSpc>
            <a:spcBef>
              <a:spcPct val="0"/>
            </a:spcBef>
            <a:spcAft>
              <a:spcPct val="35000"/>
            </a:spcAft>
          </a:pPr>
          <a:r>
            <a:rPr lang="he-IL" sz="2200" b="1" baseline="0" dirty="0" smtClean="0">
              <a:solidFill>
                <a:schemeClr val="tx2">
                  <a:lumMod val="75000"/>
                </a:schemeClr>
              </a:solidFill>
              <a:latin typeface="David" pitchFamily="34" charset="-79"/>
              <a:cs typeface="David" pitchFamily="34" charset="-79"/>
            </a:rPr>
            <a:t>מה כולל הכנס ?</a:t>
          </a:r>
        </a:p>
      </dgm:t>
    </dgm:pt>
    <dgm:pt modelId="{C6D91014-819F-4811-9EDF-62C3B48FB351}" type="parTrans" cxnId="{DCEB17C6-F52A-4C3D-9C90-E0C0A8F5E462}">
      <dgm:prSet/>
      <dgm:spPr/>
      <dgm:t>
        <a:bodyPr/>
        <a:lstStyle/>
        <a:p>
          <a:pPr rtl="1"/>
          <a:endParaRPr lang="he-IL"/>
        </a:p>
      </dgm:t>
    </dgm:pt>
    <dgm:pt modelId="{BCBA53FA-512D-4411-826A-C584958C5C82}" type="sibTrans" cxnId="{DCEB17C6-F52A-4C3D-9C90-E0C0A8F5E462}">
      <dgm:prSet/>
      <dgm:spPr/>
      <dgm:t>
        <a:bodyPr/>
        <a:lstStyle/>
        <a:p>
          <a:pPr rtl="1"/>
          <a:endParaRPr lang="he-IL"/>
        </a:p>
      </dgm:t>
    </dgm:pt>
    <dgm:pt modelId="{57199F94-1F1D-45FD-9717-18DB943F4126}">
      <dgm:prSet phldrT="[טקסט]" custT="1"/>
      <dgm:spPr/>
      <dgm:t>
        <a:bodyPr/>
        <a:lstStyle/>
        <a:p>
          <a:pPr rtl="1"/>
          <a:r>
            <a:rPr lang="he-IL" sz="2200" b="1" baseline="0" dirty="0" smtClean="0">
              <a:solidFill>
                <a:schemeClr val="tx2">
                  <a:lumMod val="75000"/>
                </a:schemeClr>
              </a:solidFill>
              <a:latin typeface="David" pitchFamily="34" charset="-79"/>
              <a:cs typeface="David" pitchFamily="34" charset="-79"/>
            </a:rPr>
            <a:t>מדוע צריך כנס מסוג זה ?</a:t>
          </a:r>
          <a:endParaRPr lang="he-IL" sz="2200" b="1" baseline="0" dirty="0">
            <a:solidFill>
              <a:schemeClr val="tx2">
                <a:lumMod val="75000"/>
              </a:schemeClr>
            </a:solidFill>
            <a:latin typeface="David" pitchFamily="34" charset="-79"/>
            <a:cs typeface="David" pitchFamily="34" charset="-79"/>
          </a:endParaRPr>
        </a:p>
      </dgm:t>
    </dgm:pt>
    <dgm:pt modelId="{D6AE8537-9995-466A-A507-4ED37667F1B8}" type="parTrans" cxnId="{7F450089-5C2B-4E16-BB9F-6012E972D8F4}">
      <dgm:prSet/>
      <dgm:spPr/>
      <dgm:t>
        <a:bodyPr/>
        <a:lstStyle/>
        <a:p>
          <a:pPr rtl="1"/>
          <a:endParaRPr lang="he-IL"/>
        </a:p>
      </dgm:t>
    </dgm:pt>
    <dgm:pt modelId="{C68A39F2-5FAE-4337-B059-6E50A2087212}" type="sibTrans" cxnId="{7F450089-5C2B-4E16-BB9F-6012E972D8F4}">
      <dgm:prSet/>
      <dgm:spPr/>
      <dgm:t>
        <a:bodyPr/>
        <a:lstStyle/>
        <a:p>
          <a:pPr rtl="1"/>
          <a:endParaRPr lang="he-IL"/>
        </a:p>
      </dgm:t>
    </dgm:pt>
    <dgm:pt modelId="{4761DA6C-3AD4-4C53-A1D8-6B08D5DC5B00}">
      <dgm:prSet phldrT="[טקסט]" custT="1"/>
      <dgm:spPr/>
      <dgm:t>
        <a:bodyPr/>
        <a:lstStyle/>
        <a:p>
          <a:pPr rtl="1"/>
          <a:r>
            <a:rPr lang="he-IL" sz="2200" b="1" baseline="0" dirty="0" smtClean="0">
              <a:solidFill>
                <a:schemeClr val="tx2">
                  <a:lumMod val="75000"/>
                </a:schemeClr>
              </a:solidFill>
              <a:latin typeface="David" pitchFamily="34" charset="-79"/>
              <a:cs typeface="David" pitchFamily="34" charset="-79"/>
            </a:rPr>
            <a:t>מי מארגן את הכנס וכיצד ?</a:t>
          </a:r>
        </a:p>
      </dgm:t>
    </dgm:pt>
    <dgm:pt modelId="{28C35594-A3E5-4B20-9CED-9C6F211FC4D7}" type="parTrans" cxnId="{73284557-E7B0-493A-867B-747E6A3E6DF8}">
      <dgm:prSet/>
      <dgm:spPr/>
      <dgm:t>
        <a:bodyPr/>
        <a:lstStyle/>
        <a:p>
          <a:pPr rtl="1"/>
          <a:endParaRPr lang="he-IL"/>
        </a:p>
      </dgm:t>
    </dgm:pt>
    <dgm:pt modelId="{7FDDCE56-B2EE-416D-970F-F17C3872BED1}" type="sibTrans" cxnId="{73284557-E7B0-493A-867B-747E6A3E6DF8}">
      <dgm:prSet/>
      <dgm:spPr/>
      <dgm:t>
        <a:bodyPr/>
        <a:lstStyle/>
        <a:p>
          <a:pPr rtl="1"/>
          <a:endParaRPr lang="he-IL"/>
        </a:p>
      </dgm:t>
    </dgm:pt>
    <dgm:pt modelId="{779DEB73-42E1-4CE2-B0E7-98B296CAE600}">
      <dgm:prSet phldrT="[טקסט]" custT="1"/>
      <dgm:spPr/>
      <dgm:t>
        <a:bodyPr/>
        <a:lstStyle/>
        <a:p>
          <a:pPr rtl="1"/>
          <a:r>
            <a:rPr lang="he-IL" sz="2200" b="1" baseline="0" dirty="0" smtClean="0">
              <a:solidFill>
                <a:schemeClr val="tx2">
                  <a:lumMod val="75000"/>
                </a:schemeClr>
              </a:solidFill>
              <a:latin typeface="David" pitchFamily="34" charset="-79"/>
              <a:cs typeface="David" pitchFamily="34" charset="-79"/>
            </a:rPr>
            <a:t>האם הכנת התלמידים דורשת זמן ומאמץ רב ?</a:t>
          </a:r>
        </a:p>
      </dgm:t>
    </dgm:pt>
    <dgm:pt modelId="{E57FC93C-53CA-49D2-934E-D8D05247D908}" type="parTrans" cxnId="{4B3CA22F-582A-4871-8ACA-B1F791C94EBD}">
      <dgm:prSet/>
      <dgm:spPr/>
      <dgm:t>
        <a:bodyPr/>
        <a:lstStyle/>
        <a:p>
          <a:pPr rtl="1"/>
          <a:endParaRPr lang="he-IL"/>
        </a:p>
      </dgm:t>
    </dgm:pt>
    <dgm:pt modelId="{0B3F9C94-38E8-4743-B535-878DCC3971E8}" type="sibTrans" cxnId="{4B3CA22F-582A-4871-8ACA-B1F791C94EBD}">
      <dgm:prSet/>
      <dgm:spPr/>
      <dgm:t>
        <a:bodyPr/>
        <a:lstStyle/>
        <a:p>
          <a:pPr rtl="1"/>
          <a:endParaRPr lang="he-IL"/>
        </a:p>
      </dgm:t>
    </dgm:pt>
    <dgm:pt modelId="{3571742F-4E46-4A94-9163-6AC5C95C414A}" type="pres">
      <dgm:prSet presAssocID="{C47323AA-BC3B-4801-8822-57E71248AF8B}" presName="Name0" presStyleCnt="0">
        <dgm:presLayoutVars>
          <dgm:chMax val="1"/>
          <dgm:dir/>
          <dgm:animLvl val="ctr"/>
          <dgm:resizeHandles val="exact"/>
        </dgm:presLayoutVars>
      </dgm:prSet>
      <dgm:spPr/>
      <dgm:t>
        <a:bodyPr/>
        <a:lstStyle/>
        <a:p>
          <a:pPr rtl="1"/>
          <a:endParaRPr lang="he-IL"/>
        </a:p>
      </dgm:t>
    </dgm:pt>
    <dgm:pt modelId="{2FDA525F-81DA-44AE-B199-8799C794C79F}" type="pres">
      <dgm:prSet presAssocID="{F39BFF75-98C0-419D-8B2C-93B91AF8B54C}" presName="centerShape" presStyleLbl="node0" presStyleIdx="0" presStyleCnt="1" custScaleX="182737" custScaleY="135795" custLinFactNeighborX="-2093" custLinFactNeighborY="3756"/>
      <dgm:spPr/>
      <dgm:t>
        <a:bodyPr/>
        <a:lstStyle/>
        <a:p>
          <a:pPr rtl="1"/>
          <a:endParaRPr lang="he-IL"/>
        </a:p>
      </dgm:t>
    </dgm:pt>
    <dgm:pt modelId="{81FB45C8-76AA-452E-92BC-40A2F7CFD8B9}" type="pres">
      <dgm:prSet presAssocID="{C6D91014-819F-4811-9EDF-62C3B48FB351}" presName="parTrans" presStyleLbl="sibTrans2D1" presStyleIdx="0" presStyleCnt="4" custAng="21427497" custScaleX="140720" custScaleY="243347"/>
      <dgm:spPr/>
      <dgm:t>
        <a:bodyPr/>
        <a:lstStyle/>
        <a:p>
          <a:pPr rtl="1"/>
          <a:endParaRPr lang="he-IL"/>
        </a:p>
      </dgm:t>
    </dgm:pt>
    <dgm:pt modelId="{BD1C7CF2-5BA7-4CEB-8054-3BB5CFD16C83}" type="pres">
      <dgm:prSet presAssocID="{C6D91014-819F-4811-9EDF-62C3B48FB351}" presName="connectorText" presStyleLbl="sibTrans2D1" presStyleIdx="0" presStyleCnt="4"/>
      <dgm:spPr/>
      <dgm:t>
        <a:bodyPr/>
        <a:lstStyle/>
        <a:p>
          <a:pPr rtl="1"/>
          <a:endParaRPr lang="he-IL"/>
        </a:p>
      </dgm:t>
    </dgm:pt>
    <dgm:pt modelId="{4F5819DC-6E8C-4276-B2CA-B6B6D72BE494}" type="pres">
      <dgm:prSet presAssocID="{CF6A83A3-CF26-4F98-9756-C52846F9742B}" presName="node" presStyleLbl="node1" presStyleIdx="0" presStyleCnt="4" custScaleX="149574" custScaleY="86538" custRadScaleRad="99969" custRadScaleInc="1543">
        <dgm:presLayoutVars>
          <dgm:bulletEnabled val="1"/>
        </dgm:presLayoutVars>
      </dgm:prSet>
      <dgm:spPr/>
      <dgm:t>
        <a:bodyPr/>
        <a:lstStyle/>
        <a:p>
          <a:pPr rtl="1"/>
          <a:endParaRPr lang="he-IL"/>
        </a:p>
      </dgm:t>
    </dgm:pt>
    <dgm:pt modelId="{85E865D2-7329-44A6-9494-2352F6716B75}" type="pres">
      <dgm:prSet presAssocID="{D6AE8537-9995-466A-A507-4ED37667F1B8}" presName="parTrans" presStyleLbl="sibTrans2D1" presStyleIdx="1" presStyleCnt="4" custAng="64526" custScaleX="156789" custScaleY="245812" custLinFactNeighborX="0" custLinFactNeighborY="-15786"/>
      <dgm:spPr/>
      <dgm:t>
        <a:bodyPr/>
        <a:lstStyle/>
        <a:p>
          <a:pPr rtl="1"/>
          <a:endParaRPr lang="he-IL"/>
        </a:p>
      </dgm:t>
    </dgm:pt>
    <dgm:pt modelId="{47333B74-7CEA-491A-96E2-D7011C2FB9BE}" type="pres">
      <dgm:prSet presAssocID="{D6AE8537-9995-466A-A507-4ED37667F1B8}" presName="connectorText" presStyleLbl="sibTrans2D1" presStyleIdx="1" presStyleCnt="4"/>
      <dgm:spPr/>
      <dgm:t>
        <a:bodyPr/>
        <a:lstStyle/>
        <a:p>
          <a:pPr rtl="1"/>
          <a:endParaRPr lang="he-IL"/>
        </a:p>
      </dgm:t>
    </dgm:pt>
    <dgm:pt modelId="{71DC39E4-0425-4F56-84EC-EE7A249BDA69}" type="pres">
      <dgm:prSet presAssocID="{57199F94-1F1D-45FD-9717-18DB943F4126}" presName="node" presStyleLbl="node1" presStyleIdx="1" presStyleCnt="4" custScaleX="136872" custScaleY="162832" custRadScaleRad="165263" custRadScaleInc="3338">
        <dgm:presLayoutVars>
          <dgm:bulletEnabled val="1"/>
        </dgm:presLayoutVars>
      </dgm:prSet>
      <dgm:spPr/>
      <dgm:t>
        <a:bodyPr/>
        <a:lstStyle/>
        <a:p>
          <a:pPr rtl="1"/>
          <a:endParaRPr lang="he-IL"/>
        </a:p>
      </dgm:t>
    </dgm:pt>
    <dgm:pt modelId="{5B4E309D-19CE-4B21-B2FD-351D9C976506}" type="pres">
      <dgm:prSet presAssocID="{28C35594-A3E5-4B20-9CED-9C6F211FC4D7}" presName="parTrans" presStyleLbl="sibTrans2D1" presStyleIdx="2" presStyleCnt="4" custScaleX="145698" custScaleY="212118"/>
      <dgm:spPr/>
      <dgm:t>
        <a:bodyPr/>
        <a:lstStyle/>
        <a:p>
          <a:pPr rtl="1"/>
          <a:endParaRPr lang="he-IL"/>
        </a:p>
      </dgm:t>
    </dgm:pt>
    <dgm:pt modelId="{1D590BEF-34ED-479C-BC84-4E73C9C7BBD6}" type="pres">
      <dgm:prSet presAssocID="{28C35594-A3E5-4B20-9CED-9C6F211FC4D7}" presName="connectorText" presStyleLbl="sibTrans2D1" presStyleIdx="2" presStyleCnt="4"/>
      <dgm:spPr/>
      <dgm:t>
        <a:bodyPr/>
        <a:lstStyle/>
        <a:p>
          <a:pPr rtl="1"/>
          <a:endParaRPr lang="he-IL"/>
        </a:p>
      </dgm:t>
    </dgm:pt>
    <dgm:pt modelId="{DB5E5A17-2665-4045-84F7-AE90B8B024F9}" type="pres">
      <dgm:prSet presAssocID="{4761DA6C-3AD4-4C53-A1D8-6B08D5DC5B00}" presName="node" presStyleLbl="node1" presStyleIdx="2" presStyleCnt="4" custScaleX="159900" custScaleY="80678" custRadScaleRad="107226" custRadScaleInc="7327">
        <dgm:presLayoutVars>
          <dgm:bulletEnabled val="1"/>
        </dgm:presLayoutVars>
      </dgm:prSet>
      <dgm:spPr/>
      <dgm:t>
        <a:bodyPr/>
        <a:lstStyle/>
        <a:p>
          <a:pPr rtl="1"/>
          <a:endParaRPr lang="he-IL"/>
        </a:p>
      </dgm:t>
    </dgm:pt>
    <dgm:pt modelId="{D10EFEE9-C9B0-4810-B466-3E2F53017773}" type="pres">
      <dgm:prSet presAssocID="{E57FC93C-53CA-49D2-934E-D8D05247D908}" presName="parTrans" presStyleLbl="sibTrans2D1" presStyleIdx="3" presStyleCnt="4" custAng="26251" custScaleX="157032" custScaleY="265834" custLinFactNeighborX="-738" custLinFactNeighborY="-826" custRadScaleRad="182203" custRadScaleInc="-2147483648"/>
      <dgm:spPr/>
      <dgm:t>
        <a:bodyPr/>
        <a:lstStyle/>
        <a:p>
          <a:pPr rtl="1"/>
          <a:endParaRPr lang="he-IL"/>
        </a:p>
      </dgm:t>
    </dgm:pt>
    <dgm:pt modelId="{FB0D258E-CA06-4BD9-9B29-38D0C9017F8E}" type="pres">
      <dgm:prSet presAssocID="{E57FC93C-53CA-49D2-934E-D8D05247D908}" presName="connectorText" presStyleLbl="sibTrans2D1" presStyleIdx="3" presStyleCnt="4"/>
      <dgm:spPr/>
      <dgm:t>
        <a:bodyPr/>
        <a:lstStyle/>
        <a:p>
          <a:pPr rtl="1"/>
          <a:endParaRPr lang="he-IL"/>
        </a:p>
      </dgm:t>
    </dgm:pt>
    <dgm:pt modelId="{9A862D63-A655-4921-A2E2-1057137FCABD}" type="pres">
      <dgm:prSet presAssocID="{779DEB73-42E1-4CE2-B0E7-98B296CAE600}" presName="node" presStyleLbl="node1" presStyleIdx="3" presStyleCnt="4" custScaleX="151226" custScaleY="171881" custRadScaleRad="182575" custRadScaleInc="-6190">
        <dgm:presLayoutVars>
          <dgm:bulletEnabled val="1"/>
        </dgm:presLayoutVars>
      </dgm:prSet>
      <dgm:spPr/>
      <dgm:t>
        <a:bodyPr/>
        <a:lstStyle/>
        <a:p>
          <a:pPr rtl="1"/>
          <a:endParaRPr lang="he-IL"/>
        </a:p>
      </dgm:t>
    </dgm:pt>
  </dgm:ptLst>
  <dgm:cxnLst>
    <dgm:cxn modelId="{8DCB1452-AAD4-412B-9740-7BB0AD76F092}" type="presOf" srcId="{F39BFF75-98C0-419D-8B2C-93B91AF8B54C}" destId="{2FDA525F-81DA-44AE-B199-8799C794C79F}" srcOrd="0" destOrd="0" presId="urn:microsoft.com/office/officeart/2005/8/layout/radial5"/>
    <dgm:cxn modelId="{7F450089-5C2B-4E16-BB9F-6012E972D8F4}" srcId="{F39BFF75-98C0-419D-8B2C-93B91AF8B54C}" destId="{57199F94-1F1D-45FD-9717-18DB943F4126}" srcOrd="1" destOrd="0" parTransId="{D6AE8537-9995-466A-A507-4ED37667F1B8}" sibTransId="{C68A39F2-5FAE-4337-B059-6E50A2087212}"/>
    <dgm:cxn modelId="{4B3CA22F-582A-4871-8ACA-B1F791C94EBD}" srcId="{F39BFF75-98C0-419D-8B2C-93B91AF8B54C}" destId="{779DEB73-42E1-4CE2-B0E7-98B296CAE600}" srcOrd="3" destOrd="0" parTransId="{E57FC93C-53CA-49D2-934E-D8D05247D908}" sibTransId="{0B3F9C94-38E8-4743-B535-878DCC3971E8}"/>
    <dgm:cxn modelId="{73284557-E7B0-493A-867B-747E6A3E6DF8}" srcId="{F39BFF75-98C0-419D-8B2C-93B91AF8B54C}" destId="{4761DA6C-3AD4-4C53-A1D8-6B08D5DC5B00}" srcOrd="2" destOrd="0" parTransId="{28C35594-A3E5-4B20-9CED-9C6F211FC4D7}" sibTransId="{7FDDCE56-B2EE-416D-970F-F17C3872BED1}"/>
    <dgm:cxn modelId="{A16DD4F7-A591-45C3-81AF-22FF5B2AE482}" type="presOf" srcId="{57199F94-1F1D-45FD-9717-18DB943F4126}" destId="{71DC39E4-0425-4F56-84EC-EE7A249BDA69}" srcOrd="0" destOrd="0" presId="urn:microsoft.com/office/officeart/2005/8/layout/radial5"/>
    <dgm:cxn modelId="{DCEB17C6-F52A-4C3D-9C90-E0C0A8F5E462}" srcId="{F39BFF75-98C0-419D-8B2C-93B91AF8B54C}" destId="{CF6A83A3-CF26-4F98-9756-C52846F9742B}" srcOrd="0" destOrd="0" parTransId="{C6D91014-819F-4811-9EDF-62C3B48FB351}" sibTransId="{BCBA53FA-512D-4411-826A-C584958C5C82}"/>
    <dgm:cxn modelId="{553326BE-6690-4370-A63D-4F628F8094B7}" type="presOf" srcId="{E57FC93C-53CA-49D2-934E-D8D05247D908}" destId="{D10EFEE9-C9B0-4810-B466-3E2F53017773}" srcOrd="0" destOrd="0" presId="urn:microsoft.com/office/officeart/2005/8/layout/radial5"/>
    <dgm:cxn modelId="{5C5ADFE9-7F3F-4A6A-B838-D4E060BC4B0F}" srcId="{C47323AA-BC3B-4801-8822-57E71248AF8B}" destId="{F39BFF75-98C0-419D-8B2C-93B91AF8B54C}" srcOrd="0" destOrd="0" parTransId="{FC46FA65-6412-4E05-9F25-650AA6BA1BAC}" sibTransId="{71363DE2-A7EC-4C16-AC6A-6606CC682D53}"/>
    <dgm:cxn modelId="{627AA166-A2BD-445F-8EA2-2AF101518E51}" type="presOf" srcId="{E57FC93C-53CA-49D2-934E-D8D05247D908}" destId="{FB0D258E-CA06-4BD9-9B29-38D0C9017F8E}" srcOrd="1" destOrd="0" presId="urn:microsoft.com/office/officeart/2005/8/layout/radial5"/>
    <dgm:cxn modelId="{D5D526C0-D737-4AC1-B96C-D9EFCA6BD550}" type="presOf" srcId="{CF6A83A3-CF26-4F98-9756-C52846F9742B}" destId="{4F5819DC-6E8C-4276-B2CA-B6B6D72BE494}" srcOrd="0" destOrd="0" presId="urn:microsoft.com/office/officeart/2005/8/layout/radial5"/>
    <dgm:cxn modelId="{810676F0-936B-43E8-B18C-22817D7400D9}" type="presOf" srcId="{D6AE8537-9995-466A-A507-4ED37667F1B8}" destId="{47333B74-7CEA-491A-96E2-D7011C2FB9BE}" srcOrd="1" destOrd="0" presId="urn:microsoft.com/office/officeart/2005/8/layout/radial5"/>
    <dgm:cxn modelId="{F5199947-0330-4345-9E72-659A7A9A8B21}" type="presOf" srcId="{C47323AA-BC3B-4801-8822-57E71248AF8B}" destId="{3571742F-4E46-4A94-9163-6AC5C95C414A}" srcOrd="0" destOrd="0" presId="urn:microsoft.com/office/officeart/2005/8/layout/radial5"/>
    <dgm:cxn modelId="{57567897-A4A1-4882-8E35-0C7ADBD24B2F}" type="presOf" srcId="{28C35594-A3E5-4B20-9CED-9C6F211FC4D7}" destId="{5B4E309D-19CE-4B21-B2FD-351D9C976506}" srcOrd="0" destOrd="0" presId="urn:microsoft.com/office/officeart/2005/8/layout/radial5"/>
    <dgm:cxn modelId="{4F808E7B-EAAE-4B28-B528-E053F7E4251B}" type="presOf" srcId="{C6D91014-819F-4811-9EDF-62C3B48FB351}" destId="{81FB45C8-76AA-452E-92BC-40A2F7CFD8B9}" srcOrd="0" destOrd="0" presId="urn:microsoft.com/office/officeart/2005/8/layout/radial5"/>
    <dgm:cxn modelId="{C86A3010-16DE-4E2E-ABF4-DD58D51E0783}" type="presOf" srcId="{4761DA6C-3AD4-4C53-A1D8-6B08D5DC5B00}" destId="{DB5E5A17-2665-4045-84F7-AE90B8B024F9}" srcOrd="0" destOrd="0" presId="urn:microsoft.com/office/officeart/2005/8/layout/radial5"/>
    <dgm:cxn modelId="{06BFB561-0246-4E12-9495-7A41A33A439E}" type="presOf" srcId="{779DEB73-42E1-4CE2-B0E7-98B296CAE600}" destId="{9A862D63-A655-4921-A2E2-1057137FCABD}" srcOrd="0" destOrd="0" presId="urn:microsoft.com/office/officeart/2005/8/layout/radial5"/>
    <dgm:cxn modelId="{F0765687-EC72-462D-B94C-5EC10C4B7766}" type="presOf" srcId="{C6D91014-819F-4811-9EDF-62C3B48FB351}" destId="{BD1C7CF2-5BA7-4CEB-8054-3BB5CFD16C83}" srcOrd="1" destOrd="0" presId="urn:microsoft.com/office/officeart/2005/8/layout/radial5"/>
    <dgm:cxn modelId="{22CC7D3B-A7D2-4CD7-BB25-17891AAD155F}" type="presOf" srcId="{28C35594-A3E5-4B20-9CED-9C6F211FC4D7}" destId="{1D590BEF-34ED-479C-BC84-4E73C9C7BBD6}" srcOrd="1" destOrd="0" presId="urn:microsoft.com/office/officeart/2005/8/layout/radial5"/>
    <dgm:cxn modelId="{55AD1DBF-1FC9-45B3-AF55-D85791D773E1}" type="presOf" srcId="{D6AE8537-9995-466A-A507-4ED37667F1B8}" destId="{85E865D2-7329-44A6-9494-2352F6716B75}" srcOrd="0" destOrd="0" presId="urn:microsoft.com/office/officeart/2005/8/layout/radial5"/>
    <dgm:cxn modelId="{7E36E121-84D4-4288-8613-FEF5B9184346}" type="presParOf" srcId="{3571742F-4E46-4A94-9163-6AC5C95C414A}" destId="{2FDA525F-81DA-44AE-B199-8799C794C79F}" srcOrd="0" destOrd="0" presId="urn:microsoft.com/office/officeart/2005/8/layout/radial5"/>
    <dgm:cxn modelId="{0EAC9A4C-6E14-410A-BBF6-BFDEC9A06400}" type="presParOf" srcId="{3571742F-4E46-4A94-9163-6AC5C95C414A}" destId="{81FB45C8-76AA-452E-92BC-40A2F7CFD8B9}" srcOrd="1" destOrd="0" presId="urn:microsoft.com/office/officeart/2005/8/layout/radial5"/>
    <dgm:cxn modelId="{05616322-4D97-4A01-B189-009D2BA675B7}" type="presParOf" srcId="{81FB45C8-76AA-452E-92BC-40A2F7CFD8B9}" destId="{BD1C7CF2-5BA7-4CEB-8054-3BB5CFD16C83}" srcOrd="0" destOrd="0" presId="urn:microsoft.com/office/officeart/2005/8/layout/radial5"/>
    <dgm:cxn modelId="{E4F69005-8FBD-4720-80C4-CF3E6257EF6C}" type="presParOf" srcId="{3571742F-4E46-4A94-9163-6AC5C95C414A}" destId="{4F5819DC-6E8C-4276-B2CA-B6B6D72BE494}" srcOrd="2" destOrd="0" presId="urn:microsoft.com/office/officeart/2005/8/layout/radial5"/>
    <dgm:cxn modelId="{13B4C6B8-6417-4978-988A-6F7B0E4FEFFC}" type="presParOf" srcId="{3571742F-4E46-4A94-9163-6AC5C95C414A}" destId="{85E865D2-7329-44A6-9494-2352F6716B75}" srcOrd="3" destOrd="0" presId="urn:microsoft.com/office/officeart/2005/8/layout/radial5"/>
    <dgm:cxn modelId="{8C29AA83-1398-48A4-B0C0-D37C39175552}" type="presParOf" srcId="{85E865D2-7329-44A6-9494-2352F6716B75}" destId="{47333B74-7CEA-491A-96E2-D7011C2FB9BE}" srcOrd="0" destOrd="0" presId="urn:microsoft.com/office/officeart/2005/8/layout/radial5"/>
    <dgm:cxn modelId="{DB6D72B8-D3BC-4068-9539-3801B14C469E}" type="presParOf" srcId="{3571742F-4E46-4A94-9163-6AC5C95C414A}" destId="{71DC39E4-0425-4F56-84EC-EE7A249BDA69}" srcOrd="4" destOrd="0" presId="urn:microsoft.com/office/officeart/2005/8/layout/radial5"/>
    <dgm:cxn modelId="{666ED502-4FCF-4330-9027-43E4479A8E23}" type="presParOf" srcId="{3571742F-4E46-4A94-9163-6AC5C95C414A}" destId="{5B4E309D-19CE-4B21-B2FD-351D9C976506}" srcOrd="5" destOrd="0" presId="urn:microsoft.com/office/officeart/2005/8/layout/radial5"/>
    <dgm:cxn modelId="{D3FB3983-DEB3-4453-AA75-B384729A0C13}" type="presParOf" srcId="{5B4E309D-19CE-4B21-B2FD-351D9C976506}" destId="{1D590BEF-34ED-479C-BC84-4E73C9C7BBD6}" srcOrd="0" destOrd="0" presId="urn:microsoft.com/office/officeart/2005/8/layout/radial5"/>
    <dgm:cxn modelId="{820F84AE-4FD6-4980-B31E-BB980DA1FB17}" type="presParOf" srcId="{3571742F-4E46-4A94-9163-6AC5C95C414A}" destId="{DB5E5A17-2665-4045-84F7-AE90B8B024F9}" srcOrd="6" destOrd="0" presId="urn:microsoft.com/office/officeart/2005/8/layout/radial5"/>
    <dgm:cxn modelId="{A9056A37-4DB9-4A02-B2E8-DF0390B17A38}" type="presParOf" srcId="{3571742F-4E46-4A94-9163-6AC5C95C414A}" destId="{D10EFEE9-C9B0-4810-B466-3E2F53017773}" srcOrd="7" destOrd="0" presId="urn:microsoft.com/office/officeart/2005/8/layout/radial5"/>
    <dgm:cxn modelId="{AF315054-B7F2-4892-A229-1E046581AED0}" type="presParOf" srcId="{D10EFEE9-C9B0-4810-B466-3E2F53017773}" destId="{FB0D258E-CA06-4BD9-9B29-38D0C9017F8E}" srcOrd="0" destOrd="0" presId="urn:microsoft.com/office/officeart/2005/8/layout/radial5"/>
    <dgm:cxn modelId="{5A296E0B-F06A-4193-A918-0F89C2BD6A5F}" type="presParOf" srcId="{3571742F-4E46-4A94-9163-6AC5C95C414A}" destId="{9A862D63-A655-4921-A2E2-1057137FCABD}"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ACCC17-1C04-4206-AB64-BBDEDA74C26F}" type="doc">
      <dgm:prSet loTypeId="urn:microsoft.com/office/officeart/2005/8/layout/process1" loCatId="process" qsTypeId="urn:microsoft.com/office/officeart/2005/8/quickstyle/simple1" qsCatId="simple" csTypeId="urn:microsoft.com/office/officeart/2005/8/colors/accent1_2" csCatId="accent1" phldr="1"/>
      <dgm:spPr/>
    </dgm:pt>
    <dgm:pt modelId="{64169EF1-357E-47D6-8A0E-22847B1A5DE8}">
      <dgm:prSet phldrT="[טקסט]" custT="1"/>
      <dgm:spPr/>
      <dgm:t>
        <a:bodyPr/>
        <a:lstStyle/>
        <a:p>
          <a:pPr rtl="1"/>
          <a:r>
            <a:rPr lang="he-IL" sz="2600" b="1" dirty="0" smtClean="0">
              <a:solidFill>
                <a:schemeClr val="tx2">
                  <a:lumMod val="75000"/>
                </a:schemeClr>
              </a:solidFill>
              <a:latin typeface="David" pitchFamily="34" charset="-79"/>
              <a:cs typeface="David" pitchFamily="34" charset="-79"/>
            </a:rPr>
            <a:t>אני מעוניין להגיע עם תלמידי לכנס שכזה</a:t>
          </a:r>
          <a:endParaRPr lang="he-IL" sz="2600" b="1" dirty="0">
            <a:solidFill>
              <a:schemeClr val="tx2">
                <a:lumMod val="75000"/>
              </a:schemeClr>
            </a:solidFill>
            <a:latin typeface="David" pitchFamily="34" charset="-79"/>
            <a:cs typeface="David" pitchFamily="34" charset="-79"/>
          </a:endParaRPr>
        </a:p>
      </dgm:t>
    </dgm:pt>
    <dgm:pt modelId="{4C61B3ED-074D-4F8B-98AF-4F4327DD0839}" type="parTrans" cxnId="{366D0B40-0E08-43EA-A29F-6B091A8A1A52}">
      <dgm:prSet/>
      <dgm:spPr/>
      <dgm:t>
        <a:bodyPr/>
        <a:lstStyle/>
        <a:p>
          <a:pPr rtl="1"/>
          <a:endParaRPr lang="he-IL"/>
        </a:p>
      </dgm:t>
    </dgm:pt>
    <dgm:pt modelId="{AD982E58-FB28-4221-82B4-599B5E27EF6B}" type="sibTrans" cxnId="{366D0B40-0E08-43EA-A29F-6B091A8A1A52}">
      <dgm:prSet/>
      <dgm:spPr>
        <a:ln>
          <a:noFill/>
        </a:ln>
      </dgm:spPr>
      <dgm:t>
        <a:bodyPr/>
        <a:lstStyle/>
        <a:p>
          <a:pPr rtl="1"/>
          <a:endParaRPr lang="he-IL"/>
        </a:p>
      </dgm:t>
    </dgm:pt>
    <dgm:pt modelId="{CAC56AB4-4696-45B9-A439-617F214948E7}">
      <dgm:prSet phldrT="[טקסט]" custT="1"/>
      <dgm:spPr/>
      <dgm:t>
        <a:bodyPr/>
        <a:lstStyle/>
        <a:p>
          <a:pPr rtl="1"/>
          <a:r>
            <a:rPr lang="he-IL" sz="2600" b="1" dirty="0" smtClean="0">
              <a:solidFill>
                <a:schemeClr val="tx2">
                  <a:lumMod val="75000"/>
                </a:schemeClr>
              </a:solidFill>
            </a:rPr>
            <a:t>תלמידי ואני השתתפנו בכנס</a:t>
          </a:r>
          <a:endParaRPr lang="he-IL" sz="2600" b="1" dirty="0">
            <a:solidFill>
              <a:schemeClr val="tx2">
                <a:lumMod val="75000"/>
              </a:schemeClr>
            </a:solidFill>
          </a:endParaRPr>
        </a:p>
      </dgm:t>
    </dgm:pt>
    <dgm:pt modelId="{B8E4D9F3-66D8-4AA3-ACAF-634074669D68}" type="parTrans" cxnId="{70B70AA9-0300-4B0E-955A-56DDF1B23F00}">
      <dgm:prSet/>
      <dgm:spPr/>
      <dgm:t>
        <a:bodyPr/>
        <a:lstStyle/>
        <a:p>
          <a:pPr rtl="1"/>
          <a:endParaRPr lang="he-IL"/>
        </a:p>
      </dgm:t>
    </dgm:pt>
    <dgm:pt modelId="{DF1E021F-941C-475A-9DF8-B88128044731}" type="sibTrans" cxnId="{70B70AA9-0300-4B0E-955A-56DDF1B23F00}">
      <dgm:prSet/>
      <dgm:spPr/>
      <dgm:t>
        <a:bodyPr/>
        <a:lstStyle/>
        <a:p>
          <a:pPr rtl="1"/>
          <a:endParaRPr lang="he-IL"/>
        </a:p>
      </dgm:t>
    </dgm:pt>
    <dgm:pt modelId="{A29C8376-21BE-465D-8D5F-E3B996D2F1E5}" type="pres">
      <dgm:prSet presAssocID="{B8ACCC17-1C04-4206-AB64-BBDEDA74C26F}" presName="Name0" presStyleCnt="0">
        <dgm:presLayoutVars>
          <dgm:dir/>
          <dgm:resizeHandles val="exact"/>
        </dgm:presLayoutVars>
      </dgm:prSet>
      <dgm:spPr/>
    </dgm:pt>
    <dgm:pt modelId="{B1D69948-2F6C-4C13-BA21-28DB032DB3B2}" type="pres">
      <dgm:prSet presAssocID="{64169EF1-357E-47D6-8A0E-22847B1A5DE8}" presName="node" presStyleLbl="node1" presStyleIdx="0" presStyleCnt="2">
        <dgm:presLayoutVars>
          <dgm:bulletEnabled val="1"/>
        </dgm:presLayoutVars>
      </dgm:prSet>
      <dgm:spPr/>
      <dgm:t>
        <a:bodyPr/>
        <a:lstStyle/>
        <a:p>
          <a:pPr rtl="1"/>
          <a:endParaRPr lang="he-IL"/>
        </a:p>
      </dgm:t>
    </dgm:pt>
    <dgm:pt modelId="{9FA3DEC9-6F56-4770-98B1-A6E4F85E0EF7}" type="pres">
      <dgm:prSet presAssocID="{AD982E58-FB28-4221-82B4-599B5E27EF6B}" presName="sibTrans" presStyleLbl="sibTrans2D1" presStyleIdx="0" presStyleCnt="1"/>
      <dgm:spPr/>
      <dgm:t>
        <a:bodyPr/>
        <a:lstStyle/>
        <a:p>
          <a:pPr rtl="1"/>
          <a:endParaRPr lang="he-IL"/>
        </a:p>
      </dgm:t>
    </dgm:pt>
    <dgm:pt modelId="{A99516E6-2F31-44D7-A3F0-58F67713CCA4}" type="pres">
      <dgm:prSet presAssocID="{AD982E58-FB28-4221-82B4-599B5E27EF6B}" presName="connectorText" presStyleLbl="sibTrans2D1" presStyleIdx="0" presStyleCnt="1"/>
      <dgm:spPr/>
      <dgm:t>
        <a:bodyPr/>
        <a:lstStyle/>
        <a:p>
          <a:pPr rtl="1"/>
          <a:endParaRPr lang="he-IL"/>
        </a:p>
      </dgm:t>
    </dgm:pt>
    <dgm:pt modelId="{3BA077CF-EBA4-4621-95B0-76D6307F7CC5}" type="pres">
      <dgm:prSet presAssocID="{CAC56AB4-4696-45B9-A439-617F214948E7}" presName="node" presStyleLbl="node1" presStyleIdx="1" presStyleCnt="2">
        <dgm:presLayoutVars>
          <dgm:bulletEnabled val="1"/>
        </dgm:presLayoutVars>
      </dgm:prSet>
      <dgm:spPr/>
      <dgm:t>
        <a:bodyPr/>
        <a:lstStyle/>
        <a:p>
          <a:pPr rtl="1"/>
          <a:endParaRPr lang="he-IL"/>
        </a:p>
      </dgm:t>
    </dgm:pt>
  </dgm:ptLst>
  <dgm:cxnLst>
    <dgm:cxn modelId="{E7FCEC3A-DD47-481D-9E01-2EAA002009C3}" type="presOf" srcId="{B8ACCC17-1C04-4206-AB64-BBDEDA74C26F}" destId="{A29C8376-21BE-465D-8D5F-E3B996D2F1E5}" srcOrd="0" destOrd="0" presId="urn:microsoft.com/office/officeart/2005/8/layout/process1"/>
    <dgm:cxn modelId="{366D0B40-0E08-43EA-A29F-6B091A8A1A52}" srcId="{B8ACCC17-1C04-4206-AB64-BBDEDA74C26F}" destId="{64169EF1-357E-47D6-8A0E-22847B1A5DE8}" srcOrd="0" destOrd="0" parTransId="{4C61B3ED-074D-4F8B-98AF-4F4327DD0839}" sibTransId="{AD982E58-FB28-4221-82B4-599B5E27EF6B}"/>
    <dgm:cxn modelId="{E061D4CB-1037-4A88-8718-04F63BC57E2A}" type="presOf" srcId="{AD982E58-FB28-4221-82B4-599B5E27EF6B}" destId="{9FA3DEC9-6F56-4770-98B1-A6E4F85E0EF7}" srcOrd="0" destOrd="0" presId="urn:microsoft.com/office/officeart/2005/8/layout/process1"/>
    <dgm:cxn modelId="{DAF114C7-0E14-43C5-9AA6-0F7B7A885222}" type="presOf" srcId="{AD982E58-FB28-4221-82B4-599B5E27EF6B}" destId="{A99516E6-2F31-44D7-A3F0-58F67713CCA4}" srcOrd="1" destOrd="0" presId="urn:microsoft.com/office/officeart/2005/8/layout/process1"/>
    <dgm:cxn modelId="{D9F02F11-64D8-447D-99CB-A6E73D2288F2}" type="presOf" srcId="{64169EF1-357E-47D6-8A0E-22847B1A5DE8}" destId="{B1D69948-2F6C-4C13-BA21-28DB032DB3B2}" srcOrd="0" destOrd="0" presId="urn:microsoft.com/office/officeart/2005/8/layout/process1"/>
    <dgm:cxn modelId="{C14DA78C-021D-42DD-8D98-0B401CE74BE7}" type="presOf" srcId="{CAC56AB4-4696-45B9-A439-617F214948E7}" destId="{3BA077CF-EBA4-4621-95B0-76D6307F7CC5}" srcOrd="0" destOrd="0" presId="urn:microsoft.com/office/officeart/2005/8/layout/process1"/>
    <dgm:cxn modelId="{70B70AA9-0300-4B0E-955A-56DDF1B23F00}" srcId="{B8ACCC17-1C04-4206-AB64-BBDEDA74C26F}" destId="{CAC56AB4-4696-45B9-A439-617F214948E7}" srcOrd="1" destOrd="0" parTransId="{B8E4D9F3-66D8-4AA3-ACAF-634074669D68}" sibTransId="{DF1E021F-941C-475A-9DF8-B88128044731}"/>
    <dgm:cxn modelId="{B6F034C3-58EE-4C2D-9CBD-307A58044BCF}" type="presParOf" srcId="{A29C8376-21BE-465D-8D5F-E3B996D2F1E5}" destId="{B1D69948-2F6C-4C13-BA21-28DB032DB3B2}" srcOrd="0" destOrd="0" presId="urn:microsoft.com/office/officeart/2005/8/layout/process1"/>
    <dgm:cxn modelId="{E2412C35-FC97-4939-BE27-7A33C1043A9A}" type="presParOf" srcId="{A29C8376-21BE-465D-8D5F-E3B996D2F1E5}" destId="{9FA3DEC9-6F56-4770-98B1-A6E4F85E0EF7}" srcOrd="1" destOrd="0" presId="urn:microsoft.com/office/officeart/2005/8/layout/process1"/>
    <dgm:cxn modelId="{E0F947F1-92C5-4E0B-BCE2-9644D2E0E26F}" type="presParOf" srcId="{9FA3DEC9-6F56-4770-98B1-A6E4F85E0EF7}" destId="{A99516E6-2F31-44D7-A3F0-58F67713CCA4}" srcOrd="0" destOrd="0" presId="urn:microsoft.com/office/officeart/2005/8/layout/process1"/>
    <dgm:cxn modelId="{D13F5C34-4DC1-4D4C-B6AE-3F99EB723B79}" type="presParOf" srcId="{A29C8376-21BE-465D-8D5F-E3B996D2F1E5}" destId="{3BA077CF-EBA4-4621-95B0-76D6307F7CC5}" srcOrd="2"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4EFCC5-B794-4E8B-93EE-D7A087ED1C5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pPr rtl="1"/>
          <a:endParaRPr lang="he-IL"/>
        </a:p>
      </dgm:t>
    </dgm:pt>
    <dgm:pt modelId="{E4DE3AF3-AA08-4386-A328-A49807FB7944}">
      <dgm:prSet phldrT="[טקסט]" custT="1"/>
      <dgm:spPr>
        <a:solidFill>
          <a:schemeClr val="tx2"/>
        </a:solidFill>
      </dgm:spPr>
      <dgm:t>
        <a:bodyPr/>
        <a:lstStyle/>
        <a:p>
          <a:pPr rtl="1"/>
          <a:endParaRPr lang="en-US" sz="1600" b="1" dirty="0" smtClean="0">
            <a:solidFill>
              <a:schemeClr val="bg1"/>
            </a:solidFill>
          </a:endParaRPr>
        </a:p>
        <a:p>
          <a:pPr rtl="1"/>
          <a:r>
            <a:rPr lang="he-IL" sz="1800" b="1" dirty="0" smtClean="0">
              <a:solidFill>
                <a:schemeClr val="bg1"/>
              </a:solidFill>
              <a:latin typeface="David" pitchFamily="34" charset="-79"/>
              <a:cs typeface="David" pitchFamily="34" charset="-79"/>
            </a:rPr>
            <a:t>ליווי</a:t>
          </a:r>
        </a:p>
        <a:p>
          <a:pPr rtl="1"/>
          <a:r>
            <a:rPr lang="he-IL" sz="1800" b="1" dirty="0" smtClean="0">
              <a:solidFill>
                <a:schemeClr val="bg1"/>
              </a:solidFill>
              <a:latin typeface="David" pitchFamily="34" charset="-79"/>
              <a:cs typeface="David" pitchFamily="34" charset="-79"/>
            </a:rPr>
            <a:t>ותמיכה</a:t>
          </a:r>
          <a:endParaRPr lang="he-IL" sz="1800" b="1" dirty="0">
            <a:solidFill>
              <a:schemeClr val="bg1"/>
            </a:solidFill>
            <a:latin typeface="David" pitchFamily="34" charset="-79"/>
            <a:cs typeface="David" pitchFamily="34" charset="-79"/>
          </a:endParaRPr>
        </a:p>
      </dgm:t>
    </dgm:pt>
    <dgm:pt modelId="{4B3A8C12-20BE-4632-A935-04B6A512F6AD}" type="parTrans" cxnId="{74F98A43-AC57-472B-86A0-5C85E521A55A}">
      <dgm:prSet/>
      <dgm:spPr/>
      <dgm:t>
        <a:bodyPr/>
        <a:lstStyle/>
        <a:p>
          <a:pPr rtl="1"/>
          <a:endParaRPr lang="he-IL"/>
        </a:p>
      </dgm:t>
    </dgm:pt>
    <dgm:pt modelId="{C3801B83-762F-48D7-A649-8BE21ABE5ED9}" type="sibTrans" cxnId="{74F98A43-AC57-472B-86A0-5C85E521A55A}">
      <dgm:prSet/>
      <dgm:spPr/>
      <dgm:t>
        <a:bodyPr/>
        <a:lstStyle/>
        <a:p>
          <a:pPr rtl="1"/>
          <a:endParaRPr lang="he-IL"/>
        </a:p>
      </dgm:t>
    </dgm:pt>
    <dgm:pt modelId="{34C19749-777A-4F53-837F-10C5E4329427}">
      <dgm:prSet phldrT="[טקסט]" custT="1"/>
      <dgm:spPr/>
      <dgm:t>
        <a:bodyPr/>
        <a:lstStyle/>
        <a:p>
          <a:pPr rtl="1"/>
          <a:r>
            <a:rPr lang="he-IL" sz="3000" b="1" dirty="0" smtClean="0">
              <a:solidFill>
                <a:schemeClr val="tx2"/>
              </a:solidFill>
              <a:latin typeface="David" pitchFamily="34" charset="-79"/>
              <a:cs typeface="David" pitchFamily="34" charset="-79"/>
            </a:rPr>
            <a:t>רכזים ארציים של יוזמת כנסי הכימיה לתלמידים</a:t>
          </a:r>
          <a:endParaRPr lang="he-IL" sz="3000" b="1" dirty="0">
            <a:solidFill>
              <a:schemeClr val="tx2"/>
            </a:solidFill>
            <a:latin typeface="David" pitchFamily="34" charset="-79"/>
            <a:cs typeface="David" pitchFamily="34" charset="-79"/>
          </a:endParaRPr>
        </a:p>
      </dgm:t>
    </dgm:pt>
    <dgm:pt modelId="{0CABAFB7-84CC-4F97-8410-573235961D6B}" type="parTrans" cxnId="{CF06B23B-115A-4FF4-A67D-89F3F4E503BB}">
      <dgm:prSet/>
      <dgm:spPr/>
      <dgm:t>
        <a:bodyPr/>
        <a:lstStyle/>
        <a:p>
          <a:pPr rtl="1"/>
          <a:endParaRPr lang="he-IL"/>
        </a:p>
      </dgm:t>
    </dgm:pt>
    <dgm:pt modelId="{87FD5F7D-370D-405D-87D4-50EF6BB003BB}" type="sibTrans" cxnId="{CF06B23B-115A-4FF4-A67D-89F3F4E503BB}">
      <dgm:prSet/>
      <dgm:spPr/>
      <dgm:t>
        <a:bodyPr/>
        <a:lstStyle/>
        <a:p>
          <a:pPr rtl="1"/>
          <a:endParaRPr lang="he-IL"/>
        </a:p>
      </dgm:t>
    </dgm:pt>
    <dgm:pt modelId="{32F6C552-AD7E-4475-B13D-1EC5121B9A9A}">
      <dgm:prSet phldrT="[טקסט]" custT="1"/>
      <dgm:spPr>
        <a:solidFill>
          <a:schemeClr val="tx2"/>
        </a:solidFill>
      </dgm:spPr>
      <dgm:t>
        <a:bodyPr/>
        <a:lstStyle/>
        <a:p>
          <a:pPr rtl="1"/>
          <a:endParaRPr lang="en-US" sz="1600" b="1" dirty="0" smtClean="0">
            <a:solidFill>
              <a:schemeClr val="bg1"/>
            </a:solidFill>
          </a:endParaRPr>
        </a:p>
        <a:p>
          <a:pPr rtl="1"/>
          <a:r>
            <a:rPr lang="he-IL" sz="1800" b="1" dirty="0" smtClean="0">
              <a:solidFill>
                <a:schemeClr val="bg1"/>
              </a:solidFill>
              <a:latin typeface="David" pitchFamily="34" charset="-79"/>
              <a:cs typeface="David" pitchFamily="34" charset="-79"/>
            </a:rPr>
            <a:t>תיאום </a:t>
          </a:r>
          <a:endParaRPr lang="en-US" sz="1800" b="1" dirty="0" smtClean="0">
            <a:solidFill>
              <a:schemeClr val="bg1"/>
            </a:solidFill>
            <a:latin typeface="David" pitchFamily="34" charset="-79"/>
            <a:cs typeface="David" pitchFamily="34" charset="-79"/>
          </a:endParaRPr>
        </a:p>
        <a:p>
          <a:pPr rtl="1"/>
          <a:r>
            <a:rPr lang="he-IL" sz="1800" b="1" dirty="0" smtClean="0">
              <a:solidFill>
                <a:schemeClr val="bg1"/>
              </a:solidFill>
              <a:latin typeface="David" pitchFamily="34" charset="-79"/>
              <a:cs typeface="David" pitchFamily="34" charset="-79"/>
            </a:rPr>
            <a:t>וארגון</a:t>
          </a:r>
        </a:p>
      </dgm:t>
    </dgm:pt>
    <dgm:pt modelId="{9D664911-6686-489F-8756-62F914E8C21B}" type="parTrans" cxnId="{DAB3993B-5DBE-40AD-8B15-895A2D1D709C}">
      <dgm:prSet/>
      <dgm:spPr/>
      <dgm:t>
        <a:bodyPr/>
        <a:lstStyle/>
        <a:p>
          <a:pPr rtl="1"/>
          <a:endParaRPr lang="he-IL"/>
        </a:p>
      </dgm:t>
    </dgm:pt>
    <dgm:pt modelId="{37DEF8BB-12E9-4255-905C-C2A759377D45}" type="sibTrans" cxnId="{DAB3993B-5DBE-40AD-8B15-895A2D1D709C}">
      <dgm:prSet/>
      <dgm:spPr/>
      <dgm:t>
        <a:bodyPr/>
        <a:lstStyle/>
        <a:p>
          <a:pPr rtl="1"/>
          <a:endParaRPr lang="he-IL"/>
        </a:p>
      </dgm:t>
    </dgm:pt>
    <dgm:pt modelId="{3B0665EB-EEAB-444C-AD3C-151161AEDE16}">
      <dgm:prSet phldrT="[טקסט]" custT="1"/>
      <dgm:spPr/>
      <dgm:t>
        <a:bodyPr/>
        <a:lstStyle/>
        <a:p>
          <a:pPr rtl="1"/>
          <a:r>
            <a:rPr lang="he-IL" sz="3000" b="1" dirty="0" smtClean="0">
              <a:solidFill>
                <a:schemeClr val="tx2"/>
              </a:solidFill>
              <a:latin typeface="David" pitchFamily="34" charset="-79"/>
              <a:cs typeface="David" pitchFamily="34" charset="-79"/>
            </a:rPr>
            <a:t>המארגנים המקומיים של כנס כימיה אזורי לתלמידים</a:t>
          </a:r>
          <a:br>
            <a:rPr lang="he-IL" sz="3000" b="1" dirty="0" smtClean="0">
              <a:solidFill>
                <a:schemeClr val="tx2"/>
              </a:solidFill>
              <a:latin typeface="David" pitchFamily="34" charset="-79"/>
              <a:cs typeface="David" pitchFamily="34" charset="-79"/>
            </a:rPr>
          </a:br>
          <a:endParaRPr lang="he-IL" sz="3000" b="1" dirty="0" smtClean="0">
            <a:solidFill>
              <a:schemeClr val="tx2"/>
            </a:solidFill>
            <a:latin typeface="David" pitchFamily="34" charset="-79"/>
            <a:cs typeface="David" pitchFamily="34" charset="-79"/>
          </a:endParaRPr>
        </a:p>
      </dgm:t>
    </dgm:pt>
    <dgm:pt modelId="{645AB63D-8A6B-41BF-8BDD-89C9051F7FB1}" type="parTrans" cxnId="{A90AA4EE-7927-4DA9-AC60-819B6B1114C7}">
      <dgm:prSet/>
      <dgm:spPr/>
      <dgm:t>
        <a:bodyPr/>
        <a:lstStyle/>
        <a:p>
          <a:pPr rtl="1"/>
          <a:endParaRPr lang="he-IL"/>
        </a:p>
      </dgm:t>
    </dgm:pt>
    <dgm:pt modelId="{25970E92-3FB7-44A2-9BF8-4594CA569738}" type="sibTrans" cxnId="{A90AA4EE-7927-4DA9-AC60-819B6B1114C7}">
      <dgm:prSet/>
      <dgm:spPr/>
      <dgm:t>
        <a:bodyPr/>
        <a:lstStyle/>
        <a:p>
          <a:pPr rtl="1"/>
          <a:endParaRPr lang="he-IL"/>
        </a:p>
      </dgm:t>
    </dgm:pt>
    <dgm:pt modelId="{81CC119E-85F8-4243-B6B9-D06675D6078C}">
      <dgm:prSet phldrT="[טקסט]" custT="1"/>
      <dgm:spPr>
        <a:solidFill>
          <a:schemeClr val="tx2"/>
        </a:solidFill>
      </dgm:spPr>
      <dgm:t>
        <a:bodyPr/>
        <a:lstStyle/>
        <a:p>
          <a:pPr rtl="1"/>
          <a:endParaRPr lang="he-IL" sz="1600" b="1" dirty="0" smtClean="0">
            <a:solidFill>
              <a:schemeClr val="bg1"/>
            </a:solidFill>
          </a:endParaRPr>
        </a:p>
        <a:p>
          <a:pPr rtl="1"/>
          <a:r>
            <a:rPr lang="he-IL" sz="1800" b="1" dirty="0" smtClean="0">
              <a:solidFill>
                <a:schemeClr val="bg1"/>
              </a:solidFill>
              <a:latin typeface="David" pitchFamily="34" charset="-79"/>
              <a:cs typeface="David" pitchFamily="34" charset="-79"/>
            </a:rPr>
            <a:t>קשר לבי"ס והכנת התלמידים</a:t>
          </a:r>
        </a:p>
      </dgm:t>
    </dgm:pt>
    <dgm:pt modelId="{370272DE-E320-4C88-A4EE-7674BB3119DA}" type="parTrans" cxnId="{E464B66A-E30E-4913-AAD5-B85599D4EDD5}">
      <dgm:prSet/>
      <dgm:spPr/>
      <dgm:t>
        <a:bodyPr/>
        <a:lstStyle/>
        <a:p>
          <a:pPr rtl="1"/>
          <a:endParaRPr lang="he-IL"/>
        </a:p>
      </dgm:t>
    </dgm:pt>
    <dgm:pt modelId="{A0F207D4-B23E-44FE-9E73-7E02F1435E0B}" type="sibTrans" cxnId="{E464B66A-E30E-4913-AAD5-B85599D4EDD5}">
      <dgm:prSet/>
      <dgm:spPr/>
      <dgm:t>
        <a:bodyPr/>
        <a:lstStyle/>
        <a:p>
          <a:pPr rtl="1"/>
          <a:endParaRPr lang="he-IL"/>
        </a:p>
      </dgm:t>
    </dgm:pt>
    <dgm:pt modelId="{07C09A05-4747-4194-BD21-5A5CEEDD2C3C}">
      <dgm:prSet phldrT="[טקסט]" custT="1"/>
      <dgm:spPr/>
      <dgm:t>
        <a:bodyPr/>
        <a:lstStyle/>
        <a:p>
          <a:pPr rtl="1"/>
          <a:r>
            <a:rPr lang="he-IL" sz="3000" b="1" dirty="0" smtClean="0">
              <a:solidFill>
                <a:schemeClr val="tx2"/>
              </a:solidFill>
              <a:latin typeface="David" pitchFamily="34" charset="-79"/>
              <a:cs typeface="David" pitchFamily="34" charset="-79"/>
            </a:rPr>
            <a:t>מורי התלמידים המשתתפים בכנס הכימיה לתלמידים</a:t>
          </a:r>
        </a:p>
      </dgm:t>
    </dgm:pt>
    <dgm:pt modelId="{B842717A-E012-4739-9661-259829D5D9CC}" type="parTrans" cxnId="{04FEB2E1-7AD2-4A26-BFE6-B17D01580DB8}">
      <dgm:prSet/>
      <dgm:spPr/>
      <dgm:t>
        <a:bodyPr/>
        <a:lstStyle/>
        <a:p>
          <a:pPr rtl="1"/>
          <a:endParaRPr lang="he-IL"/>
        </a:p>
      </dgm:t>
    </dgm:pt>
    <dgm:pt modelId="{2963A5C2-F53A-46DC-826F-4B57DAB89314}" type="sibTrans" cxnId="{04FEB2E1-7AD2-4A26-BFE6-B17D01580DB8}">
      <dgm:prSet/>
      <dgm:spPr/>
      <dgm:t>
        <a:bodyPr/>
        <a:lstStyle/>
        <a:p>
          <a:pPr rtl="1"/>
          <a:endParaRPr lang="he-IL"/>
        </a:p>
      </dgm:t>
    </dgm:pt>
    <dgm:pt modelId="{0CB73D17-D9F7-40A7-857E-907D253CEEE6}" type="pres">
      <dgm:prSet presAssocID="{554EFCC5-B794-4E8B-93EE-D7A087ED1C54}" presName="linearFlow" presStyleCnt="0">
        <dgm:presLayoutVars>
          <dgm:dir/>
          <dgm:animLvl val="lvl"/>
          <dgm:resizeHandles val="exact"/>
        </dgm:presLayoutVars>
      </dgm:prSet>
      <dgm:spPr/>
      <dgm:t>
        <a:bodyPr/>
        <a:lstStyle/>
        <a:p>
          <a:pPr rtl="1"/>
          <a:endParaRPr lang="he-IL"/>
        </a:p>
      </dgm:t>
    </dgm:pt>
    <dgm:pt modelId="{49435C36-9426-4EEE-A8E9-1D3D2B224BC4}" type="pres">
      <dgm:prSet presAssocID="{E4DE3AF3-AA08-4386-A328-A49807FB7944}" presName="composite" presStyleCnt="0"/>
      <dgm:spPr/>
    </dgm:pt>
    <dgm:pt modelId="{60AF0718-3D0B-4B85-90A5-15E653C715E3}" type="pres">
      <dgm:prSet presAssocID="{E4DE3AF3-AA08-4386-A328-A49807FB7944}" presName="parentText" presStyleLbl="alignNode1" presStyleIdx="0" presStyleCnt="3">
        <dgm:presLayoutVars>
          <dgm:chMax val="1"/>
          <dgm:bulletEnabled val="1"/>
        </dgm:presLayoutVars>
      </dgm:prSet>
      <dgm:spPr/>
      <dgm:t>
        <a:bodyPr/>
        <a:lstStyle/>
        <a:p>
          <a:pPr rtl="1"/>
          <a:endParaRPr lang="he-IL"/>
        </a:p>
      </dgm:t>
    </dgm:pt>
    <dgm:pt modelId="{E287BFFC-ACC6-4DA7-936A-DE1E9A3DAD1A}" type="pres">
      <dgm:prSet presAssocID="{E4DE3AF3-AA08-4386-A328-A49807FB7944}" presName="descendantText" presStyleLbl="alignAcc1" presStyleIdx="0" presStyleCnt="3">
        <dgm:presLayoutVars>
          <dgm:bulletEnabled val="1"/>
        </dgm:presLayoutVars>
      </dgm:prSet>
      <dgm:spPr/>
      <dgm:t>
        <a:bodyPr/>
        <a:lstStyle/>
        <a:p>
          <a:pPr rtl="1"/>
          <a:endParaRPr lang="he-IL"/>
        </a:p>
      </dgm:t>
    </dgm:pt>
    <dgm:pt modelId="{3E943C72-28C6-49C1-9B67-C698641A863C}" type="pres">
      <dgm:prSet presAssocID="{C3801B83-762F-48D7-A649-8BE21ABE5ED9}" presName="sp" presStyleCnt="0"/>
      <dgm:spPr/>
    </dgm:pt>
    <dgm:pt modelId="{70B77C76-4B74-4D0B-9D92-60357D8DF6F4}" type="pres">
      <dgm:prSet presAssocID="{32F6C552-AD7E-4475-B13D-1EC5121B9A9A}" presName="composite" presStyleCnt="0"/>
      <dgm:spPr/>
    </dgm:pt>
    <dgm:pt modelId="{8A183A9C-FB97-4C59-AFA5-5E14CAAAB0F8}" type="pres">
      <dgm:prSet presAssocID="{32F6C552-AD7E-4475-B13D-1EC5121B9A9A}" presName="parentText" presStyleLbl="alignNode1" presStyleIdx="1" presStyleCnt="3">
        <dgm:presLayoutVars>
          <dgm:chMax val="1"/>
          <dgm:bulletEnabled val="1"/>
        </dgm:presLayoutVars>
      </dgm:prSet>
      <dgm:spPr/>
      <dgm:t>
        <a:bodyPr/>
        <a:lstStyle/>
        <a:p>
          <a:pPr rtl="1"/>
          <a:endParaRPr lang="he-IL"/>
        </a:p>
      </dgm:t>
    </dgm:pt>
    <dgm:pt modelId="{ED2FDD39-6B47-4C07-AAF2-F0136815832C}" type="pres">
      <dgm:prSet presAssocID="{32F6C552-AD7E-4475-B13D-1EC5121B9A9A}" presName="descendantText" presStyleLbl="alignAcc1" presStyleIdx="1" presStyleCnt="3">
        <dgm:presLayoutVars>
          <dgm:bulletEnabled val="1"/>
        </dgm:presLayoutVars>
      </dgm:prSet>
      <dgm:spPr/>
      <dgm:t>
        <a:bodyPr/>
        <a:lstStyle/>
        <a:p>
          <a:pPr rtl="1"/>
          <a:endParaRPr lang="he-IL"/>
        </a:p>
      </dgm:t>
    </dgm:pt>
    <dgm:pt modelId="{3A48C1CD-144F-4DD4-AB58-A19D4F66C6E9}" type="pres">
      <dgm:prSet presAssocID="{37DEF8BB-12E9-4255-905C-C2A759377D45}" presName="sp" presStyleCnt="0"/>
      <dgm:spPr/>
    </dgm:pt>
    <dgm:pt modelId="{F89A2DA4-2350-41BF-8ACD-9F789335C22A}" type="pres">
      <dgm:prSet presAssocID="{81CC119E-85F8-4243-B6B9-D06675D6078C}" presName="composite" presStyleCnt="0"/>
      <dgm:spPr/>
    </dgm:pt>
    <dgm:pt modelId="{C59B9B9F-BCA5-4864-A5BF-0C43094132E8}" type="pres">
      <dgm:prSet presAssocID="{81CC119E-85F8-4243-B6B9-D06675D6078C}" presName="parentText" presStyleLbl="alignNode1" presStyleIdx="2" presStyleCnt="3" custLinFactNeighborY="179">
        <dgm:presLayoutVars>
          <dgm:chMax val="1"/>
          <dgm:bulletEnabled val="1"/>
        </dgm:presLayoutVars>
      </dgm:prSet>
      <dgm:spPr/>
      <dgm:t>
        <a:bodyPr/>
        <a:lstStyle/>
        <a:p>
          <a:pPr rtl="1"/>
          <a:endParaRPr lang="he-IL"/>
        </a:p>
      </dgm:t>
    </dgm:pt>
    <dgm:pt modelId="{CB4BD92F-9B01-4FC2-8C5A-E91C131A0DBA}" type="pres">
      <dgm:prSet presAssocID="{81CC119E-85F8-4243-B6B9-D06675D6078C}" presName="descendantText" presStyleLbl="alignAcc1" presStyleIdx="2" presStyleCnt="3" custLinFactNeighborX="1243" custLinFactNeighborY="275">
        <dgm:presLayoutVars>
          <dgm:bulletEnabled val="1"/>
        </dgm:presLayoutVars>
      </dgm:prSet>
      <dgm:spPr/>
      <dgm:t>
        <a:bodyPr/>
        <a:lstStyle/>
        <a:p>
          <a:pPr rtl="1"/>
          <a:endParaRPr lang="he-IL"/>
        </a:p>
      </dgm:t>
    </dgm:pt>
  </dgm:ptLst>
  <dgm:cxnLst>
    <dgm:cxn modelId="{A1C65B56-B38D-43C6-BEFD-AA695372395C}" type="presOf" srcId="{554EFCC5-B794-4E8B-93EE-D7A087ED1C54}" destId="{0CB73D17-D9F7-40A7-857E-907D253CEEE6}" srcOrd="0" destOrd="0" presId="urn:microsoft.com/office/officeart/2005/8/layout/chevron2"/>
    <dgm:cxn modelId="{A90AA4EE-7927-4DA9-AC60-819B6B1114C7}" srcId="{32F6C552-AD7E-4475-B13D-1EC5121B9A9A}" destId="{3B0665EB-EEAB-444C-AD3C-151161AEDE16}" srcOrd="0" destOrd="0" parTransId="{645AB63D-8A6B-41BF-8BDD-89C9051F7FB1}" sibTransId="{25970E92-3FB7-44A2-9BF8-4594CA569738}"/>
    <dgm:cxn modelId="{402DA6A4-20AA-4A45-9316-8756FFF5050D}" type="presOf" srcId="{07C09A05-4747-4194-BD21-5A5CEEDD2C3C}" destId="{CB4BD92F-9B01-4FC2-8C5A-E91C131A0DBA}" srcOrd="0" destOrd="0" presId="urn:microsoft.com/office/officeart/2005/8/layout/chevron2"/>
    <dgm:cxn modelId="{CF06B23B-115A-4FF4-A67D-89F3F4E503BB}" srcId="{E4DE3AF3-AA08-4386-A328-A49807FB7944}" destId="{34C19749-777A-4F53-837F-10C5E4329427}" srcOrd="0" destOrd="0" parTransId="{0CABAFB7-84CC-4F97-8410-573235961D6B}" sibTransId="{87FD5F7D-370D-405D-87D4-50EF6BB003BB}"/>
    <dgm:cxn modelId="{50F28BA2-AF53-44BC-90D4-BB444AC81DFC}" type="presOf" srcId="{34C19749-777A-4F53-837F-10C5E4329427}" destId="{E287BFFC-ACC6-4DA7-936A-DE1E9A3DAD1A}" srcOrd="0" destOrd="0" presId="urn:microsoft.com/office/officeart/2005/8/layout/chevron2"/>
    <dgm:cxn modelId="{43F10770-053C-4178-B2AE-14345E03E584}" type="presOf" srcId="{E4DE3AF3-AA08-4386-A328-A49807FB7944}" destId="{60AF0718-3D0B-4B85-90A5-15E653C715E3}" srcOrd="0" destOrd="0" presId="urn:microsoft.com/office/officeart/2005/8/layout/chevron2"/>
    <dgm:cxn modelId="{DAB3993B-5DBE-40AD-8B15-895A2D1D709C}" srcId="{554EFCC5-B794-4E8B-93EE-D7A087ED1C54}" destId="{32F6C552-AD7E-4475-B13D-1EC5121B9A9A}" srcOrd="1" destOrd="0" parTransId="{9D664911-6686-489F-8756-62F914E8C21B}" sibTransId="{37DEF8BB-12E9-4255-905C-C2A759377D45}"/>
    <dgm:cxn modelId="{F787FE55-DC34-4807-BD45-6117B3488961}" type="presOf" srcId="{32F6C552-AD7E-4475-B13D-1EC5121B9A9A}" destId="{8A183A9C-FB97-4C59-AFA5-5E14CAAAB0F8}" srcOrd="0" destOrd="0" presId="urn:microsoft.com/office/officeart/2005/8/layout/chevron2"/>
    <dgm:cxn modelId="{B78A74B6-248F-4035-B435-A59F2B29E731}" type="presOf" srcId="{81CC119E-85F8-4243-B6B9-D06675D6078C}" destId="{C59B9B9F-BCA5-4864-A5BF-0C43094132E8}" srcOrd="0" destOrd="0" presId="urn:microsoft.com/office/officeart/2005/8/layout/chevron2"/>
    <dgm:cxn modelId="{E464B66A-E30E-4913-AAD5-B85599D4EDD5}" srcId="{554EFCC5-B794-4E8B-93EE-D7A087ED1C54}" destId="{81CC119E-85F8-4243-B6B9-D06675D6078C}" srcOrd="2" destOrd="0" parTransId="{370272DE-E320-4C88-A4EE-7674BB3119DA}" sibTransId="{A0F207D4-B23E-44FE-9E73-7E02F1435E0B}"/>
    <dgm:cxn modelId="{803CA961-26E1-4421-8960-FEAE57916142}" type="presOf" srcId="{3B0665EB-EEAB-444C-AD3C-151161AEDE16}" destId="{ED2FDD39-6B47-4C07-AAF2-F0136815832C}" srcOrd="0" destOrd="0" presId="urn:microsoft.com/office/officeart/2005/8/layout/chevron2"/>
    <dgm:cxn modelId="{74F98A43-AC57-472B-86A0-5C85E521A55A}" srcId="{554EFCC5-B794-4E8B-93EE-D7A087ED1C54}" destId="{E4DE3AF3-AA08-4386-A328-A49807FB7944}" srcOrd="0" destOrd="0" parTransId="{4B3A8C12-20BE-4632-A935-04B6A512F6AD}" sibTransId="{C3801B83-762F-48D7-A649-8BE21ABE5ED9}"/>
    <dgm:cxn modelId="{04FEB2E1-7AD2-4A26-BFE6-B17D01580DB8}" srcId="{81CC119E-85F8-4243-B6B9-D06675D6078C}" destId="{07C09A05-4747-4194-BD21-5A5CEEDD2C3C}" srcOrd="0" destOrd="0" parTransId="{B842717A-E012-4739-9661-259829D5D9CC}" sibTransId="{2963A5C2-F53A-46DC-826F-4B57DAB89314}"/>
    <dgm:cxn modelId="{B230F83E-6A7C-43EB-BB4F-2C6984299CD7}" type="presParOf" srcId="{0CB73D17-D9F7-40A7-857E-907D253CEEE6}" destId="{49435C36-9426-4EEE-A8E9-1D3D2B224BC4}" srcOrd="0" destOrd="0" presId="urn:microsoft.com/office/officeart/2005/8/layout/chevron2"/>
    <dgm:cxn modelId="{C8E359B2-1084-48DD-93F4-C1D4347E5744}" type="presParOf" srcId="{49435C36-9426-4EEE-A8E9-1D3D2B224BC4}" destId="{60AF0718-3D0B-4B85-90A5-15E653C715E3}" srcOrd="0" destOrd="0" presId="urn:microsoft.com/office/officeart/2005/8/layout/chevron2"/>
    <dgm:cxn modelId="{04D005A1-0443-4EA9-85DD-ED3774C28431}" type="presParOf" srcId="{49435C36-9426-4EEE-A8E9-1D3D2B224BC4}" destId="{E287BFFC-ACC6-4DA7-936A-DE1E9A3DAD1A}" srcOrd="1" destOrd="0" presId="urn:microsoft.com/office/officeart/2005/8/layout/chevron2"/>
    <dgm:cxn modelId="{42C91B16-2664-4735-99F8-B2ED37C8E4A1}" type="presParOf" srcId="{0CB73D17-D9F7-40A7-857E-907D253CEEE6}" destId="{3E943C72-28C6-49C1-9B67-C698641A863C}" srcOrd="1" destOrd="0" presId="urn:microsoft.com/office/officeart/2005/8/layout/chevron2"/>
    <dgm:cxn modelId="{B5A74B73-28E9-458E-87B1-5B217505EF91}" type="presParOf" srcId="{0CB73D17-D9F7-40A7-857E-907D253CEEE6}" destId="{70B77C76-4B74-4D0B-9D92-60357D8DF6F4}" srcOrd="2" destOrd="0" presId="urn:microsoft.com/office/officeart/2005/8/layout/chevron2"/>
    <dgm:cxn modelId="{5BE58BFF-E315-4EE0-A6EA-57FEDEC6AD23}" type="presParOf" srcId="{70B77C76-4B74-4D0B-9D92-60357D8DF6F4}" destId="{8A183A9C-FB97-4C59-AFA5-5E14CAAAB0F8}" srcOrd="0" destOrd="0" presId="urn:microsoft.com/office/officeart/2005/8/layout/chevron2"/>
    <dgm:cxn modelId="{B3A14503-B31B-4C77-90C8-4F788AA4C20C}" type="presParOf" srcId="{70B77C76-4B74-4D0B-9D92-60357D8DF6F4}" destId="{ED2FDD39-6B47-4C07-AAF2-F0136815832C}" srcOrd="1" destOrd="0" presId="urn:microsoft.com/office/officeart/2005/8/layout/chevron2"/>
    <dgm:cxn modelId="{D73EBC4C-8469-41B0-BD8A-80F57BFC7C7C}" type="presParOf" srcId="{0CB73D17-D9F7-40A7-857E-907D253CEEE6}" destId="{3A48C1CD-144F-4DD4-AB58-A19D4F66C6E9}" srcOrd="3" destOrd="0" presId="urn:microsoft.com/office/officeart/2005/8/layout/chevron2"/>
    <dgm:cxn modelId="{57318D12-A622-48BF-8F36-EABCB02CE4B6}" type="presParOf" srcId="{0CB73D17-D9F7-40A7-857E-907D253CEEE6}" destId="{F89A2DA4-2350-41BF-8ACD-9F789335C22A}" srcOrd="4" destOrd="0" presId="urn:microsoft.com/office/officeart/2005/8/layout/chevron2"/>
    <dgm:cxn modelId="{F5DB7339-3B85-4AC6-BE7E-3187D53D5FCE}" type="presParOf" srcId="{F89A2DA4-2350-41BF-8ACD-9F789335C22A}" destId="{C59B9B9F-BCA5-4864-A5BF-0C43094132E8}" srcOrd="0" destOrd="0" presId="urn:microsoft.com/office/officeart/2005/8/layout/chevron2"/>
    <dgm:cxn modelId="{01C73977-1165-47B7-AA25-A940CF1FA302}" type="presParOf" srcId="{F89A2DA4-2350-41BF-8ACD-9F789335C22A}" destId="{CB4BD92F-9B01-4FC2-8C5A-E91C131A0DBA}"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DA525F-81DA-44AE-B199-8799C794C79F}">
      <dsp:nvSpPr>
        <dsp:cNvPr id="0" name=""/>
        <dsp:cNvSpPr/>
      </dsp:nvSpPr>
      <dsp:spPr>
        <a:xfrm>
          <a:off x="3126454" y="1613778"/>
          <a:ext cx="2196749" cy="1632442"/>
        </a:xfrm>
        <a:prstGeom prst="ellipse">
          <a:avLst/>
        </a:prstGeom>
        <a:solidFill>
          <a:schemeClr val="tx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he-IL" sz="2800" b="1" kern="1200" dirty="0" smtClean="0">
              <a:latin typeface="David" pitchFamily="34" charset="-79"/>
              <a:cs typeface="David" pitchFamily="34" charset="-79"/>
            </a:rPr>
            <a:t>כנס הכימיה לתלמידים</a:t>
          </a:r>
          <a:endParaRPr lang="he-IL" sz="2800" b="1" kern="1200" dirty="0">
            <a:latin typeface="David" pitchFamily="34" charset="-79"/>
            <a:cs typeface="David" pitchFamily="34" charset="-79"/>
          </a:endParaRPr>
        </a:p>
      </dsp:txBody>
      <dsp:txXfrm>
        <a:off x="3126454" y="1613778"/>
        <a:ext cx="2196749" cy="1632442"/>
      </dsp:txXfrm>
    </dsp:sp>
    <dsp:sp modelId="{81FB45C8-76AA-452E-92BC-40A2F7CFD8B9}">
      <dsp:nvSpPr>
        <dsp:cNvPr id="0" name=""/>
        <dsp:cNvSpPr/>
      </dsp:nvSpPr>
      <dsp:spPr>
        <a:xfrm rot="16200000">
          <a:off x="4100832" y="887805"/>
          <a:ext cx="352943" cy="9946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rtl="1">
            <a:lnSpc>
              <a:spcPct val="90000"/>
            </a:lnSpc>
            <a:spcBef>
              <a:spcPct val="0"/>
            </a:spcBef>
            <a:spcAft>
              <a:spcPct val="35000"/>
            </a:spcAft>
          </a:pPr>
          <a:endParaRPr lang="he-IL" sz="2300" kern="1200"/>
        </a:p>
      </dsp:txBody>
      <dsp:txXfrm rot="16200000">
        <a:off x="4100832" y="887805"/>
        <a:ext cx="352943" cy="994624"/>
      </dsp:txXfrm>
    </dsp:sp>
    <dsp:sp modelId="{4F5819DC-6E8C-4276-B2CA-B6B6D72BE494}">
      <dsp:nvSpPr>
        <dsp:cNvPr id="0" name=""/>
        <dsp:cNvSpPr/>
      </dsp:nvSpPr>
      <dsp:spPr>
        <a:xfrm>
          <a:off x="3416598" y="101623"/>
          <a:ext cx="1798084" cy="104030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889000" rtl="1">
            <a:lnSpc>
              <a:spcPct val="90000"/>
            </a:lnSpc>
            <a:spcBef>
              <a:spcPct val="0"/>
            </a:spcBef>
            <a:spcAft>
              <a:spcPct val="35000"/>
            </a:spcAft>
          </a:pPr>
          <a:r>
            <a:rPr lang="he-IL" sz="2200" b="1" kern="1200" baseline="0" dirty="0" smtClean="0">
              <a:solidFill>
                <a:schemeClr val="tx2">
                  <a:lumMod val="75000"/>
                </a:schemeClr>
              </a:solidFill>
              <a:latin typeface="David" pitchFamily="34" charset="-79"/>
              <a:cs typeface="David" pitchFamily="34" charset="-79"/>
            </a:rPr>
            <a:t>מה כולל הכנס ?</a:t>
          </a:r>
        </a:p>
      </dsp:txBody>
      <dsp:txXfrm>
        <a:off x="3416598" y="101623"/>
        <a:ext cx="1798084" cy="1040305"/>
      </dsp:txXfrm>
    </dsp:sp>
    <dsp:sp modelId="{85E865D2-7329-44A6-9494-2352F6716B75}">
      <dsp:nvSpPr>
        <dsp:cNvPr id="0" name=""/>
        <dsp:cNvSpPr/>
      </dsp:nvSpPr>
      <dsp:spPr>
        <a:xfrm rot="21600000">
          <a:off x="5387385" y="1834054"/>
          <a:ext cx="772428" cy="10046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rtl="1">
            <a:lnSpc>
              <a:spcPct val="90000"/>
            </a:lnSpc>
            <a:spcBef>
              <a:spcPct val="0"/>
            </a:spcBef>
            <a:spcAft>
              <a:spcPct val="35000"/>
            </a:spcAft>
          </a:pPr>
          <a:endParaRPr lang="he-IL" sz="2300" kern="1200"/>
        </a:p>
      </dsp:txBody>
      <dsp:txXfrm rot="21600000">
        <a:off x="5387385" y="1834054"/>
        <a:ext cx="772428" cy="1004699"/>
      </dsp:txXfrm>
    </dsp:sp>
    <dsp:sp modelId="{71DC39E4-0425-4F56-84EC-EE7A249BDA69}">
      <dsp:nvSpPr>
        <dsp:cNvPr id="0" name=""/>
        <dsp:cNvSpPr/>
      </dsp:nvSpPr>
      <dsp:spPr>
        <a:xfrm>
          <a:off x="6252124" y="1397766"/>
          <a:ext cx="1645389" cy="1957463"/>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he-IL" sz="2200" b="1" kern="1200" baseline="0" dirty="0" smtClean="0">
              <a:solidFill>
                <a:schemeClr val="tx2">
                  <a:lumMod val="75000"/>
                </a:schemeClr>
              </a:solidFill>
              <a:latin typeface="David" pitchFamily="34" charset="-79"/>
              <a:cs typeface="David" pitchFamily="34" charset="-79"/>
            </a:rPr>
            <a:t>מדוע צריך כנס מסוג זה ?</a:t>
          </a:r>
          <a:endParaRPr lang="he-IL" sz="2200" b="1" kern="1200" baseline="0" dirty="0">
            <a:solidFill>
              <a:schemeClr val="tx2">
                <a:lumMod val="75000"/>
              </a:schemeClr>
            </a:solidFill>
            <a:latin typeface="David" pitchFamily="34" charset="-79"/>
            <a:cs typeface="David" pitchFamily="34" charset="-79"/>
          </a:endParaRPr>
        </a:p>
      </dsp:txBody>
      <dsp:txXfrm>
        <a:off x="6252124" y="1397766"/>
        <a:ext cx="1645389" cy="1957463"/>
      </dsp:txXfrm>
    </dsp:sp>
    <dsp:sp modelId="{5B4E309D-19CE-4B21-B2FD-351D9C976506}">
      <dsp:nvSpPr>
        <dsp:cNvPr id="0" name=""/>
        <dsp:cNvSpPr/>
      </dsp:nvSpPr>
      <dsp:spPr>
        <a:xfrm rot="5469138">
          <a:off x="4067447" y="2985315"/>
          <a:ext cx="274986" cy="8669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rtl="1">
            <a:lnSpc>
              <a:spcPct val="90000"/>
            </a:lnSpc>
            <a:spcBef>
              <a:spcPct val="0"/>
            </a:spcBef>
            <a:spcAft>
              <a:spcPct val="35000"/>
            </a:spcAft>
          </a:pPr>
          <a:endParaRPr lang="he-IL" sz="2300" kern="1200"/>
        </a:p>
      </dsp:txBody>
      <dsp:txXfrm rot="5469138">
        <a:off x="4067447" y="2985315"/>
        <a:ext cx="274986" cy="866982"/>
      </dsp:txXfrm>
    </dsp:sp>
    <dsp:sp modelId="{DB5E5A17-2665-4045-84F7-AE90B8B024F9}">
      <dsp:nvSpPr>
        <dsp:cNvPr id="0" name=""/>
        <dsp:cNvSpPr/>
      </dsp:nvSpPr>
      <dsp:spPr>
        <a:xfrm>
          <a:off x="3230389" y="3602139"/>
          <a:ext cx="1922217" cy="969860"/>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he-IL" sz="2200" b="1" kern="1200" baseline="0" dirty="0" smtClean="0">
              <a:solidFill>
                <a:schemeClr val="tx2">
                  <a:lumMod val="75000"/>
                </a:schemeClr>
              </a:solidFill>
              <a:latin typeface="David" pitchFamily="34" charset="-79"/>
              <a:cs typeface="David" pitchFamily="34" charset="-79"/>
            </a:rPr>
            <a:t>מי מארגן את הכנס וכיצד ?</a:t>
          </a:r>
        </a:p>
      </dsp:txBody>
      <dsp:txXfrm>
        <a:off x="3230389" y="3602139"/>
        <a:ext cx="1922217" cy="969860"/>
      </dsp:txXfrm>
    </dsp:sp>
    <dsp:sp modelId="{D10EFEE9-C9B0-4810-B466-3E2F53017773}">
      <dsp:nvSpPr>
        <dsp:cNvPr id="0" name=""/>
        <dsp:cNvSpPr/>
      </dsp:nvSpPr>
      <dsp:spPr>
        <a:xfrm rot="10800000">
          <a:off x="2230086" y="1895411"/>
          <a:ext cx="824355" cy="1086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rtl="1">
            <a:lnSpc>
              <a:spcPct val="90000"/>
            </a:lnSpc>
            <a:spcBef>
              <a:spcPct val="0"/>
            </a:spcBef>
            <a:spcAft>
              <a:spcPct val="35000"/>
            </a:spcAft>
          </a:pPr>
          <a:endParaRPr lang="he-IL" sz="2300" kern="1200"/>
        </a:p>
      </dsp:txBody>
      <dsp:txXfrm rot="10800000">
        <a:off x="2230086" y="1895411"/>
        <a:ext cx="824355" cy="1086534"/>
      </dsp:txXfrm>
    </dsp:sp>
    <dsp:sp modelId="{9A862D63-A655-4921-A2E2-1057137FCABD}">
      <dsp:nvSpPr>
        <dsp:cNvPr id="0" name=""/>
        <dsp:cNvSpPr/>
      </dsp:nvSpPr>
      <dsp:spPr>
        <a:xfrm>
          <a:off x="318127" y="1419768"/>
          <a:ext cx="1817943" cy="2066245"/>
        </a:xfrm>
        <a:prstGeom prst="ellips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he-IL" sz="2200" b="1" kern="1200" baseline="0" dirty="0" smtClean="0">
              <a:solidFill>
                <a:schemeClr val="tx2">
                  <a:lumMod val="75000"/>
                </a:schemeClr>
              </a:solidFill>
              <a:latin typeface="David" pitchFamily="34" charset="-79"/>
              <a:cs typeface="David" pitchFamily="34" charset="-79"/>
            </a:rPr>
            <a:t>האם הכנת התלמידים דורשת זמן ומאמץ רב ?</a:t>
          </a:r>
        </a:p>
      </dsp:txBody>
      <dsp:txXfrm>
        <a:off x="318127" y="1419768"/>
        <a:ext cx="1817943" cy="206624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D69948-2F6C-4C13-BA21-28DB032DB3B2}">
      <dsp:nvSpPr>
        <dsp:cNvPr id="0" name=""/>
        <dsp:cNvSpPr/>
      </dsp:nvSpPr>
      <dsp:spPr>
        <a:xfrm>
          <a:off x="928" y="0"/>
          <a:ext cx="1979446" cy="1512168"/>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he-IL" sz="2600" b="1" kern="1200" dirty="0" smtClean="0">
              <a:solidFill>
                <a:schemeClr val="tx2">
                  <a:lumMod val="75000"/>
                </a:schemeClr>
              </a:solidFill>
              <a:latin typeface="David" pitchFamily="34" charset="-79"/>
              <a:cs typeface="David" pitchFamily="34" charset="-79"/>
            </a:rPr>
            <a:t>אני מעוניין להגיע עם תלמידי לכנס שכזה</a:t>
          </a:r>
          <a:endParaRPr lang="he-IL" sz="2600" b="1" kern="1200" dirty="0">
            <a:solidFill>
              <a:schemeClr val="tx2">
                <a:lumMod val="75000"/>
              </a:schemeClr>
            </a:solidFill>
            <a:latin typeface="David" pitchFamily="34" charset="-79"/>
            <a:cs typeface="David" pitchFamily="34" charset="-79"/>
          </a:endParaRPr>
        </a:p>
      </dsp:txBody>
      <dsp:txXfrm>
        <a:off x="928" y="0"/>
        <a:ext cx="1979446" cy="1512168"/>
      </dsp:txXfrm>
    </dsp:sp>
    <dsp:sp modelId="{9FA3DEC9-6F56-4770-98B1-A6E4F85E0EF7}">
      <dsp:nvSpPr>
        <dsp:cNvPr id="0" name=""/>
        <dsp:cNvSpPr/>
      </dsp:nvSpPr>
      <dsp:spPr>
        <a:xfrm>
          <a:off x="2178319" y="510632"/>
          <a:ext cx="419642" cy="4909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he-IL" sz="2200" kern="1200"/>
        </a:p>
      </dsp:txBody>
      <dsp:txXfrm>
        <a:off x="2178319" y="510632"/>
        <a:ext cx="419642" cy="490902"/>
      </dsp:txXfrm>
    </dsp:sp>
    <dsp:sp modelId="{3BA077CF-EBA4-4621-95B0-76D6307F7CC5}">
      <dsp:nvSpPr>
        <dsp:cNvPr id="0" name=""/>
        <dsp:cNvSpPr/>
      </dsp:nvSpPr>
      <dsp:spPr>
        <a:xfrm>
          <a:off x="2772153" y="0"/>
          <a:ext cx="1979446" cy="1512168"/>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he-IL" sz="2600" b="1" kern="1200" dirty="0" smtClean="0">
              <a:solidFill>
                <a:schemeClr val="tx2">
                  <a:lumMod val="75000"/>
                </a:schemeClr>
              </a:solidFill>
            </a:rPr>
            <a:t>תלמידי ואני השתתפנו בכנס</a:t>
          </a:r>
          <a:endParaRPr lang="he-IL" sz="2600" b="1" kern="1200" dirty="0">
            <a:solidFill>
              <a:schemeClr val="tx2">
                <a:lumMod val="75000"/>
              </a:schemeClr>
            </a:solidFill>
          </a:endParaRPr>
        </a:p>
      </dsp:txBody>
      <dsp:txXfrm>
        <a:off x="2772153" y="0"/>
        <a:ext cx="1979446" cy="151216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AF0718-3D0B-4B85-90A5-15E653C715E3}">
      <dsp:nvSpPr>
        <dsp:cNvPr id="0" name=""/>
        <dsp:cNvSpPr/>
      </dsp:nvSpPr>
      <dsp:spPr>
        <a:xfrm rot="5400000">
          <a:off x="-263696" y="267324"/>
          <a:ext cx="1757977" cy="1230583"/>
        </a:xfrm>
        <a:prstGeom prst="chevron">
          <a:avLst/>
        </a:prstGeom>
        <a:solidFill>
          <a:schemeClr val="tx2"/>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endParaRPr lang="en-US" sz="1600" b="1" kern="1200" dirty="0" smtClean="0">
            <a:solidFill>
              <a:schemeClr val="bg1"/>
            </a:solidFill>
          </a:endParaRPr>
        </a:p>
        <a:p>
          <a:pPr lvl="0" algn="ctr" defTabSz="711200" rtl="1">
            <a:lnSpc>
              <a:spcPct val="90000"/>
            </a:lnSpc>
            <a:spcBef>
              <a:spcPct val="0"/>
            </a:spcBef>
            <a:spcAft>
              <a:spcPct val="35000"/>
            </a:spcAft>
          </a:pPr>
          <a:r>
            <a:rPr lang="he-IL" sz="1800" b="1" kern="1200" dirty="0" smtClean="0">
              <a:solidFill>
                <a:schemeClr val="bg1"/>
              </a:solidFill>
              <a:latin typeface="David" pitchFamily="34" charset="-79"/>
              <a:cs typeface="David" pitchFamily="34" charset="-79"/>
            </a:rPr>
            <a:t>ליווי</a:t>
          </a:r>
        </a:p>
        <a:p>
          <a:pPr lvl="0" algn="ctr" defTabSz="711200" rtl="1">
            <a:lnSpc>
              <a:spcPct val="90000"/>
            </a:lnSpc>
            <a:spcBef>
              <a:spcPct val="0"/>
            </a:spcBef>
            <a:spcAft>
              <a:spcPct val="35000"/>
            </a:spcAft>
          </a:pPr>
          <a:r>
            <a:rPr lang="he-IL" sz="1800" b="1" kern="1200" dirty="0" smtClean="0">
              <a:solidFill>
                <a:schemeClr val="bg1"/>
              </a:solidFill>
              <a:latin typeface="David" pitchFamily="34" charset="-79"/>
              <a:cs typeface="David" pitchFamily="34" charset="-79"/>
            </a:rPr>
            <a:t>ותמיכה</a:t>
          </a:r>
          <a:endParaRPr lang="he-IL" sz="1800" b="1" kern="1200" dirty="0">
            <a:solidFill>
              <a:schemeClr val="bg1"/>
            </a:solidFill>
            <a:latin typeface="David" pitchFamily="34" charset="-79"/>
            <a:cs typeface="David" pitchFamily="34" charset="-79"/>
          </a:endParaRPr>
        </a:p>
      </dsp:txBody>
      <dsp:txXfrm rot="5400000">
        <a:off x="-263696" y="267324"/>
        <a:ext cx="1757977" cy="1230583"/>
      </dsp:txXfrm>
    </dsp:sp>
    <dsp:sp modelId="{E287BFFC-ACC6-4DA7-936A-DE1E9A3DAD1A}">
      <dsp:nvSpPr>
        <dsp:cNvPr id="0" name=""/>
        <dsp:cNvSpPr/>
      </dsp:nvSpPr>
      <dsp:spPr>
        <a:xfrm rot="5400000">
          <a:off x="2977348" y="-1743136"/>
          <a:ext cx="1143285" cy="4636816"/>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r" defTabSz="1333500" rtl="1">
            <a:lnSpc>
              <a:spcPct val="90000"/>
            </a:lnSpc>
            <a:spcBef>
              <a:spcPct val="0"/>
            </a:spcBef>
            <a:spcAft>
              <a:spcPct val="15000"/>
            </a:spcAft>
            <a:buChar char="••"/>
          </a:pPr>
          <a:r>
            <a:rPr lang="he-IL" sz="3000" b="1" kern="1200" dirty="0" smtClean="0">
              <a:solidFill>
                <a:schemeClr val="tx2"/>
              </a:solidFill>
              <a:latin typeface="David" pitchFamily="34" charset="-79"/>
              <a:cs typeface="David" pitchFamily="34" charset="-79"/>
            </a:rPr>
            <a:t>רכזים ארציים של יוזמת כנסי הכימיה לתלמידים</a:t>
          </a:r>
          <a:endParaRPr lang="he-IL" sz="3000" b="1" kern="1200" dirty="0">
            <a:solidFill>
              <a:schemeClr val="tx2"/>
            </a:solidFill>
            <a:latin typeface="David" pitchFamily="34" charset="-79"/>
            <a:cs typeface="David" pitchFamily="34" charset="-79"/>
          </a:endParaRPr>
        </a:p>
      </dsp:txBody>
      <dsp:txXfrm rot="5400000">
        <a:off x="2977348" y="-1743136"/>
        <a:ext cx="1143285" cy="4636816"/>
      </dsp:txXfrm>
    </dsp:sp>
    <dsp:sp modelId="{8A183A9C-FB97-4C59-AFA5-5E14CAAAB0F8}">
      <dsp:nvSpPr>
        <dsp:cNvPr id="0" name=""/>
        <dsp:cNvSpPr/>
      </dsp:nvSpPr>
      <dsp:spPr>
        <a:xfrm rot="5400000">
          <a:off x="-263696" y="1832980"/>
          <a:ext cx="1757977" cy="1230583"/>
        </a:xfrm>
        <a:prstGeom prst="chevron">
          <a:avLst/>
        </a:prstGeom>
        <a:solidFill>
          <a:schemeClr val="tx2"/>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endParaRPr lang="en-US" sz="1600" b="1" kern="1200" dirty="0" smtClean="0">
            <a:solidFill>
              <a:schemeClr val="bg1"/>
            </a:solidFill>
          </a:endParaRPr>
        </a:p>
        <a:p>
          <a:pPr lvl="0" algn="ctr" defTabSz="711200" rtl="1">
            <a:lnSpc>
              <a:spcPct val="90000"/>
            </a:lnSpc>
            <a:spcBef>
              <a:spcPct val="0"/>
            </a:spcBef>
            <a:spcAft>
              <a:spcPct val="35000"/>
            </a:spcAft>
          </a:pPr>
          <a:r>
            <a:rPr lang="he-IL" sz="1800" b="1" kern="1200" dirty="0" smtClean="0">
              <a:solidFill>
                <a:schemeClr val="bg1"/>
              </a:solidFill>
              <a:latin typeface="David" pitchFamily="34" charset="-79"/>
              <a:cs typeface="David" pitchFamily="34" charset="-79"/>
            </a:rPr>
            <a:t>תיאום </a:t>
          </a:r>
          <a:endParaRPr lang="en-US" sz="1800" b="1" kern="1200" dirty="0" smtClean="0">
            <a:solidFill>
              <a:schemeClr val="bg1"/>
            </a:solidFill>
            <a:latin typeface="David" pitchFamily="34" charset="-79"/>
            <a:cs typeface="David" pitchFamily="34" charset="-79"/>
          </a:endParaRPr>
        </a:p>
        <a:p>
          <a:pPr lvl="0" algn="ctr" defTabSz="711200" rtl="1">
            <a:lnSpc>
              <a:spcPct val="90000"/>
            </a:lnSpc>
            <a:spcBef>
              <a:spcPct val="0"/>
            </a:spcBef>
            <a:spcAft>
              <a:spcPct val="35000"/>
            </a:spcAft>
          </a:pPr>
          <a:r>
            <a:rPr lang="he-IL" sz="1800" b="1" kern="1200" dirty="0" smtClean="0">
              <a:solidFill>
                <a:schemeClr val="bg1"/>
              </a:solidFill>
              <a:latin typeface="David" pitchFamily="34" charset="-79"/>
              <a:cs typeface="David" pitchFamily="34" charset="-79"/>
            </a:rPr>
            <a:t>וארגון</a:t>
          </a:r>
        </a:p>
      </dsp:txBody>
      <dsp:txXfrm rot="5400000">
        <a:off x="-263696" y="1832980"/>
        <a:ext cx="1757977" cy="1230583"/>
      </dsp:txXfrm>
    </dsp:sp>
    <dsp:sp modelId="{ED2FDD39-6B47-4C07-AAF2-F0136815832C}">
      <dsp:nvSpPr>
        <dsp:cNvPr id="0" name=""/>
        <dsp:cNvSpPr/>
      </dsp:nvSpPr>
      <dsp:spPr>
        <a:xfrm rot="5400000">
          <a:off x="2977649" y="-177782"/>
          <a:ext cx="1142685" cy="4636816"/>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r" defTabSz="1333500" rtl="1">
            <a:lnSpc>
              <a:spcPct val="90000"/>
            </a:lnSpc>
            <a:spcBef>
              <a:spcPct val="0"/>
            </a:spcBef>
            <a:spcAft>
              <a:spcPct val="15000"/>
            </a:spcAft>
            <a:buChar char="••"/>
          </a:pPr>
          <a:r>
            <a:rPr lang="he-IL" sz="3000" b="1" kern="1200" dirty="0" smtClean="0">
              <a:solidFill>
                <a:schemeClr val="tx2"/>
              </a:solidFill>
              <a:latin typeface="David" pitchFamily="34" charset="-79"/>
              <a:cs typeface="David" pitchFamily="34" charset="-79"/>
            </a:rPr>
            <a:t>המארגנים המקומיים של כנס כימיה אזורי לתלמידים</a:t>
          </a:r>
          <a:br>
            <a:rPr lang="he-IL" sz="3000" b="1" kern="1200" dirty="0" smtClean="0">
              <a:solidFill>
                <a:schemeClr val="tx2"/>
              </a:solidFill>
              <a:latin typeface="David" pitchFamily="34" charset="-79"/>
              <a:cs typeface="David" pitchFamily="34" charset="-79"/>
            </a:rPr>
          </a:br>
          <a:endParaRPr lang="he-IL" sz="3000" b="1" kern="1200" dirty="0" smtClean="0">
            <a:solidFill>
              <a:schemeClr val="tx2"/>
            </a:solidFill>
            <a:latin typeface="David" pitchFamily="34" charset="-79"/>
            <a:cs typeface="David" pitchFamily="34" charset="-79"/>
          </a:endParaRPr>
        </a:p>
      </dsp:txBody>
      <dsp:txXfrm rot="5400000">
        <a:off x="2977649" y="-177782"/>
        <a:ext cx="1142685" cy="4636816"/>
      </dsp:txXfrm>
    </dsp:sp>
    <dsp:sp modelId="{C59B9B9F-BCA5-4864-A5BF-0C43094132E8}">
      <dsp:nvSpPr>
        <dsp:cNvPr id="0" name=""/>
        <dsp:cNvSpPr/>
      </dsp:nvSpPr>
      <dsp:spPr>
        <a:xfrm rot="5400000">
          <a:off x="-263696" y="3401781"/>
          <a:ext cx="1757977" cy="1230583"/>
        </a:xfrm>
        <a:prstGeom prst="chevron">
          <a:avLst/>
        </a:prstGeom>
        <a:solidFill>
          <a:schemeClr val="tx2"/>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endParaRPr lang="he-IL" sz="1600" b="1" kern="1200" dirty="0" smtClean="0">
            <a:solidFill>
              <a:schemeClr val="bg1"/>
            </a:solidFill>
          </a:endParaRPr>
        </a:p>
        <a:p>
          <a:pPr lvl="0" algn="ctr" defTabSz="711200" rtl="1">
            <a:lnSpc>
              <a:spcPct val="90000"/>
            </a:lnSpc>
            <a:spcBef>
              <a:spcPct val="0"/>
            </a:spcBef>
            <a:spcAft>
              <a:spcPct val="35000"/>
            </a:spcAft>
          </a:pPr>
          <a:r>
            <a:rPr lang="he-IL" sz="1800" b="1" kern="1200" dirty="0" smtClean="0">
              <a:solidFill>
                <a:schemeClr val="bg1"/>
              </a:solidFill>
              <a:latin typeface="David" pitchFamily="34" charset="-79"/>
              <a:cs typeface="David" pitchFamily="34" charset="-79"/>
            </a:rPr>
            <a:t>קשר לבי"ס והכנת התלמידים</a:t>
          </a:r>
        </a:p>
      </dsp:txBody>
      <dsp:txXfrm rot="5400000">
        <a:off x="-263696" y="3401781"/>
        <a:ext cx="1757977" cy="1230583"/>
      </dsp:txXfrm>
    </dsp:sp>
    <dsp:sp modelId="{CB4BD92F-9B01-4FC2-8C5A-E91C131A0DBA}">
      <dsp:nvSpPr>
        <dsp:cNvPr id="0" name=""/>
        <dsp:cNvSpPr/>
      </dsp:nvSpPr>
      <dsp:spPr>
        <a:xfrm rot="5400000">
          <a:off x="2977649" y="1391015"/>
          <a:ext cx="1142685" cy="4636816"/>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r" defTabSz="1333500" rtl="1">
            <a:lnSpc>
              <a:spcPct val="90000"/>
            </a:lnSpc>
            <a:spcBef>
              <a:spcPct val="0"/>
            </a:spcBef>
            <a:spcAft>
              <a:spcPct val="15000"/>
            </a:spcAft>
            <a:buChar char="••"/>
          </a:pPr>
          <a:r>
            <a:rPr lang="he-IL" sz="3000" b="1" kern="1200" dirty="0" smtClean="0">
              <a:solidFill>
                <a:schemeClr val="tx2"/>
              </a:solidFill>
              <a:latin typeface="David" pitchFamily="34" charset="-79"/>
              <a:cs typeface="David" pitchFamily="34" charset="-79"/>
            </a:rPr>
            <a:t>מורי התלמידים המשתתפים בכנס הכימיה לתלמידים</a:t>
          </a:r>
        </a:p>
      </dsp:txBody>
      <dsp:txXfrm rot="5400000">
        <a:off x="2977649" y="1391015"/>
        <a:ext cx="1142685" cy="463681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31638553-2520-46DE-8841-1D44BDE07AEB}" type="datetimeFigureOut">
              <a:rPr lang="he-IL" smtClean="0"/>
              <a:pPr/>
              <a:t>י"ג/טבת/תשע"ב</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D03813C8-A40A-4D2A-A139-221354C77D97}" type="slidenum">
              <a:rPr lang="he-IL" smtClean="0"/>
              <a:pPr/>
              <a:t>‹#›</a:t>
            </a:fld>
            <a:endParaRPr lang="he-I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50AB88D-AF3D-4C49-A13C-EBEBE2B69D73}" type="datetimeFigureOut">
              <a:rPr lang="he-IL" smtClean="0"/>
              <a:pPr/>
              <a:t>י"ג/טבת/תשע"ב</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D7AFD82-9BDC-4710-9BE7-8FB09369BA04}"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BD7AFD82-9BDC-4710-9BE7-8FB09369BA04}" type="slidenum">
              <a:rPr lang="he-IL" smtClean="0"/>
              <a:pPr/>
              <a:t>25</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1">
        <a:schemeClr val="bg2"/>
      </p:bgRef>
    </p:bg>
    <p:spTree>
      <p:nvGrpSpPr>
        <p:cNvPr id="1" name=""/>
        <p:cNvGrpSpPr/>
        <p:nvPr/>
      </p:nvGrpSpPr>
      <p:grpSpPr>
        <a:xfrm>
          <a:off x="0" y="0"/>
          <a:ext cx="0" cy="0"/>
          <a:chOff x="0" y="0"/>
          <a:chExt cx="0" cy="0"/>
        </a:xfrm>
      </p:grpSpPr>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מלבן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כותרת משנה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p:txBody>
          <a:bodyPr/>
          <a:lstStyle/>
          <a:p>
            <a:fld id="{9AAFFFDF-E802-4800-B32F-FFBC38929FAB}" type="datetimeFigureOut">
              <a:rPr lang="he-IL" smtClean="0"/>
              <a:pPr/>
              <a:t>י"ג/טבת/תשע"ב</a:t>
            </a:fld>
            <a:endParaRPr lang="he-IL"/>
          </a:p>
        </p:txBody>
      </p:sp>
      <p:sp>
        <p:nvSpPr>
          <p:cNvPr id="17" name="מציין מיקום של כותרת תחתונה 16"/>
          <p:cNvSpPr>
            <a:spLocks noGrp="1"/>
          </p:cNvSpPr>
          <p:nvPr>
            <p:ph type="ftr" sz="quarter" idx="11"/>
          </p:nvPr>
        </p:nvSpPr>
        <p:spPr/>
        <p:txBody>
          <a:bodyPr/>
          <a:lstStyle/>
          <a:p>
            <a:endParaRPr lang="he-IL"/>
          </a:p>
        </p:txBody>
      </p:sp>
      <p:sp>
        <p:nvSpPr>
          <p:cNvPr id="7" name="מחבר ישר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מלבן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אליפסה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אליפסה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מציין מיקום של מספר שקופית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BF54BB-AF32-4E22-9CD7-F51D2F02BB50}" type="slidenum">
              <a:rPr lang="he-IL" smtClean="0"/>
              <a:pPr/>
              <a:t>‹#›</a:t>
            </a:fld>
            <a:endParaRPr lang="he-IL"/>
          </a:p>
        </p:txBody>
      </p:sp>
      <p:sp>
        <p:nvSpPr>
          <p:cNvPr id="8" name="כותרת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he-IL" smtClean="0"/>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9AAFFFDF-E802-4800-B32F-FFBC38929FAB}" type="datetimeFigureOut">
              <a:rPr lang="he-IL" smtClean="0"/>
              <a:pPr/>
              <a:t>י"ג/טבת/תשע"ב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BF54BB-AF32-4E22-9CD7-F51D2F02BB50}"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bg>
      <p:bgRef idx="1001">
        <a:schemeClr val="bg2"/>
      </p:bgRef>
    </p:bg>
    <p:spTree>
      <p:nvGrpSpPr>
        <p:cNvPr id="1" name=""/>
        <p:cNvGrpSpPr/>
        <p:nvPr/>
      </p:nvGrpSpPr>
      <p:grpSpPr>
        <a:xfrm>
          <a:off x="0" y="0"/>
          <a:ext cx="0" cy="0"/>
          <a:chOff x="0" y="0"/>
          <a:chExt cx="0" cy="0"/>
        </a:xfrm>
      </p:grpSpPr>
      <p:sp>
        <p:nvSpPr>
          <p:cNvPr id="7" name="מלבן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מלבן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מלבן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מלבן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מלבן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מלבן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מחבר ישר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אליפסה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אליפסה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מציין מיקום של מספר שקופית 5"/>
          <p:cNvSpPr>
            <a:spLocks noGrp="1"/>
          </p:cNvSpPr>
          <p:nvPr>
            <p:ph type="sldNum" sz="quarter" idx="12"/>
          </p:nvPr>
        </p:nvSpPr>
        <p:spPr>
          <a:xfrm>
            <a:off x="6915912" y="3009901"/>
            <a:ext cx="457200" cy="441325"/>
          </a:xfrm>
        </p:spPr>
        <p:txBody>
          <a:bodyPr/>
          <a:lstStyle/>
          <a:p>
            <a:fld id="{57BF54BB-AF32-4E22-9CD7-F51D2F02BB50}" type="slidenum">
              <a:rPr lang="he-IL" smtClean="0"/>
              <a:pPr/>
              <a:t>‹#›</a:t>
            </a:fld>
            <a:endParaRPr lang="he-IL"/>
          </a:p>
        </p:txBody>
      </p:sp>
      <p:sp>
        <p:nvSpPr>
          <p:cNvPr id="3" name="מציין מיקום של טקסט אנכי 2"/>
          <p:cNvSpPr>
            <a:spLocks noGrp="1"/>
          </p:cNvSpPr>
          <p:nvPr>
            <p:ph type="body" orient="vert" idx="1"/>
          </p:nvPr>
        </p:nvSpPr>
        <p:spPr>
          <a:xfrm>
            <a:off x="304800" y="304800"/>
            <a:ext cx="6553200" cy="5821366"/>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9AAFFFDF-E802-4800-B32F-FFBC38929FAB}" type="datetimeFigureOut">
              <a:rPr lang="he-IL" smtClean="0"/>
              <a:pPr/>
              <a:t>י"ג/טבת/תשע"ב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2" name="כותרת אנכית 1"/>
          <p:cNvSpPr>
            <a:spLocks noGrp="1"/>
          </p:cNvSpPr>
          <p:nvPr>
            <p:ph type="title" orient="vert"/>
          </p:nvPr>
        </p:nvSpPr>
        <p:spPr>
          <a:xfrm>
            <a:off x="7391400" y="304801"/>
            <a:ext cx="1447800" cy="5851525"/>
          </a:xfrm>
        </p:spPr>
        <p:txBody>
          <a:bodyPr vert="eaVert"/>
          <a:lstStyle/>
          <a:p>
            <a:r>
              <a:rPr kumimoji="0" lang="he-IL" smtClean="0"/>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solidFill>
                  <a:schemeClr val="accent3">
                    <a:shade val="75000"/>
                  </a:schemeClr>
                </a:solidFill>
              </a:defRPr>
            </a:lvl1pPr>
          </a:lstStyle>
          <a:p>
            <a:r>
              <a:rPr kumimoji="0" lang="he-IL" smtClean="0"/>
              <a:t>לחץ כדי לערוך סגנון כותרת של תבנית בסיס</a:t>
            </a:r>
            <a:endParaRPr kumimoji="0" lang="en-US"/>
          </a:p>
        </p:txBody>
      </p:sp>
      <p:sp>
        <p:nvSpPr>
          <p:cNvPr id="4" name="מציין מיקום של תאריך 3"/>
          <p:cNvSpPr>
            <a:spLocks noGrp="1"/>
          </p:cNvSpPr>
          <p:nvPr>
            <p:ph type="dt" sz="half" idx="10"/>
          </p:nvPr>
        </p:nvSpPr>
        <p:spPr/>
        <p:txBody>
          <a:bodyPr/>
          <a:lstStyle/>
          <a:p>
            <a:fld id="{9AAFFFDF-E802-4800-B32F-FFBC38929FAB}" type="datetimeFigureOut">
              <a:rPr lang="he-IL" smtClean="0"/>
              <a:pPr/>
              <a:t>י"ג/טבת/תשע"ב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a:xfrm>
            <a:off x="4361688" y="1026372"/>
            <a:ext cx="457200" cy="441325"/>
          </a:xfrm>
        </p:spPr>
        <p:txBody>
          <a:bodyPr/>
          <a:lstStyle/>
          <a:p>
            <a:fld id="{57BF54BB-AF32-4E22-9CD7-F51D2F02BB50}" type="slidenum">
              <a:rPr lang="he-IL" smtClean="0"/>
              <a:pPr/>
              <a:t>‹#›</a:t>
            </a:fld>
            <a:endParaRPr lang="he-IL"/>
          </a:p>
        </p:txBody>
      </p:sp>
      <p:sp>
        <p:nvSpPr>
          <p:cNvPr id="8" name="מציין מיקום תוכן 7"/>
          <p:cNvSpPr>
            <a:spLocks noGrp="1"/>
          </p:cNvSpPr>
          <p:nvPr>
            <p:ph sz="quarter" idx="1"/>
          </p:nvPr>
        </p:nvSpPr>
        <p:spPr>
          <a:xfrm>
            <a:off x="301752" y="1527048"/>
            <a:ext cx="8503920" cy="45720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1"/>
      </p:bgRef>
    </p:bg>
    <p:spTree>
      <p:nvGrpSpPr>
        <p:cNvPr id="1" name=""/>
        <p:cNvGrpSpPr/>
        <p:nvPr/>
      </p:nvGrpSpPr>
      <p:grpSpPr>
        <a:xfrm>
          <a:off x="0" y="0"/>
          <a:ext cx="0" cy="0"/>
          <a:chOff x="0" y="0"/>
          <a:chExt cx="0" cy="0"/>
        </a:xfrm>
      </p:grpSpPr>
      <p:sp>
        <p:nvSpPr>
          <p:cNvPr id="17" name="מלבן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מלבן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מציין מיקום טקסט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13" name="מלבן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מלבן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מציין מיקום של כותרת תחתונה 4"/>
          <p:cNvSpPr>
            <a:spLocks noGrp="1"/>
          </p:cNvSpPr>
          <p:nvPr>
            <p:ph type="ftr" sz="quarter" idx="11"/>
          </p:nvPr>
        </p:nvSpPr>
        <p:spPr/>
        <p:txBody>
          <a:bodyPr/>
          <a:lstStyle/>
          <a:p>
            <a:endParaRPr lang="he-IL"/>
          </a:p>
        </p:txBody>
      </p:sp>
      <p:sp>
        <p:nvSpPr>
          <p:cNvPr id="4" name="מציין מיקום של תאריך 3"/>
          <p:cNvSpPr>
            <a:spLocks noGrp="1"/>
          </p:cNvSpPr>
          <p:nvPr>
            <p:ph type="dt" sz="half" idx="10"/>
          </p:nvPr>
        </p:nvSpPr>
        <p:spPr/>
        <p:txBody>
          <a:bodyPr/>
          <a:lstStyle/>
          <a:p>
            <a:fld id="{9AAFFFDF-E802-4800-B32F-FFBC38929FAB}" type="datetimeFigureOut">
              <a:rPr lang="he-IL" smtClean="0"/>
              <a:pPr/>
              <a:t>י"ג/טבת/תשע"ב</a:t>
            </a:fld>
            <a:endParaRPr lang="he-IL"/>
          </a:p>
        </p:txBody>
      </p:sp>
      <p:sp>
        <p:nvSpPr>
          <p:cNvPr id="8" name="מחבר ישר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אליפסה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אליפסה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מציין מיקום של מספר שקופית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BF54BB-AF32-4E22-9CD7-F51D2F02BB50}" type="slidenum">
              <a:rPr lang="he-IL" smtClean="0"/>
              <a:pPr/>
              <a:t>‹#›</a:t>
            </a:fld>
            <a:endParaRPr lang="he-IL"/>
          </a:p>
        </p:txBody>
      </p:sp>
      <p:sp>
        <p:nvSpPr>
          <p:cNvPr id="2" name="כותרת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he-IL" smtClean="0"/>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301752" y="228600"/>
            <a:ext cx="8534400" cy="758952"/>
          </a:xfrm>
        </p:spPr>
        <p:txBody>
          <a:bodyPr/>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a:xfrm>
            <a:off x="5791200" y="6409944"/>
            <a:ext cx="3044952" cy="365760"/>
          </a:xfrm>
        </p:spPr>
        <p:txBody>
          <a:bodyPr/>
          <a:lstStyle/>
          <a:p>
            <a:fld id="{9AAFFFDF-E802-4800-B32F-FFBC38929FAB}" type="datetimeFigureOut">
              <a:rPr lang="he-IL" smtClean="0"/>
              <a:pPr/>
              <a:t>י"ג/טבת/תשע"ב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7BF54BB-AF32-4E22-9CD7-F51D2F02BB50}" type="slidenum">
              <a:rPr lang="he-IL" smtClean="0"/>
              <a:pPr/>
              <a:t>‹#›</a:t>
            </a:fld>
            <a:endParaRPr lang="he-IL"/>
          </a:p>
        </p:txBody>
      </p:sp>
      <p:sp>
        <p:nvSpPr>
          <p:cNvPr id="8" name="מחבר ישר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מציין מיקום תוכן 9"/>
          <p:cNvSpPr>
            <a:spLocks noGrp="1"/>
          </p:cNvSpPr>
          <p:nvPr>
            <p:ph sz="half" idx="1"/>
          </p:nvPr>
        </p:nvSpPr>
        <p:spPr>
          <a:xfrm>
            <a:off x="301752" y="1371600"/>
            <a:ext cx="4038600" cy="4681728"/>
          </a:xfrm>
        </p:spPr>
        <p:txBody>
          <a:bodyPr/>
          <a:lstStyle>
            <a:lvl1pPr>
              <a:defRPr sz="2500"/>
            </a:lvl1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2" name="מציין מיקום תוכן 11"/>
          <p:cNvSpPr>
            <a:spLocks noGrp="1"/>
          </p:cNvSpPr>
          <p:nvPr>
            <p:ph sz="half" idx="2"/>
          </p:nvPr>
        </p:nvSpPr>
        <p:spPr>
          <a:xfrm>
            <a:off x="4800600" y="1371600"/>
            <a:ext cx="4038600" cy="4681728"/>
          </a:xfrm>
        </p:spPr>
        <p:txBody>
          <a:bodyPr/>
          <a:lstStyle>
            <a:lvl1pPr>
              <a:defRPr sz="2500"/>
            </a:lvl1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Ref idx="1001">
        <a:schemeClr val="bg2"/>
      </p:bgRef>
    </p:bg>
    <p:spTree>
      <p:nvGrpSpPr>
        <p:cNvPr id="1" name=""/>
        <p:cNvGrpSpPr/>
        <p:nvPr/>
      </p:nvGrpSpPr>
      <p:grpSpPr>
        <a:xfrm>
          <a:off x="0" y="0"/>
          <a:ext cx="0" cy="0"/>
          <a:chOff x="0" y="0"/>
          <a:chExt cx="0" cy="0"/>
        </a:xfrm>
      </p:grpSpPr>
      <p:sp>
        <p:nvSpPr>
          <p:cNvPr id="10" name="מחבר ישר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מלבן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מלבן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מלבן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מלבן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מלבן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מציין מיקום טקסט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7" name="מציין מיקום של תאריך 6"/>
          <p:cNvSpPr>
            <a:spLocks noGrp="1"/>
          </p:cNvSpPr>
          <p:nvPr>
            <p:ph type="dt" sz="half" idx="10"/>
          </p:nvPr>
        </p:nvSpPr>
        <p:spPr/>
        <p:txBody>
          <a:bodyPr/>
          <a:lstStyle/>
          <a:p>
            <a:fld id="{9AAFFFDF-E802-4800-B32F-FFBC38929FAB}" type="datetimeFigureOut">
              <a:rPr lang="he-IL" smtClean="0"/>
              <a:pPr/>
              <a:t>י"ג/טבת/תשע"ב</a:t>
            </a:fld>
            <a:endParaRPr lang="he-IL"/>
          </a:p>
        </p:txBody>
      </p:sp>
      <p:sp>
        <p:nvSpPr>
          <p:cNvPr id="8" name="מציין מיקום של כותרת תחתונה 7"/>
          <p:cNvSpPr>
            <a:spLocks noGrp="1"/>
          </p:cNvSpPr>
          <p:nvPr>
            <p:ph type="ftr" sz="quarter" idx="11"/>
          </p:nvPr>
        </p:nvSpPr>
        <p:spPr>
          <a:xfrm>
            <a:off x="304800" y="6409944"/>
            <a:ext cx="3581400" cy="365760"/>
          </a:xfrm>
        </p:spPr>
        <p:txBody>
          <a:bodyPr/>
          <a:lstStyle/>
          <a:p>
            <a:endParaRPr lang="he-IL"/>
          </a:p>
        </p:txBody>
      </p:sp>
      <p:sp>
        <p:nvSpPr>
          <p:cNvPr id="15" name="מחבר ישר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מציין מיקום תוכן 23"/>
          <p:cNvSpPr>
            <a:spLocks noGrp="1"/>
          </p:cNvSpPr>
          <p:nvPr>
            <p:ph sz="quarter" idx="2"/>
          </p:nvPr>
        </p:nvSpPr>
        <p:spPr>
          <a:xfrm>
            <a:off x="301752" y="2471383"/>
            <a:ext cx="4041648" cy="3818404"/>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6" name="מציין מיקום תוכן 25"/>
          <p:cNvSpPr>
            <a:spLocks noGrp="1"/>
          </p:cNvSpPr>
          <p:nvPr>
            <p:ph sz="quarter" idx="4"/>
          </p:nvPr>
        </p:nvSpPr>
        <p:spPr>
          <a:xfrm>
            <a:off x="4800600" y="2471383"/>
            <a:ext cx="4038600" cy="3822192"/>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אליפסה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אליפסה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מציין מיקום של מספר שקופית 8"/>
          <p:cNvSpPr>
            <a:spLocks noGrp="1"/>
          </p:cNvSpPr>
          <p:nvPr>
            <p:ph type="sldNum" sz="quarter" idx="12"/>
          </p:nvPr>
        </p:nvSpPr>
        <p:spPr>
          <a:xfrm>
            <a:off x="4343400" y="1042416"/>
            <a:ext cx="457200" cy="441325"/>
          </a:xfrm>
        </p:spPr>
        <p:txBody>
          <a:bodyPr/>
          <a:lstStyle>
            <a:lvl1pPr algn="ctr">
              <a:defRPr/>
            </a:lvl1pPr>
          </a:lstStyle>
          <a:p>
            <a:fld id="{57BF54BB-AF32-4E22-9CD7-F51D2F02BB50}" type="slidenum">
              <a:rPr lang="he-IL" smtClean="0"/>
              <a:pPr/>
              <a:t>‹#›</a:t>
            </a:fld>
            <a:endParaRPr lang="he-IL"/>
          </a:p>
        </p:txBody>
      </p:sp>
      <p:sp>
        <p:nvSpPr>
          <p:cNvPr id="23" name="כותרת 22"/>
          <p:cNvSpPr>
            <a:spLocks noGrp="1"/>
          </p:cNvSpPr>
          <p:nvPr>
            <p:ph type="title"/>
          </p:nvPr>
        </p:nvSpPr>
        <p:spPr/>
        <p:txBody>
          <a:bodyPr rtlCol="0" anchor="b" anchorCtr="0"/>
          <a:lstStyle/>
          <a:p>
            <a:r>
              <a:rPr kumimoji="0" lang="he-IL" smtClean="0"/>
              <a:t>לחץ כדי לערוך סגנון כותרת של תבנית בסיס</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9AAFFFDF-E802-4800-B32F-FFBC38929FAB}" type="datetimeFigureOut">
              <a:rPr lang="he-IL" smtClean="0"/>
              <a:pPr/>
              <a:t>י"ג/טבת/תשע"ב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a:xfrm>
            <a:off x="4343400" y="1036020"/>
            <a:ext cx="457200" cy="441325"/>
          </a:xfrm>
        </p:spPr>
        <p:txBody>
          <a:bodyPr/>
          <a:lstStyle/>
          <a:p>
            <a:fld id="{57BF54BB-AF32-4E22-9CD7-F51D2F02BB50}"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7" name="מלבן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מלבן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מלבן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מלבן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מלבן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מלבן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מציין מיקום של תאריך 1"/>
          <p:cNvSpPr>
            <a:spLocks noGrp="1"/>
          </p:cNvSpPr>
          <p:nvPr>
            <p:ph type="dt" sz="half" idx="10"/>
          </p:nvPr>
        </p:nvSpPr>
        <p:spPr/>
        <p:txBody>
          <a:bodyPr/>
          <a:lstStyle/>
          <a:p>
            <a:fld id="{9AAFFFDF-E802-4800-B32F-FFBC38929FAB}" type="datetimeFigureOut">
              <a:rPr lang="he-IL" smtClean="0"/>
              <a:pPr/>
              <a:t>י"ג/טבת/תשע"ב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7BF54BB-AF32-4E22-9CD7-F51D2F02BB50}"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1"/>
      </p:bgRef>
    </p:bg>
    <p:spTree>
      <p:nvGrpSpPr>
        <p:cNvPr id="1" name=""/>
        <p:cNvGrpSpPr/>
        <p:nvPr/>
      </p:nvGrpSpPr>
      <p:grpSpPr>
        <a:xfrm>
          <a:off x="0" y="0"/>
          <a:ext cx="0" cy="0"/>
          <a:chOff x="0" y="0"/>
          <a:chExt cx="0" cy="0"/>
        </a:xfrm>
      </p:grpSpPr>
      <p:sp>
        <p:nvSpPr>
          <p:cNvPr id="19" name="מלבן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מלבן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מלבן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מלבן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8" name="מלבן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מחבר ישר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מציין מיקום תוכן 19"/>
          <p:cNvSpPr>
            <a:spLocks noGrp="1"/>
          </p:cNvSpPr>
          <p:nvPr>
            <p:ph sz="quarter" idx="1"/>
          </p:nvPr>
        </p:nvSpPr>
        <p:spPr>
          <a:xfrm>
            <a:off x="3124200" y="685800"/>
            <a:ext cx="5638800" cy="5410200"/>
          </a:xfrm>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0" name="אליפסה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אליפסה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מציין מיקום של מספר שקופית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7BF54BB-AF32-4E22-9CD7-F51D2F02BB50}" type="slidenum">
              <a:rPr lang="he-IL" smtClean="0"/>
              <a:pPr/>
              <a:t>‹#›</a:t>
            </a:fld>
            <a:endParaRPr lang="he-IL"/>
          </a:p>
        </p:txBody>
      </p:sp>
      <p:sp>
        <p:nvSpPr>
          <p:cNvPr id="21" name="מלבן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מציין מיקום של תאריך 4"/>
          <p:cNvSpPr>
            <a:spLocks noGrp="1"/>
          </p:cNvSpPr>
          <p:nvPr>
            <p:ph type="dt" sz="half" idx="10"/>
          </p:nvPr>
        </p:nvSpPr>
        <p:spPr/>
        <p:txBody>
          <a:bodyPr/>
          <a:lstStyle/>
          <a:p>
            <a:fld id="{9AAFFFDF-E802-4800-B32F-FFBC38929FAB}" type="datetimeFigureOut">
              <a:rPr lang="he-IL" smtClean="0"/>
              <a:pPr/>
              <a:t>י"ג/טבת/תשע"ב</a:t>
            </a:fld>
            <a:endParaRPr lang="he-IL"/>
          </a:p>
        </p:txBody>
      </p:sp>
      <p:sp>
        <p:nvSpPr>
          <p:cNvPr id="6" name="מציין מיקום של כותרת תחתונה 5"/>
          <p:cNvSpPr>
            <a:spLocks noGrp="1"/>
          </p:cNvSpPr>
          <p:nvPr>
            <p:ph type="ftr" sz="quarter" idx="11"/>
          </p:nvPr>
        </p:nvSpPr>
        <p:spPr>
          <a:xfrm>
            <a:off x="301752" y="6410848"/>
            <a:ext cx="3383280" cy="365760"/>
          </a:xfrm>
        </p:spPr>
        <p:txBody>
          <a:bodyPr/>
          <a:lstStyle/>
          <a:p>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1" name="מחבר ישר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מלבן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מלבן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מלבן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מלבן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אליפסה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אליפסה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מציין מיקום של מספר שקופית 6"/>
          <p:cNvSpPr>
            <a:spLocks noGrp="1"/>
          </p:cNvSpPr>
          <p:nvPr>
            <p:ph type="sldNum" sz="quarter" idx="12"/>
          </p:nvPr>
        </p:nvSpPr>
        <p:spPr>
          <a:xfrm>
            <a:off x="1371600" y="312738"/>
            <a:ext cx="457200" cy="441325"/>
          </a:xfrm>
        </p:spPr>
        <p:txBody>
          <a:bodyPr/>
          <a:lstStyle/>
          <a:p>
            <a:fld id="{57BF54BB-AF32-4E22-9CD7-F51D2F02BB50}" type="slidenum">
              <a:rPr lang="he-IL" smtClean="0"/>
              <a:pPr/>
              <a:t>‹#›</a:t>
            </a:fld>
            <a:endParaRPr lang="he-IL"/>
          </a:p>
        </p:txBody>
      </p:sp>
      <p:sp>
        <p:nvSpPr>
          <p:cNvPr id="2" name="כותרת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3000375" y="609600"/>
            <a:ext cx="5867400" cy="4267200"/>
          </a:xfrm>
        </p:spPr>
        <p:txBody>
          <a:bodyPr/>
          <a:lstStyle>
            <a:lvl1pPr marL="0" indent="0">
              <a:buNone/>
              <a:defRPr sz="3200"/>
            </a:lvl1pPr>
          </a:lstStyle>
          <a:p>
            <a:r>
              <a:rPr kumimoji="0" lang="he-IL" smtClean="0"/>
              <a:t>לחץ על הסמל כדי להוסיף תמונה</a:t>
            </a:r>
            <a:endParaRPr kumimoji="0" lang="en-US" dirty="0"/>
          </a:p>
        </p:txBody>
      </p:sp>
      <p:sp>
        <p:nvSpPr>
          <p:cNvPr id="4" name="מציין מיקום טקסט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22" name="מלבן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מציין מיקום של תאריך 4"/>
          <p:cNvSpPr>
            <a:spLocks noGrp="1"/>
          </p:cNvSpPr>
          <p:nvPr>
            <p:ph type="dt" sz="half" idx="10"/>
          </p:nvPr>
        </p:nvSpPr>
        <p:spPr>
          <a:xfrm>
            <a:off x="5788152" y="6404984"/>
            <a:ext cx="3044952" cy="365760"/>
          </a:xfrm>
        </p:spPr>
        <p:txBody>
          <a:bodyPr/>
          <a:lstStyle/>
          <a:p>
            <a:fld id="{9AAFFFDF-E802-4800-B32F-FFBC38929FAB}" type="datetimeFigureOut">
              <a:rPr lang="he-IL" smtClean="0"/>
              <a:pPr/>
              <a:t>י"ג/טבת/תשע"ב</a:t>
            </a:fld>
            <a:endParaRPr lang="he-IL"/>
          </a:p>
        </p:txBody>
      </p:sp>
      <p:sp>
        <p:nvSpPr>
          <p:cNvPr id="6" name="מציין מיקום של כותרת תחתונה 5"/>
          <p:cNvSpPr>
            <a:spLocks noGrp="1"/>
          </p:cNvSpPr>
          <p:nvPr>
            <p:ph type="ftr" sz="quarter" idx="11"/>
          </p:nvPr>
        </p:nvSpPr>
        <p:spPr>
          <a:xfrm>
            <a:off x="301752" y="6410848"/>
            <a:ext cx="3584448" cy="365760"/>
          </a:xfrm>
        </p:spPr>
        <p:txBody>
          <a:bodyPr/>
          <a:lstStyle/>
          <a:p>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מלבן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מלבן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מלבן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מלבן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מלבן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מציין מיקום של תאריך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AAFFFDF-E802-4800-B32F-FFBC38929FAB}" type="datetimeFigureOut">
              <a:rPr lang="he-IL" smtClean="0"/>
              <a:pPr/>
              <a:t>י"ג/טבת/תשע"ב</a:t>
            </a:fld>
            <a:endParaRPr lang="he-IL"/>
          </a:p>
        </p:txBody>
      </p:sp>
      <p:sp>
        <p:nvSpPr>
          <p:cNvPr id="3" name="מציין מיקום של כותרת תחתונה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he-IL"/>
          </a:p>
        </p:txBody>
      </p:sp>
      <p:sp>
        <p:nvSpPr>
          <p:cNvPr id="8" name="מלבן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מחבר ישר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אליפסה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אליפסה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מציין מיקום של מספר שקופית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7BF54BB-AF32-4E22-9CD7-F51D2F02BB50}" type="slidenum">
              <a:rPr lang="he-IL" smtClean="0"/>
              <a:pPr/>
              <a:t>‹#›</a:t>
            </a:fld>
            <a:endParaRPr lang="he-IL"/>
          </a:p>
        </p:txBody>
      </p:sp>
      <p:sp>
        <p:nvSpPr>
          <p:cNvPr id="22" name="מציין מיקום של כותרת 21"/>
          <p:cNvSpPr>
            <a:spLocks noGrp="1"/>
          </p:cNvSpPr>
          <p:nvPr>
            <p:ph type="title"/>
          </p:nvPr>
        </p:nvSpPr>
        <p:spPr>
          <a:xfrm>
            <a:off x="301752" y="228600"/>
            <a:ext cx="8534400" cy="758952"/>
          </a:xfrm>
          <a:prstGeom prst="rect">
            <a:avLst/>
          </a:prstGeom>
        </p:spPr>
        <p:txBody>
          <a:bodyPr vert="horz" anchor="b">
            <a:normAutofit/>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1115616" y="4365104"/>
            <a:ext cx="7016824" cy="1752600"/>
          </a:xfrm>
        </p:spPr>
        <p:txBody>
          <a:bodyPr>
            <a:noAutofit/>
          </a:bodyPr>
          <a:lstStyle/>
          <a:p>
            <a:r>
              <a:rPr lang="he-IL" sz="2400" dirty="0" smtClean="0">
                <a:solidFill>
                  <a:schemeClr val="accent1"/>
                </a:solidFill>
                <a:latin typeface="David" pitchFamily="34" charset="-79"/>
                <a:cs typeface="David" pitchFamily="34" charset="-79"/>
              </a:rPr>
              <a:t>עדנה כהן – תיכון אורט אבין, רמת גן</a:t>
            </a:r>
          </a:p>
          <a:p>
            <a:r>
              <a:rPr lang="he-IL" sz="2400" dirty="0" smtClean="0">
                <a:solidFill>
                  <a:schemeClr val="accent1"/>
                </a:solidFill>
                <a:latin typeface="David" pitchFamily="34" charset="-79"/>
                <a:cs typeface="David" pitchFamily="34" charset="-79"/>
              </a:rPr>
              <a:t>בעז הדס – תיכון ע"ש שמעון בן-צבי, גבעתיים</a:t>
            </a:r>
          </a:p>
          <a:p>
            <a:r>
              <a:rPr lang="he-IL" sz="2400" dirty="0" smtClean="0">
                <a:solidFill>
                  <a:schemeClr val="accent1"/>
                </a:solidFill>
                <a:latin typeface="David" pitchFamily="34" charset="-79"/>
                <a:cs typeface="David" pitchFamily="34" charset="-79"/>
              </a:rPr>
              <a:t>מסלול היוזמות של תכנית </a:t>
            </a:r>
            <a:r>
              <a:rPr lang="he-IL" sz="2400" dirty="0" err="1" smtClean="0">
                <a:solidFill>
                  <a:schemeClr val="accent1"/>
                </a:solidFill>
                <a:latin typeface="David" pitchFamily="34" charset="-79"/>
                <a:cs typeface="David" pitchFamily="34" charset="-79"/>
              </a:rPr>
              <a:t>רוטשילד–ויצמן</a:t>
            </a:r>
            <a:r>
              <a:rPr lang="he-IL" sz="2400" dirty="0" smtClean="0">
                <a:solidFill>
                  <a:schemeClr val="accent1"/>
                </a:solidFill>
                <a:latin typeface="David" pitchFamily="34" charset="-79"/>
                <a:cs typeface="David" pitchFamily="34" charset="-79"/>
              </a:rPr>
              <a:t>, המחלקה להוראת המדעים, מכון וייצמן למדע</a:t>
            </a:r>
            <a:endParaRPr lang="he-IL" sz="2400" dirty="0">
              <a:solidFill>
                <a:schemeClr val="accent1"/>
              </a:solidFill>
              <a:latin typeface="David" pitchFamily="34" charset="-79"/>
              <a:cs typeface="David" pitchFamily="34" charset="-79"/>
            </a:endParaRPr>
          </a:p>
        </p:txBody>
      </p:sp>
      <p:sp>
        <p:nvSpPr>
          <p:cNvPr id="2" name="כותרת 1"/>
          <p:cNvSpPr>
            <a:spLocks noGrp="1"/>
          </p:cNvSpPr>
          <p:nvPr>
            <p:ph type="ctrTitle"/>
          </p:nvPr>
        </p:nvSpPr>
        <p:spPr>
          <a:xfrm>
            <a:off x="755576" y="2636912"/>
            <a:ext cx="7772400" cy="1752600"/>
          </a:xfrm>
        </p:spPr>
        <p:txBody>
          <a:bodyPr>
            <a:noAutofit/>
          </a:bodyPr>
          <a:lstStyle/>
          <a:p>
            <a:r>
              <a:rPr lang="he-IL" sz="5600" b="1" dirty="0" smtClean="0">
                <a:solidFill>
                  <a:schemeClr val="tx2">
                    <a:lumMod val="75000"/>
                  </a:schemeClr>
                </a:solidFill>
                <a:latin typeface="David" pitchFamily="34" charset="-79"/>
                <a:cs typeface="David" pitchFamily="34" charset="-79"/>
              </a:rPr>
              <a:t>כנס הכימיה לתלמידים</a:t>
            </a:r>
            <a:br>
              <a:rPr lang="he-IL" sz="5600" b="1" dirty="0" smtClean="0">
                <a:solidFill>
                  <a:schemeClr val="tx2">
                    <a:lumMod val="75000"/>
                  </a:schemeClr>
                </a:solidFill>
                <a:latin typeface="David" pitchFamily="34" charset="-79"/>
                <a:cs typeface="David" pitchFamily="34" charset="-79"/>
              </a:rPr>
            </a:br>
            <a:r>
              <a:rPr lang="he-IL" sz="5600" b="1" dirty="0" smtClean="0">
                <a:solidFill>
                  <a:schemeClr val="tx2">
                    <a:lumMod val="75000"/>
                  </a:schemeClr>
                </a:solidFill>
                <a:latin typeface="David" pitchFamily="34" charset="-79"/>
                <a:cs typeface="David" pitchFamily="34" charset="-79"/>
              </a:rPr>
              <a:t> דור 1.5</a:t>
            </a:r>
            <a:endParaRPr lang="he-IL" sz="5600" b="1" dirty="0">
              <a:solidFill>
                <a:schemeClr val="tx2">
                  <a:lumMod val="75000"/>
                </a:schemeClr>
              </a:solidFill>
              <a:latin typeface="David" pitchFamily="34" charset="-79"/>
              <a:cs typeface="David" pitchFamily="34" charset="-79"/>
            </a:endParaRPr>
          </a:p>
        </p:txBody>
      </p:sp>
      <p:pic>
        <p:nvPicPr>
          <p:cNvPr id="4" name="Picture 5" descr="logo_KerenKesaria_Heb"/>
          <p:cNvPicPr/>
          <p:nvPr/>
        </p:nvPicPr>
        <p:blipFill>
          <a:blip r:embed="rId2" cstate="print"/>
          <a:srcRect/>
          <a:stretch>
            <a:fillRect/>
          </a:stretch>
        </p:blipFill>
        <p:spPr bwMode="auto">
          <a:xfrm>
            <a:off x="2915816" y="620688"/>
            <a:ext cx="5256584" cy="1080120"/>
          </a:xfrm>
          <a:prstGeom prst="rect">
            <a:avLst/>
          </a:prstGeom>
          <a:solidFill>
            <a:schemeClr val="tx2">
              <a:lumMod val="60000"/>
              <a:lumOff val="40000"/>
            </a:schemeClr>
          </a:solidFill>
          <a:ln w="9525">
            <a:noFill/>
            <a:miter lim="800000"/>
            <a:headEnd/>
            <a:tailEnd/>
          </a:ln>
        </p:spPr>
      </p:pic>
      <p:pic>
        <p:nvPicPr>
          <p:cNvPr id="5" name="תמונה 4" descr="International Year of Chemistry, 2011"/>
          <p:cNvPicPr/>
          <p:nvPr/>
        </p:nvPicPr>
        <p:blipFill>
          <a:blip r:embed="rId3" cstate="print"/>
          <a:srcRect/>
          <a:stretch>
            <a:fillRect/>
          </a:stretch>
        </p:blipFill>
        <p:spPr bwMode="auto">
          <a:xfrm>
            <a:off x="683568" y="620688"/>
            <a:ext cx="1152128" cy="1152128"/>
          </a:xfrm>
          <a:prstGeom prst="rect">
            <a:avLst/>
          </a:prstGeom>
          <a:noFill/>
          <a:ln w="57150" cmpd="thinThick">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p:txBody>
          <a:bodyPr/>
          <a:lstStyle/>
          <a:p>
            <a:r>
              <a:rPr lang="he-IL" dirty="0" smtClean="0"/>
              <a:t>הביצוע של תלמידי כיתה ט'... </a:t>
            </a:r>
            <a:endParaRPr lang="he-IL" dirty="0"/>
          </a:p>
        </p:txBody>
      </p:sp>
      <p:sp>
        <p:nvSpPr>
          <p:cNvPr id="3" name="מציין מיקום טקסט 2"/>
          <p:cNvSpPr>
            <a:spLocks noGrp="1"/>
          </p:cNvSpPr>
          <p:nvPr>
            <p:ph type="body" sz="half" idx="3"/>
          </p:nvPr>
        </p:nvSpPr>
        <p:spPr/>
        <p:txBody>
          <a:bodyPr/>
          <a:lstStyle/>
          <a:p>
            <a:r>
              <a:rPr lang="he-IL" dirty="0" smtClean="0"/>
              <a:t>היוזמה של המארגנת המקומית..</a:t>
            </a:r>
            <a:endParaRPr lang="he-IL" dirty="0"/>
          </a:p>
        </p:txBody>
      </p:sp>
      <p:pic>
        <p:nvPicPr>
          <p:cNvPr id="8" name="מציין מיקום תוכן 7" descr="IMG00150-20111219-0844.jpg"/>
          <p:cNvPicPr>
            <a:picLocks noGrp="1" noChangeAspect="1"/>
          </p:cNvPicPr>
          <p:nvPr>
            <p:ph sz="quarter" idx="2"/>
          </p:nvPr>
        </p:nvPicPr>
        <p:blipFill>
          <a:blip r:embed="rId2" cstate="print"/>
          <a:stretch>
            <a:fillRect/>
          </a:stretch>
        </p:blipFill>
        <p:spPr>
          <a:xfrm>
            <a:off x="301625" y="2780929"/>
            <a:ext cx="4153926" cy="3115444"/>
          </a:xfrm>
        </p:spPr>
      </p:pic>
      <p:pic>
        <p:nvPicPr>
          <p:cNvPr id="7" name="מציין מיקום תוכן 6" descr="IMG_0579.jpg"/>
          <p:cNvPicPr>
            <a:picLocks noGrp="1" noChangeAspect="1"/>
          </p:cNvPicPr>
          <p:nvPr>
            <p:ph sz="quarter" idx="4"/>
          </p:nvPr>
        </p:nvPicPr>
        <p:blipFill>
          <a:blip r:embed="rId3" cstate="print"/>
          <a:stretch>
            <a:fillRect/>
          </a:stretch>
        </p:blipFill>
        <p:spPr>
          <a:xfrm>
            <a:off x="4738025" y="2780928"/>
            <a:ext cx="4154455" cy="3115841"/>
          </a:xfrm>
        </p:spPr>
      </p:pic>
      <p:sp>
        <p:nvSpPr>
          <p:cNvPr id="6" name="כותרת 5"/>
          <p:cNvSpPr>
            <a:spLocks noGrp="1"/>
          </p:cNvSpPr>
          <p:nvPr>
            <p:ph type="title"/>
          </p:nvPr>
        </p:nvSpPr>
        <p:spPr/>
        <p:txBody>
          <a:bodyPr>
            <a:noAutofit/>
          </a:bodyPr>
          <a:lstStyle/>
          <a:p>
            <a:r>
              <a:rPr lang="he-IL" sz="4600" b="1" dirty="0" smtClean="0">
                <a:latin typeface="David" pitchFamily="34" charset="-79"/>
                <a:cs typeface="David" pitchFamily="34" charset="-79"/>
              </a:rPr>
              <a:t>עוד עוגות...</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p:txBody>
          <a:bodyPr/>
          <a:lstStyle/>
          <a:p>
            <a:r>
              <a:rPr lang="he-IL" sz="2400" dirty="0">
                <a:latin typeface="David" pitchFamily="34" charset="-79"/>
                <a:ea typeface="Times New Roman" pitchFamily="18" charset="0"/>
                <a:cs typeface="David" pitchFamily="34" charset="-79"/>
              </a:rPr>
              <a:t>"סמים- מיתוסים מול עובדות</a:t>
            </a:r>
            <a:r>
              <a:rPr lang="he-IL" sz="2400" dirty="0" smtClean="0">
                <a:latin typeface="David" pitchFamily="34" charset="-79"/>
                <a:ea typeface="Times New Roman" pitchFamily="18" charset="0"/>
                <a:cs typeface="David" pitchFamily="34" charset="-79"/>
              </a:rPr>
              <a:t>" -  </a:t>
            </a:r>
            <a:r>
              <a:rPr lang="he-IL" sz="2400" dirty="0">
                <a:latin typeface="David" pitchFamily="34" charset="-79"/>
                <a:ea typeface="Times New Roman" pitchFamily="18" charset="0"/>
                <a:cs typeface="David" pitchFamily="34" charset="-79"/>
              </a:rPr>
              <a:t>ד"ר יוסי </a:t>
            </a:r>
            <a:r>
              <a:rPr lang="he-IL" sz="2400" dirty="0" err="1">
                <a:latin typeface="David" pitchFamily="34" charset="-79"/>
                <a:ea typeface="Times New Roman" pitchFamily="18" charset="0"/>
                <a:cs typeface="David" pitchFamily="34" charset="-79"/>
              </a:rPr>
              <a:t>באומהקר</a:t>
            </a:r>
            <a:endParaRPr lang="he-IL" dirty="0"/>
          </a:p>
        </p:txBody>
      </p:sp>
      <p:sp>
        <p:nvSpPr>
          <p:cNvPr id="3" name="מציין מיקום טקסט 2"/>
          <p:cNvSpPr>
            <a:spLocks noGrp="1"/>
          </p:cNvSpPr>
          <p:nvPr>
            <p:ph type="body" sz="half" idx="3"/>
          </p:nvPr>
        </p:nvSpPr>
        <p:spPr/>
        <p:txBody>
          <a:bodyPr/>
          <a:lstStyle/>
          <a:p>
            <a:r>
              <a:rPr lang="he-IL" dirty="0" smtClean="0"/>
              <a:t>דברי פתיחה – גב' ציפי בן-</a:t>
            </a:r>
            <a:r>
              <a:rPr lang="he-IL" dirty="0" err="1" smtClean="0"/>
              <a:t>טולילה</a:t>
            </a:r>
            <a:r>
              <a:rPr lang="he-IL" dirty="0" smtClean="0"/>
              <a:t>, מנהלת אורט </a:t>
            </a:r>
            <a:r>
              <a:rPr lang="he-IL" dirty="0" err="1" smtClean="0"/>
              <a:t>רוגוזין</a:t>
            </a:r>
            <a:r>
              <a:rPr lang="he-IL" dirty="0" smtClean="0"/>
              <a:t>, </a:t>
            </a:r>
            <a:r>
              <a:rPr lang="he-IL" dirty="0" err="1" smtClean="0"/>
              <a:t>קרית</a:t>
            </a:r>
            <a:r>
              <a:rPr lang="he-IL" dirty="0" smtClean="0"/>
              <a:t> גת</a:t>
            </a:r>
            <a:endParaRPr lang="he-IL" dirty="0"/>
          </a:p>
        </p:txBody>
      </p:sp>
      <p:pic>
        <p:nvPicPr>
          <p:cNvPr id="8" name="מציין מיקום תוכן 7" descr="IMG00124-20111130-1012.jpg"/>
          <p:cNvPicPr>
            <a:picLocks noGrp="1" noChangeAspect="1"/>
          </p:cNvPicPr>
          <p:nvPr>
            <p:ph sz="quarter" idx="2"/>
          </p:nvPr>
        </p:nvPicPr>
        <p:blipFill>
          <a:blip r:embed="rId2" cstate="print"/>
          <a:stretch>
            <a:fillRect/>
          </a:stretch>
        </p:blipFill>
        <p:spPr>
          <a:xfrm>
            <a:off x="301625" y="2780929"/>
            <a:ext cx="4153926" cy="3115444"/>
          </a:xfrm>
        </p:spPr>
      </p:pic>
      <p:pic>
        <p:nvPicPr>
          <p:cNvPr id="7" name="מציין מיקום תוכן 6" descr="IMG_0610.jpg"/>
          <p:cNvPicPr>
            <a:picLocks noGrp="1" noChangeAspect="1"/>
          </p:cNvPicPr>
          <p:nvPr>
            <p:ph sz="quarter" idx="4"/>
          </p:nvPr>
        </p:nvPicPr>
        <p:blipFill>
          <a:blip r:embed="rId3" cstate="print"/>
          <a:stretch>
            <a:fillRect/>
          </a:stretch>
        </p:blipFill>
        <p:spPr>
          <a:xfrm>
            <a:off x="4642015" y="2708920"/>
            <a:ext cx="4250465" cy="3187849"/>
          </a:xfrm>
        </p:spPr>
      </p:pic>
      <p:sp>
        <p:nvSpPr>
          <p:cNvPr id="6" name="כותרת 5"/>
          <p:cNvSpPr>
            <a:spLocks noGrp="1"/>
          </p:cNvSpPr>
          <p:nvPr>
            <p:ph type="title"/>
          </p:nvPr>
        </p:nvSpPr>
        <p:spPr/>
        <p:txBody>
          <a:bodyPr>
            <a:noAutofit/>
          </a:bodyPr>
          <a:lstStyle/>
          <a:p>
            <a:r>
              <a:rPr lang="he-IL" sz="4600" b="1" dirty="0" smtClean="0">
                <a:latin typeface="David" pitchFamily="34" charset="-79"/>
                <a:cs typeface="David" pitchFamily="34" charset="-79"/>
              </a:rPr>
              <a:t>המושב הראשון</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p:txBody>
          <a:bodyPr/>
          <a:lstStyle/>
          <a:p>
            <a:pPr algn="ctr"/>
            <a:r>
              <a:rPr lang="he-IL" dirty="0" smtClean="0"/>
              <a:t>לאחר ההרצאה - 	סדנאות </a:t>
            </a:r>
          </a:p>
          <a:p>
            <a:pPr algn="ctr"/>
            <a:r>
              <a:rPr lang="he-IL" dirty="0" smtClean="0"/>
              <a:t>התנסות </a:t>
            </a:r>
            <a:r>
              <a:rPr lang="he-IL" dirty="0"/>
              <a:t>בבישול </a:t>
            </a:r>
            <a:r>
              <a:rPr lang="he-IL" dirty="0" err="1"/>
              <a:t>מולקולרי</a:t>
            </a:r>
            <a:r>
              <a:rPr lang="he-IL" dirty="0"/>
              <a:t> </a:t>
            </a:r>
          </a:p>
        </p:txBody>
      </p:sp>
      <p:sp>
        <p:nvSpPr>
          <p:cNvPr id="3" name="מציין מיקום טקסט 2"/>
          <p:cNvSpPr>
            <a:spLocks noGrp="1"/>
          </p:cNvSpPr>
          <p:nvPr>
            <p:ph type="body" sz="half" idx="3"/>
          </p:nvPr>
        </p:nvSpPr>
        <p:spPr/>
        <p:txBody>
          <a:bodyPr/>
          <a:lstStyle/>
          <a:p>
            <a:pPr algn="ctr"/>
            <a:r>
              <a:rPr lang="he-IL" dirty="0" smtClean="0"/>
              <a:t>ד"ר </a:t>
            </a:r>
            <a:r>
              <a:rPr lang="he-IL" dirty="0" err="1" smtClean="0"/>
              <a:t>סרחיו</a:t>
            </a:r>
            <a:r>
              <a:rPr lang="he-IL" dirty="0" smtClean="0"/>
              <a:t> </a:t>
            </a:r>
            <a:r>
              <a:rPr lang="he-IL" dirty="0" err="1" smtClean="0"/>
              <a:t>ברוידו</a:t>
            </a:r>
            <a:endParaRPr lang="he-IL" dirty="0" smtClean="0"/>
          </a:p>
          <a:p>
            <a:pPr algn="ctr"/>
            <a:r>
              <a:rPr lang="he-IL" dirty="0" smtClean="0"/>
              <a:t>"כשמטבח פוגש מדע" </a:t>
            </a:r>
          </a:p>
        </p:txBody>
      </p:sp>
      <p:pic>
        <p:nvPicPr>
          <p:cNvPr id="8" name="מציין מיקום תוכן 7" descr="P1000593.JPG"/>
          <p:cNvPicPr>
            <a:picLocks noGrp="1" noChangeAspect="1"/>
          </p:cNvPicPr>
          <p:nvPr>
            <p:ph sz="quarter" idx="4"/>
          </p:nvPr>
        </p:nvPicPr>
        <p:blipFill>
          <a:blip r:embed="rId2" cstate="print"/>
          <a:stretch>
            <a:fillRect/>
          </a:stretch>
        </p:blipFill>
        <p:spPr>
          <a:xfrm>
            <a:off x="4644008" y="2708920"/>
            <a:ext cx="4250465" cy="3187849"/>
          </a:xfrm>
        </p:spPr>
      </p:pic>
      <p:sp>
        <p:nvSpPr>
          <p:cNvPr id="6" name="כותרת 5"/>
          <p:cNvSpPr>
            <a:spLocks noGrp="1"/>
          </p:cNvSpPr>
          <p:nvPr>
            <p:ph type="title"/>
          </p:nvPr>
        </p:nvSpPr>
        <p:spPr/>
        <p:txBody>
          <a:bodyPr>
            <a:noAutofit/>
          </a:bodyPr>
          <a:lstStyle/>
          <a:p>
            <a:r>
              <a:rPr lang="he-IL" sz="4600" b="1" dirty="0" smtClean="0">
                <a:latin typeface="David" pitchFamily="34" charset="-79"/>
                <a:cs typeface="David" pitchFamily="34" charset="-79"/>
              </a:rPr>
              <a:t>הרצאת פתיחה – "בישול </a:t>
            </a:r>
            <a:r>
              <a:rPr lang="he-IL" sz="4600" b="1" dirty="0" err="1" smtClean="0">
                <a:latin typeface="David" pitchFamily="34" charset="-79"/>
                <a:cs typeface="David" pitchFamily="34" charset="-79"/>
              </a:rPr>
              <a:t>מולקולרי</a:t>
            </a:r>
            <a:r>
              <a:rPr lang="he-IL" sz="4600" b="1" dirty="0" smtClean="0">
                <a:latin typeface="David" pitchFamily="34" charset="-79"/>
                <a:cs typeface="David" pitchFamily="34" charset="-79"/>
              </a:rPr>
              <a:t>"</a:t>
            </a:r>
          </a:p>
        </p:txBody>
      </p:sp>
      <p:pic>
        <p:nvPicPr>
          <p:cNvPr id="11" name="מציין מיקום תוכן 10" descr="IMG_0632.jpg"/>
          <p:cNvPicPr>
            <a:picLocks noGrp="1" noChangeAspect="1"/>
          </p:cNvPicPr>
          <p:nvPr>
            <p:ph sz="quarter" idx="2"/>
          </p:nvPr>
        </p:nvPicPr>
        <p:blipFill>
          <a:blip r:embed="rId3" cstate="print"/>
          <a:stretch>
            <a:fillRect/>
          </a:stretch>
        </p:blipFill>
        <p:spPr>
          <a:xfrm>
            <a:off x="251520" y="2708921"/>
            <a:ext cx="4249936" cy="318745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p:txBody>
          <a:bodyPr/>
          <a:lstStyle/>
          <a:p>
            <a:r>
              <a:rPr lang="he-IL" dirty="0" smtClean="0"/>
              <a:t> </a:t>
            </a:r>
            <a:endParaRPr lang="he-IL" dirty="0"/>
          </a:p>
        </p:txBody>
      </p:sp>
      <p:sp>
        <p:nvSpPr>
          <p:cNvPr id="3" name="מציין מיקום טקסט 2"/>
          <p:cNvSpPr>
            <a:spLocks noGrp="1"/>
          </p:cNvSpPr>
          <p:nvPr>
            <p:ph type="body" sz="half" idx="3"/>
          </p:nvPr>
        </p:nvSpPr>
        <p:spPr>
          <a:xfrm>
            <a:off x="2500298" y="1571612"/>
            <a:ext cx="4041775" cy="731520"/>
          </a:xfrm>
        </p:spPr>
        <p:txBody>
          <a:bodyPr/>
          <a:lstStyle/>
          <a:p>
            <a:pPr algn="ctr"/>
            <a:r>
              <a:rPr lang="he-IL" dirty="0" smtClean="0"/>
              <a:t> סדנת "בישול </a:t>
            </a:r>
            <a:r>
              <a:rPr lang="he-IL" dirty="0" err="1" smtClean="0"/>
              <a:t>מולקולרי</a:t>
            </a:r>
            <a:r>
              <a:rPr lang="he-IL" dirty="0" smtClean="0"/>
              <a:t>"</a:t>
            </a:r>
            <a:endParaRPr lang="he-IL" dirty="0"/>
          </a:p>
        </p:txBody>
      </p:sp>
      <p:sp>
        <p:nvSpPr>
          <p:cNvPr id="6" name="כותרת 5"/>
          <p:cNvSpPr>
            <a:spLocks noGrp="1"/>
          </p:cNvSpPr>
          <p:nvPr>
            <p:ph type="title"/>
          </p:nvPr>
        </p:nvSpPr>
        <p:spPr/>
        <p:txBody>
          <a:bodyPr>
            <a:noAutofit/>
          </a:bodyPr>
          <a:lstStyle/>
          <a:p>
            <a:r>
              <a:rPr lang="he-IL" sz="4600" b="1" dirty="0" smtClean="0">
                <a:latin typeface="David" pitchFamily="34" charset="-79"/>
                <a:cs typeface="David" pitchFamily="34" charset="-79"/>
              </a:rPr>
              <a:t>תלמידי כימיה בפעולה</a:t>
            </a:r>
          </a:p>
        </p:txBody>
      </p:sp>
      <p:pic>
        <p:nvPicPr>
          <p:cNvPr id="10" name="מציין מיקום תוכן 9" descr="IMG_0634.jpg"/>
          <p:cNvPicPr>
            <a:picLocks noGrp="1" noChangeAspect="1"/>
          </p:cNvPicPr>
          <p:nvPr>
            <p:ph sz="quarter" idx="2"/>
          </p:nvPr>
        </p:nvPicPr>
        <p:blipFill>
          <a:blip r:embed="rId2" cstate="print"/>
          <a:stretch>
            <a:fillRect/>
          </a:stretch>
        </p:blipFill>
        <p:spPr>
          <a:xfrm>
            <a:off x="1959944" y="2434371"/>
            <a:ext cx="5136200" cy="38521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p:txBody>
          <a:bodyPr/>
          <a:lstStyle/>
          <a:p>
            <a:r>
              <a:rPr lang="he-IL" dirty="0" smtClean="0"/>
              <a:t>כל תלמיד קיבל כרטיס עם יסוד כלשהו</a:t>
            </a:r>
            <a:endParaRPr lang="he-IL" dirty="0"/>
          </a:p>
        </p:txBody>
      </p:sp>
      <p:sp>
        <p:nvSpPr>
          <p:cNvPr id="3" name="מציין מיקום טקסט 2"/>
          <p:cNvSpPr>
            <a:spLocks noGrp="1"/>
          </p:cNvSpPr>
          <p:nvPr>
            <p:ph type="body" sz="half" idx="3"/>
          </p:nvPr>
        </p:nvSpPr>
        <p:spPr/>
        <p:txBody>
          <a:bodyPr/>
          <a:lstStyle/>
          <a:p>
            <a:r>
              <a:rPr lang="he-IL" dirty="0" smtClean="0"/>
              <a:t>תלמידי </a:t>
            </a:r>
            <a:r>
              <a:rPr lang="he-IL" dirty="0" err="1" smtClean="0"/>
              <a:t>שב"צ</a:t>
            </a:r>
            <a:r>
              <a:rPr lang="he-IL" dirty="0" smtClean="0"/>
              <a:t>  - משחק הכרות כימי</a:t>
            </a:r>
            <a:endParaRPr lang="he-IL" dirty="0"/>
          </a:p>
        </p:txBody>
      </p:sp>
      <p:pic>
        <p:nvPicPr>
          <p:cNvPr id="7" name="מציין מיקום תוכן 6" descr="IMG00125-20111130-1134.jpg"/>
          <p:cNvPicPr>
            <a:picLocks noGrp="1" noChangeAspect="1"/>
          </p:cNvPicPr>
          <p:nvPr>
            <p:ph sz="quarter" idx="4"/>
          </p:nvPr>
        </p:nvPicPr>
        <p:blipFill>
          <a:blip r:embed="rId2" cstate="print"/>
          <a:stretch>
            <a:fillRect/>
          </a:stretch>
        </p:blipFill>
        <p:spPr>
          <a:xfrm>
            <a:off x="2181180" y="2385984"/>
            <a:ext cx="5105464" cy="3829098"/>
          </a:xfrm>
        </p:spPr>
      </p:pic>
      <p:sp>
        <p:nvSpPr>
          <p:cNvPr id="6" name="כותרת 5"/>
          <p:cNvSpPr>
            <a:spLocks noGrp="1"/>
          </p:cNvSpPr>
          <p:nvPr>
            <p:ph type="title"/>
          </p:nvPr>
        </p:nvSpPr>
        <p:spPr/>
        <p:txBody>
          <a:bodyPr>
            <a:noAutofit/>
          </a:bodyPr>
          <a:lstStyle/>
          <a:p>
            <a:r>
              <a:rPr lang="he-IL" sz="4600" b="1" dirty="0" smtClean="0">
                <a:latin typeface="David" pitchFamily="34" charset="-79"/>
                <a:cs typeface="David" pitchFamily="34" charset="-79"/>
              </a:rPr>
              <a:t>המושבים המקבילים</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p:txBody>
          <a:bodyPr/>
          <a:lstStyle/>
          <a:p>
            <a:r>
              <a:rPr lang="he-IL" dirty="0" smtClean="0"/>
              <a:t> </a:t>
            </a:r>
            <a:endParaRPr lang="he-IL" dirty="0"/>
          </a:p>
        </p:txBody>
      </p:sp>
      <p:sp>
        <p:nvSpPr>
          <p:cNvPr id="3" name="מציין מיקום טקסט 2"/>
          <p:cNvSpPr>
            <a:spLocks noGrp="1"/>
          </p:cNvSpPr>
          <p:nvPr>
            <p:ph type="body" sz="half" idx="3"/>
          </p:nvPr>
        </p:nvSpPr>
        <p:spPr/>
        <p:txBody>
          <a:bodyPr/>
          <a:lstStyle/>
          <a:p>
            <a:r>
              <a:rPr lang="he-IL" dirty="0" smtClean="0"/>
              <a:t>מייצרים "כימיה"  - בקבוצות הקטנות</a:t>
            </a:r>
          </a:p>
          <a:p>
            <a:endParaRPr lang="he-IL" dirty="0"/>
          </a:p>
        </p:txBody>
      </p:sp>
      <p:pic>
        <p:nvPicPr>
          <p:cNvPr id="7" name="מציין מיקום תוכן 6" descr="IMG00130-20111130-1144.jpg"/>
          <p:cNvPicPr>
            <a:picLocks noGrp="1" noChangeAspect="1"/>
          </p:cNvPicPr>
          <p:nvPr>
            <p:ph sz="quarter" idx="4"/>
          </p:nvPr>
        </p:nvPicPr>
        <p:blipFill>
          <a:blip r:embed="rId2" cstate="print"/>
          <a:stretch>
            <a:fillRect/>
          </a:stretch>
        </p:blipFill>
        <p:spPr>
          <a:xfrm>
            <a:off x="1973091" y="2265636"/>
            <a:ext cx="5361178" cy="4020884"/>
          </a:xfrm>
        </p:spPr>
      </p:pic>
      <p:sp>
        <p:nvSpPr>
          <p:cNvPr id="6" name="כותרת 5"/>
          <p:cNvSpPr>
            <a:spLocks noGrp="1"/>
          </p:cNvSpPr>
          <p:nvPr>
            <p:ph type="title"/>
          </p:nvPr>
        </p:nvSpPr>
        <p:spPr/>
        <p:txBody>
          <a:bodyPr>
            <a:noAutofit/>
          </a:bodyPr>
          <a:lstStyle/>
          <a:p>
            <a:r>
              <a:rPr lang="he-IL" sz="4600" b="1" dirty="0" smtClean="0">
                <a:latin typeface="David" pitchFamily="34" charset="-79"/>
                <a:cs typeface="David" pitchFamily="34" charset="-79"/>
              </a:rPr>
              <a:t>המושבים המקבילים</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p:txBody>
          <a:bodyPr/>
          <a:lstStyle/>
          <a:p>
            <a:pPr algn="just"/>
            <a:r>
              <a:rPr lang="he-IL" dirty="0" smtClean="0">
                <a:latin typeface="David" pitchFamily="34" charset="-79"/>
                <a:cs typeface="David" pitchFamily="34" charset="-79"/>
              </a:rPr>
              <a:t>את התקצירים של ההרצאות או הפעילויות שהכינו התלמידים מבתי הספר השונים אספנו לפני הכנס, ומהם יצרנו את חוברת התקצירים</a:t>
            </a:r>
            <a:endParaRPr lang="he-IL" dirty="0">
              <a:latin typeface="David" pitchFamily="34" charset="-79"/>
              <a:cs typeface="David" pitchFamily="34" charset="-79"/>
            </a:endParaRPr>
          </a:p>
        </p:txBody>
      </p:sp>
      <p:pic>
        <p:nvPicPr>
          <p:cNvPr id="5" name="מציין מיקום של תמונה 4" descr="חוברת תקצירים.jpg"/>
          <p:cNvPicPr>
            <a:picLocks noGrp="1" noChangeAspect="1"/>
          </p:cNvPicPr>
          <p:nvPr>
            <p:ph type="pic" idx="1"/>
          </p:nvPr>
        </p:nvPicPr>
        <p:blipFill>
          <a:blip r:embed="rId2" cstate="print"/>
          <a:srcRect t="1573" b="1573"/>
          <a:stretch>
            <a:fillRect/>
          </a:stretch>
        </p:blipFill>
        <p:spPr/>
      </p:pic>
      <p:sp>
        <p:nvSpPr>
          <p:cNvPr id="9" name="מציין מיקום טקסט 8"/>
          <p:cNvSpPr>
            <a:spLocks noGrp="1"/>
          </p:cNvSpPr>
          <p:nvPr>
            <p:ph type="body" sz="half" idx="2"/>
          </p:nvPr>
        </p:nvSpPr>
        <p:spPr/>
        <p:txBody>
          <a:bodyPr>
            <a:normAutofit/>
          </a:bodyPr>
          <a:lstStyle/>
          <a:p>
            <a:pPr algn="ctr"/>
            <a:endParaRPr lang="he-IL" sz="4200" b="1" dirty="0" smtClean="0">
              <a:solidFill>
                <a:schemeClr val="tx2">
                  <a:lumMod val="75000"/>
                </a:schemeClr>
              </a:solidFill>
              <a:latin typeface="David" pitchFamily="34" charset="-79"/>
              <a:ea typeface="+mj-ea"/>
              <a:cs typeface="David" pitchFamily="34" charset="-79"/>
            </a:endParaRPr>
          </a:p>
          <a:p>
            <a:pPr algn="ctr"/>
            <a:r>
              <a:rPr lang="he-IL" sz="4200" b="1" dirty="0" smtClean="0">
                <a:solidFill>
                  <a:schemeClr val="tx2">
                    <a:lumMod val="75000"/>
                  </a:schemeClr>
                </a:solidFill>
                <a:latin typeface="David" pitchFamily="34" charset="-79"/>
                <a:ea typeface="+mj-ea"/>
                <a:cs typeface="David" pitchFamily="34" charset="-79"/>
              </a:rPr>
              <a:t>פעילויות והרצאות שהכינו התלמידים</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395536" y="332656"/>
            <a:ext cx="8534400" cy="654896"/>
          </a:xfrm>
        </p:spPr>
        <p:txBody>
          <a:bodyPr>
            <a:normAutofit fontScale="90000"/>
          </a:bodyPr>
          <a:lstStyle/>
          <a:p>
            <a:r>
              <a:rPr lang="he-IL" sz="3600" b="1" dirty="0" smtClean="0">
                <a:solidFill>
                  <a:schemeClr val="tx2">
                    <a:lumMod val="75000"/>
                  </a:schemeClr>
                </a:solidFill>
                <a:latin typeface="David" pitchFamily="34" charset="-79"/>
                <a:cs typeface="David" pitchFamily="34" charset="-79"/>
              </a:rPr>
              <a:t/>
            </a:r>
            <a:br>
              <a:rPr lang="he-IL" sz="3600" b="1" dirty="0" smtClean="0">
                <a:solidFill>
                  <a:schemeClr val="tx2">
                    <a:lumMod val="75000"/>
                  </a:schemeClr>
                </a:solidFill>
                <a:latin typeface="David" pitchFamily="34" charset="-79"/>
                <a:cs typeface="David" pitchFamily="34" charset="-79"/>
              </a:rPr>
            </a:br>
            <a:r>
              <a:rPr lang="he-IL" sz="5100" b="1" dirty="0" smtClean="0">
                <a:latin typeface="David" pitchFamily="34" charset="-79"/>
                <a:cs typeface="David" pitchFamily="34" charset="-79"/>
              </a:rPr>
              <a:t>מגוון מנושאי ההרצאות</a:t>
            </a:r>
          </a:p>
        </p:txBody>
      </p:sp>
      <p:sp>
        <p:nvSpPr>
          <p:cNvPr id="6" name="מציין מיקום תוכן 5"/>
          <p:cNvSpPr>
            <a:spLocks noGrp="1"/>
          </p:cNvSpPr>
          <p:nvPr>
            <p:ph sz="quarter" idx="1"/>
          </p:nvPr>
        </p:nvSpPr>
        <p:spPr>
          <a:ln>
            <a:solidFill>
              <a:schemeClr val="tx1"/>
            </a:solidFill>
            <a:prstDash val="dash"/>
          </a:ln>
        </p:spPr>
        <p:txBody>
          <a:bodyPr/>
          <a:lstStyle/>
          <a:p>
            <a:pPr>
              <a:buNone/>
            </a:pPr>
            <a:r>
              <a:rPr lang="he-IL" dirty="0" smtClean="0"/>
              <a:t> </a:t>
            </a:r>
            <a:endParaRPr lang="he-IL" dirty="0"/>
          </a:p>
        </p:txBody>
      </p:sp>
      <p:sp>
        <p:nvSpPr>
          <p:cNvPr id="7" name="TextBox 6"/>
          <p:cNvSpPr txBox="1"/>
          <p:nvPr/>
        </p:nvSpPr>
        <p:spPr>
          <a:xfrm rot="19830389">
            <a:off x="2551963" y="2124909"/>
            <a:ext cx="2095262" cy="784830"/>
          </a:xfrm>
          <a:prstGeom prst="rect">
            <a:avLst/>
          </a:prstGeom>
          <a:solidFill>
            <a:schemeClr val="bg1">
              <a:alpha val="19000"/>
            </a:schemeClr>
          </a:solidFill>
          <a:ln w="28575">
            <a:solidFill>
              <a:schemeClr val="bg1"/>
            </a:solidFill>
            <a:prstDash val="lgDash"/>
          </a:ln>
        </p:spPr>
        <p:txBody>
          <a:bodyPr wrap="square" rtlCol="1">
            <a:spAutoFit/>
          </a:bodyPr>
          <a:lstStyle/>
          <a:p>
            <a:pPr algn="ctr">
              <a:lnSpc>
                <a:spcPct val="150000"/>
              </a:lnSpc>
            </a:pPr>
            <a:r>
              <a:rPr lang="he-IL" b="1" dirty="0" smtClean="0">
                <a:solidFill>
                  <a:srgbClr val="002060"/>
                </a:solidFill>
              </a:rPr>
              <a:t>גבישים- מאז ועד היום</a:t>
            </a:r>
            <a:endParaRPr lang="en-US" dirty="0" smtClean="0">
              <a:solidFill>
                <a:srgbClr val="002060"/>
              </a:solidFill>
            </a:endParaRPr>
          </a:p>
          <a:p>
            <a:pPr algn="ctr"/>
            <a:r>
              <a:rPr lang="he-IL" dirty="0" smtClean="0">
                <a:solidFill>
                  <a:srgbClr val="002060"/>
                </a:solidFill>
              </a:rPr>
              <a:t>(ליידי דייויס)</a:t>
            </a:r>
            <a:endParaRPr lang="he-IL" dirty="0">
              <a:solidFill>
                <a:srgbClr val="002060"/>
              </a:solidFill>
            </a:endParaRPr>
          </a:p>
        </p:txBody>
      </p:sp>
      <p:sp>
        <p:nvSpPr>
          <p:cNvPr id="11" name="TextBox 10"/>
          <p:cNvSpPr txBox="1"/>
          <p:nvPr/>
        </p:nvSpPr>
        <p:spPr>
          <a:xfrm rot="20887021">
            <a:off x="3089802" y="4703843"/>
            <a:ext cx="2016224" cy="1200329"/>
          </a:xfrm>
          <a:prstGeom prst="rect">
            <a:avLst/>
          </a:prstGeom>
          <a:solidFill>
            <a:schemeClr val="bg1"/>
          </a:solidFill>
          <a:ln w="28575">
            <a:solidFill>
              <a:schemeClr val="tx2">
                <a:lumMod val="75000"/>
              </a:schemeClr>
            </a:solidFill>
            <a:prstDash val="dash"/>
          </a:ln>
        </p:spPr>
        <p:txBody>
          <a:bodyPr wrap="square" rtlCol="1">
            <a:spAutoFit/>
          </a:bodyPr>
          <a:lstStyle/>
          <a:p>
            <a:pPr lvl="0" algn="ctr" fontAlgn="base">
              <a:spcBef>
                <a:spcPct val="0"/>
              </a:spcBef>
              <a:spcAft>
                <a:spcPct val="0"/>
              </a:spcAft>
            </a:pPr>
            <a:r>
              <a:rPr lang="he-IL" b="1" dirty="0" smtClean="0">
                <a:latin typeface="Calibri" pitchFamily="34" charset="0"/>
                <a:ea typeface="Times New Roman" pitchFamily="18" charset="0"/>
                <a:cs typeface="David" pitchFamily="34" charset="-79"/>
              </a:rPr>
              <a:t>ננוטכנולוגיה – העתיד כבר כאן</a:t>
            </a:r>
            <a:endParaRPr lang="en-US" sz="800" dirty="0" smtClean="0">
              <a:latin typeface="Arial" pitchFamily="34" charset="0"/>
              <a:cs typeface="Arial" pitchFamily="34" charset="0"/>
            </a:endParaRPr>
          </a:p>
          <a:p>
            <a:pPr lvl="0" algn="ctr" eaLnBrk="0" fontAlgn="base" hangingPunct="0">
              <a:spcBef>
                <a:spcPct val="0"/>
              </a:spcBef>
              <a:spcAft>
                <a:spcPct val="0"/>
              </a:spcAft>
            </a:pPr>
            <a:r>
              <a:rPr lang="he-IL" dirty="0" smtClean="0">
                <a:latin typeface="Calibri" pitchFamily="34" charset="0"/>
                <a:ea typeface="Times New Roman" pitchFamily="18" charset="0"/>
                <a:cs typeface="David" pitchFamily="34" charset="-79"/>
              </a:rPr>
              <a:t>(אורט אבין)</a:t>
            </a:r>
            <a:endParaRPr lang="he-IL" sz="2400" dirty="0" smtClean="0">
              <a:latin typeface="Arial" pitchFamily="34" charset="0"/>
              <a:cs typeface="Arial" pitchFamily="34" charset="0"/>
            </a:endParaRPr>
          </a:p>
          <a:p>
            <a:endParaRPr lang="he-IL" dirty="0"/>
          </a:p>
        </p:txBody>
      </p:sp>
      <p:sp>
        <p:nvSpPr>
          <p:cNvPr id="12" name="TextBox 11"/>
          <p:cNvSpPr txBox="1"/>
          <p:nvPr/>
        </p:nvSpPr>
        <p:spPr>
          <a:xfrm rot="645583">
            <a:off x="3517991" y="2990259"/>
            <a:ext cx="1584176" cy="1200329"/>
          </a:xfrm>
          <a:prstGeom prst="rect">
            <a:avLst/>
          </a:prstGeom>
          <a:solidFill>
            <a:schemeClr val="bg1">
              <a:lumMod val="95000"/>
            </a:schemeClr>
          </a:solidFill>
          <a:ln w="28575">
            <a:solidFill>
              <a:srgbClr val="0070C0"/>
            </a:solidFill>
            <a:prstDash val="sysDash"/>
          </a:ln>
        </p:spPr>
        <p:txBody>
          <a:bodyPr wrap="square" rtlCol="1">
            <a:spAutoFit/>
          </a:bodyPr>
          <a:lstStyle/>
          <a:p>
            <a:pPr algn="ctr"/>
            <a:r>
              <a:rPr lang="he-IL" b="1" dirty="0" smtClean="0">
                <a:solidFill>
                  <a:srgbClr val="0070C0"/>
                </a:solidFill>
              </a:rPr>
              <a:t>כימיה - ????</a:t>
            </a:r>
            <a:endParaRPr lang="en-US" dirty="0" smtClean="0">
              <a:solidFill>
                <a:srgbClr val="0070C0"/>
              </a:solidFill>
            </a:endParaRPr>
          </a:p>
          <a:p>
            <a:pPr algn="ctr"/>
            <a:r>
              <a:rPr lang="he-IL" dirty="0" smtClean="0">
                <a:solidFill>
                  <a:srgbClr val="0070C0"/>
                </a:solidFill>
              </a:rPr>
              <a:t>תלמידי עירוני י"ד תל-אביב</a:t>
            </a:r>
            <a:endParaRPr lang="en-US" dirty="0" smtClean="0">
              <a:solidFill>
                <a:srgbClr val="0070C0"/>
              </a:solidFill>
            </a:endParaRPr>
          </a:p>
          <a:p>
            <a:endParaRPr lang="he-IL" dirty="0"/>
          </a:p>
        </p:txBody>
      </p:sp>
      <p:sp>
        <p:nvSpPr>
          <p:cNvPr id="15" name="TextBox 14"/>
          <p:cNvSpPr txBox="1"/>
          <p:nvPr/>
        </p:nvSpPr>
        <p:spPr>
          <a:xfrm rot="20560543">
            <a:off x="464678" y="1773396"/>
            <a:ext cx="1656184" cy="1061829"/>
          </a:xfrm>
          <a:prstGeom prst="rect">
            <a:avLst/>
          </a:prstGeom>
          <a:solidFill>
            <a:schemeClr val="accent2">
              <a:lumMod val="20000"/>
              <a:lumOff val="80000"/>
            </a:schemeClr>
          </a:solidFill>
          <a:ln w="28575">
            <a:solidFill>
              <a:schemeClr val="accent3">
                <a:lumMod val="50000"/>
              </a:schemeClr>
            </a:solidFill>
            <a:prstDash val="sysDash"/>
          </a:ln>
        </p:spPr>
        <p:txBody>
          <a:bodyPr wrap="square" rtlCol="1">
            <a:spAutoFit/>
          </a:bodyPr>
          <a:lstStyle/>
          <a:p>
            <a:pPr lvl="0" algn="ctr" fontAlgn="base">
              <a:lnSpc>
                <a:spcPct val="150000"/>
              </a:lnSpc>
              <a:spcBef>
                <a:spcPct val="0"/>
              </a:spcBef>
              <a:spcAft>
                <a:spcPct val="0"/>
              </a:spcAft>
            </a:pPr>
            <a:r>
              <a:rPr lang="he-IL" b="1" dirty="0" smtClean="0">
                <a:solidFill>
                  <a:schemeClr val="accent1">
                    <a:lumMod val="50000"/>
                  </a:schemeClr>
                </a:solidFill>
                <a:latin typeface="Arial" pitchFamily="34" charset="0"/>
                <a:ea typeface="Times New Roman" pitchFamily="18" charset="0"/>
              </a:rPr>
              <a:t>אפקט הלוטוס</a:t>
            </a:r>
            <a:endParaRPr lang="en-US" dirty="0" smtClean="0">
              <a:solidFill>
                <a:schemeClr val="accent1">
                  <a:lumMod val="50000"/>
                </a:schemeClr>
              </a:solidFill>
              <a:latin typeface="Arial" pitchFamily="34" charset="0"/>
            </a:endParaRPr>
          </a:p>
          <a:p>
            <a:pPr lvl="0" algn="ctr" eaLnBrk="0" fontAlgn="base" hangingPunct="0">
              <a:spcBef>
                <a:spcPct val="0"/>
              </a:spcBef>
              <a:spcAft>
                <a:spcPct val="0"/>
              </a:spcAft>
            </a:pPr>
            <a:r>
              <a:rPr lang="he-IL" dirty="0" smtClean="0">
                <a:solidFill>
                  <a:schemeClr val="accent1">
                    <a:lumMod val="50000"/>
                  </a:schemeClr>
                </a:solidFill>
                <a:latin typeface="Arial" pitchFamily="34" charset="0"/>
                <a:ea typeface="Times New Roman" pitchFamily="18" charset="0"/>
                <a:cs typeface="David" pitchFamily="34" charset="-79"/>
              </a:rPr>
              <a:t>תיכון אזורי גדרה</a:t>
            </a:r>
            <a:endParaRPr lang="he-IL" sz="2000" dirty="0" smtClean="0">
              <a:solidFill>
                <a:schemeClr val="accent1">
                  <a:lumMod val="50000"/>
                </a:schemeClr>
              </a:solidFill>
              <a:latin typeface="Arial" pitchFamily="34" charset="0"/>
              <a:cs typeface="Arial" pitchFamily="34" charset="0"/>
            </a:endParaRPr>
          </a:p>
          <a:p>
            <a:endParaRPr lang="he-IL" dirty="0"/>
          </a:p>
        </p:txBody>
      </p:sp>
      <p:sp>
        <p:nvSpPr>
          <p:cNvPr id="16" name="TextBox 15"/>
          <p:cNvSpPr txBox="1"/>
          <p:nvPr/>
        </p:nvSpPr>
        <p:spPr>
          <a:xfrm rot="1310962">
            <a:off x="560668" y="4708368"/>
            <a:ext cx="2527422" cy="1061829"/>
          </a:xfrm>
          <a:prstGeom prst="rect">
            <a:avLst/>
          </a:prstGeom>
          <a:solidFill>
            <a:schemeClr val="accent1">
              <a:lumMod val="40000"/>
              <a:lumOff val="60000"/>
            </a:schemeClr>
          </a:solidFill>
          <a:ln w="19050">
            <a:solidFill>
              <a:srgbClr val="7030A0"/>
            </a:solidFill>
            <a:prstDash val="dash"/>
          </a:ln>
        </p:spPr>
        <p:txBody>
          <a:bodyPr wrap="square" rtlCol="1">
            <a:spAutoFit/>
          </a:bodyPr>
          <a:lstStyle/>
          <a:p>
            <a:pPr algn="ctr">
              <a:lnSpc>
                <a:spcPct val="150000"/>
              </a:lnSpc>
            </a:pPr>
            <a:r>
              <a:rPr lang="he-IL" b="1" dirty="0" smtClean="0">
                <a:solidFill>
                  <a:srgbClr val="7030A0"/>
                </a:solidFill>
              </a:rPr>
              <a:t>בשמים - לא רק ריחות טובים</a:t>
            </a:r>
            <a:endParaRPr lang="en-US" dirty="0" smtClean="0">
              <a:solidFill>
                <a:srgbClr val="7030A0"/>
              </a:solidFill>
            </a:endParaRPr>
          </a:p>
          <a:p>
            <a:pPr algn="ctr"/>
            <a:r>
              <a:rPr lang="he-IL" dirty="0" smtClean="0">
                <a:solidFill>
                  <a:srgbClr val="7030A0"/>
                </a:solidFill>
              </a:rPr>
              <a:t> תיכון "צפית", כפר מנחם</a:t>
            </a:r>
            <a:endParaRPr lang="en-US" dirty="0" smtClean="0">
              <a:solidFill>
                <a:srgbClr val="7030A0"/>
              </a:solidFill>
            </a:endParaRPr>
          </a:p>
          <a:p>
            <a:pPr algn="ctr"/>
            <a:endParaRPr lang="he-IL" dirty="0"/>
          </a:p>
        </p:txBody>
      </p:sp>
      <p:sp>
        <p:nvSpPr>
          <p:cNvPr id="21" name="TextBox 20"/>
          <p:cNvSpPr txBox="1"/>
          <p:nvPr/>
        </p:nvSpPr>
        <p:spPr>
          <a:xfrm rot="791093">
            <a:off x="5525874" y="4766131"/>
            <a:ext cx="2376264" cy="1061829"/>
          </a:xfrm>
          <a:prstGeom prst="rect">
            <a:avLst/>
          </a:prstGeom>
          <a:solidFill>
            <a:schemeClr val="accent3">
              <a:lumMod val="75000"/>
            </a:schemeClr>
          </a:solidFill>
          <a:ln w="19050">
            <a:solidFill>
              <a:srgbClr val="FFC000"/>
            </a:solidFill>
            <a:prstDash val="lgDash"/>
          </a:ln>
        </p:spPr>
        <p:txBody>
          <a:bodyPr wrap="square" rtlCol="1">
            <a:spAutoFit/>
          </a:bodyPr>
          <a:lstStyle/>
          <a:p>
            <a:pPr lvl="0" algn="ctr" fontAlgn="base">
              <a:lnSpc>
                <a:spcPct val="150000"/>
              </a:lnSpc>
              <a:spcBef>
                <a:spcPct val="0"/>
              </a:spcBef>
              <a:spcAft>
                <a:spcPct val="0"/>
              </a:spcAft>
            </a:pPr>
            <a:r>
              <a:rPr lang="he-IL" b="1" u="sng" dirty="0" smtClean="0">
                <a:solidFill>
                  <a:srgbClr val="FFC000"/>
                </a:solidFill>
                <a:latin typeface="Calibri" pitchFamily="34" charset="0"/>
                <a:ea typeface="Times New Roman" pitchFamily="18" charset="0"/>
              </a:rPr>
              <a:t>קצת על קרם הגנה</a:t>
            </a:r>
            <a:endParaRPr lang="he-IL" b="1" dirty="0" smtClean="0">
              <a:solidFill>
                <a:srgbClr val="FFC000"/>
              </a:solidFill>
              <a:latin typeface="Calibri" pitchFamily="34" charset="0"/>
              <a:ea typeface="Times New Roman" pitchFamily="18" charset="0"/>
            </a:endParaRPr>
          </a:p>
          <a:p>
            <a:pPr lvl="0" algn="ctr" rtl="0" eaLnBrk="0" fontAlgn="base" hangingPunct="0">
              <a:spcBef>
                <a:spcPct val="0"/>
              </a:spcBef>
              <a:spcAft>
                <a:spcPct val="0"/>
              </a:spcAft>
            </a:pPr>
            <a:r>
              <a:rPr lang="he-IL" dirty="0" smtClean="0">
                <a:solidFill>
                  <a:srgbClr val="FFC000"/>
                </a:solidFill>
                <a:latin typeface="Calibri" pitchFamily="34" charset="0"/>
                <a:ea typeface="Times New Roman" pitchFamily="18" charset="0"/>
                <a:cs typeface="David" pitchFamily="34" charset="-79"/>
              </a:rPr>
              <a:t>(אורט </a:t>
            </a:r>
            <a:r>
              <a:rPr lang="he-IL" dirty="0" err="1" smtClean="0">
                <a:solidFill>
                  <a:srgbClr val="FFC000"/>
                </a:solidFill>
                <a:latin typeface="Calibri" pitchFamily="34" charset="0"/>
                <a:ea typeface="Times New Roman" pitchFamily="18" charset="0"/>
                <a:cs typeface="David" pitchFamily="34" charset="-79"/>
              </a:rPr>
              <a:t>רוגוזין</a:t>
            </a:r>
            <a:r>
              <a:rPr lang="he-IL" dirty="0" smtClean="0">
                <a:solidFill>
                  <a:srgbClr val="FFC000"/>
                </a:solidFill>
                <a:latin typeface="Calibri" pitchFamily="34" charset="0"/>
                <a:ea typeface="Times New Roman" pitchFamily="18" charset="0"/>
                <a:cs typeface="David" pitchFamily="34" charset="-79"/>
              </a:rPr>
              <a:t>, </a:t>
            </a:r>
            <a:r>
              <a:rPr lang="he-IL" dirty="0" err="1" smtClean="0">
                <a:solidFill>
                  <a:srgbClr val="FFC000"/>
                </a:solidFill>
                <a:latin typeface="Calibri" pitchFamily="34" charset="0"/>
                <a:ea typeface="Times New Roman" pitchFamily="18" charset="0"/>
                <a:cs typeface="David" pitchFamily="34" charset="-79"/>
              </a:rPr>
              <a:t>קרית</a:t>
            </a:r>
            <a:r>
              <a:rPr lang="he-IL" dirty="0" smtClean="0">
                <a:solidFill>
                  <a:srgbClr val="FFC000"/>
                </a:solidFill>
                <a:latin typeface="Calibri" pitchFamily="34" charset="0"/>
                <a:ea typeface="Times New Roman" pitchFamily="18" charset="0"/>
                <a:cs typeface="David" pitchFamily="34" charset="-79"/>
              </a:rPr>
              <a:t> גת)</a:t>
            </a:r>
            <a:r>
              <a:rPr lang="en-US" sz="700" dirty="0" smtClean="0">
                <a:solidFill>
                  <a:srgbClr val="FFC000"/>
                </a:solidFill>
                <a:latin typeface="Arial" pitchFamily="34" charset="0"/>
                <a:cs typeface="Arial" pitchFamily="34" charset="0"/>
              </a:rPr>
              <a:t> </a:t>
            </a:r>
            <a:endParaRPr lang="en-US" sz="2000" dirty="0" smtClean="0">
              <a:solidFill>
                <a:srgbClr val="FFC000"/>
              </a:solidFill>
              <a:latin typeface="Arial" pitchFamily="34" charset="0"/>
              <a:cs typeface="Arial" pitchFamily="34" charset="0"/>
            </a:endParaRPr>
          </a:p>
          <a:p>
            <a:endParaRPr lang="he-IL" dirty="0">
              <a:solidFill>
                <a:srgbClr val="FFC000"/>
              </a:solidFill>
            </a:endParaRPr>
          </a:p>
        </p:txBody>
      </p:sp>
      <p:sp>
        <p:nvSpPr>
          <p:cNvPr id="22" name="TextBox 21"/>
          <p:cNvSpPr txBox="1"/>
          <p:nvPr/>
        </p:nvSpPr>
        <p:spPr>
          <a:xfrm rot="277615">
            <a:off x="861188" y="3090999"/>
            <a:ext cx="2232248" cy="1200329"/>
          </a:xfrm>
          <a:prstGeom prst="rect">
            <a:avLst/>
          </a:prstGeom>
          <a:solidFill>
            <a:schemeClr val="accent5">
              <a:lumMod val="75000"/>
            </a:schemeClr>
          </a:solidFill>
          <a:ln w="28575">
            <a:solidFill>
              <a:schemeClr val="accent5">
                <a:lumMod val="20000"/>
                <a:lumOff val="80000"/>
              </a:schemeClr>
            </a:solidFill>
            <a:prstDash val="sysDash"/>
          </a:ln>
        </p:spPr>
        <p:txBody>
          <a:bodyPr wrap="square" rtlCol="1">
            <a:spAutoFit/>
          </a:bodyPr>
          <a:lstStyle/>
          <a:p>
            <a:pPr algn="ctr">
              <a:lnSpc>
                <a:spcPct val="150000"/>
              </a:lnSpc>
            </a:pPr>
            <a:r>
              <a:rPr lang="he-IL" b="1" dirty="0" smtClean="0">
                <a:solidFill>
                  <a:srgbClr val="FFFF00"/>
                </a:solidFill>
              </a:rPr>
              <a:t>תרופות להקלה בתסמיני הפרעות קשב וריכוז</a:t>
            </a:r>
            <a:endParaRPr lang="en-US" dirty="0" smtClean="0">
              <a:solidFill>
                <a:srgbClr val="FFFF00"/>
              </a:solidFill>
            </a:endParaRPr>
          </a:p>
          <a:p>
            <a:pPr algn="ctr"/>
            <a:r>
              <a:rPr lang="he-IL" dirty="0" smtClean="0">
                <a:solidFill>
                  <a:srgbClr val="FFFF00"/>
                </a:solidFill>
              </a:rPr>
              <a:t>(אורט </a:t>
            </a:r>
            <a:r>
              <a:rPr lang="he-IL" dirty="0" err="1" smtClean="0">
                <a:solidFill>
                  <a:srgbClr val="FFFF00"/>
                </a:solidFill>
              </a:rPr>
              <a:t>רוגוזין</a:t>
            </a:r>
            <a:r>
              <a:rPr lang="he-IL" dirty="0" smtClean="0">
                <a:solidFill>
                  <a:srgbClr val="FFFF00"/>
                </a:solidFill>
              </a:rPr>
              <a:t>, </a:t>
            </a:r>
            <a:r>
              <a:rPr lang="he-IL" dirty="0" err="1" smtClean="0">
                <a:solidFill>
                  <a:srgbClr val="FFFF00"/>
                </a:solidFill>
              </a:rPr>
              <a:t>קרית</a:t>
            </a:r>
            <a:r>
              <a:rPr lang="he-IL" dirty="0" smtClean="0">
                <a:solidFill>
                  <a:srgbClr val="FFFF00"/>
                </a:solidFill>
              </a:rPr>
              <a:t> גת)</a:t>
            </a:r>
            <a:endParaRPr lang="he-IL" dirty="0">
              <a:solidFill>
                <a:srgbClr val="FFFF00"/>
              </a:solidFill>
            </a:endParaRPr>
          </a:p>
        </p:txBody>
      </p:sp>
      <p:sp>
        <p:nvSpPr>
          <p:cNvPr id="23" name="TextBox 22"/>
          <p:cNvSpPr txBox="1"/>
          <p:nvPr/>
        </p:nvSpPr>
        <p:spPr>
          <a:xfrm rot="20488107">
            <a:off x="5185055" y="1895440"/>
            <a:ext cx="2304256" cy="1061829"/>
          </a:xfrm>
          <a:prstGeom prst="rect">
            <a:avLst/>
          </a:prstGeom>
          <a:solidFill>
            <a:schemeClr val="accent2">
              <a:lumMod val="60000"/>
              <a:lumOff val="40000"/>
            </a:schemeClr>
          </a:solidFill>
          <a:ln w="28575">
            <a:solidFill>
              <a:srgbClr val="7030A0"/>
            </a:solidFill>
            <a:prstDash val="lgDash"/>
          </a:ln>
        </p:spPr>
        <p:txBody>
          <a:bodyPr wrap="square" rtlCol="1">
            <a:spAutoFit/>
          </a:bodyPr>
          <a:lstStyle/>
          <a:p>
            <a:pPr>
              <a:lnSpc>
                <a:spcPct val="150000"/>
              </a:lnSpc>
            </a:pPr>
            <a:r>
              <a:rPr lang="he-IL" b="1" dirty="0" smtClean="0">
                <a:solidFill>
                  <a:schemeClr val="tx2">
                    <a:lumMod val="50000"/>
                  </a:schemeClr>
                </a:solidFill>
              </a:rPr>
              <a:t>הכימיה של נעלי הספורט</a:t>
            </a:r>
            <a:endParaRPr lang="en-US" dirty="0" smtClean="0">
              <a:solidFill>
                <a:schemeClr val="tx2">
                  <a:lumMod val="50000"/>
                </a:schemeClr>
              </a:solidFill>
            </a:endParaRPr>
          </a:p>
          <a:p>
            <a:r>
              <a:rPr lang="he-IL" dirty="0" smtClean="0">
                <a:solidFill>
                  <a:schemeClr val="tx2">
                    <a:lumMod val="50000"/>
                  </a:schemeClr>
                </a:solidFill>
              </a:rPr>
              <a:t>תיכון "צפית", כפר מנחם</a:t>
            </a:r>
            <a:endParaRPr lang="en-US" dirty="0" smtClean="0">
              <a:solidFill>
                <a:schemeClr val="tx2">
                  <a:lumMod val="50000"/>
                </a:schemeClr>
              </a:solidFill>
            </a:endParaRPr>
          </a:p>
          <a:p>
            <a:endParaRPr lang="he-IL" dirty="0">
              <a:solidFill>
                <a:schemeClr val="tx2">
                  <a:lumMod val="50000"/>
                </a:schemeClr>
              </a:solidFill>
            </a:endParaRPr>
          </a:p>
        </p:txBody>
      </p:sp>
      <p:sp>
        <p:nvSpPr>
          <p:cNvPr id="24" name="TextBox 23"/>
          <p:cNvSpPr txBox="1"/>
          <p:nvPr/>
        </p:nvSpPr>
        <p:spPr>
          <a:xfrm rot="21013811">
            <a:off x="6062040" y="2754718"/>
            <a:ext cx="2304256" cy="784830"/>
          </a:xfrm>
          <a:prstGeom prst="rect">
            <a:avLst/>
          </a:prstGeom>
          <a:solidFill>
            <a:srgbClr val="ABB2A6"/>
          </a:solidFill>
          <a:ln w="19050">
            <a:solidFill>
              <a:schemeClr val="accent4">
                <a:lumMod val="50000"/>
              </a:schemeClr>
            </a:solidFill>
            <a:prstDash val="sysDash"/>
          </a:ln>
        </p:spPr>
        <p:txBody>
          <a:bodyPr wrap="square" rtlCol="1">
            <a:spAutoFit/>
          </a:bodyPr>
          <a:lstStyle/>
          <a:p>
            <a:pPr algn="ctr">
              <a:lnSpc>
                <a:spcPct val="150000"/>
              </a:lnSpc>
            </a:pPr>
            <a:r>
              <a:rPr lang="he-IL" b="1" dirty="0" smtClean="0">
                <a:solidFill>
                  <a:schemeClr val="accent4">
                    <a:lumMod val="50000"/>
                  </a:schemeClr>
                </a:solidFill>
              </a:rPr>
              <a:t>כימיה באפודי מגן</a:t>
            </a:r>
            <a:endParaRPr lang="en-US" dirty="0" smtClean="0">
              <a:solidFill>
                <a:schemeClr val="accent4">
                  <a:lumMod val="50000"/>
                </a:schemeClr>
              </a:solidFill>
            </a:endParaRPr>
          </a:p>
          <a:p>
            <a:pPr algn="ctr"/>
            <a:r>
              <a:rPr lang="he-IL" dirty="0" smtClean="0">
                <a:solidFill>
                  <a:schemeClr val="accent4">
                    <a:lumMod val="50000"/>
                  </a:schemeClr>
                </a:solidFill>
              </a:rPr>
              <a:t>(תיכון "צפית", כפר מנחם)</a:t>
            </a:r>
            <a:endParaRPr lang="en-US" dirty="0" smtClean="0">
              <a:solidFill>
                <a:schemeClr val="accent4">
                  <a:lumMod val="50000"/>
                </a:schemeClr>
              </a:solidFill>
            </a:endParaRPr>
          </a:p>
        </p:txBody>
      </p:sp>
      <p:sp>
        <p:nvSpPr>
          <p:cNvPr id="25" name="TextBox 24"/>
          <p:cNvSpPr txBox="1"/>
          <p:nvPr/>
        </p:nvSpPr>
        <p:spPr>
          <a:xfrm rot="20868344">
            <a:off x="5475112" y="3767497"/>
            <a:ext cx="2592288" cy="646331"/>
          </a:xfrm>
          <a:prstGeom prst="rect">
            <a:avLst/>
          </a:prstGeom>
          <a:solidFill>
            <a:schemeClr val="bg1"/>
          </a:solidFill>
          <a:ln w="19050">
            <a:solidFill>
              <a:schemeClr val="tx2">
                <a:lumMod val="50000"/>
              </a:schemeClr>
            </a:solidFill>
            <a:prstDash val="sysDash"/>
          </a:ln>
        </p:spPr>
        <p:txBody>
          <a:bodyPr wrap="square" rtlCol="1">
            <a:spAutoFit/>
          </a:bodyPr>
          <a:lstStyle/>
          <a:p>
            <a:pPr algn="ctr"/>
            <a:r>
              <a:rPr lang="he-IL" b="1" dirty="0" smtClean="0"/>
              <a:t>ביו-דיזל</a:t>
            </a:r>
            <a:endParaRPr lang="en-US" dirty="0" smtClean="0"/>
          </a:p>
          <a:p>
            <a:pPr algn="ctr"/>
            <a:r>
              <a:rPr lang="he-IL" dirty="0" smtClean="0"/>
              <a:t>בי"ס תיכון מבואות הנגב</a:t>
            </a:r>
            <a:endParaRPr lang="he-I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a:xfrm>
            <a:off x="301752" y="1524000"/>
            <a:ext cx="4126232" cy="732974"/>
          </a:xfrm>
        </p:spPr>
        <p:txBody>
          <a:bodyPr/>
          <a:lstStyle/>
          <a:p>
            <a:r>
              <a:rPr lang="he-IL" dirty="0" smtClean="0"/>
              <a:t>"למה כימיה?" – עירוני י"ד, תל-אביב </a:t>
            </a:r>
            <a:endParaRPr lang="he-IL" dirty="0"/>
          </a:p>
        </p:txBody>
      </p:sp>
      <p:sp>
        <p:nvSpPr>
          <p:cNvPr id="3" name="מציין מיקום טקסט 2"/>
          <p:cNvSpPr>
            <a:spLocks noGrp="1"/>
          </p:cNvSpPr>
          <p:nvPr>
            <p:ph type="body" sz="half" idx="3"/>
          </p:nvPr>
        </p:nvSpPr>
        <p:spPr/>
        <p:txBody>
          <a:bodyPr/>
          <a:lstStyle/>
          <a:p>
            <a:r>
              <a:rPr lang="he-IL" dirty="0" smtClean="0"/>
              <a:t>"ננוטכנולוגיה" – אורט אבין</a:t>
            </a:r>
            <a:endParaRPr lang="he-IL" dirty="0"/>
          </a:p>
        </p:txBody>
      </p:sp>
      <p:pic>
        <p:nvPicPr>
          <p:cNvPr id="7" name="מציין מיקום תוכן 6" descr="IMG00135-20111130-1153.jpg"/>
          <p:cNvPicPr>
            <a:picLocks noGrp="1" noChangeAspect="1"/>
          </p:cNvPicPr>
          <p:nvPr>
            <p:ph sz="quarter" idx="4"/>
          </p:nvPr>
        </p:nvPicPr>
        <p:blipFill>
          <a:blip r:embed="rId2" cstate="print"/>
          <a:stretch>
            <a:fillRect/>
          </a:stretch>
        </p:blipFill>
        <p:spPr>
          <a:xfrm>
            <a:off x="4738025" y="2780928"/>
            <a:ext cx="4154455" cy="3115841"/>
          </a:xfrm>
        </p:spPr>
      </p:pic>
      <p:sp>
        <p:nvSpPr>
          <p:cNvPr id="6" name="כותרת 5"/>
          <p:cNvSpPr>
            <a:spLocks noGrp="1"/>
          </p:cNvSpPr>
          <p:nvPr>
            <p:ph type="title"/>
          </p:nvPr>
        </p:nvSpPr>
        <p:spPr>
          <a:xfrm>
            <a:off x="179512" y="228600"/>
            <a:ext cx="8784976" cy="758952"/>
          </a:xfrm>
        </p:spPr>
        <p:txBody>
          <a:bodyPr>
            <a:noAutofit/>
          </a:bodyPr>
          <a:lstStyle/>
          <a:p>
            <a:r>
              <a:rPr lang="he-IL" sz="4600" b="1" dirty="0" smtClean="0">
                <a:latin typeface="David" pitchFamily="34" charset="-79"/>
                <a:cs typeface="David" pitchFamily="34" charset="-79"/>
              </a:rPr>
              <a:t>הרצאות התלמידים – מושבים מקבילים</a:t>
            </a:r>
          </a:p>
        </p:txBody>
      </p:sp>
      <p:pic>
        <p:nvPicPr>
          <p:cNvPr id="10" name="מציין מיקום תוכן 9" descr="IMG00137-20111130-1205.jpg"/>
          <p:cNvPicPr>
            <a:picLocks noGrp="1" noChangeAspect="1"/>
          </p:cNvPicPr>
          <p:nvPr>
            <p:ph sz="quarter" idx="2"/>
          </p:nvPr>
        </p:nvPicPr>
        <p:blipFill>
          <a:blip r:embed="rId3" cstate="print"/>
          <a:stretch>
            <a:fillRect/>
          </a:stretch>
        </p:blipFill>
        <p:spPr>
          <a:xfrm rot="16200000">
            <a:off x="534889" y="2497559"/>
            <a:ext cx="3681734" cy="352839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p:txBody>
          <a:bodyPr/>
          <a:lstStyle/>
          <a:p>
            <a:r>
              <a:rPr lang="he-IL" dirty="0" smtClean="0"/>
              <a:t>כולל הדגמת "נחש פרעה"... </a:t>
            </a:r>
          </a:p>
          <a:p>
            <a:endParaRPr lang="he-IL" dirty="0"/>
          </a:p>
        </p:txBody>
      </p:sp>
      <p:sp>
        <p:nvSpPr>
          <p:cNvPr id="3" name="מציין מיקום טקסט 2"/>
          <p:cNvSpPr>
            <a:spLocks noGrp="1"/>
          </p:cNvSpPr>
          <p:nvPr>
            <p:ph type="body" sz="half" idx="3"/>
          </p:nvPr>
        </p:nvSpPr>
        <p:spPr/>
        <p:txBody>
          <a:bodyPr/>
          <a:lstStyle/>
          <a:p>
            <a:r>
              <a:rPr lang="he-IL" dirty="0" smtClean="0"/>
              <a:t>נושא ותיק ומוכר,</a:t>
            </a:r>
          </a:p>
          <a:p>
            <a:r>
              <a:rPr lang="he-IL" dirty="0" smtClean="0"/>
              <a:t>הפעם מזווית הראייה של התלמידים...</a:t>
            </a:r>
            <a:endParaRPr lang="he-IL" dirty="0"/>
          </a:p>
        </p:txBody>
      </p:sp>
      <p:pic>
        <p:nvPicPr>
          <p:cNvPr id="8" name="מציין מיקום תוכן 7" descr="IMG00142-20111130-1216.jpg"/>
          <p:cNvPicPr>
            <a:picLocks noGrp="1" noChangeAspect="1"/>
          </p:cNvPicPr>
          <p:nvPr>
            <p:ph sz="quarter" idx="2"/>
          </p:nvPr>
        </p:nvPicPr>
        <p:blipFill>
          <a:blip r:embed="rId2" cstate="print"/>
          <a:stretch>
            <a:fillRect/>
          </a:stretch>
        </p:blipFill>
        <p:spPr>
          <a:xfrm rot="16200000">
            <a:off x="287524" y="2456892"/>
            <a:ext cx="4320480" cy="3240360"/>
          </a:xfrm>
        </p:spPr>
      </p:pic>
      <p:pic>
        <p:nvPicPr>
          <p:cNvPr id="7" name="מציין מיקום תוכן 6" descr="IMG00139-20111130-1205.jpg"/>
          <p:cNvPicPr>
            <a:picLocks noGrp="1" noChangeAspect="1"/>
          </p:cNvPicPr>
          <p:nvPr>
            <p:ph sz="quarter" idx="4"/>
          </p:nvPr>
        </p:nvPicPr>
        <p:blipFill>
          <a:blip r:embed="rId3" cstate="print"/>
          <a:stretch>
            <a:fillRect/>
          </a:stretch>
        </p:blipFill>
        <p:spPr>
          <a:xfrm>
            <a:off x="4644008" y="2708920"/>
            <a:ext cx="4182616" cy="3136962"/>
          </a:xfrm>
        </p:spPr>
      </p:pic>
      <p:sp>
        <p:nvSpPr>
          <p:cNvPr id="6" name="כותרת 5"/>
          <p:cNvSpPr>
            <a:spLocks noGrp="1"/>
          </p:cNvSpPr>
          <p:nvPr>
            <p:ph type="title"/>
          </p:nvPr>
        </p:nvSpPr>
        <p:spPr>
          <a:xfrm>
            <a:off x="179512" y="228600"/>
            <a:ext cx="8784976" cy="758952"/>
          </a:xfrm>
        </p:spPr>
        <p:txBody>
          <a:bodyPr>
            <a:noAutofit/>
          </a:bodyPr>
          <a:lstStyle/>
          <a:p>
            <a:r>
              <a:rPr lang="he-IL" sz="4600" b="1" dirty="0" smtClean="0">
                <a:latin typeface="David" pitchFamily="34" charset="-79"/>
                <a:cs typeface="David" pitchFamily="34" charset="-79"/>
              </a:rPr>
              <a:t>הרצאות התלמידים – מושבים מקבילים</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שלט חוצות.jpg"/>
          <p:cNvPicPr>
            <a:picLocks noGrp="1" noChangeAspect="1"/>
          </p:cNvPicPr>
          <p:nvPr>
            <p:ph sz="quarter" idx="4294967295"/>
          </p:nvPr>
        </p:nvPicPr>
        <p:blipFill>
          <a:blip r:embed="rId2" cstate="print"/>
          <a:stretch>
            <a:fillRect/>
          </a:stretch>
        </p:blipFill>
        <p:spPr>
          <a:xfrm>
            <a:off x="827584" y="422158"/>
            <a:ext cx="7416824" cy="5562618"/>
          </a:xfrm>
        </p:spPr>
      </p:pic>
      <p:pic>
        <p:nvPicPr>
          <p:cNvPr id="3" name="תמונה 2" descr="IMG_0581.jpg"/>
          <p:cNvPicPr>
            <a:picLocks noChangeAspect="1"/>
          </p:cNvPicPr>
          <p:nvPr/>
        </p:nvPicPr>
        <p:blipFill>
          <a:blip r:embed="rId3" cstate="print"/>
          <a:stretch>
            <a:fillRect/>
          </a:stretch>
        </p:blipFill>
        <p:spPr>
          <a:xfrm>
            <a:off x="323528" y="332656"/>
            <a:ext cx="8424935" cy="583264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p:txBody>
          <a:bodyPr/>
          <a:lstStyle/>
          <a:p>
            <a:pPr algn="ctr"/>
            <a:r>
              <a:rPr lang="he-IL" dirty="0" smtClean="0"/>
              <a:t> לא רק מדברים על...</a:t>
            </a:r>
          </a:p>
          <a:p>
            <a:pPr algn="ctr"/>
            <a:r>
              <a:rPr lang="he-IL" dirty="0" smtClean="0"/>
              <a:t>אלא מראים את התוצרת...</a:t>
            </a:r>
            <a:endParaRPr lang="he-IL" dirty="0"/>
          </a:p>
        </p:txBody>
      </p:sp>
      <p:sp>
        <p:nvSpPr>
          <p:cNvPr id="3" name="מציין מיקום טקסט 2"/>
          <p:cNvSpPr>
            <a:spLocks noGrp="1"/>
          </p:cNvSpPr>
          <p:nvPr>
            <p:ph type="body" sz="half" idx="3"/>
          </p:nvPr>
        </p:nvSpPr>
        <p:spPr/>
        <p:txBody>
          <a:bodyPr/>
          <a:lstStyle/>
          <a:p>
            <a:pPr algn="ctr"/>
            <a:r>
              <a:rPr lang="he-IL" dirty="0" smtClean="0"/>
              <a:t>קצת על קרם הגנה</a:t>
            </a:r>
          </a:p>
          <a:p>
            <a:pPr algn="ctr"/>
            <a:r>
              <a:rPr lang="he-IL" dirty="0" smtClean="0"/>
              <a:t>תלמידי אורט </a:t>
            </a:r>
            <a:r>
              <a:rPr lang="he-IL" dirty="0" err="1" smtClean="0"/>
              <a:t>רוגוזין</a:t>
            </a:r>
            <a:r>
              <a:rPr lang="he-IL" dirty="0" smtClean="0"/>
              <a:t>, </a:t>
            </a:r>
            <a:r>
              <a:rPr lang="he-IL" dirty="0" err="1" smtClean="0"/>
              <a:t>קרית</a:t>
            </a:r>
            <a:r>
              <a:rPr lang="he-IL" dirty="0" smtClean="0"/>
              <a:t> גת</a:t>
            </a:r>
          </a:p>
        </p:txBody>
      </p:sp>
      <p:pic>
        <p:nvPicPr>
          <p:cNvPr id="7" name="מציין מיקום תוכן 6" descr="2011-12-19_11.59.34.jpg"/>
          <p:cNvPicPr>
            <a:picLocks noGrp="1" noChangeAspect="1"/>
          </p:cNvPicPr>
          <p:nvPr>
            <p:ph sz="quarter" idx="4"/>
          </p:nvPr>
        </p:nvPicPr>
        <p:blipFill>
          <a:blip r:embed="rId2" cstate="print"/>
          <a:stretch>
            <a:fillRect/>
          </a:stretch>
        </p:blipFill>
        <p:spPr>
          <a:xfrm>
            <a:off x="1725531" y="2258561"/>
            <a:ext cx="5561114" cy="4170836"/>
          </a:xfrm>
        </p:spPr>
      </p:pic>
      <p:sp>
        <p:nvSpPr>
          <p:cNvPr id="6" name="כותרת 5"/>
          <p:cNvSpPr>
            <a:spLocks noGrp="1"/>
          </p:cNvSpPr>
          <p:nvPr>
            <p:ph type="title"/>
          </p:nvPr>
        </p:nvSpPr>
        <p:spPr>
          <a:xfrm>
            <a:off x="179512" y="228600"/>
            <a:ext cx="8784976" cy="758952"/>
          </a:xfrm>
        </p:spPr>
        <p:txBody>
          <a:bodyPr>
            <a:noAutofit/>
          </a:bodyPr>
          <a:lstStyle/>
          <a:p>
            <a:r>
              <a:rPr lang="he-IL" sz="4600" b="1" dirty="0" smtClean="0">
                <a:latin typeface="David" pitchFamily="34" charset="-79"/>
                <a:cs typeface="David" pitchFamily="34" charset="-79"/>
              </a:rPr>
              <a:t>הרצאות התלמידים – מושבים מקבילים</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p:txBody>
          <a:bodyPr/>
          <a:lstStyle/>
          <a:p>
            <a:r>
              <a:rPr lang="he-IL" dirty="0"/>
              <a:t>הניסוי "בקבוקים חסרי מנוח" והאסון הגדול בלונדון 1952 - בעז </a:t>
            </a:r>
            <a:r>
              <a:rPr lang="he-IL" dirty="0" smtClean="0"/>
              <a:t>הדס</a:t>
            </a:r>
            <a:endParaRPr lang="he-IL" dirty="0"/>
          </a:p>
        </p:txBody>
      </p:sp>
      <p:sp>
        <p:nvSpPr>
          <p:cNvPr id="3" name="מציין מיקום טקסט 2"/>
          <p:cNvSpPr>
            <a:spLocks noGrp="1"/>
          </p:cNvSpPr>
          <p:nvPr>
            <p:ph type="body" sz="half" idx="3"/>
          </p:nvPr>
        </p:nvSpPr>
        <p:spPr/>
        <p:txBody>
          <a:bodyPr/>
          <a:lstStyle/>
          <a:p>
            <a:r>
              <a:rPr lang="he-IL" sz="2000" dirty="0" smtClean="0">
                <a:latin typeface="David" pitchFamily="34" charset="-79"/>
                <a:ea typeface="Times New Roman" pitchFamily="18" charset="0"/>
                <a:cs typeface="David" pitchFamily="34" charset="-79"/>
              </a:rPr>
              <a:t>"פיצוץ- יישומים צבאיים ואזרחיים של חומרי נפץ"  - ד"ר מאיר </a:t>
            </a:r>
            <a:r>
              <a:rPr lang="he-IL" sz="2000" dirty="0" err="1" smtClean="0">
                <a:latin typeface="David" pitchFamily="34" charset="-79"/>
                <a:ea typeface="Times New Roman" pitchFamily="18" charset="0"/>
                <a:cs typeface="David" pitchFamily="34" charset="-79"/>
              </a:rPr>
              <a:t>מייזלס</a:t>
            </a:r>
            <a:endParaRPr lang="he-IL" dirty="0" smtClean="0"/>
          </a:p>
        </p:txBody>
      </p:sp>
      <p:pic>
        <p:nvPicPr>
          <p:cNvPr id="8" name="מציין מיקום תוכן 7" descr="IMG_1467.JPG"/>
          <p:cNvPicPr>
            <a:picLocks noGrp="1" noChangeAspect="1"/>
          </p:cNvPicPr>
          <p:nvPr>
            <p:ph sz="quarter" idx="2"/>
          </p:nvPr>
        </p:nvPicPr>
        <p:blipFill>
          <a:blip r:embed="rId2" cstate="print"/>
          <a:stretch>
            <a:fillRect/>
          </a:stretch>
        </p:blipFill>
        <p:spPr>
          <a:xfrm>
            <a:off x="251520" y="2708921"/>
            <a:ext cx="4249936" cy="3187452"/>
          </a:xfrm>
        </p:spPr>
      </p:pic>
      <p:pic>
        <p:nvPicPr>
          <p:cNvPr id="7" name="מציין מיקום תוכן 6" descr="IMG_1478.JPG"/>
          <p:cNvPicPr>
            <a:picLocks noGrp="1" noChangeAspect="1"/>
          </p:cNvPicPr>
          <p:nvPr>
            <p:ph sz="quarter" idx="4"/>
          </p:nvPr>
        </p:nvPicPr>
        <p:blipFill>
          <a:blip r:embed="rId3" cstate="print"/>
          <a:stretch>
            <a:fillRect/>
          </a:stretch>
        </p:blipFill>
        <p:spPr>
          <a:xfrm>
            <a:off x="4642015" y="2708920"/>
            <a:ext cx="4250465" cy="3187849"/>
          </a:xfrm>
        </p:spPr>
      </p:pic>
      <p:sp>
        <p:nvSpPr>
          <p:cNvPr id="6" name="כותרת 5"/>
          <p:cNvSpPr>
            <a:spLocks noGrp="1"/>
          </p:cNvSpPr>
          <p:nvPr>
            <p:ph type="title"/>
          </p:nvPr>
        </p:nvSpPr>
        <p:spPr/>
        <p:txBody>
          <a:bodyPr>
            <a:noAutofit/>
          </a:bodyPr>
          <a:lstStyle/>
          <a:p>
            <a:r>
              <a:rPr lang="he-IL" sz="4600" b="1" dirty="0" smtClean="0">
                <a:latin typeface="David" pitchFamily="34" charset="-79"/>
                <a:cs typeface="David" pitchFamily="34" charset="-79"/>
              </a:rPr>
              <a:t>המושב האחרון</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p:txBody>
          <a:bodyPr/>
          <a:lstStyle/>
          <a:p>
            <a:r>
              <a:rPr lang="he-IL" dirty="0" smtClean="0"/>
              <a:t>המורים (כנס –דרום) ...</a:t>
            </a:r>
            <a:endParaRPr lang="he-IL" dirty="0"/>
          </a:p>
        </p:txBody>
      </p:sp>
      <p:sp>
        <p:nvSpPr>
          <p:cNvPr id="3" name="מציין מיקום טקסט 2"/>
          <p:cNvSpPr>
            <a:spLocks noGrp="1"/>
          </p:cNvSpPr>
          <p:nvPr>
            <p:ph type="body" sz="half" idx="3"/>
          </p:nvPr>
        </p:nvSpPr>
        <p:spPr/>
        <p:txBody>
          <a:bodyPr/>
          <a:lstStyle/>
          <a:p>
            <a:r>
              <a:rPr lang="he-IL" dirty="0" smtClean="0"/>
              <a:t>התלמידים (מגדרה) ...</a:t>
            </a:r>
            <a:endParaRPr lang="he-IL" dirty="0"/>
          </a:p>
        </p:txBody>
      </p:sp>
      <p:pic>
        <p:nvPicPr>
          <p:cNvPr id="8" name="מציין מיקום תוכן 7" descr="P1000604.JPG"/>
          <p:cNvPicPr>
            <a:picLocks noGrp="1" noChangeAspect="1"/>
          </p:cNvPicPr>
          <p:nvPr>
            <p:ph sz="quarter" idx="2"/>
          </p:nvPr>
        </p:nvPicPr>
        <p:blipFill>
          <a:blip r:embed="rId2" cstate="print"/>
          <a:stretch>
            <a:fillRect/>
          </a:stretch>
        </p:blipFill>
        <p:spPr>
          <a:xfrm>
            <a:off x="251520" y="2708921"/>
            <a:ext cx="4249936" cy="3187452"/>
          </a:xfrm>
        </p:spPr>
      </p:pic>
      <p:pic>
        <p:nvPicPr>
          <p:cNvPr id="7" name="מציין מיקום תוכן 6" descr="P1000588.JPG"/>
          <p:cNvPicPr>
            <a:picLocks noGrp="1" noChangeAspect="1"/>
          </p:cNvPicPr>
          <p:nvPr>
            <p:ph sz="quarter" idx="4"/>
          </p:nvPr>
        </p:nvPicPr>
        <p:blipFill>
          <a:blip r:embed="rId3" cstate="print"/>
          <a:stretch>
            <a:fillRect/>
          </a:stretch>
        </p:blipFill>
        <p:spPr>
          <a:xfrm>
            <a:off x="4644008" y="2708920"/>
            <a:ext cx="4250465" cy="3187849"/>
          </a:xfrm>
        </p:spPr>
      </p:pic>
      <p:sp>
        <p:nvSpPr>
          <p:cNvPr id="6" name="כותרת 5"/>
          <p:cNvSpPr>
            <a:spLocks noGrp="1"/>
          </p:cNvSpPr>
          <p:nvPr>
            <p:ph type="title"/>
          </p:nvPr>
        </p:nvSpPr>
        <p:spPr/>
        <p:txBody>
          <a:bodyPr>
            <a:normAutofit fontScale="90000"/>
          </a:bodyPr>
          <a:lstStyle/>
          <a:p>
            <a:r>
              <a:rPr lang="he-IL" dirty="0" smtClean="0"/>
              <a:t>"</a:t>
            </a:r>
            <a:r>
              <a:rPr lang="he-IL" sz="4600" b="1" dirty="0" smtClean="0">
                <a:latin typeface="David" pitchFamily="34" charset="-79"/>
                <a:cs typeface="David" pitchFamily="34" charset="-79"/>
              </a:rPr>
              <a:t>תמונות</a:t>
            </a:r>
            <a:r>
              <a:rPr lang="he-IL" dirty="0" smtClean="0"/>
              <a:t> </a:t>
            </a:r>
            <a:r>
              <a:rPr lang="he-IL" sz="4600" b="1" dirty="0" smtClean="0">
                <a:latin typeface="David" pitchFamily="34" charset="-79"/>
                <a:cs typeface="David" pitchFamily="34" charset="-79"/>
              </a:rPr>
              <a:t>קבוצתיות"</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p:txBody>
          <a:bodyPr/>
          <a:lstStyle/>
          <a:p>
            <a:r>
              <a:rPr lang="he-IL" sz="2400" dirty="0">
                <a:solidFill>
                  <a:schemeClr val="lt1"/>
                </a:solidFill>
                <a:latin typeface="David" pitchFamily="34" charset="-79"/>
                <a:cs typeface="David" pitchFamily="34" charset="-79"/>
              </a:rPr>
              <a:t>מורים - </a:t>
            </a:r>
          </a:p>
        </p:txBody>
      </p:sp>
      <p:sp>
        <p:nvSpPr>
          <p:cNvPr id="3" name="מציין מיקום טקסט 2"/>
          <p:cNvSpPr>
            <a:spLocks noGrp="1"/>
          </p:cNvSpPr>
          <p:nvPr>
            <p:ph type="body" sz="half" idx="3"/>
          </p:nvPr>
        </p:nvSpPr>
        <p:spPr/>
        <p:txBody>
          <a:bodyPr/>
          <a:lstStyle/>
          <a:p>
            <a:r>
              <a:rPr lang="he-IL" sz="2400" dirty="0" smtClean="0">
                <a:latin typeface="David" pitchFamily="34" charset="-79"/>
                <a:cs typeface="David" pitchFamily="34" charset="-79"/>
              </a:rPr>
              <a:t>תלמידים  - </a:t>
            </a:r>
            <a:endParaRPr lang="he-IL" sz="2400" dirty="0">
              <a:latin typeface="David" pitchFamily="34" charset="-79"/>
              <a:cs typeface="David" pitchFamily="34" charset="-79"/>
            </a:endParaRPr>
          </a:p>
        </p:txBody>
      </p:sp>
      <p:sp>
        <p:nvSpPr>
          <p:cNvPr id="4" name="מציין מיקום תוכן 3"/>
          <p:cNvSpPr>
            <a:spLocks noGrp="1"/>
          </p:cNvSpPr>
          <p:nvPr>
            <p:ph sz="quarter" idx="2"/>
          </p:nvPr>
        </p:nvSpPr>
        <p:spPr>
          <a:xfrm>
            <a:off x="251520" y="2348880"/>
            <a:ext cx="4113656" cy="3960440"/>
          </a:xfrm>
        </p:spPr>
        <p:txBody>
          <a:bodyPr>
            <a:noAutofit/>
          </a:bodyPr>
          <a:lstStyle/>
          <a:p>
            <a:pPr marL="6350" indent="-6350">
              <a:buNone/>
            </a:pPr>
            <a:r>
              <a:rPr lang="he-IL" sz="1700" dirty="0" smtClean="0">
                <a:cs typeface="+mj-cs"/>
              </a:rPr>
              <a:t>היום השתתפתי עם תלמידי בכנס תלמידים שהתקיים בקרית גת.	</a:t>
            </a:r>
            <a:br>
              <a:rPr lang="he-IL" sz="1700" dirty="0" smtClean="0">
                <a:cs typeface="+mj-cs"/>
              </a:rPr>
            </a:br>
            <a:r>
              <a:rPr lang="he-IL" sz="1700" dirty="0" smtClean="0">
                <a:cs typeface="+mj-cs"/>
              </a:rPr>
              <a:t>הכנס אורגן ע"י המורה סופי לדרמן כהמשך ליוזמה של בעז ועדנה לארגן כנסים אזוריים לתלמידים. ממש בתבנית של כנס מורים/מדענים.</a:t>
            </a:r>
            <a:br>
              <a:rPr lang="he-IL" sz="1700" dirty="0" smtClean="0">
                <a:cs typeface="+mj-cs"/>
              </a:rPr>
            </a:br>
            <a:r>
              <a:rPr lang="he-IL" sz="1700" dirty="0" smtClean="0">
                <a:cs typeface="+mj-cs"/>
              </a:rPr>
              <a:t>סופי ארגנה כנס למופת, הרצאות המליאה היו מרתקות, ומושב התלמידים שבו השתתפתי היה מעניין. תלמידים מבתי הספר השונים נתנו הרצאות מאוד טובות.</a:t>
            </a:r>
            <a:br>
              <a:rPr lang="he-IL" sz="1700" dirty="0" smtClean="0">
                <a:cs typeface="+mj-cs"/>
              </a:rPr>
            </a:br>
            <a:r>
              <a:rPr lang="he-IL" sz="1700" dirty="0" smtClean="0">
                <a:cs typeface="+mj-cs"/>
              </a:rPr>
              <a:t>התלמידים שלי וגם אני ממש נהנינו, הייתה אווירה מאוד חיובית שיצרה גאות יחידה. בדרך חזרה תלמידי שאלו אם יהיה כנס כזה גם בשנה הבאה.</a:t>
            </a:r>
            <a:br>
              <a:rPr lang="he-IL" sz="1700" dirty="0" smtClean="0">
                <a:cs typeface="+mj-cs"/>
              </a:rPr>
            </a:br>
            <a:r>
              <a:rPr lang="he-IL" sz="1700" dirty="0" smtClean="0">
                <a:cs typeface="+mj-cs"/>
              </a:rPr>
              <a:t>בהצלחה לכנסים שבדרך. דבורה </a:t>
            </a:r>
            <a:r>
              <a:rPr lang="he-IL" sz="1700" dirty="0" err="1" smtClean="0">
                <a:cs typeface="+mj-cs"/>
              </a:rPr>
              <a:t>קצביץ</a:t>
            </a:r>
            <a:r>
              <a:rPr lang="he-IL" sz="1700" dirty="0" smtClean="0">
                <a:cs typeface="+mj-cs"/>
              </a:rPr>
              <a:t>'.</a:t>
            </a:r>
            <a:endParaRPr lang="he-IL" sz="1700" dirty="0"/>
          </a:p>
        </p:txBody>
      </p:sp>
      <p:sp>
        <p:nvSpPr>
          <p:cNvPr id="5" name="מציין מיקום תוכן 4"/>
          <p:cNvSpPr>
            <a:spLocks noGrp="1"/>
          </p:cNvSpPr>
          <p:nvPr>
            <p:ph sz="quarter" idx="4"/>
          </p:nvPr>
        </p:nvSpPr>
        <p:spPr/>
        <p:txBody>
          <a:bodyPr>
            <a:normAutofit fontScale="77500" lnSpcReduction="20000"/>
          </a:bodyPr>
          <a:lstStyle/>
          <a:p>
            <a:pPr marL="273050" indent="-273050"/>
            <a:r>
              <a:rPr lang="he-IL" sz="2000" dirty="0" smtClean="0">
                <a:cs typeface="+mj-cs"/>
              </a:rPr>
              <a:t>"היה יום ממש כיף, הכרתי אנשים חדשים שלומדים כימיה כמוני ורכשתי ידע חדש בנושא הכימיה ובנושא הסמים (היה מאד מעניין ולמדנו דברים חדשים ומעניינים מאד שלא ידעתי)"</a:t>
            </a:r>
          </a:p>
          <a:p>
            <a:pPr marL="273050" indent="-273050"/>
            <a:endParaRPr lang="he-IL" sz="900" dirty="0" smtClean="0">
              <a:cs typeface="+mj-cs"/>
            </a:endParaRPr>
          </a:p>
          <a:p>
            <a:r>
              <a:rPr lang="he-IL" sz="2000" dirty="0" smtClean="0">
                <a:cs typeface="+mj-cs"/>
              </a:rPr>
              <a:t>"היה נחמד לראות מה שאר תלמידי הכימיה לומדים"</a:t>
            </a:r>
          </a:p>
          <a:p>
            <a:endParaRPr lang="he-IL" sz="900" dirty="0" smtClean="0">
              <a:cs typeface="+mj-cs"/>
            </a:endParaRPr>
          </a:p>
          <a:p>
            <a:r>
              <a:rPr lang="he-IL" sz="2000" dirty="0" smtClean="0">
                <a:cs typeface="+mj-cs"/>
              </a:rPr>
              <a:t>"היה מאד נחמד וכיף ולמדתי דברים שלא ידעתי לפני כן לדעתי תמשיכו עם הכנס הזה</a:t>
            </a:r>
            <a:r>
              <a:rPr lang="he-IL" sz="1800" dirty="0" smtClean="0">
                <a:cs typeface="+mj-cs"/>
              </a:rPr>
              <a:t>"</a:t>
            </a:r>
          </a:p>
          <a:p>
            <a:endParaRPr lang="he-IL" sz="900" dirty="0" smtClean="0">
              <a:cs typeface="+mj-cs"/>
            </a:endParaRPr>
          </a:p>
          <a:p>
            <a:r>
              <a:rPr lang="he-IL" sz="2000" dirty="0" smtClean="0">
                <a:cs typeface="+mj-cs"/>
              </a:rPr>
              <a:t>"נהנינו ללמוד כימיה בצורה לא שגרתית, עם ילדים שאנו לא פוגשים כל יום מבתי ספר אחרים, מפי מומחים ומתלמידים כמונו", סיכמו תלמידי הכימיה בתיכון "שלאון" בקרית גת, והוסיפו שהם מחכים כבר לכנס בשנה הבאה.  </a:t>
            </a:r>
            <a:endParaRPr lang="he-IL" sz="2000" dirty="0" smtClean="0"/>
          </a:p>
          <a:p>
            <a:endParaRPr lang="he-IL" sz="2000" dirty="0"/>
          </a:p>
        </p:txBody>
      </p:sp>
      <p:sp>
        <p:nvSpPr>
          <p:cNvPr id="6" name="כותרת 5"/>
          <p:cNvSpPr>
            <a:spLocks noGrp="1"/>
          </p:cNvSpPr>
          <p:nvPr>
            <p:ph type="title"/>
          </p:nvPr>
        </p:nvSpPr>
        <p:spPr/>
        <p:txBody>
          <a:bodyPr>
            <a:noAutofit/>
          </a:bodyPr>
          <a:lstStyle/>
          <a:p>
            <a:r>
              <a:rPr lang="he-IL" sz="4600" b="1" dirty="0" smtClean="0">
                <a:latin typeface="David" pitchFamily="34" charset="-79"/>
                <a:cs typeface="David" pitchFamily="34" charset="-79"/>
              </a:rPr>
              <a:t>רשמים מהכנס</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a:xfrm>
            <a:off x="3000375" y="3789040"/>
            <a:ext cx="5867400" cy="2459360"/>
          </a:xfrm>
        </p:spPr>
        <p:txBody>
          <a:bodyPr/>
          <a:lstStyle/>
          <a:p>
            <a:pPr algn="r"/>
            <a:r>
              <a:rPr lang="he-IL" dirty="0" smtClean="0"/>
              <a:t/>
            </a:r>
            <a:br>
              <a:rPr lang="he-IL" dirty="0" smtClean="0"/>
            </a:br>
            <a:r>
              <a:rPr lang="he-IL" dirty="0" smtClean="0"/>
              <a:t/>
            </a:r>
            <a:br>
              <a:rPr lang="he-IL" dirty="0" smtClean="0"/>
            </a:br>
            <a:r>
              <a:rPr lang="he-IL" dirty="0" smtClean="0"/>
              <a:t/>
            </a:r>
            <a:br>
              <a:rPr lang="he-IL" dirty="0" smtClean="0"/>
            </a:br>
            <a:endParaRPr lang="he-IL" dirty="0"/>
          </a:p>
        </p:txBody>
      </p:sp>
      <p:graphicFrame>
        <p:nvGraphicFramePr>
          <p:cNvPr id="11" name="מציין מיקום של תמונה 10"/>
          <p:cNvGraphicFramePr>
            <a:graphicFrameLocks noGrp="1"/>
          </p:cNvGraphicFramePr>
          <p:nvPr>
            <p:ph type="pic" idx="1"/>
          </p:nvPr>
        </p:nvGraphicFramePr>
        <p:xfrm>
          <a:off x="2987824" y="1124744"/>
          <a:ext cx="58674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מציין מיקום טקסט 8"/>
          <p:cNvSpPr>
            <a:spLocks noGrp="1"/>
          </p:cNvSpPr>
          <p:nvPr>
            <p:ph type="body" sz="half" idx="2"/>
          </p:nvPr>
        </p:nvSpPr>
        <p:spPr/>
        <p:txBody>
          <a:bodyPr>
            <a:normAutofit/>
          </a:bodyPr>
          <a:lstStyle/>
          <a:p>
            <a:pPr algn="ctr"/>
            <a:r>
              <a:rPr lang="he-IL" sz="4200" b="1" dirty="0" smtClean="0">
                <a:solidFill>
                  <a:schemeClr val="tx2">
                    <a:lumMod val="75000"/>
                  </a:schemeClr>
                </a:solidFill>
                <a:latin typeface="David" pitchFamily="34" charset="-79"/>
                <a:ea typeface="+mj-ea"/>
                <a:cs typeface="David" pitchFamily="34" charset="-79"/>
              </a:rPr>
              <a:t>מי מארגן את כנסי הכימיה לתלמידים וכיצד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a:xfrm>
            <a:off x="323528" y="692696"/>
            <a:ext cx="2362200" cy="990600"/>
          </a:xfrm>
        </p:spPr>
        <p:txBody>
          <a:bodyPr/>
          <a:lstStyle/>
          <a:p>
            <a:pPr algn="ctr"/>
            <a:r>
              <a:rPr lang="he-IL" sz="4200" dirty="0" smtClean="0">
                <a:solidFill>
                  <a:schemeClr val="tx2">
                    <a:lumMod val="75000"/>
                  </a:schemeClr>
                </a:solidFill>
                <a:latin typeface="David" pitchFamily="34" charset="-79"/>
                <a:cs typeface="David" pitchFamily="34" charset="-79"/>
              </a:rPr>
              <a:t>מי אנחנו ?</a:t>
            </a:r>
          </a:p>
        </p:txBody>
      </p:sp>
      <p:sp>
        <p:nvSpPr>
          <p:cNvPr id="9" name="מציין מיקום טקסט 8"/>
          <p:cNvSpPr>
            <a:spLocks noGrp="1"/>
          </p:cNvSpPr>
          <p:nvPr>
            <p:ph type="body" idx="2"/>
          </p:nvPr>
        </p:nvSpPr>
        <p:spPr>
          <a:xfrm>
            <a:off x="251520" y="1981200"/>
            <a:ext cx="2592288" cy="4144963"/>
          </a:xfrm>
        </p:spPr>
        <p:txBody>
          <a:bodyPr>
            <a:normAutofit fontScale="92500" lnSpcReduction="20000"/>
          </a:bodyPr>
          <a:lstStyle/>
          <a:p>
            <a:r>
              <a:rPr lang="he-IL" b="1" u="sng" dirty="0" smtClean="0"/>
              <a:t>רכזים ארציים </a:t>
            </a:r>
            <a:r>
              <a:rPr lang="he-IL" b="1" dirty="0" smtClean="0"/>
              <a:t> </a:t>
            </a:r>
            <a:r>
              <a:rPr lang="he-IL" dirty="0" smtClean="0"/>
              <a:t>- </a:t>
            </a:r>
          </a:p>
          <a:p>
            <a:r>
              <a:rPr lang="he-IL" b="1" dirty="0" smtClean="0">
                <a:solidFill>
                  <a:schemeClr val="tx2">
                    <a:lumMod val="75000"/>
                  </a:schemeClr>
                </a:solidFill>
              </a:rPr>
              <a:t>עדנה כהן, </a:t>
            </a:r>
            <a:r>
              <a:rPr lang="he-IL" dirty="0" smtClean="0">
                <a:solidFill>
                  <a:schemeClr val="tx2">
                    <a:lumMod val="75000"/>
                  </a:schemeClr>
                </a:solidFill>
              </a:rPr>
              <a:t>אורט אבין, רמת-גן</a:t>
            </a:r>
          </a:p>
          <a:p>
            <a:r>
              <a:rPr lang="he-IL" b="1" dirty="0" smtClean="0">
                <a:solidFill>
                  <a:schemeClr val="tx2">
                    <a:lumMod val="75000"/>
                  </a:schemeClr>
                </a:solidFill>
              </a:rPr>
              <a:t>בעז הדס, </a:t>
            </a:r>
            <a:r>
              <a:rPr lang="he-IL" dirty="0" smtClean="0">
                <a:solidFill>
                  <a:schemeClr val="tx2">
                    <a:lumMod val="75000"/>
                  </a:schemeClr>
                </a:solidFill>
              </a:rPr>
              <a:t> </a:t>
            </a:r>
            <a:r>
              <a:rPr lang="he-IL" dirty="0" err="1" smtClean="0">
                <a:solidFill>
                  <a:schemeClr val="tx2">
                    <a:lumMod val="75000"/>
                  </a:schemeClr>
                </a:solidFill>
              </a:rPr>
              <a:t>שב"צ</a:t>
            </a:r>
            <a:r>
              <a:rPr lang="he-IL" dirty="0" smtClean="0">
                <a:solidFill>
                  <a:schemeClr val="tx2">
                    <a:lumMod val="75000"/>
                  </a:schemeClr>
                </a:solidFill>
              </a:rPr>
              <a:t>, גבעתיים</a:t>
            </a:r>
          </a:p>
          <a:p>
            <a:r>
              <a:rPr lang="he-IL" b="1" u="sng" dirty="0" smtClean="0"/>
              <a:t>יזמים מקומיים</a:t>
            </a:r>
            <a:r>
              <a:rPr lang="he-IL" b="1" dirty="0" smtClean="0"/>
              <a:t> </a:t>
            </a:r>
            <a:r>
              <a:rPr lang="he-IL" dirty="0" smtClean="0"/>
              <a:t>– </a:t>
            </a:r>
          </a:p>
          <a:p>
            <a:r>
              <a:rPr lang="he-IL" b="1" dirty="0" smtClean="0">
                <a:solidFill>
                  <a:schemeClr val="tx2">
                    <a:lumMod val="75000"/>
                  </a:schemeClr>
                </a:solidFill>
              </a:rPr>
              <a:t>סופי </a:t>
            </a:r>
            <a:r>
              <a:rPr lang="he-IL" b="1" dirty="0" err="1" smtClean="0">
                <a:solidFill>
                  <a:schemeClr val="tx2">
                    <a:lumMod val="75000"/>
                  </a:schemeClr>
                </a:solidFill>
              </a:rPr>
              <a:t>ליידרמן</a:t>
            </a:r>
            <a:r>
              <a:rPr lang="he-IL" dirty="0" smtClean="0">
                <a:solidFill>
                  <a:schemeClr val="tx2">
                    <a:lumMod val="75000"/>
                  </a:schemeClr>
                </a:solidFill>
              </a:rPr>
              <a:t>, תיכון כפר-סילבר ואורט </a:t>
            </a:r>
            <a:r>
              <a:rPr lang="he-IL" dirty="0" err="1" smtClean="0">
                <a:solidFill>
                  <a:schemeClr val="tx2">
                    <a:lumMod val="75000"/>
                  </a:schemeClr>
                </a:solidFill>
              </a:rPr>
              <a:t>רוגוזין</a:t>
            </a:r>
            <a:r>
              <a:rPr lang="he-IL" dirty="0" smtClean="0">
                <a:solidFill>
                  <a:schemeClr val="tx2">
                    <a:lumMod val="75000"/>
                  </a:schemeClr>
                </a:solidFill>
              </a:rPr>
              <a:t>, </a:t>
            </a:r>
            <a:r>
              <a:rPr lang="he-IL" dirty="0" err="1" smtClean="0">
                <a:solidFill>
                  <a:schemeClr val="tx2">
                    <a:lumMod val="75000"/>
                  </a:schemeClr>
                </a:solidFill>
              </a:rPr>
              <a:t>קרית</a:t>
            </a:r>
            <a:r>
              <a:rPr lang="he-IL" dirty="0" smtClean="0">
                <a:solidFill>
                  <a:schemeClr val="tx2">
                    <a:lumMod val="75000"/>
                  </a:schemeClr>
                </a:solidFill>
              </a:rPr>
              <a:t> גת</a:t>
            </a:r>
          </a:p>
          <a:p>
            <a:r>
              <a:rPr lang="he-IL" b="1" dirty="0" smtClean="0">
                <a:solidFill>
                  <a:schemeClr val="tx2">
                    <a:lumMod val="75000"/>
                  </a:schemeClr>
                </a:solidFill>
              </a:rPr>
              <a:t>ירדן קדמי</a:t>
            </a:r>
            <a:r>
              <a:rPr lang="he-IL" dirty="0" smtClean="0">
                <a:solidFill>
                  <a:schemeClr val="tx2">
                    <a:lumMod val="75000"/>
                  </a:schemeClr>
                </a:solidFill>
              </a:rPr>
              <a:t>, </a:t>
            </a:r>
            <a:r>
              <a:rPr lang="he-IL" dirty="0" err="1" smtClean="0">
                <a:solidFill>
                  <a:schemeClr val="tx2">
                    <a:lumMod val="75000"/>
                  </a:schemeClr>
                </a:solidFill>
              </a:rPr>
              <a:t>רוגוזין</a:t>
            </a:r>
            <a:r>
              <a:rPr lang="he-IL" dirty="0" smtClean="0">
                <a:solidFill>
                  <a:schemeClr val="tx2">
                    <a:lumMod val="75000"/>
                  </a:schemeClr>
                </a:solidFill>
              </a:rPr>
              <a:t>, </a:t>
            </a:r>
            <a:r>
              <a:rPr lang="he-IL" dirty="0" err="1" smtClean="0">
                <a:solidFill>
                  <a:schemeClr val="tx2">
                    <a:lumMod val="75000"/>
                  </a:schemeClr>
                </a:solidFill>
              </a:rPr>
              <a:t>קרית</a:t>
            </a:r>
            <a:r>
              <a:rPr lang="he-IL" dirty="0" smtClean="0">
                <a:solidFill>
                  <a:schemeClr val="tx2">
                    <a:lumMod val="75000"/>
                  </a:schemeClr>
                </a:solidFill>
              </a:rPr>
              <a:t>-</a:t>
            </a:r>
            <a:r>
              <a:rPr lang="he-IL" dirty="0" err="1" smtClean="0">
                <a:solidFill>
                  <a:schemeClr val="tx2">
                    <a:lumMod val="75000"/>
                  </a:schemeClr>
                </a:solidFill>
              </a:rPr>
              <a:t>אתא</a:t>
            </a:r>
            <a:endParaRPr lang="he-IL" b="1" dirty="0" smtClean="0">
              <a:solidFill>
                <a:schemeClr val="tx2">
                  <a:lumMod val="75000"/>
                </a:schemeClr>
              </a:solidFill>
            </a:endParaRPr>
          </a:p>
          <a:p>
            <a:r>
              <a:rPr lang="he-IL" b="1" u="sng" dirty="0" smtClean="0"/>
              <a:t>מרכזות קורס המורים המובילים</a:t>
            </a:r>
            <a:r>
              <a:rPr lang="he-IL" b="1" dirty="0" smtClean="0"/>
              <a:t> -</a:t>
            </a:r>
          </a:p>
          <a:p>
            <a:r>
              <a:rPr lang="he-IL" b="1" dirty="0" smtClean="0">
                <a:solidFill>
                  <a:schemeClr val="tx2">
                    <a:lumMod val="75000"/>
                  </a:schemeClr>
                </a:solidFill>
              </a:rPr>
              <a:t>ד"ר יעל שוורץ</a:t>
            </a:r>
          </a:p>
          <a:p>
            <a:r>
              <a:rPr lang="he-IL" b="1" dirty="0" smtClean="0">
                <a:solidFill>
                  <a:schemeClr val="tx2">
                    <a:lumMod val="75000"/>
                  </a:schemeClr>
                </a:solidFill>
              </a:rPr>
              <a:t>ד"ר דבורה </a:t>
            </a:r>
            <a:r>
              <a:rPr lang="he-IL" b="1" dirty="0" err="1" smtClean="0">
                <a:solidFill>
                  <a:schemeClr val="tx2">
                    <a:lumMod val="75000"/>
                  </a:schemeClr>
                </a:solidFill>
              </a:rPr>
              <a:t>קצביץ</a:t>
            </a:r>
            <a:r>
              <a:rPr lang="he-IL" dirty="0" smtClean="0">
                <a:solidFill>
                  <a:schemeClr val="tx2">
                    <a:lumMod val="75000"/>
                  </a:schemeClr>
                </a:solidFill>
              </a:rPr>
              <a:t>'</a:t>
            </a:r>
          </a:p>
          <a:p>
            <a:r>
              <a:rPr lang="he-IL" b="1" u="sng" dirty="0" smtClean="0"/>
              <a:t>מסלול היוזמות, רוטשילד-ויצמן</a:t>
            </a:r>
            <a:r>
              <a:rPr lang="he-IL" b="1" dirty="0" smtClean="0"/>
              <a:t> </a:t>
            </a:r>
            <a:r>
              <a:rPr lang="he-IL" dirty="0" smtClean="0"/>
              <a:t>- </a:t>
            </a:r>
          </a:p>
          <a:p>
            <a:r>
              <a:rPr lang="he-IL" b="1" dirty="0" smtClean="0">
                <a:solidFill>
                  <a:schemeClr val="tx2">
                    <a:lumMod val="75000"/>
                  </a:schemeClr>
                </a:solidFill>
              </a:rPr>
              <a:t>זיוה בר-דב</a:t>
            </a:r>
            <a:endParaRPr lang="he-IL" b="1" dirty="0">
              <a:solidFill>
                <a:schemeClr val="tx2">
                  <a:lumMod val="75000"/>
                </a:schemeClr>
              </a:solidFill>
            </a:endParaRPr>
          </a:p>
        </p:txBody>
      </p:sp>
      <p:pic>
        <p:nvPicPr>
          <p:cNvPr id="10" name="מציין מיקום תוכן 9" descr="P1000603.JPG"/>
          <p:cNvPicPr>
            <a:picLocks noGrp="1" noChangeAspect="1"/>
          </p:cNvPicPr>
          <p:nvPr>
            <p:ph sz="quarter" idx="1"/>
          </p:nvPr>
        </p:nvPicPr>
        <p:blipFill>
          <a:blip r:embed="rId3" cstate="print"/>
          <a:stretch>
            <a:fillRect/>
          </a:stretch>
        </p:blipFill>
        <p:spPr>
          <a:xfrm>
            <a:off x="5724128" y="3933056"/>
            <a:ext cx="3254243" cy="2440682"/>
          </a:xfrm>
        </p:spPr>
      </p:pic>
      <p:pic>
        <p:nvPicPr>
          <p:cNvPr id="11" name="תמונה 10" descr="2011-12-19_13.15.32.jpg"/>
          <p:cNvPicPr>
            <a:picLocks noChangeAspect="1"/>
          </p:cNvPicPr>
          <p:nvPr/>
        </p:nvPicPr>
        <p:blipFill>
          <a:blip r:embed="rId4" cstate="print"/>
          <a:stretch>
            <a:fillRect/>
          </a:stretch>
        </p:blipFill>
        <p:spPr>
          <a:xfrm>
            <a:off x="2915816" y="2420888"/>
            <a:ext cx="3059832" cy="2294874"/>
          </a:xfrm>
          <a:prstGeom prst="rect">
            <a:avLst/>
          </a:prstGeom>
        </p:spPr>
      </p:pic>
      <p:pic>
        <p:nvPicPr>
          <p:cNvPr id="12" name="תמונה 11" descr="IMG_1430.JPG"/>
          <p:cNvPicPr>
            <a:picLocks noChangeAspect="1"/>
          </p:cNvPicPr>
          <p:nvPr/>
        </p:nvPicPr>
        <p:blipFill>
          <a:blip r:embed="rId5" cstate="print"/>
          <a:stretch>
            <a:fillRect/>
          </a:stretch>
        </p:blipFill>
        <p:spPr>
          <a:xfrm>
            <a:off x="5796135" y="548680"/>
            <a:ext cx="3179845" cy="238488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טקסט 5"/>
          <p:cNvSpPr>
            <a:spLocks noGrp="1"/>
          </p:cNvSpPr>
          <p:nvPr>
            <p:ph type="body" idx="1"/>
          </p:nvPr>
        </p:nvSpPr>
        <p:spPr>
          <a:xfrm>
            <a:off x="539552" y="2564904"/>
            <a:ext cx="7992888" cy="3456384"/>
          </a:xfrm>
        </p:spPr>
        <p:txBody>
          <a:bodyPr>
            <a:normAutofit lnSpcReduction="10000"/>
          </a:bodyPr>
          <a:lstStyle/>
          <a:p>
            <a:endParaRPr lang="he-IL" dirty="0" smtClean="0"/>
          </a:p>
          <a:p>
            <a:pPr marL="447675" indent="-361950" algn="r">
              <a:buFont typeface="Arial" pitchFamily="34" charset="0"/>
              <a:buChar char="•"/>
              <a:tabLst>
                <a:tab pos="447675" algn="l"/>
              </a:tabLst>
            </a:pPr>
            <a:r>
              <a:rPr lang="he-IL" sz="3200" dirty="0" smtClean="0">
                <a:latin typeface="David" pitchFamily="34" charset="-79"/>
                <a:cs typeface="David" pitchFamily="34" charset="-79"/>
              </a:rPr>
              <a:t>מורים שמעוניינים להגיע עם תלמידים לכנסים בשנת תשע"ג</a:t>
            </a:r>
          </a:p>
          <a:p>
            <a:pPr marL="447675" indent="-361950" algn="r">
              <a:tabLst>
                <a:tab pos="447675" algn="l"/>
              </a:tabLst>
            </a:pPr>
            <a:endParaRPr lang="he-IL" sz="3200" dirty="0" smtClean="0">
              <a:latin typeface="David" pitchFamily="34" charset="-79"/>
              <a:cs typeface="David" pitchFamily="34" charset="-79"/>
            </a:endParaRPr>
          </a:p>
          <a:p>
            <a:pPr marL="447675" indent="-361950" algn="r">
              <a:buFont typeface="Arial" pitchFamily="34" charset="0"/>
              <a:buChar char="•"/>
              <a:tabLst>
                <a:tab pos="447675" algn="l"/>
              </a:tabLst>
            </a:pPr>
            <a:r>
              <a:rPr lang="he-IL" sz="3200" dirty="0" smtClean="0">
                <a:latin typeface="David" pitchFamily="34" charset="-79"/>
                <a:cs typeface="David" pitchFamily="34" charset="-79"/>
              </a:rPr>
              <a:t>מורים שרוצים לארגן -  בביה"ס, באשכול הפיס המקומי, ברשות המקומית, במחוז - כנס כימיה אזורי לתלמידים</a:t>
            </a:r>
            <a:endParaRPr lang="he-IL" sz="3200" dirty="0">
              <a:latin typeface="David" pitchFamily="34" charset="-79"/>
              <a:cs typeface="David" pitchFamily="34" charset="-79"/>
            </a:endParaRPr>
          </a:p>
        </p:txBody>
      </p:sp>
      <p:sp>
        <p:nvSpPr>
          <p:cNvPr id="5" name="כותרת 4"/>
          <p:cNvSpPr>
            <a:spLocks noGrp="1"/>
          </p:cNvSpPr>
          <p:nvPr>
            <p:ph type="title"/>
          </p:nvPr>
        </p:nvSpPr>
        <p:spPr>
          <a:xfrm>
            <a:off x="722313" y="533400"/>
            <a:ext cx="7772400" cy="1167408"/>
          </a:xfrm>
        </p:spPr>
        <p:txBody>
          <a:bodyPr>
            <a:normAutofit/>
          </a:bodyPr>
          <a:lstStyle/>
          <a:p>
            <a:r>
              <a:rPr lang="he-IL" sz="5200" b="1" i="1" dirty="0" smtClean="0">
                <a:latin typeface="David" pitchFamily="34" charset="-79"/>
                <a:cs typeface="David" pitchFamily="34" charset="-79"/>
              </a:rPr>
              <a:t> </a:t>
            </a:r>
            <a:r>
              <a:rPr lang="he-IL" sz="5600" b="1" i="1" dirty="0" smtClean="0">
                <a:latin typeface="David" pitchFamily="34" charset="-79"/>
                <a:cs typeface="David" pitchFamily="34" charset="-79"/>
              </a:rPr>
              <a:t>- דרושים - </a:t>
            </a:r>
            <a:endParaRPr lang="he-IL" sz="5600" b="1" i="1"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5200" b="1" dirty="0" smtClean="0">
                <a:latin typeface="David" pitchFamily="34" charset="-79"/>
                <a:cs typeface="David" pitchFamily="34" charset="-79"/>
              </a:rPr>
              <a:t>קוים לדמותו ... (של הכנס)</a:t>
            </a:r>
          </a:p>
        </p:txBody>
      </p:sp>
      <p:sp>
        <p:nvSpPr>
          <p:cNvPr id="3" name="מציין מיקום תוכן 2"/>
          <p:cNvSpPr>
            <a:spLocks noGrp="1"/>
          </p:cNvSpPr>
          <p:nvPr>
            <p:ph sz="quarter" idx="1"/>
          </p:nvPr>
        </p:nvSpPr>
        <p:spPr/>
        <p:txBody>
          <a:bodyPr>
            <a:normAutofit/>
          </a:bodyPr>
          <a:lstStyle/>
          <a:p>
            <a:r>
              <a:rPr lang="he-IL" b="1" dirty="0" smtClean="0">
                <a:latin typeface="David" pitchFamily="34" charset="-79"/>
                <a:cs typeface="David" pitchFamily="34" charset="-79"/>
              </a:rPr>
              <a:t>נולד ב- 30.6.2011, לאחר הריון ממושך בן שנתיים בקורס להכשרת מורים מובילים לכימיה</a:t>
            </a:r>
          </a:p>
          <a:p>
            <a:endParaRPr lang="he-IL" sz="2000" b="1" dirty="0" smtClean="0">
              <a:latin typeface="David" pitchFamily="34" charset="-79"/>
              <a:cs typeface="David" pitchFamily="34" charset="-79"/>
            </a:endParaRPr>
          </a:p>
          <a:p>
            <a:r>
              <a:rPr lang="he-IL" b="1" dirty="0" smtClean="0">
                <a:latin typeface="David" pitchFamily="34" charset="-79"/>
                <a:cs typeface="David" pitchFamily="34" charset="-79"/>
              </a:rPr>
              <a:t>אומץ ע"י מסלול היוזמות, תכנית </a:t>
            </a:r>
            <a:r>
              <a:rPr lang="he-IL" b="1" dirty="0" smtClean="0">
                <a:latin typeface="David" pitchFamily="34" charset="-79"/>
                <a:cs typeface="David" pitchFamily="34" charset="-79"/>
              </a:rPr>
              <a:t>רוטשילד-ויצמן</a:t>
            </a:r>
            <a:endParaRPr lang="he-IL" b="1" dirty="0" smtClean="0">
              <a:latin typeface="David" pitchFamily="34" charset="-79"/>
              <a:cs typeface="David" pitchFamily="34" charset="-79"/>
            </a:endParaRPr>
          </a:p>
          <a:p>
            <a:pPr>
              <a:buNone/>
            </a:pPr>
            <a:r>
              <a:rPr lang="he-IL" b="1" dirty="0" smtClean="0">
                <a:latin typeface="David" pitchFamily="34" charset="-79"/>
                <a:cs typeface="David" pitchFamily="34" charset="-79"/>
              </a:rPr>
              <a:t> </a:t>
            </a:r>
            <a:endParaRPr lang="he-IL" sz="2000" b="1" dirty="0" smtClean="0">
              <a:latin typeface="David" pitchFamily="34" charset="-79"/>
              <a:cs typeface="David" pitchFamily="34" charset="-79"/>
            </a:endParaRPr>
          </a:p>
          <a:p>
            <a:r>
              <a:rPr lang="he-IL" b="1" dirty="0" smtClean="0">
                <a:latin typeface="David" pitchFamily="34" charset="-79"/>
                <a:cs typeface="David" pitchFamily="34" charset="-79"/>
              </a:rPr>
              <a:t>בשנתו הראשונה </a:t>
            </a:r>
            <a:r>
              <a:rPr lang="he-IL" b="1" dirty="0" smtClean="0">
                <a:latin typeface="David" pitchFamily="34" charset="-79"/>
                <a:cs typeface="David" pitchFamily="34" charset="-79"/>
              </a:rPr>
              <a:t>- </a:t>
            </a:r>
            <a:r>
              <a:rPr lang="he-IL" b="1" dirty="0" smtClean="0">
                <a:latin typeface="David" pitchFamily="34" charset="-79"/>
                <a:cs typeface="David" pitchFamily="34" charset="-79"/>
              </a:rPr>
              <a:t>3 כנסים אזוריים - </a:t>
            </a:r>
            <a:r>
              <a:rPr lang="he-IL" b="1" dirty="0" smtClean="0">
                <a:latin typeface="David" pitchFamily="34" charset="-79"/>
                <a:cs typeface="David" pitchFamily="34" charset="-79"/>
              </a:rPr>
              <a:t>במרכז</a:t>
            </a:r>
            <a:r>
              <a:rPr lang="he-IL" b="1" dirty="0" smtClean="0">
                <a:latin typeface="David" pitchFamily="34" charset="-79"/>
                <a:cs typeface="David" pitchFamily="34" charset="-79"/>
              </a:rPr>
              <a:t>, בדרום ובצפון</a:t>
            </a:r>
          </a:p>
          <a:p>
            <a:pPr>
              <a:buNone/>
            </a:pPr>
            <a:r>
              <a:rPr lang="he-IL" b="1" dirty="0" smtClean="0">
                <a:latin typeface="David" pitchFamily="34" charset="-79"/>
                <a:cs typeface="David" pitchFamily="34" charset="-79"/>
              </a:rPr>
              <a:t> </a:t>
            </a:r>
            <a:endParaRPr lang="he-IL" sz="2000" b="1" dirty="0" smtClean="0">
              <a:latin typeface="David" pitchFamily="34" charset="-79"/>
              <a:cs typeface="David" pitchFamily="34" charset="-79"/>
            </a:endParaRPr>
          </a:p>
          <a:p>
            <a:r>
              <a:rPr lang="he-IL" b="1" dirty="0" smtClean="0">
                <a:latin typeface="David" pitchFamily="34" charset="-79"/>
                <a:cs typeface="David" pitchFamily="34" charset="-79"/>
              </a:rPr>
              <a:t>במהותו </a:t>
            </a:r>
            <a:r>
              <a:rPr lang="he-IL" b="1" dirty="0" smtClean="0">
                <a:latin typeface="David" pitchFamily="34" charset="-79"/>
                <a:cs typeface="David" pitchFamily="34" charset="-79"/>
              </a:rPr>
              <a:t>- </a:t>
            </a:r>
            <a:r>
              <a:rPr lang="he-IL" b="1" dirty="0" smtClean="0">
                <a:latin typeface="David" pitchFamily="34" charset="-79"/>
                <a:cs typeface="David" pitchFamily="34" charset="-79"/>
              </a:rPr>
              <a:t>כנס מקצועי לכל דבר </a:t>
            </a:r>
            <a:r>
              <a:rPr lang="he-IL" b="1" dirty="0" smtClean="0">
                <a:latin typeface="David" pitchFamily="34" charset="-79"/>
                <a:cs typeface="David" pitchFamily="34" charset="-79"/>
              </a:rPr>
              <a:t>- </a:t>
            </a:r>
            <a:r>
              <a:rPr lang="he-IL" b="1" dirty="0" smtClean="0">
                <a:latin typeface="David" pitchFamily="34" charset="-79"/>
                <a:cs typeface="David" pitchFamily="34" charset="-79"/>
              </a:rPr>
              <a:t>של תלמידי הכימיה</a:t>
            </a:r>
          </a:p>
        </p:txBody>
      </p:sp>
      <p:pic>
        <p:nvPicPr>
          <p:cNvPr id="4" name="תמונה 3" descr="lalinea_1.jpg"/>
          <p:cNvPicPr>
            <a:picLocks noChangeAspect="1"/>
          </p:cNvPicPr>
          <p:nvPr/>
        </p:nvPicPr>
        <p:blipFill>
          <a:blip r:embed="rId2" cstate="print"/>
          <a:stretch>
            <a:fillRect/>
          </a:stretch>
        </p:blipFill>
        <p:spPr>
          <a:xfrm>
            <a:off x="467544" y="5240748"/>
            <a:ext cx="6048672" cy="13307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1000"/>
                                        <p:tgtEl>
                                          <p:spTgt spid="3">
                                            <p:txEl>
                                              <p:pRg st="2" end="2"/>
                                            </p:txEl>
                                          </p:spTgt>
                                        </p:tgtEl>
                                      </p:cBhvr>
                                    </p:animEffect>
                                  </p:childTnLst>
                                </p:cTn>
                              </p:par>
                            </p:childTnLst>
                          </p:cTn>
                        </p:par>
                        <p:par>
                          <p:cTn id="13" fill="hold">
                            <p:stCondLst>
                              <p:cond delay="1000"/>
                            </p:stCondLst>
                            <p:childTnLst>
                              <p:par>
                                <p:cTn id="14" presetID="8" presetClass="entr" presetSubtype="16"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amond(in)">
                                      <p:cBhvr>
                                        <p:cTn id="21" dur="1000"/>
                                        <p:tgtEl>
                                          <p:spTgt spid="3">
                                            <p:txEl>
                                              <p:pRg st="4" end="4"/>
                                            </p:txEl>
                                          </p:spTgt>
                                        </p:tgtEl>
                                      </p:cBhvr>
                                    </p:animEffect>
                                  </p:childTnLst>
                                </p:cTn>
                              </p:par>
                            </p:childTnLst>
                          </p:cTn>
                        </p:par>
                        <p:par>
                          <p:cTn id="22" fill="hold">
                            <p:stCondLst>
                              <p:cond delay="1000"/>
                            </p:stCondLst>
                            <p:childTnLst>
                              <p:par>
                                <p:cTn id="23" presetID="8" presetClass="entr" presetSubtype="16"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amond(in)">
                                      <p:cBhvr>
                                        <p:cTn id="25" dur="1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amond(in)">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5200" b="1" dirty="0" smtClean="0">
                <a:latin typeface="David" pitchFamily="34" charset="-79"/>
                <a:cs typeface="David" pitchFamily="34" charset="-79"/>
              </a:rPr>
              <a:t>שאלת שאלות</a:t>
            </a:r>
            <a:endParaRPr lang="he-IL" sz="5200" b="1" dirty="0">
              <a:latin typeface="David" pitchFamily="34" charset="-79"/>
              <a:cs typeface="David" pitchFamily="34" charset="-79"/>
            </a:endParaRPr>
          </a:p>
        </p:txBody>
      </p:sp>
      <p:graphicFrame>
        <p:nvGraphicFramePr>
          <p:cNvPr id="4" name="מציין מיקום תוכן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301752" y="228600"/>
            <a:ext cx="8374704" cy="824136"/>
          </a:xfrm>
        </p:spPr>
        <p:txBody>
          <a:bodyPr>
            <a:noAutofit/>
          </a:bodyPr>
          <a:lstStyle/>
          <a:p>
            <a:r>
              <a:rPr lang="he-IL" sz="4600" b="1" dirty="0" smtClean="0">
                <a:latin typeface="David" pitchFamily="34" charset="-79"/>
                <a:cs typeface="David" pitchFamily="34" charset="-79"/>
              </a:rPr>
              <a:t>המטרות של כנס הכימיה לתלמידים</a:t>
            </a:r>
          </a:p>
        </p:txBody>
      </p:sp>
      <p:sp>
        <p:nvSpPr>
          <p:cNvPr id="6" name="מציין מיקום תוכן 5"/>
          <p:cNvSpPr>
            <a:spLocks noGrp="1"/>
          </p:cNvSpPr>
          <p:nvPr>
            <p:ph sz="quarter" idx="1"/>
          </p:nvPr>
        </p:nvSpPr>
        <p:spPr>
          <a:xfrm>
            <a:off x="251520" y="1916832"/>
            <a:ext cx="8640960" cy="3750168"/>
          </a:xfrm>
        </p:spPr>
        <p:txBody>
          <a:bodyPr/>
          <a:lstStyle/>
          <a:p>
            <a:r>
              <a:rPr lang="he-IL" b="1" dirty="0" smtClean="0">
                <a:latin typeface="David" pitchFamily="34" charset="-79"/>
                <a:cs typeface="David" pitchFamily="34" charset="-79"/>
              </a:rPr>
              <a:t>מפגש בלתי אמצעי והכרות בין תלמידי הכימיה ממקומות שונים.</a:t>
            </a:r>
          </a:p>
          <a:p>
            <a:endParaRPr lang="he-IL" b="1" dirty="0" smtClean="0">
              <a:latin typeface="David" pitchFamily="34" charset="-79"/>
              <a:cs typeface="David" pitchFamily="34" charset="-79"/>
            </a:endParaRPr>
          </a:p>
          <a:p>
            <a:r>
              <a:rPr lang="he-IL" b="1" dirty="0" smtClean="0">
                <a:latin typeface="David" pitchFamily="34" charset="-79"/>
                <a:cs typeface="David" pitchFamily="34" charset="-79"/>
              </a:rPr>
              <a:t>הגברת המוטיבציה וחיזוק "גאוות היחידה" של תלמידי כימיה.</a:t>
            </a:r>
          </a:p>
          <a:p>
            <a:endParaRPr lang="he-IL" b="1" dirty="0" smtClean="0">
              <a:latin typeface="David" pitchFamily="34" charset="-79"/>
              <a:cs typeface="David" pitchFamily="34" charset="-79"/>
            </a:endParaRPr>
          </a:p>
          <a:p>
            <a:r>
              <a:rPr lang="he-IL" b="1" dirty="0" smtClean="0">
                <a:latin typeface="David" pitchFamily="34" charset="-79"/>
                <a:cs typeface="David" pitchFamily="34" charset="-79"/>
              </a:rPr>
              <a:t>העצמת התלמידים דרך מעורבותם בהעברת תכנים ופעילויות</a:t>
            </a:r>
          </a:p>
          <a:p>
            <a:endParaRPr lang="he-IL" b="1" dirty="0" smtClean="0">
              <a:latin typeface="David" pitchFamily="34" charset="-79"/>
              <a:cs typeface="David" pitchFamily="34" charset="-79"/>
            </a:endParaRPr>
          </a:p>
          <a:p>
            <a:r>
              <a:rPr lang="he-IL" b="1" dirty="0" smtClean="0">
                <a:latin typeface="David" pitchFamily="34" charset="-79"/>
                <a:cs typeface="David" pitchFamily="34" charset="-79"/>
              </a:rPr>
              <a:t>יצירת תשתית לבניית קהילת עמיתים של לומדי כימיה</a:t>
            </a:r>
          </a:p>
          <a:p>
            <a:pPr>
              <a:buNone/>
            </a:pPr>
            <a:endParaRPr lang="he-IL" dirty="0" smtClean="0"/>
          </a:p>
          <a:p>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amond(in)">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amond(in)">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amond(in)">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51520" y="3645024"/>
            <a:ext cx="2376264" cy="2514600"/>
          </a:xfrm>
        </p:spPr>
        <p:txBody>
          <a:bodyPr/>
          <a:lstStyle/>
          <a:p>
            <a:pPr algn="ctr"/>
            <a:r>
              <a:rPr lang="he-IL" sz="2400" dirty="0" smtClean="0">
                <a:solidFill>
                  <a:schemeClr val="bg1"/>
                </a:solidFill>
                <a:latin typeface="David" pitchFamily="34" charset="-79"/>
                <a:cs typeface="David" pitchFamily="34" charset="-79"/>
              </a:rPr>
              <a:t>לוח הזמנים</a:t>
            </a:r>
            <a:br>
              <a:rPr lang="he-IL" sz="2400" dirty="0" smtClean="0">
                <a:solidFill>
                  <a:schemeClr val="bg1"/>
                </a:solidFill>
                <a:latin typeface="David" pitchFamily="34" charset="-79"/>
                <a:cs typeface="David" pitchFamily="34" charset="-79"/>
              </a:rPr>
            </a:br>
            <a:r>
              <a:rPr lang="he-IL" sz="2400" dirty="0" smtClean="0">
                <a:solidFill>
                  <a:schemeClr val="bg1"/>
                </a:solidFill>
                <a:latin typeface="David" pitchFamily="34" charset="-79"/>
                <a:cs typeface="David" pitchFamily="34" charset="-79"/>
              </a:rPr>
              <a:t> של כנס הכימיה הראשון לתלמידים</a:t>
            </a:r>
            <a:br>
              <a:rPr lang="he-IL" sz="2400" dirty="0" smtClean="0">
                <a:solidFill>
                  <a:schemeClr val="bg1"/>
                </a:solidFill>
                <a:latin typeface="David" pitchFamily="34" charset="-79"/>
                <a:cs typeface="David" pitchFamily="34" charset="-79"/>
              </a:rPr>
            </a:br>
            <a:r>
              <a:rPr lang="he-IL" sz="2400" dirty="0" smtClean="0">
                <a:solidFill>
                  <a:schemeClr val="bg1"/>
                </a:solidFill>
                <a:latin typeface="David" pitchFamily="34" charset="-79"/>
                <a:cs typeface="David" pitchFamily="34" charset="-79"/>
              </a:rPr>
              <a:t> תיכון אורט אבין</a:t>
            </a:r>
            <a:br>
              <a:rPr lang="he-IL" sz="2400" dirty="0" smtClean="0">
                <a:solidFill>
                  <a:schemeClr val="bg1"/>
                </a:solidFill>
                <a:latin typeface="David" pitchFamily="34" charset="-79"/>
                <a:cs typeface="David" pitchFamily="34" charset="-79"/>
              </a:rPr>
            </a:br>
            <a:r>
              <a:rPr lang="he-IL" sz="2400" dirty="0" smtClean="0">
                <a:solidFill>
                  <a:schemeClr val="bg1"/>
                </a:solidFill>
                <a:latin typeface="David" pitchFamily="34" charset="-79"/>
                <a:cs typeface="David" pitchFamily="34" charset="-79"/>
              </a:rPr>
              <a:t>רמת גן</a:t>
            </a:r>
            <a:br>
              <a:rPr lang="he-IL" sz="2400" dirty="0" smtClean="0">
                <a:solidFill>
                  <a:schemeClr val="bg1"/>
                </a:solidFill>
                <a:latin typeface="David" pitchFamily="34" charset="-79"/>
                <a:cs typeface="David" pitchFamily="34" charset="-79"/>
              </a:rPr>
            </a:br>
            <a:r>
              <a:rPr lang="he-IL" sz="2400" dirty="0" smtClean="0">
                <a:solidFill>
                  <a:schemeClr val="bg1"/>
                </a:solidFill>
                <a:latin typeface="David" pitchFamily="34" charset="-79"/>
                <a:cs typeface="David" pitchFamily="34" charset="-79"/>
              </a:rPr>
              <a:t> 30.11.2011</a:t>
            </a:r>
            <a:br>
              <a:rPr lang="he-IL" sz="2400" dirty="0" smtClean="0">
                <a:solidFill>
                  <a:schemeClr val="bg1"/>
                </a:solidFill>
                <a:latin typeface="David" pitchFamily="34" charset="-79"/>
                <a:cs typeface="David" pitchFamily="34" charset="-79"/>
              </a:rPr>
            </a:br>
            <a:endParaRPr lang="he-IL" sz="2400" dirty="0">
              <a:solidFill>
                <a:schemeClr val="bg1"/>
              </a:solidFill>
              <a:latin typeface="David" pitchFamily="34" charset="-79"/>
              <a:cs typeface="David" pitchFamily="34" charset="-79"/>
            </a:endParaRPr>
          </a:p>
        </p:txBody>
      </p:sp>
      <p:sp>
        <p:nvSpPr>
          <p:cNvPr id="6" name="מציין מיקום טקסט 5"/>
          <p:cNvSpPr>
            <a:spLocks noGrp="1"/>
          </p:cNvSpPr>
          <p:nvPr>
            <p:ph type="body" idx="2"/>
          </p:nvPr>
        </p:nvSpPr>
        <p:spPr>
          <a:xfrm>
            <a:off x="395536" y="836712"/>
            <a:ext cx="2304256" cy="2664295"/>
          </a:xfrm>
        </p:spPr>
        <p:txBody>
          <a:bodyPr>
            <a:normAutofit/>
          </a:bodyPr>
          <a:lstStyle/>
          <a:p>
            <a:pPr algn="ctr"/>
            <a:r>
              <a:rPr lang="he-IL" sz="4200" b="1" dirty="0" smtClean="0">
                <a:solidFill>
                  <a:schemeClr val="tx2">
                    <a:lumMod val="75000"/>
                  </a:schemeClr>
                </a:solidFill>
                <a:latin typeface="David" pitchFamily="34" charset="-79"/>
                <a:ea typeface="+mj-ea"/>
                <a:cs typeface="David" pitchFamily="34" charset="-79"/>
              </a:rPr>
              <a:t>מה </a:t>
            </a:r>
          </a:p>
          <a:p>
            <a:pPr algn="ctr"/>
            <a:r>
              <a:rPr lang="he-IL" sz="4200" b="1" dirty="0" smtClean="0">
                <a:solidFill>
                  <a:schemeClr val="tx2">
                    <a:lumMod val="75000"/>
                  </a:schemeClr>
                </a:solidFill>
                <a:latin typeface="David" pitchFamily="34" charset="-79"/>
                <a:ea typeface="+mj-ea"/>
                <a:cs typeface="David" pitchFamily="34" charset="-79"/>
              </a:rPr>
              <a:t>כולל </a:t>
            </a:r>
          </a:p>
          <a:p>
            <a:pPr algn="ctr"/>
            <a:r>
              <a:rPr lang="he-IL" sz="4200" b="1" dirty="0" smtClean="0">
                <a:solidFill>
                  <a:schemeClr val="tx2">
                    <a:lumMod val="75000"/>
                  </a:schemeClr>
                </a:solidFill>
                <a:latin typeface="David" pitchFamily="34" charset="-79"/>
                <a:ea typeface="+mj-ea"/>
                <a:cs typeface="David" pitchFamily="34" charset="-79"/>
              </a:rPr>
              <a:t>הכנס ?</a:t>
            </a:r>
          </a:p>
          <a:p>
            <a:pPr algn="ctr"/>
            <a:endParaRPr lang="he-IL" sz="4200" b="1" dirty="0" smtClean="0">
              <a:latin typeface="David" pitchFamily="34" charset="-79"/>
              <a:ea typeface="+mj-ea"/>
              <a:cs typeface="David" pitchFamily="34" charset="-79"/>
            </a:endParaRPr>
          </a:p>
        </p:txBody>
      </p:sp>
      <p:sp>
        <p:nvSpPr>
          <p:cNvPr id="8" name="מציין מיקום תוכן 7"/>
          <p:cNvSpPr>
            <a:spLocks noGrp="1"/>
          </p:cNvSpPr>
          <p:nvPr>
            <p:ph sz="quarter" idx="1"/>
          </p:nvPr>
        </p:nvSpPr>
        <p:spPr/>
        <p:txBody>
          <a:bodyPr>
            <a:normAutofit/>
          </a:bodyPr>
          <a:lstStyle/>
          <a:p>
            <a:pPr marL="0" lvl="0" indent="0" fontAlgn="base">
              <a:spcBef>
                <a:spcPct val="0"/>
              </a:spcBef>
              <a:spcAft>
                <a:spcPct val="0"/>
              </a:spcAft>
              <a:buClrTx/>
              <a:buSzTx/>
              <a:buNone/>
            </a:pPr>
            <a:r>
              <a:rPr lang="he-IL" sz="1800" b="1" dirty="0" smtClean="0">
                <a:latin typeface="David" pitchFamily="34" charset="-79"/>
                <a:ea typeface="Times New Roman" pitchFamily="18" charset="0"/>
                <a:cs typeface="David" pitchFamily="34" charset="-79"/>
              </a:rPr>
              <a:t>09:30 – 09:00 	הרשמה</a:t>
            </a:r>
          </a:p>
          <a:p>
            <a:pPr marL="0" lvl="0" indent="0" fontAlgn="base">
              <a:spcBef>
                <a:spcPct val="0"/>
              </a:spcBef>
              <a:spcAft>
                <a:spcPct val="0"/>
              </a:spcAft>
              <a:buClrTx/>
              <a:buSzTx/>
              <a:buNone/>
            </a:pPr>
            <a:endParaRPr lang="en-US" sz="1800" b="1" dirty="0" smtClean="0">
              <a:latin typeface="David" pitchFamily="34" charset="-79"/>
              <a:cs typeface="David" pitchFamily="34" charset="-79"/>
            </a:endParaRPr>
          </a:p>
          <a:p>
            <a:pPr marL="0" lvl="0" indent="0" eaLnBrk="0" fontAlgn="base" hangingPunct="0">
              <a:spcBef>
                <a:spcPct val="0"/>
              </a:spcBef>
              <a:spcAft>
                <a:spcPct val="0"/>
              </a:spcAft>
              <a:buClrTx/>
              <a:buSzTx/>
              <a:buNone/>
            </a:pPr>
            <a:r>
              <a:rPr lang="he-IL" sz="1800" b="1" dirty="0" smtClean="0">
                <a:latin typeface="David" pitchFamily="34" charset="-79"/>
                <a:ea typeface="Times New Roman" pitchFamily="18" charset="0"/>
                <a:cs typeface="David" pitchFamily="34" charset="-79"/>
              </a:rPr>
              <a:t>10:00 – 09:30	דברי פתיחה</a:t>
            </a:r>
          </a:p>
          <a:p>
            <a:pPr marL="0" lvl="0" indent="0" eaLnBrk="0" fontAlgn="base" hangingPunct="0">
              <a:spcBef>
                <a:spcPct val="0"/>
              </a:spcBef>
              <a:spcAft>
                <a:spcPct val="0"/>
              </a:spcAft>
              <a:buClrTx/>
              <a:buSzTx/>
              <a:buNone/>
            </a:pPr>
            <a:endParaRPr lang="en-US" sz="1800" b="1" dirty="0" smtClean="0">
              <a:latin typeface="David" pitchFamily="34" charset="-79"/>
              <a:cs typeface="David" pitchFamily="34" charset="-79"/>
            </a:endParaRPr>
          </a:p>
          <a:p>
            <a:pPr marL="0" lvl="0" indent="0" eaLnBrk="0" fontAlgn="base" hangingPunct="0">
              <a:spcBef>
                <a:spcPct val="0"/>
              </a:spcBef>
              <a:spcAft>
                <a:spcPct val="0"/>
              </a:spcAft>
              <a:buClrTx/>
              <a:buSzTx/>
              <a:buNone/>
            </a:pPr>
            <a:r>
              <a:rPr lang="he-IL" sz="1800" b="1" dirty="0" smtClean="0">
                <a:latin typeface="David" pitchFamily="34" charset="-79"/>
                <a:ea typeface="Times New Roman" pitchFamily="18" charset="0"/>
                <a:cs typeface="David" pitchFamily="34" charset="-79"/>
              </a:rPr>
              <a:t>11:00 – 10:00	הרצאת פתיחה -				"סמים- מיתוסים מול עובדות"			 ד"ר יוסי </a:t>
            </a:r>
            <a:r>
              <a:rPr lang="he-IL" sz="1800" b="1" dirty="0" err="1" smtClean="0">
                <a:latin typeface="David" pitchFamily="34" charset="-79"/>
                <a:ea typeface="Times New Roman" pitchFamily="18" charset="0"/>
                <a:cs typeface="David" pitchFamily="34" charset="-79"/>
              </a:rPr>
              <a:t>באומהקר</a:t>
            </a:r>
            <a:endParaRPr lang="he-IL" sz="1800" b="1" dirty="0" smtClean="0">
              <a:latin typeface="David" pitchFamily="34" charset="-79"/>
              <a:ea typeface="Times New Roman" pitchFamily="18" charset="0"/>
              <a:cs typeface="David" pitchFamily="34" charset="-79"/>
            </a:endParaRPr>
          </a:p>
          <a:p>
            <a:pPr marL="0" lvl="0" indent="0" eaLnBrk="0" fontAlgn="base" hangingPunct="0">
              <a:spcBef>
                <a:spcPct val="0"/>
              </a:spcBef>
              <a:spcAft>
                <a:spcPct val="0"/>
              </a:spcAft>
              <a:buClrTx/>
              <a:buSzTx/>
              <a:buNone/>
            </a:pPr>
            <a:endParaRPr lang="en-US" sz="1800" b="1" dirty="0" smtClean="0">
              <a:latin typeface="David" pitchFamily="34" charset="-79"/>
              <a:cs typeface="David" pitchFamily="34" charset="-79"/>
            </a:endParaRPr>
          </a:p>
          <a:p>
            <a:pPr marL="0" lvl="0" indent="0" eaLnBrk="0" fontAlgn="base" hangingPunct="0">
              <a:spcBef>
                <a:spcPct val="0"/>
              </a:spcBef>
              <a:spcAft>
                <a:spcPct val="0"/>
              </a:spcAft>
              <a:buClrTx/>
              <a:buSzTx/>
              <a:buNone/>
            </a:pPr>
            <a:r>
              <a:rPr lang="he-IL" sz="1800" b="1" dirty="0" smtClean="0">
                <a:latin typeface="David" pitchFamily="34" charset="-79"/>
                <a:ea typeface="Times New Roman" pitchFamily="18" charset="0"/>
                <a:cs typeface="David" pitchFamily="34" charset="-79"/>
              </a:rPr>
              <a:t>11:30 – </a:t>
            </a:r>
            <a:r>
              <a:rPr lang="he-IL" sz="1800" b="1" dirty="0" smtClean="0">
                <a:latin typeface="David" pitchFamily="34" charset="-79"/>
                <a:ea typeface="Times New Roman" pitchFamily="18" charset="0"/>
                <a:cs typeface="David" pitchFamily="34" charset="-79"/>
              </a:rPr>
              <a:t>11:00</a:t>
            </a:r>
            <a:r>
              <a:rPr lang="he-IL" sz="1800" b="1" dirty="0" smtClean="0">
                <a:latin typeface="David" pitchFamily="34" charset="-79"/>
                <a:ea typeface="Times New Roman" pitchFamily="18" charset="0"/>
                <a:cs typeface="David" pitchFamily="34" charset="-79"/>
              </a:rPr>
              <a:t>	הפסקה					חלוקה לכיתות המושבים המקבילים</a:t>
            </a:r>
          </a:p>
          <a:p>
            <a:pPr marL="0" lvl="0" indent="0" eaLnBrk="0" fontAlgn="base" hangingPunct="0">
              <a:spcBef>
                <a:spcPct val="0"/>
              </a:spcBef>
              <a:spcAft>
                <a:spcPct val="0"/>
              </a:spcAft>
              <a:buClrTx/>
              <a:buSzTx/>
              <a:buNone/>
            </a:pPr>
            <a:endParaRPr lang="en-US" sz="1800" b="1" dirty="0" smtClean="0">
              <a:latin typeface="David" pitchFamily="34" charset="-79"/>
              <a:cs typeface="David" pitchFamily="34" charset="-79"/>
            </a:endParaRPr>
          </a:p>
          <a:p>
            <a:pPr marL="0" lvl="0" indent="0" eaLnBrk="0" fontAlgn="base" hangingPunct="0">
              <a:spcBef>
                <a:spcPct val="0"/>
              </a:spcBef>
              <a:spcAft>
                <a:spcPct val="0"/>
              </a:spcAft>
              <a:buClrTx/>
              <a:buSzTx/>
              <a:buNone/>
            </a:pPr>
            <a:r>
              <a:rPr lang="he-IL" sz="1800" b="1" dirty="0" smtClean="0">
                <a:latin typeface="David" pitchFamily="34" charset="-79"/>
                <a:ea typeface="Times New Roman" pitchFamily="18" charset="0"/>
                <a:cs typeface="David" pitchFamily="34" charset="-79"/>
              </a:rPr>
              <a:t>12:30 – 11:30	מושבים מקבילים – הרצאות תלמידים</a:t>
            </a:r>
          </a:p>
          <a:p>
            <a:pPr marL="0" lvl="0" indent="0" eaLnBrk="0" fontAlgn="base" hangingPunct="0">
              <a:spcBef>
                <a:spcPct val="0"/>
              </a:spcBef>
              <a:spcAft>
                <a:spcPct val="0"/>
              </a:spcAft>
              <a:buClrTx/>
              <a:buSzTx/>
              <a:buNone/>
            </a:pPr>
            <a:endParaRPr lang="en-US" sz="1800" b="1" dirty="0" smtClean="0">
              <a:latin typeface="David" pitchFamily="34" charset="-79"/>
              <a:cs typeface="David" pitchFamily="34" charset="-79"/>
            </a:endParaRPr>
          </a:p>
          <a:p>
            <a:pPr marL="0" lvl="0" indent="0" eaLnBrk="0" fontAlgn="base" hangingPunct="0">
              <a:spcBef>
                <a:spcPct val="0"/>
              </a:spcBef>
              <a:spcAft>
                <a:spcPct val="0"/>
              </a:spcAft>
              <a:buClrTx/>
              <a:buSzTx/>
              <a:buNone/>
            </a:pPr>
            <a:r>
              <a:rPr lang="he-IL" sz="1800" b="1" dirty="0" smtClean="0">
                <a:latin typeface="David" pitchFamily="34" charset="-79"/>
                <a:ea typeface="Times New Roman" pitchFamily="18" charset="0"/>
                <a:cs typeface="David" pitchFamily="34" charset="-79"/>
              </a:rPr>
              <a:t>12:50 – 12:30	הפסקה</a:t>
            </a:r>
          </a:p>
          <a:p>
            <a:pPr marL="0" lvl="0" indent="0" eaLnBrk="0" fontAlgn="base" hangingPunct="0">
              <a:spcBef>
                <a:spcPct val="0"/>
              </a:spcBef>
              <a:spcAft>
                <a:spcPct val="0"/>
              </a:spcAft>
              <a:buClrTx/>
              <a:buSzTx/>
              <a:buNone/>
            </a:pPr>
            <a:endParaRPr lang="en-US" sz="1800" b="1" dirty="0" smtClean="0">
              <a:latin typeface="David" pitchFamily="34" charset="-79"/>
              <a:cs typeface="David" pitchFamily="34" charset="-79"/>
            </a:endParaRPr>
          </a:p>
          <a:p>
            <a:pPr marL="0" lvl="0" indent="0" eaLnBrk="0" fontAlgn="base" hangingPunct="0">
              <a:spcBef>
                <a:spcPct val="0"/>
              </a:spcBef>
              <a:spcAft>
                <a:spcPct val="0"/>
              </a:spcAft>
              <a:buClrTx/>
              <a:buSzTx/>
              <a:buNone/>
            </a:pPr>
            <a:r>
              <a:rPr lang="he-IL" sz="1800" b="1" dirty="0" smtClean="0">
                <a:latin typeface="David" pitchFamily="34" charset="-79"/>
                <a:ea typeface="Times New Roman" pitchFamily="18" charset="0"/>
                <a:cs typeface="David" pitchFamily="34" charset="-79"/>
              </a:rPr>
              <a:t>14:00 – 12:50	הרצאת סיכום -				 "פיצוץ- יישומים צבאיים ואזרחיים		   של חומרי נפץ"				ד"ר מאיר </a:t>
            </a:r>
            <a:r>
              <a:rPr lang="he-IL" sz="1800" b="1" dirty="0" err="1" smtClean="0">
                <a:latin typeface="David" pitchFamily="34" charset="-79"/>
                <a:ea typeface="Times New Roman" pitchFamily="18" charset="0"/>
                <a:cs typeface="David" pitchFamily="34" charset="-79"/>
              </a:rPr>
              <a:t>מייזלס</a:t>
            </a:r>
            <a:endParaRPr lang="he-IL" sz="1800" b="1" dirty="0" smtClean="0">
              <a:latin typeface="David" pitchFamily="34" charset="-79"/>
              <a:cs typeface="David" pitchFamily="34" charset="-79"/>
            </a:endParaRPr>
          </a:p>
          <a:p>
            <a:endParaRPr lang="he-IL" sz="1800" dirty="0">
              <a:latin typeface="David" pitchFamily="34" charset="-79"/>
              <a:cs typeface="David"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ox(in)">
                                      <p:cBhvr>
                                        <p:cTn id="12" dur="500"/>
                                        <p:tgtEl>
                                          <p:spTgt spid="8">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ox(in)">
                                      <p:cBhvr>
                                        <p:cTn id="15" dur="500"/>
                                        <p:tgtEl>
                                          <p:spTgt spid="8">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box(in)">
                                      <p:cBhvr>
                                        <p:cTn id="18" dur="500"/>
                                        <p:tgtEl>
                                          <p:spTgt spid="8">
                                            <p:txEl>
                                              <p:pRg st="4" end="4"/>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box(in)">
                                      <p:cBhvr>
                                        <p:cTn id="21" dur="500"/>
                                        <p:tgtEl>
                                          <p:spTgt spid="8">
                                            <p:txEl>
                                              <p:pRg st="6" end="6"/>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8">
                                            <p:txEl>
                                              <p:pRg st="8" end="8"/>
                                            </p:txEl>
                                          </p:spTgt>
                                        </p:tgtEl>
                                        <p:attrNameLst>
                                          <p:attrName>style.visibility</p:attrName>
                                        </p:attrNameLst>
                                      </p:cBhvr>
                                      <p:to>
                                        <p:strVal val="visible"/>
                                      </p:to>
                                    </p:set>
                                    <p:animEffect transition="in" filter="box(in)">
                                      <p:cBhvr>
                                        <p:cTn id="24" dur="500"/>
                                        <p:tgtEl>
                                          <p:spTgt spid="8">
                                            <p:txEl>
                                              <p:pRg st="8" end="8"/>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animEffect transition="in" filter="box(in)">
                                      <p:cBhvr>
                                        <p:cTn id="27" dur="500"/>
                                        <p:tgtEl>
                                          <p:spTgt spid="8">
                                            <p:txEl>
                                              <p:pRg st="10" end="10"/>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8">
                                            <p:txEl>
                                              <p:pRg st="12" end="12"/>
                                            </p:txEl>
                                          </p:spTgt>
                                        </p:tgtEl>
                                        <p:attrNameLst>
                                          <p:attrName>style.visibility</p:attrName>
                                        </p:attrNameLst>
                                      </p:cBhvr>
                                      <p:to>
                                        <p:strVal val="visible"/>
                                      </p:to>
                                    </p:set>
                                    <p:animEffect transition="in" filter="box(in)">
                                      <p:cBhvr>
                                        <p:cTn id="30"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sz="4200" dirty="0" smtClean="0">
                <a:solidFill>
                  <a:schemeClr val="tx2">
                    <a:lumMod val="75000"/>
                  </a:schemeClr>
                </a:solidFill>
                <a:latin typeface="David" pitchFamily="34" charset="-79"/>
                <a:cs typeface="David" pitchFamily="34" charset="-79"/>
              </a:rPr>
              <a:t>התהליך</a:t>
            </a:r>
            <a:endParaRPr lang="he-IL" sz="4200" dirty="0">
              <a:solidFill>
                <a:schemeClr val="tx2">
                  <a:lumMod val="75000"/>
                </a:schemeClr>
              </a:solidFill>
              <a:latin typeface="David" pitchFamily="34" charset="-79"/>
              <a:cs typeface="David" pitchFamily="34" charset="-79"/>
            </a:endParaRPr>
          </a:p>
        </p:txBody>
      </p:sp>
      <p:sp>
        <p:nvSpPr>
          <p:cNvPr id="6" name="מציין מיקום טקסט 5"/>
          <p:cNvSpPr>
            <a:spLocks noGrp="1"/>
          </p:cNvSpPr>
          <p:nvPr>
            <p:ph type="body" idx="2"/>
          </p:nvPr>
        </p:nvSpPr>
        <p:spPr/>
        <p:txBody>
          <a:bodyPr>
            <a:normAutofit/>
          </a:bodyPr>
          <a:lstStyle/>
          <a:p>
            <a:pPr>
              <a:buFont typeface="Courier New" pitchFamily="49" charset="0"/>
              <a:buChar char="o"/>
            </a:pPr>
            <a:endParaRPr lang="he-IL" sz="2200" b="1" dirty="0" smtClean="0">
              <a:latin typeface="David" pitchFamily="34" charset="-79"/>
              <a:cs typeface="David" pitchFamily="34" charset="-79"/>
            </a:endParaRPr>
          </a:p>
          <a:p>
            <a:pPr>
              <a:buFont typeface="Courier New" pitchFamily="49" charset="0"/>
              <a:buChar char="o"/>
            </a:pPr>
            <a:endParaRPr lang="he-IL" sz="2200" b="1" dirty="0" smtClean="0">
              <a:latin typeface="David" pitchFamily="34" charset="-79"/>
              <a:cs typeface="David" pitchFamily="34" charset="-79"/>
            </a:endParaRPr>
          </a:p>
          <a:p>
            <a:pPr>
              <a:buFont typeface="Courier New" pitchFamily="49" charset="0"/>
              <a:buChar char="o"/>
            </a:pPr>
            <a:r>
              <a:rPr lang="he-IL" sz="2200" b="1" dirty="0" smtClean="0">
                <a:latin typeface="David" pitchFamily="34" charset="-79"/>
                <a:cs typeface="David" pitchFamily="34" charset="-79"/>
              </a:rPr>
              <a:t>המגיבים</a:t>
            </a:r>
          </a:p>
          <a:p>
            <a:pPr>
              <a:buFont typeface="Courier New" pitchFamily="49" charset="0"/>
              <a:buChar char="o"/>
            </a:pPr>
            <a:endParaRPr lang="he-IL" sz="2200" b="1" dirty="0" smtClean="0">
              <a:latin typeface="David" pitchFamily="34" charset="-79"/>
              <a:cs typeface="David" pitchFamily="34" charset="-79"/>
            </a:endParaRPr>
          </a:p>
          <a:p>
            <a:pPr>
              <a:buFont typeface="Courier New" pitchFamily="49" charset="0"/>
              <a:buChar char="o"/>
            </a:pPr>
            <a:r>
              <a:rPr lang="he-IL" sz="2200" b="1" dirty="0" smtClean="0">
                <a:latin typeface="David" pitchFamily="34" charset="-79"/>
                <a:cs typeface="David" pitchFamily="34" charset="-79"/>
              </a:rPr>
              <a:t>אנרגית השפעול</a:t>
            </a:r>
          </a:p>
          <a:p>
            <a:pPr>
              <a:buFont typeface="Courier New" pitchFamily="49" charset="0"/>
              <a:buChar char="o"/>
            </a:pPr>
            <a:endParaRPr lang="he-IL" sz="2200" b="1" dirty="0" smtClean="0">
              <a:latin typeface="David" pitchFamily="34" charset="-79"/>
              <a:cs typeface="David" pitchFamily="34" charset="-79"/>
            </a:endParaRPr>
          </a:p>
          <a:p>
            <a:pPr>
              <a:buFont typeface="Courier New" pitchFamily="49" charset="0"/>
              <a:buChar char="o"/>
            </a:pPr>
            <a:r>
              <a:rPr lang="he-IL" sz="2200" b="1" dirty="0" smtClean="0">
                <a:latin typeface="David" pitchFamily="34" charset="-79"/>
                <a:cs typeface="David" pitchFamily="34" charset="-79"/>
              </a:rPr>
              <a:t>התוצרים</a:t>
            </a:r>
            <a:endParaRPr lang="he-IL" sz="2200" b="1" dirty="0">
              <a:latin typeface="David" pitchFamily="34" charset="-79"/>
              <a:cs typeface="David" pitchFamily="34" charset="-79"/>
            </a:endParaRPr>
          </a:p>
        </p:txBody>
      </p:sp>
      <p:sp>
        <p:nvSpPr>
          <p:cNvPr id="5" name="מציין מיקום תוכן 4"/>
          <p:cNvSpPr>
            <a:spLocks noGrp="1"/>
          </p:cNvSpPr>
          <p:nvPr>
            <p:ph sz="quarter" idx="1"/>
          </p:nvPr>
        </p:nvSpPr>
        <p:spPr/>
        <p:txBody>
          <a:bodyPr/>
          <a:lstStyle/>
          <a:p>
            <a:pPr algn="l" rtl="0">
              <a:buNone/>
            </a:pPr>
            <a:endParaRPr lang="en-US" dirty="0" smtClean="0"/>
          </a:p>
          <a:p>
            <a:pPr algn="l" rtl="0">
              <a:buNone/>
            </a:pPr>
            <a:endParaRPr lang="he-IL" dirty="0" smtClean="0"/>
          </a:p>
          <a:p>
            <a:pPr algn="l" rtl="0">
              <a:buNone/>
            </a:pPr>
            <a:endParaRPr lang="he-IL" dirty="0" smtClean="0"/>
          </a:p>
          <a:p>
            <a:pPr algn="l" rtl="0">
              <a:buNone/>
            </a:pPr>
            <a:endParaRPr lang="he-IL" dirty="0" smtClean="0"/>
          </a:p>
          <a:p>
            <a:pPr algn="l" rtl="0">
              <a:buNone/>
            </a:pPr>
            <a:endParaRPr lang="he-IL" dirty="0" smtClean="0"/>
          </a:p>
          <a:p>
            <a:r>
              <a:rPr lang="he-IL" b="1" dirty="0" smtClean="0">
                <a:latin typeface="David" pitchFamily="34" charset="-79"/>
                <a:cs typeface="David" pitchFamily="34" charset="-79"/>
              </a:rPr>
              <a:t>קהל היעד – למי מיועד הכנס ?</a:t>
            </a:r>
          </a:p>
          <a:p>
            <a:pPr>
              <a:buNone/>
            </a:pPr>
            <a:r>
              <a:rPr lang="he-IL" b="1" dirty="0" smtClean="0">
                <a:latin typeface="David" pitchFamily="34" charset="-79"/>
                <a:cs typeface="David" pitchFamily="34" charset="-79"/>
              </a:rPr>
              <a:t> </a:t>
            </a:r>
          </a:p>
          <a:p>
            <a:r>
              <a:rPr lang="he-IL" b="1" dirty="0" smtClean="0">
                <a:latin typeface="David" pitchFamily="34" charset="-79"/>
                <a:cs typeface="David" pitchFamily="34" charset="-79"/>
              </a:rPr>
              <a:t>מה נדרש המורה לעשות  - כהכנה לכנס ?</a:t>
            </a:r>
          </a:p>
          <a:p>
            <a:pPr>
              <a:buNone/>
            </a:pPr>
            <a:r>
              <a:rPr lang="he-IL" b="1" dirty="0" smtClean="0">
                <a:latin typeface="David" pitchFamily="34" charset="-79"/>
                <a:cs typeface="David" pitchFamily="34" charset="-79"/>
              </a:rPr>
              <a:t> </a:t>
            </a:r>
          </a:p>
          <a:p>
            <a:r>
              <a:rPr lang="he-IL" b="1" dirty="0" smtClean="0">
                <a:latin typeface="David" pitchFamily="34" charset="-79"/>
                <a:cs typeface="David" pitchFamily="34" charset="-79"/>
              </a:rPr>
              <a:t>מהן התוצאות שמושגות ?</a:t>
            </a:r>
            <a:endParaRPr lang="he-IL" b="1" dirty="0">
              <a:latin typeface="David" pitchFamily="34" charset="-79"/>
              <a:cs typeface="David" pitchFamily="34" charset="-79"/>
            </a:endParaRPr>
          </a:p>
        </p:txBody>
      </p:sp>
      <p:graphicFrame>
        <p:nvGraphicFramePr>
          <p:cNvPr id="7" name="דיאגרמה 6"/>
          <p:cNvGraphicFramePr/>
          <p:nvPr/>
        </p:nvGraphicFramePr>
        <p:xfrm>
          <a:off x="3491880" y="764704"/>
          <a:ext cx="4752528"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blinds(horizontal)">
                                      <p:cBhvr>
                                        <p:cTn id="7" dur="500"/>
                                        <p:tgtEl>
                                          <p:spTgt spid="5">
                                            <p:txEl>
                                              <p:pRg st="5" end="5"/>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checkerboard(across)">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animEffect transition="in" filter="blinds(horizontal)">
                                      <p:cBhvr>
                                        <p:cTn id="16" dur="500"/>
                                        <p:tgtEl>
                                          <p:spTgt spid="5">
                                            <p:txEl>
                                              <p:pRg st="7" end="7"/>
                                            </p:txEl>
                                          </p:spTgt>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checkerboard(across)">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blinds(horizontal)">
                                      <p:cBhvr>
                                        <p:cTn id="25" dur="500"/>
                                        <p:tgtEl>
                                          <p:spTgt spid="5">
                                            <p:txEl>
                                              <p:pRg st="9" end="9"/>
                                            </p:txEl>
                                          </p:spTgt>
                                        </p:tgtEl>
                                      </p:cBhvr>
                                    </p:animEffect>
                                  </p:childTnLst>
                                </p:cTn>
                              </p:par>
                            </p:childTnLst>
                          </p:cTn>
                        </p:par>
                        <p:par>
                          <p:cTn id="26" fill="hold">
                            <p:stCondLst>
                              <p:cond delay="500"/>
                            </p:stCondLst>
                            <p:childTnLst>
                              <p:par>
                                <p:cTn id="27" presetID="5" presetClass="entr" presetSubtype="10" fill="hold" nodeType="after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checkerboard(across)">
                                      <p:cBhvr>
                                        <p:cTn id="2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idx="1"/>
          </p:nvPr>
        </p:nvSpPr>
        <p:spPr/>
        <p:txBody>
          <a:bodyPr/>
          <a:lstStyle/>
          <a:p>
            <a:r>
              <a:rPr lang="he-IL" dirty="0" smtClean="0"/>
              <a:t>ומקבלים את חוברת התקצירים...</a:t>
            </a:r>
            <a:endParaRPr lang="he-IL" dirty="0"/>
          </a:p>
        </p:txBody>
      </p:sp>
      <p:sp>
        <p:nvSpPr>
          <p:cNvPr id="3" name="מציין מיקום טקסט 2"/>
          <p:cNvSpPr>
            <a:spLocks noGrp="1"/>
          </p:cNvSpPr>
          <p:nvPr>
            <p:ph type="body" sz="half" idx="3"/>
          </p:nvPr>
        </p:nvSpPr>
        <p:spPr/>
        <p:txBody>
          <a:bodyPr/>
          <a:lstStyle/>
          <a:p>
            <a:r>
              <a:rPr lang="he-IL" dirty="0" smtClean="0"/>
              <a:t>הילדים באים...</a:t>
            </a:r>
            <a:endParaRPr lang="he-IL" dirty="0"/>
          </a:p>
        </p:txBody>
      </p:sp>
      <p:pic>
        <p:nvPicPr>
          <p:cNvPr id="7" name="מציין מיקום תוכן 6" descr="עדנה 2.jpg"/>
          <p:cNvPicPr>
            <a:picLocks noGrp="1" noChangeAspect="1"/>
          </p:cNvPicPr>
          <p:nvPr>
            <p:ph sz="quarter" idx="4"/>
          </p:nvPr>
        </p:nvPicPr>
        <p:blipFill>
          <a:blip r:embed="rId2" cstate="print"/>
          <a:stretch>
            <a:fillRect/>
          </a:stretch>
        </p:blipFill>
        <p:spPr>
          <a:xfrm>
            <a:off x="2071670" y="2428868"/>
            <a:ext cx="4991038" cy="3747752"/>
          </a:xfrm>
        </p:spPr>
      </p:pic>
      <p:sp>
        <p:nvSpPr>
          <p:cNvPr id="6" name="כותרת 5"/>
          <p:cNvSpPr>
            <a:spLocks noGrp="1"/>
          </p:cNvSpPr>
          <p:nvPr>
            <p:ph type="title"/>
          </p:nvPr>
        </p:nvSpPr>
        <p:spPr/>
        <p:txBody>
          <a:bodyPr>
            <a:noAutofit/>
          </a:bodyPr>
          <a:lstStyle/>
          <a:p>
            <a:r>
              <a:rPr lang="he-IL" sz="4600" b="1" dirty="0" smtClean="0">
                <a:latin typeface="David" pitchFamily="34" charset="-79"/>
                <a:cs typeface="David" pitchFamily="34" charset="-79"/>
              </a:rPr>
              <a:t>רשמים וחוויות מהכנסים שהתקיימו</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טקסט 5"/>
          <p:cNvSpPr>
            <a:spLocks noGrp="1"/>
          </p:cNvSpPr>
          <p:nvPr>
            <p:ph type="body" idx="1"/>
          </p:nvPr>
        </p:nvSpPr>
        <p:spPr/>
        <p:txBody>
          <a:bodyPr/>
          <a:lstStyle/>
          <a:p>
            <a:r>
              <a:rPr lang="he-IL" dirty="0" smtClean="0"/>
              <a:t>אפשר גם להכין עוגות...</a:t>
            </a:r>
            <a:endParaRPr lang="he-IL" dirty="0"/>
          </a:p>
        </p:txBody>
      </p:sp>
      <p:sp>
        <p:nvSpPr>
          <p:cNvPr id="8" name="מציין מיקום טקסט 7"/>
          <p:cNvSpPr>
            <a:spLocks noGrp="1"/>
          </p:cNvSpPr>
          <p:nvPr>
            <p:ph type="body" sz="half" idx="3"/>
          </p:nvPr>
        </p:nvSpPr>
        <p:spPr/>
        <p:txBody>
          <a:bodyPr/>
          <a:lstStyle/>
          <a:p>
            <a:r>
              <a:rPr lang="he-IL" dirty="0" smtClean="0"/>
              <a:t>עבודת הארגון ביום הכנס...</a:t>
            </a:r>
            <a:endParaRPr lang="he-IL" dirty="0"/>
          </a:p>
        </p:txBody>
      </p:sp>
      <p:pic>
        <p:nvPicPr>
          <p:cNvPr id="11" name="מציין מיקום תוכן 10" descr="IMG_0577.jpg"/>
          <p:cNvPicPr>
            <a:picLocks noGrp="1" noChangeAspect="1"/>
          </p:cNvPicPr>
          <p:nvPr>
            <p:ph sz="quarter" idx="2"/>
          </p:nvPr>
        </p:nvPicPr>
        <p:blipFill>
          <a:blip r:embed="rId2" cstate="print"/>
          <a:stretch>
            <a:fillRect/>
          </a:stretch>
        </p:blipFill>
        <p:spPr>
          <a:xfrm>
            <a:off x="301625" y="2780929"/>
            <a:ext cx="4153926" cy="3115444"/>
          </a:xfrm>
        </p:spPr>
      </p:pic>
      <p:sp>
        <p:nvSpPr>
          <p:cNvPr id="5" name="כותרת 4"/>
          <p:cNvSpPr>
            <a:spLocks noGrp="1"/>
          </p:cNvSpPr>
          <p:nvPr>
            <p:ph type="title"/>
          </p:nvPr>
        </p:nvSpPr>
        <p:spPr/>
        <p:txBody>
          <a:bodyPr>
            <a:noAutofit/>
          </a:bodyPr>
          <a:lstStyle/>
          <a:p>
            <a:r>
              <a:rPr lang="he-IL" sz="4600" b="1" dirty="0" smtClean="0">
                <a:latin typeface="David" pitchFamily="34" charset="-79"/>
                <a:cs typeface="David" pitchFamily="34" charset="-79"/>
              </a:rPr>
              <a:t>רשמים וחוויות מהכנסים שהתקיימו</a:t>
            </a:r>
            <a:endParaRPr lang="he-IL" sz="4600" b="1" dirty="0">
              <a:latin typeface="David" pitchFamily="34" charset="-79"/>
              <a:cs typeface="David" pitchFamily="34" charset="-79"/>
            </a:endParaRPr>
          </a:p>
        </p:txBody>
      </p:sp>
      <p:pic>
        <p:nvPicPr>
          <p:cNvPr id="10" name="מציין מיקום תוכן 7" descr="IMG_0591.jpg"/>
          <p:cNvPicPr>
            <a:picLocks noGrp="1" noChangeAspect="1"/>
          </p:cNvPicPr>
          <p:nvPr>
            <p:ph sz="quarter" idx="4"/>
          </p:nvPr>
        </p:nvPicPr>
        <p:blipFill>
          <a:blip r:embed="rId3" cstate="print"/>
          <a:stretch>
            <a:fillRect/>
          </a:stretch>
        </p:blipFill>
        <p:spPr>
          <a:xfrm>
            <a:off x="4684745" y="2780928"/>
            <a:ext cx="4154455" cy="3115841"/>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זרחי">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אזרחי">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3627</TotalTime>
  <Words>789</Words>
  <Application>Microsoft Office PowerPoint</Application>
  <PresentationFormat>‫הצגה על המסך (4:3)</PresentationFormat>
  <Paragraphs>174</Paragraphs>
  <Slides>26</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26</vt:i4>
      </vt:variant>
    </vt:vector>
  </HeadingPairs>
  <TitlesOfParts>
    <vt:vector size="27" baseType="lpstr">
      <vt:lpstr>אזרחי</vt:lpstr>
      <vt:lpstr>כנס הכימיה לתלמידים  דור 1.5</vt:lpstr>
      <vt:lpstr>שקופית 2</vt:lpstr>
      <vt:lpstr>קוים לדמותו ... (של הכנס)</vt:lpstr>
      <vt:lpstr>שאלת שאלות</vt:lpstr>
      <vt:lpstr>המטרות של כנס הכימיה לתלמידים</vt:lpstr>
      <vt:lpstr>לוח הזמנים  של כנס הכימיה הראשון לתלמידים  תיכון אורט אבין רמת גן  30.11.2011 </vt:lpstr>
      <vt:lpstr>התהליך</vt:lpstr>
      <vt:lpstr>רשמים וחוויות מהכנסים שהתקיימו</vt:lpstr>
      <vt:lpstr>רשמים וחוויות מהכנסים שהתקיימו</vt:lpstr>
      <vt:lpstr>עוד עוגות...</vt:lpstr>
      <vt:lpstr>המושב הראשון</vt:lpstr>
      <vt:lpstr>הרצאת פתיחה – "בישול מולקולרי"</vt:lpstr>
      <vt:lpstr>תלמידי כימיה בפעולה</vt:lpstr>
      <vt:lpstr>המושבים המקבילים</vt:lpstr>
      <vt:lpstr>המושבים המקבילים</vt:lpstr>
      <vt:lpstr>את התקצירים של ההרצאות או הפעילויות שהכינו התלמידים מבתי הספר השונים אספנו לפני הכנס, ומהם יצרנו את חוברת התקצירים</vt:lpstr>
      <vt:lpstr> מגוון מנושאי ההרצאות</vt:lpstr>
      <vt:lpstr>הרצאות התלמידים – מושבים מקבילים</vt:lpstr>
      <vt:lpstr>הרצאות התלמידים – מושבים מקבילים</vt:lpstr>
      <vt:lpstr>הרצאות התלמידים – מושבים מקבילים</vt:lpstr>
      <vt:lpstr>המושב האחרון</vt:lpstr>
      <vt:lpstr>"תמונות קבוצתיות"</vt:lpstr>
      <vt:lpstr>רשמים מהכנס</vt:lpstr>
      <vt:lpstr>   </vt:lpstr>
      <vt:lpstr>מי אנחנו ?</vt:lpstr>
      <vt:lpstr> - דרושים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Boaz</dc:creator>
  <cp:lastModifiedBy>user9</cp:lastModifiedBy>
  <cp:revision>53</cp:revision>
  <dcterms:created xsi:type="dcterms:W3CDTF">2011-12-22T16:12:59Z</dcterms:created>
  <dcterms:modified xsi:type="dcterms:W3CDTF">2012-01-08T18:40:43Z</dcterms:modified>
</cp:coreProperties>
</file>