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CC3300"/>
    <a:srgbClr val="FF3300"/>
    <a:srgbClr val="FF00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AA242E-6A58-4EAF-879D-DCCD0A9F9C8B}" type="datetimeFigureOut">
              <a:rPr lang="he-IL" smtClean="0"/>
              <a:pPr/>
              <a:t>כ"ז/חשון/תשע"ב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2D3B1B-957C-4EE0-8FEE-AA47CE6262E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roteopedia.org/wiki/index.php/Quick_Manual_(Hebrew)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teopedia.org/wiki/index.php/Leptin_(Hebrew)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teopedia.org/wiki/index.php/Acetylcholinesterase_%28Hebrew%29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t0.gstatic.com/images?q=tbn:ANd9GcQjIOdNmGThuN_hvOphvhRWhwIIR8bbgt9SdzERKEJpX4ZiC4V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228" y="188640"/>
            <a:ext cx="3668921" cy="388843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848" y="404665"/>
            <a:ext cx="5324128" cy="1368151"/>
          </a:xfrm>
        </p:spPr>
        <p:txBody>
          <a:bodyPr/>
          <a:lstStyle/>
          <a:p>
            <a:r>
              <a:rPr lang="he-IL" dirty="0" smtClean="0"/>
              <a:t>פרוטאופדיה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23928" y="1844824"/>
            <a:ext cx="4960640" cy="1752600"/>
          </a:xfrm>
        </p:spPr>
        <p:txBody>
          <a:bodyPr>
            <a:normAutofit lnSpcReduction="10000"/>
          </a:bodyPr>
          <a:lstStyle/>
          <a:p>
            <a:r>
              <a:rPr lang="he-IL" b="1" dirty="0">
                <a:solidFill>
                  <a:schemeClr val="accent1"/>
                </a:solidFill>
              </a:rPr>
              <a:t>פרוטיאופדיה (</a:t>
            </a:r>
            <a:r>
              <a:rPr lang="en-US" b="1" dirty="0">
                <a:solidFill>
                  <a:schemeClr val="accent1"/>
                </a:solidFill>
              </a:rPr>
              <a:t>Proteopedia</a:t>
            </a:r>
            <a:r>
              <a:rPr lang="he-IL" b="1" dirty="0">
                <a:solidFill>
                  <a:schemeClr val="accent1"/>
                </a:solidFill>
              </a:rPr>
              <a:t>), היא אנציקלופדיית מבנים תלת-ממדיים של חלבונים ומולקולות ביולוגיות גדולות אחרות.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07704" y="443711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he-IL" sz="3200" b="1" dirty="0"/>
              <a:t>נוצר ופותח על-ידי צוות </a:t>
            </a:r>
            <a:r>
              <a:rPr lang="he-IL" sz="3200" b="1" dirty="0" smtClean="0"/>
              <a:t>ממכון </a:t>
            </a:r>
            <a:r>
              <a:rPr lang="he-IL" sz="3200" b="1" dirty="0"/>
              <a:t>ויצמן למדע בשנת 2007, בראשית פרופ' יואל </a:t>
            </a:r>
            <a:r>
              <a:rPr lang="he-IL" sz="3200" b="1" dirty="0" smtClean="0"/>
              <a:t>זוסמן, </a:t>
            </a:r>
            <a:r>
              <a:rPr lang="he-IL" sz="3200" b="1" dirty="0"/>
              <a:t>ד"ר חיים </a:t>
            </a:r>
            <a:r>
              <a:rPr lang="he-IL" sz="3200" b="1" dirty="0" smtClean="0"/>
              <a:t>פרילוסקי, </a:t>
            </a:r>
            <a:r>
              <a:rPr lang="he-IL" sz="3200" b="1" dirty="0"/>
              <a:t>וערן </a:t>
            </a:r>
            <a:r>
              <a:rPr lang="he-IL" sz="3200" b="1" dirty="0" smtClean="0"/>
              <a:t>הודיש</a:t>
            </a:r>
            <a:r>
              <a:rPr lang="he-IL" sz="3200" dirty="0" smtClean="0"/>
              <a:t>.</a:t>
            </a:r>
            <a:endParaRPr lang="en-US" sz="3200" dirty="0"/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t2.gstatic.com/images?q=tbn:ANd9GcRJTjxiVFaVZBo0yotl4GpZUta0h849BT3GOl9obuMQhMDQnHdA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16832"/>
            <a:ext cx="8568952" cy="464186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0"/>
            <a:ext cx="8229600" cy="1828800"/>
          </a:xfrm>
        </p:spPr>
        <p:txBody>
          <a:bodyPr/>
          <a:lstStyle/>
          <a:p>
            <a:r>
              <a:rPr lang="he-IL" dirty="0" smtClean="0">
                <a:solidFill>
                  <a:srgbClr val="FFFF00"/>
                </a:solidFill>
              </a:rPr>
              <a:t>פרוטאופדיה מבוססת על תוכנת ויקי (ויקיפדיה)</a:t>
            </a:r>
            <a:endParaRPr lang="he-IL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1720" y="5589240"/>
            <a:ext cx="6264696" cy="409600"/>
          </a:xfrm>
        </p:spPr>
        <p:txBody>
          <a:bodyPr>
            <a:normAutofit fontScale="85000" lnSpcReduction="20000"/>
          </a:bodyPr>
          <a:lstStyle/>
          <a:p>
            <a:r>
              <a:rPr lang="he-IL" dirty="0" smtClean="0">
                <a:hlinkClick r:id="rId2"/>
              </a:rPr>
              <a:t>פרוטאופדיה בעברית</a:t>
            </a:r>
            <a:endParaRPr lang="he-I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8519199" cy="56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t1.gstatic.com/images?q=tbn:ANd9GcT6YagWNq1tzCaFGdrOhyxa7J4HHzos8Pir3tE6d5SNWjpORHx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8496944" cy="432048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0"/>
            <a:ext cx="8229600" cy="1640160"/>
          </a:xfrm>
        </p:spPr>
        <p:txBody>
          <a:bodyPr/>
          <a:lstStyle/>
          <a:p>
            <a:r>
              <a:rPr lang="he-IL" dirty="0" smtClean="0">
                <a:solidFill>
                  <a:srgbClr val="C00000"/>
                </a:solidFill>
              </a:rPr>
              <a:t>לפטין </a:t>
            </a:r>
            <a:r>
              <a:rPr lang="en-US" dirty="0" err="1" smtClean="0">
                <a:solidFill>
                  <a:srgbClr val="C00000"/>
                </a:solidFill>
              </a:rPr>
              <a:t>Leptin</a:t>
            </a:r>
            <a:r>
              <a:rPr lang="he-IL" dirty="0" smtClean="0">
                <a:solidFill>
                  <a:srgbClr val="C00000"/>
                </a:solidFill>
              </a:rPr>
              <a:t/>
            </a:r>
            <a:br>
              <a:rPr lang="he-IL" dirty="0" smtClean="0">
                <a:solidFill>
                  <a:srgbClr val="C00000"/>
                </a:solidFill>
              </a:rPr>
            </a:br>
            <a:r>
              <a:rPr lang="he-IL" dirty="0" smtClean="0">
                <a:solidFill>
                  <a:srgbClr val="C00000"/>
                </a:solidFill>
              </a:rPr>
              <a:t>חלבון ההשמנה</a:t>
            </a:r>
            <a:endParaRPr lang="he-IL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85184"/>
            <a:ext cx="9144000" cy="1772816"/>
          </a:xfrm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endParaRPr lang="he-IL" dirty="0" smtClean="0">
              <a:hlinkClick r:id="rId3"/>
            </a:endParaRPr>
          </a:p>
          <a:p>
            <a:r>
              <a:rPr lang="he-IL" dirty="0" smtClean="0">
                <a:hlinkClick r:id="rId3"/>
              </a:rPr>
              <a:t>פרוטאופדיה- לפטין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t1.gstatic.com/images?q=tbn:ANd9GcRWOUK5GVaWy9fRPXy6sbi5J8bb5slmgjgeeeLXtJTdXS2s_m2k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0728"/>
            <a:ext cx="8784976" cy="511256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229600" cy="1828800"/>
          </a:xfrm>
        </p:spPr>
        <p:txBody>
          <a:bodyPr/>
          <a:lstStyle/>
          <a:p>
            <a:r>
              <a:rPr lang="he-IL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אצטיל כולין אסטראז</a:t>
            </a:r>
            <a:br>
              <a:rPr lang="he-IL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ACHE</a:t>
            </a:r>
            <a:endParaRPr lang="he-IL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95936" y="5445224"/>
            <a:ext cx="4925144" cy="1203920"/>
          </a:xfrm>
        </p:spPr>
        <p:txBody>
          <a:bodyPr>
            <a:normAutofit/>
          </a:bodyPr>
          <a:lstStyle/>
          <a:p>
            <a:r>
              <a:rPr lang="he-IL" dirty="0" smtClean="0">
                <a:hlinkClick r:id="rId3"/>
              </a:rPr>
              <a:t>פרוטאופדיה- אצטיל כולין אסטראז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109985"/>
          </a:xfrm>
        </p:spPr>
        <p:txBody>
          <a:bodyPr/>
          <a:lstStyle/>
          <a:p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נסכם את מטרות הפעילות: </a:t>
            </a:r>
            <a:endParaRPr lang="he-I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00800" cy="3865984"/>
          </a:xfrm>
          <a:solidFill>
            <a:schemeClr val="accent5">
              <a:lumMod val="7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514350" indent="-514350" algn="r">
              <a:buAutoNum type="arabicPeriod"/>
            </a:pPr>
            <a:r>
              <a:rPr lang="he-IL" b="1" dirty="0" smtClean="0"/>
              <a:t>ויזואליזציה ומידול תלת מימדי של פולימרים </a:t>
            </a:r>
            <a:r>
              <a:rPr lang="he-IL" b="1" dirty="0" smtClean="0"/>
              <a:t>סינטטיים </a:t>
            </a:r>
            <a:r>
              <a:rPr lang="he-IL" b="1" dirty="0" smtClean="0"/>
              <a:t>או ביולוגיים (סוכרים, חלבונים, דנ"א, רנ"א...) בנושאי הלימוד </a:t>
            </a:r>
            <a:r>
              <a:rPr lang="he-IL" b="1" dirty="0" smtClean="0"/>
              <a:t>השונים </a:t>
            </a:r>
            <a:endParaRPr lang="he-IL" b="1" dirty="0" smtClean="0"/>
          </a:p>
          <a:p>
            <a:pPr marL="514350" indent="-514350" algn="r">
              <a:buAutoNum type="arabicPeriod"/>
            </a:pPr>
            <a:r>
              <a:rPr lang="he-IL" b="1" dirty="0" smtClean="0"/>
              <a:t>הפעלת התלמיד כלומד עצמאי </a:t>
            </a:r>
          </a:p>
          <a:p>
            <a:pPr marL="514350" indent="-514350" algn="r">
              <a:buAutoNum type="arabicPeriod"/>
            </a:pPr>
            <a:r>
              <a:rPr lang="he-IL" b="1" dirty="0" smtClean="0"/>
              <a:t>יישום טכנולוגיות מתקדמות בהוראה</a:t>
            </a:r>
          </a:p>
          <a:p>
            <a:pPr marL="514350" indent="-514350" algn="r">
              <a:buFont typeface="Arial" pitchFamily="34" charset="0"/>
              <a:buAutoNum type="arabicPeriod"/>
            </a:pPr>
            <a:r>
              <a:rPr lang="he-IL" b="1" dirty="0" smtClean="0"/>
              <a:t>העשרה וגיוון ההוראה </a:t>
            </a:r>
          </a:p>
          <a:p>
            <a:pPr marL="514350" indent="-514350" algn="r">
              <a:buFont typeface="Arial" pitchFamily="34" charset="0"/>
              <a:buAutoNum type="arabicPeriod"/>
            </a:pPr>
            <a:r>
              <a:rPr lang="he-IL" b="1" dirty="0" smtClean="0"/>
              <a:t>קישור לחיי היום יום</a:t>
            </a:r>
            <a:endParaRPr lang="he-I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149</TotalTime>
  <Words>101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פרוטאופדיה</vt:lpstr>
      <vt:lpstr>פרוטאופדיה מבוססת על תוכנת ויקי (ויקיפדיה)</vt:lpstr>
      <vt:lpstr>Slide 3</vt:lpstr>
      <vt:lpstr>לפטין Leptin חלבון ההשמנה</vt:lpstr>
      <vt:lpstr>אצטיל כולין אסטראז ACHE</vt:lpstr>
      <vt:lpstr>נסכם את מטרות הפעילות: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פרוטאופדיה</dc:title>
  <dc:creator>רחל</dc:creator>
  <cp:lastModifiedBy>רחל</cp:lastModifiedBy>
  <cp:revision>25</cp:revision>
  <dcterms:created xsi:type="dcterms:W3CDTF">2011-11-23T07:48:31Z</dcterms:created>
  <dcterms:modified xsi:type="dcterms:W3CDTF">2011-11-24T08:08:17Z</dcterms:modified>
</cp:coreProperties>
</file>