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80" r:id="rId9"/>
    <p:sldId id="273" r:id="rId10"/>
    <p:sldId id="279" r:id="rId11"/>
    <p:sldId id="27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סגנון כהה 1 - הדגשה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0502" autoAdjust="0"/>
  </p:normalViewPr>
  <p:slideViewPr>
    <p:cSldViewPr>
      <p:cViewPr varScale="1">
        <p:scale>
          <a:sx n="67" d="100"/>
          <a:sy n="67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27276-75C3-4C37-BD95-A3164913AD04}" type="doc">
      <dgm:prSet loTypeId="urn:microsoft.com/office/officeart/2005/8/layout/hierarchy2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44CDFE6B-FAAD-4245-8966-F08F04AB04DA}">
      <dgm:prSet phldrT="[טקסט]" custT="1"/>
      <dgm:spPr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sz="1800" b="1" dirty="0" smtClean="0">
              <a:latin typeface="Arial" pitchFamily="34" charset="0"/>
              <a:cs typeface="David" pitchFamily="2" charset="-79"/>
            </a:rPr>
            <a:t>שימוש בזבל המכיל חומרים אורגנים רבים</a:t>
          </a:r>
          <a:endParaRPr lang="he-IL" sz="1800" b="1" dirty="0">
            <a:cs typeface="David" pitchFamily="2" charset="-79"/>
          </a:endParaRPr>
        </a:p>
      </dgm:t>
    </dgm:pt>
    <dgm:pt modelId="{FE92BF83-9198-4911-98A7-7C486F2A002F}" type="parTrans" cxnId="{98AD2B4A-D9DB-4482-A881-50E1D4E11C77}">
      <dgm:prSet/>
      <dgm:spPr/>
      <dgm:t>
        <a:bodyPr/>
        <a:lstStyle/>
        <a:p>
          <a:pPr rtl="1"/>
          <a:endParaRPr lang="he-IL"/>
        </a:p>
      </dgm:t>
    </dgm:pt>
    <dgm:pt modelId="{10BE73BD-11B5-41FD-A4AA-A036B60BA066}" type="sibTrans" cxnId="{98AD2B4A-D9DB-4482-A881-50E1D4E11C77}">
      <dgm:prSet/>
      <dgm:spPr/>
      <dgm:t>
        <a:bodyPr/>
        <a:lstStyle/>
        <a:p>
          <a:pPr rtl="1"/>
          <a:endParaRPr lang="he-IL"/>
        </a:p>
      </dgm:t>
    </dgm:pt>
    <dgm:pt modelId="{633E9185-DF9E-4D80-95CA-A7335A2E8B71}">
      <dgm:prSet phldrT="[טקסט]" custT="1"/>
      <dgm:spPr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sz="1800" b="1" dirty="0" smtClean="0">
              <a:latin typeface="Arial" pitchFamily="34" charset="0"/>
              <a:cs typeface="David" pitchFamily="2" charset="-79"/>
            </a:rPr>
            <a:t>הידרוליזה כימית שבסופה מתקבלים סוכרים העשויים לשמש ל:</a:t>
          </a:r>
          <a:endParaRPr lang="he-IL" sz="1800" b="1" dirty="0">
            <a:cs typeface="David" pitchFamily="2" charset="-79"/>
          </a:endParaRPr>
        </a:p>
      </dgm:t>
    </dgm:pt>
    <dgm:pt modelId="{F9732712-3F79-42FD-986B-8156C693B0B9}" type="parTrans" cxnId="{B1CE93F9-6730-439D-984E-7854B35916E1}">
      <dgm:prSet/>
      <dgm:spPr/>
      <dgm:t>
        <a:bodyPr/>
        <a:lstStyle/>
        <a:p>
          <a:pPr rtl="1"/>
          <a:endParaRPr lang="he-IL"/>
        </a:p>
      </dgm:t>
    </dgm:pt>
    <dgm:pt modelId="{0B14872B-4AC7-4C47-95A5-CEE9EE9B5C67}" type="sibTrans" cxnId="{B1CE93F9-6730-439D-984E-7854B35916E1}">
      <dgm:prSet/>
      <dgm:spPr/>
      <dgm:t>
        <a:bodyPr/>
        <a:lstStyle/>
        <a:p>
          <a:pPr rtl="1"/>
          <a:endParaRPr lang="he-IL"/>
        </a:p>
      </dgm:t>
    </dgm:pt>
    <dgm:pt modelId="{39B34D36-B32A-41B1-80A6-838C4984B2E7}">
      <dgm:prSet phldrT="[טקסט]"/>
      <dgm:spPr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he-IL" b="1" dirty="0" smtClean="0">
              <a:latin typeface="Arial" pitchFamily="34" charset="0"/>
              <a:cs typeface="David" pitchFamily="2" charset="-79"/>
            </a:rPr>
            <a:t>תהליכי תסיסה לתעשיית המזון</a:t>
          </a:r>
          <a:endParaRPr lang="he-IL" b="1" dirty="0">
            <a:cs typeface="David" pitchFamily="2" charset="-79"/>
          </a:endParaRPr>
        </a:p>
      </dgm:t>
    </dgm:pt>
    <dgm:pt modelId="{A7C646DA-A73C-4CED-8192-FE16441FB65D}" type="parTrans" cxnId="{9F0119F0-D420-45F2-A9E2-F9AA62F30B94}">
      <dgm:prSet/>
      <dgm:spPr/>
      <dgm:t>
        <a:bodyPr/>
        <a:lstStyle/>
        <a:p>
          <a:pPr rtl="1"/>
          <a:endParaRPr lang="he-IL"/>
        </a:p>
      </dgm:t>
    </dgm:pt>
    <dgm:pt modelId="{B99655F8-BA41-4C62-B1B8-38307F490501}" type="sibTrans" cxnId="{9F0119F0-D420-45F2-A9E2-F9AA62F30B94}">
      <dgm:prSet/>
      <dgm:spPr/>
      <dgm:t>
        <a:bodyPr/>
        <a:lstStyle/>
        <a:p>
          <a:pPr rtl="1"/>
          <a:endParaRPr lang="he-IL"/>
        </a:p>
      </dgm:t>
    </dgm:pt>
    <dgm:pt modelId="{7AAA6598-D0FA-4D1C-8BCF-50D4CB6DA020}">
      <dgm:prSet phldrT="[טקסט]"/>
      <dgm:spPr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b="1" dirty="0" smtClean="0">
              <a:latin typeface="Arial" pitchFamily="34" charset="0"/>
              <a:cs typeface="David" pitchFamily="2" charset="-79"/>
            </a:rPr>
            <a:t>דלק ביולוגי</a:t>
          </a:r>
          <a:endParaRPr lang="he-IL" b="1" dirty="0">
            <a:cs typeface="David" pitchFamily="2" charset="-79"/>
          </a:endParaRPr>
        </a:p>
      </dgm:t>
    </dgm:pt>
    <dgm:pt modelId="{CB57FDEC-A4DD-4DBE-A245-B62165D6977D}" type="parTrans" cxnId="{741D8113-F0B9-492C-99D5-844A773AF09C}">
      <dgm:prSet/>
      <dgm:spPr/>
      <dgm:t>
        <a:bodyPr/>
        <a:lstStyle/>
        <a:p>
          <a:pPr rtl="1"/>
          <a:endParaRPr lang="he-IL"/>
        </a:p>
      </dgm:t>
    </dgm:pt>
    <dgm:pt modelId="{DB9ED527-6220-4DEF-8026-794D3CB6536E}" type="sibTrans" cxnId="{741D8113-F0B9-492C-99D5-844A773AF09C}">
      <dgm:prSet/>
      <dgm:spPr/>
      <dgm:t>
        <a:bodyPr/>
        <a:lstStyle/>
        <a:p>
          <a:pPr rtl="1"/>
          <a:endParaRPr lang="he-IL"/>
        </a:p>
      </dgm:t>
    </dgm:pt>
    <dgm:pt modelId="{4DE9F973-5EB0-42CD-AEB9-43D94EF23EA8}">
      <dgm:prSet/>
      <dgm:spPr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b="1" dirty="0" smtClean="0">
              <a:latin typeface="Arial" pitchFamily="34" charset="0"/>
              <a:cs typeface="David" pitchFamily="2" charset="-79"/>
            </a:rPr>
            <a:t>חומרים לתעשייה כימית</a:t>
          </a:r>
          <a:endParaRPr lang="he-IL" b="1" dirty="0">
            <a:latin typeface="Arial" pitchFamily="34" charset="0"/>
            <a:cs typeface="David" pitchFamily="2" charset="-79"/>
          </a:endParaRPr>
        </a:p>
      </dgm:t>
    </dgm:pt>
    <dgm:pt modelId="{6BCB1C96-5924-4039-8CBE-DF773BDF6088}" type="parTrans" cxnId="{6D4603AB-B2EE-46CF-8474-48CE15E9091D}">
      <dgm:prSet/>
      <dgm:spPr/>
      <dgm:t>
        <a:bodyPr/>
        <a:lstStyle/>
        <a:p>
          <a:pPr rtl="1"/>
          <a:endParaRPr lang="he-IL"/>
        </a:p>
      </dgm:t>
    </dgm:pt>
    <dgm:pt modelId="{0BD32C28-46A0-4227-B0CF-DD35E5F1CD8D}" type="sibTrans" cxnId="{6D4603AB-B2EE-46CF-8474-48CE15E9091D}">
      <dgm:prSet/>
      <dgm:spPr/>
      <dgm:t>
        <a:bodyPr/>
        <a:lstStyle/>
        <a:p>
          <a:pPr rtl="1"/>
          <a:endParaRPr lang="he-IL"/>
        </a:p>
      </dgm:t>
    </dgm:pt>
    <dgm:pt modelId="{5F25B54C-91D2-446B-B615-90D1CF816B90}" type="pres">
      <dgm:prSet presAssocID="{B4627276-75C3-4C37-BD95-A3164913AD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C2B4A66-3865-4AB4-A658-1B6EE435DB06}" type="pres">
      <dgm:prSet presAssocID="{44CDFE6B-FAAD-4245-8966-F08F04AB04DA}" presName="root1" presStyleCnt="0"/>
      <dgm:spPr/>
    </dgm:pt>
    <dgm:pt modelId="{A3818438-2B61-4680-89D0-17A9CF74FE5F}" type="pres">
      <dgm:prSet presAssocID="{44CDFE6B-FAAD-4245-8966-F08F04AB04DA}" presName="LevelOneTextNode" presStyleLbl="node0" presStyleIdx="0" presStyleCnt="1" custScaleY="1970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A6D88C5-0F6F-4EEF-87F0-56A571326EC4}" type="pres">
      <dgm:prSet presAssocID="{44CDFE6B-FAAD-4245-8966-F08F04AB04DA}" presName="level2hierChild" presStyleCnt="0"/>
      <dgm:spPr/>
    </dgm:pt>
    <dgm:pt modelId="{79873EF7-B247-40D8-B563-9B452327C1FB}" type="pres">
      <dgm:prSet presAssocID="{F9732712-3F79-42FD-986B-8156C693B0B9}" presName="conn2-1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9CE93B80-A617-4EA8-B666-CECD9CF2E68C}" type="pres">
      <dgm:prSet presAssocID="{F9732712-3F79-42FD-986B-8156C693B0B9}" presName="connTx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DC4E4C15-C172-41EA-A8DA-5E343AC65E60}" type="pres">
      <dgm:prSet presAssocID="{633E9185-DF9E-4D80-95CA-A7335A2E8B71}" presName="root2" presStyleCnt="0"/>
      <dgm:spPr/>
    </dgm:pt>
    <dgm:pt modelId="{405E4E42-A518-42F0-8D0E-0D4F531FEDAA}" type="pres">
      <dgm:prSet presAssocID="{633E9185-DF9E-4D80-95CA-A7335A2E8B71}" presName="LevelTwoTextNode" presStyleLbl="node2" presStyleIdx="0" presStyleCnt="1" custScaleY="1970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9752BAD-37FE-4A2B-BF4A-815B54205A4B}" type="pres">
      <dgm:prSet presAssocID="{633E9185-DF9E-4D80-95CA-A7335A2E8B71}" presName="level3hierChild" presStyleCnt="0"/>
      <dgm:spPr/>
    </dgm:pt>
    <dgm:pt modelId="{E3FDEEEF-BAEA-4805-B468-509FE3717028}" type="pres">
      <dgm:prSet presAssocID="{A7C646DA-A73C-4CED-8192-FE16441FB65D}" presName="conn2-1" presStyleLbl="parChTrans1D3" presStyleIdx="0" presStyleCnt="3"/>
      <dgm:spPr/>
      <dgm:t>
        <a:bodyPr/>
        <a:lstStyle/>
        <a:p>
          <a:pPr rtl="1"/>
          <a:endParaRPr lang="he-IL"/>
        </a:p>
      </dgm:t>
    </dgm:pt>
    <dgm:pt modelId="{1497BD86-482F-41EC-A72C-349120F2E7EB}" type="pres">
      <dgm:prSet presAssocID="{A7C646DA-A73C-4CED-8192-FE16441FB65D}" presName="connTx" presStyleLbl="parChTrans1D3" presStyleIdx="0" presStyleCnt="3"/>
      <dgm:spPr/>
      <dgm:t>
        <a:bodyPr/>
        <a:lstStyle/>
        <a:p>
          <a:pPr rtl="1"/>
          <a:endParaRPr lang="he-IL"/>
        </a:p>
      </dgm:t>
    </dgm:pt>
    <dgm:pt modelId="{57211078-3E15-40A2-9A30-02F1422BD9C7}" type="pres">
      <dgm:prSet presAssocID="{39B34D36-B32A-41B1-80A6-838C4984B2E7}" presName="root2" presStyleCnt="0"/>
      <dgm:spPr/>
    </dgm:pt>
    <dgm:pt modelId="{AF6EF380-E9F8-4DCE-8334-42271CAA1BE3}" type="pres">
      <dgm:prSet presAssocID="{39B34D36-B32A-41B1-80A6-838C4984B2E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6B07A23-1756-4E8A-A000-D279F5FFB490}" type="pres">
      <dgm:prSet presAssocID="{39B34D36-B32A-41B1-80A6-838C4984B2E7}" presName="level3hierChild" presStyleCnt="0"/>
      <dgm:spPr/>
    </dgm:pt>
    <dgm:pt modelId="{A65F38FE-E7C7-4686-AA2A-598AB2B6970D}" type="pres">
      <dgm:prSet presAssocID="{CB57FDEC-A4DD-4DBE-A245-B62165D6977D}" presName="conn2-1" presStyleLbl="parChTrans1D3" presStyleIdx="1" presStyleCnt="3"/>
      <dgm:spPr/>
      <dgm:t>
        <a:bodyPr/>
        <a:lstStyle/>
        <a:p>
          <a:pPr rtl="1"/>
          <a:endParaRPr lang="he-IL"/>
        </a:p>
      </dgm:t>
    </dgm:pt>
    <dgm:pt modelId="{858B6367-1710-4F57-BC5B-00447D0214A3}" type="pres">
      <dgm:prSet presAssocID="{CB57FDEC-A4DD-4DBE-A245-B62165D6977D}" presName="connTx" presStyleLbl="parChTrans1D3" presStyleIdx="1" presStyleCnt="3"/>
      <dgm:spPr/>
      <dgm:t>
        <a:bodyPr/>
        <a:lstStyle/>
        <a:p>
          <a:pPr rtl="1"/>
          <a:endParaRPr lang="he-IL"/>
        </a:p>
      </dgm:t>
    </dgm:pt>
    <dgm:pt modelId="{2218E4F5-7540-48BF-B4DC-9718158F8BFB}" type="pres">
      <dgm:prSet presAssocID="{7AAA6598-D0FA-4D1C-8BCF-50D4CB6DA020}" presName="root2" presStyleCnt="0"/>
      <dgm:spPr/>
    </dgm:pt>
    <dgm:pt modelId="{28772CA4-C729-4C08-969F-9C1E405E616A}" type="pres">
      <dgm:prSet presAssocID="{7AAA6598-D0FA-4D1C-8BCF-50D4CB6DA02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951ED58-15B8-472D-9ACC-2FC1FB97CE0A}" type="pres">
      <dgm:prSet presAssocID="{7AAA6598-D0FA-4D1C-8BCF-50D4CB6DA020}" presName="level3hierChild" presStyleCnt="0"/>
      <dgm:spPr/>
    </dgm:pt>
    <dgm:pt modelId="{DE5B0C02-D630-474B-BFE9-38B4D24BC03C}" type="pres">
      <dgm:prSet presAssocID="{6BCB1C96-5924-4039-8CBE-DF773BDF6088}" presName="conn2-1" presStyleLbl="parChTrans1D3" presStyleIdx="2" presStyleCnt="3"/>
      <dgm:spPr/>
      <dgm:t>
        <a:bodyPr/>
        <a:lstStyle/>
        <a:p>
          <a:pPr rtl="1"/>
          <a:endParaRPr lang="he-IL"/>
        </a:p>
      </dgm:t>
    </dgm:pt>
    <dgm:pt modelId="{1F1BF8C8-E0B8-4CC0-AB9D-B66EFA7254B7}" type="pres">
      <dgm:prSet presAssocID="{6BCB1C96-5924-4039-8CBE-DF773BDF6088}" presName="connTx" presStyleLbl="parChTrans1D3" presStyleIdx="2" presStyleCnt="3"/>
      <dgm:spPr/>
      <dgm:t>
        <a:bodyPr/>
        <a:lstStyle/>
        <a:p>
          <a:pPr rtl="1"/>
          <a:endParaRPr lang="he-IL"/>
        </a:p>
      </dgm:t>
    </dgm:pt>
    <dgm:pt modelId="{73BB5E84-8AA0-4D7C-BA7E-988C6CD0AD4A}" type="pres">
      <dgm:prSet presAssocID="{4DE9F973-5EB0-42CD-AEB9-43D94EF23EA8}" presName="root2" presStyleCnt="0"/>
      <dgm:spPr/>
    </dgm:pt>
    <dgm:pt modelId="{A5C8C092-F0F0-4C4D-B127-B01B92F71E77}" type="pres">
      <dgm:prSet presAssocID="{4DE9F973-5EB0-42CD-AEB9-43D94EF23EA8}" presName="LevelTwoTextNode" presStyleLbl="node3" presStyleIdx="2" presStyleCnt="3" custScaleY="13699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93D354E-EF7E-4B4D-BCB6-AB55144EB6F7}" type="pres">
      <dgm:prSet presAssocID="{4DE9F973-5EB0-42CD-AEB9-43D94EF23EA8}" presName="level3hierChild" presStyleCnt="0"/>
      <dgm:spPr/>
    </dgm:pt>
  </dgm:ptLst>
  <dgm:cxnLst>
    <dgm:cxn modelId="{A41D7C2D-22F1-4253-A733-8A80F8F86AD5}" type="presOf" srcId="{CB57FDEC-A4DD-4DBE-A245-B62165D6977D}" destId="{858B6367-1710-4F57-BC5B-00447D0214A3}" srcOrd="1" destOrd="0" presId="urn:microsoft.com/office/officeart/2005/8/layout/hierarchy2"/>
    <dgm:cxn modelId="{671F08DD-1132-4CD7-921D-8475DF2440F2}" type="presOf" srcId="{A7C646DA-A73C-4CED-8192-FE16441FB65D}" destId="{E3FDEEEF-BAEA-4805-B468-509FE3717028}" srcOrd="0" destOrd="0" presId="urn:microsoft.com/office/officeart/2005/8/layout/hierarchy2"/>
    <dgm:cxn modelId="{6D4603AB-B2EE-46CF-8474-48CE15E9091D}" srcId="{633E9185-DF9E-4D80-95CA-A7335A2E8B71}" destId="{4DE9F973-5EB0-42CD-AEB9-43D94EF23EA8}" srcOrd="2" destOrd="0" parTransId="{6BCB1C96-5924-4039-8CBE-DF773BDF6088}" sibTransId="{0BD32C28-46A0-4227-B0CF-DD35E5F1CD8D}"/>
    <dgm:cxn modelId="{91E496CA-45EC-4044-A86A-FA1599AA6F2D}" type="presOf" srcId="{F9732712-3F79-42FD-986B-8156C693B0B9}" destId="{79873EF7-B247-40D8-B563-9B452327C1FB}" srcOrd="0" destOrd="0" presId="urn:microsoft.com/office/officeart/2005/8/layout/hierarchy2"/>
    <dgm:cxn modelId="{E1875BA2-1BE2-4EF3-B9A0-236B10EF2F5D}" type="presOf" srcId="{6BCB1C96-5924-4039-8CBE-DF773BDF6088}" destId="{1F1BF8C8-E0B8-4CC0-AB9D-B66EFA7254B7}" srcOrd="1" destOrd="0" presId="urn:microsoft.com/office/officeart/2005/8/layout/hierarchy2"/>
    <dgm:cxn modelId="{AEC73BE4-D335-4D97-A164-3481FB92E2AA}" type="presOf" srcId="{44CDFE6B-FAAD-4245-8966-F08F04AB04DA}" destId="{A3818438-2B61-4680-89D0-17A9CF74FE5F}" srcOrd="0" destOrd="0" presId="urn:microsoft.com/office/officeart/2005/8/layout/hierarchy2"/>
    <dgm:cxn modelId="{31D028A6-22BE-4569-BDE8-764C57CE5EA6}" type="presOf" srcId="{39B34D36-B32A-41B1-80A6-838C4984B2E7}" destId="{AF6EF380-E9F8-4DCE-8334-42271CAA1BE3}" srcOrd="0" destOrd="0" presId="urn:microsoft.com/office/officeart/2005/8/layout/hierarchy2"/>
    <dgm:cxn modelId="{E95B81A0-A00D-4E4D-9F10-29B53804F5D6}" type="presOf" srcId="{6BCB1C96-5924-4039-8CBE-DF773BDF6088}" destId="{DE5B0C02-D630-474B-BFE9-38B4D24BC03C}" srcOrd="0" destOrd="0" presId="urn:microsoft.com/office/officeart/2005/8/layout/hierarchy2"/>
    <dgm:cxn modelId="{B1CE93F9-6730-439D-984E-7854B35916E1}" srcId="{44CDFE6B-FAAD-4245-8966-F08F04AB04DA}" destId="{633E9185-DF9E-4D80-95CA-A7335A2E8B71}" srcOrd="0" destOrd="0" parTransId="{F9732712-3F79-42FD-986B-8156C693B0B9}" sibTransId="{0B14872B-4AC7-4C47-95A5-CEE9EE9B5C67}"/>
    <dgm:cxn modelId="{9F0119F0-D420-45F2-A9E2-F9AA62F30B94}" srcId="{633E9185-DF9E-4D80-95CA-A7335A2E8B71}" destId="{39B34D36-B32A-41B1-80A6-838C4984B2E7}" srcOrd="0" destOrd="0" parTransId="{A7C646DA-A73C-4CED-8192-FE16441FB65D}" sibTransId="{B99655F8-BA41-4C62-B1B8-38307F490501}"/>
    <dgm:cxn modelId="{DF9736F4-0FF8-4C26-BF76-10D2E6C58568}" type="presOf" srcId="{A7C646DA-A73C-4CED-8192-FE16441FB65D}" destId="{1497BD86-482F-41EC-A72C-349120F2E7EB}" srcOrd="1" destOrd="0" presId="urn:microsoft.com/office/officeart/2005/8/layout/hierarchy2"/>
    <dgm:cxn modelId="{F7A918D0-13BA-4784-AF96-B0D027D306BA}" type="presOf" srcId="{CB57FDEC-A4DD-4DBE-A245-B62165D6977D}" destId="{A65F38FE-E7C7-4686-AA2A-598AB2B6970D}" srcOrd="0" destOrd="0" presId="urn:microsoft.com/office/officeart/2005/8/layout/hierarchy2"/>
    <dgm:cxn modelId="{70DD2EE4-F0BD-4DCA-8DD7-D79BD72822AF}" type="presOf" srcId="{F9732712-3F79-42FD-986B-8156C693B0B9}" destId="{9CE93B80-A617-4EA8-B666-CECD9CF2E68C}" srcOrd="1" destOrd="0" presId="urn:microsoft.com/office/officeart/2005/8/layout/hierarchy2"/>
    <dgm:cxn modelId="{98AD2B4A-D9DB-4482-A881-50E1D4E11C77}" srcId="{B4627276-75C3-4C37-BD95-A3164913AD04}" destId="{44CDFE6B-FAAD-4245-8966-F08F04AB04DA}" srcOrd="0" destOrd="0" parTransId="{FE92BF83-9198-4911-98A7-7C486F2A002F}" sibTransId="{10BE73BD-11B5-41FD-A4AA-A036B60BA066}"/>
    <dgm:cxn modelId="{22969DAC-EA6C-4B51-A217-5053C56F27A4}" type="presOf" srcId="{633E9185-DF9E-4D80-95CA-A7335A2E8B71}" destId="{405E4E42-A518-42F0-8D0E-0D4F531FEDAA}" srcOrd="0" destOrd="0" presId="urn:microsoft.com/office/officeart/2005/8/layout/hierarchy2"/>
    <dgm:cxn modelId="{11890B30-5DDA-4DEF-B23B-D1026FC4A84C}" type="presOf" srcId="{7AAA6598-D0FA-4D1C-8BCF-50D4CB6DA020}" destId="{28772CA4-C729-4C08-969F-9C1E405E616A}" srcOrd="0" destOrd="0" presId="urn:microsoft.com/office/officeart/2005/8/layout/hierarchy2"/>
    <dgm:cxn modelId="{7CC866C0-E554-4711-B4C4-FD07471BC524}" type="presOf" srcId="{B4627276-75C3-4C37-BD95-A3164913AD04}" destId="{5F25B54C-91D2-446B-B615-90D1CF816B90}" srcOrd="0" destOrd="0" presId="urn:microsoft.com/office/officeart/2005/8/layout/hierarchy2"/>
    <dgm:cxn modelId="{741D8113-F0B9-492C-99D5-844A773AF09C}" srcId="{633E9185-DF9E-4D80-95CA-A7335A2E8B71}" destId="{7AAA6598-D0FA-4D1C-8BCF-50D4CB6DA020}" srcOrd="1" destOrd="0" parTransId="{CB57FDEC-A4DD-4DBE-A245-B62165D6977D}" sibTransId="{DB9ED527-6220-4DEF-8026-794D3CB6536E}"/>
    <dgm:cxn modelId="{5DC96B0D-3822-431A-8EA5-4D7C8AD3F4F0}" type="presOf" srcId="{4DE9F973-5EB0-42CD-AEB9-43D94EF23EA8}" destId="{A5C8C092-F0F0-4C4D-B127-B01B92F71E77}" srcOrd="0" destOrd="0" presId="urn:microsoft.com/office/officeart/2005/8/layout/hierarchy2"/>
    <dgm:cxn modelId="{0EC704B5-F20B-47CC-9B5F-F65581FB5BE4}" type="presParOf" srcId="{5F25B54C-91D2-446B-B615-90D1CF816B90}" destId="{4C2B4A66-3865-4AB4-A658-1B6EE435DB06}" srcOrd="0" destOrd="0" presId="urn:microsoft.com/office/officeart/2005/8/layout/hierarchy2"/>
    <dgm:cxn modelId="{96389908-52AD-4609-BC55-FB5F4FDEAE4A}" type="presParOf" srcId="{4C2B4A66-3865-4AB4-A658-1B6EE435DB06}" destId="{A3818438-2B61-4680-89D0-17A9CF74FE5F}" srcOrd="0" destOrd="0" presId="urn:microsoft.com/office/officeart/2005/8/layout/hierarchy2"/>
    <dgm:cxn modelId="{3E45ABC5-7D57-47AB-9C81-725E14401EA1}" type="presParOf" srcId="{4C2B4A66-3865-4AB4-A658-1B6EE435DB06}" destId="{9A6D88C5-0F6F-4EEF-87F0-56A571326EC4}" srcOrd="1" destOrd="0" presId="urn:microsoft.com/office/officeart/2005/8/layout/hierarchy2"/>
    <dgm:cxn modelId="{55466142-4474-4B58-A36E-A40DA5FCDE16}" type="presParOf" srcId="{9A6D88C5-0F6F-4EEF-87F0-56A571326EC4}" destId="{79873EF7-B247-40D8-B563-9B452327C1FB}" srcOrd="0" destOrd="0" presId="urn:microsoft.com/office/officeart/2005/8/layout/hierarchy2"/>
    <dgm:cxn modelId="{187F28E8-6FBA-4307-B026-28B8A9764FFB}" type="presParOf" srcId="{79873EF7-B247-40D8-B563-9B452327C1FB}" destId="{9CE93B80-A617-4EA8-B666-CECD9CF2E68C}" srcOrd="0" destOrd="0" presId="urn:microsoft.com/office/officeart/2005/8/layout/hierarchy2"/>
    <dgm:cxn modelId="{1AE491D4-772E-4273-AEC6-73BDB36F904B}" type="presParOf" srcId="{9A6D88C5-0F6F-4EEF-87F0-56A571326EC4}" destId="{DC4E4C15-C172-41EA-A8DA-5E343AC65E60}" srcOrd="1" destOrd="0" presId="urn:microsoft.com/office/officeart/2005/8/layout/hierarchy2"/>
    <dgm:cxn modelId="{611383E2-9127-448F-8C11-69B67E46F19D}" type="presParOf" srcId="{DC4E4C15-C172-41EA-A8DA-5E343AC65E60}" destId="{405E4E42-A518-42F0-8D0E-0D4F531FEDAA}" srcOrd="0" destOrd="0" presId="urn:microsoft.com/office/officeart/2005/8/layout/hierarchy2"/>
    <dgm:cxn modelId="{7D9C148D-27A6-467C-BEB6-BF4AAE52D666}" type="presParOf" srcId="{DC4E4C15-C172-41EA-A8DA-5E343AC65E60}" destId="{F9752BAD-37FE-4A2B-BF4A-815B54205A4B}" srcOrd="1" destOrd="0" presId="urn:microsoft.com/office/officeart/2005/8/layout/hierarchy2"/>
    <dgm:cxn modelId="{E2A76D23-5B3E-4F55-B6BD-4DC5BFE35BD8}" type="presParOf" srcId="{F9752BAD-37FE-4A2B-BF4A-815B54205A4B}" destId="{E3FDEEEF-BAEA-4805-B468-509FE3717028}" srcOrd="0" destOrd="0" presId="urn:microsoft.com/office/officeart/2005/8/layout/hierarchy2"/>
    <dgm:cxn modelId="{2EF42FF3-5854-4147-AFB8-997D49736ACA}" type="presParOf" srcId="{E3FDEEEF-BAEA-4805-B468-509FE3717028}" destId="{1497BD86-482F-41EC-A72C-349120F2E7EB}" srcOrd="0" destOrd="0" presId="urn:microsoft.com/office/officeart/2005/8/layout/hierarchy2"/>
    <dgm:cxn modelId="{C89452F6-2760-46E5-8943-7EDD68704428}" type="presParOf" srcId="{F9752BAD-37FE-4A2B-BF4A-815B54205A4B}" destId="{57211078-3E15-40A2-9A30-02F1422BD9C7}" srcOrd="1" destOrd="0" presId="urn:microsoft.com/office/officeart/2005/8/layout/hierarchy2"/>
    <dgm:cxn modelId="{AE3DC9EB-1E79-4F1A-B579-DDF2EEE71A1B}" type="presParOf" srcId="{57211078-3E15-40A2-9A30-02F1422BD9C7}" destId="{AF6EF380-E9F8-4DCE-8334-42271CAA1BE3}" srcOrd="0" destOrd="0" presId="urn:microsoft.com/office/officeart/2005/8/layout/hierarchy2"/>
    <dgm:cxn modelId="{B87B700B-5261-49F4-B4BA-0E5C94484E61}" type="presParOf" srcId="{57211078-3E15-40A2-9A30-02F1422BD9C7}" destId="{76B07A23-1756-4E8A-A000-D279F5FFB490}" srcOrd="1" destOrd="0" presId="urn:microsoft.com/office/officeart/2005/8/layout/hierarchy2"/>
    <dgm:cxn modelId="{AADAE8F9-BDAD-4224-82AB-6CE6A6043020}" type="presParOf" srcId="{F9752BAD-37FE-4A2B-BF4A-815B54205A4B}" destId="{A65F38FE-E7C7-4686-AA2A-598AB2B6970D}" srcOrd="2" destOrd="0" presId="urn:microsoft.com/office/officeart/2005/8/layout/hierarchy2"/>
    <dgm:cxn modelId="{02A9ACB6-72EF-4E14-93C3-862563BEEFD3}" type="presParOf" srcId="{A65F38FE-E7C7-4686-AA2A-598AB2B6970D}" destId="{858B6367-1710-4F57-BC5B-00447D0214A3}" srcOrd="0" destOrd="0" presId="urn:microsoft.com/office/officeart/2005/8/layout/hierarchy2"/>
    <dgm:cxn modelId="{494B6B3B-FAEE-42BC-8724-75B30FE4DF58}" type="presParOf" srcId="{F9752BAD-37FE-4A2B-BF4A-815B54205A4B}" destId="{2218E4F5-7540-48BF-B4DC-9718158F8BFB}" srcOrd="3" destOrd="0" presId="urn:microsoft.com/office/officeart/2005/8/layout/hierarchy2"/>
    <dgm:cxn modelId="{AE748738-344C-4B2A-A4EB-2DC7164258A6}" type="presParOf" srcId="{2218E4F5-7540-48BF-B4DC-9718158F8BFB}" destId="{28772CA4-C729-4C08-969F-9C1E405E616A}" srcOrd="0" destOrd="0" presId="urn:microsoft.com/office/officeart/2005/8/layout/hierarchy2"/>
    <dgm:cxn modelId="{D18B33C2-CE21-4BA4-A2B7-6BA4FD4DE687}" type="presParOf" srcId="{2218E4F5-7540-48BF-B4DC-9718158F8BFB}" destId="{5951ED58-15B8-472D-9ACC-2FC1FB97CE0A}" srcOrd="1" destOrd="0" presId="urn:microsoft.com/office/officeart/2005/8/layout/hierarchy2"/>
    <dgm:cxn modelId="{6335B906-D45F-45EE-9ED2-6B2761A8103F}" type="presParOf" srcId="{F9752BAD-37FE-4A2B-BF4A-815B54205A4B}" destId="{DE5B0C02-D630-474B-BFE9-38B4D24BC03C}" srcOrd="4" destOrd="0" presId="urn:microsoft.com/office/officeart/2005/8/layout/hierarchy2"/>
    <dgm:cxn modelId="{6D3898AC-2BB6-4591-AC67-38422BF9AE10}" type="presParOf" srcId="{DE5B0C02-D630-474B-BFE9-38B4D24BC03C}" destId="{1F1BF8C8-E0B8-4CC0-AB9D-B66EFA7254B7}" srcOrd="0" destOrd="0" presId="urn:microsoft.com/office/officeart/2005/8/layout/hierarchy2"/>
    <dgm:cxn modelId="{01FF38F1-EDE2-436D-A78E-143DCF145325}" type="presParOf" srcId="{F9752BAD-37FE-4A2B-BF4A-815B54205A4B}" destId="{73BB5E84-8AA0-4D7C-BA7E-988C6CD0AD4A}" srcOrd="5" destOrd="0" presId="urn:microsoft.com/office/officeart/2005/8/layout/hierarchy2"/>
    <dgm:cxn modelId="{5A791D3F-90CE-4002-98D6-42FFA721C67F}" type="presParOf" srcId="{73BB5E84-8AA0-4D7C-BA7E-988C6CD0AD4A}" destId="{A5C8C092-F0F0-4C4D-B127-B01B92F71E77}" srcOrd="0" destOrd="0" presId="urn:microsoft.com/office/officeart/2005/8/layout/hierarchy2"/>
    <dgm:cxn modelId="{9587D5AF-7D1F-4375-8C49-D9DD1844A8BE}" type="presParOf" srcId="{73BB5E84-8AA0-4D7C-BA7E-988C6CD0AD4A}" destId="{293D354E-EF7E-4B4D-BCB6-AB55144EB6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19E7B-EC1A-43C9-8BDE-89E7FCB12172}" type="doc">
      <dgm:prSet loTypeId="urn:microsoft.com/office/officeart/2005/8/layout/chevron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pPr rtl="1"/>
          <a:endParaRPr lang="he-IL"/>
        </a:p>
      </dgm:t>
    </dgm:pt>
    <dgm:pt modelId="{99ADA8E5-9D27-4EC6-A6C4-D0CE2A2219DC}">
      <dgm:prSet phldrT="[טקסט]"/>
      <dgm:spPr/>
      <dgm:t>
        <a:bodyPr/>
        <a:lstStyle/>
        <a:p>
          <a:pPr rtl="1"/>
          <a:endParaRPr lang="he-IL" dirty="0"/>
        </a:p>
      </dgm:t>
    </dgm:pt>
    <dgm:pt modelId="{93B65604-F41B-4FBB-BDEC-4F2CF4081E0F}" type="parTrans" cxnId="{4196B0F5-8D2F-4A53-A695-CC6BBBCB46CB}">
      <dgm:prSet/>
      <dgm:spPr/>
      <dgm:t>
        <a:bodyPr/>
        <a:lstStyle/>
        <a:p>
          <a:pPr rtl="1"/>
          <a:endParaRPr lang="he-IL"/>
        </a:p>
      </dgm:t>
    </dgm:pt>
    <dgm:pt modelId="{20868932-228D-47D5-A757-03272CE0EEB6}" type="sibTrans" cxnId="{4196B0F5-8D2F-4A53-A695-CC6BBBCB46CB}">
      <dgm:prSet/>
      <dgm:spPr/>
      <dgm:t>
        <a:bodyPr/>
        <a:lstStyle/>
        <a:p>
          <a:pPr rtl="1"/>
          <a:endParaRPr lang="he-IL"/>
        </a:p>
      </dgm:t>
    </dgm:pt>
    <dgm:pt modelId="{CDFEC215-9686-4F78-B419-EF93B861B9ED}">
      <dgm:prSet phldrT="[טקסט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>
            <a:lnSpc>
              <a:spcPct val="150000"/>
            </a:lnSpc>
          </a:pPr>
          <a:r>
            <a:rPr lang="he-IL" sz="2000" b="1" dirty="0" smtClean="0">
              <a:cs typeface="David" pitchFamily="2" charset="-79"/>
            </a:rPr>
            <a:t>סוכרים שהופקו מ-</a:t>
          </a:r>
          <a:r>
            <a:rPr lang="en-US" sz="2000" b="1" dirty="0" err="1" smtClean="0">
              <a:cs typeface="David" pitchFamily="2" charset="-79"/>
            </a:rPr>
            <a:t>virdia</a:t>
          </a:r>
          <a:r>
            <a:rPr lang="he-IL" sz="2000" b="1" dirty="0" smtClean="0">
              <a:cs typeface="David" pitchFamily="2" charset="-79"/>
            </a:rPr>
            <a:t>, עוברים למפעלי מזון</a:t>
          </a:r>
          <a:endParaRPr lang="he-IL" sz="2000" b="1" dirty="0">
            <a:cs typeface="David" pitchFamily="2" charset="-79"/>
          </a:endParaRPr>
        </a:p>
      </dgm:t>
    </dgm:pt>
    <dgm:pt modelId="{EF3B92FE-DD2D-48C9-A78C-6DA7E31B6DEE}" type="parTrans" cxnId="{D1238544-78A5-4DEC-8F49-D123D7C31544}">
      <dgm:prSet/>
      <dgm:spPr/>
      <dgm:t>
        <a:bodyPr/>
        <a:lstStyle/>
        <a:p>
          <a:pPr rtl="1"/>
          <a:endParaRPr lang="he-IL"/>
        </a:p>
      </dgm:t>
    </dgm:pt>
    <dgm:pt modelId="{DF825E24-C97E-4934-A27E-6690829ED34A}" type="sibTrans" cxnId="{D1238544-78A5-4DEC-8F49-D123D7C31544}">
      <dgm:prSet/>
      <dgm:spPr/>
      <dgm:t>
        <a:bodyPr/>
        <a:lstStyle/>
        <a:p>
          <a:pPr rtl="1"/>
          <a:endParaRPr lang="he-IL"/>
        </a:p>
      </dgm:t>
    </dgm:pt>
    <dgm:pt modelId="{380C3C66-896F-4196-BB90-A244F9B80AA0}">
      <dgm:prSet phldrT="[טקסט]"/>
      <dgm:spPr/>
      <dgm:t>
        <a:bodyPr/>
        <a:lstStyle/>
        <a:p>
          <a:pPr rtl="1"/>
          <a:endParaRPr lang="he-IL" dirty="0"/>
        </a:p>
      </dgm:t>
    </dgm:pt>
    <dgm:pt modelId="{034AD23E-F927-42B9-A2FC-D6BC4C17B3AC}" type="parTrans" cxnId="{C71EE355-B74E-498C-BC8D-4AEB9D823532}">
      <dgm:prSet/>
      <dgm:spPr/>
      <dgm:t>
        <a:bodyPr/>
        <a:lstStyle/>
        <a:p>
          <a:pPr rtl="1"/>
          <a:endParaRPr lang="he-IL"/>
        </a:p>
      </dgm:t>
    </dgm:pt>
    <dgm:pt modelId="{0BBEE064-288C-4158-917C-559ADF87422A}" type="sibTrans" cxnId="{C71EE355-B74E-498C-BC8D-4AEB9D823532}">
      <dgm:prSet/>
      <dgm:spPr/>
      <dgm:t>
        <a:bodyPr/>
        <a:lstStyle/>
        <a:p>
          <a:pPr rtl="1"/>
          <a:endParaRPr lang="he-IL"/>
        </a:p>
      </dgm:t>
    </dgm:pt>
    <dgm:pt modelId="{B5C2A31A-AF4C-4933-BFA5-B75864F7A958}">
      <dgm:prSet phldrT="[טקסט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>
            <a:lnSpc>
              <a:spcPct val="150000"/>
            </a:lnSpc>
          </a:pPr>
          <a:r>
            <a:rPr lang="he-IL" sz="2000" b="1" u="none" dirty="0" smtClean="0">
              <a:cs typeface="David" pitchFamily="2" charset="-79"/>
            </a:rPr>
            <a:t>מוסיפים לסוכרים חיידקי חומצת חלב ויוצרים סביבה נוחה להתפתחות החיידקים.חיידקי חומצת חלב מפרקים את הסוכרים ומפיקים חומצה </a:t>
          </a:r>
          <a:r>
            <a:rPr lang="he-IL" sz="2000" b="1" u="none" dirty="0" err="1" smtClean="0">
              <a:cs typeface="David" pitchFamily="2" charset="-79"/>
            </a:rPr>
            <a:t>לקטית</a:t>
          </a:r>
          <a:r>
            <a:rPr lang="he-IL" sz="2000" b="1" u="none" dirty="0" smtClean="0">
              <a:cs typeface="David" pitchFamily="2" charset="-79"/>
            </a:rPr>
            <a:t>.</a:t>
          </a:r>
          <a:endParaRPr lang="he-IL" sz="2000" b="1" dirty="0">
            <a:cs typeface="David" pitchFamily="2" charset="-79"/>
          </a:endParaRPr>
        </a:p>
      </dgm:t>
    </dgm:pt>
    <dgm:pt modelId="{3267C0E5-B1CF-4137-897E-ADF3BEA1B88D}" type="parTrans" cxnId="{538BAF32-A171-423C-8430-CC05A48F87A1}">
      <dgm:prSet/>
      <dgm:spPr/>
      <dgm:t>
        <a:bodyPr/>
        <a:lstStyle/>
        <a:p>
          <a:pPr rtl="1"/>
          <a:endParaRPr lang="he-IL"/>
        </a:p>
      </dgm:t>
    </dgm:pt>
    <dgm:pt modelId="{0C240DE8-276D-41B2-A5CA-CA5B2CC0EC83}" type="sibTrans" cxnId="{538BAF32-A171-423C-8430-CC05A48F87A1}">
      <dgm:prSet/>
      <dgm:spPr/>
      <dgm:t>
        <a:bodyPr/>
        <a:lstStyle/>
        <a:p>
          <a:pPr rtl="1"/>
          <a:endParaRPr lang="he-IL"/>
        </a:p>
      </dgm:t>
    </dgm:pt>
    <dgm:pt modelId="{03EC2730-9723-40C1-8BDF-78A449600F59}">
      <dgm:prSet phldrT="[טקסט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>
            <a:lnSpc>
              <a:spcPct val="150000"/>
            </a:lnSpc>
          </a:pPr>
          <a:r>
            <a:rPr lang="he-IL" sz="2000" b="1" u="none" dirty="0" smtClean="0">
              <a:cs typeface="David" pitchFamily="2" charset="-79"/>
            </a:rPr>
            <a:t>חומצה </a:t>
          </a:r>
          <a:r>
            <a:rPr lang="he-IL" sz="2000" b="1" u="none" dirty="0" err="1" smtClean="0">
              <a:cs typeface="David" pitchFamily="2" charset="-79"/>
            </a:rPr>
            <a:t>לקטית</a:t>
          </a:r>
          <a:r>
            <a:rPr lang="he-IL" sz="2000" b="1" u="none" dirty="0" smtClean="0">
              <a:cs typeface="David" pitchFamily="2" charset="-79"/>
            </a:rPr>
            <a:t> יכולה לשמש להחמצת יוגורטים, החמצת מלפפונים חמוצים, </a:t>
          </a:r>
          <a:r>
            <a:rPr lang="he-IL" sz="2000" b="1" u="none" dirty="0" smtClean="0">
              <a:solidFill>
                <a:srgbClr val="FF0000"/>
              </a:solidFill>
              <a:cs typeface="David" pitchFamily="2" charset="-79"/>
            </a:rPr>
            <a:t>וליצירת פולימרים בתעשיית הפלסטיק-בזה נתמקד.</a:t>
          </a:r>
          <a:endParaRPr lang="he-IL" sz="2000" b="1" dirty="0">
            <a:solidFill>
              <a:srgbClr val="FF0000"/>
            </a:solidFill>
            <a:cs typeface="David" pitchFamily="2" charset="-79"/>
          </a:endParaRPr>
        </a:p>
      </dgm:t>
    </dgm:pt>
    <dgm:pt modelId="{2C92183B-C999-4C67-9C51-23B1C66CFCAE}" type="parTrans" cxnId="{4AB05950-57F7-4064-AA1B-FB1B2E06775F}">
      <dgm:prSet/>
      <dgm:spPr/>
      <dgm:t>
        <a:bodyPr/>
        <a:lstStyle/>
        <a:p>
          <a:pPr rtl="1"/>
          <a:endParaRPr lang="he-IL"/>
        </a:p>
      </dgm:t>
    </dgm:pt>
    <dgm:pt modelId="{F41DC5FE-2724-47A0-8DBF-6F0EF56B041D}" type="sibTrans" cxnId="{4AB05950-57F7-4064-AA1B-FB1B2E06775F}">
      <dgm:prSet/>
      <dgm:spPr/>
      <dgm:t>
        <a:bodyPr/>
        <a:lstStyle/>
        <a:p>
          <a:pPr rtl="1"/>
          <a:endParaRPr lang="he-IL"/>
        </a:p>
      </dgm:t>
    </dgm:pt>
    <dgm:pt modelId="{D2B08DAF-C45F-4DC5-972A-6904C0A74147}">
      <dgm:prSet phldrT="[טקסט]"/>
      <dgm:spPr/>
      <dgm:t>
        <a:bodyPr/>
        <a:lstStyle/>
        <a:p>
          <a:pPr rtl="1"/>
          <a:endParaRPr lang="he-IL" dirty="0"/>
        </a:p>
      </dgm:t>
    </dgm:pt>
    <dgm:pt modelId="{8D1D9206-4844-4BBC-A900-709C14A66E57}" type="sibTrans" cxnId="{7825438B-0103-4117-85AA-D5DBDED25C46}">
      <dgm:prSet/>
      <dgm:spPr/>
      <dgm:t>
        <a:bodyPr/>
        <a:lstStyle/>
        <a:p>
          <a:pPr rtl="1"/>
          <a:endParaRPr lang="he-IL"/>
        </a:p>
      </dgm:t>
    </dgm:pt>
    <dgm:pt modelId="{86CBED00-B0CA-499B-AA0D-4B20BB23C8AA}" type="parTrans" cxnId="{7825438B-0103-4117-85AA-D5DBDED25C46}">
      <dgm:prSet/>
      <dgm:spPr/>
      <dgm:t>
        <a:bodyPr/>
        <a:lstStyle/>
        <a:p>
          <a:pPr rtl="1"/>
          <a:endParaRPr lang="he-IL"/>
        </a:p>
      </dgm:t>
    </dgm:pt>
    <dgm:pt modelId="{9A1F01C1-4624-4CEF-89F1-F600CB24A0A5}" type="pres">
      <dgm:prSet presAssocID="{87819E7B-EC1A-43C9-8BDE-89E7FCB121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93518C6-34CA-4303-B8AE-738ABA3F503E}" type="pres">
      <dgm:prSet presAssocID="{99ADA8E5-9D27-4EC6-A6C4-D0CE2A2219DC}" presName="composite" presStyleCnt="0"/>
      <dgm:spPr/>
      <dgm:t>
        <a:bodyPr/>
        <a:lstStyle/>
        <a:p>
          <a:pPr rtl="1"/>
          <a:endParaRPr lang="he-IL"/>
        </a:p>
      </dgm:t>
    </dgm:pt>
    <dgm:pt modelId="{7A7784DB-1800-4279-B578-51786F7CFF76}" type="pres">
      <dgm:prSet presAssocID="{99ADA8E5-9D27-4EC6-A6C4-D0CE2A2219DC}" presName="parentText" presStyleLbl="alignNode1" presStyleIdx="0" presStyleCnt="3" custLinFactNeighborX="0" custLinFactNeighborY="-1595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A94F37-5640-41A4-94EA-8447808505B3}" type="pres">
      <dgm:prSet presAssocID="{99ADA8E5-9D27-4EC6-A6C4-D0CE2A2219DC}" presName="descendantText" presStyleLbl="alignAcc1" presStyleIdx="0" presStyleCnt="3" custScaleY="126898" custLinFactNeighborX="260" custLinFactNeighborY="660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356C13-00F3-4E4B-8CE2-EC4F718AE954}" type="pres">
      <dgm:prSet presAssocID="{20868932-228D-47D5-A757-03272CE0EEB6}" presName="sp" presStyleCnt="0"/>
      <dgm:spPr/>
      <dgm:t>
        <a:bodyPr/>
        <a:lstStyle/>
        <a:p>
          <a:pPr rtl="1"/>
          <a:endParaRPr lang="he-IL"/>
        </a:p>
      </dgm:t>
    </dgm:pt>
    <dgm:pt modelId="{5B9709AA-9FBA-4B8D-B986-E71A5B147C03}" type="pres">
      <dgm:prSet presAssocID="{380C3C66-896F-4196-BB90-A244F9B80AA0}" presName="composite" presStyleCnt="0"/>
      <dgm:spPr/>
      <dgm:t>
        <a:bodyPr/>
        <a:lstStyle/>
        <a:p>
          <a:pPr rtl="1"/>
          <a:endParaRPr lang="he-IL"/>
        </a:p>
      </dgm:t>
    </dgm:pt>
    <dgm:pt modelId="{1FBA153A-7B8C-40FE-9B48-95D966D16033}" type="pres">
      <dgm:prSet presAssocID="{380C3C66-896F-4196-BB90-A244F9B80AA0}" presName="parentText" presStyleLbl="alignNode1" presStyleIdx="1" presStyleCnt="3" custLinFactNeighborX="0" custLinFactNeighborY="-44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DCBA95-91FE-4E01-8491-3A426BF6D7F6}" type="pres">
      <dgm:prSet presAssocID="{380C3C66-896F-4196-BB90-A244F9B80AA0}" presName="descendantText" presStyleLbl="alignAcc1" presStyleIdx="1" presStyleCnt="3" custScaleY="146178" custLinFactNeighborX="-242" custLinFactNeighborY="705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88E4A45-43FF-4356-9D2F-EC0513EED30D}" type="pres">
      <dgm:prSet presAssocID="{0BBEE064-288C-4158-917C-559ADF87422A}" presName="sp" presStyleCnt="0"/>
      <dgm:spPr/>
      <dgm:t>
        <a:bodyPr/>
        <a:lstStyle/>
        <a:p>
          <a:pPr rtl="1"/>
          <a:endParaRPr lang="he-IL"/>
        </a:p>
      </dgm:t>
    </dgm:pt>
    <dgm:pt modelId="{DA2C4EEB-634B-4D9A-8CB6-DFF2EAA7C255}" type="pres">
      <dgm:prSet presAssocID="{D2B08DAF-C45F-4DC5-972A-6904C0A74147}" presName="composite" presStyleCnt="0"/>
      <dgm:spPr/>
      <dgm:t>
        <a:bodyPr/>
        <a:lstStyle/>
        <a:p>
          <a:pPr rtl="1"/>
          <a:endParaRPr lang="he-IL"/>
        </a:p>
      </dgm:t>
    </dgm:pt>
    <dgm:pt modelId="{DF11A87F-134C-469A-91CF-9741AEF577A5}" type="pres">
      <dgm:prSet presAssocID="{D2B08DAF-C45F-4DC5-972A-6904C0A74147}" presName="parentText" presStyleLbl="alignNode1" presStyleIdx="2" presStyleCnt="3" custLinFactNeighborX="0" custLinFactNeighborY="55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8B5DD2-DEB5-4AF6-9DD0-69B6B7AD7EFB}" type="pres">
      <dgm:prSet presAssocID="{D2B08DAF-C45F-4DC5-972A-6904C0A74147}" presName="descendantText" presStyleLbl="alignAcc1" presStyleIdx="2" presStyleCnt="3" custScaleY="149432" custLinFactNeighborX="260" custLinFactNeighborY="858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1238544-78A5-4DEC-8F49-D123D7C31544}" srcId="{99ADA8E5-9D27-4EC6-A6C4-D0CE2A2219DC}" destId="{CDFEC215-9686-4F78-B419-EF93B861B9ED}" srcOrd="0" destOrd="0" parTransId="{EF3B92FE-DD2D-48C9-A78C-6DA7E31B6DEE}" sibTransId="{DF825E24-C97E-4934-A27E-6690829ED34A}"/>
    <dgm:cxn modelId="{E682A1F4-4091-4F7A-9992-D2E46A7E0DE0}" type="presOf" srcId="{03EC2730-9723-40C1-8BDF-78A449600F59}" destId="{E28B5DD2-DEB5-4AF6-9DD0-69B6B7AD7EFB}" srcOrd="0" destOrd="0" presId="urn:microsoft.com/office/officeart/2005/8/layout/chevron2"/>
    <dgm:cxn modelId="{4196B0F5-8D2F-4A53-A695-CC6BBBCB46CB}" srcId="{87819E7B-EC1A-43C9-8BDE-89E7FCB12172}" destId="{99ADA8E5-9D27-4EC6-A6C4-D0CE2A2219DC}" srcOrd="0" destOrd="0" parTransId="{93B65604-F41B-4FBB-BDEC-4F2CF4081E0F}" sibTransId="{20868932-228D-47D5-A757-03272CE0EEB6}"/>
    <dgm:cxn modelId="{2EA7F958-B4C9-4151-9074-DC4808D473F1}" type="presOf" srcId="{B5C2A31A-AF4C-4933-BFA5-B75864F7A958}" destId="{07DCBA95-91FE-4E01-8491-3A426BF6D7F6}" srcOrd="0" destOrd="0" presId="urn:microsoft.com/office/officeart/2005/8/layout/chevron2"/>
    <dgm:cxn modelId="{C71EE355-B74E-498C-BC8D-4AEB9D823532}" srcId="{87819E7B-EC1A-43C9-8BDE-89E7FCB12172}" destId="{380C3C66-896F-4196-BB90-A244F9B80AA0}" srcOrd="1" destOrd="0" parTransId="{034AD23E-F927-42B9-A2FC-D6BC4C17B3AC}" sibTransId="{0BBEE064-288C-4158-917C-559ADF87422A}"/>
    <dgm:cxn modelId="{E39E7AE6-138B-4F6E-BA21-3E49D54B21D9}" type="presOf" srcId="{380C3C66-896F-4196-BB90-A244F9B80AA0}" destId="{1FBA153A-7B8C-40FE-9B48-95D966D16033}" srcOrd="0" destOrd="0" presId="urn:microsoft.com/office/officeart/2005/8/layout/chevron2"/>
    <dgm:cxn modelId="{538BAF32-A171-423C-8430-CC05A48F87A1}" srcId="{380C3C66-896F-4196-BB90-A244F9B80AA0}" destId="{B5C2A31A-AF4C-4933-BFA5-B75864F7A958}" srcOrd="0" destOrd="0" parTransId="{3267C0E5-B1CF-4137-897E-ADF3BEA1B88D}" sibTransId="{0C240DE8-276D-41B2-A5CA-CA5B2CC0EC83}"/>
    <dgm:cxn modelId="{493E16DA-91EA-4F76-AFBB-176775876B74}" type="presOf" srcId="{D2B08DAF-C45F-4DC5-972A-6904C0A74147}" destId="{DF11A87F-134C-469A-91CF-9741AEF577A5}" srcOrd="0" destOrd="0" presId="urn:microsoft.com/office/officeart/2005/8/layout/chevron2"/>
    <dgm:cxn modelId="{195B4C58-AB42-4569-99E4-CE3A24B4CD25}" type="presOf" srcId="{87819E7B-EC1A-43C9-8BDE-89E7FCB12172}" destId="{9A1F01C1-4624-4CEF-89F1-F600CB24A0A5}" srcOrd="0" destOrd="0" presId="urn:microsoft.com/office/officeart/2005/8/layout/chevron2"/>
    <dgm:cxn modelId="{4B4EA09F-7B2D-4F9E-9048-EB2A7AC861A0}" type="presOf" srcId="{CDFEC215-9686-4F78-B419-EF93B861B9ED}" destId="{B8A94F37-5640-41A4-94EA-8447808505B3}" srcOrd="0" destOrd="0" presId="urn:microsoft.com/office/officeart/2005/8/layout/chevron2"/>
    <dgm:cxn modelId="{AFA57AFE-E540-4148-88BA-36647F9634E9}" type="presOf" srcId="{99ADA8E5-9D27-4EC6-A6C4-D0CE2A2219DC}" destId="{7A7784DB-1800-4279-B578-51786F7CFF76}" srcOrd="0" destOrd="0" presId="urn:microsoft.com/office/officeart/2005/8/layout/chevron2"/>
    <dgm:cxn modelId="{7825438B-0103-4117-85AA-D5DBDED25C46}" srcId="{87819E7B-EC1A-43C9-8BDE-89E7FCB12172}" destId="{D2B08DAF-C45F-4DC5-972A-6904C0A74147}" srcOrd="2" destOrd="0" parTransId="{86CBED00-B0CA-499B-AA0D-4B20BB23C8AA}" sibTransId="{8D1D9206-4844-4BBC-A900-709C14A66E57}"/>
    <dgm:cxn modelId="{4AB05950-57F7-4064-AA1B-FB1B2E06775F}" srcId="{D2B08DAF-C45F-4DC5-972A-6904C0A74147}" destId="{03EC2730-9723-40C1-8BDF-78A449600F59}" srcOrd="0" destOrd="0" parTransId="{2C92183B-C999-4C67-9C51-23B1C66CFCAE}" sibTransId="{F41DC5FE-2724-47A0-8DBF-6F0EF56B041D}"/>
    <dgm:cxn modelId="{6F5F1EB2-7168-46A4-92C5-2115249A1ED5}" type="presParOf" srcId="{9A1F01C1-4624-4CEF-89F1-F600CB24A0A5}" destId="{F93518C6-34CA-4303-B8AE-738ABA3F503E}" srcOrd="0" destOrd="0" presId="urn:microsoft.com/office/officeart/2005/8/layout/chevron2"/>
    <dgm:cxn modelId="{01F20A1A-879E-447D-ACA9-0E26CBBC9475}" type="presParOf" srcId="{F93518C6-34CA-4303-B8AE-738ABA3F503E}" destId="{7A7784DB-1800-4279-B578-51786F7CFF76}" srcOrd="0" destOrd="0" presId="urn:microsoft.com/office/officeart/2005/8/layout/chevron2"/>
    <dgm:cxn modelId="{11FA491F-67A0-4425-90E0-91CD29D0CD36}" type="presParOf" srcId="{F93518C6-34CA-4303-B8AE-738ABA3F503E}" destId="{B8A94F37-5640-41A4-94EA-8447808505B3}" srcOrd="1" destOrd="0" presId="urn:microsoft.com/office/officeart/2005/8/layout/chevron2"/>
    <dgm:cxn modelId="{C2A7E49F-4F2A-4E40-B744-5A6D3DDCF2B3}" type="presParOf" srcId="{9A1F01C1-4624-4CEF-89F1-F600CB24A0A5}" destId="{7B356C13-00F3-4E4B-8CE2-EC4F718AE954}" srcOrd="1" destOrd="0" presId="urn:microsoft.com/office/officeart/2005/8/layout/chevron2"/>
    <dgm:cxn modelId="{B1DF0DDF-326B-4E0F-9424-720D6B42389A}" type="presParOf" srcId="{9A1F01C1-4624-4CEF-89F1-F600CB24A0A5}" destId="{5B9709AA-9FBA-4B8D-B986-E71A5B147C03}" srcOrd="2" destOrd="0" presId="urn:microsoft.com/office/officeart/2005/8/layout/chevron2"/>
    <dgm:cxn modelId="{E3556300-DFE9-4D49-AE7A-499DB95DD104}" type="presParOf" srcId="{5B9709AA-9FBA-4B8D-B986-E71A5B147C03}" destId="{1FBA153A-7B8C-40FE-9B48-95D966D16033}" srcOrd="0" destOrd="0" presId="urn:microsoft.com/office/officeart/2005/8/layout/chevron2"/>
    <dgm:cxn modelId="{4EBA88BB-EC77-4AD6-9336-F789B856AE30}" type="presParOf" srcId="{5B9709AA-9FBA-4B8D-B986-E71A5B147C03}" destId="{07DCBA95-91FE-4E01-8491-3A426BF6D7F6}" srcOrd="1" destOrd="0" presId="urn:microsoft.com/office/officeart/2005/8/layout/chevron2"/>
    <dgm:cxn modelId="{EE8C2F67-F477-4ACA-91F8-5D903BCB3F9F}" type="presParOf" srcId="{9A1F01C1-4624-4CEF-89F1-F600CB24A0A5}" destId="{288E4A45-43FF-4356-9D2F-EC0513EED30D}" srcOrd="3" destOrd="0" presId="urn:microsoft.com/office/officeart/2005/8/layout/chevron2"/>
    <dgm:cxn modelId="{629D3480-6876-4BBC-A2F5-4316D29F5C64}" type="presParOf" srcId="{9A1F01C1-4624-4CEF-89F1-F600CB24A0A5}" destId="{DA2C4EEB-634B-4D9A-8CB6-DFF2EAA7C255}" srcOrd="4" destOrd="0" presId="urn:microsoft.com/office/officeart/2005/8/layout/chevron2"/>
    <dgm:cxn modelId="{75C4F538-EB81-4FFB-BA1E-77150A12E8A8}" type="presParOf" srcId="{DA2C4EEB-634B-4D9A-8CB6-DFF2EAA7C255}" destId="{DF11A87F-134C-469A-91CF-9741AEF577A5}" srcOrd="0" destOrd="0" presId="urn:microsoft.com/office/officeart/2005/8/layout/chevron2"/>
    <dgm:cxn modelId="{7BF8F0A8-DA6F-4D64-BF5C-977A743A2FFB}" type="presParOf" srcId="{DA2C4EEB-634B-4D9A-8CB6-DFF2EAA7C255}" destId="{E28B5DD2-DEB5-4AF6-9DD0-69B6B7AD7E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EF421-D35E-405E-B4F2-544774944D8B}" type="doc">
      <dgm:prSet loTypeId="urn:microsoft.com/office/officeart/2005/8/layout/venn1" loCatId="relationship" qsTypeId="urn:microsoft.com/office/officeart/2005/8/quickstyle/3d3" qsCatId="3D" csTypeId="urn:microsoft.com/office/officeart/2005/8/colors/colorful1" csCatId="colorful" phldr="1"/>
      <dgm:spPr/>
    </dgm:pt>
    <dgm:pt modelId="{13B3FF20-DD8F-4053-A649-F489A5327300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en-US" sz="2800" b="1" dirty="0" err="1" smtClean="0">
              <a:latin typeface="Times New Roman" pitchFamily="18" charset="0"/>
              <a:cs typeface="Times New Roman" pitchFamily="18" charset="0"/>
            </a:rPr>
            <a:t>Virdia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he-IL" sz="2800" b="1" dirty="0" smtClean="0">
            <a:latin typeface="Times New Roman" pitchFamily="18" charset="0"/>
            <a:cs typeface="Times New Roman" pitchFamily="18" charset="0"/>
          </a:endParaRPr>
        </a:p>
        <a:p>
          <a:pPr rtl="1">
            <a:lnSpc>
              <a:spcPct val="150000"/>
            </a:lnSpc>
          </a:pPr>
          <a:r>
            <a:rPr lang="he-IL" sz="2800" b="1" dirty="0" smtClean="0">
              <a:latin typeface="Times New Roman" pitchFamily="18" charset="0"/>
              <a:cs typeface="Times New Roman" pitchFamily="18" charset="0"/>
            </a:rPr>
            <a:t>הפקת סוכרים</a:t>
          </a:r>
          <a:endParaRPr lang="he-IL" sz="2400" b="1" dirty="0">
            <a:cs typeface="David" pitchFamily="2" charset="-79"/>
          </a:endParaRPr>
        </a:p>
      </dgm:t>
    </dgm:pt>
    <dgm:pt modelId="{2255B244-DC25-4808-9747-2E2891BA65CB}" type="parTrans" cxnId="{99C73A86-FF07-4B80-A0F7-B56258C20350}">
      <dgm:prSet/>
      <dgm:spPr/>
      <dgm:t>
        <a:bodyPr/>
        <a:lstStyle/>
        <a:p>
          <a:pPr rtl="1"/>
          <a:endParaRPr lang="he-IL"/>
        </a:p>
      </dgm:t>
    </dgm:pt>
    <dgm:pt modelId="{8E2CCE89-25B0-4B00-B64A-A09BFCE2CC79}" type="sibTrans" cxnId="{99C73A86-FF07-4B80-A0F7-B56258C20350}">
      <dgm:prSet/>
      <dgm:spPr/>
      <dgm:t>
        <a:bodyPr/>
        <a:lstStyle/>
        <a:p>
          <a:pPr rtl="1"/>
          <a:endParaRPr lang="he-IL"/>
        </a:p>
      </dgm:t>
    </dgm:pt>
    <dgm:pt modelId="{57CEA380-5E00-427A-A73E-C279EE070B8A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800" b="1" dirty="0" smtClean="0">
              <a:latin typeface="Times New Roman" pitchFamily="18" charset="0"/>
              <a:cs typeface="Times New Roman" pitchFamily="18" charset="0"/>
            </a:rPr>
            <a:t>תעשיית מזון-</a:t>
          </a:r>
        </a:p>
        <a:p>
          <a:pPr rtl="1">
            <a:lnSpc>
              <a:spcPct val="150000"/>
            </a:lnSpc>
          </a:pPr>
          <a:r>
            <a:rPr lang="he-IL" sz="2800" b="1" dirty="0" smtClean="0">
              <a:latin typeface="Times New Roman" pitchFamily="18" charset="0"/>
              <a:cs typeface="Times New Roman" pitchFamily="18" charset="0"/>
            </a:rPr>
            <a:t>תסיסה-שימוש בסוכרים </a:t>
          </a:r>
          <a:endParaRPr lang="he-IL" sz="2800" b="1" dirty="0">
            <a:cs typeface="David" pitchFamily="2" charset="-79"/>
          </a:endParaRPr>
        </a:p>
      </dgm:t>
    </dgm:pt>
    <dgm:pt modelId="{FF3E1038-39B2-4381-ABC0-A604C2CCEF56}" type="parTrans" cxnId="{8FAF60D3-077B-429D-B433-333217C9B706}">
      <dgm:prSet/>
      <dgm:spPr/>
      <dgm:t>
        <a:bodyPr/>
        <a:lstStyle/>
        <a:p>
          <a:pPr rtl="1"/>
          <a:endParaRPr lang="he-IL"/>
        </a:p>
      </dgm:t>
    </dgm:pt>
    <dgm:pt modelId="{312EFE1B-086A-48BA-B958-DD2DC20CBE6E}" type="sibTrans" cxnId="{8FAF60D3-077B-429D-B433-333217C9B706}">
      <dgm:prSet/>
      <dgm:spPr/>
      <dgm:t>
        <a:bodyPr/>
        <a:lstStyle/>
        <a:p>
          <a:pPr rtl="1"/>
          <a:endParaRPr lang="he-IL"/>
        </a:p>
      </dgm:t>
    </dgm:pt>
    <dgm:pt modelId="{BA06C644-E2C0-4B39-B635-C884EA7A8F9D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2000" b="1" dirty="0" smtClean="0">
              <a:cs typeface="David" pitchFamily="2" charset="-79"/>
            </a:rPr>
            <a:t>הדפסה תלת </a:t>
          </a:r>
          <a:r>
            <a:rPr lang="he-IL" sz="2000" b="1" dirty="0" err="1" smtClean="0">
              <a:cs typeface="David" pitchFamily="2" charset="-79"/>
            </a:rPr>
            <a:t>מימדית</a:t>
          </a:r>
          <a:r>
            <a:rPr lang="he-IL" sz="2000" b="1" dirty="0" smtClean="0">
              <a:cs typeface="David" pitchFamily="2" charset="-79"/>
            </a:rPr>
            <a:t>- יצירת פולימרים מהחומרים שהתקבלו בתסיסה</a:t>
          </a:r>
          <a:endParaRPr lang="he-IL" sz="2000" b="1" dirty="0">
            <a:cs typeface="David" pitchFamily="2" charset="-79"/>
          </a:endParaRPr>
        </a:p>
      </dgm:t>
    </dgm:pt>
    <dgm:pt modelId="{FD8D9627-7BA4-45F6-8021-2D71619B0F2F}" type="parTrans" cxnId="{79801D4E-E739-4248-A8AB-977325F4D670}">
      <dgm:prSet/>
      <dgm:spPr/>
      <dgm:t>
        <a:bodyPr/>
        <a:lstStyle/>
        <a:p>
          <a:pPr rtl="1"/>
          <a:endParaRPr lang="he-IL"/>
        </a:p>
      </dgm:t>
    </dgm:pt>
    <dgm:pt modelId="{6428EDA6-794A-449C-87A3-BC733A7C8433}" type="sibTrans" cxnId="{79801D4E-E739-4248-A8AB-977325F4D670}">
      <dgm:prSet/>
      <dgm:spPr/>
      <dgm:t>
        <a:bodyPr/>
        <a:lstStyle/>
        <a:p>
          <a:pPr rtl="1"/>
          <a:endParaRPr lang="he-IL"/>
        </a:p>
      </dgm:t>
    </dgm:pt>
    <dgm:pt modelId="{BDA65F11-5392-4E0C-9A8C-0C607A2D8D58}" type="pres">
      <dgm:prSet presAssocID="{29DEF421-D35E-405E-B4F2-544774944D8B}" presName="compositeShape" presStyleCnt="0">
        <dgm:presLayoutVars>
          <dgm:chMax val="7"/>
          <dgm:dir/>
          <dgm:resizeHandles val="exact"/>
        </dgm:presLayoutVars>
      </dgm:prSet>
      <dgm:spPr/>
    </dgm:pt>
    <dgm:pt modelId="{FF8C3B73-ED3F-42F6-8EF1-0C8ADA7D56E0}" type="pres">
      <dgm:prSet presAssocID="{13B3FF20-DD8F-4053-A649-F489A5327300}" presName="circ1" presStyleLbl="vennNode1" presStyleIdx="0" presStyleCnt="3" custLinFactNeighborX="3997" custLinFactNeighborY="-12108"/>
      <dgm:spPr/>
      <dgm:t>
        <a:bodyPr/>
        <a:lstStyle/>
        <a:p>
          <a:pPr rtl="1"/>
          <a:endParaRPr lang="he-IL"/>
        </a:p>
      </dgm:t>
    </dgm:pt>
    <dgm:pt modelId="{378BD93A-56D3-4531-B690-5542743E923F}" type="pres">
      <dgm:prSet presAssocID="{13B3FF20-DD8F-4053-A649-F489A53273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9876ED-4998-466A-A88B-896F5E934768}" type="pres">
      <dgm:prSet presAssocID="{57CEA380-5E00-427A-A73E-C279EE070B8A}" presName="circ2" presStyleLbl="vennNode1" presStyleIdx="1" presStyleCnt="3" custScaleX="105129" custLinFactNeighborX="7506" custLinFactNeighborY="-481"/>
      <dgm:spPr/>
      <dgm:t>
        <a:bodyPr/>
        <a:lstStyle/>
        <a:p>
          <a:pPr rtl="1"/>
          <a:endParaRPr lang="he-IL"/>
        </a:p>
      </dgm:t>
    </dgm:pt>
    <dgm:pt modelId="{DB2A1C19-CAB5-4587-AE90-704FAC25E419}" type="pres">
      <dgm:prSet presAssocID="{57CEA380-5E00-427A-A73E-C279EE070B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8DF7BA-53B3-4C65-8A93-7A2F63419EA9}" type="pres">
      <dgm:prSet presAssocID="{BA06C644-E2C0-4B39-B635-C884EA7A8F9D}" presName="circ3" presStyleLbl="vennNode1" presStyleIdx="2" presStyleCnt="3" custScaleX="111985"/>
      <dgm:spPr/>
      <dgm:t>
        <a:bodyPr/>
        <a:lstStyle/>
        <a:p>
          <a:pPr rtl="1"/>
          <a:endParaRPr lang="he-IL"/>
        </a:p>
      </dgm:t>
    </dgm:pt>
    <dgm:pt modelId="{3356CE5A-9101-4373-9A72-8C48A0613BB7}" type="pres">
      <dgm:prSet presAssocID="{BA06C644-E2C0-4B39-B635-C884EA7A8F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CB55328-E11A-43ED-8D10-BF1EE837AC1B}" type="presOf" srcId="{13B3FF20-DD8F-4053-A649-F489A5327300}" destId="{378BD93A-56D3-4531-B690-5542743E923F}" srcOrd="1" destOrd="0" presId="urn:microsoft.com/office/officeart/2005/8/layout/venn1"/>
    <dgm:cxn modelId="{8FAF60D3-077B-429D-B433-333217C9B706}" srcId="{29DEF421-D35E-405E-B4F2-544774944D8B}" destId="{57CEA380-5E00-427A-A73E-C279EE070B8A}" srcOrd="1" destOrd="0" parTransId="{FF3E1038-39B2-4381-ABC0-A604C2CCEF56}" sibTransId="{312EFE1B-086A-48BA-B958-DD2DC20CBE6E}"/>
    <dgm:cxn modelId="{85D098B4-079C-42DC-A94F-3FAC506B68B0}" type="presOf" srcId="{BA06C644-E2C0-4B39-B635-C884EA7A8F9D}" destId="{C08DF7BA-53B3-4C65-8A93-7A2F63419EA9}" srcOrd="0" destOrd="0" presId="urn:microsoft.com/office/officeart/2005/8/layout/venn1"/>
    <dgm:cxn modelId="{3BD7F348-EEB8-4728-BEEF-47A50650D25D}" type="presOf" srcId="{57CEA380-5E00-427A-A73E-C279EE070B8A}" destId="{7B9876ED-4998-466A-A88B-896F5E934768}" srcOrd="0" destOrd="0" presId="urn:microsoft.com/office/officeart/2005/8/layout/venn1"/>
    <dgm:cxn modelId="{79801D4E-E739-4248-A8AB-977325F4D670}" srcId="{29DEF421-D35E-405E-B4F2-544774944D8B}" destId="{BA06C644-E2C0-4B39-B635-C884EA7A8F9D}" srcOrd="2" destOrd="0" parTransId="{FD8D9627-7BA4-45F6-8021-2D71619B0F2F}" sibTransId="{6428EDA6-794A-449C-87A3-BC733A7C8433}"/>
    <dgm:cxn modelId="{5D35B222-BB97-47AF-BE14-09C399B9DA7B}" type="presOf" srcId="{29DEF421-D35E-405E-B4F2-544774944D8B}" destId="{BDA65F11-5392-4E0C-9A8C-0C607A2D8D58}" srcOrd="0" destOrd="0" presId="urn:microsoft.com/office/officeart/2005/8/layout/venn1"/>
    <dgm:cxn modelId="{A6E05955-5E93-40C6-A84C-B1BAE8C28BB8}" type="presOf" srcId="{57CEA380-5E00-427A-A73E-C279EE070B8A}" destId="{DB2A1C19-CAB5-4587-AE90-704FAC25E419}" srcOrd="1" destOrd="0" presId="urn:microsoft.com/office/officeart/2005/8/layout/venn1"/>
    <dgm:cxn modelId="{99C73A86-FF07-4B80-A0F7-B56258C20350}" srcId="{29DEF421-D35E-405E-B4F2-544774944D8B}" destId="{13B3FF20-DD8F-4053-A649-F489A5327300}" srcOrd="0" destOrd="0" parTransId="{2255B244-DC25-4808-9747-2E2891BA65CB}" sibTransId="{8E2CCE89-25B0-4B00-B64A-A09BFCE2CC79}"/>
    <dgm:cxn modelId="{34384657-FB35-409D-8875-F24FBF69C539}" type="presOf" srcId="{13B3FF20-DD8F-4053-A649-F489A5327300}" destId="{FF8C3B73-ED3F-42F6-8EF1-0C8ADA7D56E0}" srcOrd="0" destOrd="0" presId="urn:microsoft.com/office/officeart/2005/8/layout/venn1"/>
    <dgm:cxn modelId="{ED8981ED-2DE9-4258-B072-9DFE81AC3BAA}" type="presOf" srcId="{BA06C644-E2C0-4B39-B635-C884EA7A8F9D}" destId="{3356CE5A-9101-4373-9A72-8C48A0613BB7}" srcOrd="1" destOrd="0" presId="urn:microsoft.com/office/officeart/2005/8/layout/venn1"/>
    <dgm:cxn modelId="{16FE95E3-11D9-4E9A-8B9F-1824A97CBB0A}" type="presParOf" srcId="{BDA65F11-5392-4E0C-9A8C-0C607A2D8D58}" destId="{FF8C3B73-ED3F-42F6-8EF1-0C8ADA7D56E0}" srcOrd="0" destOrd="0" presId="urn:microsoft.com/office/officeart/2005/8/layout/venn1"/>
    <dgm:cxn modelId="{D38FBC09-C5EC-4BE6-82AB-F685A1975712}" type="presParOf" srcId="{BDA65F11-5392-4E0C-9A8C-0C607A2D8D58}" destId="{378BD93A-56D3-4531-B690-5542743E923F}" srcOrd="1" destOrd="0" presId="urn:microsoft.com/office/officeart/2005/8/layout/venn1"/>
    <dgm:cxn modelId="{57A85B72-7C8C-4FDD-9994-2F6FE31B86DD}" type="presParOf" srcId="{BDA65F11-5392-4E0C-9A8C-0C607A2D8D58}" destId="{7B9876ED-4998-466A-A88B-896F5E934768}" srcOrd="2" destOrd="0" presId="urn:microsoft.com/office/officeart/2005/8/layout/venn1"/>
    <dgm:cxn modelId="{9C88F38B-6B76-4993-B65F-05B3312CB86E}" type="presParOf" srcId="{BDA65F11-5392-4E0C-9A8C-0C607A2D8D58}" destId="{DB2A1C19-CAB5-4587-AE90-704FAC25E419}" srcOrd="3" destOrd="0" presId="urn:microsoft.com/office/officeart/2005/8/layout/venn1"/>
    <dgm:cxn modelId="{98F315A1-0D35-41B9-BBAB-1E325E44EBB9}" type="presParOf" srcId="{BDA65F11-5392-4E0C-9A8C-0C607A2D8D58}" destId="{C08DF7BA-53B3-4C65-8A93-7A2F63419EA9}" srcOrd="4" destOrd="0" presId="urn:microsoft.com/office/officeart/2005/8/layout/venn1"/>
    <dgm:cxn modelId="{5269A635-5AB6-4C45-A8DD-68173B4A0F9A}" type="presParOf" srcId="{BDA65F11-5392-4E0C-9A8C-0C607A2D8D58}" destId="{3356CE5A-9101-4373-9A72-8C48A0613BB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18438-2B61-4680-89D0-17A9CF74FE5F}">
      <dsp:nvSpPr>
        <dsp:cNvPr id="0" name=""/>
        <dsp:cNvSpPr/>
      </dsp:nvSpPr>
      <dsp:spPr>
        <a:xfrm>
          <a:off x="8701" y="2173972"/>
          <a:ext cx="2161104" cy="2129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latin typeface="Arial" pitchFamily="34" charset="0"/>
              <a:cs typeface="David" pitchFamily="2" charset="-79"/>
            </a:rPr>
            <a:t>שימוש בזבל המכיל חומרים אורגנים רבים</a:t>
          </a:r>
          <a:endParaRPr lang="he-IL" sz="1800" b="1" kern="1200" dirty="0">
            <a:cs typeface="David" pitchFamily="2" charset="-79"/>
          </a:endParaRPr>
        </a:p>
      </dsp:txBody>
      <dsp:txXfrm>
        <a:off x="8701" y="2173972"/>
        <a:ext cx="2161104" cy="2129055"/>
      </dsp:txXfrm>
    </dsp:sp>
    <dsp:sp modelId="{79873EF7-B247-40D8-B563-9B452327C1FB}">
      <dsp:nvSpPr>
        <dsp:cNvPr id="0" name=""/>
        <dsp:cNvSpPr/>
      </dsp:nvSpPr>
      <dsp:spPr>
        <a:xfrm>
          <a:off x="2169806" y="3223485"/>
          <a:ext cx="864441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864441" y="15014"/>
              </a:lnTo>
            </a:path>
          </a:pathLst>
        </a:custGeom>
        <a:noFill/>
        <a:ln w="425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2580415" y="3216888"/>
        <a:ext cx="43222" cy="43222"/>
      </dsp:txXfrm>
    </dsp:sp>
    <dsp:sp modelId="{405E4E42-A518-42F0-8D0E-0D4F531FEDAA}">
      <dsp:nvSpPr>
        <dsp:cNvPr id="0" name=""/>
        <dsp:cNvSpPr/>
      </dsp:nvSpPr>
      <dsp:spPr>
        <a:xfrm>
          <a:off x="3034247" y="2173972"/>
          <a:ext cx="2161104" cy="2129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latin typeface="Arial" pitchFamily="34" charset="0"/>
              <a:cs typeface="David" pitchFamily="2" charset="-79"/>
            </a:rPr>
            <a:t>הידרוליזה כימית שבסופה מתקבלים סוכרים העשויים לשמש ל:</a:t>
          </a:r>
          <a:endParaRPr lang="he-IL" sz="1800" b="1" kern="1200" dirty="0">
            <a:cs typeface="David" pitchFamily="2" charset="-79"/>
          </a:endParaRPr>
        </a:p>
      </dsp:txBody>
      <dsp:txXfrm>
        <a:off x="3034247" y="2173972"/>
        <a:ext cx="2161104" cy="2129055"/>
      </dsp:txXfrm>
    </dsp:sp>
    <dsp:sp modelId="{E3FDEEEF-BAEA-4805-B468-509FE3717028}">
      <dsp:nvSpPr>
        <dsp:cNvPr id="0" name=""/>
        <dsp:cNvSpPr/>
      </dsp:nvSpPr>
      <dsp:spPr>
        <a:xfrm rot="18055971">
          <a:off x="4786730" y="2502235"/>
          <a:ext cx="1681684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1681684" y="15014"/>
              </a:lnTo>
            </a:path>
          </a:pathLst>
        </a:custGeom>
        <a:noFill/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600" kern="1200"/>
        </a:p>
      </dsp:txBody>
      <dsp:txXfrm rot="18055971">
        <a:off x="5585530" y="2475208"/>
        <a:ext cx="84084" cy="84084"/>
      </dsp:txXfrm>
    </dsp:sp>
    <dsp:sp modelId="{AF6EF380-E9F8-4DCE-8334-42271CAA1BE3}">
      <dsp:nvSpPr>
        <dsp:cNvPr id="0" name=""/>
        <dsp:cNvSpPr/>
      </dsp:nvSpPr>
      <dsp:spPr>
        <a:xfrm>
          <a:off x="6059793" y="1255724"/>
          <a:ext cx="2161104" cy="108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latin typeface="Arial" pitchFamily="34" charset="0"/>
              <a:cs typeface="David" pitchFamily="2" charset="-79"/>
            </a:rPr>
            <a:t>תהליכי תסיסה לתעשיית המזון</a:t>
          </a:r>
          <a:endParaRPr lang="he-IL" sz="2600" b="1" kern="1200" dirty="0">
            <a:cs typeface="David" pitchFamily="2" charset="-79"/>
          </a:endParaRPr>
        </a:p>
      </dsp:txBody>
      <dsp:txXfrm>
        <a:off x="6059793" y="1255724"/>
        <a:ext cx="2161104" cy="1080552"/>
      </dsp:txXfrm>
    </dsp:sp>
    <dsp:sp modelId="{A65F38FE-E7C7-4686-AA2A-598AB2B6970D}">
      <dsp:nvSpPr>
        <dsp:cNvPr id="0" name=""/>
        <dsp:cNvSpPr/>
      </dsp:nvSpPr>
      <dsp:spPr>
        <a:xfrm rot="20818897">
          <a:off x="5183950" y="3123553"/>
          <a:ext cx="887245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887245" y="15014"/>
              </a:lnTo>
            </a:path>
          </a:pathLst>
        </a:custGeom>
        <a:noFill/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20818897">
        <a:off x="5605391" y="3116386"/>
        <a:ext cx="44362" cy="44362"/>
      </dsp:txXfrm>
    </dsp:sp>
    <dsp:sp modelId="{28772CA4-C729-4C08-969F-9C1E405E616A}">
      <dsp:nvSpPr>
        <dsp:cNvPr id="0" name=""/>
        <dsp:cNvSpPr/>
      </dsp:nvSpPr>
      <dsp:spPr>
        <a:xfrm>
          <a:off x="6059793" y="2498359"/>
          <a:ext cx="2161104" cy="108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latin typeface="Arial" pitchFamily="34" charset="0"/>
              <a:cs typeface="David" pitchFamily="2" charset="-79"/>
            </a:rPr>
            <a:t>דלק ביולוגי</a:t>
          </a:r>
          <a:endParaRPr lang="he-IL" sz="2600" b="1" kern="1200" dirty="0">
            <a:cs typeface="David" pitchFamily="2" charset="-79"/>
          </a:endParaRPr>
        </a:p>
      </dsp:txBody>
      <dsp:txXfrm>
        <a:off x="6059793" y="2498359"/>
        <a:ext cx="2161104" cy="1080552"/>
      </dsp:txXfrm>
    </dsp:sp>
    <dsp:sp modelId="{DE5B0C02-D630-474B-BFE9-38B4D24BC03C}">
      <dsp:nvSpPr>
        <dsp:cNvPr id="0" name=""/>
        <dsp:cNvSpPr/>
      </dsp:nvSpPr>
      <dsp:spPr>
        <a:xfrm rot="3310531">
          <a:off x="4870704" y="3844802"/>
          <a:ext cx="1513737" cy="30029"/>
        </a:xfrm>
        <a:custGeom>
          <a:avLst/>
          <a:gdLst/>
          <a:ahLst/>
          <a:cxnLst/>
          <a:rect l="0" t="0" r="0" b="0"/>
          <a:pathLst>
            <a:path>
              <a:moveTo>
                <a:pt x="0" y="15014"/>
              </a:moveTo>
              <a:lnTo>
                <a:pt x="1513737" y="15014"/>
              </a:lnTo>
            </a:path>
          </a:pathLst>
        </a:custGeom>
        <a:noFill/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3310531">
        <a:off x="5589729" y="3821974"/>
        <a:ext cx="75686" cy="75686"/>
      </dsp:txXfrm>
    </dsp:sp>
    <dsp:sp modelId="{A5C8C092-F0F0-4C4D-B127-B01B92F71E77}">
      <dsp:nvSpPr>
        <dsp:cNvPr id="0" name=""/>
        <dsp:cNvSpPr/>
      </dsp:nvSpPr>
      <dsp:spPr>
        <a:xfrm>
          <a:off x="6059793" y="3740994"/>
          <a:ext cx="2161104" cy="1480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latin typeface="Arial" pitchFamily="34" charset="0"/>
              <a:cs typeface="David" pitchFamily="2" charset="-79"/>
            </a:rPr>
            <a:t>חומרים לתעשייה כימית</a:t>
          </a:r>
          <a:endParaRPr lang="he-IL" sz="2600" b="1" kern="1200" dirty="0">
            <a:latin typeface="Arial" pitchFamily="34" charset="0"/>
            <a:cs typeface="David" pitchFamily="2" charset="-79"/>
          </a:endParaRPr>
        </a:p>
      </dsp:txBody>
      <dsp:txXfrm>
        <a:off x="6059793" y="3740994"/>
        <a:ext cx="2161104" cy="1480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7784DB-1800-4279-B578-51786F7CFF76}">
      <dsp:nvSpPr>
        <dsp:cNvPr id="0" name=""/>
        <dsp:cNvSpPr/>
      </dsp:nvSpPr>
      <dsp:spPr>
        <a:xfrm rot="5400000">
          <a:off x="-229090" y="229090"/>
          <a:ext cx="1527269" cy="1069088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 dirty="0"/>
        </a:p>
      </dsp:txBody>
      <dsp:txXfrm rot="5400000">
        <a:off x="-229090" y="229090"/>
        <a:ext cx="1527269" cy="1069088"/>
      </dsp:txXfrm>
    </dsp:sp>
    <dsp:sp modelId="{B8A94F37-5640-41A4-94EA-8447808505B3}">
      <dsp:nvSpPr>
        <dsp:cNvPr id="0" name=""/>
        <dsp:cNvSpPr/>
      </dsp:nvSpPr>
      <dsp:spPr>
        <a:xfrm rot="5400000">
          <a:off x="4019470" y="-2873589"/>
          <a:ext cx="1259748" cy="7160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kern="1200" dirty="0" smtClean="0">
              <a:cs typeface="David" pitchFamily="2" charset="-79"/>
            </a:rPr>
            <a:t>סוכרים שהופקו מ-</a:t>
          </a:r>
          <a:r>
            <a:rPr lang="en-US" sz="2000" b="1" kern="1200" dirty="0" err="1" smtClean="0">
              <a:cs typeface="David" pitchFamily="2" charset="-79"/>
            </a:rPr>
            <a:t>virdia</a:t>
          </a:r>
          <a:r>
            <a:rPr lang="he-IL" sz="2000" b="1" kern="1200" dirty="0" smtClean="0">
              <a:cs typeface="David" pitchFamily="2" charset="-79"/>
            </a:rPr>
            <a:t>, עוברים למפעלי מזון</a:t>
          </a:r>
          <a:endParaRPr lang="he-IL" sz="2000" b="1" kern="1200" dirty="0">
            <a:cs typeface="David" pitchFamily="2" charset="-79"/>
          </a:endParaRPr>
        </a:p>
      </dsp:txBody>
      <dsp:txXfrm rot="5400000">
        <a:off x="4019470" y="-2873589"/>
        <a:ext cx="1259748" cy="7160511"/>
      </dsp:txXfrm>
    </dsp:sp>
    <dsp:sp modelId="{1FBA153A-7B8C-40FE-9B48-95D966D16033}">
      <dsp:nvSpPr>
        <dsp:cNvPr id="0" name=""/>
        <dsp:cNvSpPr/>
      </dsp:nvSpPr>
      <dsp:spPr>
        <a:xfrm rot="5400000">
          <a:off x="-229090" y="1955739"/>
          <a:ext cx="1527269" cy="1069088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65000"/>
                <a:satMod val="27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0000"/>
                <a:tint val="60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 dirty="0"/>
        </a:p>
      </dsp:txBody>
      <dsp:txXfrm rot="5400000">
        <a:off x="-229090" y="1955739"/>
        <a:ext cx="1527269" cy="1069088"/>
      </dsp:txXfrm>
    </dsp:sp>
    <dsp:sp modelId="{07DCBA95-91FE-4E01-8491-3A426BF6D7F6}">
      <dsp:nvSpPr>
        <dsp:cNvPr id="0" name=""/>
        <dsp:cNvSpPr/>
      </dsp:nvSpPr>
      <dsp:spPr>
        <a:xfrm rot="5400000">
          <a:off x="3906442" y="-1280450"/>
          <a:ext cx="1451145" cy="7160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u="none" kern="1200" dirty="0" smtClean="0">
              <a:cs typeface="David" pitchFamily="2" charset="-79"/>
            </a:rPr>
            <a:t>מוסיפים לסוכרים חיידקי חומצת חלב ויוצרים סביבה נוחה להתפתחות החיידקים.חיידקי חומצת חלב מפרקים את הסוכרים ומפיקים חומצה </a:t>
          </a:r>
          <a:r>
            <a:rPr lang="he-IL" sz="2000" b="1" u="none" kern="1200" dirty="0" err="1" smtClean="0">
              <a:cs typeface="David" pitchFamily="2" charset="-79"/>
            </a:rPr>
            <a:t>לקטית</a:t>
          </a:r>
          <a:r>
            <a:rPr lang="he-IL" sz="2000" b="1" u="none" kern="1200" dirty="0" smtClean="0">
              <a:cs typeface="David" pitchFamily="2" charset="-79"/>
            </a:rPr>
            <a:t>.</a:t>
          </a:r>
          <a:endParaRPr lang="he-IL" sz="2000" b="1" kern="1200" dirty="0">
            <a:cs typeface="David" pitchFamily="2" charset="-79"/>
          </a:endParaRPr>
        </a:p>
      </dsp:txBody>
      <dsp:txXfrm rot="5400000">
        <a:off x="3906442" y="-1280450"/>
        <a:ext cx="1451145" cy="7160511"/>
      </dsp:txXfrm>
    </dsp:sp>
    <dsp:sp modelId="{DF11A87F-134C-469A-91CF-9741AEF577A5}">
      <dsp:nvSpPr>
        <dsp:cNvPr id="0" name=""/>
        <dsp:cNvSpPr/>
      </dsp:nvSpPr>
      <dsp:spPr>
        <a:xfrm rot="5400000">
          <a:off x="-229090" y="3578620"/>
          <a:ext cx="1527269" cy="1069088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65000"/>
                <a:satMod val="27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40000"/>
                <a:tint val="60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 dirty="0"/>
        </a:p>
      </dsp:txBody>
      <dsp:txXfrm rot="5400000">
        <a:off x="-229090" y="3578620"/>
        <a:ext cx="1527269" cy="1069088"/>
      </dsp:txXfrm>
    </dsp:sp>
    <dsp:sp modelId="{E28B5DD2-DEB5-4AF6-9DD0-69B6B7AD7EFB}">
      <dsp:nvSpPr>
        <dsp:cNvPr id="0" name=""/>
        <dsp:cNvSpPr/>
      </dsp:nvSpPr>
      <dsp:spPr>
        <a:xfrm rot="5400000">
          <a:off x="3907619" y="339669"/>
          <a:ext cx="1483449" cy="7160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b="1" u="none" kern="1200" dirty="0" smtClean="0">
              <a:cs typeface="David" pitchFamily="2" charset="-79"/>
            </a:rPr>
            <a:t>חומצה </a:t>
          </a:r>
          <a:r>
            <a:rPr lang="he-IL" sz="2000" b="1" u="none" kern="1200" dirty="0" err="1" smtClean="0">
              <a:cs typeface="David" pitchFamily="2" charset="-79"/>
            </a:rPr>
            <a:t>לקטית</a:t>
          </a:r>
          <a:r>
            <a:rPr lang="he-IL" sz="2000" b="1" u="none" kern="1200" dirty="0" smtClean="0">
              <a:cs typeface="David" pitchFamily="2" charset="-79"/>
            </a:rPr>
            <a:t> יכולה לשמש להחמצת יוגורטים, החמצת מלפפונים חמוצים, </a:t>
          </a:r>
          <a:r>
            <a:rPr lang="he-IL" sz="2000" b="1" u="none" kern="1200" dirty="0" smtClean="0">
              <a:solidFill>
                <a:srgbClr val="FF0000"/>
              </a:solidFill>
              <a:cs typeface="David" pitchFamily="2" charset="-79"/>
            </a:rPr>
            <a:t>וליצירת פולימרים בתעשיית הפלסטיק-בזה נתמקד.</a:t>
          </a:r>
          <a:endParaRPr lang="he-IL" sz="2000" b="1" kern="1200" dirty="0">
            <a:solidFill>
              <a:srgbClr val="FF0000"/>
            </a:solidFill>
            <a:cs typeface="David" pitchFamily="2" charset="-79"/>
          </a:endParaRPr>
        </a:p>
      </dsp:txBody>
      <dsp:txXfrm rot="5400000">
        <a:off x="3907619" y="339669"/>
        <a:ext cx="1483449" cy="71605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8C5F1-BE90-4F6F-B97F-958666EBCC38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F9594-39B0-49D3-B3E0-D81A50C16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F9594-39B0-49D3-B3E0-D81A50C165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0D977-C1DA-4DAD-9B3C-0A004ABFC0B0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96C84-0718-425A-8BA0-C184556C3559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1CBC0-383A-4300-9E6F-900B9CC34C5C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A5617-41D3-40C8-A63F-4F838D290C10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C38BD-69AF-45F7-9A3C-B639B82D16B4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419DE-2469-40F9-AEF5-5498423080A9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D39B7-0693-42F9-8611-75B439DF6E15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CD58F-1641-4B48-A1E3-CC1059808B35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6894A-5D35-4644-9358-89993B6B26AB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28298-EFA4-4A42-A55C-8F5123D448B7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701D4-9070-462A-B727-4ADB071C10FD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4FA8C3-0F30-44A5-9D7C-9F2906D28DF6}" type="datetime1">
              <a:rPr lang="en-US" smtClean="0"/>
              <a:pPr/>
              <a:t>6/9/2015</a:t>
            </a:fld>
            <a:endParaRPr lang="en-US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5488F4-4473-4391-9B35-4E90D680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dia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99%D7%95%D7%95%D7%A0%D7%99%D7%AA" TargetMode="External"/><Relationship Id="rId2" Type="http://schemas.openxmlformats.org/officeDocument/2006/relationships/hyperlink" Target="http://he.wikipedia.org/wiki/%D7%A7%D7%A9%D7%A8_%D7%A7%D7%95%D7%95%D7%9C%D7%A0%D7%98%D7%9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457200" y="1219200"/>
            <a:ext cx="8229600" cy="3733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>
              <a:lnSpc>
                <a:spcPct val="150000"/>
              </a:lnSpc>
            </a:pPr>
            <a:r>
              <a:rPr lang="he-IL" sz="3200" b="1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תרומת וחשיבות הכימיה לתחומי </a:t>
            </a:r>
            <a:r>
              <a:rPr lang="he-IL" sz="3200" b="1" dirty="0" err="1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ההייטק</a:t>
            </a:r>
            <a:r>
              <a:rPr lang="he-IL" sz="3200" b="1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בארץ: </a:t>
            </a:r>
            <a:endParaRPr lang="en-US" sz="3200" b="1" dirty="0" smtClean="0">
              <a:ln w="127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זבל, סוכר, והדפסה תלת </a:t>
            </a:r>
            <a:r>
              <a:rPr lang="he-IL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מימדית</a:t>
            </a:r>
            <a:endParaRPr lang="he-IL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מה הקשר?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6400800" y="402772"/>
            <a:ext cx="2362200" cy="68580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המחלקה לחינוך למדע וטכנולוגיה</a:t>
            </a:r>
          </a:p>
          <a:p>
            <a:pPr algn="ctr" rtl="1"/>
            <a:endParaRPr lang="he-IL" sz="500" dirty="0">
              <a:cs typeface="David" pitchFamily="2" charset="-79"/>
            </a:endParaRPr>
          </a:p>
          <a:p>
            <a:pPr algn="ctr" rtl="1"/>
            <a:endParaRPr lang="he-IL" sz="1100" dirty="0" smtClean="0">
              <a:cs typeface="David" pitchFamily="2" charset="-79"/>
            </a:endParaRPr>
          </a:p>
          <a:p>
            <a:pPr algn="ctr" rtl="1"/>
            <a:endParaRPr lang="en-US" sz="1600" dirty="0">
              <a:cs typeface="David" pitchFamily="2" charset="-79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381000" y="381000"/>
            <a:ext cx="2438400" cy="6858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השתלמות </a:t>
            </a:r>
            <a:r>
              <a:rPr lang="he-IL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כימטק</a:t>
            </a:r>
            <a:endParaRPr lang="he-I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2" charset="-79"/>
            </a:endParaRPr>
          </a:p>
          <a:p>
            <a:pPr algn="ctr" rtl="1"/>
            <a:endParaRPr lang="he-IL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/>
            <a:endParaRPr lang="he-IL" sz="1200" dirty="0" smtClean="0">
              <a:cs typeface="David" pitchFamily="2" charset="-79"/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מלבן 11"/>
          <p:cNvSpPr/>
          <p:nvPr/>
        </p:nvSpPr>
        <p:spPr>
          <a:xfrm>
            <a:off x="533400" y="1676400"/>
            <a:ext cx="8153400" cy="290848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he-IL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isha"/>
                <a:cs typeface="David" pitchFamily="2" charset="-79"/>
              </a:rPr>
              <a:t> </a:t>
            </a:r>
            <a:endParaRPr lang="en-US" sz="6600" b="1" spc="5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isha"/>
              <a:cs typeface="David" pitchFamily="2" charset="-79"/>
            </a:endParaRPr>
          </a:p>
          <a:p>
            <a:pPr algn="ctr" rtl="1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 rtl="1"/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תמונה 9" descr="smiley_face_surprised-14c0244013a8f22151c473b60929680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5334000"/>
            <a:ext cx="1074638" cy="995621"/>
          </a:xfrm>
          <a:prstGeom prst="rect">
            <a:avLst/>
          </a:prstGeom>
        </p:spPr>
      </p:pic>
      <p:pic>
        <p:nvPicPr>
          <p:cNvPr id="19" name="תמונה 18" descr="הורד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200400"/>
            <a:ext cx="2085975" cy="1388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תמונה 20" descr="הורד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3657600"/>
            <a:ext cx="1704975" cy="1134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תמונה 21" descr="3Dprinting_2.jpg"/>
          <p:cNvPicPr>
            <a:picLocks noChangeAspect="1"/>
          </p:cNvPicPr>
          <p:nvPr/>
        </p:nvPicPr>
        <p:blipFill>
          <a:blip r:embed="rId6" cstate="print"/>
          <a:srcRect l="16896" t="31739" r="14828" b="18696"/>
          <a:stretch>
            <a:fillRect/>
          </a:stretch>
        </p:blipFill>
        <p:spPr>
          <a:xfrm>
            <a:off x="762000" y="2971800"/>
            <a:ext cx="2971800" cy="17110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9000" y="5562600"/>
            <a:ext cx="3581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גבי שוורץ</a:t>
            </a:r>
            <a:endParaRPr lang="he-IL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תרגול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לבן עם פינות חתוכות באותו צד 3"/>
          <p:cNvSpPr/>
          <p:nvPr/>
        </p:nvSpPr>
        <p:spPr>
          <a:xfrm>
            <a:off x="457200" y="990600"/>
            <a:ext cx="7848600" cy="5486400"/>
          </a:xfrm>
          <a:prstGeom prst="snip2SameRect">
            <a:avLst>
              <a:gd name="adj1" fmla="val 16667"/>
              <a:gd name="adj2" fmla="val 12178"/>
            </a:avLst>
          </a:prstGeom>
          <a:ln w="1905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r" rtl="1">
              <a:lnSpc>
                <a:spcPct val="150000"/>
              </a:lnSpc>
            </a:pPr>
            <a:r>
              <a:rPr lang="he-IL" dirty="0" smtClean="0"/>
              <a:t>6. (א) הסבר מהו תהליך </a:t>
            </a:r>
            <a:r>
              <a:rPr lang="he-IL" dirty="0" err="1" smtClean="0"/>
              <a:t>אסטריפיקציה</a:t>
            </a:r>
            <a:r>
              <a:rPr lang="he-IL" dirty="0" smtClean="0"/>
              <a:t> ובין אילו קבוצות פונקציונאליות הוא מתרחש.</a:t>
            </a:r>
          </a:p>
          <a:p>
            <a:pPr lvl="0" algn="r" rtl="1">
              <a:lnSpc>
                <a:spcPct val="150000"/>
              </a:lnSpc>
            </a:pPr>
            <a:r>
              <a:rPr lang="he-IL" dirty="0" smtClean="0"/>
              <a:t>(ב) רשום את תגובת </a:t>
            </a:r>
            <a:r>
              <a:rPr lang="he-IL" dirty="0" err="1" smtClean="0"/>
              <a:t>האסטרפקציה</a:t>
            </a:r>
            <a:r>
              <a:rPr lang="he-IL" dirty="0" smtClean="0"/>
              <a:t> בין שתי מולקולות חומצה </a:t>
            </a:r>
            <a:r>
              <a:rPr lang="he-IL" dirty="0" err="1" smtClean="0"/>
              <a:t>לקטית</a:t>
            </a:r>
            <a:endParaRPr lang="en-US" dirty="0" smtClean="0"/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defRPr/>
            </a:pPr>
            <a:r>
              <a:rPr lang="he-IL" dirty="0" smtClean="0"/>
              <a:t>7. איזה כוחות משיכה פועלים בין שרשראות </a:t>
            </a:r>
            <a:r>
              <a:rPr lang="en-US" dirty="0" smtClean="0"/>
              <a:t>PLA</a:t>
            </a:r>
            <a:r>
              <a:rPr lang="he-IL" dirty="0" smtClean="0"/>
              <a:t> ? נמק ברמה המיקרוסקופית</a:t>
            </a:r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defRPr/>
            </a:pPr>
            <a:r>
              <a:rPr lang="he-IL" dirty="0" smtClean="0"/>
              <a:t>8. </a:t>
            </a:r>
            <a:r>
              <a:rPr lang="en-US" dirty="0" smtClean="0"/>
              <a:t>PLA</a:t>
            </a:r>
            <a:r>
              <a:rPr lang="he-IL" dirty="0" smtClean="0"/>
              <a:t> מתמוסס באצטון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COCH</a:t>
            </a:r>
            <a:r>
              <a:rPr lang="en-US" baseline="-25000" dirty="0" smtClean="0"/>
              <a:t>3</a:t>
            </a:r>
            <a:r>
              <a:rPr lang="he-IL" dirty="0" smtClean="0"/>
              <a:t> הסבר ברמה המיקרוסקופית.</a:t>
            </a:r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defRPr/>
            </a:pPr>
            <a:r>
              <a:rPr lang="he-IL" dirty="0" smtClean="0"/>
              <a:t>9. לסיכום- על פי מה שלמדנו עד כה, האם לדעתכם כימיה חיונית וחשובה לתעשיית </a:t>
            </a:r>
            <a:r>
              <a:rPr lang="he-IL" dirty="0" err="1" smtClean="0"/>
              <a:t>ההייטק</a:t>
            </a:r>
            <a:r>
              <a:rPr lang="he-IL" dirty="0" smtClean="0"/>
              <a:t> בארץ? נמק ותן דוגמאות בהתבסס על הנלמד.</a:t>
            </a:r>
          </a:p>
          <a:p>
            <a:pPr marL="342900" indent="-342900" algn="ctr" rtl="1">
              <a:lnSpc>
                <a:spcPct val="150000"/>
              </a:lnSpc>
              <a:spcBef>
                <a:spcPts val="580"/>
              </a:spcBef>
              <a:defRPr/>
            </a:pPr>
            <a:endParaRPr lang="en-US" dirty="0" smtClean="0"/>
          </a:p>
          <a:p>
            <a:pPr marL="342900" lvl="0" indent="-342900" algn="ctr" rtl="1">
              <a:lnSpc>
                <a:spcPct val="150000"/>
              </a:lnSpc>
              <a:spcBef>
                <a:spcPts val="580"/>
              </a:spcBef>
              <a:defRPr/>
            </a:pPr>
            <a:endParaRPr lang="en-US" dirty="0" smtClean="0"/>
          </a:p>
          <a:p>
            <a:pPr marL="274320" indent="-274320" algn="ctr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endParaRPr lang="he-IL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David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 </a:t>
            </a:r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סיכום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graphicFrame>
        <p:nvGraphicFramePr>
          <p:cNvPr id="4" name="דיאגרמה 3"/>
          <p:cNvGraphicFramePr/>
          <p:nvPr/>
        </p:nvGraphicFramePr>
        <p:xfrm>
          <a:off x="381000" y="1066800"/>
          <a:ext cx="8458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תרשים זרימה: מסיים 2"/>
          <p:cNvSpPr/>
          <p:nvPr/>
        </p:nvSpPr>
        <p:spPr>
          <a:xfrm>
            <a:off x="838200" y="838200"/>
            <a:ext cx="7772400" cy="5105400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sz="6000" b="1" dirty="0">
              <a:ln w="127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David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066800"/>
            <a:ext cx="60960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6600" b="1" dirty="0" smtClean="0">
                <a:ln w="127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David" pitchFamily="2" charset="-79"/>
              </a:rPr>
              <a:t>סוף</a:t>
            </a:r>
            <a:endParaRPr lang="en-US" sz="6600" b="1" dirty="0">
              <a:ln w="127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David" pitchFamily="2" charset="-79"/>
            </a:endParaRPr>
          </a:p>
        </p:txBody>
      </p:sp>
      <p:pic>
        <p:nvPicPr>
          <p:cNvPr id="7" name="תמונה 6" descr="Cute_dog_listening_to_mus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276600"/>
            <a:ext cx="4724400" cy="222276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511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Virdia</a:t>
            </a:r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חומש 3"/>
          <p:cNvSpPr/>
          <p:nvPr/>
        </p:nvSpPr>
        <p:spPr>
          <a:xfrm flipH="1">
            <a:off x="990600" y="1001484"/>
            <a:ext cx="6400800" cy="5334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4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מה בין זבל לסוכר?</a:t>
            </a:r>
            <a:endParaRPr lang="he-IL" sz="24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457200" y="381000"/>
          <a:ext cx="8229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תמונה 5" descr="self-assessmen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5279570"/>
            <a:ext cx="1714500" cy="1143000"/>
          </a:xfrm>
          <a:prstGeom prst="rect">
            <a:avLst/>
          </a:prstGeom>
        </p:spPr>
      </p:pic>
      <p:cxnSp>
        <p:nvCxnSpPr>
          <p:cNvPr id="8" name="מחבר חץ ישר 7"/>
          <p:cNvCxnSpPr/>
          <p:nvPr/>
        </p:nvCxnSpPr>
        <p:spPr>
          <a:xfrm>
            <a:off x="2667000" y="360752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rot="5400000" flipH="1" flipV="1">
            <a:off x="5361215" y="2426426"/>
            <a:ext cx="1447800" cy="8621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V="1">
            <a:off x="5625737" y="3326674"/>
            <a:ext cx="9906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rot="16200000" flipH="1">
            <a:off x="5435238" y="3771902"/>
            <a:ext cx="1219198" cy="8381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533400"/>
            <a:ext cx="83820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Virdia</a:t>
            </a:r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חומש 3"/>
          <p:cNvSpPr/>
          <p:nvPr/>
        </p:nvSpPr>
        <p:spPr>
          <a:xfrm flipH="1">
            <a:off x="1066800" y="990600"/>
            <a:ext cx="6400800" cy="381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שאלות לדיון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381000" y="1524000"/>
          <a:ext cx="84582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0"/>
                <a:gridCol w="4229100"/>
              </a:tblGrid>
              <a:tr h="28194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מה החסרונות העשויים להיות בשיטה שבה</a:t>
                      </a:r>
                      <a:r>
                        <a:rPr lang="he-IL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 משתמשת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Virdia</a:t>
                      </a: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 ?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David" pitchFamily="2" charset="-79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האם תוכל לחשוב על תעשיות / היבטים נוספים שהמוצרים הסופיים של 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Virdia</a:t>
                      </a: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 יכולים להיות בשימוש?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cs typeface="David" pitchFamily="2" charset="-79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מה היתרונות</a:t>
                      </a:r>
                      <a:r>
                        <a:rPr lang="he-IL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 בשימוש בזבל אורגני שמהווה חומר מוצא עבור החברה?</a:t>
                      </a:r>
                      <a:endParaRPr lang="he-IL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David" pitchFamily="2" charset="-79"/>
                      </a:endParaRPr>
                    </a:p>
                    <a:p>
                      <a:pPr algn="r"/>
                      <a:endParaRPr lang="he-IL" sz="18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אחד התהליכים הכימיים המרכזיים שהחברה משתמשת בו הוא </a:t>
                      </a:r>
                      <a:r>
                        <a:rPr lang="he-IL" sz="18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David" pitchFamily="2" charset="-79"/>
                        </a:rPr>
                        <a:t>הידרוליזה.</a:t>
                      </a:r>
                      <a:r>
                        <a:rPr lang="he-IL" sz="18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David" pitchFamily="2" charset="-79"/>
                        </a:rPr>
                        <a:t>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מהו תהליך ההידרוליזה?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David" pitchFamily="2" charset="-79"/>
                        </a:rPr>
                        <a:t>תן דוגמא לתהליך הידרוליזה שלמדת ונסח את התגובה הכימית ברמת הסמל.</a:t>
                      </a:r>
                      <a:endParaRPr lang="he-IL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David" pitchFamily="2" charset="-79"/>
                      </a:endParaRPr>
                    </a:p>
                    <a:p>
                      <a:pPr algn="r"/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מחבר ישר 9"/>
          <p:cNvCxnSpPr/>
          <p:nvPr/>
        </p:nvCxnSpPr>
        <p:spPr>
          <a:xfrm>
            <a:off x="4572000" y="2514600"/>
            <a:ext cx="4191000" cy="1588"/>
          </a:xfrm>
          <a:prstGeom prst="line">
            <a:avLst/>
          </a:prstGeom>
          <a:ln w="9525"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533400" y="2514600"/>
            <a:ext cx="4191000" cy="1588"/>
          </a:xfrm>
          <a:prstGeom prst="line">
            <a:avLst/>
          </a:prstGeom>
          <a:ln w="9525"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מלבן מעוגל 8"/>
          <p:cNvSpPr/>
          <p:nvPr/>
        </p:nvSpPr>
        <p:spPr>
          <a:xfrm>
            <a:off x="381000" y="4724400"/>
            <a:ext cx="8229600" cy="1600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>
              <a:lnSpc>
                <a:spcPct val="150000"/>
              </a:lnSpc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היכנס לאתר של </a:t>
            </a:r>
            <a:r>
              <a:rPr lang="he-IL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וירדיה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וחפשו מידע נוסף לגבי פעילותה והיישומים הטכנולוגיים השונים שבהם היא משתמשת וכיצד הכימיה באה לידי ביטוי ביישומים אלו</a:t>
            </a:r>
          </a:p>
          <a:p>
            <a:pPr algn="ctr" rtl="1">
              <a:lnSpc>
                <a:spcPct val="150000"/>
              </a:lnSpc>
            </a:pPr>
            <a:r>
              <a:rPr lang="en-US" sz="2000" dirty="0" smtClean="0">
                <a:hlinkClick r:id="rId2"/>
              </a:rPr>
              <a:t>www.virdia.com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תסיסה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חומש 3"/>
          <p:cNvSpPr/>
          <p:nvPr/>
        </p:nvSpPr>
        <p:spPr>
          <a:xfrm flipH="1">
            <a:off x="1066800" y="990600"/>
            <a:ext cx="6400800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אנו נתמקד בתהליכי התסיסה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5" name="תרשים זרימה: מסיים 4"/>
          <p:cNvSpPr/>
          <p:nvPr/>
        </p:nvSpPr>
        <p:spPr>
          <a:xfrm>
            <a:off x="7239000" y="1719942"/>
            <a:ext cx="1143000" cy="533400"/>
          </a:xfrm>
          <a:prstGeom prst="flowChartTerminator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latin typeface="Times New Roman" pitchFamily="18" charset="0"/>
                <a:cs typeface="David" pitchFamily="2" charset="-79"/>
              </a:rPr>
              <a:t>סוכרים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6" name="חץ ימינה מקווקו 5"/>
          <p:cNvSpPr/>
          <p:nvPr/>
        </p:nvSpPr>
        <p:spPr>
          <a:xfrm rot="10800000">
            <a:off x="3080658" y="1709056"/>
            <a:ext cx="3962400" cy="609600"/>
          </a:xfrm>
          <a:prstGeom prst="striped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תרשים זרימה: מסיים 6"/>
          <p:cNvSpPr/>
          <p:nvPr/>
        </p:nvSpPr>
        <p:spPr>
          <a:xfrm>
            <a:off x="685800" y="1774370"/>
            <a:ext cx="2209800" cy="533400"/>
          </a:xfrm>
          <a:prstGeom prst="flowChartTerminator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Times New Roman" pitchFamily="18" charset="0"/>
                <a:cs typeface="David" pitchFamily="2" charset="-79"/>
              </a:rPr>
              <a:t>תסיסה בתעשיית המזון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9" name="מלבן עם פינות אלכסוניות מעוגלות 8"/>
          <p:cNvSpPr/>
          <p:nvPr/>
        </p:nvSpPr>
        <p:spPr>
          <a:xfrm>
            <a:off x="838200" y="2514600"/>
            <a:ext cx="7315200" cy="2667000"/>
          </a:xfrm>
          <a:prstGeom prst="round2DiagRect">
            <a:avLst/>
          </a:prstGeom>
          <a:ln w="1905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 algn="ctr" rtl="1" fontAlgn="auto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e-IL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Arial" pitchFamily="34" charset="0"/>
                <a:cs typeface="David" pitchFamily="2" charset="-79"/>
              </a:rPr>
              <a:t>בתעשיית המזון משתמשים בחיידקים על מנת שייבצעו תסיסה. זהו תהליך שבו אורגניזמים מנצלים סוכרים, המהווים עבורם מזון להפקת אנרגיה, ומתקבלים תוצרים שונים- בין היתר חומצה </a:t>
            </a:r>
            <a:r>
              <a:rPr lang="he-IL" sz="28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Arial" pitchFamily="34" charset="0"/>
                <a:cs typeface="David" pitchFamily="2" charset="-79"/>
              </a:rPr>
              <a:t>לקטית</a:t>
            </a:r>
            <a:r>
              <a:rPr lang="he-IL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Arial" pitchFamily="34" charset="0"/>
                <a:cs typeface="David" pitchFamily="2" charset="-79"/>
              </a:rPr>
              <a:t>. </a:t>
            </a:r>
            <a:endParaRPr lang="he-IL" sz="2800" b="1" dirty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Arial" pitchFamily="34" charset="0"/>
              <a:cs typeface="David" pitchFamily="2" charset="-79"/>
            </a:endParaRPr>
          </a:p>
        </p:txBody>
      </p:sp>
      <p:pic>
        <p:nvPicPr>
          <p:cNvPr id="10" name="תמונה 9" descr="הורד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257800"/>
            <a:ext cx="12192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תסיסה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חומש 3"/>
          <p:cNvSpPr/>
          <p:nvPr/>
        </p:nvSpPr>
        <p:spPr>
          <a:xfrm flipH="1">
            <a:off x="2057400" y="990600"/>
            <a:ext cx="6400800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ניתן לתאר זאת באופן הבא: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תמונה 5" descr="searchi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" y="990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עם פינות חתוכות באותו צד 13"/>
          <p:cNvSpPr/>
          <p:nvPr/>
        </p:nvSpPr>
        <p:spPr>
          <a:xfrm>
            <a:off x="685800" y="1719944"/>
            <a:ext cx="8044542" cy="4419600"/>
          </a:xfrm>
          <a:prstGeom prst="snip2SameRect">
            <a:avLst>
              <a:gd name="adj1" fmla="val 16667"/>
              <a:gd name="adj2" fmla="val 12178"/>
            </a:avLst>
          </a:prstGeom>
          <a:ln w="1905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he-IL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חומצה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לקטית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היא חומצה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קרבוקסילית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בעלת נוסחה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מולקולרית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: </a:t>
            </a:r>
            <a:r>
              <a:rPr lang="en-US" sz="2000" dirty="0" smtClean="0">
                <a:latin typeface="David" pitchFamily="34" charset="-79"/>
                <a:cs typeface="David" pitchFamily="34" charset="-79"/>
              </a:rPr>
              <a:t>      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  </a:t>
            </a:r>
            <a:r>
              <a:rPr lang="en-US" sz="2000" dirty="0" smtClean="0">
                <a:latin typeface="David" pitchFamily="34" charset="-79"/>
                <a:cs typeface="David" pitchFamily="34" charset="-79"/>
              </a:rPr>
              <a:t>CH</a:t>
            </a:r>
            <a:r>
              <a:rPr lang="en-US" sz="2000" baseline="-25000" dirty="0" smtClean="0">
                <a:latin typeface="David" pitchFamily="34" charset="-79"/>
                <a:cs typeface="David" pitchFamily="34" charset="-79"/>
              </a:rPr>
              <a:t>3</a:t>
            </a:r>
            <a:r>
              <a:rPr lang="en-US" sz="2000" dirty="0" smtClean="0">
                <a:latin typeface="David" pitchFamily="34" charset="-79"/>
                <a:cs typeface="David" pitchFamily="34" charset="-79"/>
              </a:rPr>
              <a:t>CH(OH)COOH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ונוסחת מבנה: </a:t>
            </a:r>
            <a:endParaRPr lang="en-US" sz="2000" dirty="0" smtClean="0">
              <a:latin typeface="David" pitchFamily="34" charset="-79"/>
              <a:cs typeface="David" pitchFamily="34" charset="-79"/>
            </a:endParaRPr>
          </a:p>
          <a:p>
            <a:pPr algn="r"/>
            <a:endParaRPr lang="en-US" sz="2000" dirty="0" smtClean="0">
              <a:latin typeface="David" pitchFamily="34" charset="-79"/>
              <a:cs typeface="David" pitchFamily="34" charset="-79"/>
            </a:endParaRPr>
          </a:p>
          <a:p>
            <a:pPr algn="r"/>
            <a:endParaRPr lang="en-US" sz="2000" dirty="0" smtClean="0"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חומצה זו נוצרת בתעשייה בתהליך תסיסת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גלוקוז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וסוכרוז המופקים ממקורות צמחיים או מפסולת אורגנית ,כמו זו שב-</a:t>
            </a:r>
            <a:r>
              <a:rPr lang="en-US" sz="2000" dirty="0" err="1" smtClean="0">
                <a:latin typeface="David" pitchFamily="34" charset="-79"/>
                <a:cs typeface="David" pitchFamily="34" charset="-79"/>
              </a:rPr>
              <a:t>Virdia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, ע"י חיידקים הצורכים סוכרים אלה ומייצרים חומצה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לקטית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 חיידק זה חי בחלל הפה וניזון על סוכרים הנמצאים בפה ויוצר חומצה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לקטית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הגורמת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לרקבון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שיניים</a:t>
            </a:r>
            <a:endParaRPr lang="he-IL" sz="2000" b="1" dirty="0" smtClean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מחומש 3"/>
          <p:cNvSpPr/>
          <p:nvPr/>
        </p:nvSpPr>
        <p:spPr>
          <a:xfrm flipH="1">
            <a:off x="1447800" y="685800"/>
            <a:ext cx="6400800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חומצה </a:t>
            </a:r>
            <a:r>
              <a:rPr lang="he-IL" sz="2200" b="1" dirty="0" err="1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לקטית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pic>
        <p:nvPicPr>
          <p:cNvPr id="1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1785824" cy="1360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תמונה 15" descr="1_1361452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572000"/>
            <a:ext cx="1847850" cy="1385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תמונה 16" descr="1296649-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572000"/>
            <a:ext cx="2859569" cy="1278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חומצה </a:t>
            </a:r>
            <a:r>
              <a:rPr lang="he-IL" sz="2400" b="1" dirty="0" err="1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לקטית</a:t>
            </a:r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חומש 3"/>
          <p:cNvSpPr/>
          <p:nvPr/>
        </p:nvSpPr>
        <p:spPr>
          <a:xfrm flipH="1">
            <a:off x="2057400" y="914400"/>
            <a:ext cx="6400800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הדפסה תלת </a:t>
            </a:r>
            <a:r>
              <a:rPr lang="he-IL" sz="2200" b="1" dirty="0" err="1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מימדית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pic>
        <p:nvPicPr>
          <p:cNvPr id="7" name="תמונה 6" descr="Getting-resul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14399"/>
            <a:ext cx="990600" cy="683823"/>
          </a:xfrm>
          <a:prstGeom prst="rect">
            <a:avLst/>
          </a:prstGeom>
        </p:spPr>
      </p:pic>
      <p:sp>
        <p:nvSpPr>
          <p:cNvPr id="8" name="מלבן עם פינות חתוכות באותו צד 7"/>
          <p:cNvSpPr/>
          <p:nvPr/>
        </p:nvSpPr>
        <p:spPr>
          <a:xfrm>
            <a:off x="685800" y="1719944"/>
            <a:ext cx="8044542" cy="4419600"/>
          </a:xfrm>
          <a:prstGeom prst="snip2SameRect">
            <a:avLst>
              <a:gd name="adj1" fmla="val 16667"/>
              <a:gd name="adj2" fmla="val 12178"/>
            </a:avLst>
          </a:prstGeom>
          <a:ln w="1905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>
              <a:lnSpc>
                <a:spcPct val="150000"/>
              </a:lnSpc>
            </a:pPr>
            <a:r>
              <a:rPr lang="he-IL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בתעשיית הפלסטיק מגיבים את מולקולות חומצה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לקטית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בתגובות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אסטרפקציה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ונוצרות שרשראות ארוכות (פולימרים) היוצרות את החומר הפלסטי הנקרא </a:t>
            </a:r>
            <a:r>
              <a:rPr lang="en-US" sz="2000" dirty="0" smtClean="0">
                <a:latin typeface="David" pitchFamily="34" charset="-79"/>
                <a:cs typeface="David" pitchFamily="34" charset="-79"/>
              </a:rPr>
              <a:t>PLA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, תוצר זה שקוף ויש לו שימושים מגוונים. </a:t>
            </a:r>
          </a:p>
          <a:p>
            <a:pPr algn="ctr" rtl="1">
              <a:lnSpc>
                <a:spcPct val="150000"/>
              </a:lnSpc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בתקופה האחרונה משתמשים בחומר זה בהדפסה תלת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מימדית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כך שחומר זה מותך ומודפס בצורה מדויקת ליצירת צורות תלת </a:t>
            </a:r>
            <a:r>
              <a:rPr lang="he-IL" sz="2000" dirty="0" err="1" smtClean="0">
                <a:latin typeface="David" pitchFamily="34" charset="-79"/>
                <a:cs typeface="David" pitchFamily="34" charset="-79"/>
              </a:rPr>
              <a:t>מימדיות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ע"י מדפסות מיוחדות</a:t>
            </a:r>
            <a:endParaRPr lang="he-IL" sz="2000" b="1" dirty="0" smtClean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9" name="תמונה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522304"/>
            <a:ext cx="2171700" cy="1439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תמונה 9" descr="הורד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419600"/>
            <a:ext cx="2149066" cy="160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מחומש 2"/>
          <p:cNvSpPr/>
          <p:nvPr/>
        </p:nvSpPr>
        <p:spPr>
          <a:xfrm flipH="1">
            <a:off x="1828800" y="609600"/>
            <a:ext cx="6400800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he-IL" sz="2200" b="1" dirty="0" smtClean="0">
                <a:solidFill>
                  <a:schemeClr val="tx1"/>
                </a:solidFill>
                <a:latin typeface="Arial" pitchFamily="34" charset="0"/>
                <a:cs typeface="David" pitchFamily="2" charset="-79"/>
              </a:rPr>
              <a:t>מהו פולימר?</a:t>
            </a:r>
            <a:endParaRPr lang="he-IL" sz="2200" b="1" dirty="0" smtClean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4" name="מלבן עם פינות חתוכות באותו צד 3"/>
          <p:cNvSpPr/>
          <p:nvPr/>
        </p:nvSpPr>
        <p:spPr>
          <a:xfrm>
            <a:off x="685800" y="1719944"/>
            <a:ext cx="8044542" cy="3156856"/>
          </a:xfrm>
          <a:prstGeom prst="snip2SameRect">
            <a:avLst>
              <a:gd name="adj1" fmla="val 16667"/>
              <a:gd name="adj2" fmla="val 12178"/>
            </a:avLst>
          </a:prstGeom>
          <a:ln w="1905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>
              <a:lnSpc>
                <a:spcPct val="150000"/>
              </a:lnSpc>
            </a:pPr>
            <a:r>
              <a:rPr lang="he-IL" sz="2000" b="1" dirty="0" smtClean="0"/>
              <a:t>פולימר</a:t>
            </a:r>
            <a:r>
              <a:rPr lang="he-IL" sz="2000" dirty="0" smtClean="0"/>
              <a:t> הוא שרשרת ארוכה של יחידות (תרכובות) חוזרות הקשורות ביניהן על ידי </a:t>
            </a:r>
            <a:r>
              <a:rPr lang="he-IL" sz="2000" dirty="0" smtClean="0">
                <a:hlinkClick r:id="rId2" tooltip="קשר קוולנטי"/>
              </a:rPr>
              <a:t>קשר קוולנטי</a:t>
            </a:r>
            <a:r>
              <a:rPr lang="he-IL" sz="2000" dirty="0" smtClean="0"/>
              <a:t>. מולקולות הענק של הפולימר נוצרות כתוצאה מהיקשרות כימית של היחידות החוזרות. מקור השם "פולימר" ב</a:t>
            </a:r>
            <a:r>
              <a:rPr lang="he-IL" sz="2000" dirty="0" smtClean="0">
                <a:hlinkClick r:id="rId3" tooltip="יוונית"/>
              </a:rPr>
              <a:t>יוונית</a:t>
            </a:r>
            <a:r>
              <a:rPr lang="he-IL" sz="2000" dirty="0" smtClean="0"/>
              <a:t>: פולי- הרבה, מר- יחידה.</a:t>
            </a:r>
            <a:endParaRPr lang="he-IL" sz="2000" b="1" dirty="0" smtClean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88F4-4473-4391-9B35-4E90D6809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מלבן מעוגל 2"/>
          <p:cNvSpPr/>
          <p:nvPr/>
        </p:nvSpPr>
        <p:spPr>
          <a:xfrm>
            <a:off x="381000" y="381000"/>
            <a:ext cx="8382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cs typeface="David" pitchFamily="2" charset="-79"/>
                <a:sym typeface="Wingdings 2"/>
              </a:rPr>
              <a:t>תרגול</a:t>
            </a:r>
            <a:endParaRPr lang="en-US" sz="2400" b="1" dirty="0">
              <a:solidFill>
                <a:schemeClr val="tx1"/>
              </a:solidFill>
              <a:cs typeface="David" pitchFamily="2" charset="-79"/>
            </a:endParaRPr>
          </a:p>
        </p:txBody>
      </p:sp>
      <p:sp>
        <p:nvSpPr>
          <p:cNvPr id="9" name="מלבן עם פינות חתוכות באותו צד 8"/>
          <p:cNvSpPr/>
          <p:nvPr/>
        </p:nvSpPr>
        <p:spPr>
          <a:xfrm>
            <a:off x="457200" y="990600"/>
            <a:ext cx="7848600" cy="5486400"/>
          </a:xfrm>
          <a:prstGeom prst="snip2SameRect">
            <a:avLst>
              <a:gd name="adj1" fmla="val 16667"/>
              <a:gd name="adj2" fmla="val 12178"/>
            </a:avLst>
          </a:prstGeom>
          <a:ln w="1905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42900" lvl="0" indent="-342900" algn="r" rtl="1">
              <a:lnSpc>
                <a:spcPct val="150000"/>
              </a:lnSpc>
              <a:spcBef>
                <a:spcPts val="580"/>
              </a:spcBef>
              <a:buAutoNum type="arabicPeriod"/>
              <a:defRPr/>
            </a:pPr>
            <a:r>
              <a:rPr lang="he-IL" dirty="0" smtClean="0"/>
              <a:t>ייצור הפלסטיק </a:t>
            </a:r>
            <a:r>
              <a:rPr lang="en-US" dirty="0" smtClean="0"/>
              <a:t>PLA </a:t>
            </a:r>
            <a:r>
              <a:rPr lang="he-IL" dirty="0" smtClean="0"/>
              <a:t>אינו מזהם את הסביבה בניגוד לייצור חומרי פלסטיק אחרים. הסבירו מדוע </a:t>
            </a:r>
          </a:p>
          <a:p>
            <a:pPr marL="342900" lvl="0" indent="-342900" algn="r" rtl="1">
              <a:lnSpc>
                <a:spcPct val="150000"/>
              </a:lnSpc>
              <a:spcBef>
                <a:spcPts val="580"/>
              </a:spcBef>
              <a:buAutoNum type="arabicPeriod"/>
              <a:defRPr/>
            </a:pPr>
            <a:r>
              <a:rPr lang="he-IL" dirty="0" smtClean="0"/>
              <a:t>נסחו את התגובה בין חומצה </a:t>
            </a:r>
            <a:r>
              <a:rPr lang="he-IL" dirty="0" err="1" smtClean="0"/>
              <a:t>לקטית</a:t>
            </a:r>
            <a:r>
              <a:rPr lang="he-IL" dirty="0" smtClean="0"/>
              <a:t> שבתמיסה מימית לבין המים?</a:t>
            </a:r>
            <a:endParaRPr lang="en-US" dirty="0" smtClean="0"/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buFontTx/>
              <a:buAutoNum type="arabicPeriod"/>
              <a:defRPr/>
            </a:pPr>
            <a:r>
              <a:rPr lang="he-IL" dirty="0" smtClean="0"/>
              <a:t>רשום נוסחת מבנה מלאה של חומצה </a:t>
            </a:r>
            <a:r>
              <a:rPr lang="he-IL" dirty="0" err="1" smtClean="0"/>
              <a:t>לקטית</a:t>
            </a:r>
            <a:endParaRPr lang="en-US" dirty="0" smtClean="0"/>
          </a:p>
          <a:p>
            <a:pPr marL="342900" lvl="0" indent="-342900" algn="r" rtl="1">
              <a:lnSpc>
                <a:spcPct val="150000"/>
              </a:lnSpc>
              <a:spcBef>
                <a:spcPts val="580"/>
              </a:spcBef>
              <a:buAutoNum type="arabicPeriod"/>
              <a:defRPr/>
            </a:pPr>
            <a:r>
              <a:rPr lang="he-IL" dirty="0" smtClean="0"/>
              <a:t>רשום את דרגות החמצון של אטומי הפחמן בתרכובת</a:t>
            </a:r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buFontTx/>
              <a:buAutoNum type="arabicPeriod"/>
              <a:defRPr/>
            </a:pPr>
            <a:r>
              <a:rPr lang="he-IL" dirty="0" smtClean="0"/>
              <a:t>אפשר לקבל חומצה </a:t>
            </a:r>
            <a:r>
              <a:rPr lang="he-IL" dirty="0" err="1" smtClean="0"/>
              <a:t>לקטית</a:t>
            </a:r>
            <a:r>
              <a:rPr lang="he-IL" dirty="0" smtClean="0"/>
              <a:t> על פי התגובה הבאה: </a:t>
            </a:r>
          </a:p>
          <a:p>
            <a:pPr marL="342900" indent="-342900" algn="ctr" rtl="1">
              <a:lnSpc>
                <a:spcPct val="150000"/>
              </a:lnSpc>
              <a:spcBef>
                <a:spcPts val="580"/>
              </a:spcBef>
              <a:buFontTx/>
              <a:buAutoNum type="arabicPeriod"/>
              <a:defRPr/>
            </a:pPr>
            <a:endParaRPr lang="he-IL" dirty="0" smtClean="0"/>
          </a:p>
          <a:p>
            <a:pPr marL="342900" indent="-342900" algn="ctr" rtl="1">
              <a:lnSpc>
                <a:spcPct val="150000"/>
              </a:lnSpc>
              <a:spcBef>
                <a:spcPts val="580"/>
              </a:spcBef>
              <a:buFontTx/>
              <a:buAutoNum type="arabicPeriod"/>
              <a:defRPr/>
            </a:pPr>
            <a:endParaRPr lang="he-IL" dirty="0" smtClean="0"/>
          </a:p>
          <a:p>
            <a:pPr marL="342900" indent="-342900" algn="r" rtl="1">
              <a:lnSpc>
                <a:spcPct val="150000"/>
              </a:lnSpc>
              <a:spcBef>
                <a:spcPts val="580"/>
              </a:spcBef>
              <a:defRPr/>
            </a:pPr>
            <a:r>
              <a:rPr lang="he-IL" dirty="0" smtClean="0"/>
              <a:t>האם בתהליך זה חומצה </a:t>
            </a:r>
            <a:r>
              <a:rPr lang="he-IL" dirty="0" err="1" smtClean="0"/>
              <a:t>לקטית</a:t>
            </a:r>
            <a:r>
              <a:rPr lang="he-IL" dirty="0" smtClean="0"/>
              <a:t> מתקבלת כתוצאה מחיזור או מחמצון?</a:t>
            </a:r>
            <a:endParaRPr lang="en-US" dirty="0" smtClean="0"/>
          </a:p>
          <a:p>
            <a:pPr marL="342900" indent="-342900" algn="ctr" rtl="1">
              <a:lnSpc>
                <a:spcPct val="150000"/>
              </a:lnSpc>
              <a:spcBef>
                <a:spcPts val="580"/>
              </a:spcBef>
              <a:defRPr/>
            </a:pPr>
            <a:endParaRPr lang="en-US" dirty="0" smtClean="0"/>
          </a:p>
          <a:p>
            <a:pPr marL="342900" lvl="0" indent="-342900" algn="ctr" rtl="1">
              <a:lnSpc>
                <a:spcPct val="150000"/>
              </a:lnSpc>
              <a:spcBef>
                <a:spcPts val="580"/>
              </a:spcBef>
              <a:defRPr/>
            </a:pPr>
            <a:endParaRPr lang="en-US" dirty="0" smtClean="0"/>
          </a:p>
          <a:p>
            <a:pPr marL="274320" indent="-274320" algn="ctr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defRPr/>
            </a:pPr>
            <a:endParaRPr lang="he-IL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David" pitchFamily="2" charset="-79"/>
            </a:endParaRPr>
          </a:p>
        </p:txBody>
      </p:sp>
      <p:pic>
        <p:nvPicPr>
          <p:cNvPr id="11" name="תמונה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990600"/>
            <a:ext cx="609600" cy="609600"/>
          </a:xfrm>
          <a:prstGeom prst="rect">
            <a:avLst/>
          </a:prstGeom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590800" y="4572000"/>
          <a:ext cx="3248025" cy="1190625"/>
        </p:xfrm>
        <a:graphic>
          <a:graphicData uri="http://schemas.openxmlformats.org/presentationml/2006/ole">
            <p:oleObj spid="_x0000_s6145" r:id="rId4" imgW="2023872" imgH="74066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11386</TotalTime>
  <Words>538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היבט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***</dc:creator>
  <cp:lastModifiedBy>Orit Herscovitz</cp:lastModifiedBy>
  <cp:revision>1189</cp:revision>
  <dcterms:created xsi:type="dcterms:W3CDTF">2011-11-27T20:16:13Z</dcterms:created>
  <dcterms:modified xsi:type="dcterms:W3CDTF">2015-06-09T06:59:09Z</dcterms:modified>
</cp:coreProperties>
</file>