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2985" autoAdjust="0"/>
    <p:restoredTop sz="94660"/>
  </p:normalViewPr>
  <p:slideViewPr>
    <p:cSldViewPr snapToGrid="0">
      <p:cViewPr varScale="1">
        <p:scale>
          <a:sx n="67" d="100"/>
          <a:sy n="67" d="100"/>
        </p:scale>
        <p:origin x="82" y="31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e-IL"/>
              <a:t>לחץ כדי לערוך סגנון כותרת משנה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4DA739-6B9F-44F0-9311-01D0489121C1}" type="datetimeFigureOut">
              <a:rPr lang="he-IL" smtClean="0"/>
              <a:pPr/>
              <a:t>כ"ה/כסלו/תשפ"ו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168C82-F903-41B7-9995-7CEB5CBA880F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8773292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/>
              <a:t>ערוך סגנונות טקסט של תבנית בסיס</a:t>
            </a:r>
          </a:p>
          <a:p>
            <a:pPr lvl="1"/>
            <a:r>
              <a:rPr lang="he-IL"/>
              <a:t>רמה שניה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4DA739-6B9F-44F0-9311-01D0489121C1}" type="datetimeFigureOut">
              <a:rPr lang="he-IL" smtClean="0"/>
              <a:pPr/>
              <a:t>כ"ה/כסלו/תשפ"ו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168C82-F903-41B7-9995-7CEB5CBA880F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8615442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e-IL"/>
              <a:t>ערוך סגנונות טקסט של תבנית בסיס</a:t>
            </a:r>
          </a:p>
          <a:p>
            <a:pPr lvl="1"/>
            <a:r>
              <a:rPr lang="he-IL"/>
              <a:t>רמה שניה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4DA739-6B9F-44F0-9311-01D0489121C1}" type="datetimeFigureOut">
              <a:rPr lang="he-IL" smtClean="0"/>
              <a:pPr/>
              <a:t>כ"ה/כסלו/תשפ"ו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168C82-F903-41B7-9995-7CEB5CBA880F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3239976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/>
              <a:t>ערוך סגנונות טקסט של תבנית בסיס</a:t>
            </a:r>
          </a:p>
          <a:p>
            <a:pPr lvl="1"/>
            <a:r>
              <a:rPr lang="he-IL"/>
              <a:t>רמה שניה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4DA739-6B9F-44F0-9311-01D0489121C1}" type="datetimeFigureOut">
              <a:rPr lang="he-IL" smtClean="0"/>
              <a:pPr/>
              <a:t>כ"ה/כסלו/תשפ"ו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168C82-F903-41B7-9995-7CEB5CBA880F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830312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/>
              <a:t>ערוך סגנונות טקסט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4DA739-6B9F-44F0-9311-01D0489121C1}" type="datetimeFigureOut">
              <a:rPr lang="he-IL" smtClean="0"/>
              <a:pPr/>
              <a:t>כ"ה/כסלו/תשפ"ו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168C82-F903-41B7-9995-7CEB5CBA880F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2629379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e-IL"/>
              <a:t>ערוך סגנונות טקסט של תבנית בסיס</a:t>
            </a:r>
          </a:p>
          <a:p>
            <a:pPr lvl="1"/>
            <a:r>
              <a:rPr lang="he-IL"/>
              <a:t>רמה שניה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e-IL"/>
              <a:t>ערוך סגנונות טקסט של תבנית בסיס</a:t>
            </a:r>
          </a:p>
          <a:p>
            <a:pPr lvl="1"/>
            <a:r>
              <a:rPr lang="he-IL"/>
              <a:t>רמה שניה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4DA739-6B9F-44F0-9311-01D0489121C1}" type="datetimeFigureOut">
              <a:rPr lang="he-IL" smtClean="0"/>
              <a:pPr/>
              <a:t>כ"ה/כסלו/תשפ"ו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168C82-F903-41B7-9995-7CEB5CBA880F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3521405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/>
              <a:t>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e-IL"/>
              <a:t>ערוך סגנונות טקסט של תבנית בסיס</a:t>
            </a:r>
          </a:p>
          <a:p>
            <a:pPr lvl="1"/>
            <a:r>
              <a:rPr lang="he-IL"/>
              <a:t>רמה שניה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/>
              <a:t>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e-IL"/>
              <a:t>ערוך סגנונות טקסט של תבנית בסיס</a:t>
            </a:r>
          </a:p>
          <a:p>
            <a:pPr lvl="1"/>
            <a:r>
              <a:rPr lang="he-IL"/>
              <a:t>רמה שניה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7" name="מציין מיקום של תאריך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4DA739-6B9F-44F0-9311-01D0489121C1}" type="datetimeFigureOut">
              <a:rPr lang="he-IL" smtClean="0"/>
              <a:pPr/>
              <a:t>כ"ה/כסלו/תשפ"ו</a:t>
            </a:fld>
            <a:endParaRPr lang="he-IL"/>
          </a:p>
        </p:txBody>
      </p:sp>
      <p:sp>
        <p:nvSpPr>
          <p:cNvPr id="8" name="מציין מיקום של כותרת תחתונה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מציין מיקום של מספר שקופית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168C82-F903-41B7-9995-7CEB5CBA880F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7551262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4DA739-6B9F-44F0-9311-01D0489121C1}" type="datetimeFigureOut">
              <a:rPr lang="he-IL" smtClean="0"/>
              <a:pPr/>
              <a:t>כ"ה/כסלו/תשפ"ו</a:t>
            </a:fld>
            <a:endParaRPr lang="he-IL"/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168C82-F903-41B7-9995-7CEB5CBA880F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039339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4DA739-6B9F-44F0-9311-01D0489121C1}" type="datetimeFigureOut">
              <a:rPr lang="he-IL" smtClean="0"/>
              <a:pPr/>
              <a:t>כ"ה/כסלו/תשפ"ו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168C82-F903-41B7-9995-7CEB5CBA880F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7788097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/>
              <a:t>ערוך סגנונות טקסט של תבנית בסיס</a:t>
            </a:r>
          </a:p>
          <a:p>
            <a:pPr lvl="1"/>
            <a:r>
              <a:rPr lang="he-IL"/>
              <a:t>רמה שניה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/>
              <a:t>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4DA739-6B9F-44F0-9311-01D0489121C1}" type="datetimeFigureOut">
              <a:rPr lang="he-IL" smtClean="0"/>
              <a:pPr/>
              <a:t>כ"ה/כסלו/תשפ"ו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168C82-F903-41B7-9995-7CEB5CBA880F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4991020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תמונה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/>
              <a:t>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4DA739-6B9F-44F0-9311-01D0489121C1}" type="datetimeFigureOut">
              <a:rPr lang="he-IL" smtClean="0"/>
              <a:pPr/>
              <a:t>כ"ה/כסלו/תשפ"ו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168C82-F903-41B7-9995-7CEB5CBA880F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0395552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/>
              <a:t>ערוך סגנונות טקסט של תבנית בסיס</a:t>
            </a:r>
          </a:p>
          <a:p>
            <a:pPr lvl="1"/>
            <a:r>
              <a:rPr lang="he-IL"/>
              <a:t>רמה שניה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4DA739-6B9F-44F0-9311-01D0489121C1}" type="datetimeFigureOut">
              <a:rPr lang="he-IL" smtClean="0"/>
              <a:pPr/>
              <a:t>כ"ה/כסלו/תשפ"ו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168C82-F903-41B7-9995-7CEB5CBA880F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6327189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קבוצה 11" descr="לוגו לסבון"/>
          <p:cNvGrpSpPr/>
          <p:nvPr/>
        </p:nvGrpSpPr>
        <p:grpSpPr>
          <a:xfrm>
            <a:off x="-267174" y="182877"/>
            <a:ext cx="11681898" cy="2020702"/>
            <a:chOff x="-267174" y="182877"/>
            <a:chExt cx="11681898" cy="2020702"/>
          </a:xfrm>
        </p:grpSpPr>
        <p:grpSp>
          <p:nvGrpSpPr>
            <p:cNvPr id="6" name="קבוצה 5"/>
            <p:cNvGrpSpPr/>
            <p:nvPr/>
          </p:nvGrpSpPr>
          <p:grpSpPr>
            <a:xfrm>
              <a:off x="-267174" y="182879"/>
              <a:ext cx="2720801" cy="2020700"/>
              <a:chOff x="4509221" y="2603350"/>
              <a:chExt cx="2720801" cy="2020700"/>
            </a:xfrm>
          </p:grpSpPr>
          <p:pic>
            <p:nvPicPr>
              <p:cNvPr id="4" name="תמונה 3"/>
              <p:cNvPicPr>
                <a:picLocks noChangeAspect="1"/>
              </p:cNvPicPr>
              <p:nvPr/>
            </p:nvPicPr>
            <p:blipFill>
              <a:blip r:embed="rId2" cstate="print"/>
              <a:stretch>
                <a:fillRect/>
              </a:stretch>
            </p:blipFill>
            <p:spPr>
              <a:xfrm>
                <a:off x="5420970" y="2603350"/>
                <a:ext cx="1809052" cy="2020700"/>
              </a:xfrm>
              <a:prstGeom prst="ellipse">
                <a:avLst/>
              </a:prstGeom>
              <a:ln>
                <a:noFill/>
              </a:ln>
              <a:effectLst>
                <a:softEdge rad="112500"/>
              </a:effectLst>
            </p:spPr>
          </p:pic>
          <p:sp>
            <p:nvSpPr>
              <p:cNvPr id="5" name="TextBox 4"/>
              <p:cNvSpPr txBox="1"/>
              <p:nvPr/>
            </p:nvSpPr>
            <p:spPr>
              <a:xfrm>
                <a:off x="4509221" y="3213590"/>
                <a:ext cx="2689411" cy="400110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r>
                  <a:rPr lang="he-IL" sz="2000" b="1" dirty="0">
                    <a:solidFill>
                      <a:srgbClr val="7030A0"/>
                    </a:solidFill>
                  </a:rPr>
                  <a:t>הכימיה בידינו!</a:t>
                </a:r>
              </a:p>
            </p:txBody>
          </p:sp>
        </p:grpSp>
        <p:pic>
          <p:nvPicPr>
            <p:cNvPr id="8" name="תמונה 7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814527" y="182878"/>
              <a:ext cx="2804996" cy="2017951"/>
            </a:xfrm>
            <a:prstGeom prst="rect">
              <a:avLst/>
            </a:prstGeom>
          </p:spPr>
        </p:pic>
        <p:pic>
          <p:nvPicPr>
            <p:cNvPr id="9" name="תמונה 8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115755" y="182878"/>
              <a:ext cx="2755631" cy="2017951"/>
            </a:xfrm>
            <a:prstGeom prst="rect">
              <a:avLst/>
            </a:prstGeom>
          </p:spPr>
        </p:pic>
        <p:pic>
          <p:nvPicPr>
            <p:cNvPr id="10" name="תמונה 9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93197" y="182877"/>
              <a:ext cx="2755631" cy="2017951"/>
            </a:xfrm>
            <a:prstGeom prst="rect">
              <a:avLst/>
            </a:prstGeom>
          </p:spPr>
        </p:pic>
        <p:pic>
          <p:nvPicPr>
            <p:cNvPr id="11" name="תמונה 10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8659093" y="182877"/>
              <a:ext cx="2755631" cy="2017951"/>
            </a:xfrm>
            <a:prstGeom prst="rect">
              <a:avLst/>
            </a:prstGeom>
          </p:spPr>
        </p:pic>
      </p:grpSp>
      <p:pic>
        <p:nvPicPr>
          <p:cNvPr id="13" name="תמונה 12" descr="לוגו לסבון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55526" y="2420024"/>
            <a:ext cx="11680948" cy="2017951"/>
          </a:xfrm>
          <a:prstGeom prst="rect">
            <a:avLst/>
          </a:prstGeom>
        </p:spPr>
      </p:pic>
      <p:pic>
        <p:nvPicPr>
          <p:cNvPr id="14" name="תמונה 13" descr="לוגו לסבון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-119199" y="4734711"/>
            <a:ext cx="11680948" cy="20179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26748304"/>
      </p:ext>
    </p:extLst>
  </p:cSld>
  <p:clrMapOvr>
    <a:masterClrMapping/>
  </p:clrMapOvr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3</Words>
  <Application>Microsoft Office PowerPoint</Application>
  <PresentationFormat>Widescreen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ערכת נושא Office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מצגת של PowerPoint‏</dc:title>
  <dc:creator>תחבורה</dc:creator>
  <cp:lastModifiedBy>Shelly Livne</cp:lastModifiedBy>
  <cp:revision>2</cp:revision>
  <dcterms:created xsi:type="dcterms:W3CDTF">2019-05-22T09:01:29Z</dcterms:created>
  <dcterms:modified xsi:type="dcterms:W3CDTF">2025-12-15T09:31:24Z</dcterms:modified>
</cp:coreProperties>
</file>