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72" r:id="rId1"/>
  </p:sldMasterIdLst>
  <p:notesMasterIdLst>
    <p:notesMasterId r:id="rId19"/>
  </p:notesMasterIdLst>
  <p:sldIdLst>
    <p:sldId id="264" r:id="rId2"/>
    <p:sldId id="265" r:id="rId3"/>
    <p:sldId id="263" r:id="rId4"/>
    <p:sldId id="280" r:id="rId5"/>
    <p:sldId id="267" r:id="rId6"/>
    <p:sldId id="268" r:id="rId7"/>
    <p:sldId id="269" r:id="rId8"/>
    <p:sldId id="270" r:id="rId9"/>
    <p:sldId id="271" r:id="rId10"/>
    <p:sldId id="259" r:id="rId11"/>
    <p:sldId id="274" r:id="rId12"/>
    <p:sldId id="276" r:id="rId13"/>
    <p:sldId id="277" r:id="rId14"/>
    <p:sldId id="278" r:id="rId15"/>
    <p:sldId id="281" r:id="rId16"/>
    <p:sldId id="272" r:id="rId17"/>
    <p:sldId id="273" r:id="rId18"/>
  </p:sldIdLst>
  <p:sldSz cx="9144000" cy="6858000" type="screen4x3"/>
  <p:notesSz cx="6858000" cy="91440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99"/>
    <a:srgbClr val="0033CC"/>
    <a:srgbClr val="FF0000"/>
    <a:srgbClr val="66FFFF"/>
    <a:srgbClr val="FFCCFF"/>
    <a:srgbClr val="CC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48"/>
      </p:cViewPr>
      <p:guideLst>
        <p:guide orient="horz" pos="172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36" y="-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97604C9-E64A-FC3D-C1F7-DDA56DD30F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631543E-4224-0756-D37E-08B44D60D40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49AE8283-B64D-22FE-E15C-767E9B5EA1B1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251E3FA-BB33-29E7-D27E-9028A30443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ru-RU" noProof="0"/>
              <a:t>לחץ כדי לערוך סגנונות טקסט של תבנית בסיס</a:t>
            </a:r>
          </a:p>
          <a:p>
            <a:pPr lvl="1"/>
            <a:r>
              <a:rPr lang="he-IL" altLang="ru-RU" noProof="0"/>
              <a:t>רמה שנייה</a:t>
            </a:r>
          </a:p>
          <a:p>
            <a:pPr lvl="2"/>
            <a:r>
              <a:rPr lang="he-IL" altLang="ru-RU" noProof="0"/>
              <a:t>רמה שלישית</a:t>
            </a:r>
          </a:p>
          <a:p>
            <a:pPr lvl="3"/>
            <a:r>
              <a:rPr lang="he-IL" altLang="ru-RU" noProof="0"/>
              <a:t>רמה רביעית</a:t>
            </a:r>
          </a:p>
          <a:p>
            <a:pPr lvl="4"/>
            <a:r>
              <a:rPr lang="he-IL" altLang="ru-RU" noProof="0"/>
              <a:t>רמה חמישית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762F861-0EFB-43E4-43B9-DD1E8992EB1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B7DCA32-DC47-CC2F-C2F4-AAC7378DB7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fld id="{AD3F923D-FFC9-407C-B7D2-C4301CA74B2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itchFamily="18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itchFamily="18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itchFamily="18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itchFamily="18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EF41109-2539-3DD7-9114-C1C1E39790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fld id="{D12D37EC-6C75-4349-B305-E171FDECF3FD}" type="slidenum">
              <a:rPr lang="en-US" altLang="ru-RU" sz="1200">
                <a:cs typeface="Times New Roman" panose="02020603050405020304" pitchFamily="18" charset="0"/>
              </a:rPr>
              <a:pPr/>
              <a:t>3</a:t>
            </a:fld>
            <a:endParaRPr lang="en-US" altLang="ru-RU" sz="1200">
              <a:cs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97F62A8-250A-8678-962D-9846DECC642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FEA5B6B-88FD-09ED-DAF5-16A87F813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>
            <a:extLst>
              <a:ext uri="{FF2B5EF4-FFF2-40B4-BE49-F238E27FC236}">
                <a16:creationId xmlns:a16="http://schemas.microsoft.com/office/drawing/2014/main" id="{79D6000A-9DDC-DE8E-0E51-6F48E5D49B4E}"/>
              </a:ext>
            </a:extLst>
          </p:cNvPr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>
              <a:extLst>
                <a:ext uri="{FF2B5EF4-FFF2-40B4-BE49-F238E27FC236}">
                  <a16:creationId xmlns:a16="http://schemas.microsoft.com/office/drawing/2014/main" id="{B95BD9B8-D9A4-6121-207C-50490FBAED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>
                <a:extLst>
                  <a:ext uri="{FF2B5EF4-FFF2-40B4-BE49-F238E27FC236}">
                    <a16:creationId xmlns:a16="http://schemas.microsoft.com/office/drawing/2014/main" id="{7EE7CDDD-F761-F654-0790-733F7A1E18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>
                  <a:extLst>
                    <a:ext uri="{FF2B5EF4-FFF2-40B4-BE49-F238E27FC236}">
                      <a16:creationId xmlns:a16="http://schemas.microsoft.com/office/drawing/2014/main" id="{F6EA6302-BA38-741C-AA5B-255E706930F3}"/>
                    </a:ext>
                  </a:extLst>
                </p:cNvPr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1" name="Rectangle 2">
                  <a:extLst>
                    <a:ext uri="{FF2B5EF4-FFF2-40B4-BE49-F238E27FC236}">
                      <a16:creationId xmlns:a16="http://schemas.microsoft.com/office/drawing/2014/main" id="{4D5EA672-F0B3-DF06-8081-50C17A767B28}"/>
                    </a:ext>
                  </a:extLst>
                </p:cNvPr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2" name="Rectangle 3">
                  <a:extLst>
                    <a:ext uri="{FF2B5EF4-FFF2-40B4-BE49-F238E27FC236}">
                      <a16:creationId xmlns:a16="http://schemas.microsoft.com/office/drawing/2014/main" id="{167E7BD0-149C-5E4A-BA73-F8B6993268AB}"/>
                    </a:ext>
                  </a:extLst>
                </p:cNvPr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29" name="Group 5">
                <a:extLst>
                  <a:ext uri="{FF2B5EF4-FFF2-40B4-BE49-F238E27FC236}">
                    <a16:creationId xmlns:a16="http://schemas.microsoft.com/office/drawing/2014/main" id="{13FA02DA-885E-79BF-7F4B-F1402831E6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>
                  <a:extLst>
                    <a:ext uri="{FF2B5EF4-FFF2-40B4-BE49-F238E27FC236}">
                      <a16:creationId xmlns:a16="http://schemas.microsoft.com/office/drawing/2014/main" id="{41519ECC-4B16-C914-914A-1EDB58FD7A07}"/>
                    </a:ext>
                  </a:extLst>
                </p:cNvPr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8" name="Rectangle 85">
                  <a:extLst>
                    <a:ext uri="{FF2B5EF4-FFF2-40B4-BE49-F238E27FC236}">
                      <a16:creationId xmlns:a16="http://schemas.microsoft.com/office/drawing/2014/main" id="{FB6856A2-D0BC-FBAC-5B01-3AD1E36245F4}"/>
                    </a:ext>
                  </a:extLst>
                </p:cNvPr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9" name="Rectangle 113">
                  <a:extLst>
                    <a:ext uri="{FF2B5EF4-FFF2-40B4-BE49-F238E27FC236}">
                      <a16:creationId xmlns:a16="http://schemas.microsoft.com/office/drawing/2014/main" id="{2ADB32A5-1708-AE8C-210E-87D74E69FC98}"/>
                    </a:ext>
                  </a:extLst>
                </p:cNvPr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30" name="Group 9">
                <a:extLst>
                  <a:ext uri="{FF2B5EF4-FFF2-40B4-BE49-F238E27FC236}">
                    <a16:creationId xmlns:a16="http://schemas.microsoft.com/office/drawing/2014/main" id="{6439A6F0-83A7-B46C-8F6D-02DFD396C8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>
                  <a:extLst>
                    <a:ext uri="{FF2B5EF4-FFF2-40B4-BE49-F238E27FC236}">
                      <a16:creationId xmlns:a16="http://schemas.microsoft.com/office/drawing/2014/main" id="{C717C6A4-B6D1-A9FE-F31D-85FCEC67EAAE}"/>
                    </a:ext>
                  </a:extLst>
                </p:cNvPr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5" name="Rectangle 78">
                  <a:extLst>
                    <a:ext uri="{FF2B5EF4-FFF2-40B4-BE49-F238E27FC236}">
                      <a16:creationId xmlns:a16="http://schemas.microsoft.com/office/drawing/2014/main" id="{B44BED93-99A7-16FF-D3CF-4D3FFA01AFC7}"/>
                    </a:ext>
                  </a:extLst>
                </p:cNvPr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6" name="Rectangle 80">
                  <a:extLst>
                    <a:ext uri="{FF2B5EF4-FFF2-40B4-BE49-F238E27FC236}">
                      <a16:creationId xmlns:a16="http://schemas.microsoft.com/office/drawing/2014/main" id="{DEF0A2C2-6253-3FB2-A13F-8B58E4C34057}"/>
                    </a:ext>
                  </a:extLst>
                </p:cNvPr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31" name="Rectangle 74">
                <a:extLst>
                  <a:ext uri="{FF2B5EF4-FFF2-40B4-BE49-F238E27FC236}">
                    <a16:creationId xmlns:a16="http://schemas.microsoft.com/office/drawing/2014/main" id="{02A3CFB1-7651-F5CA-F042-3C22DE9D034E}"/>
                  </a:ext>
                </a:extLst>
              </p:cNvPr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2" name="Rectangle 75">
                <a:extLst>
                  <a:ext uri="{FF2B5EF4-FFF2-40B4-BE49-F238E27FC236}">
                    <a16:creationId xmlns:a16="http://schemas.microsoft.com/office/drawing/2014/main" id="{A778C37A-585E-DE0B-C14D-4C89C4898333}"/>
                  </a:ext>
                </a:extLst>
              </p:cNvPr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3" name="Rectangle 76">
                <a:extLst>
                  <a:ext uri="{FF2B5EF4-FFF2-40B4-BE49-F238E27FC236}">
                    <a16:creationId xmlns:a16="http://schemas.microsoft.com/office/drawing/2014/main" id="{43B39944-7451-C662-4ABE-60F2B90F7D90}"/>
                  </a:ext>
                </a:extLst>
              </p:cNvPr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6" name="Freeform 44">
              <a:extLst>
                <a:ext uri="{FF2B5EF4-FFF2-40B4-BE49-F238E27FC236}">
                  <a16:creationId xmlns:a16="http://schemas.microsoft.com/office/drawing/2014/main" id="{FE4D56D3-9863-6C83-C46C-983AAD048369}"/>
                </a:ext>
              </a:extLst>
            </p:cNvPr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D1262542-FCEA-D824-7FB9-9A4FEDE69580}"/>
                </a:ext>
              </a:extLst>
            </p:cNvPr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8">
              <a:extLst>
                <a:ext uri="{FF2B5EF4-FFF2-40B4-BE49-F238E27FC236}">
                  <a16:creationId xmlns:a16="http://schemas.microsoft.com/office/drawing/2014/main" id="{BFB02CCA-5992-4228-D88C-75203D60B36E}"/>
                </a:ext>
              </a:extLst>
            </p:cNvPr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50">
              <a:extLst>
                <a:ext uri="{FF2B5EF4-FFF2-40B4-BE49-F238E27FC236}">
                  <a16:creationId xmlns:a16="http://schemas.microsoft.com/office/drawing/2014/main" id="{D832E439-5EBB-1DBC-050F-5B17053E14A9}"/>
                </a:ext>
              </a:extLst>
            </p:cNvPr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51">
              <a:extLst>
                <a:ext uri="{FF2B5EF4-FFF2-40B4-BE49-F238E27FC236}">
                  <a16:creationId xmlns:a16="http://schemas.microsoft.com/office/drawing/2014/main" id="{80A9EBF8-CE07-6D2C-55F3-5E973234F484}"/>
                </a:ext>
              </a:extLst>
            </p:cNvPr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52">
              <a:extLst>
                <a:ext uri="{FF2B5EF4-FFF2-40B4-BE49-F238E27FC236}">
                  <a16:creationId xmlns:a16="http://schemas.microsoft.com/office/drawing/2014/main" id="{17AB9AD3-9A06-D07B-87CB-28FD484153C8}"/>
                </a:ext>
              </a:extLst>
            </p:cNvPr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" name="Hexagon 53">
              <a:extLst>
                <a:ext uri="{FF2B5EF4-FFF2-40B4-BE49-F238E27FC236}">
                  <a16:creationId xmlns:a16="http://schemas.microsoft.com/office/drawing/2014/main" id="{5A666CCB-9483-34C5-AA15-C7D384D746C4}"/>
                </a:ext>
              </a:extLst>
            </p:cNvPr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" name="Hexagon 54">
              <a:extLst>
                <a:ext uri="{FF2B5EF4-FFF2-40B4-BE49-F238E27FC236}">
                  <a16:creationId xmlns:a16="http://schemas.microsoft.com/office/drawing/2014/main" id="{57B61062-6622-99D2-C871-38984E566249}"/>
                </a:ext>
              </a:extLst>
            </p:cNvPr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Hexagon 55">
              <a:extLst>
                <a:ext uri="{FF2B5EF4-FFF2-40B4-BE49-F238E27FC236}">
                  <a16:creationId xmlns:a16="http://schemas.microsoft.com/office/drawing/2014/main" id="{0446928D-C284-1E34-BBB0-53D19FC177F4}"/>
                </a:ext>
              </a:extLst>
            </p:cNvPr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Hexagon 56">
              <a:extLst>
                <a:ext uri="{FF2B5EF4-FFF2-40B4-BE49-F238E27FC236}">
                  <a16:creationId xmlns:a16="http://schemas.microsoft.com/office/drawing/2014/main" id="{E89A279C-6105-52E0-49E5-300A21F0B763}"/>
                </a:ext>
              </a:extLst>
            </p:cNvPr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57">
              <a:extLst>
                <a:ext uri="{FF2B5EF4-FFF2-40B4-BE49-F238E27FC236}">
                  <a16:creationId xmlns:a16="http://schemas.microsoft.com/office/drawing/2014/main" id="{4C7B2D4C-9B3C-0818-4E5A-F1E4D92416C3}"/>
                </a:ext>
              </a:extLst>
            </p:cNvPr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58">
              <a:extLst>
                <a:ext uri="{FF2B5EF4-FFF2-40B4-BE49-F238E27FC236}">
                  <a16:creationId xmlns:a16="http://schemas.microsoft.com/office/drawing/2014/main" id="{43C66607-890A-8455-2F90-E866A5B3B326}"/>
                </a:ext>
              </a:extLst>
            </p:cNvPr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" name="Hexagon 59">
              <a:extLst>
                <a:ext uri="{FF2B5EF4-FFF2-40B4-BE49-F238E27FC236}">
                  <a16:creationId xmlns:a16="http://schemas.microsoft.com/office/drawing/2014/main" id="{B5844A22-B1E5-AF11-C125-CCC909802CD8}"/>
                </a:ext>
              </a:extLst>
            </p:cNvPr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Hexagon 60">
              <a:extLst>
                <a:ext uri="{FF2B5EF4-FFF2-40B4-BE49-F238E27FC236}">
                  <a16:creationId xmlns:a16="http://schemas.microsoft.com/office/drawing/2014/main" id="{1A7C992F-9F01-B7E9-D688-9B8706E7EA33}"/>
                </a:ext>
              </a:extLst>
            </p:cNvPr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Hexagon 61">
              <a:extLst>
                <a:ext uri="{FF2B5EF4-FFF2-40B4-BE49-F238E27FC236}">
                  <a16:creationId xmlns:a16="http://schemas.microsoft.com/office/drawing/2014/main" id="{F91D3E19-0E9D-B0C9-C9B5-1E284C4E90D5}"/>
                </a:ext>
              </a:extLst>
            </p:cNvPr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Hexagon 62">
              <a:extLst>
                <a:ext uri="{FF2B5EF4-FFF2-40B4-BE49-F238E27FC236}">
                  <a16:creationId xmlns:a16="http://schemas.microsoft.com/office/drawing/2014/main" id="{5D5EA121-BAFC-FC7A-CF1C-BF2B84C5D764}"/>
                </a:ext>
              </a:extLst>
            </p:cNvPr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Hexagon 63">
              <a:extLst>
                <a:ext uri="{FF2B5EF4-FFF2-40B4-BE49-F238E27FC236}">
                  <a16:creationId xmlns:a16="http://schemas.microsoft.com/office/drawing/2014/main" id="{EE87E0F3-41CF-4ECA-5D3F-3CF472079804}"/>
                </a:ext>
              </a:extLst>
            </p:cNvPr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3" name="Hexagon 64">
              <a:extLst>
                <a:ext uri="{FF2B5EF4-FFF2-40B4-BE49-F238E27FC236}">
                  <a16:creationId xmlns:a16="http://schemas.microsoft.com/office/drawing/2014/main" id="{75DF98BA-1687-61F8-2127-CECAA937F01E}"/>
                </a:ext>
              </a:extLst>
            </p:cNvPr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4" name="Hexagon 65">
              <a:extLst>
                <a:ext uri="{FF2B5EF4-FFF2-40B4-BE49-F238E27FC236}">
                  <a16:creationId xmlns:a16="http://schemas.microsoft.com/office/drawing/2014/main" id="{6A7A612B-1A02-800F-DAAC-984C87E3A0EA}"/>
                </a:ext>
              </a:extLst>
            </p:cNvPr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5" name="Hexagon 66">
              <a:extLst>
                <a:ext uri="{FF2B5EF4-FFF2-40B4-BE49-F238E27FC236}">
                  <a16:creationId xmlns:a16="http://schemas.microsoft.com/office/drawing/2014/main" id="{AE447EFC-2F53-2421-ABF0-DDB82F2CC12A}"/>
                </a:ext>
              </a:extLst>
            </p:cNvPr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67">
              <a:extLst>
                <a:ext uri="{FF2B5EF4-FFF2-40B4-BE49-F238E27FC236}">
                  <a16:creationId xmlns:a16="http://schemas.microsoft.com/office/drawing/2014/main" id="{B0C04602-DAE5-C7B1-38C8-96513A13FDC9}"/>
                </a:ext>
              </a:extLst>
            </p:cNvPr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8">
              <a:extLst>
                <a:ext uri="{FF2B5EF4-FFF2-40B4-BE49-F238E27FC236}">
                  <a16:creationId xmlns:a16="http://schemas.microsoft.com/office/drawing/2014/main" id="{D74ED544-901B-6444-EBC4-0E1BF3D53252}"/>
                </a:ext>
              </a:extLst>
            </p:cNvPr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>
            <a:extLst>
              <a:ext uri="{FF2B5EF4-FFF2-40B4-BE49-F238E27FC236}">
                <a16:creationId xmlns:a16="http://schemas.microsoft.com/office/drawing/2014/main" id="{978C9C2E-4CC7-3B13-8592-DE8D9F97D8E9}"/>
              </a:ext>
            </a:extLst>
          </p:cNvPr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48F115E9-52D4-B2CB-4EC7-D796C8F2FEF2}"/>
              </a:ext>
            </a:extLst>
          </p:cNvPr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Rectangle 49">
            <a:extLst>
              <a:ext uri="{FF2B5EF4-FFF2-40B4-BE49-F238E27FC236}">
                <a16:creationId xmlns:a16="http://schemas.microsoft.com/office/drawing/2014/main" id="{C04C1E58-84F0-EE74-6F9F-DDD79B547545}"/>
              </a:ext>
            </a:extLst>
          </p:cNvPr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Rectangle 88">
            <a:extLst>
              <a:ext uri="{FF2B5EF4-FFF2-40B4-BE49-F238E27FC236}">
                <a16:creationId xmlns:a16="http://schemas.microsoft.com/office/drawing/2014/main" id="{CA1D9D4E-13A2-225A-8AC8-6564220170ED}"/>
              </a:ext>
            </a:extLst>
          </p:cNvPr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7" name="Date Placeholder 3">
            <a:extLst>
              <a:ext uri="{FF2B5EF4-FFF2-40B4-BE49-F238E27FC236}">
                <a16:creationId xmlns:a16="http://schemas.microsoft.com/office/drawing/2014/main" id="{F248C5DC-4A51-96B1-8DA4-27CF3250CF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8" name="Footer Placeholder 4">
            <a:extLst>
              <a:ext uri="{FF2B5EF4-FFF2-40B4-BE49-F238E27FC236}">
                <a16:creationId xmlns:a16="http://schemas.microsoft.com/office/drawing/2014/main" id="{BC98A5D3-2637-A1F8-3FB5-0B234C09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9" name="Slide Number Placeholder 5">
            <a:extLst>
              <a:ext uri="{FF2B5EF4-FFF2-40B4-BE49-F238E27FC236}">
                <a16:creationId xmlns:a16="http://schemas.microsoft.com/office/drawing/2014/main" id="{BD91C159-D47E-AC68-1930-6EA93FC0D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952FC6-1D81-4C08-BB26-BF0F54E63FD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9572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3718412-8BF5-015C-51A7-6A48576DA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76C5481-39AB-1FF5-56AD-22DFF4995F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A71626-640D-4B70-97BD-7A609970A46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63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3ACF5-19F3-52A9-9B37-8C83E683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7DFA9-2296-9FF3-2CDC-B531C232D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4C85-4F94-475E-9AB3-4295E527F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5115D-E64F-4CB2-A22E-AADE706F28E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9584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e-IL" dirty="0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F9E9664-2293-1DE0-0B0C-D825A032BF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CEC9A3EA-A889-6CCF-4B3F-B0039EDF3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2E950B2-1EF4-6554-674E-FED54AB282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2D838-0E4B-4904-A8D1-19C05D7603FB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07326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830CF-D63A-EA95-F833-AAA1A01BC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E7936-29E1-269D-AE9F-EFAA433E5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026DF-D283-1550-49E3-50195FB9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F69D0-A5E5-48F8-AA64-C7B5FDEDE68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9428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561CB-D688-6958-78EF-02649BB6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0C96C-CFD1-F1C6-0376-E01A0DE99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9EE9C-764E-4C3D-BBB6-A9DC6200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74237-8155-411C-A615-AC9A40F37EE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3032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6460435-9B1D-5BD8-2323-46940362211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5D6D1A-7B18-CEA8-2565-DD9AB428A7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FD8168-4327-BA35-59C4-B4166F872CB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1A5E356-E473-4AB5-8D98-A5740C721DD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2313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BBF5AB5-BCA2-31E3-79D6-F336D4550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F32D3BE-29D3-1C89-2572-CF095932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9A91D0C-E65A-9B09-0FC6-6D94F2B84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B13FC-5120-4078-8265-28AED028FDE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3301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7981D2-F809-6BA8-0B8D-935ADD07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E891E0B-391E-C2C3-640C-3ACB11A3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E642AD1-9EE6-B18C-8ABD-51F2C12A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E224D-6765-459B-9598-2F65073CD2D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218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50526A7-6B46-1ED8-212D-9A1D7C48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C5CDABA-48A3-CB95-70A5-6E01CABBA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3321ACE-4DF4-3410-5102-9A32D00C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8F5A1-81F6-4F41-9DB2-B0F9152BC6E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0597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>
            <a:extLst>
              <a:ext uri="{FF2B5EF4-FFF2-40B4-BE49-F238E27FC236}">
                <a16:creationId xmlns:a16="http://schemas.microsoft.com/office/drawing/2014/main" id="{FB223836-039A-C7FB-82EC-E907276709F5}"/>
              </a:ext>
            </a:extLst>
          </p:cNvPr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>
              <a:extLst>
                <a:ext uri="{FF2B5EF4-FFF2-40B4-BE49-F238E27FC236}">
                  <a16:creationId xmlns:a16="http://schemas.microsoft.com/office/drawing/2014/main" id="{206D58D8-2D29-66B7-C393-0B660AC2B7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>
                <a:extLst>
                  <a:ext uri="{FF2B5EF4-FFF2-40B4-BE49-F238E27FC236}">
                    <a16:creationId xmlns:a16="http://schemas.microsoft.com/office/drawing/2014/main" id="{325D22D1-62E2-3644-FED6-9F5F1B798A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>
                  <a:extLst>
                    <a:ext uri="{FF2B5EF4-FFF2-40B4-BE49-F238E27FC236}">
                      <a16:creationId xmlns:a16="http://schemas.microsoft.com/office/drawing/2014/main" id="{B09AB065-3043-6AD1-7AEF-A205B21E23FE}"/>
                    </a:ext>
                  </a:extLst>
                </p:cNvPr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2" name="Rectangle 2">
                  <a:extLst>
                    <a:ext uri="{FF2B5EF4-FFF2-40B4-BE49-F238E27FC236}">
                      <a16:creationId xmlns:a16="http://schemas.microsoft.com/office/drawing/2014/main" id="{FDE82FD3-70CF-A0F6-AD77-5ACB6264C480}"/>
                    </a:ext>
                  </a:extLst>
                </p:cNvPr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3" name="Rectangle 3">
                  <a:extLst>
                    <a:ext uri="{FF2B5EF4-FFF2-40B4-BE49-F238E27FC236}">
                      <a16:creationId xmlns:a16="http://schemas.microsoft.com/office/drawing/2014/main" id="{7A48C977-41BE-D531-0C50-5A52235C8CBD}"/>
                    </a:ext>
                  </a:extLst>
                </p:cNvPr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30" name="Group 5">
                <a:extLst>
                  <a:ext uri="{FF2B5EF4-FFF2-40B4-BE49-F238E27FC236}">
                    <a16:creationId xmlns:a16="http://schemas.microsoft.com/office/drawing/2014/main" id="{A575FEC2-4C28-B68B-A5F2-535413964E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>
                  <a:extLst>
                    <a:ext uri="{FF2B5EF4-FFF2-40B4-BE49-F238E27FC236}">
                      <a16:creationId xmlns:a16="http://schemas.microsoft.com/office/drawing/2014/main" id="{DA1E5B08-57D4-8D45-F09D-139A44B9AF18}"/>
                    </a:ext>
                  </a:extLst>
                </p:cNvPr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9" name="Rectangle 81">
                  <a:extLst>
                    <a:ext uri="{FF2B5EF4-FFF2-40B4-BE49-F238E27FC236}">
                      <a16:creationId xmlns:a16="http://schemas.microsoft.com/office/drawing/2014/main" id="{9889508A-A2C1-AB8D-0226-1F9BDF3A1872}"/>
                    </a:ext>
                  </a:extLst>
                </p:cNvPr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0" name="Rectangle 82">
                  <a:extLst>
                    <a:ext uri="{FF2B5EF4-FFF2-40B4-BE49-F238E27FC236}">
                      <a16:creationId xmlns:a16="http://schemas.microsoft.com/office/drawing/2014/main" id="{A57E8043-8CF6-3FC5-3E79-023DDF66F137}"/>
                    </a:ext>
                  </a:extLst>
                </p:cNvPr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31" name="Group 9">
                <a:extLst>
                  <a:ext uri="{FF2B5EF4-FFF2-40B4-BE49-F238E27FC236}">
                    <a16:creationId xmlns:a16="http://schemas.microsoft.com/office/drawing/2014/main" id="{60E82F7B-99A8-6B05-35ED-43405215D3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>
                  <a:extLst>
                    <a:ext uri="{FF2B5EF4-FFF2-40B4-BE49-F238E27FC236}">
                      <a16:creationId xmlns:a16="http://schemas.microsoft.com/office/drawing/2014/main" id="{C521E17E-966A-7BAF-AD21-A8629736D781}"/>
                    </a:ext>
                  </a:extLst>
                </p:cNvPr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6" name="Rectangle 78">
                  <a:extLst>
                    <a:ext uri="{FF2B5EF4-FFF2-40B4-BE49-F238E27FC236}">
                      <a16:creationId xmlns:a16="http://schemas.microsoft.com/office/drawing/2014/main" id="{B8AB0AA0-0A5A-0114-52FF-C4A383EC85E9}"/>
                    </a:ext>
                  </a:extLst>
                </p:cNvPr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7" name="Rectangle 79">
                  <a:extLst>
                    <a:ext uri="{FF2B5EF4-FFF2-40B4-BE49-F238E27FC236}">
                      <a16:creationId xmlns:a16="http://schemas.microsoft.com/office/drawing/2014/main" id="{5C5DE20C-2CF5-DE14-7CAF-5B3CE9629F81}"/>
                    </a:ext>
                  </a:extLst>
                </p:cNvPr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32" name="Rectangle 74">
                <a:extLst>
                  <a:ext uri="{FF2B5EF4-FFF2-40B4-BE49-F238E27FC236}">
                    <a16:creationId xmlns:a16="http://schemas.microsoft.com/office/drawing/2014/main" id="{51BA952E-0E48-F0E5-64C1-25C9FFC3B25C}"/>
                  </a:ext>
                </a:extLst>
              </p:cNvPr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3" name="Rectangle 75">
                <a:extLst>
                  <a:ext uri="{FF2B5EF4-FFF2-40B4-BE49-F238E27FC236}">
                    <a16:creationId xmlns:a16="http://schemas.microsoft.com/office/drawing/2014/main" id="{19F4CBBF-928A-CD9F-EE7D-E039EA632BCF}"/>
                  </a:ext>
                </a:extLst>
              </p:cNvPr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4" name="Rectangle 76">
                <a:extLst>
                  <a:ext uri="{FF2B5EF4-FFF2-40B4-BE49-F238E27FC236}">
                    <a16:creationId xmlns:a16="http://schemas.microsoft.com/office/drawing/2014/main" id="{7464EAAF-E860-CAF8-7E14-03FADCC02017}"/>
                  </a:ext>
                </a:extLst>
              </p:cNvPr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7" name="Freeform 46">
              <a:extLst>
                <a:ext uri="{FF2B5EF4-FFF2-40B4-BE49-F238E27FC236}">
                  <a16:creationId xmlns:a16="http://schemas.microsoft.com/office/drawing/2014/main" id="{3871EAF3-A04C-507D-E490-FDB9762B5084}"/>
                </a:ext>
              </a:extLst>
            </p:cNvPr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7">
              <a:extLst>
                <a:ext uri="{FF2B5EF4-FFF2-40B4-BE49-F238E27FC236}">
                  <a16:creationId xmlns:a16="http://schemas.microsoft.com/office/drawing/2014/main" id="{71C46B5B-13C6-D8CB-026A-C7B24CECCE88}"/>
                </a:ext>
              </a:extLst>
            </p:cNvPr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8">
              <a:extLst>
                <a:ext uri="{FF2B5EF4-FFF2-40B4-BE49-F238E27FC236}">
                  <a16:creationId xmlns:a16="http://schemas.microsoft.com/office/drawing/2014/main" id="{4C0A7ECC-BABE-65EA-DA02-5723D0AB110D}"/>
                </a:ext>
              </a:extLst>
            </p:cNvPr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9">
              <a:extLst>
                <a:ext uri="{FF2B5EF4-FFF2-40B4-BE49-F238E27FC236}">
                  <a16:creationId xmlns:a16="http://schemas.microsoft.com/office/drawing/2014/main" id="{7463ABC1-7387-1DF1-7EE2-66D5E5E96D47}"/>
                </a:ext>
              </a:extLst>
            </p:cNvPr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50">
              <a:extLst>
                <a:ext uri="{FF2B5EF4-FFF2-40B4-BE49-F238E27FC236}">
                  <a16:creationId xmlns:a16="http://schemas.microsoft.com/office/drawing/2014/main" id="{C14F3E3D-7980-D6AC-9415-27F3BD547264}"/>
                </a:ext>
              </a:extLst>
            </p:cNvPr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1">
              <a:extLst>
                <a:ext uri="{FF2B5EF4-FFF2-40B4-BE49-F238E27FC236}">
                  <a16:creationId xmlns:a16="http://schemas.microsoft.com/office/drawing/2014/main" id="{024FC2DD-24F8-DFA9-6886-F7B097F80946}"/>
                </a:ext>
              </a:extLst>
            </p:cNvPr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" name="Hexagon 52">
              <a:extLst>
                <a:ext uri="{FF2B5EF4-FFF2-40B4-BE49-F238E27FC236}">
                  <a16:creationId xmlns:a16="http://schemas.microsoft.com/office/drawing/2014/main" id="{85A57785-E3BA-9AB6-62B0-10F260529F17}"/>
                </a:ext>
              </a:extLst>
            </p:cNvPr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Hexagon 53">
              <a:extLst>
                <a:ext uri="{FF2B5EF4-FFF2-40B4-BE49-F238E27FC236}">
                  <a16:creationId xmlns:a16="http://schemas.microsoft.com/office/drawing/2014/main" id="{58DD88DE-D098-50AA-39B2-176A26DEC237}"/>
                </a:ext>
              </a:extLst>
            </p:cNvPr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Hexagon 54">
              <a:extLst>
                <a:ext uri="{FF2B5EF4-FFF2-40B4-BE49-F238E27FC236}">
                  <a16:creationId xmlns:a16="http://schemas.microsoft.com/office/drawing/2014/main" id="{4E848C95-E672-91FA-5BBC-599D0BA585CD}"/>
                </a:ext>
              </a:extLst>
            </p:cNvPr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" name="Hexagon 55">
              <a:extLst>
                <a:ext uri="{FF2B5EF4-FFF2-40B4-BE49-F238E27FC236}">
                  <a16:creationId xmlns:a16="http://schemas.microsoft.com/office/drawing/2014/main" id="{B64003AE-9F1C-C9D0-0214-BFBC3247CDF8}"/>
                </a:ext>
              </a:extLst>
            </p:cNvPr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58">
              <a:extLst>
                <a:ext uri="{FF2B5EF4-FFF2-40B4-BE49-F238E27FC236}">
                  <a16:creationId xmlns:a16="http://schemas.microsoft.com/office/drawing/2014/main" id="{63F1E278-4038-14B3-7D92-3C90F806AD24}"/>
                </a:ext>
              </a:extLst>
            </p:cNvPr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>
              <a:extLst>
                <a:ext uri="{FF2B5EF4-FFF2-40B4-BE49-F238E27FC236}">
                  <a16:creationId xmlns:a16="http://schemas.microsoft.com/office/drawing/2014/main" id="{1F66A5C6-8368-745B-DD9E-8844967CED3E}"/>
                </a:ext>
              </a:extLst>
            </p:cNvPr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Hexagon 61">
              <a:extLst>
                <a:ext uri="{FF2B5EF4-FFF2-40B4-BE49-F238E27FC236}">
                  <a16:creationId xmlns:a16="http://schemas.microsoft.com/office/drawing/2014/main" id="{AECB982B-89DF-3F38-9213-AFAF1A2E215A}"/>
                </a:ext>
              </a:extLst>
            </p:cNvPr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Hexagon 62">
              <a:extLst>
                <a:ext uri="{FF2B5EF4-FFF2-40B4-BE49-F238E27FC236}">
                  <a16:creationId xmlns:a16="http://schemas.microsoft.com/office/drawing/2014/main" id="{698C4C6F-5940-9738-0BFC-0FA7BE0647C1}"/>
                </a:ext>
              </a:extLst>
            </p:cNvPr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Hexagon 63">
              <a:extLst>
                <a:ext uri="{FF2B5EF4-FFF2-40B4-BE49-F238E27FC236}">
                  <a16:creationId xmlns:a16="http://schemas.microsoft.com/office/drawing/2014/main" id="{A563A918-95C7-5CEF-2FA9-AADCAF142422}"/>
                </a:ext>
              </a:extLst>
            </p:cNvPr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Hexagon 64">
              <a:extLst>
                <a:ext uri="{FF2B5EF4-FFF2-40B4-BE49-F238E27FC236}">
                  <a16:creationId xmlns:a16="http://schemas.microsoft.com/office/drawing/2014/main" id="{D9C6E9B7-65BF-5C30-3415-63A952846F2E}"/>
                </a:ext>
              </a:extLst>
            </p:cNvPr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3" name="Hexagon 65">
              <a:extLst>
                <a:ext uri="{FF2B5EF4-FFF2-40B4-BE49-F238E27FC236}">
                  <a16:creationId xmlns:a16="http://schemas.microsoft.com/office/drawing/2014/main" id="{A61EA398-6F59-8E7D-D565-20DC1E30334D}"/>
                </a:ext>
              </a:extLst>
            </p:cNvPr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4" name="Hexagon 66">
              <a:extLst>
                <a:ext uri="{FF2B5EF4-FFF2-40B4-BE49-F238E27FC236}">
                  <a16:creationId xmlns:a16="http://schemas.microsoft.com/office/drawing/2014/main" id="{73B03A00-3E00-0122-C384-AF37AC89B5DD}"/>
                </a:ext>
              </a:extLst>
            </p:cNvPr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5" name="Hexagon 67">
              <a:extLst>
                <a:ext uri="{FF2B5EF4-FFF2-40B4-BE49-F238E27FC236}">
                  <a16:creationId xmlns:a16="http://schemas.microsoft.com/office/drawing/2014/main" id="{67E9B3E0-DC2A-07C8-CD71-BFF19F7F3A25}"/>
                </a:ext>
              </a:extLst>
            </p:cNvPr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6" name="Hexagon 68">
              <a:extLst>
                <a:ext uri="{FF2B5EF4-FFF2-40B4-BE49-F238E27FC236}">
                  <a16:creationId xmlns:a16="http://schemas.microsoft.com/office/drawing/2014/main" id="{80AECE32-1716-5C19-9FE8-ABB010A91E00}"/>
                </a:ext>
              </a:extLst>
            </p:cNvPr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69">
              <a:extLst>
                <a:ext uri="{FF2B5EF4-FFF2-40B4-BE49-F238E27FC236}">
                  <a16:creationId xmlns:a16="http://schemas.microsoft.com/office/drawing/2014/main" id="{60E0C0DB-A970-89CD-0698-681C236BF73E}"/>
                </a:ext>
              </a:extLst>
            </p:cNvPr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0">
              <a:extLst>
                <a:ext uri="{FF2B5EF4-FFF2-40B4-BE49-F238E27FC236}">
                  <a16:creationId xmlns:a16="http://schemas.microsoft.com/office/drawing/2014/main" id="{1D7A5E6D-1560-1EBD-A5DF-D0931557A21F}"/>
                </a:ext>
              </a:extLst>
            </p:cNvPr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5">
            <a:extLst>
              <a:ext uri="{FF2B5EF4-FFF2-40B4-BE49-F238E27FC236}">
                <a16:creationId xmlns:a16="http://schemas.microsoft.com/office/drawing/2014/main" id="{972A266C-9921-AAD8-4625-1753B6D7E4E7}"/>
              </a:ext>
            </a:extLst>
          </p:cNvPr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Rectangle 56">
            <a:extLst>
              <a:ext uri="{FF2B5EF4-FFF2-40B4-BE49-F238E27FC236}">
                <a16:creationId xmlns:a16="http://schemas.microsoft.com/office/drawing/2014/main" id="{9FE04DB6-4BBE-E869-BE49-E99047DC91EB}"/>
              </a:ext>
            </a:extLst>
          </p:cNvPr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Rectangle 57">
            <a:extLst>
              <a:ext uri="{FF2B5EF4-FFF2-40B4-BE49-F238E27FC236}">
                <a16:creationId xmlns:a16="http://schemas.microsoft.com/office/drawing/2014/main" id="{C6ADB7A2-D296-FCAD-0BCC-5F7FA668CF3B}"/>
              </a:ext>
            </a:extLst>
          </p:cNvPr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Rectangle 60">
            <a:extLst>
              <a:ext uri="{FF2B5EF4-FFF2-40B4-BE49-F238E27FC236}">
                <a16:creationId xmlns:a16="http://schemas.microsoft.com/office/drawing/2014/main" id="{408825A5-16D7-D369-AFB7-3E78B2901D0B}"/>
              </a:ext>
            </a:extLst>
          </p:cNvPr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8" name="Date Placeholder 4">
            <a:extLst>
              <a:ext uri="{FF2B5EF4-FFF2-40B4-BE49-F238E27FC236}">
                <a16:creationId xmlns:a16="http://schemas.microsoft.com/office/drawing/2014/main" id="{EE4A28FE-3626-CC59-DBD0-ABF23FF2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9" name="Slide Number Placeholder 6">
            <a:extLst>
              <a:ext uri="{FF2B5EF4-FFF2-40B4-BE49-F238E27FC236}">
                <a16:creationId xmlns:a16="http://schemas.microsoft.com/office/drawing/2014/main" id="{FC08175C-91E5-FFF4-B360-38F05C92FA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F21B2C-F4E4-4EFA-A370-6E234E198D17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50" name="Footer Placeholder 5">
            <a:extLst>
              <a:ext uri="{FF2B5EF4-FFF2-40B4-BE49-F238E27FC236}">
                <a16:creationId xmlns:a16="http://schemas.microsoft.com/office/drawing/2014/main" id="{64BF2217-0D02-7332-69BE-196BAD547D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73152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>
            <a:extLst>
              <a:ext uri="{FF2B5EF4-FFF2-40B4-BE49-F238E27FC236}">
                <a16:creationId xmlns:a16="http://schemas.microsoft.com/office/drawing/2014/main" id="{9605C031-6DD9-01F4-1B62-B680C0EE2F28}"/>
              </a:ext>
            </a:extLst>
          </p:cNvPr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>
              <a:extLst>
                <a:ext uri="{FF2B5EF4-FFF2-40B4-BE49-F238E27FC236}">
                  <a16:creationId xmlns:a16="http://schemas.microsoft.com/office/drawing/2014/main" id="{D37DF753-CAED-C84C-A653-3B519E3DF9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>
                <a:extLst>
                  <a:ext uri="{FF2B5EF4-FFF2-40B4-BE49-F238E27FC236}">
                    <a16:creationId xmlns:a16="http://schemas.microsoft.com/office/drawing/2014/main" id="{8236F3F4-D531-0053-EB91-8364C12706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>
                  <a:extLst>
                    <a:ext uri="{FF2B5EF4-FFF2-40B4-BE49-F238E27FC236}">
                      <a16:creationId xmlns:a16="http://schemas.microsoft.com/office/drawing/2014/main" id="{302F6068-E1F9-C685-490A-328A2C539644}"/>
                    </a:ext>
                  </a:extLst>
                </p:cNvPr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2" name="Rectangle 2">
                  <a:extLst>
                    <a:ext uri="{FF2B5EF4-FFF2-40B4-BE49-F238E27FC236}">
                      <a16:creationId xmlns:a16="http://schemas.microsoft.com/office/drawing/2014/main" id="{CB4BD6A3-5456-6837-04B5-5FECEC4CBA33}"/>
                    </a:ext>
                  </a:extLst>
                </p:cNvPr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3" name="Rectangle 3">
                  <a:extLst>
                    <a:ext uri="{FF2B5EF4-FFF2-40B4-BE49-F238E27FC236}">
                      <a16:creationId xmlns:a16="http://schemas.microsoft.com/office/drawing/2014/main" id="{D3B1D02F-848E-A06C-5208-EF64750D2BB7}"/>
                    </a:ext>
                  </a:extLst>
                </p:cNvPr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30" name="Group 5">
                <a:extLst>
                  <a:ext uri="{FF2B5EF4-FFF2-40B4-BE49-F238E27FC236}">
                    <a16:creationId xmlns:a16="http://schemas.microsoft.com/office/drawing/2014/main" id="{19287160-8BA4-A43B-34A9-F045DD14A9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>
                  <a:extLst>
                    <a:ext uri="{FF2B5EF4-FFF2-40B4-BE49-F238E27FC236}">
                      <a16:creationId xmlns:a16="http://schemas.microsoft.com/office/drawing/2014/main" id="{DCADD4D7-0F52-851F-A0C9-54B84B245B3E}"/>
                    </a:ext>
                  </a:extLst>
                </p:cNvPr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9" name="Rectangle 84">
                  <a:extLst>
                    <a:ext uri="{FF2B5EF4-FFF2-40B4-BE49-F238E27FC236}">
                      <a16:creationId xmlns:a16="http://schemas.microsoft.com/office/drawing/2014/main" id="{EA1C5EE0-02FE-D096-0220-39C12EBB7EF1}"/>
                    </a:ext>
                  </a:extLst>
                </p:cNvPr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0" name="Rectangle 85">
                  <a:extLst>
                    <a:ext uri="{FF2B5EF4-FFF2-40B4-BE49-F238E27FC236}">
                      <a16:creationId xmlns:a16="http://schemas.microsoft.com/office/drawing/2014/main" id="{A2CA0D70-8608-C7F7-D7F9-ED11571F1C1A}"/>
                    </a:ext>
                  </a:extLst>
                </p:cNvPr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31" name="Group 9">
                <a:extLst>
                  <a:ext uri="{FF2B5EF4-FFF2-40B4-BE49-F238E27FC236}">
                    <a16:creationId xmlns:a16="http://schemas.microsoft.com/office/drawing/2014/main" id="{8D3D2B77-137F-9F21-B957-53692DF29D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>
                  <a:extLst>
                    <a:ext uri="{FF2B5EF4-FFF2-40B4-BE49-F238E27FC236}">
                      <a16:creationId xmlns:a16="http://schemas.microsoft.com/office/drawing/2014/main" id="{7EB17A87-22DD-348B-AD13-5598677D031E}"/>
                    </a:ext>
                  </a:extLst>
                </p:cNvPr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6" name="Rectangle 81">
                  <a:extLst>
                    <a:ext uri="{FF2B5EF4-FFF2-40B4-BE49-F238E27FC236}">
                      <a16:creationId xmlns:a16="http://schemas.microsoft.com/office/drawing/2014/main" id="{EAC8C001-D96E-4972-D390-CC6B50AEB47A}"/>
                    </a:ext>
                  </a:extLst>
                </p:cNvPr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37" name="Rectangle 82">
                  <a:extLst>
                    <a:ext uri="{FF2B5EF4-FFF2-40B4-BE49-F238E27FC236}">
                      <a16:creationId xmlns:a16="http://schemas.microsoft.com/office/drawing/2014/main" id="{14BD7FC5-65CA-5030-5E6E-C8FB1F695427}"/>
                    </a:ext>
                  </a:extLst>
                </p:cNvPr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32" name="Rectangle 77">
                <a:extLst>
                  <a:ext uri="{FF2B5EF4-FFF2-40B4-BE49-F238E27FC236}">
                    <a16:creationId xmlns:a16="http://schemas.microsoft.com/office/drawing/2014/main" id="{512A5761-2B41-29BC-7AA8-73E0C436F0C4}"/>
                  </a:ext>
                </a:extLst>
              </p:cNvPr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3" name="Rectangle 78">
                <a:extLst>
                  <a:ext uri="{FF2B5EF4-FFF2-40B4-BE49-F238E27FC236}">
                    <a16:creationId xmlns:a16="http://schemas.microsoft.com/office/drawing/2014/main" id="{5642AA63-D875-662E-A3EE-DC42C89606FD}"/>
                  </a:ext>
                </a:extLst>
              </p:cNvPr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4" name="Rectangle 79">
                <a:extLst>
                  <a:ext uri="{FF2B5EF4-FFF2-40B4-BE49-F238E27FC236}">
                    <a16:creationId xmlns:a16="http://schemas.microsoft.com/office/drawing/2014/main" id="{748ADC62-0E0D-101B-41A9-DE64ED8F7032}"/>
                  </a:ext>
                </a:extLst>
              </p:cNvPr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7" name="Freeform 45">
              <a:extLst>
                <a:ext uri="{FF2B5EF4-FFF2-40B4-BE49-F238E27FC236}">
                  <a16:creationId xmlns:a16="http://schemas.microsoft.com/office/drawing/2014/main" id="{C2F02DF9-C1B3-F8D6-D1F4-5F6E6B5A9444}"/>
                </a:ext>
              </a:extLst>
            </p:cNvPr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6">
              <a:extLst>
                <a:ext uri="{FF2B5EF4-FFF2-40B4-BE49-F238E27FC236}">
                  <a16:creationId xmlns:a16="http://schemas.microsoft.com/office/drawing/2014/main" id="{F80DB9E1-1C03-638E-7223-24FD23D3DB2F}"/>
                </a:ext>
              </a:extLst>
            </p:cNvPr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7">
              <a:extLst>
                <a:ext uri="{FF2B5EF4-FFF2-40B4-BE49-F238E27FC236}">
                  <a16:creationId xmlns:a16="http://schemas.microsoft.com/office/drawing/2014/main" id="{16BE833E-4136-173F-68D6-2E487639DFFC}"/>
                </a:ext>
              </a:extLst>
            </p:cNvPr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8">
              <a:extLst>
                <a:ext uri="{FF2B5EF4-FFF2-40B4-BE49-F238E27FC236}">
                  <a16:creationId xmlns:a16="http://schemas.microsoft.com/office/drawing/2014/main" id="{6243B541-BD88-6C49-7316-CB2DDDAFF37C}"/>
                </a:ext>
              </a:extLst>
            </p:cNvPr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49">
              <a:extLst>
                <a:ext uri="{FF2B5EF4-FFF2-40B4-BE49-F238E27FC236}">
                  <a16:creationId xmlns:a16="http://schemas.microsoft.com/office/drawing/2014/main" id="{C8E230CA-3AAE-0849-A276-D3A3A4CC3F89}"/>
                </a:ext>
              </a:extLst>
            </p:cNvPr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0">
              <a:extLst>
                <a:ext uri="{FF2B5EF4-FFF2-40B4-BE49-F238E27FC236}">
                  <a16:creationId xmlns:a16="http://schemas.microsoft.com/office/drawing/2014/main" id="{466A82DC-5BFC-DC72-BD02-C90AA1D6958F}"/>
                </a:ext>
              </a:extLst>
            </p:cNvPr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" name="Hexagon 51">
              <a:extLst>
                <a:ext uri="{FF2B5EF4-FFF2-40B4-BE49-F238E27FC236}">
                  <a16:creationId xmlns:a16="http://schemas.microsoft.com/office/drawing/2014/main" id="{1BF7DC54-D909-6728-5100-5B17EE91D201}"/>
                </a:ext>
              </a:extLst>
            </p:cNvPr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Hexagon 59">
              <a:extLst>
                <a:ext uri="{FF2B5EF4-FFF2-40B4-BE49-F238E27FC236}">
                  <a16:creationId xmlns:a16="http://schemas.microsoft.com/office/drawing/2014/main" id="{9DE19B0B-3077-DC4B-627B-30E225BCFCC0}"/>
                </a:ext>
              </a:extLst>
            </p:cNvPr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Hexagon 60">
              <a:extLst>
                <a:ext uri="{FF2B5EF4-FFF2-40B4-BE49-F238E27FC236}">
                  <a16:creationId xmlns:a16="http://schemas.microsoft.com/office/drawing/2014/main" id="{C998B8E0-CBEF-E69F-C18C-A82E8096EE33}"/>
                </a:ext>
              </a:extLst>
            </p:cNvPr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" name="Hexagon 61">
              <a:extLst>
                <a:ext uri="{FF2B5EF4-FFF2-40B4-BE49-F238E27FC236}">
                  <a16:creationId xmlns:a16="http://schemas.microsoft.com/office/drawing/2014/main" id="{0D95D4F0-6891-C13A-C2B7-8529E5592531}"/>
                </a:ext>
              </a:extLst>
            </p:cNvPr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62">
              <a:extLst>
                <a:ext uri="{FF2B5EF4-FFF2-40B4-BE49-F238E27FC236}">
                  <a16:creationId xmlns:a16="http://schemas.microsoft.com/office/drawing/2014/main" id="{68671635-678A-2A2C-500F-D47A72017A3B}"/>
                </a:ext>
              </a:extLst>
            </p:cNvPr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63">
              <a:extLst>
                <a:ext uri="{FF2B5EF4-FFF2-40B4-BE49-F238E27FC236}">
                  <a16:creationId xmlns:a16="http://schemas.microsoft.com/office/drawing/2014/main" id="{A9E0737E-9BA7-A9AB-6855-6AB5DD54BED7}"/>
                </a:ext>
              </a:extLst>
            </p:cNvPr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Hexagon 64">
              <a:extLst>
                <a:ext uri="{FF2B5EF4-FFF2-40B4-BE49-F238E27FC236}">
                  <a16:creationId xmlns:a16="http://schemas.microsoft.com/office/drawing/2014/main" id="{DD3B0F98-D887-38D7-FA05-0A2253DB2E03}"/>
                </a:ext>
              </a:extLst>
            </p:cNvPr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Hexagon 65">
              <a:extLst>
                <a:ext uri="{FF2B5EF4-FFF2-40B4-BE49-F238E27FC236}">
                  <a16:creationId xmlns:a16="http://schemas.microsoft.com/office/drawing/2014/main" id="{57048307-5228-4519-8E2C-868249398089}"/>
                </a:ext>
              </a:extLst>
            </p:cNvPr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Hexagon 66">
              <a:extLst>
                <a:ext uri="{FF2B5EF4-FFF2-40B4-BE49-F238E27FC236}">
                  <a16:creationId xmlns:a16="http://schemas.microsoft.com/office/drawing/2014/main" id="{AE28C7CD-B1B1-E0C8-5B6D-0CDCFE738B6C}"/>
                </a:ext>
              </a:extLst>
            </p:cNvPr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Hexagon 67">
              <a:extLst>
                <a:ext uri="{FF2B5EF4-FFF2-40B4-BE49-F238E27FC236}">
                  <a16:creationId xmlns:a16="http://schemas.microsoft.com/office/drawing/2014/main" id="{31BB2016-83CB-CE73-8625-2A3E7087429F}"/>
                </a:ext>
              </a:extLst>
            </p:cNvPr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3" name="Hexagon 68">
              <a:extLst>
                <a:ext uri="{FF2B5EF4-FFF2-40B4-BE49-F238E27FC236}">
                  <a16:creationId xmlns:a16="http://schemas.microsoft.com/office/drawing/2014/main" id="{4BC4426A-D6CD-A52D-A027-5B916834BDE9}"/>
                </a:ext>
              </a:extLst>
            </p:cNvPr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4" name="Hexagon 69">
              <a:extLst>
                <a:ext uri="{FF2B5EF4-FFF2-40B4-BE49-F238E27FC236}">
                  <a16:creationId xmlns:a16="http://schemas.microsoft.com/office/drawing/2014/main" id="{153AFD46-3F00-854C-FC32-63AF7490AD4D}"/>
                </a:ext>
              </a:extLst>
            </p:cNvPr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5" name="Hexagon 70">
              <a:extLst>
                <a:ext uri="{FF2B5EF4-FFF2-40B4-BE49-F238E27FC236}">
                  <a16:creationId xmlns:a16="http://schemas.microsoft.com/office/drawing/2014/main" id="{C13DCEA9-28B5-2316-91E5-AE9A45157884}"/>
                </a:ext>
              </a:extLst>
            </p:cNvPr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6" name="Hexagon 71">
              <a:extLst>
                <a:ext uri="{FF2B5EF4-FFF2-40B4-BE49-F238E27FC236}">
                  <a16:creationId xmlns:a16="http://schemas.microsoft.com/office/drawing/2014/main" id="{0334B103-9371-B742-8B67-22BCA6D6A833}"/>
                </a:ext>
              </a:extLst>
            </p:cNvPr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72">
              <a:extLst>
                <a:ext uri="{FF2B5EF4-FFF2-40B4-BE49-F238E27FC236}">
                  <a16:creationId xmlns:a16="http://schemas.microsoft.com/office/drawing/2014/main" id="{A629F71A-8704-C5F4-2D9A-DE0FFAD317CF}"/>
                </a:ext>
              </a:extLst>
            </p:cNvPr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3">
              <a:extLst>
                <a:ext uri="{FF2B5EF4-FFF2-40B4-BE49-F238E27FC236}">
                  <a16:creationId xmlns:a16="http://schemas.microsoft.com/office/drawing/2014/main" id="{95DFDDA4-518D-4C23-DB1E-EE69F8E13E06}"/>
                </a:ext>
              </a:extLst>
            </p:cNvPr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93">
            <a:extLst>
              <a:ext uri="{FF2B5EF4-FFF2-40B4-BE49-F238E27FC236}">
                <a16:creationId xmlns:a16="http://schemas.microsoft.com/office/drawing/2014/main" id="{D9AA8B58-6E4B-1179-AF5E-FDE73B0545F7}"/>
              </a:ext>
            </a:extLst>
          </p:cNvPr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Rectangle 100">
            <a:extLst>
              <a:ext uri="{FF2B5EF4-FFF2-40B4-BE49-F238E27FC236}">
                <a16:creationId xmlns:a16="http://schemas.microsoft.com/office/drawing/2014/main" id="{AD04EF12-0B6A-CF15-FA69-D570C030DD64}"/>
              </a:ext>
            </a:extLst>
          </p:cNvPr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Rectangle 101">
            <a:extLst>
              <a:ext uri="{FF2B5EF4-FFF2-40B4-BE49-F238E27FC236}">
                <a16:creationId xmlns:a16="http://schemas.microsoft.com/office/drawing/2014/main" id="{F455F59F-01A5-4A5D-37ED-23B95C9347B7}"/>
              </a:ext>
            </a:extLst>
          </p:cNvPr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Rectangle 104">
            <a:extLst>
              <a:ext uri="{FF2B5EF4-FFF2-40B4-BE49-F238E27FC236}">
                <a16:creationId xmlns:a16="http://schemas.microsoft.com/office/drawing/2014/main" id="{35FC6C43-FB58-8B4D-23C0-158C29265353}"/>
              </a:ext>
            </a:extLst>
          </p:cNvPr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e-IL" noProof="0"/>
              <a:t>לחץ על הסמל כדי להוסיף תמונה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8" name="Date Placeholder 4">
            <a:extLst>
              <a:ext uri="{FF2B5EF4-FFF2-40B4-BE49-F238E27FC236}">
                <a16:creationId xmlns:a16="http://schemas.microsoft.com/office/drawing/2014/main" id="{F6AA6285-5B06-CAC1-18A6-0C3C5050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9" name="Footer Placeholder 5">
            <a:extLst>
              <a:ext uri="{FF2B5EF4-FFF2-40B4-BE49-F238E27FC236}">
                <a16:creationId xmlns:a16="http://schemas.microsoft.com/office/drawing/2014/main" id="{471FB2DC-9996-0FA9-3B7F-14DB239CB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0" name="Slide Number Placeholder 6">
            <a:extLst>
              <a:ext uri="{FF2B5EF4-FFF2-40B4-BE49-F238E27FC236}">
                <a16:creationId xmlns:a16="http://schemas.microsoft.com/office/drawing/2014/main" id="{583D3B73-8475-EF4D-2AD9-33397898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EE831-BEDD-48F4-8A1E-A05F56C5498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7284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/>
            </a:gs>
            <a:gs pos="62000">
              <a:srgbClr val="92BE3F"/>
            </a:gs>
            <a:gs pos="100000">
              <a:srgbClr val="80A33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>
            <a:extLst>
              <a:ext uri="{FF2B5EF4-FFF2-40B4-BE49-F238E27FC236}">
                <a16:creationId xmlns:a16="http://schemas.microsoft.com/office/drawing/2014/main" id="{2F5A596F-EB83-0DBF-BABD-3DA2D7B8F405}"/>
              </a:ext>
            </a:extLst>
          </p:cNvPr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3" name="Group 44">
              <a:extLst>
                <a:ext uri="{FF2B5EF4-FFF2-40B4-BE49-F238E27FC236}">
                  <a16:creationId xmlns:a16="http://schemas.microsoft.com/office/drawing/2014/main" id="{C55DAA00-8F77-79B7-21C1-DCB0A3EB7B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6" name="Group 4">
                <a:extLst>
                  <a:ext uri="{FF2B5EF4-FFF2-40B4-BE49-F238E27FC236}">
                    <a16:creationId xmlns:a16="http://schemas.microsoft.com/office/drawing/2014/main" id="{023D1D28-CD70-99BE-7128-8CC065D6A7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F077D854-A285-B826-6B4F-E735B6BC12C3}"/>
                    </a:ext>
                  </a:extLst>
                </p:cNvPr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14" name="Rectangle 2">
                  <a:extLst>
                    <a:ext uri="{FF2B5EF4-FFF2-40B4-BE49-F238E27FC236}">
                      <a16:creationId xmlns:a16="http://schemas.microsoft.com/office/drawing/2014/main" id="{AE32FE59-8B09-74AA-F9AF-28C776131150}"/>
                    </a:ext>
                  </a:extLst>
                </p:cNvPr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15" name="Rectangle 3">
                  <a:extLst>
                    <a:ext uri="{FF2B5EF4-FFF2-40B4-BE49-F238E27FC236}">
                      <a16:creationId xmlns:a16="http://schemas.microsoft.com/office/drawing/2014/main" id="{51866564-9FC0-B55B-8B23-52CDD9186049}"/>
                    </a:ext>
                  </a:extLst>
                </p:cNvPr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1057" name="Group 5">
                <a:extLst>
                  <a:ext uri="{FF2B5EF4-FFF2-40B4-BE49-F238E27FC236}">
                    <a16:creationId xmlns:a16="http://schemas.microsoft.com/office/drawing/2014/main" id="{F8B656B9-149F-0684-40B8-A6D6D4D0A1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8179944A-9DB8-ED2E-0B68-CDF982277594}"/>
                    </a:ext>
                  </a:extLst>
                </p:cNvPr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D3DD10B6-C939-317D-8336-5694FE5737EA}"/>
                    </a:ext>
                  </a:extLst>
                </p:cNvPr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75F919F7-69D0-C84E-B5FF-E4BD093D0E64}"/>
                    </a:ext>
                  </a:extLst>
                </p:cNvPr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1058" name="Group 9">
                <a:extLst>
                  <a:ext uri="{FF2B5EF4-FFF2-40B4-BE49-F238E27FC236}">
                    <a16:creationId xmlns:a16="http://schemas.microsoft.com/office/drawing/2014/main" id="{C1C2918C-A337-1197-7B09-307EB7AE2E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FF224837-C36E-CBDD-1778-C1CD2902A6F6}"/>
                    </a:ext>
                  </a:extLst>
                </p:cNvPr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C7892627-A3A6-E197-4D84-1A955EBE163E}"/>
                    </a:ext>
                  </a:extLst>
                </p:cNvPr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7A2398E-8076-2D16-D718-2A3B7FEC6D56}"/>
                    </a:ext>
                  </a:extLst>
                </p:cNvPr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Times New Roman (Hebrew)" panose="02020603050405020304" pitchFamily="18" charset="0"/>
                      <a:cs typeface="Times New Roman (Hebrew)" panose="02020603050405020304" pitchFamily="18" charset="0"/>
                    </a:defRPr>
                  </a:lvl9pPr>
                </a:lstStyle>
                <a:p>
                  <a:pPr algn="ctr">
                    <a:defRPr/>
                  </a:pPr>
                  <a:endParaRPr lang="en-US" altLang="he-IL">
                    <a:solidFill>
                      <a:srgbClr val="FFFFFF"/>
                    </a:solidFill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E3D9F465-BCB8-BBE6-A9C3-5C849EE1217F}"/>
                  </a:ext>
                </a:extLst>
              </p:cNvPr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C4B8290C-16FA-F63E-7FFB-E7D8F649930A}"/>
                  </a:ext>
                </a:extLst>
              </p:cNvPr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7349A2A5-A138-A9DD-23D0-C020B52D066A}"/>
                  </a:ext>
                </a:extLst>
              </p:cNvPr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ctr">
                  <a:defRPr/>
                </a:pPr>
                <a:endParaRPr lang="en-US" altLang="he-IL">
                  <a:solidFill>
                    <a:srgbClr val="FFFFFF"/>
                  </a:solidFill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56982B59-B873-AE58-D1BD-CF522F34E461}"/>
                </a:ext>
              </a:extLst>
            </p:cNvPr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7E361C1E-D9C6-C145-A636-83F7529B9068}"/>
                </a:ext>
              </a:extLst>
            </p:cNvPr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40CAC6C9-C0A3-A21D-F29B-195F97E2F49B}"/>
                </a:ext>
              </a:extLst>
            </p:cNvPr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5BA61AFD-A2FE-9D0E-AD6E-3BFB69D6252F}"/>
                </a:ext>
              </a:extLst>
            </p:cNvPr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66705C08-1A7A-EC70-5471-78FF5F1B3A9A}"/>
                </a:ext>
              </a:extLst>
            </p:cNvPr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CBA79181-9131-6820-EE5C-E21977E775B4}"/>
                </a:ext>
              </a:extLst>
            </p:cNvPr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70D4B2C1-A38F-A9A0-B7B3-EC79F9C49D10}"/>
                </a:ext>
              </a:extLst>
            </p:cNvPr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63B90D69-9ADE-CF91-73BB-13CD0F93F56C}"/>
                </a:ext>
              </a:extLst>
            </p:cNvPr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8F64B373-2208-2FB0-D06A-55B570521EB8}"/>
                </a:ext>
              </a:extLst>
            </p:cNvPr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26A14496-0ACC-B27D-B47F-BD65A757F904}"/>
                </a:ext>
              </a:extLst>
            </p:cNvPr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353870B8-E784-9618-69F4-DA806ADF6AE3}"/>
                </a:ext>
              </a:extLst>
            </p:cNvPr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0BB6098C-7F70-85F8-0B81-4795D4C7C012}"/>
                </a:ext>
              </a:extLst>
            </p:cNvPr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362CC5FA-9425-075F-1BB1-768EE871A92B}"/>
                </a:ext>
              </a:extLst>
            </p:cNvPr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FA7CD34D-0643-CB68-81FE-F8B53BF514A1}"/>
                </a:ext>
              </a:extLst>
            </p:cNvPr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2CC5D50F-B226-31DC-483B-64596B401A6C}"/>
                </a:ext>
              </a:extLst>
            </p:cNvPr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6AFEFDD9-50D5-0F11-6EF7-2F7B6119196F}"/>
                </a:ext>
              </a:extLst>
            </p:cNvPr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7BA25430-1E7A-E97A-BD5B-24EBA73861DF}"/>
                </a:ext>
              </a:extLst>
            </p:cNvPr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6" name="Hexagon 95">
              <a:extLst>
                <a:ext uri="{FF2B5EF4-FFF2-40B4-BE49-F238E27FC236}">
                  <a16:creationId xmlns:a16="http://schemas.microsoft.com/office/drawing/2014/main" id="{663CCFD3-F141-F319-B1B3-8E23C2E6D750}"/>
                </a:ext>
              </a:extLst>
            </p:cNvPr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7" name="Hexagon 96">
              <a:extLst>
                <a:ext uri="{FF2B5EF4-FFF2-40B4-BE49-F238E27FC236}">
                  <a16:creationId xmlns:a16="http://schemas.microsoft.com/office/drawing/2014/main" id="{D049579B-DE8F-0313-7A23-37222271A72D}"/>
                </a:ext>
              </a:extLst>
            </p:cNvPr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8" name="Hexagon 97">
              <a:extLst>
                <a:ext uri="{FF2B5EF4-FFF2-40B4-BE49-F238E27FC236}">
                  <a16:creationId xmlns:a16="http://schemas.microsoft.com/office/drawing/2014/main" id="{D77128E7-3B4F-6F69-F15A-483D77E2201C}"/>
                </a:ext>
              </a:extLst>
            </p:cNvPr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endParaRPr lang="en-US" altLang="he-IL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9" name="Freeform 98">
              <a:extLst>
                <a:ext uri="{FF2B5EF4-FFF2-40B4-BE49-F238E27FC236}">
                  <a16:creationId xmlns:a16="http://schemas.microsoft.com/office/drawing/2014/main" id="{E8BDAFB4-C987-C49F-917A-9F4D8F7DDEDF}"/>
                </a:ext>
              </a:extLst>
            </p:cNvPr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>
              <a:extLst>
                <a:ext uri="{FF2B5EF4-FFF2-40B4-BE49-F238E27FC236}">
                  <a16:creationId xmlns:a16="http://schemas.microsoft.com/office/drawing/2014/main" id="{1CE229F4-1BDF-7910-C053-FA33368326BA}"/>
                </a:ext>
              </a:extLst>
            </p:cNvPr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15F75322-D570-F7BF-5433-4DFAF5FA0515}"/>
              </a:ext>
            </a:extLst>
          </p:cNvPr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>
              <a:defRPr/>
            </a:pPr>
            <a:endParaRPr lang="en-US" altLang="he-IL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12B764A6-0BA2-7F07-3B37-ABFA9EBFD4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סגנון כותרת של תבנית בסיס</a:t>
            </a:r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B7E971D1-1B4D-E0DB-D886-D2AB3BF7FE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</a:p>
          <a:p>
            <a:pPr lvl="1"/>
            <a:r>
              <a:rPr lang="he-IL" altLang="he-IL"/>
              <a:t>רמה שנייה</a:t>
            </a:r>
          </a:p>
          <a:p>
            <a:pPr lvl="2"/>
            <a:r>
              <a:rPr lang="he-IL" altLang="he-IL"/>
              <a:t>רמה שלישית</a:t>
            </a:r>
          </a:p>
          <a:p>
            <a:pPr lvl="3"/>
            <a:r>
              <a:rPr lang="he-IL" altLang="he-IL"/>
              <a:t>רמה רביעית</a:t>
            </a:r>
          </a:p>
          <a:p>
            <a:pPr lvl="4"/>
            <a:r>
              <a:rPr lang="he-IL" altLang="he-IL"/>
              <a:t>רמה חמישית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4ACFA-3272-6606-B55C-83BCD6499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EFEFE"/>
                </a:solidFill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F2D0E-65D2-2629-EEA9-4BC271A7A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1"/>
                </a:solidFill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2F1FB-5900-D0BD-07D0-5AEA924BC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EFEFE"/>
                </a:solidFill>
              </a:defRPr>
            </a:lvl1pPr>
          </a:lstStyle>
          <a:p>
            <a:fld id="{C983777F-0BAF-47F7-AFD0-26281EB2C72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3" r:id="rId8"/>
    <p:sldLayoutId id="2147483814" r:id="rId9"/>
    <p:sldLayoutId id="2147483815" r:id="rId10"/>
    <p:sldLayoutId id="2147483811" r:id="rId11"/>
    <p:sldLayoutId id="2147483816" r:id="rId12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cs typeface="Gisha" pitchFamily="34" charset="-79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cs typeface="Gisha" pitchFamily="34" charset="-79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cs typeface="Gisha" pitchFamily="34" charset="-79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cs typeface="Gisha" pitchFamily="34" charset="-79"/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8UiuE7Xx5l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рямоугольник 1">
            <a:extLst>
              <a:ext uri="{FF2B5EF4-FFF2-40B4-BE49-F238E27FC236}">
                <a16:creationId xmlns:a16="http://schemas.microsoft.com/office/drawing/2014/main" id="{777184A4-D445-DE08-03A9-F2921FF33FF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47664" y="2924944"/>
            <a:ext cx="6224588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e-IL" alt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פיתוח: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אוקסנה</a:t>
            </a:r>
            <a:r>
              <a:rPr kumimoji="0" lang="he-IL" alt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שקולניק, מרצי אדרי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בהנחיית ד"ר אורית הרשקוביץ </a:t>
            </a:r>
            <a:r>
              <a:rPr kumimoji="0" lang="he-IL" alt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ופרופ</a:t>
            </a:r>
            <a:r>
              <a:rPr kumimoji="0" lang="he-IL" alt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יהודית דורי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e-IL" alt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הפקולטה לחינוך למדע וטכנולוגיה, הטכניון</a:t>
            </a:r>
            <a:endParaRPr kumimoji="0" lang="en-US" alt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e-IL" alt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  <p:pic>
        <p:nvPicPr>
          <p:cNvPr id="7172" name="תמונה 47" descr="לוגו טכניון">
            <a:extLst>
              <a:ext uri="{FF2B5EF4-FFF2-40B4-BE49-F238E27FC236}">
                <a16:creationId xmlns:a16="http://schemas.microsoft.com/office/drawing/2014/main" id="{C90ECC81-016C-5DD9-BEA0-314EC8E11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084763"/>
            <a:ext cx="1439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07B40B-0096-06BB-CDE8-6B3F2149D1BC}"/>
              </a:ext>
            </a:extLst>
          </p:cNvPr>
          <p:cNvSpPr txBox="1"/>
          <p:nvPr/>
        </p:nvSpPr>
        <p:spPr>
          <a:xfrm>
            <a:off x="1518755" y="1211119"/>
            <a:ext cx="625349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he-IL" altLang="he-IL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תכונות ופעילות של חומצות אמיניות כחומצות ובסיסים</a:t>
            </a:r>
            <a:endParaRPr lang="en-US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8" descr="גרף טיטרציה עם 5 שלבים">
            <a:extLst>
              <a:ext uri="{FF2B5EF4-FFF2-40B4-BE49-F238E27FC236}">
                <a16:creationId xmlns:a16="http://schemas.microsoft.com/office/drawing/2014/main" id="{6C410450-2154-5232-E5FB-30884CF910FA}"/>
              </a:ext>
            </a:extLst>
          </p:cNvPr>
          <p:cNvGrpSpPr>
            <a:grpSpLocks/>
          </p:cNvGrpSpPr>
          <p:nvPr/>
        </p:nvGrpSpPr>
        <p:grpSpPr bwMode="auto">
          <a:xfrm>
            <a:off x="266700" y="914400"/>
            <a:ext cx="8115300" cy="5526088"/>
            <a:chOff x="216" y="432"/>
            <a:chExt cx="5112" cy="3481"/>
          </a:xfrm>
        </p:grpSpPr>
        <p:grpSp>
          <p:nvGrpSpPr>
            <p:cNvPr id="16388" name="Group 66">
              <a:extLst>
                <a:ext uri="{FF2B5EF4-FFF2-40B4-BE49-F238E27FC236}">
                  <a16:creationId xmlns:a16="http://schemas.microsoft.com/office/drawing/2014/main" id="{BB154594-2C3D-96B0-28F0-AB94F1D400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" y="768"/>
              <a:ext cx="5016" cy="3145"/>
              <a:chOff x="1039" y="1008"/>
              <a:chExt cx="3521" cy="2982"/>
            </a:xfrm>
          </p:grpSpPr>
          <p:grpSp>
            <p:nvGrpSpPr>
              <p:cNvPr id="16399" name="Group 2">
                <a:extLst>
                  <a:ext uri="{FF2B5EF4-FFF2-40B4-BE49-F238E27FC236}">
                    <a16:creationId xmlns:a16="http://schemas.microsoft.com/office/drawing/2014/main" id="{FA1B372A-BB45-923C-AE84-A793B606A7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2" y="1008"/>
                <a:ext cx="3168" cy="2592"/>
                <a:chOff x="1200" y="720"/>
                <a:chExt cx="3168" cy="2592"/>
              </a:xfrm>
            </p:grpSpPr>
            <p:sp>
              <p:nvSpPr>
                <p:cNvPr id="16447" name="Line 3">
                  <a:extLst>
                    <a:ext uri="{FF2B5EF4-FFF2-40B4-BE49-F238E27FC236}">
                      <a16:creationId xmlns:a16="http://schemas.microsoft.com/office/drawing/2014/main" id="{89BA8D35-7FAA-CADA-0F67-7948056BA5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00" y="720"/>
                  <a:ext cx="0" cy="259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8" name="Line 4">
                  <a:extLst>
                    <a:ext uri="{FF2B5EF4-FFF2-40B4-BE49-F238E27FC236}">
                      <a16:creationId xmlns:a16="http://schemas.microsoft.com/office/drawing/2014/main" id="{BD96030D-78E5-E967-47A1-76C4901450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0" y="3312"/>
                  <a:ext cx="316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400" name="Line 5">
                <a:extLst>
                  <a:ext uri="{FF2B5EF4-FFF2-40B4-BE49-F238E27FC236}">
                    <a16:creationId xmlns:a16="http://schemas.microsoft.com/office/drawing/2014/main" id="{8C364E36-7E4B-EC93-E3ED-3D19239679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2" y="3408"/>
                <a:ext cx="144" cy="19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1" name="Line 6">
                <a:extLst>
                  <a:ext uri="{FF2B5EF4-FFF2-40B4-BE49-F238E27FC236}">
                    <a16:creationId xmlns:a16="http://schemas.microsoft.com/office/drawing/2014/main" id="{E3F8C982-ADB3-9F7D-ABC7-4C12FC8226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36" y="3312"/>
                <a:ext cx="192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Line 7">
                <a:extLst>
                  <a:ext uri="{FF2B5EF4-FFF2-40B4-BE49-F238E27FC236}">
                    <a16:creationId xmlns:a16="http://schemas.microsoft.com/office/drawing/2014/main" id="{984DE6EB-68F5-3C2E-E1AD-7782F317C1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3264"/>
                <a:ext cx="144" cy="4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" name="Line 8">
                <a:extLst>
                  <a:ext uri="{FF2B5EF4-FFF2-40B4-BE49-F238E27FC236}">
                    <a16:creationId xmlns:a16="http://schemas.microsoft.com/office/drawing/2014/main" id="{161BC090-9290-624F-1730-31BEFD4D2A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3216"/>
                <a:ext cx="144" cy="4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4" name="Line 9">
                <a:extLst>
                  <a:ext uri="{FF2B5EF4-FFF2-40B4-BE49-F238E27FC236}">
                    <a16:creationId xmlns:a16="http://schemas.microsoft.com/office/drawing/2014/main" id="{4ACFBAE1-5621-2575-BA70-539522D213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16" y="3168"/>
                <a:ext cx="240" cy="4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5" name="Line 10">
                <a:extLst>
                  <a:ext uri="{FF2B5EF4-FFF2-40B4-BE49-F238E27FC236}">
                    <a16:creationId xmlns:a16="http://schemas.microsoft.com/office/drawing/2014/main" id="{83479736-307A-DFD2-568E-C00C4528A4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3120"/>
                <a:ext cx="240" cy="4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6" name="Line 11">
                <a:extLst>
                  <a:ext uri="{FF2B5EF4-FFF2-40B4-BE49-F238E27FC236}">
                    <a16:creationId xmlns:a16="http://schemas.microsoft.com/office/drawing/2014/main" id="{9D946E45-0182-2CF2-5459-47811C8E4E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8" y="302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7" name="Line 12">
                <a:extLst>
                  <a:ext uri="{FF2B5EF4-FFF2-40B4-BE49-F238E27FC236}">
                    <a16:creationId xmlns:a16="http://schemas.microsoft.com/office/drawing/2014/main" id="{D8F3C3B8-80D1-2E12-6AEB-3FDBC63D39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880"/>
                <a:ext cx="144" cy="19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8" name="Line 13">
                <a:extLst>
                  <a:ext uri="{FF2B5EF4-FFF2-40B4-BE49-F238E27FC236}">
                    <a16:creationId xmlns:a16="http://schemas.microsoft.com/office/drawing/2014/main" id="{D2594CCF-584E-FD99-C223-B23EDF0BA9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736"/>
                <a:ext cx="48" cy="144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9" name="Line 14">
                <a:extLst>
                  <a:ext uri="{FF2B5EF4-FFF2-40B4-BE49-F238E27FC236}">
                    <a16:creationId xmlns:a16="http://schemas.microsoft.com/office/drawing/2014/main" id="{547392AB-BA1C-747C-4F9D-2E34CEA3B9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6" y="2448"/>
                <a:ext cx="96" cy="28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0" name="Line 15">
                <a:extLst>
                  <a:ext uri="{FF2B5EF4-FFF2-40B4-BE49-F238E27FC236}">
                    <a16:creationId xmlns:a16="http://schemas.microsoft.com/office/drawing/2014/main" id="{9B9B5CB7-1FBC-1E65-36E5-3A7D6D910E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2" y="2352"/>
                <a:ext cx="96" cy="9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1" name="Line 16">
                <a:extLst>
                  <a:ext uri="{FF2B5EF4-FFF2-40B4-BE49-F238E27FC236}">
                    <a16:creationId xmlns:a16="http://schemas.microsoft.com/office/drawing/2014/main" id="{F1063AA3-D5C6-D9B9-0F2C-D5FD2BDA3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28" y="2256"/>
                <a:ext cx="192" cy="9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2" name="Line 17">
                <a:extLst>
                  <a:ext uri="{FF2B5EF4-FFF2-40B4-BE49-F238E27FC236}">
                    <a16:creationId xmlns:a16="http://schemas.microsoft.com/office/drawing/2014/main" id="{A0C36F4C-11E6-CFD6-B1C5-B49897542D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0" y="2160"/>
                <a:ext cx="192" cy="9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3" name="Line 18">
                <a:extLst>
                  <a:ext uri="{FF2B5EF4-FFF2-40B4-BE49-F238E27FC236}">
                    <a16:creationId xmlns:a16="http://schemas.microsoft.com/office/drawing/2014/main" id="{3EE8300D-61D5-8C39-0895-9663F84AF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12"/>
                <a:ext cx="144" cy="48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4" name="Line 19">
                <a:extLst>
                  <a:ext uri="{FF2B5EF4-FFF2-40B4-BE49-F238E27FC236}">
                    <a16:creationId xmlns:a16="http://schemas.microsoft.com/office/drawing/2014/main" id="{C7FC1DF4-C130-8EB0-1EA8-9DEAF1866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56" y="2064"/>
                <a:ext cx="144" cy="48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5" name="Line 20">
                <a:extLst>
                  <a:ext uri="{FF2B5EF4-FFF2-40B4-BE49-F238E27FC236}">
                    <a16:creationId xmlns:a16="http://schemas.microsoft.com/office/drawing/2014/main" id="{3500E631-CEE7-EA28-F07C-CB0AF2D4C5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0" y="2016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6" name="Line 21">
                <a:extLst>
                  <a:ext uri="{FF2B5EF4-FFF2-40B4-BE49-F238E27FC236}">
                    <a16:creationId xmlns:a16="http://schemas.microsoft.com/office/drawing/2014/main" id="{4CFB4AE7-50EE-2B4F-A12F-F1FA8F845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96" y="1968"/>
                <a:ext cx="192" cy="48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7" name="Line 22">
                <a:extLst>
                  <a:ext uri="{FF2B5EF4-FFF2-40B4-BE49-F238E27FC236}">
                    <a16:creationId xmlns:a16="http://schemas.microsoft.com/office/drawing/2014/main" id="{9EE19BF0-1552-53B9-4158-CA71D22250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88" y="1920"/>
                <a:ext cx="192" cy="48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8" name="Line 23">
                <a:extLst>
                  <a:ext uri="{FF2B5EF4-FFF2-40B4-BE49-F238E27FC236}">
                    <a16:creationId xmlns:a16="http://schemas.microsoft.com/office/drawing/2014/main" id="{3BC07843-BC34-516C-069E-341AA9F34B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80" y="1824"/>
                <a:ext cx="192" cy="9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Line 24">
                <a:extLst>
                  <a:ext uri="{FF2B5EF4-FFF2-40B4-BE49-F238E27FC236}">
                    <a16:creationId xmlns:a16="http://schemas.microsoft.com/office/drawing/2014/main" id="{D16D7754-94F6-E13B-AB06-2EEC0E351E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8" y="1584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0" name="Line 25">
                <a:extLst>
                  <a:ext uri="{FF2B5EF4-FFF2-40B4-BE49-F238E27FC236}">
                    <a16:creationId xmlns:a16="http://schemas.microsoft.com/office/drawing/2014/main" id="{F94D4396-F8E2-B3A9-101A-A4E4EE38D0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6" y="1440"/>
                <a:ext cx="48" cy="144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1" name="Line 26">
                <a:extLst>
                  <a:ext uri="{FF2B5EF4-FFF2-40B4-BE49-F238E27FC236}">
                    <a16:creationId xmlns:a16="http://schemas.microsoft.com/office/drawing/2014/main" id="{C35677B2-B830-669A-319B-76AAE18B74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1248"/>
                <a:ext cx="96" cy="192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2" name="Line 27">
                <a:extLst>
                  <a:ext uri="{FF2B5EF4-FFF2-40B4-BE49-F238E27FC236}">
                    <a16:creationId xmlns:a16="http://schemas.microsoft.com/office/drawing/2014/main" id="{A85772F2-D50C-A963-375A-CB30DBE1CB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72" y="1680"/>
                <a:ext cx="96" cy="144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23" name="Group 28">
                <a:extLst>
                  <a:ext uri="{FF2B5EF4-FFF2-40B4-BE49-F238E27FC236}">
                    <a16:creationId xmlns:a16="http://schemas.microsoft.com/office/drawing/2014/main" id="{CDC7E19B-8A8F-9C5B-E5AB-5961E1C483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56" y="1296"/>
                <a:ext cx="288" cy="2292"/>
                <a:chOff x="864" y="864"/>
                <a:chExt cx="288" cy="2470"/>
              </a:xfrm>
            </p:grpSpPr>
            <p:sp>
              <p:nvSpPr>
                <p:cNvPr id="16436" name="Text Box 29">
                  <a:extLst>
                    <a:ext uri="{FF2B5EF4-FFF2-40B4-BE49-F238E27FC236}">
                      <a16:creationId xmlns:a16="http://schemas.microsoft.com/office/drawing/2014/main" id="{4489730E-3209-D013-89C9-F958B6186A6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864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11</a:t>
                  </a:r>
                </a:p>
              </p:txBody>
            </p:sp>
            <p:sp>
              <p:nvSpPr>
                <p:cNvPr id="16437" name="Text Box 30">
                  <a:extLst>
                    <a:ext uri="{FF2B5EF4-FFF2-40B4-BE49-F238E27FC236}">
                      <a16:creationId xmlns:a16="http://schemas.microsoft.com/office/drawing/2014/main" id="{E2E8CB18-D92F-2E52-7D68-57D78A53DD7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1104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16438" name="Text Box 31">
                  <a:extLst>
                    <a:ext uri="{FF2B5EF4-FFF2-40B4-BE49-F238E27FC236}">
                      <a16:creationId xmlns:a16="http://schemas.microsoft.com/office/drawing/2014/main" id="{B532E18A-2619-CB67-37EB-0BE7A970CF5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1346"/>
                  <a:ext cx="288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9</a:t>
                  </a:r>
                </a:p>
              </p:txBody>
            </p:sp>
            <p:sp>
              <p:nvSpPr>
                <p:cNvPr id="16439" name="Text Box 32">
                  <a:extLst>
                    <a:ext uri="{FF2B5EF4-FFF2-40B4-BE49-F238E27FC236}">
                      <a16:creationId xmlns:a16="http://schemas.microsoft.com/office/drawing/2014/main" id="{88C9E9DC-3A3A-DB02-6E44-C3057611C15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1539"/>
                  <a:ext cx="288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8</a:t>
                  </a:r>
                </a:p>
              </p:txBody>
            </p:sp>
            <p:sp>
              <p:nvSpPr>
                <p:cNvPr id="16440" name="Text Box 33">
                  <a:extLst>
                    <a:ext uri="{FF2B5EF4-FFF2-40B4-BE49-F238E27FC236}">
                      <a16:creationId xmlns:a16="http://schemas.microsoft.com/office/drawing/2014/main" id="{84A9F094-E3D7-0E52-D7EB-09AB9B9D97E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1727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16441" name="Text Box 34">
                  <a:extLst>
                    <a:ext uri="{FF2B5EF4-FFF2-40B4-BE49-F238E27FC236}">
                      <a16:creationId xmlns:a16="http://schemas.microsoft.com/office/drawing/2014/main" id="{B7A46272-76C2-7770-C6FF-C5691D4486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1958"/>
                  <a:ext cx="288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16442" name="Text Box 35">
                  <a:extLst>
                    <a:ext uri="{FF2B5EF4-FFF2-40B4-BE49-F238E27FC236}">
                      <a16:creationId xmlns:a16="http://schemas.microsoft.com/office/drawing/2014/main" id="{C3914AAA-CE6F-140A-45DB-09B973811B8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2159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16443" name="Text Box 36">
                  <a:extLst>
                    <a:ext uri="{FF2B5EF4-FFF2-40B4-BE49-F238E27FC236}">
                      <a16:creationId xmlns:a16="http://schemas.microsoft.com/office/drawing/2014/main" id="{E93E4B69-4F65-2A0D-D7BE-3650D5264BC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2401"/>
                  <a:ext cx="288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16444" name="Text Box 37">
                  <a:extLst>
                    <a:ext uri="{FF2B5EF4-FFF2-40B4-BE49-F238E27FC236}">
                      <a16:creationId xmlns:a16="http://schemas.microsoft.com/office/drawing/2014/main" id="{C7298AAE-7382-A0A8-1835-7588B12BFF7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2640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16445" name="Text Box 38">
                  <a:extLst>
                    <a:ext uri="{FF2B5EF4-FFF2-40B4-BE49-F238E27FC236}">
                      <a16:creationId xmlns:a16="http://schemas.microsoft.com/office/drawing/2014/main" id="{A008D201-5F4A-4453-A19D-592CE1AFDD5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2879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16446" name="Text Box 39">
                  <a:extLst>
                    <a:ext uri="{FF2B5EF4-FFF2-40B4-BE49-F238E27FC236}">
                      <a16:creationId xmlns:a16="http://schemas.microsoft.com/office/drawing/2014/main" id="{07C1F0F9-F94B-FB1B-CD81-52BD9BAC2A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3117"/>
                  <a:ext cx="288" cy="2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algn="r" rtl="1">
                    <a:spcBef>
                      <a:spcPct val="50000"/>
                    </a:spcBef>
                  </a:pPr>
                  <a:r>
                    <a:rPr lang="en-US" altLang="ru-RU" sz="1600" b="1"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sp>
            <p:nvSpPr>
              <p:cNvPr id="16424" name="Text Box 42">
                <a:extLst>
                  <a:ext uri="{FF2B5EF4-FFF2-40B4-BE49-F238E27FC236}">
                    <a16:creationId xmlns:a16="http://schemas.microsoft.com/office/drawing/2014/main" id="{DE7F9665-7C7D-C8ED-80BB-D61FAD4F56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9" y="1060"/>
                <a:ext cx="1152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ru-RU" sz="2800" b="1">
                    <a:cs typeface="Times New Roman" panose="02020603050405020304" pitchFamily="18" charset="0"/>
                  </a:rPr>
                  <a:t>pH</a:t>
                </a:r>
              </a:p>
            </p:txBody>
          </p:sp>
          <p:sp>
            <p:nvSpPr>
              <p:cNvPr id="16425" name="Text Box 43">
                <a:extLst>
                  <a:ext uri="{FF2B5EF4-FFF2-40B4-BE49-F238E27FC236}">
                    <a16:creationId xmlns:a16="http://schemas.microsoft.com/office/drawing/2014/main" id="{285CCAAB-3D77-B6EE-B64E-3D2B6ECF4F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3677"/>
                <a:ext cx="943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he-IL" altLang="ru-RU" sz="2800" b="1">
                    <a:latin typeface="David" panose="020E0502060401010101" pitchFamily="34" charset="-79"/>
                    <a:cs typeface="David" panose="020E0502060401010101" pitchFamily="34" charset="-79"/>
                  </a:rPr>
                  <a:t>ריכוז של בסיס</a:t>
                </a:r>
                <a:endParaRPr lang="en-US" altLang="ru-RU" sz="2800" b="1">
                  <a:latin typeface="David" panose="020E0502060401010101" pitchFamily="34" charset="-79"/>
                  <a:cs typeface="David" panose="020E0502060401010101" pitchFamily="34" charset="-79"/>
                </a:endParaRPr>
              </a:p>
            </p:txBody>
          </p:sp>
          <p:sp>
            <p:nvSpPr>
              <p:cNvPr id="16426" name="Line 44">
                <a:extLst>
                  <a:ext uri="{FF2B5EF4-FFF2-40B4-BE49-F238E27FC236}">
                    <a16:creationId xmlns:a16="http://schemas.microsoft.com/office/drawing/2014/main" id="{1E9EDCC5-DEC3-FC7A-C1C0-8E597F719B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2" y="3400"/>
                <a:ext cx="149" cy="20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7" name="Line 45">
                <a:extLst>
                  <a:ext uri="{FF2B5EF4-FFF2-40B4-BE49-F238E27FC236}">
                    <a16:creationId xmlns:a16="http://schemas.microsoft.com/office/drawing/2014/main" id="{9E734E96-239E-5A3D-A6BD-9A6FBA91A5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41" y="3300"/>
                <a:ext cx="198" cy="10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8" name="Line 46">
                <a:extLst>
                  <a:ext uri="{FF2B5EF4-FFF2-40B4-BE49-F238E27FC236}">
                    <a16:creationId xmlns:a16="http://schemas.microsoft.com/office/drawing/2014/main" id="{9D668878-9A47-8E25-32B4-6E92276FA0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39" y="3250"/>
                <a:ext cx="149" cy="5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9" name="Line 47">
                <a:extLst>
                  <a:ext uri="{FF2B5EF4-FFF2-40B4-BE49-F238E27FC236}">
                    <a16:creationId xmlns:a16="http://schemas.microsoft.com/office/drawing/2014/main" id="{153F4364-F5F7-246F-A228-AE1187F34B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88" y="3200"/>
                <a:ext cx="149" cy="5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0" name="Line 48">
                <a:extLst>
                  <a:ext uri="{FF2B5EF4-FFF2-40B4-BE49-F238E27FC236}">
                    <a16:creationId xmlns:a16="http://schemas.microsoft.com/office/drawing/2014/main" id="{0C08E97A-2A4F-F09C-4FA5-BE2FE57574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37" y="3150"/>
                <a:ext cx="248" cy="5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1" name="Line 49">
                <a:extLst>
                  <a:ext uri="{FF2B5EF4-FFF2-40B4-BE49-F238E27FC236}">
                    <a16:creationId xmlns:a16="http://schemas.microsoft.com/office/drawing/2014/main" id="{6F4DBAB3-0E52-A652-739C-0DC0624004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5" y="3100"/>
                <a:ext cx="248" cy="5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2" name="Line 50">
                <a:extLst>
                  <a:ext uri="{FF2B5EF4-FFF2-40B4-BE49-F238E27FC236}">
                    <a16:creationId xmlns:a16="http://schemas.microsoft.com/office/drawing/2014/main" id="{498A0B57-AD38-09BE-83A2-97563D5FFC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3" y="3000"/>
                <a:ext cx="149" cy="10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3" name="Line 51">
                <a:extLst>
                  <a:ext uri="{FF2B5EF4-FFF2-40B4-BE49-F238E27FC236}">
                    <a16:creationId xmlns:a16="http://schemas.microsoft.com/office/drawing/2014/main" id="{B44B864D-E994-2B77-C69A-706D1EF0D2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92" y="2832"/>
                <a:ext cx="101" cy="192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4" name="Line 52">
                <a:extLst>
                  <a:ext uri="{FF2B5EF4-FFF2-40B4-BE49-F238E27FC236}">
                    <a16:creationId xmlns:a16="http://schemas.microsoft.com/office/drawing/2014/main" id="{C34F16E5-FC3A-C2AC-9723-6E90C546D3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48" cy="144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5" name="Line 53">
                <a:extLst>
                  <a:ext uri="{FF2B5EF4-FFF2-40B4-BE49-F238E27FC236}">
                    <a16:creationId xmlns:a16="http://schemas.microsoft.com/office/drawing/2014/main" id="{7C5C6498-19A8-F63F-4ECD-93795F8A7E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6" y="2400"/>
                <a:ext cx="144" cy="288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89" name="Oval 67">
              <a:extLst>
                <a:ext uri="{FF2B5EF4-FFF2-40B4-BE49-F238E27FC236}">
                  <a16:creationId xmlns:a16="http://schemas.microsoft.com/office/drawing/2014/main" id="{4CE4CB42-75A1-36E2-18CA-4FE3787E9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" y="3417"/>
              <a:ext cx="179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/>
              <a:endParaRPr lang="ru-RU" altLang="ru-RU">
                <a:cs typeface="Times New Roman" panose="02020603050405020304" pitchFamily="18" charset="0"/>
              </a:endParaRPr>
            </a:p>
          </p:txBody>
        </p:sp>
        <p:sp>
          <p:nvSpPr>
            <p:cNvPr id="16390" name="Oval 68">
              <a:extLst>
                <a:ext uri="{FF2B5EF4-FFF2-40B4-BE49-F238E27FC236}">
                  <a16:creationId xmlns:a16="http://schemas.microsoft.com/office/drawing/2014/main" id="{87D16A46-606B-ED96-20CA-C9C3D4590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976"/>
              <a:ext cx="198" cy="17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/>
              <a:endParaRPr lang="ru-RU" altLang="ru-RU">
                <a:cs typeface="Times New Roman" panose="02020603050405020304" pitchFamily="18" charset="0"/>
              </a:endParaRPr>
            </a:p>
          </p:txBody>
        </p:sp>
        <p:sp>
          <p:nvSpPr>
            <p:cNvPr id="16391" name="Oval 69">
              <a:extLst>
                <a:ext uri="{FF2B5EF4-FFF2-40B4-BE49-F238E27FC236}">
                  <a16:creationId xmlns:a16="http://schemas.microsoft.com/office/drawing/2014/main" id="{AAAE21A6-E442-F171-58C1-7D370CD66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" y="2175"/>
              <a:ext cx="217" cy="18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/>
              <a:endParaRPr lang="ru-RU" altLang="ru-RU">
                <a:cs typeface="Times New Roman" panose="02020603050405020304" pitchFamily="18" charset="0"/>
              </a:endParaRPr>
            </a:p>
          </p:txBody>
        </p:sp>
        <p:sp>
          <p:nvSpPr>
            <p:cNvPr id="16392" name="Oval 70">
              <a:extLst>
                <a:ext uri="{FF2B5EF4-FFF2-40B4-BE49-F238E27FC236}">
                  <a16:creationId xmlns:a16="http://schemas.microsoft.com/office/drawing/2014/main" id="{F3F08E54-0C66-8CEA-F13A-D3EDDF6D5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8" y="875"/>
              <a:ext cx="220" cy="18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/>
              <a:endParaRPr lang="ru-RU" altLang="ru-RU">
                <a:cs typeface="Times New Roman" panose="02020603050405020304" pitchFamily="18" charset="0"/>
              </a:endParaRPr>
            </a:p>
          </p:txBody>
        </p:sp>
        <p:sp>
          <p:nvSpPr>
            <p:cNvPr id="16393" name="Oval 71">
              <a:extLst>
                <a:ext uri="{FF2B5EF4-FFF2-40B4-BE49-F238E27FC236}">
                  <a16:creationId xmlns:a16="http://schemas.microsoft.com/office/drawing/2014/main" id="{D49B0E74-F633-063C-F3E5-3DE9B6051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68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/>
              <a:endParaRPr lang="ru-RU" altLang="ru-RU">
                <a:cs typeface="Times New Roman" panose="02020603050405020304" pitchFamily="18" charset="0"/>
              </a:endParaRPr>
            </a:p>
          </p:txBody>
        </p:sp>
        <p:sp>
          <p:nvSpPr>
            <p:cNvPr id="16394" name="Text Box 72">
              <a:extLst>
                <a:ext uri="{FF2B5EF4-FFF2-40B4-BE49-F238E27FC236}">
                  <a16:creationId xmlns:a16="http://schemas.microsoft.com/office/drawing/2014/main" id="{69863347-13A2-9C57-020E-15BCA0EC8F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832"/>
              <a:ext cx="24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4800" b="1">
                  <a:solidFill>
                    <a:srgbClr val="FF3300"/>
                  </a:solidFill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6395" name="Text Box 73">
              <a:extLst>
                <a:ext uri="{FF2B5EF4-FFF2-40B4-BE49-F238E27FC236}">
                  <a16:creationId xmlns:a16="http://schemas.microsoft.com/office/drawing/2014/main" id="{34D7A904-6FFA-365F-FFDB-B5994A333C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" y="2520"/>
              <a:ext cx="24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4800" b="1">
                  <a:solidFill>
                    <a:srgbClr val="FF3300"/>
                  </a:solidFill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396" name="Text Box 74">
              <a:extLst>
                <a:ext uri="{FF2B5EF4-FFF2-40B4-BE49-F238E27FC236}">
                  <a16:creationId xmlns:a16="http://schemas.microsoft.com/office/drawing/2014/main" id="{7E6C3E08-D37F-DEF5-9E8A-710FA36D3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1641"/>
              <a:ext cx="24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4800" b="1">
                  <a:solidFill>
                    <a:srgbClr val="FF3300"/>
                  </a:solidFill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6397" name="Text Box 75">
              <a:extLst>
                <a:ext uri="{FF2B5EF4-FFF2-40B4-BE49-F238E27FC236}">
                  <a16:creationId xmlns:a16="http://schemas.microsoft.com/office/drawing/2014/main" id="{CEE9C7B7-6878-C9D1-EE6D-8B33AA6D55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0"/>
              <a:ext cx="336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4800" b="1">
                  <a:solidFill>
                    <a:srgbClr val="FF3300"/>
                  </a:solidFill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6398" name="Text Box 76">
              <a:extLst>
                <a:ext uri="{FF2B5EF4-FFF2-40B4-BE49-F238E27FC236}">
                  <a16:creationId xmlns:a16="http://schemas.microsoft.com/office/drawing/2014/main" id="{58FBCA71-B47E-7CD8-C88A-C8015DD33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432"/>
              <a:ext cx="432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4800" b="1">
                  <a:solidFill>
                    <a:srgbClr val="FF3300"/>
                  </a:solidFill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71230A8-4980-6476-AA27-15B276B1D8D8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446213" y="404813"/>
            <a:ext cx="6478587" cy="546100"/>
          </a:xfrm>
          <a:prstGeom prst="rect">
            <a:avLst/>
          </a:prstGeom>
          <a:solidFill>
            <a:srgbClr val="FFC000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תרגיל- טיטרציה של </a:t>
            </a:r>
            <a:r>
              <a:rPr kumimoji="0" lang="he-IL" altLang="he-IL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אלנין</a:t>
            </a:r>
            <a:endParaRPr kumimoji="0" lang="en-US" alt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7441D56-41E7-1223-4FBD-7AA20134D71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446213" y="404813"/>
            <a:ext cx="6478587" cy="546100"/>
          </a:xfrm>
          <a:prstGeom prst="rect">
            <a:avLst/>
          </a:prstGeom>
          <a:solidFill>
            <a:srgbClr val="FFC000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מטען החומצה האמינית ב-</a:t>
            </a:r>
            <a:r>
              <a:rPr kumimoji="0" lang="en-US" alt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</a:t>
            </a:r>
            <a:r>
              <a:rPr kumimoji="0" lang="he-IL" alt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שונים</a:t>
            </a:r>
            <a:endParaRPr kumimoji="0" lang="en-US" alt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7410" name="אובייקט 17" descr="מטען החומצה האמינית ב-pH שונים&#10;">
            <a:extLst>
              <a:ext uri="{FF2B5EF4-FFF2-40B4-BE49-F238E27FC236}">
                <a16:creationId xmlns:a16="http://schemas.microsoft.com/office/drawing/2014/main" id="{8FEF38AE-2D54-10EC-B3A4-36AAD34760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574792"/>
              </p:ext>
            </p:extLst>
          </p:nvPr>
        </p:nvGraphicFramePr>
        <p:xfrm>
          <a:off x="1763688" y="980728"/>
          <a:ext cx="5500687" cy="557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58173" imgH="6034209" progId="Word.Document.12">
                  <p:embed/>
                </p:oleObj>
              </mc:Choice>
              <mc:Fallback>
                <p:oleObj name="Document" r:id="rId2" imgW="5958173" imgH="6034209" progId="Word.Document.12">
                  <p:embed/>
                  <p:pic>
                    <p:nvPicPr>
                      <p:cNvPr id="0" name="אובייקט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980728"/>
                        <a:ext cx="5500687" cy="557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Text Box 12">
            <a:extLst>
              <a:ext uri="{FF2B5EF4-FFF2-40B4-BE49-F238E27FC236}">
                <a16:creationId xmlns:a16="http://schemas.microsoft.com/office/drawing/2014/main" id="{39CB915A-AB10-0B88-C86E-D3593DE48459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259632" y="436282"/>
            <a:ext cx="7345362" cy="10160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מה שונה ומה משותף לחומצות האמיניות הבאות?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מי יוצא דופן ומדוע?</a:t>
            </a:r>
            <a:endParaRPr kumimoji="0" lang="en-US" altLang="he-IL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B0E6477F-AF1F-FB8F-5C9A-AE575AAF8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697163"/>
            <a:ext cx="2105025" cy="5032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גליצין </a:t>
            </a:r>
            <a:r>
              <a:rPr lang="en-US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(Gly/G)</a:t>
            </a:r>
          </a:p>
          <a:p>
            <a:pPr eaLnBrk="1" hangingPunct="1"/>
            <a:endParaRPr lang="en-US" altLang="he-IL" sz="24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61716755-C708-27A7-F6F1-B474FB3A1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953000"/>
            <a:ext cx="2151063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 dirty="0" err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אלאנין</a:t>
            </a:r>
            <a:r>
              <a:rPr lang="he-IL" altLang="he-IL" sz="2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he-IL" sz="2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(Ala/A)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CB3A72A0-9ADC-55A3-52D9-D491DF667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800600"/>
            <a:ext cx="21336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ולין </a:t>
            </a:r>
            <a:r>
              <a:rPr lang="en-US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(Val/V)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E8494B6C-51B7-ABDF-1854-23CC5DF6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638800"/>
            <a:ext cx="23622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לואיצין </a:t>
            </a:r>
            <a:r>
              <a:rPr lang="en-US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(Leu/L)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9E4B33D2-46A1-3873-882A-CAB357939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9738" y="3200400"/>
            <a:ext cx="2303462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איזולואיצין  </a:t>
            </a:r>
            <a:r>
              <a:rPr lang="en-US" altLang="he-IL" sz="24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(Ile/I)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9" name="Picture 7">
            <a:extLst>
              <a:ext uri="{FF2B5EF4-FFF2-40B4-BE49-F238E27FC236}">
                <a16:creationId xmlns:a16="http://schemas.microsoft.com/office/drawing/2014/main" id="{E641AEE7-A61B-DD48-B5DC-0B2193760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352800"/>
            <a:ext cx="2119313" cy="161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0" name="Picture 8">
            <a:extLst>
              <a:ext uri="{FF2B5EF4-FFF2-40B4-BE49-F238E27FC236}">
                <a16:creationId xmlns:a16="http://schemas.microsoft.com/office/drawing/2014/main" id="{6F735A5A-2B5E-3D64-E9D7-782E1DC1B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28975"/>
            <a:ext cx="2673350" cy="1582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1" name="Picture 9">
            <a:extLst>
              <a:ext uri="{FF2B5EF4-FFF2-40B4-BE49-F238E27FC236}">
                <a16:creationId xmlns:a16="http://schemas.microsoft.com/office/drawing/2014/main" id="{9C11BB50-80AB-064C-1987-A1C5763CC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563" y="4114800"/>
            <a:ext cx="3449637" cy="1573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2" name="Picture 10">
            <a:extLst>
              <a:ext uri="{FF2B5EF4-FFF2-40B4-BE49-F238E27FC236}">
                <a16:creationId xmlns:a16="http://schemas.microsoft.com/office/drawing/2014/main" id="{7918A886-954B-B8BF-3C52-D98C453F5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600200"/>
            <a:ext cx="3429000" cy="1598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3" name="Picture 11">
            <a:extLst>
              <a:ext uri="{FF2B5EF4-FFF2-40B4-BE49-F238E27FC236}">
                <a16:creationId xmlns:a16="http://schemas.microsoft.com/office/drawing/2014/main" id="{380FDCA5-F664-5099-B93D-40C424605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1676400" cy="1409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5F24E35-1031-578C-F18B-7E47AC4C79FD}"/>
              </a:ext>
            </a:extLst>
          </p:cNvPr>
          <p:cNvSpPr txBox="1"/>
          <p:nvPr/>
        </p:nvSpPr>
        <p:spPr>
          <a:xfrm>
            <a:off x="533400" y="5867400"/>
            <a:ext cx="2819400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b="1" dirty="0">
                <a:solidFill>
                  <a:srgbClr val="C00000"/>
                </a:solidFill>
                <a:ea typeface="Times New Roman (Hebrew)" pitchFamily="26" charset="0"/>
                <a:cs typeface="Arial" pitchFamily="34" charset="0"/>
              </a:rPr>
              <a:t>חומצות אמיניות בעלות קבוצה צדדית בלתי קוטבית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Text Box 10">
            <a:extLst>
              <a:ext uri="{FF2B5EF4-FFF2-40B4-BE49-F238E27FC236}">
                <a16:creationId xmlns:a16="http://schemas.microsoft.com/office/drawing/2014/main" id="{2DE2D95F-17EF-D7BC-615B-37B71C87EF7A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346327" y="430213"/>
            <a:ext cx="6324600" cy="10160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מה שונה ומה משותף לחומצות האמיניות הבאות?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מי יוצא דופן ומדוע?  </a:t>
            </a:r>
            <a:endParaRPr kumimoji="0" lang="en-US" altLang="he-IL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D9FFCECF-4210-A641-D5DA-B715D1CCC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019800"/>
            <a:ext cx="27432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מתיונין </a:t>
            </a:r>
            <a:r>
              <a:rPr lang="en-US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(Met/M)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9DB8C0E4-CDE3-03B7-F985-C7D78EB6E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581400"/>
            <a:ext cx="2667000" cy="4349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פנילאלאנין </a:t>
            </a:r>
            <a:r>
              <a:rPr lang="en-US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(Phe/F)</a:t>
            </a:r>
          </a:p>
          <a:p>
            <a:pPr eaLnBrk="1" hangingPunct="1"/>
            <a:endParaRPr lang="en-US" altLang="he-IL" sz="240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ECE53760-12B0-02A3-4274-E2031A0D3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581400"/>
            <a:ext cx="29718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טריפטופן </a:t>
            </a:r>
            <a:r>
              <a:rPr lang="en-US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(Trp/W)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id="{4B6EFFA7-A670-29F1-5DEE-CE5F45511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6019800"/>
            <a:ext cx="2870200" cy="4349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פרולין </a:t>
            </a:r>
            <a:r>
              <a:rPr lang="en-US" altLang="he-IL" sz="2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(Pro/P)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40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62" name="Picture 6">
            <a:extLst>
              <a:ext uri="{FF2B5EF4-FFF2-40B4-BE49-F238E27FC236}">
                <a16:creationId xmlns:a16="http://schemas.microsoft.com/office/drawing/2014/main" id="{8B257D91-5601-B2A9-0A98-F436936CC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191000"/>
            <a:ext cx="2809875" cy="1825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>
            <a:extLst>
              <a:ext uri="{FF2B5EF4-FFF2-40B4-BE49-F238E27FC236}">
                <a16:creationId xmlns:a16="http://schemas.microsoft.com/office/drawing/2014/main" id="{E24AE69D-7A57-8C60-C39D-698A10CFD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3641725" cy="1825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4" name="Picture 8">
            <a:extLst>
              <a:ext uri="{FF2B5EF4-FFF2-40B4-BE49-F238E27FC236}">
                <a16:creationId xmlns:a16="http://schemas.microsoft.com/office/drawing/2014/main" id="{74E62804-4032-547F-86B1-B02042C6F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213225"/>
            <a:ext cx="4179888" cy="1824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5" name="Picture 9">
            <a:extLst>
              <a:ext uri="{FF2B5EF4-FFF2-40B4-BE49-F238E27FC236}">
                <a16:creationId xmlns:a16="http://schemas.microsoft.com/office/drawing/2014/main" id="{F4227F81-87BB-A412-758C-65FF5B6F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1831975"/>
            <a:ext cx="3895725" cy="1825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2139731-C94C-A1A8-8028-A6063E91DD16}"/>
              </a:ext>
            </a:extLst>
          </p:cNvPr>
          <p:cNvSpPr txBox="1"/>
          <p:nvPr/>
        </p:nvSpPr>
        <p:spPr>
          <a:xfrm>
            <a:off x="769938" y="1120775"/>
            <a:ext cx="2865437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b="1" dirty="0">
                <a:solidFill>
                  <a:schemeClr val="accent1">
                    <a:lumMod val="50000"/>
                  </a:schemeClr>
                </a:solidFill>
                <a:ea typeface="Times New Roman (Hebrew)" pitchFamily="26" charset="0"/>
                <a:cs typeface="Arial" pitchFamily="34" charset="0"/>
              </a:rPr>
              <a:t>חומצות אמיניות בעלות קבוצה צדדית בלתי קוטבית מורכבת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3" name="Text Box 13">
            <a:extLst>
              <a:ext uri="{FF2B5EF4-FFF2-40B4-BE49-F238E27FC236}">
                <a16:creationId xmlns:a16="http://schemas.microsoft.com/office/drawing/2014/main" id="{B0028727-0CDD-1E45-165F-6B547755AC44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928446" y="392113"/>
            <a:ext cx="6324600" cy="10160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מה שונה ומה משותף לחומצות האמיניות הבאות?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מי יוצא דופן ומדוע ?</a:t>
            </a:r>
            <a:endParaRPr kumimoji="0" lang="en-US" altLang="he-IL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84B5876F-6D5F-9F5D-DD0A-83198BC24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24163"/>
            <a:ext cx="23876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טירוזין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(Tyr/Y)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DC03D643-BECA-26E8-5A6C-D35BD71B2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400425"/>
            <a:ext cx="2249488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סרין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(Ser/S)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8EC8575D-89D8-3B25-D0AC-02F5A2D5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824163"/>
            <a:ext cx="22098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תראונין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(Thr/T)</a:t>
            </a:r>
          </a:p>
          <a:p>
            <a:pPr eaLnBrk="1" hangingPunct="1"/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30F7B9A1-480B-251B-45D8-2B3DB03E2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791200"/>
            <a:ext cx="2249488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גלוטמין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(Gln/Q)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6" name="Text Box 6">
            <a:extLst>
              <a:ext uri="{FF2B5EF4-FFF2-40B4-BE49-F238E27FC236}">
                <a16:creationId xmlns:a16="http://schemas.microsoft.com/office/drawing/2014/main" id="{764B957C-AC10-456F-3F97-A9140A5F3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748213"/>
            <a:ext cx="2286000" cy="509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ציסטאין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(Cys/C)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7" name="Text Box 7">
            <a:extLst>
              <a:ext uri="{FF2B5EF4-FFF2-40B4-BE49-F238E27FC236}">
                <a16:creationId xmlns:a16="http://schemas.microsoft.com/office/drawing/2014/main" id="{BD486BA8-75F5-70B1-C177-93CC8F3E8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181600"/>
            <a:ext cx="2249488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אספרגין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(Asn/N)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88" name="Picture 8">
            <a:extLst>
              <a:ext uri="{FF2B5EF4-FFF2-40B4-BE49-F238E27FC236}">
                <a16:creationId xmlns:a16="http://schemas.microsoft.com/office/drawing/2014/main" id="{DFB66E37-A5AB-BBAA-D74E-5859DD7FD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038350"/>
            <a:ext cx="2514600" cy="139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9" name="Picture 9">
            <a:extLst>
              <a:ext uri="{FF2B5EF4-FFF2-40B4-BE49-F238E27FC236}">
                <a16:creationId xmlns:a16="http://schemas.microsoft.com/office/drawing/2014/main" id="{E9AFAD24-C2E1-B4E2-CEB5-82471E9E93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587500"/>
            <a:ext cx="2209800" cy="1265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0" name="Picture 10">
            <a:extLst>
              <a:ext uri="{FF2B5EF4-FFF2-40B4-BE49-F238E27FC236}">
                <a16:creationId xmlns:a16="http://schemas.microsoft.com/office/drawing/2014/main" id="{27FBAB5B-D226-2174-DCAB-70429693B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90700"/>
            <a:ext cx="2590800" cy="106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1" name="Picture 11">
            <a:extLst>
              <a:ext uri="{FF2B5EF4-FFF2-40B4-BE49-F238E27FC236}">
                <a16:creationId xmlns:a16="http://schemas.microsoft.com/office/drawing/2014/main" id="{C6966D7C-09FF-152A-8A84-498284350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505200"/>
            <a:ext cx="2286000" cy="1273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2" name="Picture 12">
            <a:extLst>
              <a:ext uri="{FF2B5EF4-FFF2-40B4-BE49-F238E27FC236}">
                <a16:creationId xmlns:a16="http://schemas.microsoft.com/office/drawing/2014/main" id="{2260B044-C4A9-6993-284D-229252A7E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02063"/>
            <a:ext cx="2971800" cy="1373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4" name="Picture 14">
            <a:extLst>
              <a:ext uri="{FF2B5EF4-FFF2-40B4-BE49-F238E27FC236}">
                <a16:creationId xmlns:a16="http://schemas.microsoft.com/office/drawing/2014/main" id="{1A9ABE79-E4E3-E085-221B-E7D4E2865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2600" y="4773613"/>
            <a:ext cx="2859088" cy="1058862"/>
          </a:xfrm>
          <a:noFill/>
          <a:ln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8DF39AE-59B9-12C9-A6BF-1AAB68EB0ECF}"/>
              </a:ext>
            </a:extLst>
          </p:cNvPr>
          <p:cNvSpPr txBox="1"/>
          <p:nvPr/>
        </p:nvSpPr>
        <p:spPr>
          <a:xfrm>
            <a:off x="533400" y="5867400"/>
            <a:ext cx="3048000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b="1" dirty="0">
                <a:solidFill>
                  <a:srgbClr val="C00000"/>
                </a:solidFill>
                <a:latin typeface="Arial" panose="020B0604020202020204" pitchFamily="34" charset="0"/>
                <a:ea typeface="Times New Roman (Hebrew)" pitchFamily="26" charset="0"/>
                <a:cs typeface="Arial" panose="020B0604020202020204" pitchFamily="34" charset="0"/>
              </a:rPr>
              <a:t>חומצות אמיניות בעלות קבוצה צדדית קוטבית לא טעונה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5" name="Text Box 12">
            <a:extLst>
              <a:ext uri="{FF2B5EF4-FFF2-40B4-BE49-F238E27FC236}">
                <a16:creationId xmlns:a16="http://schemas.microsoft.com/office/drawing/2014/main" id="{F0CEAEAD-9308-0E62-31AB-2FFA8DBC02C6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409700" y="402168"/>
            <a:ext cx="6324600" cy="10160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מה שונה ומה משותף לחומצות האמיניות הבאות?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מי יוצא דופן ומדוע?  </a:t>
            </a:r>
            <a:endParaRPr kumimoji="0" lang="en-US" altLang="he-IL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E8F3FB26-33EF-2DF4-4862-842EC36B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419600"/>
            <a:ext cx="2895600" cy="536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ליזין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(Lys/K)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8BF9C983-9F37-EAB6-6DF7-55FCB902A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20574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ארגינין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(Arg/R)</a:t>
            </a:r>
          </a:p>
          <a:p>
            <a:pPr eaLnBrk="1" hangingPunct="1"/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ACDAFB68-C72A-A332-4B20-08365BE5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838" y="5638800"/>
            <a:ext cx="3027362" cy="534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חומצה אספרטית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(Asp/D)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59C588FE-923C-141B-40B9-0CFE1B90B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743200"/>
            <a:ext cx="20574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היסטידין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(His/H)</a:t>
            </a:r>
          </a:p>
          <a:p>
            <a:pPr algn="ctr" eaLnBrk="1" hangingPunct="1">
              <a:spcBef>
                <a:spcPts val="600"/>
              </a:spcBef>
            </a:pPr>
            <a:endParaRPr lang="en-US" altLang="he-IL" sz="200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5D7F1212-FAE9-07CB-4F7B-15524C649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38800"/>
            <a:ext cx="28194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he-IL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חומצה גלוטמית </a:t>
            </a:r>
            <a:r>
              <a:rPr lang="en-US" altLang="he-IL" sz="200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(Glu/E)</a:t>
            </a:r>
          </a:p>
        </p:txBody>
      </p:sp>
      <p:pic>
        <p:nvPicPr>
          <p:cNvPr id="21511" name="Picture 7">
            <a:extLst>
              <a:ext uri="{FF2B5EF4-FFF2-40B4-BE49-F238E27FC236}">
                <a16:creationId xmlns:a16="http://schemas.microsoft.com/office/drawing/2014/main" id="{4882417B-0C74-6B92-D04C-32DB5CFD0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24000"/>
            <a:ext cx="3071813" cy="1274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9">
            <a:extLst>
              <a:ext uri="{FF2B5EF4-FFF2-40B4-BE49-F238E27FC236}">
                <a16:creationId xmlns:a16="http://schemas.microsoft.com/office/drawing/2014/main" id="{082F9CAC-E214-2C27-1612-386D81D94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352800"/>
            <a:ext cx="3789363" cy="1065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10">
            <a:extLst>
              <a:ext uri="{FF2B5EF4-FFF2-40B4-BE49-F238E27FC236}">
                <a16:creationId xmlns:a16="http://schemas.microsoft.com/office/drawing/2014/main" id="{3E5632EE-390C-83B9-7CFF-17FC032A2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2000"/>
            <a:ext cx="2212975" cy="1101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1">
            <a:extLst>
              <a:ext uri="{FF2B5EF4-FFF2-40B4-BE49-F238E27FC236}">
                <a16:creationId xmlns:a16="http://schemas.microsoft.com/office/drawing/2014/main" id="{AFCC5E51-1F13-79C1-D26E-3888EDCE6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0"/>
            <a:ext cx="2801938" cy="1104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DD849F4-BB18-D0FC-E19A-F3DB81FD9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43200" y="6098381"/>
            <a:ext cx="3048000" cy="5222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b="1" dirty="0">
                <a:solidFill>
                  <a:srgbClr val="C00000"/>
                </a:solidFill>
                <a:ea typeface="Times New Roman (Hebrew)" pitchFamily="26" charset="0"/>
                <a:cs typeface="Arial" pitchFamily="34" charset="0"/>
              </a:rPr>
              <a:t>חומצות אמיניות בעלות קבוצה צדדית קוטבית טעונה</a:t>
            </a:r>
          </a:p>
        </p:txBody>
      </p:sp>
      <p:pic>
        <p:nvPicPr>
          <p:cNvPr id="21517" name="Picture 3" descr="ארגינין">
            <a:extLst>
              <a:ext uri="{FF2B5EF4-FFF2-40B4-BE49-F238E27FC236}">
                <a16:creationId xmlns:a16="http://schemas.microsoft.com/office/drawing/2014/main" id="{98593C69-50C1-F451-E14F-32869EE2409E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700213"/>
            <a:ext cx="3143250" cy="11334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220FAE1-6C29-ADAC-7F6F-69FF7B14C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0700" y="219075"/>
            <a:ext cx="8174038" cy="941388"/>
          </a:xfrm>
        </p:spPr>
        <p:txBody>
          <a:bodyPr/>
          <a:lstStyle/>
          <a:p>
            <a:pPr eaLnBrk="1" hangingPunct="1"/>
            <a:r>
              <a:rPr lang="he-IL" altLang="ru-RU" b="1">
                <a:solidFill>
                  <a:srgbClr val="000099"/>
                </a:solidFill>
              </a:rPr>
              <a:t>מיון חומצות אמיניות ע”פ </a:t>
            </a:r>
            <a:r>
              <a:rPr lang="en-US" altLang="ru-RU" b="1">
                <a:solidFill>
                  <a:srgbClr val="000099"/>
                </a:solidFill>
                <a:cs typeface="Gisha" panose="020B0502040204020203" pitchFamily="34" charset="-79"/>
              </a:rPr>
              <a:t>:R</a:t>
            </a:r>
            <a:endParaRPr lang="he-IL" altLang="ru-RU" b="1">
              <a:solidFill>
                <a:srgbClr val="000099"/>
              </a:solidFill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8846D58D-A063-C1C5-EDF0-056543E3A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413" y="1198563"/>
            <a:ext cx="897255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חומצות אמיניות </a:t>
            </a:r>
            <a:r>
              <a:rPr lang="he-IL" altLang="ru-RU" sz="2400" u="sng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בסיסיות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(טעונות חיובית בתמיסה מימית ):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1AD29D23-0345-0FB9-8BBE-350426AEB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100" y="1820863"/>
            <a:ext cx="38147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en-US" altLang="ru-RU" sz="2800" b="1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Lys  Arg   His            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8A8C374E-721B-D27A-581F-78DC6AE6A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2371725"/>
            <a:ext cx="855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חומצות אמיניות </a:t>
            </a:r>
            <a:r>
              <a:rPr lang="he-IL" altLang="ru-RU" sz="2400" u="sng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חומציות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(טעונות שלילית בתמיסה מימית ):</a:t>
            </a: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DF721FAC-23F4-8062-D5B2-BB6B420C6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2921000"/>
            <a:ext cx="4468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1">
              <a:spcBef>
                <a:spcPct val="50000"/>
              </a:spcBef>
            </a:pPr>
            <a:r>
              <a:rPr lang="en-US" altLang="ru-RU" sz="2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ru-RU" sz="2800" b="1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Asp  Glu  Cys  Tyr </a:t>
            </a: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77DA0C61-FD3A-8D95-4C67-1943BB32D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562350"/>
            <a:ext cx="8255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חומצות אמיניות </a:t>
            </a:r>
            <a:r>
              <a:rPr lang="he-IL" altLang="ru-RU" sz="2400" u="sng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קוטביות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הידרופיליות (אינן טעונות בתמיסה מימית אך יוצרות קשרי מימן עם המים ):</a:t>
            </a: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56D991D9-17EB-C1CC-9064-946B37C99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4338638"/>
            <a:ext cx="647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en-US" altLang="ru-RU" sz="2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altLang="ru-RU" sz="2800" b="1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Asn  Gln Ser Thr                 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E1381401-9A8D-74E0-8925-20419938E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39750" y="48355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חומצות אמיניות </a:t>
            </a:r>
            <a:r>
              <a:rPr lang="he-IL" altLang="ru-RU" sz="2400" u="sng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הידרופוביות</a:t>
            </a:r>
            <a:r>
              <a:rPr lang="he-IL" altLang="ru-RU" sz="2400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(יוצרות קשרי ואן דר ואלס): 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8D7F6AE2-4F19-270F-E25D-B4A832082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5216525"/>
            <a:ext cx="6400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rtl="1">
              <a:spcBef>
                <a:spcPct val="50000"/>
              </a:spcBef>
            </a:pPr>
            <a:r>
              <a:rPr lang="en-US" altLang="ru-RU" sz="2800" b="1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Ile   Ala  Gly  Val   Leu</a:t>
            </a:r>
          </a:p>
          <a:p>
            <a:pPr algn="ctr" rtl="1">
              <a:spcBef>
                <a:spcPct val="50000"/>
              </a:spcBef>
            </a:pPr>
            <a:r>
              <a:rPr lang="en-US" altLang="ru-RU" sz="2800" b="1">
                <a:solidFill>
                  <a:schemeClr val="tx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Met  Cys         Pro          Phe  Tyr Trp </a:t>
            </a:r>
          </a:p>
        </p:txBody>
      </p:sp>
      <p:grpSp>
        <p:nvGrpSpPr>
          <p:cNvPr id="2" name="Group 11">
            <a:extLst>
              <a:ext uri="{FF2B5EF4-FFF2-40B4-BE49-F238E27FC236}">
                <a16:creationId xmlns:a16="http://schemas.microsoft.com/office/drawing/2014/main" id="{2A9F6FCA-B6C1-A40D-036E-A2C5EB92F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802313"/>
            <a:ext cx="4267200" cy="685800"/>
            <a:chOff x="2961" y="3618"/>
            <a:chExt cx="2688" cy="365"/>
          </a:xfrm>
        </p:grpSpPr>
        <p:sp>
          <p:nvSpPr>
            <p:cNvPr id="22548" name="Oval 12">
              <a:extLst>
                <a:ext uri="{FF2B5EF4-FFF2-40B4-BE49-F238E27FC236}">
                  <a16:creationId xmlns:a16="http://schemas.microsoft.com/office/drawing/2014/main" id="{ABDE9231-FBF2-72DE-71EB-0EFFB6F77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618"/>
              <a:ext cx="1497" cy="35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 eaLnBrk="1" hangingPunct="1"/>
              <a:endParaRPr lang="ru-RU" alt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81" name="AutoShape 13">
              <a:extLst>
                <a:ext uri="{FF2B5EF4-FFF2-40B4-BE49-F238E27FC236}">
                  <a16:creationId xmlns:a16="http://schemas.microsoft.com/office/drawing/2014/main" id="{0FA87465-0FB0-0919-2CC4-4359527EE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" y="3722"/>
              <a:ext cx="925" cy="261"/>
            </a:xfrm>
            <a:prstGeom prst="callout1">
              <a:avLst>
                <a:gd name="adj1" fmla="val 27588"/>
                <a:gd name="adj2" fmla="val -5190"/>
                <a:gd name="adj3" fmla="val 27588"/>
                <a:gd name="adj4" fmla="val -30269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r>
                <a:rPr lang="he-IL" altLang="ru-RU" sz="2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ארומטיות</a:t>
              </a:r>
              <a:endParaRPr lang="en-US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E789B9E1-4F27-191B-D3F1-0FB2BC6D3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0" y="5330825"/>
            <a:ext cx="3322638" cy="1060450"/>
            <a:chOff x="0" y="3358"/>
            <a:chExt cx="2093" cy="668"/>
          </a:xfrm>
        </p:grpSpPr>
        <p:sp>
          <p:nvSpPr>
            <p:cNvPr id="22546" name="Oval 15">
              <a:extLst>
                <a:ext uri="{FF2B5EF4-FFF2-40B4-BE49-F238E27FC236}">
                  <a16:creationId xmlns:a16="http://schemas.microsoft.com/office/drawing/2014/main" id="{1171773C-9E8A-1EEE-D1C4-76B8A9DBA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" y="3699"/>
              <a:ext cx="1334" cy="3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 eaLnBrk="1" hangingPunct="1"/>
              <a:endParaRPr lang="ru-RU" alt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84" name="AutoShape 16">
              <a:extLst>
                <a:ext uri="{FF2B5EF4-FFF2-40B4-BE49-F238E27FC236}">
                  <a16:creationId xmlns:a16="http://schemas.microsoft.com/office/drawing/2014/main" id="{BD3C696C-F86E-ED41-688F-76F7FFB88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358"/>
              <a:ext cx="867" cy="385"/>
            </a:xfrm>
            <a:prstGeom prst="callout1">
              <a:avLst>
                <a:gd name="adj1" fmla="val 18699"/>
                <a:gd name="adj2" fmla="val 105537"/>
                <a:gd name="adj3" fmla="val 83116"/>
                <a:gd name="adj4" fmla="val 139792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 rtl="1">
                <a:defRPr/>
              </a:pPr>
              <a:r>
                <a:rPr lang="he-IL" altLang="ru-RU" sz="2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מכילות </a:t>
              </a:r>
              <a:r>
                <a:rPr lang="en-US" altLang="ru-RU" sz="20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</a:t>
              </a:r>
            </a:p>
          </p:txBody>
        </p:sp>
      </p:grpSp>
      <p:sp>
        <p:nvSpPr>
          <p:cNvPr id="7185" name="AutoShape 17">
            <a:extLst>
              <a:ext uri="{FF2B5EF4-FFF2-40B4-BE49-F238E27FC236}">
                <a16:creationId xmlns:a16="http://schemas.microsoft.com/office/drawing/2014/main" id="{99964986-8A62-3041-F646-C79A5CD6FC64}"/>
              </a:ext>
            </a:extLst>
          </p:cNvPr>
          <p:cNvSpPr>
            <a:spLocks/>
          </p:cNvSpPr>
          <p:nvPr/>
        </p:nvSpPr>
        <p:spPr bwMode="auto">
          <a:xfrm>
            <a:off x="4427538" y="6480175"/>
            <a:ext cx="1146175" cy="377825"/>
          </a:xfrm>
          <a:prstGeom prst="callout1">
            <a:avLst>
              <a:gd name="adj1" fmla="val 30250"/>
              <a:gd name="adj2" fmla="val -6648"/>
              <a:gd name="adj3" fmla="val -37394"/>
              <a:gd name="adj4" fmla="val -2687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Times New Roman (Hebrew)" panose="02020603050405020304" pitchFamily="18" charset="0"/>
                <a:cs typeface="Times New Roman (Hebrew)" panose="02020603050405020304" pitchFamily="18" charset="0"/>
              </a:defRPr>
            </a:lvl9pPr>
          </a:lstStyle>
          <a:p>
            <a:pPr algn="ctr" rtl="1">
              <a:defRPr/>
            </a:pPr>
            <a:r>
              <a:rPr lang="he-IL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אימיד</a:t>
            </a:r>
            <a:endParaRPr lang="en-US" altLang="ru-RU" sz="2000" b="1">
              <a:effectLst>
                <a:outerShdw blurRad="38100" dist="38100" dir="2700000" algn="tl">
                  <a:srgbClr val="FFFFFF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pSp>
        <p:nvGrpSpPr>
          <p:cNvPr id="4" name="Group 18">
            <a:extLst>
              <a:ext uri="{FF2B5EF4-FFF2-40B4-BE49-F238E27FC236}">
                <a16:creationId xmlns:a16="http://schemas.microsoft.com/office/drawing/2014/main" id="{ECC02FF4-81D3-0097-73C4-6AE948AFD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795713" y="2878138"/>
            <a:ext cx="4281487" cy="708025"/>
            <a:chOff x="2668" y="1859"/>
            <a:chExt cx="2697" cy="354"/>
          </a:xfrm>
        </p:grpSpPr>
        <p:sp>
          <p:nvSpPr>
            <p:cNvPr id="22544" name="Oval 19">
              <a:extLst>
                <a:ext uri="{FF2B5EF4-FFF2-40B4-BE49-F238E27FC236}">
                  <a16:creationId xmlns:a16="http://schemas.microsoft.com/office/drawing/2014/main" id="{7AEA5082-6A4B-D9B1-A9DE-1C7C25951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8" y="1859"/>
              <a:ext cx="1045" cy="34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 eaLnBrk="1" hangingPunct="1"/>
              <a:endParaRPr lang="ru-RU" alt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88" name="AutoShape 20">
              <a:extLst>
                <a:ext uri="{FF2B5EF4-FFF2-40B4-BE49-F238E27FC236}">
                  <a16:creationId xmlns:a16="http://schemas.microsoft.com/office/drawing/2014/main" id="{B356C75E-4BE9-7428-82D9-E430F8A23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6" y="2027"/>
              <a:ext cx="1349" cy="186"/>
            </a:xfrm>
            <a:prstGeom prst="callout1">
              <a:avLst>
                <a:gd name="adj1" fmla="val 38708"/>
                <a:gd name="adj2" fmla="val -3560"/>
                <a:gd name="adj3" fmla="val 11829"/>
                <a:gd name="adj4" fmla="val -19495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 (Hebrew)" panose="02020603050405020304" pitchFamily="18" charset="0"/>
                  <a:cs typeface="Times New Roman (Hebrew)" panose="02020603050405020304" pitchFamily="18" charset="0"/>
                </a:defRPr>
              </a:lvl9pPr>
            </a:lstStyle>
            <a:p>
              <a:pPr algn="ctr">
                <a:defRPr/>
              </a:pPr>
              <a:r>
                <a:rPr lang="he-IL" altLang="ru-RU" sz="20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 חלשות מאוד</a:t>
              </a:r>
              <a:endParaRPr lang="en-US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sp>
        <p:nvSpPr>
          <p:cNvPr id="22543" name="Rectangle 2">
            <a:extLst>
              <a:ext uri="{FF2B5EF4-FFF2-40B4-BE49-F238E27FC236}">
                <a16:creationId xmlns:a16="http://schemas.microsoft.com/office/drawing/2014/main" id="{4E4FB52C-CB00-1309-2FE5-F5FCAB60E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49" y="369350"/>
            <a:ext cx="7337425" cy="83661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rtl="1" eaLnBrk="1" hangingPunct="1"/>
            <a:r>
              <a:rPr lang="he-IL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מיון חומצות אמיניות ע”פ </a:t>
            </a:r>
            <a:r>
              <a:rPr lang="en-US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:R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74" grpId="0" autoUpdateAnimBg="0"/>
      <p:bldP spid="7175" grpId="0" autoUpdateAnimBg="0"/>
      <p:bldP spid="7176" grpId="0" autoUpdateAnimBg="0"/>
      <p:bldP spid="7177" grpId="0" autoUpdateAnimBg="0"/>
      <p:bldP spid="7178" grpId="0" autoUpdateAnimBg="0"/>
      <p:bldP spid="7185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F172D89-117A-B1A4-1870-EF4B11F66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0700" y="476250"/>
            <a:ext cx="7146925" cy="684213"/>
          </a:xfrm>
          <a:solidFill>
            <a:srgbClr val="FFC000"/>
          </a:solidFill>
        </p:spPr>
        <p:txBody>
          <a:bodyPr/>
          <a:lstStyle/>
          <a:p>
            <a:pPr algn="ctr" eaLnBrk="1" hangingPunct="1"/>
            <a:r>
              <a:rPr lang="he-IL" altLang="ru-RU"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מיון חומצות אמיניות ע”פ הקוטביות של </a:t>
            </a:r>
            <a:r>
              <a:rPr lang="en-US" altLang="ru-RU"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:R</a:t>
            </a:r>
            <a:endParaRPr lang="he-IL" altLang="ru-RU" sz="3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B945BBBC-BFE1-1972-5B39-059688BFE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80645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en-US" altLang="ru-RU" sz="2800" b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>
                <a:latin typeface="David" panose="020E0502060401010101" pitchFamily="34" charset="-79"/>
                <a:cs typeface="David" panose="020E0502060401010101" pitchFamily="34" charset="-79"/>
              </a:rPr>
              <a:t>Asn Asp Arg Glu Gln His Lys Ser Thr Tyr* Trp*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9EF0B47C-4FC5-2B3C-09CE-351FE8BE5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825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he-IL" altLang="ru-RU" sz="2800" b="1" u="sng">
                <a:latin typeface="Arial" panose="020B0604020202020204" pitchFamily="34" charset="0"/>
                <a:cs typeface="Arial" panose="020B0604020202020204" pitchFamily="34" charset="0"/>
              </a:rPr>
              <a:t>חומצות אמיניות הידרופיליות</a:t>
            </a:r>
            <a:r>
              <a:rPr lang="he-IL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 (יוצרות קשרי מימן)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4E058036-231D-6D9F-020A-A7C2EAE29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3860800"/>
            <a:ext cx="882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he-IL" altLang="ru-RU" sz="2800" b="1" u="sng">
                <a:latin typeface="Arial" panose="020B0604020202020204" pitchFamily="34" charset="0"/>
                <a:cs typeface="Arial" panose="020B0604020202020204" pitchFamily="34" charset="0"/>
              </a:rPr>
              <a:t>חומצות אמיניות הידרופוביות</a:t>
            </a:r>
            <a:r>
              <a:rPr lang="he-IL" altLang="ru-RU" sz="2800" b="1">
                <a:latin typeface="Arial" panose="020B0604020202020204" pitchFamily="34" charset="0"/>
                <a:cs typeface="Arial" panose="020B0604020202020204" pitchFamily="34" charset="0"/>
              </a:rPr>
              <a:t> (יוצרות קשרי ואן דר ואלס) 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D7828783-6B9F-8D27-5A1B-1B44A812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4938713"/>
            <a:ext cx="8675688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 rtl="1">
              <a:spcBef>
                <a:spcPct val="50000"/>
              </a:spcBef>
            </a:pPr>
            <a:r>
              <a:rPr lang="en-US" altLang="ru-RU" sz="2800">
                <a:latin typeface="David" panose="020E0502060401010101" pitchFamily="34" charset="-79"/>
                <a:cs typeface="David" panose="020E0502060401010101" pitchFamily="34" charset="-79"/>
              </a:rPr>
              <a:t>Ala  Ile  Gly  Val   Leu  Met Pro  Phe Cys Tyr*  Trp*</a:t>
            </a:r>
          </a:p>
          <a:p>
            <a:pPr algn="ctr" rtl="1">
              <a:spcBef>
                <a:spcPct val="50000"/>
              </a:spcBef>
            </a:pPr>
            <a:endParaRPr lang="en-US" altLang="ru-RU" sz="280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48" grpId="0" autoUpdateAnimBg="0"/>
      <p:bldP spid="6149" grpId="0" autoUpdateAnimBg="0"/>
      <p:bldP spid="61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8">
            <a:extLst>
              <a:ext uri="{FF2B5EF4-FFF2-40B4-BE49-F238E27FC236}">
                <a16:creationId xmlns:a16="http://schemas.microsoft.com/office/drawing/2014/main" id="{7404BD87-96A5-4CF4-0E52-CCF3F901D373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503363" y="765175"/>
            <a:ext cx="5732462" cy="585788"/>
          </a:xfrm>
          <a:prstGeom prst="rect">
            <a:avLst/>
          </a:prstGeom>
          <a:solidFill>
            <a:srgbClr val="FFC000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מבנה כללי של חומצה אמינית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5AC7CFB5-DE6B-7653-D978-980FC326B0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3850" y="5775325"/>
            <a:ext cx="8848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400" b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בטבע יש 20 סוגי חומצות אמינו הנבדלות בקבוצות ה- </a:t>
            </a:r>
            <a:r>
              <a:rPr lang="en-US" altLang="ru-RU" sz="2400" b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he-IL" altLang="ru-RU" sz="2400" b="1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שלהן.</a:t>
            </a:r>
            <a:endParaRPr lang="en-US" altLang="ru-RU" sz="2400" b="1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Text Box 8">
            <a:extLst>
              <a:ext uri="{FF2B5EF4-FFF2-40B4-BE49-F238E27FC236}">
                <a16:creationId xmlns:a16="http://schemas.microsoft.com/office/drawing/2014/main" id="{185723B5-5756-BF09-706B-65B99F6E6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7438" y="4149725"/>
            <a:ext cx="3562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he-IL" alt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קבוצה </a:t>
            </a:r>
            <a:r>
              <a:rPr lang="he-IL" altLang="ru-RU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קרבוקסילית</a:t>
            </a:r>
            <a:endParaRPr lang="he-IL" altLang="ru-RU" sz="2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5" name="Text Box 11">
            <a:extLst>
              <a:ext uri="{FF2B5EF4-FFF2-40B4-BE49-F238E27FC236}">
                <a16:creationId xmlns:a16="http://schemas.microsoft.com/office/drawing/2014/main" id="{5321E001-114C-A2D8-0F82-62E03E715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4148988"/>
            <a:ext cx="3078162" cy="52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1">
              <a:spcBef>
                <a:spcPct val="50000"/>
              </a:spcBef>
            </a:pPr>
            <a:r>
              <a:rPr lang="he-IL" altLang="ru-RU" sz="28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קבוצה אמינית</a:t>
            </a:r>
          </a:p>
        </p:txBody>
      </p:sp>
      <p:sp>
        <p:nvSpPr>
          <p:cNvPr id="8206" name="Line 12">
            <a:extLst>
              <a:ext uri="{FF2B5EF4-FFF2-40B4-BE49-F238E27FC236}">
                <a16:creationId xmlns:a16="http://schemas.microsoft.com/office/drawing/2014/main" id="{4566B1B9-0AED-52A9-6B54-FBE5DCFB9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rot="637940" flipV="1">
            <a:off x="2183653" y="3414713"/>
            <a:ext cx="1178483" cy="833344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11">
            <a:extLst>
              <a:ext uri="{FF2B5EF4-FFF2-40B4-BE49-F238E27FC236}">
                <a16:creationId xmlns:a16="http://schemas.microsoft.com/office/drawing/2014/main" id="{7762807E-BB9C-193B-9C47-EEA59A151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463" y="4778375"/>
            <a:ext cx="3286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1">
              <a:spcBef>
                <a:spcPct val="50000"/>
              </a:spcBef>
            </a:pPr>
            <a:r>
              <a:rPr lang="he-IL" altLang="ru-RU" sz="28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קבוצה צדדית</a:t>
            </a:r>
          </a:p>
        </p:txBody>
      </p:sp>
      <p:sp>
        <p:nvSpPr>
          <p:cNvPr id="8199" name="AutoShape 17">
            <a:extLst>
              <a:ext uri="{FF2B5EF4-FFF2-40B4-BE49-F238E27FC236}">
                <a16:creationId xmlns:a16="http://schemas.microsoft.com/office/drawing/2014/main" id="{8894087A-2371-1CC3-7C8E-52298277E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652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endParaRPr lang="he-IL" altLang="he-IL"/>
          </a:p>
        </p:txBody>
      </p:sp>
      <p:pic>
        <p:nvPicPr>
          <p:cNvPr id="8200" name="Picture 18">
            <a:extLst>
              <a:ext uri="{FF2B5EF4-FFF2-40B4-BE49-F238E27FC236}">
                <a16:creationId xmlns:a16="http://schemas.microsoft.com/office/drawing/2014/main" id="{E1813921-132F-5DD2-C4CA-E3AED7EC9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51088"/>
            <a:ext cx="2655888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אליפסה 3">
            <a:extLst>
              <a:ext uri="{FF2B5EF4-FFF2-40B4-BE49-F238E27FC236}">
                <a16:creationId xmlns:a16="http://schemas.microsoft.com/office/drawing/2014/main" id="{48550C5B-BF23-6093-6049-A1C7CAB56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9338" y="2276475"/>
            <a:ext cx="1441450" cy="18732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9" name="אליפסה 18">
            <a:extLst>
              <a:ext uri="{FF2B5EF4-FFF2-40B4-BE49-F238E27FC236}">
                <a16:creationId xmlns:a16="http://schemas.microsoft.com/office/drawing/2014/main" id="{69A52AEA-EAA4-9495-9FB1-023223CF4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48038" y="2713038"/>
            <a:ext cx="927100" cy="13636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8203" name="Line 12">
            <a:extLst>
              <a:ext uri="{FF2B5EF4-FFF2-40B4-BE49-F238E27FC236}">
                <a16:creationId xmlns:a16="http://schemas.microsoft.com/office/drawing/2014/main" id="{4B8EC944-7F22-3439-F916-B83BEA7A2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rot="637940" flipH="1" flipV="1">
            <a:off x="6227763" y="3376613"/>
            <a:ext cx="928687" cy="69215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BABF8C45-424D-30A0-D205-F296650138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rot="637940" flipH="1" flipV="1">
            <a:off x="4548188" y="4227513"/>
            <a:ext cx="115887" cy="57785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41">
            <a:extLst>
              <a:ext uri="{FF2B5EF4-FFF2-40B4-BE49-F238E27FC236}">
                <a16:creationId xmlns:a16="http://schemas.microsoft.com/office/drawing/2014/main" id="{56F05716-E134-6008-730F-95B1B40287D0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971550" y="828675"/>
            <a:ext cx="6985000" cy="584200"/>
          </a:xfrm>
          <a:prstGeom prst="rect">
            <a:avLst/>
          </a:prstGeom>
          <a:solidFill>
            <a:srgbClr val="FFC000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טיטרציה ממוחשבת של חומצה בסיס </a:t>
            </a:r>
            <a:endParaRPr kumimoji="0" lang="en-US" altLang="ru-RU" sz="32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  <p:pic>
        <p:nvPicPr>
          <p:cNvPr id="9219" name="Picture 2" descr="sasb">
            <a:extLst>
              <a:ext uri="{FF2B5EF4-FFF2-40B4-BE49-F238E27FC236}">
                <a16:creationId xmlns:a16="http://schemas.microsoft.com/office/drawing/2014/main" id="{4DA34CB7-EF78-49BF-5795-1C874FE1D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1898650"/>
            <a:ext cx="57308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מלבן 3">
            <a:extLst>
              <a:ext uri="{FF2B5EF4-FFF2-40B4-BE49-F238E27FC236}">
                <a16:creationId xmlns:a16="http://schemas.microsoft.com/office/drawing/2014/main" id="{EA4CD5E0-9D65-645E-4840-437ADB281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350" y="6084888"/>
            <a:ext cx="3795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r>
              <a:rPr lang="en-US" altLang="he-IL">
                <a:cs typeface="Times New Roman" panose="02020603050405020304" pitchFamily="18" charset="0"/>
                <a:hlinkClick r:id="rId4"/>
              </a:rPr>
              <a:t>https://www.youtube.com/watch?v=8UiuE7Xx5l8</a:t>
            </a:r>
            <a:endParaRPr lang="en-US" altLang="he-IL">
              <a:cs typeface="Times New Roman" panose="02020603050405020304" pitchFamily="18" charset="0"/>
            </a:endParaRPr>
          </a:p>
          <a:p>
            <a:endParaRPr lang="he-IL" altLang="he-IL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77C00-90E0-6309-0E14-939901716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114800"/>
          </a:xfrm>
        </p:spPr>
        <p:txBody>
          <a:bodyPr rtlCol="0">
            <a:normAutofit lnSpcReduction="10000"/>
          </a:bodyPr>
          <a:lstStyle/>
          <a:p>
            <a:pPr indent="-27432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עשרים חומצות אמיניות</a:t>
            </a:r>
            <a:r>
              <a:rPr lang="he-I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מרכיבות את החלבונים.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7432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נקודת ההיתוך הגבוהה יחסית והמסיסות הגדולה מאוד במים של החומצות האמיניות, לימדו, כי הן מצויות בתמיסה מימית בצורת דו-יונים (</a:t>
            </a:r>
            <a:r>
              <a:rPr lang="he-IL" dirty="0" err="1">
                <a:latin typeface="Arial" panose="020B0604020202020204" pitchFamily="34" charset="0"/>
                <a:cs typeface="Arial" panose="020B0604020202020204" pitchFamily="34" charset="0"/>
              </a:rPr>
              <a:t>צוויטריונים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Zwitterions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indent="-27432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הקבוצה </a:t>
            </a:r>
            <a:r>
              <a:rPr lang="he-IL" dirty="0" err="1">
                <a:latin typeface="Arial" panose="020B0604020202020204" pitchFamily="34" charset="0"/>
                <a:cs typeface="Arial" panose="020B0604020202020204" pitchFamily="34" charset="0"/>
              </a:rPr>
              <a:t>הקרבוקסילית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 מוסרת פרוטון והיא בעלת מטען שלילי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COO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7432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הקבוצה האמינית קושרת פרוטון והיא בעלת מטען חיובי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74320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Box 141">
            <a:extLst>
              <a:ext uri="{FF2B5EF4-FFF2-40B4-BE49-F238E27FC236}">
                <a16:creationId xmlns:a16="http://schemas.microsoft.com/office/drawing/2014/main" id="{3EC1D241-6037-261F-43A6-E8F675CB24C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971550" y="828675"/>
            <a:ext cx="6985000" cy="584200"/>
          </a:xfrm>
          <a:prstGeom prst="rect">
            <a:avLst/>
          </a:prstGeom>
          <a:solidFill>
            <a:srgbClr val="FFC000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 (Hebrew)" pitchFamily="26" charset="0"/>
              </a:defRPr>
            </a:lvl1pPr>
            <a:lvl2pPr marL="742950" indent="-28575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תכונות של חומצות אמינו</a:t>
            </a:r>
            <a:endParaRPr kumimoji="0" lang="en-US" altLang="ru-RU" sz="32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18">
            <a:extLst>
              <a:ext uri="{FF2B5EF4-FFF2-40B4-BE49-F238E27FC236}">
                <a16:creationId xmlns:a16="http://schemas.microsoft.com/office/drawing/2014/main" id="{D45D531E-5E98-2E3B-6487-2C7F35DF3F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339975" y="239713"/>
            <a:ext cx="4826000" cy="668337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/>
            </a:solidFill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שווי משקל חומצה - בסיס</a:t>
            </a:r>
            <a:endParaRPr kumimoji="0" lang="ru-RU" alt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BD8691D8-4364-4F21-5FEA-81A46C0D6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963" y="3116263"/>
            <a:ext cx="2430462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ru-RU" sz="24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  <a:cs typeface="Times New Roman" pitchFamily="18" charset="0"/>
              </a:rPr>
              <a:t>pKa</a:t>
            </a:r>
            <a:r>
              <a:rPr lang="en-US" altLang="ru-RU" sz="24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  <a:cs typeface="Times New Roman" pitchFamily="18" charset="0"/>
              </a:rPr>
              <a:t> =  -log</a:t>
            </a:r>
            <a:r>
              <a:rPr lang="en-US" altLang="ru-RU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 (Hebrew)" pitchFamily="26" charset="-79"/>
              </a:rPr>
              <a:t> </a:t>
            </a:r>
            <a:r>
              <a:rPr lang="en-US" altLang="ru-RU" sz="2400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  <a:cs typeface="Times New Roman" pitchFamily="18" charset="0"/>
              </a:rPr>
              <a:t>Ka</a:t>
            </a:r>
            <a:r>
              <a:rPr lang="en-US" altLang="ru-RU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 (Hebrew)" pitchFamily="26" charset="-79"/>
              </a:rPr>
              <a:t> </a:t>
            </a:r>
          </a:p>
        </p:txBody>
      </p:sp>
      <p:grpSp>
        <p:nvGrpSpPr>
          <p:cNvPr id="11267" name="Group 4">
            <a:extLst>
              <a:ext uri="{FF2B5EF4-FFF2-40B4-BE49-F238E27FC236}">
                <a16:creationId xmlns:a16="http://schemas.microsoft.com/office/drawing/2014/main" id="{FFE455C6-747E-FBE0-B079-DEC6B25EB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260398" y="915988"/>
            <a:ext cx="6929437" cy="457200"/>
            <a:chOff x="794" y="193"/>
            <a:chExt cx="4162" cy="288"/>
          </a:xfrm>
        </p:grpSpPr>
        <p:sp>
          <p:nvSpPr>
            <p:cNvPr id="8197" name="Text Box 5">
              <a:extLst>
                <a:ext uri="{FF2B5EF4-FFF2-40B4-BE49-F238E27FC236}">
                  <a16:creationId xmlns:a16="http://schemas.microsoft.com/office/drawing/2014/main" id="{3B94AB56-5B8C-F770-04AE-14D17781C9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" y="193"/>
              <a:ext cx="4162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l" rtl="0">
                <a:spcBef>
                  <a:spcPct val="50000"/>
                </a:spcBef>
                <a:buFontTx/>
                <a:buNone/>
                <a:defRPr/>
              </a:pP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RCOOH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</a:t>
              </a:r>
              <a:r>
                <a:rPr lang="en-US" altLang="ru-RU" sz="24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aq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)</a:t>
              </a: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+ H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2</a:t>
              </a: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O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(l)</a:t>
              </a: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</a:t>
              </a:r>
              <a:r>
                <a:rPr lang="he-IL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  </a:t>
              </a: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      H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3</a:t>
              </a: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O</a:t>
              </a:r>
              <a:r>
                <a:rPr lang="en-US" altLang="ru-RU" sz="2400" baseline="30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+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</a:t>
              </a:r>
              <a:r>
                <a:rPr lang="en-US" altLang="ru-RU" sz="24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aq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)</a:t>
              </a:r>
              <a:r>
                <a:rPr lang="en-US" altLang="ru-RU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+ RCOO</a:t>
              </a:r>
              <a:r>
                <a:rPr lang="en-US" altLang="ru-RU" sz="2400" baseline="300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-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</a:t>
              </a:r>
              <a:r>
                <a:rPr lang="en-US" altLang="ru-RU" sz="24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aq</a:t>
              </a:r>
              <a:r>
                <a:rPr lang="en-US" altLang="ru-RU" sz="24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)</a:t>
              </a:r>
            </a:p>
          </p:txBody>
        </p:sp>
        <p:grpSp>
          <p:nvGrpSpPr>
            <p:cNvPr id="11280" name="Group 6">
              <a:extLst>
                <a:ext uri="{FF2B5EF4-FFF2-40B4-BE49-F238E27FC236}">
                  <a16:creationId xmlns:a16="http://schemas.microsoft.com/office/drawing/2014/main" id="{440238BA-712E-FEC9-C594-F9D9633FF9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7" y="321"/>
              <a:ext cx="260" cy="66"/>
              <a:chOff x="1564" y="1421"/>
              <a:chExt cx="260" cy="66"/>
            </a:xfrm>
          </p:grpSpPr>
          <p:sp>
            <p:nvSpPr>
              <p:cNvPr id="11281" name="Line 7">
                <a:extLst>
                  <a:ext uri="{FF2B5EF4-FFF2-40B4-BE49-F238E27FC236}">
                    <a16:creationId xmlns:a16="http://schemas.microsoft.com/office/drawing/2014/main" id="{8BE6A924-FE93-B48B-CA55-38D5102356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94" y="1421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2" name="Line 8">
                <a:extLst>
                  <a:ext uri="{FF2B5EF4-FFF2-40B4-BE49-F238E27FC236}">
                    <a16:creationId xmlns:a16="http://schemas.microsoft.com/office/drawing/2014/main" id="{D26BC10E-B3FD-D559-06A1-5BA16E009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64" y="1487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01" name="Text Box 9">
            <a:extLst>
              <a:ext uri="{FF2B5EF4-FFF2-40B4-BE49-F238E27FC236}">
                <a16:creationId xmlns:a16="http://schemas.microsoft.com/office/drawing/2014/main" id="{1785593C-B7A4-28FF-8C08-3BFD4185FC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482850"/>
            <a:ext cx="7715250" cy="3698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  <a:defRPr/>
            </a:pP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חומצה חזקה יותר - בעלת  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גדול יותר  ומוסרת בקלות יותר את הפרוטון למים.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33708855-9057-624D-D561-AA845B299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055813" y="1489075"/>
            <a:ext cx="3884612" cy="860425"/>
            <a:chOff x="1107" y="675"/>
            <a:chExt cx="2616" cy="633"/>
          </a:xfrm>
        </p:grpSpPr>
        <p:sp>
          <p:nvSpPr>
            <p:cNvPr id="11274" name="Line 11">
              <a:extLst>
                <a:ext uri="{FF2B5EF4-FFF2-40B4-BE49-F238E27FC236}">
                  <a16:creationId xmlns:a16="http://schemas.microsoft.com/office/drawing/2014/main" id="{7C1C3758-CAC9-6FDB-9ABB-E59EA90CA5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944"/>
              <a:ext cx="179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5" name="Group 12">
              <a:extLst>
                <a:ext uri="{FF2B5EF4-FFF2-40B4-BE49-F238E27FC236}">
                  <a16:creationId xmlns:a16="http://schemas.microsoft.com/office/drawing/2014/main" id="{436EF686-BA31-6DAF-1AEB-C4ACAF71BE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7" y="675"/>
              <a:ext cx="2616" cy="633"/>
              <a:chOff x="116" y="1281"/>
              <a:chExt cx="2616" cy="633"/>
            </a:xfrm>
          </p:grpSpPr>
          <p:sp>
            <p:nvSpPr>
              <p:cNvPr id="8205" name="Text Box 13">
                <a:extLst>
                  <a:ext uri="{FF2B5EF4-FFF2-40B4-BE49-F238E27FC236}">
                    <a16:creationId xmlns:a16="http://schemas.microsoft.com/office/drawing/2014/main" id="{63FFDF63-7ABF-DAE6-1793-6958E8D233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" y="1281"/>
                <a:ext cx="2301" cy="63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     </a:t>
                </a:r>
                <a:r>
                  <a:rPr lang="en-US" altLang="ru-RU" sz="24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[H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3</a:t>
                </a:r>
                <a:r>
                  <a:rPr lang="en-US" altLang="ru-RU" sz="24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O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(</a:t>
                </a:r>
                <a:r>
                  <a:rPr lang="en-US" altLang="ru-RU" sz="2400" baseline="-25000" dirty="0" err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aq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)</a:t>
                </a:r>
                <a:r>
                  <a:rPr lang="en-US" altLang="ru-RU" sz="2400" baseline="30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+ </a:t>
                </a:r>
                <a:r>
                  <a:rPr lang="en-US" altLang="ru-RU" sz="24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] [RCOO</a:t>
                </a:r>
                <a:r>
                  <a:rPr lang="en-US" altLang="ru-RU" sz="2400" baseline="300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-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(</a:t>
                </a:r>
                <a:r>
                  <a:rPr lang="en-US" altLang="ru-RU" sz="2400" baseline="-25000" dirty="0" err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aq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)</a:t>
                </a:r>
                <a:r>
                  <a:rPr lang="en-US" altLang="ru-RU" sz="24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]</a:t>
                </a:r>
                <a:r>
                  <a:rPr lang="en-US" altLang="ru-RU" sz="2400" u="sng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  </a:t>
                </a:r>
              </a:p>
              <a:p>
                <a:pPr>
                  <a:spcBef>
                    <a:spcPct val="50000"/>
                  </a:spcBef>
                  <a:defRPr/>
                </a:pPr>
                <a:r>
                  <a:rPr lang="en-US" altLang="ru-RU" sz="24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            [RCOOH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(</a:t>
                </a:r>
                <a:r>
                  <a:rPr lang="en-US" altLang="ru-RU" sz="2400" baseline="-25000" dirty="0" err="1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aq</a:t>
                </a:r>
                <a:r>
                  <a:rPr lang="en-US" altLang="ru-RU" sz="2400" baseline="-250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)</a:t>
                </a:r>
                <a:r>
                  <a:rPr lang="en-US" altLang="ru-RU" sz="2400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] </a:t>
                </a:r>
              </a:p>
            </p:txBody>
          </p:sp>
          <p:sp>
            <p:nvSpPr>
              <p:cNvPr id="8206" name="Text Box 14">
                <a:extLst>
                  <a:ext uri="{FF2B5EF4-FFF2-40B4-BE49-F238E27FC236}">
                    <a16:creationId xmlns:a16="http://schemas.microsoft.com/office/drawing/2014/main" id="{1A7A3DEB-5A6C-F420-0ED3-7D9CBB219B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" y="1374"/>
                <a:ext cx="353" cy="28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  <a:defRPr/>
                </a:pPr>
                <a:r>
                  <a:rPr lang="en-US" altLang="ru-RU" sz="240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K</a:t>
                </a:r>
                <a:r>
                  <a:rPr lang="en-US" altLang="ru-RU" sz="2400" baseline="-2500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Times New Roman (Hebrew)" pitchFamily="26" charset="-79"/>
                  </a:rPr>
                  <a:t>a</a:t>
                </a:r>
              </a:p>
            </p:txBody>
          </p:sp>
          <p:sp>
            <p:nvSpPr>
              <p:cNvPr id="8207" name="Text Box 15">
                <a:extLst>
                  <a:ext uri="{FF2B5EF4-FFF2-40B4-BE49-F238E27FC236}">
                    <a16:creationId xmlns:a16="http://schemas.microsoft.com/office/drawing/2014/main" id="{245CB0E3-DAA9-D550-CCAC-0E1AA0EF2C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" y="1409"/>
                <a:ext cx="353" cy="28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 (Hebrew)" panose="02020603050405020304" pitchFamily="18" charset="0"/>
                    <a:cs typeface="Times New Roman (Hebrew)" panose="02020603050405020304" pitchFamily="18" charset="0"/>
                  </a:defRPr>
                </a:lvl9pPr>
              </a:lstStyle>
              <a:p>
                <a:pPr algn="r" rtl="1">
                  <a:spcBef>
                    <a:spcPct val="50000"/>
                  </a:spcBef>
                  <a:defRPr/>
                </a:pPr>
                <a:r>
                  <a:rPr lang="en-US" altLang="ru-RU" sz="240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=</a:t>
                </a:r>
                <a:endParaRPr lang="en-US" altLang="ru-RU" sz="2400" baseline="-25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sp>
        <p:nvSpPr>
          <p:cNvPr id="8208" name="Text Box 16">
            <a:extLst>
              <a:ext uri="{FF2B5EF4-FFF2-40B4-BE49-F238E27FC236}">
                <a16:creationId xmlns:a16="http://schemas.microsoft.com/office/drawing/2014/main" id="{5E1E63BE-9722-5AA8-6688-B3B93A0457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3573463"/>
            <a:ext cx="6723063" cy="3698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  <a:defRPr/>
            </a:pP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ככל ש 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pKa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קטן יותר, החומצה חזקה יותר</a:t>
            </a:r>
          </a:p>
        </p:txBody>
      </p:sp>
      <p:sp>
        <p:nvSpPr>
          <p:cNvPr id="8209" name="Text Box 17">
            <a:extLst>
              <a:ext uri="{FF2B5EF4-FFF2-40B4-BE49-F238E27FC236}">
                <a16:creationId xmlns:a16="http://schemas.microsoft.com/office/drawing/2014/main" id="{04F5DABE-F688-9D97-E664-AF6C1C92E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525" y="4292600"/>
            <a:ext cx="57245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rtl="0">
              <a:spcBef>
                <a:spcPct val="50000"/>
              </a:spcBef>
              <a:buFontTx/>
              <a:buNone/>
              <a:defRPr/>
            </a:pPr>
            <a:r>
              <a:rPr lang="en-US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pK</a:t>
            </a:r>
            <a:r>
              <a:rPr lang="en-US" altLang="ru-RU" sz="2400" baseline="-25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en-US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= - log </a:t>
            </a:r>
            <a:r>
              <a:rPr lang="en-US" altLang="ru-RU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K</a:t>
            </a:r>
            <a:r>
              <a:rPr lang="en-US" altLang="ru-RU" sz="2400" baseline="-25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en-US" altLang="ru-RU" sz="24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he-IL" altLang="ru-RU" sz="24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he-IL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=</a:t>
            </a:r>
            <a:r>
              <a:rPr lang="he-IL" altLang="ru-RU" sz="24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- log [H</a:t>
            </a:r>
            <a:r>
              <a:rPr lang="en-US" altLang="ru-RU" sz="24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3</a:t>
            </a:r>
            <a:r>
              <a:rPr lang="en-US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O</a:t>
            </a:r>
            <a:r>
              <a:rPr lang="en-US" altLang="ru-RU" sz="2400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+</a:t>
            </a:r>
            <a:r>
              <a:rPr lang="en-US" altLang="ru-RU" sz="24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</a:t>
            </a:r>
            <a:r>
              <a:rPr lang="en-US" altLang="ru-RU" sz="2400" baseline="-25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aq</a:t>
            </a:r>
            <a:r>
              <a:rPr lang="en-US" altLang="ru-RU" sz="24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)</a:t>
            </a:r>
            <a:r>
              <a:rPr lang="en-US" altLang="ru-RU" sz="2400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] </a:t>
            </a:r>
            <a:r>
              <a:rPr lang="he-IL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=</a:t>
            </a:r>
            <a:r>
              <a:rPr lang="en-US" alt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</a:t>
            </a:r>
            <a:r>
              <a:rPr lang="en-US" altLang="ru-RU" sz="2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29D5E12D-FE5C-922D-0A55-B851AE47C9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00113" y="4868863"/>
            <a:ext cx="8964613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כאשר נמדד בתמיסה 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השווה ל- 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pKa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ריכוז 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יוני </a:t>
            </a:r>
            <a:r>
              <a:rPr lang="he-IL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הידרוניום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H3O+(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בתמיסה יהיה שווה ל- 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וגם ריכוז החומצה שלא מסרה פרוטון יהיה שווה לריכוז החומצה שמסרה פרוטון:</a:t>
            </a:r>
            <a:endParaRPr lang="en-US" altLang="ru-RU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RCOO -(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)] = [RCOOH(</a:t>
            </a:r>
            <a:r>
              <a:rPr lang="en-US" alt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)]</a:t>
            </a:r>
            <a:r>
              <a:rPr lang="he-IL" alt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201" grpId="0" animBg="1" autoUpdateAnimBg="0"/>
      <p:bldP spid="8208" grpId="0" animBg="1" autoUpdateAnimBg="0"/>
      <p:bldP spid="8209" grpId="0" autoUpdateAnimBg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87308A97-8C08-DEB4-9407-39E5E51FE3B7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339752" y="8463"/>
            <a:ext cx="4826000" cy="668337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/>
            </a:solidFill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 (Hebrew)" pitchFamily="26" charset="0"/>
              </a:defRPr>
            </a:lvl1pPr>
            <a:lvl2pPr marL="742950" indent="-28575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שווי משקל חומצה – בסיס  </a:t>
            </a:r>
            <a:endParaRPr kumimoji="0" lang="ru-RU" alt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DDFD26A2-C7F6-1E4E-375B-1BB90EC10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043113"/>
            <a:ext cx="7245350" cy="83026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  <a:defRPr/>
            </a:pP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ב- </a:t>
            </a:r>
            <a:r>
              <a:rPr lang="en-US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חומצי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ריכוז יוני 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40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he-IL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גדול, מועדף התהליך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ההפוך,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רוב החלקיקים במערכת במצב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RCOOH</a:t>
            </a:r>
            <a:endParaRPr lang="he-IL" altLang="ru-RU" sz="24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A90E6F36-ADE5-5AE3-104F-97DF91721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300163"/>
            <a:ext cx="5303838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he-IL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כאשר 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pH= pK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he-IL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         </a:t>
            </a:r>
            <a:r>
              <a:rPr lang="he-IL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[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[RCOOH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(aq)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]   = [RCOO</a:t>
            </a:r>
            <a:r>
              <a:rPr lang="en-US" altLang="ru-RU" sz="200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-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(aq)</a:t>
            </a:r>
            <a:endParaRPr lang="he-IL" altLang="ru-RU" sz="2000" baseline="-250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 (Hebrew)" pitchFamily="26" charset="0"/>
            </a:endParaRPr>
          </a:p>
        </p:txBody>
      </p:sp>
      <p:grpSp>
        <p:nvGrpSpPr>
          <p:cNvPr id="12292" name="Group 4">
            <a:extLst>
              <a:ext uri="{FF2B5EF4-FFF2-40B4-BE49-F238E27FC236}">
                <a16:creationId xmlns:a16="http://schemas.microsoft.com/office/drawing/2014/main" id="{AD5D2E56-5BEA-82DA-D43A-F117491FB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919163" y="673100"/>
            <a:ext cx="7288212" cy="523875"/>
            <a:chOff x="579" y="424"/>
            <a:chExt cx="4591" cy="330"/>
          </a:xfrm>
        </p:grpSpPr>
        <p:sp>
          <p:nvSpPr>
            <p:cNvPr id="10245" name="Text Box 5">
              <a:extLst>
                <a:ext uri="{FF2B5EF4-FFF2-40B4-BE49-F238E27FC236}">
                  <a16:creationId xmlns:a16="http://schemas.microsoft.com/office/drawing/2014/main" id="{73128EED-EF5A-DEB7-9DF7-B02B825EF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" y="424"/>
              <a:ext cx="4591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RCOOH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(</a:t>
              </a:r>
              <a:r>
                <a:rPr lang="en-US" altLang="ru-RU" sz="28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aq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)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 + 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2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O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(l)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 </a:t>
              </a:r>
              <a:r>
                <a:rPr lang="he-IL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   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       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3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O</a:t>
              </a:r>
              <a:r>
                <a:rPr lang="en-US" altLang="ru-RU" sz="2800" baseline="300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+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(</a:t>
              </a:r>
              <a:r>
                <a:rPr lang="en-US" altLang="ru-RU" sz="28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aq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)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+ RCOO</a:t>
              </a:r>
              <a:r>
                <a:rPr lang="en-US" altLang="ru-RU" sz="2800" baseline="300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-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(</a:t>
              </a:r>
              <a:r>
                <a:rPr lang="en-US" altLang="ru-RU" sz="28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aq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avid" panose="020E0502060401010101" pitchFamily="34" charset="-79"/>
                  <a:cs typeface="David" panose="020E0502060401010101" pitchFamily="34" charset="-79"/>
                </a:rPr>
                <a:t>)</a:t>
              </a:r>
            </a:p>
          </p:txBody>
        </p:sp>
        <p:grpSp>
          <p:nvGrpSpPr>
            <p:cNvPr id="12299" name="Group 6">
              <a:extLst>
                <a:ext uri="{FF2B5EF4-FFF2-40B4-BE49-F238E27FC236}">
                  <a16:creationId xmlns:a16="http://schemas.microsoft.com/office/drawing/2014/main" id="{7773DA51-CE5B-60CE-8683-839D4F36C7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3" y="559"/>
              <a:ext cx="313" cy="59"/>
              <a:chOff x="1738" y="1614"/>
              <a:chExt cx="284" cy="59"/>
            </a:xfrm>
          </p:grpSpPr>
          <p:sp>
            <p:nvSpPr>
              <p:cNvPr id="12300" name="Line 7">
                <a:extLst>
                  <a:ext uri="{FF2B5EF4-FFF2-40B4-BE49-F238E27FC236}">
                    <a16:creationId xmlns:a16="http://schemas.microsoft.com/office/drawing/2014/main" id="{EBBFED23-3A48-AF52-FF6D-93AB9E4CE5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2" y="1614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1" name="Line 8">
                <a:extLst>
                  <a:ext uri="{FF2B5EF4-FFF2-40B4-BE49-F238E27FC236}">
                    <a16:creationId xmlns:a16="http://schemas.microsoft.com/office/drawing/2014/main" id="{8AABE4B7-DCC0-B34A-8875-40D1CD92E6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38" y="1673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49" name="Text Box 9">
            <a:extLst>
              <a:ext uri="{FF2B5EF4-FFF2-40B4-BE49-F238E27FC236}">
                <a16:creationId xmlns:a16="http://schemas.microsoft.com/office/drawing/2014/main" id="{227DEDFF-2ECB-C257-3D9F-4AD820080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3933825"/>
            <a:ext cx="72771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  <a:defRPr/>
            </a:pP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ב- </a:t>
            </a:r>
            <a:r>
              <a:rPr lang="en-US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בסיסי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ריכוז יוני 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40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he-IL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נמוך, מועדף התהליך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הישיר,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רוב החלקיקים במערכת במצב</a:t>
            </a:r>
            <a:r>
              <a:rPr lang="he-IL" altLang="ru-RU" sz="2400" b="1" baseline="-250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RCOO</a:t>
            </a:r>
            <a:r>
              <a:rPr lang="en-US" altLang="ru-RU" sz="240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endParaRPr lang="he-IL" altLang="ru-RU" sz="2400" b="1" baseline="300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B6CBD4D6-FAD3-E1BC-E7E2-D07D191760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3173413"/>
            <a:ext cx="5081588" cy="4603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pH&lt; pK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he-IL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 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יש בעיקר    </a:t>
            </a: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RCOOH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(aq)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1B6938C7-73F8-E0B5-B18C-EF7580520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045075"/>
            <a:ext cx="4652963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 &gt; pK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he-IL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יש בעיקר</a:t>
            </a: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(aq)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RCOO</a:t>
            </a:r>
            <a:r>
              <a:rPr lang="en-US" altLang="ru-RU" sz="240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-</a:t>
            </a:r>
            <a:endParaRPr lang="he-IL" altLang="ru-RU" sz="2400" baseline="300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 (Hebrew)" pitchFamily="26" charset="0"/>
            </a:endParaRPr>
          </a:p>
        </p:txBody>
      </p:sp>
      <p:sp>
        <p:nvSpPr>
          <p:cNvPr id="12296" name="חץ למטה 1">
            <a:extLst>
              <a:ext uri="{FF2B5EF4-FFF2-40B4-BE49-F238E27FC236}">
                <a16:creationId xmlns:a16="http://schemas.microsoft.com/office/drawing/2014/main" id="{0CC1E2FC-C812-678F-D462-F74B6D5C2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924175"/>
            <a:ext cx="309563" cy="21748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/>
            <a:endParaRPr lang="he-IL" altLang="he-IL">
              <a:cs typeface="Times New Roman" panose="02020603050405020304" pitchFamily="18" charset="0"/>
            </a:endParaRPr>
          </a:p>
        </p:txBody>
      </p:sp>
      <p:sp>
        <p:nvSpPr>
          <p:cNvPr id="12297" name="חץ למטה 13">
            <a:extLst>
              <a:ext uri="{FF2B5EF4-FFF2-40B4-BE49-F238E27FC236}">
                <a16:creationId xmlns:a16="http://schemas.microsoft.com/office/drawing/2014/main" id="{E15119A5-8063-1559-A344-E76E424E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538" y="4797425"/>
            <a:ext cx="309562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/>
            <a:endParaRPr lang="he-IL" altLang="he-IL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nimBg="1" autoUpdateAnimBg="0"/>
      <p:bldP spid="10249" grpId="0" autoUpdateAnimBg="0"/>
      <p:bldP spid="10250" grpId="0" animBg="1" autoUpdateAnimBg="0"/>
      <p:bldP spid="1025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8">
            <a:extLst>
              <a:ext uri="{FF2B5EF4-FFF2-40B4-BE49-F238E27FC236}">
                <a16:creationId xmlns:a16="http://schemas.microsoft.com/office/drawing/2014/main" id="{425A00FF-DE30-4761-9A89-5B6911C6554B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303463" y="38485"/>
            <a:ext cx="4826000" cy="668337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/>
            </a:solidFill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 (Hebrew)" pitchFamily="26" charset="0"/>
              </a:defRPr>
            </a:lvl1pPr>
            <a:lvl2pPr marL="742950" indent="-28575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algn="l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שווי משקל חומצה – בסיס </a:t>
            </a:r>
            <a:endParaRPr kumimoji="0" lang="ru-RU" alt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3DD77ED6-1193-543C-C64A-A265E02BB6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114550"/>
            <a:ext cx="76327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  <a:defRPr/>
            </a:pP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ב- </a:t>
            </a:r>
            <a:r>
              <a:rPr lang="en-US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חומצי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ריכוז יוני 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40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גדול, מועדף התהליך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ההפוך,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רוב החלקיקים במערכת במצב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RNH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400" b="1" baseline="-25000" dirty="0" err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e-IL" altLang="ru-RU" sz="2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755140F2-C416-AF07-B8BE-630DE60CB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444625"/>
            <a:ext cx="5275262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he-IL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כאשר 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pH= pK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he-IL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 </a:t>
            </a:r>
            <a:r>
              <a:rPr lang="he-IL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    [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RNH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2(aq)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]   = [RNH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3</a:t>
            </a:r>
            <a:r>
              <a:rPr lang="en-US" altLang="ru-RU" sz="2000" baseline="30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+</a:t>
            </a:r>
            <a:r>
              <a:rPr lang="en-US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0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(aq)</a:t>
            </a:r>
            <a:r>
              <a:rPr lang="he-IL" altLang="ru-RU" sz="2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] 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B73EF4E-DAC5-EC2B-F9B7-1A19569460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262063" y="744538"/>
            <a:ext cx="6607175" cy="523875"/>
            <a:chOff x="795" y="469"/>
            <a:chExt cx="4162" cy="330"/>
          </a:xfrm>
        </p:grpSpPr>
        <p:sp>
          <p:nvSpPr>
            <p:cNvPr id="11269" name="Text Box 5">
              <a:extLst>
                <a:ext uri="{FF2B5EF4-FFF2-40B4-BE49-F238E27FC236}">
                  <a16:creationId xmlns:a16="http://schemas.microsoft.com/office/drawing/2014/main" id="{6B757AF6-C78E-7D3F-4966-6B3CB8B253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5" y="469"/>
              <a:ext cx="4162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l" rtl="0">
                <a:spcBef>
                  <a:spcPct val="50000"/>
                </a:spcBef>
                <a:buFontTx/>
                <a:buNone/>
                <a:defRPr/>
              </a:pP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RNH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3</a:t>
              </a:r>
              <a:r>
                <a:rPr lang="en-US" altLang="ru-RU" sz="2800" baseline="30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+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</a:t>
              </a:r>
              <a:r>
                <a:rPr lang="en-US" altLang="ru-RU" sz="28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aq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)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+ 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2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O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(l)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</a:t>
              </a:r>
              <a:r>
                <a:rPr lang="he-IL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  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       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3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O</a:t>
              </a:r>
              <a:r>
                <a:rPr lang="en-US" altLang="ru-RU" sz="2800" baseline="30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+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(</a:t>
              </a:r>
              <a:r>
                <a:rPr lang="en-US" altLang="ru-RU" sz="28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aq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)</a:t>
              </a:r>
              <a:r>
                <a:rPr lang="en-US" altLang="ru-RU" sz="28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+ RNH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2(</a:t>
              </a:r>
              <a:r>
                <a:rPr lang="en-US" altLang="ru-RU" sz="2800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aq</a:t>
              </a:r>
              <a:r>
                <a:rPr lang="en-US" altLang="ru-RU" sz="2800" baseline="-250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Times New Roman (Hebrew)" pitchFamily="26" charset="0"/>
                </a:rPr>
                <a:t>)</a:t>
              </a:r>
            </a:p>
          </p:txBody>
        </p:sp>
        <p:grpSp>
          <p:nvGrpSpPr>
            <p:cNvPr id="13323" name="Group 6">
              <a:extLst>
                <a:ext uri="{FF2B5EF4-FFF2-40B4-BE49-F238E27FC236}">
                  <a16:creationId xmlns:a16="http://schemas.microsoft.com/office/drawing/2014/main" id="{40889F21-30DC-847B-52A8-AB31793BEE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4" y="618"/>
              <a:ext cx="230" cy="45"/>
              <a:chOff x="1871" y="1718"/>
              <a:chExt cx="230" cy="45"/>
            </a:xfrm>
          </p:grpSpPr>
          <p:sp>
            <p:nvSpPr>
              <p:cNvPr id="13324" name="Line 7">
                <a:extLst>
                  <a:ext uri="{FF2B5EF4-FFF2-40B4-BE49-F238E27FC236}">
                    <a16:creationId xmlns:a16="http://schemas.microsoft.com/office/drawing/2014/main" id="{D3C6D37F-560F-C6C3-0986-0C93E567B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1" y="1763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5" name="Line 8">
                <a:extLst>
                  <a:ext uri="{FF2B5EF4-FFF2-40B4-BE49-F238E27FC236}">
                    <a16:creationId xmlns:a16="http://schemas.microsoft.com/office/drawing/2014/main" id="{1E3103CC-1A66-86F2-EAB1-360CD6C043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71" y="1718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73" name="Text Box 9">
            <a:extLst>
              <a:ext uri="{FF2B5EF4-FFF2-40B4-BE49-F238E27FC236}">
                <a16:creationId xmlns:a16="http://schemas.microsoft.com/office/drawing/2014/main" id="{A59E0784-9E0A-9D06-2564-218DA9DC5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419600"/>
            <a:ext cx="7921625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  <a:defRPr/>
            </a:pP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ב- </a:t>
            </a:r>
            <a:r>
              <a:rPr lang="en-US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בסיסי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ריכוז יוני 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40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נמוך, מועדף התהליך </a:t>
            </a:r>
            <a:r>
              <a:rPr lang="he-IL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הישיר,</a:t>
            </a:r>
            <a:r>
              <a:rPr lang="he-IL" alt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רוב החלקיקים במערכת במצב </a:t>
            </a:r>
            <a:r>
              <a:rPr lang="en-US" altLang="ru-RU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RNH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2(</a:t>
            </a:r>
            <a:r>
              <a:rPr lang="en-US" altLang="ru-RU" sz="2400" b="1" baseline="-25000" dirty="0" err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altLang="ru-RU" sz="24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e-IL" altLang="ru-RU" sz="2400" b="1" baseline="-250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59202195-4598-852E-894B-3E3EAD66A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5516563"/>
            <a:ext cx="4352925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pH&gt; pK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he-IL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 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יש בעיקר </a:t>
            </a: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RNH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2(aq)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366B2D46-A21E-B392-61E3-FC1D7CA4F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3249613"/>
            <a:ext cx="4533900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he-IL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pH&lt; pK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a</a:t>
            </a:r>
            <a:r>
              <a:rPr lang="he-IL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 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   יש בעיקר </a:t>
            </a:r>
            <a:r>
              <a:rPr lang="en-US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RNH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3</a:t>
            </a:r>
            <a:r>
              <a:rPr lang="en-US" altLang="ru-RU" sz="2400" baseline="30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+</a:t>
            </a:r>
            <a:r>
              <a:rPr lang="en-US" altLang="ru-RU" sz="2400" baseline="-25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(aq)</a:t>
            </a:r>
            <a:r>
              <a:rPr lang="he-IL" altLang="ru-RU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 (Hebrew)" pitchFamily="26" charset="0"/>
              </a:rPr>
              <a:t> </a:t>
            </a:r>
          </a:p>
        </p:txBody>
      </p:sp>
      <p:sp>
        <p:nvSpPr>
          <p:cNvPr id="13320" name="חץ למטה 11">
            <a:extLst>
              <a:ext uri="{FF2B5EF4-FFF2-40B4-BE49-F238E27FC236}">
                <a16:creationId xmlns:a16="http://schemas.microsoft.com/office/drawing/2014/main" id="{4744215B-9813-7E13-AA26-9E00C68D8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4238" y="2997200"/>
            <a:ext cx="309562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/>
            <a:endParaRPr lang="he-IL" altLang="he-IL">
              <a:cs typeface="Times New Roman" panose="02020603050405020304" pitchFamily="18" charset="0"/>
            </a:endParaRPr>
          </a:p>
        </p:txBody>
      </p:sp>
      <p:sp>
        <p:nvSpPr>
          <p:cNvPr id="13321" name="חץ למטה 12">
            <a:extLst>
              <a:ext uri="{FF2B5EF4-FFF2-40B4-BE49-F238E27FC236}">
                <a16:creationId xmlns:a16="http://schemas.microsoft.com/office/drawing/2014/main" id="{40590C43-9D12-5DED-28B9-3D0EADEEC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5300663"/>
            <a:ext cx="307975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/>
            <a:endParaRPr lang="he-IL" altLang="he-IL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nimBg="1" autoUpdateAnimBg="0"/>
      <p:bldP spid="11273" grpId="0" autoUpdateAnimBg="0"/>
      <p:bldP spid="11274" grpId="0" animBg="1" autoUpdateAnimBg="0"/>
      <p:bldP spid="11275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A1EE74F-3C5E-2663-874C-C010D8FB3A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538" y="908050"/>
            <a:ext cx="7915275" cy="639763"/>
          </a:xfrm>
          <a:solidFill>
            <a:srgbClr val="FFC0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ru-RU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en-US" altLang="ru-RU" sz="3200" b="1" baseline="-25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e-IL" altLang="ru-RU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מציין </a:t>
            </a:r>
            <a:r>
              <a:rPr lang="en-US" altLang="ru-RU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ru-RU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בו מחצית הקבוצות מסרו פרוטונים</a:t>
            </a:r>
            <a:endParaRPr lang="en-US" alt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AFC86D6-54FC-F61C-6EA3-3B95496197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18488" cy="4708525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altLang="ru-RU" b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en-US" altLang="ru-RU" b="1" baseline="-25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  <a:r>
              <a:rPr lang="he-IL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מתייחס לקבוצה </a:t>
            </a:r>
            <a:r>
              <a:rPr lang="ru-RU" altLang="ru-RU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</a:t>
            </a:r>
            <a:r>
              <a:rPr lang="he-IL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he-IL" altLang="ru-RU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קרבוקסילית</a:t>
            </a:r>
            <a:r>
              <a:rPr lang="he-IL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של חומצת אמינו </a:t>
            </a:r>
            <a:r>
              <a:rPr lang="en-US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(~3) </a:t>
            </a:r>
            <a:r>
              <a:rPr lang="he-IL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858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en-US" altLang="ru-RU" b="1" baseline="-250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</a:t>
            </a:r>
            <a:r>
              <a:rPr lang="he-IL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מתייחס לקבוצה </a:t>
            </a:r>
            <a:r>
              <a:rPr lang="ru-RU" altLang="ru-RU" sz="28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</a:t>
            </a:r>
            <a:r>
              <a:rPr lang="he-IL" alt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אמינית של חומצת אמינו </a:t>
            </a:r>
            <a:r>
              <a:rPr lang="en-US" alt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(~8) </a:t>
            </a:r>
            <a:r>
              <a:rPr lang="he-IL" alt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858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altLang="ru-RU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en-US" altLang="ru-RU" b="1" baseline="-250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he-IL" altLang="ru-RU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מתייחס לקבוצה הצדדית בתוך </a:t>
            </a:r>
            <a:r>
              <a:rPr lang="en-US" altLang="ru-RU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he-IL" altLang="ru-RU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של חומצת אמינו.</a:t>
            </a:r>
          </a:p>
          <a:p>
            <a:pPr marL="6858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he-IL" altLang="ru-RU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ru-RU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en-US" altLang="ru-RU" b="1" baseline="-25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e-IL" altLang="ru-RU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תלוי בסוג הקבוצה הפונקציונאלית ובאופי הקבוצה הצדדית של חומצת אמינו.</a:t>
            </a: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e-IL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ככל שערכו של </a:t>
            </a:r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</a:t>
            </a:r>
            <a:r>
              <a:rPr lang="en-US" altLang="ru-RU" baseline="-25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e-IL" altLang="ru-RU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גבוה יותר חומצה חלשה יותר.</a:t>
            </a: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4A56958-1D8E-063D-5418-E0D72DCB65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765175"/>
            <a:ext cx="8137525" cy="638175"/>
          </a:xfrm>
          <a:solidFill>
            <a:srgbClr val="FFC000"/>
          </a:solidFill>
        </p:spPr>
        <p:txBody>
          <a:bodyPr/>
          <a:lstStyle/>
          <a:p>
            <a:pPr algn="ctr" eaLnBrk="1" hangingPunct="1"/>
            <a:r>
              <a:rPr lang="he-IL" altLang="he-IL"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המטען של אלנין ב - </a:t>
            </a:r>
            <a:r>
              <a:rPr lang="en-US" altLang="he-IL"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he-IL" altLang="he-IL"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שונים</a:t>
            </a:r>
            <a:endParaRPr lang="en-US" altLang="ru-RU" sz="2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364" name="Group 14">
            <a:extLst>
              <a:ext uri="{FF2B5EF4-FFF2-40B4-BE49-F238E27FC236}">
                <a16:creationId xmlns:a16="http://schemas.microsoft.com/office/drawing/2014/main" id="{178EEAEA-A1CE-1843-671E-ADCD3D012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71463" y="2082800"/>
            <a:ext cx="2286000" cy="1828800"/>
            <a:chOff x="336" y="2160"/>
            <a:chExt cx="1440" cy="1152"/>
          </a:xfrm>
        </p:grpSpPr>
        <p:sp>
          <p:nvSpPr>
            <p:cNvPr id="15385" name="Text Box 15">
              <a:extLst>
                <a:ext uri="{FF2B5EF4-FFF2-40B4-BE49-F238E27FC236}">
                  <a16:creationId xmlns:a16="http://schemas.microsoft.com/office/drawing/2014/main" id="{830F1858-B8C3-FCCE-0DB2-C8D106A46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2544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ru-RU" sz="4800" b="1" baseline="30000">
                  <a:cs typeface="Times New Roman" panose="02020603050405020304" pitchFamily="18" charset="0"/>
                </a:rPr>
                <a:t>+</a:t>
              </a:r>
              <a:r>
                <a:rPr lang="en-US" altLang="ru-RU" sz="2400">
                  <a:cs typeface="Times New Roman" panose="02020603050405020304" pitchFamily="18" charset="0"/>
                </a:rPr>
                <a:t>H</a:t>
              </a:r>
              <a:r>
                <a:rPr lang="en-US" altLang="ru-RU" sz="2400" b="1" baseline="-25000">
                  <a:cs typeface="Times New Roman" panose="02020603050405020304" pitchFamily="18" charset="0"/>
                </a:rPr>
                <a:t>3</a:t>
              </a:r>
              <a:r>
                <a:rPr lang="en-US" altLang="ru-RU" sz="2400">
                  <a:cs typeface="Times New Roman" panose="02020603050405020304" pitchFamily="18" charset="0"/>
                </a:rPr>
                <a:t>N-C-COOH</a:t>
              </a:r>
              <a:endParaRPr lang="en-US" altLang="ru-RU" sz="4800" b="1" baseline="30000">
                <a:cs typeface="Times New Roman" panose="02020603050405020304" pitchFamily="18" charset="0"/>
              </a:endParaRPr>
            </a:p>
          </p:txBody>
        </p:sp>
        <p:sp>
          <p:nvSpPr>
            <p:cNvPr id="15386" name="Line 16">
              <a:extLst>
                <a:ext uri="{FF2B5EF4-FFF2-40B4-BE49-F238E27FC236}">
                  <a16:creationId xmlns:a16="http://schemas.microsoft.com/office/drawing/2014/main" id="{C2741A0B-5C95-7559-6B41-EC836FF722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88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7" name="Line 17">
              <a:extLst>
                <a:ext uri="{FF2B5EF4-FFF2-40B4-BE49-F238E27FC236}">
                  <a16:creationId xmlns:a16="http://schemas.microsoft.com/office/drawing/2014/main" id="{C0A5B52E-2F7C-32D5-68D9-12A9B12D2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448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8" name="Text Box 18">
              <a:extLst>
                <a:ext uri="{FF2B5EF4-FFF2-40B4-BE49-F238E27FC236}">
                  <a16:creationId xmlns:a16="http://schemas.microsoft.com/office/drawing/2014/main" id="{FFDDED8A-459E-668E-2686-AD1C7365F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" y="2160"/>
              <a:ext cx="59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CH</a:t>
              </a:r>
              <a:r>
                <a:rPr lang="en-US" altLang="ru-RU" sz="2400" b="1" baseline="-25000">
                  <a:cs typeface="Times New Roman" panose="02020603050405020304" pitchFamily="18" charset="0"/>
                </a:rPr>
                <a:t>3</a:t>
              </a:r>
              <a:endParaRPr lang="en-US" altLang="ru-RU" sz="2400">
                <a:cs typeface="Times New Roman" panose="02020603050405020304" pitchFamily="18" charset="0"/>
              </a:endParaRPr>
            </a:p>
          </p:txBody>
        </p:sp>
        <p:sp>
          <p:nvSpPr>
            <p:cNvPr id="15389" name="Text Box 19">
              <a:extLst>
                <a:ext uri="{FF2B5EF4-FFF2-40B4-BE49-F238E27FC236}">
                  <a16:creationId xmlns:a16="http://schemas.microsoft.com/office/drawing/2014/main" id="{3C47DCBA-50D1-C617-D0C7-4D1BB5CFD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024"/>
              <a:ext cx="1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H</a:t>
              </a:r>
            </a:p>
          </p:txBody>
        </p:sp>
      </p:grpSp>
      <p:grpSp>
        <p:nvGrpSpPr>
          <p:cNvPr id="15365" name="Group 29">
            <a:extLst>
              <a:ext uri="{FF2B5EF4-FFF2-40B4-BE49-F238E27FC236}">
                <a16:creationId xmlns:a16="http://schemas.microsoft.com/office/drawing/2014/main" id="{37134D55-7676-670A-D80F-00CDD11A3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982913"/>
            <a:ext cx="762000" cy="152400"/>
            <a:chOff x="3936" y="528"/>
            <a:chExt cx="624" cy="96"/>
          </a:xfrm>
        </p:grpSpPr>
        <p:sp>
          <p:nvSpPr>
            <p:cNvPr id="15383" name="Line 30">
              <a:extLst>
                <a:ext uri="{FF2B5EF4-FFF2-40B4-BE49-F238E27FC236}">
                  <a16:creationId xmlns:a16="http://schemas.microsoft.com/office/drawing/2014/main" id="{12A799A0-ADB0-DEC6-F676-45EFDEC78D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6" y="62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4" name="Line 31">
              <a:extLst>
                <a:ext uri="{FF2B5EF4-FFF2-40B4-BE49-F238E27FC236}">
                  <a16:creationId xmlns:a16="http://schemas.microsoft.com/office/drawing/2014/main" id="{248CF471-A9D8-7B5A-724D-AA8ECBA2F2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6" y="52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6" name="Group 2">
            <a:extLst>
              <a:ext uri="{FF2B5EF4-FFF2-40B4-BE49-F238E27FC236}">
                <a16:creationId xmlns:a16="http://schemas.microsoft.com/office/drawing/2014/main" id="{090BBEE5-692C-4C6C-EC8D-147F8FADF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714750" y="2127250"/>
            <a:ext cx="2209800" cy="2017713"/>
            <a:chOff x="1152" y="1872"/>
            <a:chExt cx="1392" cy="1152"/>
          </a:xfrm>
        </p:grpSpPr>
        <p:sp>
          <p:nvSpPr>
            <p:cNvPr id="15378" name="Text Box 3">
              <a:extLst>
                <a:ext uri="{FF2B5EF4-FFF2-40B4-BE49-F238E27FC236}">
                  <a16:creationId xmlns:a16="http://schemas.microsoft.com/office/drawing/2014/main" id="{CE115266-4DA8-889D-AEA3-51E2B5EDC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2256"/>
              <a:ext cx="13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ru-RU" sz="4800" b="1" baseline="30000">
                  <a:cs typeface="Times New Roman" panose="02020603050405020304" pitchFamily="18" charset="0"/>
                </a:rPr>
                <a:t>+</a:t>
              </a:r>
              <a:r>
                <a:rPr lang="en-US" altLang="ru-RU" sz="2400">
                  <a:cs typeface="Times New Roman" panose="02020603050405020304" pitchFamily="18" charset="0"/>
                </a:rPr>
                <a:t>H</a:t>
              </a:r>
              <a:r>
                <a:rPr lang="en-US" altLang="ru-RU" sz="2400" b="1" baseline="-25000">
                  <a:cs typeface="Times New Roman" panose="02020603050405020304" pitchFamily="18" charset="0"/>
                </a:rPr>
                <a:t>3</a:t>
              </a:r>
              <a:r>
                <a:rPr lang="en-US" altLang="ru-RU" sz="2400">
                  <a:cs typeface="Times New Roman" panose="02020603050405020304" pitchFamily="18" charset="0"/>
                </a:rPr>
                <a:t>N-C-COO</a:t>
              </a:r>
              <a:r>
                <a:rPr lang="en-US" altLang="ru-RU" sz="4800" b="1" baseline="30000"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5379" name="Line 4">
              <a:extLst>
                <a:ext uri="{FF2B5EF4-FFF2-40B4-BE49-F238E27FC236}">
                  <a16:creationId xmlns:a16="http://schemas.microsoft.com/office/drawing/2014/main" id="{D14D0395-4904-47D6-00D8-B591BC645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592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0" name="Line 5">
              <a:extLst>
                <a:ext uri="{FF2B5EF4-FFF2-40B4-BE49-F238E27FC236}">
                  <a16:creationId xmlns:a16="http://schemas.microsoft.com/office/drawing/2014/main" id="{63F0CCF0-D43E-03CE-331B-837116D5F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1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Text Box 6">
              <a:extLst>
                <a:ext uri="{FF2B5EF4-FFF2-40B4-BE49-F238E27FC236}">
                  <a16:creationId xmlns:a16="http://schemas.microsoft.com/office/drawing/2014/main" id="{6C73D843-8886-520B-D545-2BE3425672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6" y="1872"/>
              <a:ext cx="64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CH</a:t>
              </a:r>
              <a:r>
                <a:rPr lang="en-US" altLang="ru-RU" sz="2400" b="1" baseline="-25000">
                  <a:cs typeface="Times New Roman" panose="02020603050405020304" pitchFamily="18" charset="0"/>
                </a:rPr>
                <a:t>3</a:t>
              </a:r>
              <a:endParaRPr lang="en-US" altLang="ru-RU" sz="2400">
                <a:cs typeface="Times New Roman" panose="02020603050405020304" pitchFamily="18" charset="0"/>
              </a:endParaRPr>
            </a:p>
          </p:txBody>
        </p:sp>
        <p:sp>
          <p:nvSpPr>
            <p:cNvPr id="15382" name="Text Box 7">
              <a:extLst>
                <a:ext uri="{FF2B5EF4-FFF2-40B4-BE49-F238E27FC236}">
                  <a16:creationId xmlns:a16="http://schemas.microsoft.com/office/drawing/2014/main" id="{DA545CD6-2A59-D38D-941F-BD8EB6EAD2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736"/>
              <a:ext cx="1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H</a:t>
              </a:r>
            </a:p>
          </p:txBody>
        </p:sp>
      </p:grpSp>
      <p:grpSp>
        <p:nvGrpSpPr>
          <p:cNvPr id="15367" name="Group 29">
            <a:extLst>
              <a:ext uri="{FF2B5EF4-FFF2-40B4-BE49-F238E27FC236}">
                <a16:creationId xmlns:a16="http://schemas.microsoft.com/office/drawing/2014/main" id="{D80FDE85-65A9-2B4A-804F-0DC697116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208713" y="2844800"/>
            <a:ext cx="762000" cy="152400"/>
            <a:chOff x="3936" y="528"/>
            <a:chExt cx="624" cy="96"/>
          </a:xfrm>
        </p:grpSpPr>
        <p:sp>
          <p:nvSpPr>
            <p:cNvPr id="15376" name="Line 30">
              <a:extLst>
                <a:ext uri="{FF2B5EF4-FFF2-40B4-BE49-F238E27FC236}">
                  <a16:creationId xmlns:a16="http://schemas.microsoft.com/office/drawing/2014/main" id="{A8CECE7E-C24F-B6ED-D065-52BEF7CE52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6" y="62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7" name="Line 31">
              <a:extLst>
                <a:ext uri="{FF2B5EF4-FFF2-40B4-BE49-F238E27FC236}">
                  <a16:creationId xmlns:a16="http://schemas.microsoft.com/office/drawing/2014/main" id="{3D2EFA01-6107-062D-E903-B9AB142139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6" y="52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8" name="Group 8">
            <a:extLst>
              <a:ext uri="{FF2B5EF4-FFF2-40B4-BE49-F238E27FC236}">
                <a16:creationId xmlns:a16="http://schemas.microsoft.com/office/drawing/2014/main" id="{49C4B440-5CD5-5255-50C5-36275B043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7040563" y="2127250"/>
            <a:ext cx="2349500" cy="1639888"/>
            <a:chOff x="2400" y="1336"/>
            <a:chExt cx="1440" cy="1112"/>
          </a:xfrm>
        </p:grpSpPr>
        <p:sp>
          <p:nvSpPr>
            <p:cNvPr id="15371" name="Text Box 9">
              <a:extLst>
                <a:ext uri="{FF2B5EF4-FFF2-40B4-BE49-F238E27FC236}">
                  <a16:creationId xmlns:a16="http://schemas.microsoft.com/office/drawing/2014/main" id="{8DF0EAA3-93E0-3FE6-0AD3-902429B67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1632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H</a:t>
              </a:r>
              <a:r>
                <a:rPr lang="en-US" altLang="ru-RU" sz="2400" b="1" baseline="-25000">
                  <a:cs typeface="Times New Roman" panose="02020603050405020304" pitchFamily="18" charset="0"/>
                </a:rPr>
                <a:t>2</a:t>
              </a:r>
              <a:r>
                <a:rPr lang="en-US" altLang="ru-RU" sz="2400">
                  <a:cs typeface="Times New Roman" panose="02020603050405020304" pitchFamily="18" charset="0"/>
                </a:rPr>
                <a:t>N-C-COO</a:t>
              </a:r>
              <a:r>
                <a:rPr lang="en-US" altLang="ru-RU" sz="4800" b="1" baseline="30000"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5372" name="Line 10">
              <a:extLst>
                <a:ext uri="{FF2B5EF4-FFF2-40B4-BE49-F238E27FC236}">
                  <a16:creationId xmlns:a16="http://schemas.microsoft.com/office/drawing/2014/main" id="{45806BAE-09E7-0A26-1C59-11E842D427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9" y="2016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Line 11">
              <a:extLst>
                <a:ext uri="{FF2B5EF4-FFF2-40B4-BE49-F238E27FC236}">
                  <a16:creationId xmlns:a16="http://schemas.microsoft.com/office/drawing/2014/main" id="{045C6CCD-DDF5-F9BC-A25E-03939DE4D0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9" y="1584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Text Box 12">
              <a:extLst>
                <a:ext uri="{FF2B5EF4-FFF2-40B4-BE49-F238E27FC236}">
                  <a16:creationId xmlns:a16="http://schemas.microsoft.com/office/drawing/2014/main" id="{F53B4EAA-4E63-C450-E508-C7B62ECDE6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6" y="1336"/>
              <a:ext cx="578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CH</a:t>
              </a:r>
              <a:r>
                <a:rPr lang="en-US" altLang="ru-RU" sz="2400" b="1" baseline="-25000">
                  <a:cs typeface="Times New Roman" panose="02020603050405020304" pitchFamily="18" charset="0"/>
                </a:rPr>
                <a:t>3</a:t>
              </a:r>
              <a:endParaRPr lang="en-US" altLang="ru-RU" sz="2400">
                <a:cs typeface="Times New Roman" panose="02020603050405020304" pitchFamily="18" charset="0"/>
              </a:endParaRPr>
            </a:p>
            <a:p>
              <a:pPr algn="r" rtl="1">
                <a:spcBef>
                  <a:spcPct val="50000"/>
                </a:spcBef>
              </a:pPr>
              <a:endParaRPr lang="en-US" altLang="ru-RU" sz="2400">
                <a:cs typeface="Times New Roman" panose="02020603050405020304" pitchFamily="18" charset="0"/>
              </a:endParaRPr>
            </a:p>
          </p:txBody>
        </p:sp>
        <p:sp>
          <p:nvSpPr>
            <p:cNvPr id="15375" name="Text Box 13">
              <a:extLst>
                <a:ext uri="{FF2B5EF4-FFF2-40B4-BE49-F238E27FC236}">
                  <a16:creationId xmlns:a16="http://schemas.microsoft.com/office/drawing/2014/main" id="{41C4D299-FE58-E732-DB46-152881F01B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9" y="2160"/>
              <a:ext cx="1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 rtl="1">
                <a:spcBef>
                  <a:spcPct val="50000"/>
                </a:spcBef>
              </a:pPr>
              <a:r>
                <a:rPr lang="en-US" altLang="ru-RU" sz="2400">
                  <a:cs typeface="Times New Roman" panose="02020603050405020304" pitchFamily="18" charset="0"/>
                </a:rPr>
                <a:t>H</a:t>
              </a:r>
            </a:p>
          </p:txBody>
        </p:sp>
      </p:grpSp>
      <p:sp>
        <p:nvSpPr>
          <p:cNvPr id="15369" name="Text Box 6">
            <a:extLst>
              <a:ext uri="{FF2B5EF4-FFF2-40B4-BE49-F238E27FC236}">
                <a16:creationId xmlns:a16="http://schemas.microsoft.com/office/drawing/2014/main" id="{76909375-440C-8A9B-8AF9-4C6C287F6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838" y="3101975"/>
            <a:ext cx="81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en-US" altLang="ru-RU" sz="2400">
                <a:cs typeface="Times New Roman" panose="02020603050405020304" pitchFamily="18" charset="0"/>
              </a:rPr>
              <a:t>H</a:t>
            </a:r>
            <a:r>
              <a:rPr lang="en-US" altLang="ru-RU" sz="2400" b="1" baseline="30000">
                <a:cs typeface="Times New Roman" panose="02020603050405020304" pitchFamily="18" charset="0"/>
              </a:rPr>
              <a:t>+</a:t>
            </a:r>
            <a:endParaRPr lang="en-US" altLang="ru-RU" sz="2400">
              <a:cs typeface="Times New Roman" panose="02020603050405020304" pitchFamily="18" charset="0"/>
            </a:endParaRPr>
          </a:p>
        </p:txBody>
      </p:sp>
      <p:sp>
        <p:nvSpPr>
          <p:cNvPr id="15370" name="Text Box 6">
            <a:extLst>
              <a:ext uri="{FF2B5EF4-FFF2-40B4-BE49-F238E27FC236}">
                <a16:creationId xmlns:a16="http://schemas.microsoft.com/office/drawing/2014/main" id="{24F41567-1268-4B95-0706-34970D1C8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25" y="3235325"/>
            <a:ext cx="81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en-US" altLang="ru-RU" sz="2400">
                <a:cs typeface="Times New Roman" panose="02020603050405020304" pitchFamily="18" charset="0"/>
              </a:rPr>
              <a:t>H</a:t>
            </a:r>
            <a:r>
              <a:rPr lang="en-US" altLang="ru-RU" sz="2400" b="1" baseline="30000">
                <a:cs typeface="Times New Roman" panose="02020603050405020304" pitchFamily="18" charset="0"/>
              </a:rPr>
              <a:t>+</a:t>
            </a:r>
            <a:endParaRPr lang="en-US" altLang="ru-RU" sz="24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וסטין">
  <a:themeElements>
    <a:clrScheme name="אוסטין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אוסטין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אוסטין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824</TotalTime>
  <Words>933</Words>
  <Application>Microsoft Office PowerPoint</Application>
  <PresentationFormat>On-screen Show (4:3)</PresentationFormat>
  <Paragraphs>139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Times New Roman</vt:lpstr>
      <vt:lpstr>Times New Roman (Hebrew)</vt:lpstr>
      <vt:lpstr>Arial</vt:lpstr>
      <vt:lpstr>Century Gothic</vt:lpstr>
      <vt:lpstr>Gisha</vt:lpstr>
      <vt:lpstr>Wingdings 2</vt:lpstr>
      <vt:lpstr>David</vt:lpstr>
      <vt:lpstr>Symbol</vt:lpstr>
      <vt:lpstr>אוסטין</vt:lpstr>
      <vt:lpstr>Microsoft Word Document</vt:lpstr>
      <vt:lpstr> פיתוח: אוקסנה שקולניק, מרצי אדרי בהנחיית ד"ר אורית הרשקוביץ ופרופ. יהודית דורי  הפקולטה לחינוך למדע וטכנולוגיה, הטכניון  </vt:lpstr>
      <vt:lpstr>מבנה כללי של חומצה אמינית</vt:lpstr>
      <vt:lpstr>טיטרציה ממוחשבת של חומצה בסיס </vt:lpstr>
      <vt:lpstr>תכונות של חומצות אמינו</vt:lpstr>
      <vt:lpstr>שווי משקל חומצה - בסיס</vt:lpstr>
      <vt:lpstr>שווי משקל חומצה – בסיס  </vt:lpstr>
      <vt:lpstr>שווי משקל חומצה – בסיס </vt:lpstr>
      <vt:lpstr>-pka מציין pH בו מחצית הקבוצות מסרו פרוטונים</vt:lpstr>
      <vt:lpstr>המטען של אלנין ב - pH שונים</vt:lpstr>
      <vt:lpstr>תרגיל- טיטרציה של אלנין</vt:lpstr>
      <vt:lpstr>מטען החומצה האמינית ב-pH שונים</vt:lpstr>
      <vt:lpstr>מה שונה ומה משותף לחומצות האמיניות הבאות? מי יוצא דופן ומדוע?</vt:lpstr>
      <vt:lpstr>מה שונה ומה משותף לחומצות האמיניות הבאות? מי יוצא דופן ומדוע?  </vt:lpstr>
      <vt:lpstr>מה שונה ומה משותף לחומצות האמיניות הבאות? מי יוצא דופן ומדוע ?</vt:lpstr>
      <vt:lpstr>מה שונה ומה משותף לחומצות האמיניות הבאות?   מי יוצא דופן ומדוע?  </vt:lpstr>
      <vt:lpstr>מיון חומצות אמיניות ע”פ :R</vt:lpstr>
      <vt:lpstr>מיון חומצות אמיניות ע”פ הקוטביות של :R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ללא כותרת שקופית</dc:title>
  <dc:creator>Rafi Davidson</dc:creator>
  <cp:lastModifiedBy>Shelly Livne</cp:lastModifiedBy>
  <cp:revision>60</cp:revision>
  <dcterms:created xsi:type="dcterms:W3CDTF">1999-01-28T21:29:28Z</dcterms:created>
  <dcterms:modified xsi:type="dcterms:W3CDTF">2025-06-12T13:16:43Z</dcterms:modified>
</cp:coreProperties>
</file>