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4" r:id="rId2"/>
    <p:sldId id="259" r:id="rId3"/>
    <p:sldId id="261" r:id="rId4"/>
    <p:sldId id="278" r:id="rId5"/>
    <p:sldId id="260" r:id="rId6"/>
    <p:sldId id="277" r:id="rId7"/>
    <p:sldId id="266" r:id="rId8"/>
    <p:sldId id="288" r:id="rId9"/>
    <p:sldId id="263" r:id="rId10"/>
    <p:sldId id="285" r:id="rId11"/>
    <p:sldId id="268" r:id="rId12"/>
    <p:sldId id="283" r:id="rId13"/>
    <p:sldId id="282" r:id="rId14"/>
    <p:sldId id="258" r:id="rId15"/>
    <p:sldId id="281" r:id="rId16"/>
    <p:sldId id="289" r:id="rId17"/>
    <p:sldId id="284" r:id="rId18"/>
    <p:sldId id="257" r:id="rId19"/>
  </p:sldIdLst>
  <p:sldSz cx="9144000" cy="6858000" type="screen4x3"/>
  <p:notesSz cx="6729413" cy="9926638"/>
  <p:defaultTextStyle>
    <a:defPPr>
      <a:defRPr lang="he-IL"/>
    </a:defPPr>
    <a:lvl1pPr algn="r" rtl="1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r" rtl="1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r" rtl="1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r" rtl="1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r" rtl="1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DDDDDD"/>
    <a:srgbClr val="CCCCFF"/>
    <a:srgbClr val="00FFCC"/>
    <a:srgbClr val="FFFF99"/>
    <a:srgbClr val="FFFF00"/>
    <a:srgbClr val="CC3300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6" d="100"/>
          <a:sy n="76" d="100"/>
        </p:scale>
        <p:origin x="485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0000" y="0"/>
            <a:ext cx="2895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 alt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00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cs typeface="Times New Roman" panose="02020603050405020304" pitchFamily="18" charset="0"/>
              </a:defRPr>
            </a:lvl1pPr>
          </a:lstStyle>
          <a:p>
            <a:fld id="{0B5EA913-A35E-4919-96AE-B49890BD1C6B}" type="slidenum">
              <a:rPr lang="he-IL" altLang="en-US"/>
              <a:pPr/>
              <a:t>‹#›</a:t>
            </a:fld>
            <a:endParaRPr lang="en-US" alt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62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3175" y="0"/>
            <a:ext cx="29162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 alt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714875"/>
            <a:ext cx="4935537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סגנונות טקסט של תבנית בסיס</a:t>
            </a:r>
          </a:p>
          <a:p>
            <a:pPr lvl="1"/>
            <a:r>
              <a:rPr lang="he-IL" altLang="en-US"/>
              <a:t>רמה שנייה</a:t>
            </a:r>
          </a:p>
          <a:p>
            <a:pPr lvl="2"/>
            <a:r>
              <a:rPr lang="he-IL" altLang="en-US"/>
              <a:t>רמה שלישית</a:t>
            </a:r>
          </a:p>
          <a:p>
            <a:pPr lvl="3"/>
            <a:r>
              <a:rPr lang="he-IL" altLang="en-US"/>
              <a:t>רמה רביעית</a:t>
            </a:r>
          </a:p>
          <a:p>
            <a:pPr lvl="4"/>
            <a:r>
              <a:rPr lang="he-IL" altLang="en-US"/>
              <a:t>רמה חמישית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162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US" alt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3175" y="9429750"/>
            <a:ext cx="29162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cs typeface="Times New Roman" panose="02020603050405020304" pitchFamily="18" charset="0"/>
              </a:defRPr>
            </a:lvl1pPr>
          </a:lstStyle>
          <a:p>
            <a:fld id="{C40E3870-FE39-4585-9D63-9EAEAEBC8868}" type="slidenum">
              <a:rPr lang="he-IL" altLang="en-US"/>
              <a:pPr/>
              <a:t>‹#›</a:t>
            </a:fld>
            <a:endParaRPr lang="en-US" alt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38B4B2-2AE9-4857-960C-F86399AC1AFD}" type="slidenum">
              <a:rPr lang="he-IL" altLang="en-US"/>
              <a:pPr/>
              <a:t>11</a:t>
            </a:fld>
            <a:endParaRPr lang="en-US" alt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C3FFB-4139-4EEF-8C2B-7E5FE4D0FEFC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3161710"/>
      </p:ext>
    </p:extLst>
  </p:cSld>
  <p:clrMapOvr>
    <a:masterClrMapping/>
  </p:clrMapOvr>
  <p:transition spd="slow"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36C35A-B686-4EB2-A121-8D982979AC5F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6305863"/>
      </p:ext>
    </p:extLst>
  </p:cSld>
  <p:clrMapOvr>
    <a:masterClrMapping/>
  </p:clrMapOvr>
  <p:transition spd="slow"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63CA3C-B9F9-4EF6-B55F-BE2D63433FB2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9602096"/>
      </p:ext>
    </p:extLst>
  </p:cSld>
  <p:clrMapOvr>
    <a:masterClrMapping/>
  </p:clrMapOvr>
  <p:transition spd="slow"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C9F296-841D-4AB1-958E-9DA392950E10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743753"/>
      </p:ext>
    </p:extLst>
  </p:cSld>
  <p:clrMapOvr>
    <a:masterClrMapping/>
  </p:clrMapOvr>
  <p:transition spd="slow"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498AB-3B85-432B-AD90-BB324ED95EB0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569387"/>
      </p:ext>
    </p:extLst>
  </p:cSld>
  <p:clrMapOvr>
    <a:masterClrMapping/>
  </p:clrMapOvr>
  <p:transition spd="slow"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9AB0D9-407F-4F50-B26B-9D6CCECD6614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71274"/>
      </p:ext>
    </p:extLst>
  </p:cSld>
  <p:clrMapOvr>
    <a:masterClrMapping/>
  </p:clrMapOvr>
  <p:transition spd="slow"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52A6A-8346-4782-960F-DDED17E23645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9122625"/>
      </p:ext>
    </p:extLst>
  </p:cSld>
  <p:clrMapOvr>
    <a:masterClrMapping/>
  </p:clrMapOvr>
  <p:transition spd="slow"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3E86F3-6699-4DFE-8398-C7D4B4DD721F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6374392"/>
      </p:ext>
    </p:extLst>
  </p:cSld>
  <p:clrMapOvr>
    <a:masterClrMapping/>
  </p:clrMapOvr>
  <p:transition spd="slow"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67180D-BFFC-49A3-A43C-E8915B1FE379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6268580"/>
      </p:ext>
    </p:extLst>
  </p:cSld>
  <p:clrMapOvr>
    <a:masterClrMapping/>
  </p:clrMapOvr>
  <p:transition spd="slow"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90AE11-60BD-47D0-8A88-874775EA2FA6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6911214"/>
      </p:ext>
    </p:extLst>
  </p:cSld>
  <p:clrMapOvr>
    <a:masterClrMapping/>
  </p:clrMapOvr>
  <p:transition spd="slow"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830EC6-F384-42CC-8442-7DD0FE4DE37F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9204109"/>
      </p:ext>
    </p:extLst>
  </p:cSld>
  <p:clrMapOvr>
    <a:masterClrMapping/>
  </p:clrMapOvr>
  <p:transition spd="slow"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סגנון כותרת של תבנית בסיס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סגנונות טקסט של תבנית בסיס</a:t>
            </a:r>
          </a:p>
          <a:p>
            <a:pPr lvl="1"/>
            <a:r>
              <a:rPr lang="he-IL" altLang="en-US"/>
              <a:t>רמה שנייה</a:t>
            </a:r>
          </a:p>
          <a:p>
            <a:pPr lvl="2"/>
            <a:r>
              <a:rPr lang="he-IL" altLang="en-US"/>
              <a:t>רמה שלישית</a:t>
            </a:r>
          </a:p>
          <a:p>
            <a:pPr lvl="3"/>
            <a:r>
              <a:rPr lang="he-IL" altLang="en-US"/>
              <a:t>רמה רביעית</a:t>
            </a:r>
          </a:p>
          <a:p>
            <a:pPr lvl="4"/>
            <a:r>
              <a:rPr lang="he-IL" altLang="en-US"/>
              <a:t>רמה חמישית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cs typeface="+mn-cs"/>
              </a:defRPr>
            </a:lvl1pPr>
          </a:lstStyle>
          <a:p>
            <a:fld id="{FD448293-7321-4645-BE09-DC319AE62A3F}" type="slidenum">
              <a:rPr lang="he-IL" altLang="en-US"/>
              <a:pPr/>
              <a:t>‹#›</a:t>
            </a:fld>
            <a:endParaRPr lang="en-US" alt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 dir="d"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6600" b="1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חומרים יונים</a:t>
            </a:r>
            <a:endParaRPr lang="en-US" sz="6600" b="1" kern="1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50" name="Picture 10" descr="מודל של חומר יוני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4567" y="1827440"/>
            <a:ext cx="3683923" cy="3203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3" name="Text Box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6229" y="6093296"/>
            <a:ext cx="4800600" cy="53340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b="0"/>
              <a:t>אילנה זהר</a:t>
            </a:r>
            <a:r>
              <a:rPr lang="he-IL" altLang="en-US" b="0">
                <a:cs typeface="Times New Roman" panose="02020603050405020304" pitchFamily="18" charset="0"/>
              </a:rPr>
              <a:t>, מדריכה מחוזית לכימיה </a:t>
            </a:r>
            <a:r>
              <a:rPr lang="en-US" altLang="en-US" b="0"/>
              <a:t>  ©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36008"/>
            <a:ext cx="7772400" cy="1143000"/>
          </a:xfrm>
        </p:spPr>
        <p:txBody>
          <a:bodyPr/>
          <a:lstStyle/>
          <a:p>
            <a:r>
              <a:rPr lang="he-IL" sz="8000" b="1" kern="10" dirty="0">
                <a:ln w="19050">
                  <a:round/>
                  <a:headEnd/>
                  <a:tailEnd/>
                </a:ln>
                <a:gradFill rotWithShape="0">
                  <a:gsLst>
                    <a:gs pos="0">
                      <a:srgbClr val="00FF00">
                        <a:gamma/>
                        <a:shade val="0"/>
                        <a:invGamma/>
                      </a:srgbClr>
                    </a:gs>
                    <a:gs pos="50000">
                      <a:srgbClr val="00FF00"/>
                    </a:gs>
                    <a:gs pos="100000">
                      <a:srgbClr val="00FF00">
                        <a:gamma/>
                        <a:shade val="0"/>
                        <a:invGamma/>
                      </a:srgbClr>
                    </a:gs>
                  </a:gsLst>
                  <a:lin ang="540000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תרגול</a:t>
            </a:r>
            <a:endParaRPr lang="en-US" sz="8000" b="1" dirty="0"/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323850" y="1557338"/>
            <a:ext cx="8286750" cy="497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3200"/>
              <a:t>רשום את הנוסחה האמפירית למבנים היונים הבאים</a:t>
            </a:r>
            <a:r>
              <a:rPr lang="en-US" altLang="en-US" sz="3200"/>
              <a:t>:</a:t>
            </a:r>
          </a:p>
          <a:p>
            <a:pPr>
              <a:spcBef>
                <a:spcPct val="50000"/>
              </a:spcBef>
            </a:pPr>
            <a:r>
              <a:rPr lang="he-IL" altLang="en-US" sz="3200"/>
              <a:t>אשלגן ברומי</a:t>
            </a:r>
            <a:endParaRPr lang="en-US" altLang="en-US" sz="3200"/>
          </a:p>
          <a:p>
            <a:pPr>
              <a:spcBef>
                <a:spcPct val="50000"/>
              </a:spcBef>
            </a:pPr>
            <a:r>
              <a:rPr lang="he-IL" altLang="en-US" sz="3200"/>
              <a:t>אלומיניום חמצני</a:t>
            </a:r>
            <a:endParaRPr lang="en-US" altLang="en-US" sz="3200"/>
          </a:p>
          <a:p>
            <a:pPr>
              <a:spcBef>
                <a:spcPct val="50000"/>
              </a:spcBef>
            </a:pPr>
            <a:r>
              <a:rPr lang="he-IL" altLang="en-US" sz="3200"/>
              <a:t>נתרן גופרתי</a:t>
            </a:r>
            <a:endParaRPr lang="en-US" altLang="en-US" sz="3200"/>
          </a:p>
          <a:p>
            <a:pPr>
              <a:spcBef>
                <a:spcPct val="50000"/>
              </a:spcBef>
            </a:pPr>
            <a:r>
              <a:rPr lang="he-IL" altLang="en-US" sz="3200"/>
              <a:t>אמון חנקתי</a:t>
            </a:r>
            <a:endParaRPr lang="en-US" altLang="en-US" sz="3200"/>
          </a:p>
          <a:p>
            <a:pPr>
              <a:spcBef>
                <a:spcPct val="50000"/>
              </a:spcBef>
            </a:pPr>
            <a:r>
              <a:rPr lang="he-IL" altLang="en-US" sz="3200"/>
              <a:t>אמון פחמתי</a:t>
            </a:r>
            <a:endParaRPr lang="en-US" altLang="en-US" sz="3200"/>
          </a:p>
          <a:p>
            <a:pPr>
              <a:spcBef>
                <a:spcPct val="50000"/>
              </a:spcBef>
            </a:pPr>
            <a:r>
              <a:rPr lang="he-IL" altLang="en-US" sz="3200"/>
              <a:t>סידן זרחתי</a:t>
            </a:r>
            <a:endParaRPr lang="en-US" altLang="en-US" sz="3200"/>
          </a:p>
        </p:txBody>
      </p:sp>
      <p:pic>
        <p:nvPicPr>
          <p:cNvPr id="46272" name="Picture 19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19400"/>
            <a:ext cx="3911600" cy="335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273" name="Text Box 193"/>
          <p:cNvSpPr txBox="1">
            <a:spLocks noChangeArrowheads="1"/>
          </p:cNvSpPr>
          <p:nvPr/>
        </p:nvSpPr>
        <p:spPr bwMode="auto">
          <a:xfrm>
            <a:off x="533400" y="5943600"/>
            <a:ext cx="42545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800">
                <a:cs typeface="Guttman Yad-Brush" panose="02010401010101010101" pitchFamily="2" charset="-79"/>
              </a:rPr>
              <a:t>מודל לשריג של נתרן כלורי</a:t>
            </a:r>
            <a:endParaRPr lang="en-US" altLang="en-US" sz="2800">
              <a:cs typeface="Guttman Yad-Brush" panose="02010401010101010101" pitchFamily="2" charset="-79"/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2322" y="120020"/>
            <a:ext cx="5093364" cy="1143000"/>
          </a:xfrm>
        </p:spPr>
        <p:txBody>
          <a:bodyPr/>
          <a:lstStyle/>
          <a:p>
            <a:r>
              <a:rPr lang="he-IL" sz="6600" b="1" kern="10" dirty="0">
                <a:solidFill>
                  <a:srgbClr val="FF0000"/>
                </a:solidFill>
                <a:effectLst>
                  <a:outerShdw dist="71842" dir="18900000" algn="ctr" rotWithShape="0">
                    <a:schemeClr val="tx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המים כממיס</a:t>
            </a:r>
            <a:endParaRPr lang="en-US" sz="6600" b="1" dirty="0"/>
          </a:p>
        </p:txBody>
      </p:sp>
      <p:sp>
        <p:nvSpPr>
          <p:cNvPr id="14528" name="Text Box 192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0476" y="869332"/>
            <a:ext cx="3810000" cy="544764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folHlink">
                        <a:gamma/>
                        <a:tint val="12157"/>
                        <a:invGamma/>
                      </a:schemeClr>
                    </a:gs>
                    <a:gs pos="100000">
                      <a:schemeClr val="folHlink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dirty="0">
                <a:cs typeface="Guttman Yad-Brush" panose="02010401010101010101" pitchFamily="2" charset="-79"/>
              </a:rPr>
              <a:t>המים מורכבים ממולקולות המסוגלות לפעמים לחדור בין יוני השריג היוני, להפריד בין היונים</a:t>
            </a:r>
            <a:r>
              <a:rPr lang="en-US" altLang="en-US" dirty="0">
                <a:cs typeface="Guttman Yad-Brush" panose="02010401010101010101" pitchFamily="2" charset="-79"/>
              </a:rPr>
              <a:t> </a:t>
            </a:r>
            <a:r>
              <a:rPr lang="he-IL" altLang="en-US" dirty="0">
                <a:cs typeface="Guttman Yad-Brush" panose="02010401010101010101" pitchFamily="2" charset="-79"/>
              </a:rPr>
              <a:t>ולהמיס את השריג</a:t>
            </a:r>
            <a:r>
              <a:rPr lang="en-US" altLang="en-US" dirty="0">
                <a:cs typeface="Guttman Yad-Brush" panose="02010401010101010101" pitchFamily="2" charset="-79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he-IL" altLang="en-US" u="sng" dirty="0">
                <a:cs typeface="Guttman Yad-Brush" panose="02010401010101010101" pitchFamily="2" charset="-79"/>
              </a:rPr>
              <a:t>דוגמאות</a:t>
            </a:r>
            <a:r>
              <a:rPr lang="en-US" altLang="en-US" dirty="0">
                <a:cs typeface="Guttman Yad-Brush" panose="02010401010101010101" pitchFamily="2" charset="-79"/>
              </a:rPr>
              <a:t> - </a:t>
            </a:r>
            <a:r>
              <a:rPr lang="he-IL" altLang="en-US" dirty="0">
                <a:cs typeface="Guttman Yad-Brush" panose="02010401010101010101" pitchFamily="2" charset="-79"/>
              </a:rPr>
              <a:t>מלח בישול - נתרן כלורי, נמס במים</a:t>
            </a:r>
            <a:r>
              <a:rPr lang="en-US" altLang="en-US" dirty="0">
                <a:cs typeface="Guttman Yad-Brush" panose="02010401010101010101" pitchFamily="2" charset="-79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he-IL" altLang="en-US" dirty="0">
                <a:cs typeface="Guttman Yad-Brush" panose="02010401010101010101" pitchFamily="2" charset="-79"/>
              </a:rPr>
              <a:t>כסף כלורי לא נמס</a:t>
            </a:r>
            <a:r>
              <a:rPr lang="en-US" altLang="en-US" dirty="0">
                <a:cs typeface="Guttman Yad-Brush" panose="02010401010101010101" pitchFamily="2" charset="-79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he-IL" altLang="en-US" dirty="0">
                <a:cs typeface="Guttman Yad-Brush" panose="02010401010101010101" pitchFamily="2" charset="-79"/>
              </a:rPr>
              <a:t>ישנם גם חומרים מולקולריים הנמסים במים בעוד שאחרים אינם נמסים</a:t>
            </a:r>
            <a:r>
              <a:rPr lang="en-US" altLang="en-US" dirty="0">
                <a:cs typeface="Guttman Yad-Brush" panose="02010401010101010101" pitchFamily="2" charset="-79"/>
              </a:rPr>
              <a:t>.</a:t>
            </a:r>
          </a:p>
        </p:txBody>
      </p:sp>
      <p:sp>
        <p:nvSpPr>
          <p:cNvPr id="14529" name="Text Box 193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363" y="1295400"/>
            <a:ext cx="3940175" cy="10763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3200"/>
              <a:t>ראה טבלת המסיסות של חומרים יונים בנספח</a:t>
            </a:r>
            <a:endParaRPr lang="en-US" altLang="en-US" sz="3200"/>
          </a:p>
        </p:txBody>
      </p:sp>
      <p:sp>
        <p:nvSpPr>
          <p:cNvPr id="14538" name="Text Box 20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5052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0">
              <a:spcBef>
                <a:spcPct val="50000"/>
              </a:spcBef>
            </a:pPr>
            <a:r>
              <a:rPr lang="en-US" altLang="en-US"/>
              <a:t>H</a:t>
            </a:r>
            <a:r>
              <a:rPr lang="en-US" altLang="en-US" baseline="-25000"/>
              <a:t>2</a:t>
            </a:r>
            <a:r>
              <a:rPr lang="en-US" altLang="en-US"/>
              <a:t>O</a:t>
            </a:r>
          </a:p>
        </p:txBody>
      </p:sp>
      <p:grpSp>
        <p:nvGrpSpPr>
          <p:cNvPr id="14762" name="Group 4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4648200"/>
            <a:ext cx="1341438" cy="1046163"/>
            <a:chOff x="266" y="1776"/>
            <a:chExt cx="845" cy="659"/>
          </a:xfrm>
        </p:grpSpPr>
        <p:sp>
          <p:nvSpPr>
            <p:cNvPr id="14542" name="Oval 206"/>
            <p:cNvSpPr>
              <a:spLocks noChangeArrowheads="1"/>
            </p:cNvSpPr>
            <p:nvPr/>
          </p:nvSpPr>
          <p:spPr bwMode="auto">
            <a:xfrm rot="-10933825">
              <a:off x="813" y="2089"/>
              <a:ext cx="298" cy="32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3882" dir="135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0" name="Oval 204"/>
            <p:cNvSpPr>
              <a:spLocks noChangeArrowheads="1"/>
            </p:cNvSpPr>
            <p:nvPr/>
          </p:nvSpPr>
          <p:spPr bwMode="auto">
            <a:xfrm rot="-10933825">
              <a:off x="405" y="1776"/>
              <a:ext cx="547" cy="541"/>
            </a:xfrm>
            <a:prstGeom prst="ellipse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" name="Oval 205"/>
            <p:cNvSpPr>
              <a:spLocks noChangeArrowheads="1"/>
            </p:cNvSpPr>
            <p:nvPr/>
          </p:nvSpPr>
          <p:spPr bwMode="auto">
            <a:xfrm rot="-10933825">
              <a:off x="266" y="2110"/>
              <a:ext cx="298" cy="32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53882" dir="135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543" name="Text Box 20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114800"/>
            <a:ext cx="205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800">
                <a:cs typeface="Guttman Yad-Brush" panose="02010401010101010101" pitchFamily="2" charset="-79"/>
              </a:rPr>
              <a:t>מולקולת מים</a:t>
            </a:r>
            <a:endParaRPr lang="en-US" altLang="en-US" sz="2800">
              <a:cs typeface="Guttman Yad-Brush" panose="02010401010101010101" pitchFamily="2" charset="-79"/>
            </a:endParaRPr>
          </a:p>
        </p:txBody>
      </p:sp>
      <p:grpSp>
        <p:nvGrpSpPr>
          <p:cNvPr id="14546" name="Group 2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3302000"/>
            <a:ext cx="2590800" cy="3175000"/>
            <a:chOff x="336" y="2256"/>
            <a:chExt cx="1632" cy="1872"/>
          </a:xfrm>
        </p:grpSpPr>
        <p:sp>
          <p:nvSpPr>
            <p:cNvPr id="14547" name="Oval 211"/>
            <p:cNvSpPr>
              <a:spLocks noChangeArrowheads="1"/>
            </p:cNvSpPr>
            <p:nvPr/>
          </p:nvSpPr>
          <p:spPr bwMode="auto">
            <a:xfrm>
              <a:off x="336" y="3387"/>
              <a:ext cx="1632" cy="741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DDDDD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8" name="Line 212"/>
            <p:cNvSpPr>
              <a:spLocks noChangeShapeType="1"/>
            </p:cNvSpPr>
            <p:nvPr/>
          </p:nvSpPr>
          <p:spPr bwMode="auto">
            <a:xfrm flipV="1">
              <a:off x="336" y="2352"/>
              <a:ext cx="0" cy="139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9" name="Line 213"/>
            <p:cNvSpPr>
              <a:spLocks noChangeShapeType="1"/>
            </p:cNvSpPr>
            <p:nvPr/>
          </p:nvSpPr>
          <p:spPr bwMode="auto">
            <a:xfrm flipV="1">
              <a:off x="1968" y="2352"/>
              <a:ext cx="0" cy="139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50" name="Group 214"/>
            <p:cNvGrpSpPr>
              <a:grpSpLocks/>
            </p:cNvGrpSpPr>
            <p:nvPr/>
          </p:nvGrpSpPr>
          <p:grpSpPr bwMode="auto">
            <a:xfrm rot="-10354700">
              <a:off x="384" y="3312"/>
              <a:ext cx="288" cy="240"/>
              <a:chOff x="3408" y="1008"/>
              <a:chExt cx="816" cy="576"/>
            </a:xfrm>
          </p:grpSpPr>
          <p:sp>
            <p:nvSpPr>
              <p:cNvPr id="14551" name="Oval 215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" name="Oval 216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" name="Oval 217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554" name="Group 218"/>
            <p:cNvGrpSpPr>
              <a:grpSpLocks/>
            </p:cNvGrpSpPr>
            <p:nvPr/>
          </p:nvGrpSpPr>
          <p:grpSpPr bwMode="auto">
            <a:xfrm rot="-12503152">
              <a:off x="384" y="3552"/>
              <a:ext cx="288" cy="240"/>
              <a:chOff x="3408" y="1008"/>
              <a:chExt cx="816" cy="576"/>
            </a:xfrm>
          </p:grpSpPr>
          <p:sp>
            <p:nvSpPr>
              <p:cNvPr id="14555" name="Oval 219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6" name="Oval 220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7" name="Oval 221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558" name="Group 222"/>
            <p:cNvGrpSpPr>
              <a:grpSpLocks/>
            </p:cNvGrpSpPr>
            <p:nvPr/>
          </p:nvGrpSpPr>
          <p:grpSpPr bwMode="auto">
            <a:xfrm rot="-12503152">
              <a:off x="624" y="3264"/>
              <a:ext cx="288" cy="240"/>
              <a:chOff x="3408" y="1008"/>
              <a:chExt cx="816" cy="576"/>
            </a:xfrm>
          </p:grpSpPr>
          <p:sp>
            <p:nvSpPr>
              <p:cNvPr id="14559" name="Oval 223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0" name="Oval 224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1" name="Oval 225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562" name="Group 226"/>
            <p:cNvGrpSpPr>
              <a:grpSpLocks/>
            </p:cNvGrpSpPr>
            <p:nvPr/>
          </p:nvGrpSpPr>
          <p:grpSpPr bwMode="auto">
            <a:xfrm rot="-12503152">
              <a:off x="336" y="3120"/>
              <a:ext cx="288" cy="240"/>
              <a:chOff x="3408" y="1008"/>
              <a:chExt cx="816" cy="576"/>
            </a:xfrm>
          </p:grpSpPr>
          <p:sp>
            <p:nvSpPr>
              <p:cNvPr id="14563" name="Oval 227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4" name="Oval 228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5" name="Oval 229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566" name="Group 230"/>
            <p:cNvGrpSpPr>
              <a:grpSpLocks/>
            </p:cNvGrpSpPr>
            <p:nvPr/>
          </p:nvGrpSpPr>
          <p:grpSpPr bwMode="auto">
            <a:xfrm rot="-12503152">
              <a:off x="480" y="3744"/>
              <a:ext cx="288" cy="240"/>
              <a:chOff x="3408" y="1008"/>
              <a:chExt cx="816" cy="576"/>
            </a:xfrm>
          </p:grpSpPr>
          <p:sp>
            <p:nvSpPr>
              <p:cNvPr id="14567" name="Oval 231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8" name="Oval 232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69" name="Oval 233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570" name="Group 234"/>
            <p:cNvGrpSpPr>
              <a:grpSpLocks/>
            </p:cNvGrpSpPr>
            <p:nvPr/>
          </p:nvGrpSpPr>
          <p:grpSpPr bwMode="auto">
            <a:xfrm rot="-10354700">
              <a:off x="672" y="3504"/>
              <a:ext cx="288" cy="240"/>
              <a:chOff x="3408" y="1008"/>
              <a:chExt cx="816" cy="576"/>
            </a:xfrm>
          </p:grpSpPr>
          <p:sp>
            <p:nvSpPr>
              <p:cNvPr id="14571" name="Oval 235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72" name="Oval 236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73" name="Oval 237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574" name="Group 238"/>
            <p:cNvGrpSpPr>
              <a:grpSpLocks/>
            </p:cNvGrpSpPr>
            <p:nvPr/>
          </p:nvGrpSpPr>
          <p:grpSpPr bwMode="auto">
            <a:xfrm rot="-14535142">
              <a:off x="768" y="3792"/>
              <a:ext cx="288" cy="240"/>
              <a:chOff x="3408" y="1008"/>
              <a:chExt cx="816" cy="576"/>
            </a:xfrm>
          </p:grpSpPr>
          <p:sp>
            <p:nvSpPr>
              <p:cNvPr id="14575" name="Oval 239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76" name="Oval 240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77" name="Oval 241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578" name="Group 242"/>
            <p:cNvGrpSpPr>
              <a:grpSpLocks/>
            </p:cNvGrpSpPr>
            <p:nvPr/>
          </p:nvGrpSpPr>
          <p:grpSpPr bwMode="auto">
            <a:xfrm rot="-10354700">
              <a:off x="912" y="3312"/>
              <a:ext cx="288" cy="240"/>
              <a:chOff x="3408" y="1008"/>
              <a:chExt cx="816" cy="576"/>
            </a:xfrm>
          </p:grpSpPr>
          <p:sp>
            <p:nvSpPr>
              <p:cNvPr id="14579" name="Oval 243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0" name="Oval 244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1" name="Oval 245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582" name="Group 246"/>
            <p:cNvGrpSpPr>
              <a:grpSpLocks/>
            </p:cNvGrpSpPr>
            <p:nvPr/>
          </p:nvGrpSpPr>
          <p:grpSpPr bwMode="auto">
            <a:xfrm rot="-12114884">
              <a:off x="912" y="3552"/>
              <a:ext cx="288" cy="240"/>
              <a:chOff x="3408" y="1008"/>
              <a:chExt cx="816" cy="576"/>
            </a:xfrm>
          </p:grpSpPr>
          <p:sp>
            <p:nvSpPr>
              <p:cNvPr id="14583" name="Oval 247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4" name="Oval 248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5" name="Oval 249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586" name="Group 250"/>
            <p:cNvGrpSpPr>
              <a:grpSpLocks/>
            </p:cNvGrpSpPr>
            <p:nvPr/>
          </p:nvGrpSpPr>
          <p:grpSpPr bwMode="auto">
            <a:xfrm rot="-12114884">
              <a:off x="912" y="3552"/>
              <a:ext cx="288" cy="240"/>
              <a:chOff x="3408" y="1008"/>
              <a:chExt cx="816" cy="576"/>
            </a:xfrm>
          </p:grpSpPr>
          <p:sp>
            <p:nvSpPr>
              <p:cNvPr id="14587" name="Oval 251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8" name="Oval 252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89" name="Oval 253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590" name="Group 254"/>
            <p:cNvGrpSpPr>
              <a:grpSpLocks/>
            </p:cNvGrpSpPr>
            <p:nvPr/>
          </p:nvGrpSpPr>
          <p:grpSpPr bwMode="auto">
            <a:xfrm rot="-12503152">
              <a:off x="816" y="3168"/>
              <a:ext cx="288" cy="240"/>
              <a:chOff x="3408" y="1008"/>
              <a:chExt cx="816" cy="576"/>
            </a:xfrm>
          </p:grpSpPr>
          <p:sp>
            <p:nvSpPr>
              <p:cNvPr id="14591" name="Oval 255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92" name="Oval 256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93" name="Oval 257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594" name="Group 258"/>
            <p:cNvGrpSpPr>
              <a:grpSpLocks/>
            </p:cNvGrpSpPr>
            <p:nvPr/>
          </p:nvGrpSpPr>
          <p:grpSpPr bwMode="auto">
            <a:xfrm rot="-22113527">
              <a:off x="960" y="3840"/>
              <a:ext cx="288" cy="240"/>
              <a:chOff x="3408" y="1008"/>
              <a:chExt cx="816" cy="576"/>
            </a:xfrm>
          </p:grpSpPr>
          <p:sp>
            <p:nvSpPr>
              <p:cNvPr id="14595" name="Oval 259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96" name="Oval 260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97" name="Oval 261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598" name="Group 262"/>
            <p:cNvGrpSpPr>
              <a:grpSpLocks/>
            </p:cNvGrpSpPr>
            <p:nvPr/>
          </p:nvGrpSpPr>
          <p:grpSpPr bwMode="auto">
            <a:xfrm rot="-12114884">
              <a:off x="1104" y="3552"/>
              <a:ext cx="288" cy="240"/>
              <a:chOff x="3408" y="1008"/>
              <a:chExt cx="816" cy="576"/>
            </a:xfrm>
          </p:grpSpPr>
          <p:sp>
            <p:nvSpPr>
              <p:cNvPr id="14599" name="Oval 263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00" name="Oval 264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01" name="Oval 265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02" name="Group 266"/>
            <p:cNvGrpSpPr>
              <a:grpSpLocks/>
            </p:cNvGrpSpPr>
            <p:nvPr/>
          </p:nvGrpSpPr>
          <p:grpSpPr bwMode="auto">
            <a:xfrm rot="-10354700">
              <a:off x="1152" y="3312"/>
              <a:ext cx="288" cy="240"/>
              <a:chOff x="3408" y="1008"/>
              <a:chExt cx="816" cy="576"/>
            </a:xfrm>
          </p:grpSpPr>
          <p:sp>
            <p:nvSpPr>
              <p:cNvPr id="14603" name="Oval 267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04" name="Oval 268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05" name="Oval 269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06" name="Group 270"/>
            <p:cNvGrpSpPr>
              <a:grpSpLocks/>
            </p:cNvGrpSpPr>
            <p:nvPr/>
          </p:nvGrpSpPr>
          <p:grpSpPr bwMode="auto">
            <a:xfrm rot="-22113527">
              <a:off x="1248" y="3696"/>
              <a:ext cx="288" cy="240"/>
              <a:chOff x="3408" y="1008"/>
              <a:chExt cx="816" cy="576"/>
            </a:xfrm>
          </p:grpSpPr>
          <p:sp>
            <p:nvSpPr>
              <p:cNvPr id="14607" name="Oval 271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08" name="Oval 272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09" name="Oval 273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10" name="Group 274"/>
            <p:cNvGrpSpPr>
              <a:grpSpLocks/>
            </p:cNvGrpSpPr>
            <p:nvPr/>
          </p:nvGrpSpPr>
          <p:grpSpPr bwMode="auto">
            <a:xfrm rot="-12503152">
              <a:off x="1200" y="3840"/>
              <a:ext cx="288" cy="240"/>
              <a:chOff x="3408" y="1008"/>
              <a:chExt cx="816" cy="576"/>
            </a:xfrm>
          </p:grpSpPr>
          <p:sp>
            <p:nvSpPr>
              <p:cNvPr id="14611" name="Oval 275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12" name="Oval 276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13" name="Oval 277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14" name="Group 278"/>
            <p:cNvGrpSpPr>
              <a:grpSpLocks/>
            </p:cNvGrpSpPr>
            <p:nvPr/>
          </p:nvGrpSpPr>
          <p:grpSpPr bwMode="auto">
            <a:xfrm rot="-15225054">
              <a:off x="1392" y="3408"/>
              <a:ext cx="288" cy="240"/>
              <a:chOff x="3408" y="1008"/>
              <a:chExt cx="816" cy="576"/>
            </a:xfrm>
          </p:grpSpPr>
          <p:sp>
            <p:nvSpPr>
              <p:cNvPr id="14615" name="Oval 279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16" name="Oval 280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17" name="Oval 281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18" name="Group 282"/>
            <p:cNvGrpSpPr>
              <a:grpSpLocks/>
            </p:cNvGrpSpPr>
            <p:nvPr/>
          </p:nvGrpSpPr>
          <p:grpSpPr bwMode="auto">
            <a:xfrm rot="-10354700">
              <a:off x="1440" y="3168"/>
              <a:ext cx="288" cy="240"/>
              <a:chOff x="3408" y="1008"/>
              <a:chExt cx="816" cy="576"/>
            </a:xfrm>
          </p:grpSpPr>
          <p:sp>
            <p:nvSpPr>
              <p:cNvPr id="14619" name="Oval 283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20" name="Oval 284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21" name="Oval 285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22" name="Group 286"/>
            <p:cNvGrpSpPr>
              <a:grpSpLocks/>
            </p:cNvGrpSpPr>
            <p:nvPr/>
          </p:nvGrpSpPr>
          <p:grpSpPr bwMode="auto">
            <a:xfrm rot="-12114884">
              <a:off x="1488" y="3552"/>
              <a:ext cx="288" cy="240"/>
              <a:chOff x="3408" y="1008"/>
              <a:chExt cx="816" cy="576"/>
            </a:xfrm>
          </p:grpSpPr>
          <p:sp>
            <p:nvSpPr>
              <p:cNvPr id="14623" name="Oval 287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24" name="Oval 288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25" name="Oval 289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26" name="Group 290"/>
            <p:cNvGrpSpPr>
              <a:grpSpLocks/>
            </p:cNvGrpSpPr>
            <p:nvPr/>
          </p:nvGrpSpPr>
          <p:grpSpPr bwMode="auto">
            <a:xfrm rot="-12503152">
              <a:off x="1488" y="3744"/>
              <a:ext cx="288" cy="240"/>
              <a:chOff x="3408" y="1008"/>
              <a:chExt cx="816" cy="576"/>
            </a:xfrm>
          </p:grpSpPr>
          <p:sp>
            <p:nvSpPr>
              <p:cNvPr id="14627" name="Oval 291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28" name="Oval 292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29" name="Oval 293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30" name="Group 294"/>
            <p:cNvGrpSpPr>
              <a:grpSpLocks/>
            </p:cNvGrpSpPr>
            <p:nvPr/>
          </p:nvGrpSpPr>
          <p:grpSpPr bwMode="auto">
            <a:xfrm rot="-12503152">
              <a:off x="1632" y="3408"/>
              <a:ext cx="288" cy="240"/>
              <a:chOff x="3408" y="1008"/>
              <a:chExt cx="816" cy="576"/>
            </a:xfrm>
          </p:grpSpPr>
          <p:sp>
            <p:nvSpPr>
              <p:cNvPr id="14631" name="Oval 295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32" name="Oval 296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33" name="Oval 297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34" name="Group 298"/>
            <p:cNvGrpSpPr>
              <a:grpSpLocks/>
            </p:cNvGrpSpPr>
            <p:nvPr/>
          </p:nvGrpSpPr>
          <p:grpSpPr bwMode="auto">
            <a:xfrm rot="-22113527">
              <a:off x="1632" y="3648"/>
              <a:ext cx="288" cy="240"/>
              <a:chOff x="3408" y="1008"/>
              <a:chExt cx="816" cy="576"/>
            </a:xfrm>
          </p:grpSpPr>
          <p:sp>
            <p:nvSpPr>
              <p:cNvPr id="14635" name="Oval 299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36" name="Oval 300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37" name="Oval 301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38" name="Group 302"/>
            <p:cNvGrpSpPr>
              <a:grpSpLocks/>
            </p:cNvGrpSpPr>
            <p:nvPr/>
          </p:nvGrpSpPr>
          <p:grpSpPr bwMode="auto">
            <a:xfrm rot="-22113527">
              <a:off x="1632" y="3216"/>
              <a:ext cx="288" cy="240"/>
              <a:chOff x="3408" y="1008"/>
              <a:chExt cx="816" cy="576"/>
            </a:xfrm>
          </p:grpSpPr>
          <p:sp>
            <p:nvSpPr>
              <p:cNvPr id="14639" name="Oval 303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40" name="Oval 304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41" name="Oval 305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42" name="Group 306"/>
            <p:cNvGrpSpPr>
              <a:grpSpLocks/>
            </p:cNvGrpSpPr>
            <p:nvPr/>
          </p:nvGrpSpPr>
          <p:grpSpPr bwMode="auto">
            <a:xfrm rot="-12503152">
              <a:off x="1152" y="3168"/>
              <a:ext cx="288" cy="240"/>
              <a:chOff x="3408" y="1008"/>
              <a:chExt cx="816" cy="576"/>
            </a:xfrm>
          </p:grpSpPr>
          <p:sp>
            <p:nvSpPr>
              <p:cNvPr id="14643" name="Oval 307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44" name="Oval 308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45" name="Oval 309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46" name="Group 310"/>
            <p:cNvGrpSpPr>
              <a:grpSpLocks/>
            </p:cNvGrpSpPr>
            <p:nvPr/>
          </p:nvGrpSpPr>
          <p:grpSpPr bwMode="auto">
            <a:xfrm rot="-12503152">
              <a:off x="672" y="3072"/>
              <a:ext cx="288" cy="240"/>
              <a:chOff x="3408" y="1008"/>
              <a:chExt cx="816" cy="576"/>
            </a:xfrm>
          </p:grpSpPr>
          <p:sp>
            <p:nvSpPr>
              <p:cNvPr id="14647" name="Oval 311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48" name="Oval 312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49" name="Oval 313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50" name="Group 314"/>
            <p:cNvGrpSpPr>
              <a:grpSpLocks/>
            </p:cNvGrpSpPr>
            <p:nvPr/>
          </p:nvGrpSpPr>
          <p:grpSpPr bwMode="auto">
            <a:xfrm rot="-12503152">
              <a:off x="1056" y="3024"/>
              <a:ext cx="288" cy="240"/>
              <a:chOff x="3408" y="1008"/>
              <a:chExt cx="816" cy="576"/>
            </a:xfrm>
          </p:grpSpPr>
          <p:sp>
            <p:nvSpPr>
              <p:cNvPr id="14651" name="Oval 315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2" name="Oval 316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3" name="Oval 317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54" name="Group 318"/>
            <p:cNvGrpSpPr>
              <a:grpSpLocks/>
            </p:cNvGrpSpPr>
            <p:nvPr/>
          </p:nvGrpSpPr>
          <p:grpSpPr bwMode="auto">
            <a:xfrm rot="-12503152">
              <a:off x="480" y="3072"/>
              <a:ext cx="288" cy="240"/>
              <a:chOff x="3408" y="1008"/>
              <a:chExt cx="816" cy="576"/>
            </a:xfrm>
          </p:grpSpPr>
          <p:sp>
            <p:nvSpPr>
              <p:cNvPr id="14655" name="Oval 319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6" name="Oval 320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7" name="Oval 321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58" name="Group 322"/>
            <p:cNvGrpSpPr>
              <a:grpSpLocks/>
            </p:cNvGrpSpPr>
            <p:nvPr/>
          </p:nvGrpSpPr>
          <p:grpSpPr bwMode="auto">
            <a:xfrm rot="-12503152">
              <a:off x="432" y="2928"/>
              <a:ext cx="288" cy="240"/>
              <a:chOff x="3408" y="1008"/>
              <a:chExt cx="816" cy="576"/>
            </a:xfrm>
          </p:grpSpPr>
          <p:sp>
            <p:nvSpPr>
              <p:cNvPr id="14659" name="Oval 323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60" name="Oval 324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61" name="Oval 325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62" name="Group 326"/>
            <p:cNvGrpSpPr>
              <a:grpSpLocks/>
            </p:cNvGrpSpPr>
            <p:nvPr/>
          </p:nvGrpSpPr>
          <p:grpSpPr bwMode="auto">
            <a:xfrm rot="-22113527">
              <a:off x="720" y="2928"/>
              <a:ext cx="288" cy="240"/>
              <a:chOff x="3408" y="1008"/>
              <a:chExt cx="816" cy="576"/>
            </a:xfrm>
          </p:grpSpPr>
          <p:sp>
            <p:nvSpPr>
              <p:cNvPr id="14663" name="Oval 327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64" name="Oval 328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65" name="Oval 329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66" name="Group 330"/>
            <p:cNvGrpSpPr>
              <a:grpSpLocks/>
            </p:cNvGrpSpPr>
            <p:nvPr/>
          </p:nvGrpSpPr>
          <p:grpSpPr bwMode="auto">
            <a:xfrm rot="-22113527">
              <a:off x="1248" y="2976"/>
              <a:ext cx="288" cy="240"/>
              <a:chOff x="3408" y="1008"/>
              <a:chExt cx="816" cy="576"/>
            </a:xfrm>
          </p:grpSpPr>
          <p:sp>
            <p:nvSpPr>
              <p:cNvPr id="14667" name="Oval 331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68" name="Oval 332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69" name="Oval 333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70" name="Group 334"/>
            <p:cNvGrpSpPr>
              <a:grpSpLocks/>
            </p:cNvGrpSpPr>
            <p:nvPr/>
          </p:nvGrpSpPr>
          <p:grpSpPr bwMode="auto">
            <a:xfrm rot="-22113527">
              <a:off x="1632" y="2976"/>
              <a:ext cx="288" cy="240"/>
              <a:chOff x="3408" y="1008"/>
              <a:chExt cx="816" cy="576"/>
            </a:xfrm>
          </p:grpSpPr>
          <p:sp>
            <p:nvSpPr>
              <p:cNvPr id="14671" name="Oval 335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72" name="Oval 336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73" name="Oval 337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74" name="Group 338"/>
            <p:cNvGrpSpPr>
              <a:grpSpLocks/>
            </p:cNvGrpSpPr>
            <p:nvPr/>
          </p:nvGrpSpPr>
          <p:grpSpPr bwMode="auto">
            <a:xfrm rot="-12503152">
              <a:off x="960" y="2832"/>
              <a:ext cx="288" cy="240"/>
              <a:chOff x="3408" y="1008"/>
              <a:chExt cx="816" cy="576"/>
            </a:xfrm>
          </p:grpSpPr>
          <p:sp>
            <p:nvSpPr>
              <p:cNvPr id="14675" name="Oval 339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76" name="Oval 340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77" name="Oval 341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78" name="Group 342"/>
            <p:cNvGrpSpPr>
              <a:grpSpLocks/>
            </p:cNvGrpSpPr>
            <p:nvPr/>
          </p:nvGrpSpPr>
          <p:grpSpPr bwMode="auto">
            <a:xfrm rot="-12503152">
              <a:off x="720" y="2736"/>
              <a:ext cx="288" cy="240"/>
              <a:chOff x="3408" y="1008"/>
              <a:chExt cx="816" cy="576"/>
            </a:xfrm>
          </p:grpSpPr>
          <p:sp>
            <p:nvSpPr>
              <p:cNvPr id="14679" name="Oval 343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80" name="Oval 344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81" name="Oval 345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82" name="Group 346"/>
            <p:cNvGrpSpPr>
              <a:grpSpLocks/>
            </p:cNvGrpSpPr>
            <p:nvPr/>
          </p:nvGrpSpPr>
          <p:grpSpPr bwMode="auto">
            <a:xfrm rot="-12503152">
              <a:off x="1200" y="3696"/>
              <a:ext cx="288" cy="240"/>
              <a:chOff x="3408" y="1008"/>
              <a:chExt cx="816" cy="576"/>
            </a:xfrm>
          </p:grpSpPr>
          <p:sp>
            <p:nvSpPr>
              <p:cNvPr id="14683" name="Oval 347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84" name="Oval 348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85" name="Oval 349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86" name="Group 350"/>
            <p:cNvGrpSpPr>
              <a:grpSpLocks/>
            </p:cNvGrpSpPr>
            <p:nvPr/>
          </p:nvGrpSpPr>
          <p:grpSpPr bwMode="auto">
            <a:xfrm rot="-22113527">
              <a:off x="624" y="3792"/>
              <a:ext cx="288" cy="240"/>
              <a:chOff x="3408" y="1008"/>
              <a:chExt cx="816" cy="576"/>
            </a:xfrm>
          </p:grpSpPr>
          <p:sp>
            <p:nvSpPr>
              <p:cNvPr id="14687" name="Oval 351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88" name="Oval 352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89" name="Oval 353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90" name="Group 354"/>
            <p:cNvGrpSpPr>
              <a:grpSpLocks/>
            </p:cNvGrpSpPr>
            <p:nvPr/>
          </p:nvGrpSpPr>
          <p:grpSpPr bwMode="auto">
            <a:xfrm rot="-22113527">
              <a:off x="1536" y="2832"/>
              <a:ext cx="288" cy="240"/>
              <a:chOff x="3408" y="1008"/>
              <a:chExt cx="816" cy="576"/>
            </a:xfrm>
          </p:grpSpPr>
          <p:sp>
            <p:nvSpPr>
              <p:cNvPr id="14691" name="Oval 355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92" name="Oval 356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93" name="Oval 357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94" name="Group 358"/>
            <p:cNvGrpSpPr>
              <a:grpSpLocks/>
            </p:cNvGrpSpPr>
            <p:nvPr/>
          </p:nvGrpSpPr>
          <p:grpSpPr bwMode="auto">
            <a:xfrm rot="-12503152">
              <a:off x="1248" y="2784"/>
              <a:ext cx="288" cy="240"/>
              <a:chOff x="3408" y="1008"/>
              <a:chExt cx="816" cy="576"/>
            </a:xfrm>
          </p:grpSpPr>
          <p:sp>
            <p:nvSpPr>
              <p:cNvPr id="14695" name="Oval 359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96" name="Oval 360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97" name="Oval 361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98" name="Group 362"/>
            <p:cNvGrpSpPr>
              <a:grpSpLocks/>
            </p:cNvGrpSpPr>
            <p:nvPr/>
          </p:nvGrpSpPr>
          <p:grpSpPr bwMode="auto">
            <a:xfrm rot="-12503152">
              <a:off x="1056" y="2736"/>
              <a:ext cx="288" cy="240"/>
              <a:chOff x="3408" y="1008"/>
              <a:chExt cx="816" cy="576"/>
            </a:xfrm>
          </p:grpSpPr>
          <p:sp>
            <p:nvSpPr>
              <p:cNvPr id="14699" name="Oval 363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00" name="Oval 364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01" name="Oval 365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702" name="Group 366"/>
            <p:cNvGrpSpPr>
              <a:grpSpLocks/>
            </p:cNvGrpSpPr>
            <p:nvPr/>
          </p:nvGrpSpPr>
          <p:grpSpPr bwMode="auto">
            <a:xfrm rot="-22113527">
              <a:off x="576" y="2736"/>
              <a:ext cx="288" cy="240"/>
              <a:chOff x="3408" y="1008"/>
              <a:chExt cx="816" cy="576"/>
            </a:xfrm>
          </p:grpSpPr>
          <p:sp>
            <p:nvSpPr>
              <p:cNvPr id="14703" name="Oval 367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04" name="Oval 368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05" name="Oval 369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706" name="Group 370"/>
            <p:cNvGrpSpPr>
              <a:grpSpLocks/>
            </p:cNvGrpSpPr>
            <p:nvPr/>
          </p:nvGrpSpPr>
          <p:grpSpPr bwMode="auto">
            <a:xfrm rot="-22113527">
              <a:off x="576" y="2784"/>
              <a:ext cx="288" cy="240"/>
              <a:chOff x="3408" y="1008"/>
              <a:chExt cx="816" cy="576"/>
            </a:xfrm>
          </p:grpSpPr>
          <p:sp>
            <p:nvSpPr>
              <p:cNvPr id="14707" name="Oval 371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08" name="Oval 372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09" name="Oval 373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710" name="Group 374"/>
            <p:cNvGrpSpPr>
              <a:grpSpLocks/>
            </p:cNvGrpSpPr>
            <p:nvPr/>
          </p:nvGrpSpPr>
          <p:grpSpPr bwMode="auto">
            <a:xfrm rot="-12503152">
              <a:off x="384" y="2880"/>
              <a:ext cx="288" cy="240"/>
              <a:chOff x="3408" y="1008"/>
              <a:chExt cx="816" cy="576"/>
            </a:xfrm>
          </p:grpSpPr>
          <p:sp>
            <p:nvSpPr>
              <p:cNvPr id="14711" name="Oval 375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12" name="Oval 376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13" name="Oval 377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714" name="Group 378"/>
            <p:cNvGrpSpPr>
              <a:grpSpLocks/>
            </p:cNvGrpSpPr>
            <p:nvPr/>
          </p:nvGrpSpPr>
          <p:grpSpPr bwMode="auto">
            <a:xfrm rot="-10354700">
              <a:off x="1440" y="3024"/>
              <a:ext cx="288" cy="240"/>
              <a:chOff x="3408" y="1008"/>
              <a:chExt cx="816" cy="576"/>
            </a:xfrm>
          </p:grpSpPr>
          <p:sp>
            <p:nvSpPr>
              <p:cNvPr id="14715" name="Oval 379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16" name="Oval 380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17" name="Oval 381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718" name="Group 382"/>
            <p:cNvGrpSpPr>
              <a:grpSpLocks/>
            </p:cNvGrpSpPr>
            <p:nvPr/>
          </p:nvGrpSpPr>
          <p:grpSpPr bwMode="auto">
            <a:xfrm rot="-12503152">
              <a:off x="912" y="2688"/>
              <a:ext cx="288" cy="240"/>
              <a:chOff x="3408" y="1008"/>
              <a:chExt cx="816" cy="576"/>
            </a:xfrm>
          </p:grpSpPr>
          <p:sp>
            <p:nvSpPr>
              <p:cNvPr id="14719" name="Oval 383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20" name="Oval 384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21" name="Oval 385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722" name="Group 386"/>
            <p:cNvGrpSpPr>
              <a:grpSpLocks/>
            </p:cNvGrpSpPr>
            <p:nvPr/>
          </p:nvGrpSpPr>
          <p:grpSpPr bwMode="auto">
            <a:xfrm rot="-22113527">
              <a:off x="1248" y="2736"/>
              <a:ext cx="288" cy="240"/>
              <a:chOff x="3408" y="1008"/>
              <a:chExt cx="816" cy="576"/>
            </a:xfrm>
          </p:grpSpPr>
          <p:sp>
            <p:nvSpPr>
              <p:cNvPr id="14723" name="Oval 387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24" name="Oval 388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25" name="Oval 389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726" name="Group 390"/>
            <p:cNvGrpSpPr>
              <a:grpSpLocks/>
            </p:cNvGrpSpPr>
            <p:nvPr/>
          </p:nvGrpSpPr>
          <p:grpSpPr bwMode="auto">
            <a:xfrm rot="-22113527">
              <a:off x="1392" y="2784"/>
              <a:ext cx="288" cy="240"/>
              <a:chOff x="3408" y="1008"/>
              <a:chExt cx="816" cy="576"/>
            </a:xfrm>
          </p:grpSpPr>
          <p:sp>
            <p:nvSpPr>
              <p:cNvPr id="14727" name="Oval 391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28" name="Oval 392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29" name="Oval 393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730" name="Group 394"/>
            <p:cNvGrpSpPr>
              <a:grpSpLocks/>
            </p:cNvGrpSpPr>
            <p:nvPr/>
          </p:nvGrpSpPr>
          <p:grpSpPr bwMode="auto">
            <a:xfrm rot="-12503152">
              <a:off x="960" y="3120"/>
              <a:ext cx="288" cy="240"/>
              <a:chOff x="3408" y="1008"/>
              <a:chExt cx="816" cy="576"/>
            </a:xfrm>
          </p:grpSpPr>
          <p:sp>
            <p:nvSpPr>
              <p:cNvPr id="14731" name="Oval 395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32" name="Oval 396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33" name="Oval 397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734" name="Group 398"/>
            <p:cNvGrpSpPr>
              <a:grpSpLocks/>
            </p:cNvGrpSpPr>
            <p:nvPr/>
          </p:nvGrpSpPr>
          <p:grpSpPr bwMode="auto">
            <a:xfrm rot="-12503152">
              <a:off x="336" y="2928"/>
              <a:ext cx="288" cy="240"/>
              <a:chOff x="3408" y="1008"/>
              <a:chExt cx="816" cy="576"/>
            </a:xfrm>
          </p:grpSpPr>
          <p:sp>
            <p:nvSpPr>
              <p:cNvPr id="14735" name="Oval 399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36" name="Oval 400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37" name="Oval 401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738" name="Group 402"/>
            <p:cNvGrpSpPr>
              <a:grpSpLocks/>
            </p:cNvGrpSpPr>
            <p:nvPr/>
          </p:nvGrpSpPr>
          <p:grpSpPr bwMode="auto">
            <a:xfrm rot="-22113527">
              <a:off x="672" y="3648"/>
              <a:ext cx="288" cy="240"/>
              <a:chOff x="3408" y="1008"/>
              <a:chExt cx="816" cy="576"/>
            </a:xfrm>
          </p:grpSpPr>
          <p:sp>
            <p:nvSpPr>
              <p:cNvPr id="14739" name="Oval 403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40" name="Oval 404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41" name="Oval 405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742" name="Group 406"/>
            <p:cNvGrpSpPr>
              <a:grpSpLocks/>
            </p:cNvGrpSpPr>
            <p:nvPr/>
          </p:nvGrpSpPr>
          <p:grpSpPr bwMode="auto">
            <a:xfrm rot="-22113527">
              <a:off x="1152" y="3504"/>
              <a:ext cx="288" cy="240"/>
              <a:chOff x="3408" y="1008"/>
              <a:chExt cx="816" cy="576"/>
            </a:xfrm>
          </p:grpSpPr>
          <p:sp>
            <p:nvSpPr>
              <p:cNvPr id="14743" name="Oval 407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44" name="Oval 408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45" name="Oval 409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746" name="Group 410"/>
            <p:cNvGrpSpPr>
              <a:grpSpLocks/>
            </p:cNvGrpSpPr>
            <p:nvPr/>
          </p:nvGrpSpPr>
          <p:grpSpPr bwMode="auto">
            <a:xfrm rot="-12503152">
              <a:off x="912" y="3696"/>
              <a:ext cx="288" cy="240"/>
              <a:chOff x="3408" y="1008"/>
              <a:chExt cx="816" cy="576"/>
            </a:xfrm>
          </p:grpSpPr>
          <p:sp>
            <p:nvSpPr>
              <p:cNvPr id="14747" name="Oval 411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48" name="Oval 412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49" name="Oval 413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750" name="Group 414"/>
            <p:cNvGrpSpPr>
              <a:grpSpLocks/>
            </p:cNvGrpSpPr>
            <p:nvPr/>
          </p:nvGrpSpPr>
          <p:grpSpPr bwMode="auto">
            <a:xfrm rot="-12503152">
              <a:off x="384" y="3696"/>
              <a:ext cx="288" cy="240"/>
              <a:chOff x="3408" y="1008"/>
              <a:chExt cx="816" cy="576"/>
            </a:xfrm>
          </p:grpSpPr>
          <p:sp>
            <p:nvSpPr>
              <p:cNvPr id="14751" name="Oval 415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52" name="Oval 416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53" name="Oval 417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754" name="Group 418"/>
            <p:cNvGrpSpPr>
              <a:grpSpLocks/>
            </p:cNvGrpSpPr>
            <p:nvPr/>
          </p:nvGrpSpPr>
          <p:grpSpPr bwMode="auto">
            <a:xfrm rot="-15225054">
              <a:off x="360" y="3480"/>
              <a:ext cx="288" cy="240"/>
              <a:chOff x="3408" y="1008"/>
              <a:chExt cx="816" cy="576"/>
            </a:xfrm>
          </p:grpSpPr>
          <p:sp>
            <p:nvSpPr>
              <p:cNvPr id="14755" name="Oval 419"/>
              <p:cNvSpPr>
                <a:spLocks noChangeArrowheads="1"/>
              </p:cNvSpPr>
              <p:nvPr/>
            </p:nvSpPr>
            <p:spPr bwMode="auto">
              <a:xfrm>
                <a:off x="3552" y="1104"/>
                <a:ext cx="528" cy="480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56" name="Oval 420"/>
              <p:cNvSpPr>
                <a:spLocks noChangeArrowheads="1"/>
              </p:cNvSpPr>
              <p:nvPr/>
            </p:nvSpPr>
            <p:spPr bwMode="auto">
              <a:xfrm>
                <a:off x="3936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57" name="Oval 421"/>
              <p:cNvSpPr>
                <a:spLocks noChangeArrowheads="1"/>
              </p:cNvSpPr>
              <p:nvPr/>
            </p:nvSpPr>
            <p:spPr bwMode="auto">
              <a:xfrm>
                <a:off x="3408" y="100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758" name="Oval 422"/>
            <p:cNvSpPr>
              <a:spLocks noChangeArrowheads="1"/>
            </p:cNvSpPr>
            <p:nvPr/>
          </p:nvSpPr>
          <p:spPr bwMode="auto">
            <a:xfrm>
              <a:off x="336" y="2256"/>
              <a:ext cx="1632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59" name="Oval 423"/>
            <p:cNvSpPr>
              <a:spLocks noChangeArrowheads="1"/>
            </p:cNvSpPr>
            <p:nvPr/>
          </p:nvSpPr>
          <p:spPr bwMode="auto">
            <a:xfrm>
              <a:off x="336" y="2688"/>
              <a:ext cx="1632" cy="74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DDDDD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760" name="Text Box 4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432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3200">
                <a:cs typeface="Guttman Yad-Brush" panose="02010401010101010101" pitchFamily="2" charset="-79"/>
              </a:rPr>
              <a:t>כוס "מים</a:t>
            </a:r>
            <a:r>
              <a:rPr lang="en-US" altLang="en-US" sz="3200">
                <a:cs typeface="Guttman Yad-Brush" panose="02010401010101010101" pitchFamily="2" charset="-79"/>
              </a:rPr>
              <a:t>"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28" grpId="0" animBg="1" autoUpdateAnimBg="0"/>
      <p:bldP spid="14529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 descr="מודל של מים ממיסים חומר יוני"/>
          <p:cNvGrpSpPr/>
          <p:nvPr/>
        </p:nvGrpSpPr>
        <p:grpSpPr>
          <a:xfrm>
            <a:off x="609600" y="300038"/>
            <a:ext cx="7696200" cy="6176962"/>
            <a:chOff x="609600" y="300038"/>
            <a:chExt cx="7696200" cy="6176962"/>
          </a:xfrm>
        </p:grpSpPr>
        <p:pic>
          <p:nvPicPr>
            <p:cNvPr id="44034" name="Picture 2" descr="מודל של מים ממיסים חומר יוני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600" y="300038"/>
              <a:ext cx="7696200" cy="61769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44035" name="Group 3"/>
            <p:cNvGrpSpPr>
              <a:grpSpLocks/>
            </p:cNvGrpSpPr>
            <p:nvPr/>
          </p:nvGrpSpPr>
          <p:grpSpPr bwMode="auto">
            <a:xfrm>
              <a:off x="1828800" y="4033838"/>
              <a:ext cx="2362200" cy="990600"/>
              <a:chOff x="288" y="2688"/>
              <a:chExt cx="1488" cy="624"/>
            </a:xfrm>
          </p:grpSpPr>
          <p:sp>
            <p:nvSpPr>
              <p:cNvPr id="44036" name="Oval 4"/>
              <p:cNvSpPr>
                <a:spLocks noChangeArrowheads="1"/>
              </p:cNvSpPr>
              <p:nvPr/>
            </p:nvSpPr>
            <p:spPr bwMode="auto">
              <a:xfrm>
                <a:off x="576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37" name="Oval 5"/>
              <p:cNvSpPr>
                <a:spLocks noChangeArrowheads="1"/>
              </p:cNvSpPr>
              <p:nvPr/>
            </p:nvSpPr>
            <p:spPr bwMode="auto">
              <a:xfrm>
                <a:off x="912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38" name="Oval 6"/>
              <p:cNvSpPr>
                <a:spLocks noChangeArrowheads="1"/>
              </p:cNvSpPr>
              <p:nvPr/>
            </p:nvSpPr>
            <p:spPr bwMode="auto">
              <a:xfrm>
                <a:off x="624" y="307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39" name="Oval 7"/>
              <p:cNvSpPr>
                <a:spLocks noChangeArrowheads="1"/>
              </p:cNvSpPr>
              <p:nvPr/>
            </p:nvSpPr>
            <p:spPr bwMode="auto">
              <a:xfrm>
                <a:off x="336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40" name="Oval 8"/>
              <p:cNvSpPr>
                <a:spLocks noChangeArrowheads="1"/>
              </p:cNvSpPr>
              <p:nvPr/>
            </p:nvSpPr>
            <p:spPr bwMode="auto">
              <a:xfrm>
                <a:off x="1152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41" name="Oval 9"/>
              <p:cNvSpPr>
                <a:spLocks noChangeArrowheads="1"/>
              </p:cNvSpPr>
              <p:nvPr/>
            </p:nvSpPr>
            <p:spPr bwMode="auto">
              <a:xfrm>
                <a:off x="1488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42" name="Oval 10"/>
              <p:cNvSpPr>
                <a:spLocks noChangeArrowheads="1"/>
              </p:cNvSpPr>
              <p:nvPr/>
            </p:nvSpPr>
            <p:spPr bwMode="auto">
              <a:xfrm>
                <a:off x="864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43" name="Oval 11"/>
              <p:cNvSpPr>
                <a:spLocks noChangeArrowheads="1"/>
              </p:cNvSpPr>
              <p:nvPr/>
            </p:nvSpPr>
            <p:spPr bwMode="auto">
              <a:xfrm>
                <a:off x="1200" y="3024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44" name="Oval 12"/>
              <p:cNvSpPr>
                <a:spLocks noChangeArrowheads="1"/>
              </p:cNvSpPr>
              <p:nvPr/>
            </p:nvSpPr>
            <p:spPr bwMode="auto">
              <a:xfrm>
                <a:off x="1440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45" name="Oval 13"/>
              <p:cNvSpPr>
                <a:spLocks noChangeArrowheads="1"/>
              </p:cNvSpPr>
              <p:nvPr/>
            </p:nvSpPr>
            <p:spPr bwMode="auto">
              <a:xfrm>
                <a:off x="288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</p:grpSp>
        <p:grpSp>
          <p:nvGrpSpPr>
            <p:cNvPr id="44046" name="Group 14"/>
            <p:cNvGrpSpPr>
              <a:grpSpLocks/>
            </p:cNvGrpSpPr>
            <p:nvPr/>
          </p:nvGrpSpPr>
          <p:grpSpPr bwMode="auto">
            <a:xfrm>
              <a:off x="1828800" y="4948238"/>
              <a:ext cx="2362200" cy="990600"/>
              <a:chOff x="288" y="2688"/>
              <a:chExt cx="1488" cy="624"/>
            </a:xfrm>
          </p:grpSpPr>
          <p:sp>
            <p:nvSpPr>
              <p:cNvPr id="44047" name="Oval 15"/>
              <p:cNvSpPr>
                <a:spLocks noChangeArrowheads="1"/>
              </p:cNvSpPr>
              <p:nvPr/>
            </p:nvSpPr>
            <p:spPr bwMode="auto">
              <a:xfrm>
                <a:off x="576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48" name="Oval 16"/>
              <p:cNvSpPr>
                <a:spLocks noChangeArrowheads="1"/>
              </p:cNvSpPr>
              <p:nvPr/>
            </p:nvSpPr>
            <p:spPr bwMode="auto">
              <a:xfrm>
                <a:off x="912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49" name="Oval 17"/>
              <p:cNvSpPr>
                <a:spLocks noChangeArrowheads="1"/>
              </p:cNvSpPr>
              <p:nvPr/>
            </p:nvSpPr>
            <p:spPr bwMode="auto">
              <a:xfrm>
                <a:off x="624" y="307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50" name="Oval 18"/>
              <p:cNvSpPr>
                <a:spLocks noChangeArrowheads="1"/>
              </p:cNvSpPr>
              <p:nvPr/>
            </p:nvSpPr>
            <p:spPr bwMode="auto">
              <a:xfrm>
                <a:off x="336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51" name="Oval 19"/>
              <p:cNvSpPr>
                <a:spLocks noChangeArrowheads="1"/>
              </p:cNvSpPr>
              <p:nvPr/>
            </p:nvSpPr>
            <p:spPr bwMode="auto">
              <a:xfrm>
                <a:off x="1152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52" name="Oval 20"/>
              <p:cNvSpPr>
                <a:spLocks noChangeArrowheads="1"/>
              </p:cNvSpPr>
              <p:nvPr/>
            </p:nvSpPr>
            <p:spPr bwMode="auto">
              <a:xfrm>
                <a:off x="1488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53" name="Oval 21"/>
              <p:cNvSpPr>
                <a:spLocks noChangeArrowheads="1"/>
              </p:cNvSpPr>
              <p:nvPr/>
            </p:nvSpPr>
            <p:spPr bwMode="auto">
              <a:xfrm>
                <a:off x="864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54" name="Oval 22"/>
              <p:cNvSpPr>
                <a:spLocks noChangeArrowheads="1"/>
              </p:cNvSpPr>
              <p:nvPr/>
            </p:nvSpPr>
            <p:spPr bwMode="auto">
              <a:xfrm>
                <a:off x="1200" y="3024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55" name="Oval 23"/>
              <p:cNvSpPr>
                <a:spLocks noChangeArrowheads="1"/>
              </p:cNvSpPr>
              <p:nvPr/>
            </p:nvSpPr>
            <p:spPr bwMode="auto">
              <a:xfrm>
                <a:off x="1440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56" name="Oval 24"/>
              <p:cNvSpPr>
                <a:spLocks noChangeArrowheads="1"/>
              </p:cNvSpPr>
              <p:nvPr/>
            </p:nvSpPr>
            <p:spPr bwMode="auto">
              <a:xfrm>
                <a:off x="288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</p:grpSp>
        <p:grpSp>
          <p:nvGrpSpPr>
            <p:cNvPr id="44057" name="Group 25"/>
            <p:cNvGrpSpPr>
              <a:grpSpLocks/>
            </p:cNvGrpSpPr>
            <p:nvPr/>
          </p:nvGrpSpPr>
          <p:grpSpPr bwMode="auto">
            <a:xfrm rot="10800000">
              <a:off x="1903413" y="5099050"/>
              <a:ext cx="2362200" cy="990600"/>
              <a:chOff x="288" y="2688"/>
              <a:chExt cx="1488" cy="624"/>
            </a:xfrm>
          </p:grpSpPr>
          <p:sp>
            <p:nvSpPr>
              <p:cNvPr id="44058" name="Oval 26"/>
              <p:cNvSpPr>
                <a:spLocks noChangeArrowheads="1"/>
              </p:cNvSpPr>
              <p:nvPr/>
            </p:nvSpPr>
            <p:spPr bwMode="auto">
              <a:xfrm>
                <a:off x="576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59" name="Oval 27"/>
              <p:cNvSpPr>
                <a:spLocks noChangeArrowheads="1"/>
              </p:cNvSpPr>
              <p:nvPr/>
            </p:nvSpPr>
            <p:spPr bwMode="auto">
              <a:xfrm>
                <a:off x="912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60" name="Oval 28"/>
              <p:cNvSpPr>
                <a:spLocks noChangeArrowheads="1"/>
              </p:cNvSpPr>
              <p:nvPr/>
            </p:nvSpPr>
            <p:spPr bwMode="auto">
              <a:xfrm>
                <a:off x="624" y="307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61" name="Oval 29"/>
              <p:cNvSpPr>
                <a:spLocks noChangeArrowheads="1"/>
              </p:cNvSpPr>
              <p:nvPr/>
            </p:nvSpPr>
            <p:spPr bwMode="auto">
              <a:xfrm>
                <a:off x="336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62" name="Oval 30"/>
              <p:cNvSpPr>
                <a:spLocks noChangeArrowheads="1"/>
              </p:cNvSpPr>
              <p:nvPr/>
            </p:nvSpPr>
            <p:spPr bwMode="auto">
              <a:xfrm>
                <a:off x="1152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63" name="Oval 31"/>
              <p:cNvSpPr>
                <a:spLocks noChangeArrowheads="1"/>
              </p:cNvSpPr>
              <p:nvPr/>
            </p:nvSpPr>
            <p:spPr bwMode="auto">
              <a:xfrm>
                <a:off x="1488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64" name="Oval 32"/>
              <p:cNvSpPr>
                <a:spLocks noChangeArrowheads="1"/>
              </p:cNvSpPr>
              <p:nvPr/>
            </p:nvSpPr>
            <p:spPr bwMode="auto">
              <a:xfrm>
                <a:off x="864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65" name="Oval 33"/>
              <p:cNvSpPr>
                <a:spLocks noChangeArrowheads="1"/>
              </p:cNvSpPr>
              <p:nvPr/>
            </p:nvSpPr>
            <p:spPr bwMode="auto">
              <a:xfrm>
                <a:off x="1200" y="3024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66" name="Oval 34"/>
              <p:cNvSpPr>
                <a:spLocks noChangeArrowheads="1"/>
              </p:cNvSpPr>
              <p:nvPr/>
            </p:nvSpPr>
            <p:spPr bwMode="auto">
              <a:xfrm>
                <a:off x="1440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67" name="Oval 35"/>
              <p:cNvSpPr>
                <a:spLocks noChangeArrowheads="1"/>
              </p:cNvSpPr>
              <p:nvPr/>
            </p:nvSpPr>
            <p:spPr bwMode="auto">
              <a:xfrm>
                <a:off x="288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</p:grpSp>
        <p:grpSp>
          <p:nvGrpSpPr>
            <p:cNvPr id="44068" name="Group 36"/>
            <p:cNvGrpSpPr>
              <a:grpSpLocks/>
            </p:cNvGrpSpPr>
            <p:nvPr/>
          </p:nvGrpSpPr>
          <p:grpSpPr bwMode="auto">
            <a:xfrm rot="10800000">
              <a:off x="1903413" y="4184650"/>
              <a:ext cx="2362200" cy="990600"/>
              <a:chOff x="288" y="2688"/>
              <a:chExt cx="1488" cy="624"/>
            </a:xfrm>
          </p:grpSpPr>
          <p:sp>
            <p:nvSpPr>
              <p:cNvPr id="44069" name="Oval 37"/>
              <p:cNvSpPr>
                <a:spLocks noChangeArrowheads="1"/>
              </p:cNvSpPr>
              <p:nvPr/>
            </p:nvSpPr>
            <p:spPr bwMode="auto">
              <a:xfrm>
                <a:off x="576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70" name="Oval 38"/>
              <p:cNvSpPr>
                <a:spLocks noChangeArrowheads="1"/>
              </p:cNvSpPr>
              <p:nvPr/>
            </p:nvSpPr>
            <p:spPr bwMode="auto">
              <a:xfrm>
                <a:off x="912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71" name="Oval 39"/>
              <p:cNvSpPr>
                <a:spLocks noChangeArrowheads="1"/>
              </p:cNvSpPr>
              <p:nvPr/>
            </p:nvSpPr>
            <p:spPr bwMode="auto">
              <a:xfrm>
                <a:off x="624" y="307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72" name="Oval 40"/>
              <p:cNvSpPr>
                <a:spLocks noChangeArrowheads="1"/>
              </p:cNvSpPr>
              <p:nvPr/>
            </p:nvSpPr>
            <p:spPr bwMode="auto">
              <a:xfrm>
                <a:off x="336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73" name="Oval 41"/>
              <p:cNvSpPr>
                <a:spLocks noChangeArrowheads="1"/>
              </p:cNvSpPr>
              <p:nvPr/>
            </p:nvSpPr>
            <p:spPr bwMode="auto">
              <a:xfrm>
                <a:off x="1152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74" name="Oval 42"/>
              <p:cNvSpPr>
                <a:spLocks noChangeArrowheads="1"/>
              </p:cNvSpPr>
              <p:nvPr/>
            </p:nvSpPr>
            <p:spPr bwMode="auto">
              <a:xfrm>
                <a:off x="1488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75" name="Oval 43"/>
              <p:cNvSpPr>
                <a:spLocks noChangeArrowheads="1"/>
              </p:cNvSpPr>
              <p:nvPr/>
            </p:nvSpPr>
            <p:spPr bwMode="auto">
              <a:xfrm>
                <a:off x="864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76" name="Oval 44"/>
              <p:cNvSpPr>
                <a:spLocks noChangeArrowheads="1"/>
              </p:cNvSpPr>
              <p:nvPr/>
            </p:nvSpPr>
            <p:spPr bwMode="auto">
              <a:xfrm>
                <a:off x="1200" y="3024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77" name="Oval 45"/>
              <p:cNvSpPr>
                <a:spLocks noChangeArrowheads="1"/>
              </p:cNvSpPr>
              <p:nvPr/>
            </p:nvSpPr>
            <p:spPr bwMode="auto">
              <a:xfrm>
                <a:off x="1440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78" name="Oval 46"/>
              <p:cNvSpPr>
                <a:spLocks noChangeArrowheads="1"/>
              </p:cNvSpPr>
              <p:nvPr/>
            </p:nvSpPr>
            <p:spPr bwMode="auto">
              <a:xfrm>
                <a:off x="288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</p:grpSp>
        <p:grpSp>
          <p:nvGrpSpPr>
            <p:cNvPr id="44079" name="Group 47"/>
            <p:cNvGrpSpPr>
              <a:grpSpLocks/>
            </p:cNvGrpSpPr>
            <p:nvPr/>
          </p:nvGrpSpPr>
          <p:grpSpPr bwMode="auto">
            <a:xfrm>
              <a:off x="1981200" y="4186238"/>
              <a:ext cx="2362200" cy="990600"/>
              <a:chOff x="288" y="2688"/>
              <a:chExt cx="1488" cy="624"/>
            </a:xfrm>
          </p:grpSpPr>
          <p:sp>
            <p:nvSpPr>
              <p:cNvPr id="44080" name="Oval 48"/>
              <p:cNvSpPr>
                <a:spLocks noChangeArrowheads="1"/>
              </p:cNvSpPr>
              <p:nvPr/>
            </p:nvSpPr>
            <p:spPr bwMode="auto">
              <a:xfrm>
                <a:off x="576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81" name="Oval 49"/>
              <p:cNvSpPr>
                <a:spLocks noChangeArrowheads="1"/>
              </p:cNvSpPr>
              <p:nvPr/>
            </p:nvSpPr>
            <p:spPr bwMode="auto">
              <a:xfrm>
                <a:off x="912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82" name="Oval 50"/>
              <p:cNvSpPr>
                <a:spLocks noChangeArrowheads="1"/>
              </p:cNvSpPr>
              <p:nvPr/>
            </p:nvSpPr>
            <p:spPr bwMode="auto">
              <a:xfrm>
                <a:off x="624" y="307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83" name="Oval 51"/>
              <p:cNvSpPr>
                <a:spLocks noChangeArrowheads="1"/>
              </p:cNvSpPr>
              <p:nvPr/>
            </p:nvSpPr>
            <p:spPr bwMode="auto">
              <a:xfrm>
                <a:off x="336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84" name="Oval 52"/>
              <p:cNvSpPr>
                <a:spLocks noChangeArrowheads="1"/>
              </p:cNvSpPr>
              <p:nvPr/>
            </p:nvSpPr>
            <p:spPr bwMode="auto">
              <a:xfrm>
                <a:off x="1152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85" name="Oval 53"/>
              <p:cNvSpPr>
                <a:spLocks noChangeArrowheads="1"/>
              </p:cNvSpPr>
              <p:nvPr/>
            </p:nvSpPr>
            <p:spPr bwMode="auto">
              <a:xfrm>
                <a:off x="1488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86" name="Oval 54"/>
              <p:cNvSpPr>
                <a:spLocks noChangeArrowheads="1"/>
              </p:cNvSpPr>
              <p:nvPr/>
            </p:nvSpPr>
            <p:spPr bwMode="auto">
              <a:xfrm>
                <a:off x="864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87" name="Oval 55"/>
              <p:cNvSpPr>
                <a:spLocks noChangeArrowheads="1"/>
              </p:cNvSpPr>
              <p:nvPr/>
            </p:nvSpPr>
            <p:spPr bwMode="auto">
              <a:xfrm>
                <a:off x="1200" y="3024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88" name="Oval 56"/>
              <p:cNvSpPr>
                <a:spLocks noChangeArrowheads="1"/>
              </p:cNvSpPr>
              <p:nvPr/>
            </p:nvSpPr>
            <p:spPr bwMode="auto">
              <a:xfrm>
                <a:off x="1440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89" name="Oval 57"/>
              <p:cNvSpPr>
                <a:spLocks noChangeArrowheads="1"/>
              </p:cNvSpPr>
              <p:nvPr/>
            </p:nvSpPr>
            <p:spPr bwMode="auto">
              <a:xfrm>
                <a:off x="288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</p:grpSp>
        <p:grpSp>
          <p:nvGrpSpPr>
            <p:cNvPr id="44090" name="Group 58"/>
            <p:cNvGrpSpPr>
              <a:grpSpLocks/>
            </p:cNvGrpSpPr>
            <p:nvPr/>
          </p:nvGrpSpPr>
          <p:grpSpPr bwMode="auto">
            <a:xfrm>
              <a:off x="1981200" y="5100638"/>
              <a:ext cx="2362200" cy="990600"/>
              <a:chOff x="288" y="2688"/>
              <a:chExt cx="1488" cy="624"/>
            </a:xfrm>
          </p:grpSpPr>
          <p:sp>
            <p:nvSpPr>
              <p:cNvPr id="44091" name="Oval 59"/>
              <p:cNvSpPr>
                <a:spLocks noChangeArrowheads="1"/>
              </p:cNvSpPr>
              <p:nvPr/>
            </p:nvSpPr>
            <p:spPr bwMode="auto">
              <a:xfrm>
                <a:off x="576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92" name="Oval 60"/>
              <p:cNvSpPr>
                <a:spLocks noChangeArrowheads="1"/>
              </p:cNvSpPr>
              <p:nvPr/>
            </p:nvSpPr>
            <p:spPr bwMode="auto">
              <a:xfrm>
                <a:off x="912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93" name="Oval 61"/>
              <p:cNvSpPr>
                <a:spLocks noChangeArrowheads="1"/>
              </p:cNvSpPr>
              <p:nvPr/>
            </p:nvSpPr>
            <p:spPr bwMode="auto">
              <a:xfrm>
                <a:off x="624" y="307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94" name="Oval 62"/>
              <p:cNvSpPr>
                <a:spLocks noChangeArrowheads="1"/>
              </p:cNvSpPr>
              <p:nvPr/>
            </p:nvSpPr>
            <p:spPr bwMode="auto">
              <a:xfrm>
                <a:off x="336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95" name="Oval 63"/>
              <p:cNvSpPr>
                <a:spLocks noChangeArrowheads="1"/>
              </p:cNvSpPr>
              <p:nvPr/>
            </p:nvSpPr>
            <p:spPr bwMode="auto">
              <a:xfrm>
                <a:off x="1152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96" name="Oval 64"/>
              <p:cNvSpPr>
                <a:spLocks noChangeArrowheads="1"/>
              </p:cNvSpPr>
              <p:nvPr/>
            </p:nvSpPr>
            <p:spPr bwMode="auto">
              <a:xfrm>
                <a:off x="1488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97" name="Oval 65"/>
              <p:cNvSpPr>
                <a:spLocks noChangeArrowheads="1"/>
              </p:cNvSpPr>
              <p:nvPr/>
            </p:nvSpPr>
            <p:spPr bwMode="auto">
              <a:xfrm>
                <a:off x="864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098" name="Oval 66"/>
              <p:cNvSpPr>
                <a:spLocks noChangeArrowheads="1"/>
              </p:cNvSpPr>
              <p:nvPr/>
            </p:nvSpPr>
            <p:spPr bwMode="auto">
              <a:xfrm>
                <a:off x="1200" y="3024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099" name="Oval 67"/>
              <p:cNvSpPr>
                <a:spLocks noChangeArrowheads="1"/>
              </p:cNvSpPr>
              <p:nvPr/>
            </p:nvSpPr>
            <p:spPr bwMode="auto">
              <a:xfrm>
                <a:off x="1440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00" name="Oval 68"/>
              <p:cNvSpPr>
                <a:spLocks noChangeArrowheads="1"/>
              </p:cNvSpPr>
              <p:nvPr/>
            </p:nvSpPr>
            <p:spPr bwMode="auto">
              <a:xfrm>
                <a:off x="288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</p:grpSp>
        <p:grpSp>
          <p:nvGrpSpPr>
            <p:cNvPr id="44101" name="Group 69"/>
            <p:cNvGrpSpPr>
              <a:grpSpLocks/>
            </p:cNvGrpSpPr>
            <p:nvPr/>
          </p:nvGrpSpPr>
          <p:grpSpPr bwMode="auto">
            <a:xfrm rot="10800000">
              <a:off x="2055813" y="5251450"/>
              <a:ext cx="2362200" cy="990600"/>
              <a:chOff x="288" y="2688"/>
              <a:chExt cx="1488" cy="624"/>
            </a:xfrm>
          </p:grpSpPr>
          <p:sp>
            <p:nvSpPr>
              <p:cNvPr id="44102" name="Oval 70"/>
              <p:cNvSpPr>
                <a:spLocks noChangeArrowheads="1"/>
              </p:cNvSpPr>
              <p:nvPr/>
            </p:nvSpPr>
            <p:spPr bwMode="auto">
              <a:xfrm>
                <a:off x="576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03" name="Oval 71"/>
              <p:cNvSpPr>
                <a:spLocks noChangeArrowheads="1"/>
              </p:cNvSpPr>
              <p:nvPr/>
            </p:nvSpPr>
            <p:spPr bwMode="auto">
              <a:xfrm>
                <a:off x="912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04" name="Oval 72"/>
              <p:cNvSpPr>
                <a:spLocks noChangeArrowheads="1"/>
              </p:cNvSpPr>
              <p:nvPr/>
            </p:nvSpPr>
            <p:spPr bwMode="auto">
              <a:xfrm>
                <a:off x="624" y="307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05" name="Oval 73"/>
              <p:cNvSpPr>
                <a:spLocks noChangeArrowheads="1"/>
              </p:cNvSpPr>
              <p:nvPr/>
            </p:nvSpPr>
            <p:spPr bwMode="auto">
              <a:xfrm>
                <a:off x="336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06" name="Oval 74"/>
              <p:cNvSpPr>
                <a:spLocks noChangeArrowheads="1"/>
              </p:cNvSpPr>
              <p:nvPr/>
            </p:nvSpPr>
            <p:spPr bwMode="auto">
              <a:xfrm>
                <a:off x="1152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07" name="Oval 75"/>
              <p:cNvSpPr>
                <a:spLocks noChangeArrowheads="1"/>
              </p:cNvSpPr>
              <p:nvPr/>
            </p:nvSpPr>
            <p:spPr bwMode="auto">
              <a:xfrm>
                <a:off x="1488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08" name="Oval 76"/>
              <p:cNvSpPr>
                <a:spLocks noChangeArrowheads="1"/>
              </p:cNvSpPr>
              <p:nvPr/>
            </p:nvSpPr>
            <p:spPr bwMode="auto">
              <a:xfrm>
                <a:off x="864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09" name="Oval 77"/>
              <p:cNvSpPr>
                <a:spLocks noChangeArrowheads="1"/>
              </p:cNvSpPr>
              <p:nvPr/>
            </p:nvSpPr>
            <p:spPr bwMode="auto">
              <a:xfrm>
                <a:off x="1200" y="3024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10" name="Oval 78"/>
              <p:cNvSpPr>
                <a:spLocks noChangeArrowheads="1"/>
              </p:cNvSpPr>
              <p:nvPr/>
            </p:nvSpPr>
            <p:spPr bwMode="auto">
              <a:xfrm>
                <a:off x="1440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11" name="Oval 79"/>
              <p:cNvSpPr>
                <a:spLocks noChangeArrowheads="1"/>
              </p:cNvSpPr>
              <p:nvPr/>
            </p:nvSpPr>
            <p:spPr bwMode="auto">
              <a:xfrm>
                <a:off x="288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</p:grpSp>
        <p:grpSp>
          <p:nvGrpSpPr>
            <p:cNvPr id="44112" name="Group 80"/>
            <p:cNvGrpSpPr>
              <a:grpSpLocks/>
            </p:cNvGrpSpPr>
            <p:nvPr/>
          </p:nvGrpSpPr>
          <p:grpSpPr bwMode="auto">
            <a:xfrm rot="10800000">
              <a:off x="2055813" y="4337050"/>
              <a:ext cx="2362200" cy="990600"/>
              <a:chOff x="288" y="2688"/>
              <a:chExt cx="1488" cy="624"/>
            </a:xfrm>
          </p:grpSpPr>
          <p:sp>
            <p:nvSpPr>
              <p:cNvPr id="44113" name="Oval 81"/>
              <p:cNvSpPr>
                <a:spLocks noChangeArrowheads="1"/>
              </p:cNvSpPr>
              <p:nvPr/>
            </p:nvSpPr>
            <p:spPr bwMode="auto">
              <a:xfrm>
                <a:off x="576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14" name="Oval 82"/>
              <p:cNvSpPr>
                <a:spLocks noChangeArrowheads="1"/>
              </p:cNvSpPr>
              <p:nvPr/>
            </p:nvSpPr>
            <p:spPr bwMode="auto">
              <a:xfrm>
                <a:off x="912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15" name="Oval 83"/>
              <p:cNvSpPr>
                <a:spLocks noChangeArrowheads="1"/>
              </p:cNvSpPr>
              <p:nvPr/>
            </p:nvSpPr>
            <p:spPr bwMode="auto">
              <a:xfrm>
                <a:off x="624" y="307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16" name="Oval 84"/>
              <p:cNvSpPr>
                <a:spLocks noChangeArrowheads="1"/>
              </p:cNvSpPr>
              <p:nvPr/>
            </p:nvSpPr>
            <p:spPr bwMode="auto">
              <a:xfrm>
                <a:off x="336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17" name="Oval 85"/>
              <p:cNvSpPr>
                <a:spLocks noChangeArrowheads="1"/>
              </p:cNvSpPr>
              <p:nvPr/>
            </p:nvSpPr>
            <p:spPr bwMode="auto">
              <a:xfrm>
                <a:off x="1152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18" name="Oval 86"/>
              <p:cNvSpPr>
                <a:spLocks noChangeArrowheads="1"/>
              </p:cNvSpPr>
              <p:nvPr/>
            </p:nvSpPr>
            <p:spPr bwMode="auto">
              <a:xfrm>
                <a:off x="1488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19" name="Oval 87"/>
              <p:cNvSpPr>
                <a:spLocks noChangeArrowheads="1"/>
              </p:cNvSpPr>
              <p:nvPr/>
            </p:nvSpPr>
            <p:spPr bwMode="auto">
              <a:xfrm>
                <a:off x="864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20" name="Oval 88"/>
              <p:cNvSpPr>
                <a:spLocks noChangeArrowheads="1"/>
              </p:cNvSpPr>
              <p:nvPr/>
            </p:nvSpPr>
            <p:spPr bwMode="auto">
              <a:xfrm>
                <a:off x="1200" y="3024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21" name="Oval 89"/>
              <p:cNvSpPr>
                <a:spLocks noChangeArrowheads="1"/>
              </p:cNvSpPr>
              <p:nvPr/>
            </p:nvSpPr>
            <p:spPr bwMode="auto">
              <a:xfrm>
                <a:off x="1440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22" name="Oval 90"/>
              <p:cNvSpPr>
                <a:spLocks noChangeArrowheads="1"/>
              </p:cNvSpPr>
              <p:nvPr/>
            </p:nvSpPr>
            <p:spPr bwMode="auto">
              <a:xfrm>
                <a:off x="288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</p:grpSp>
        <p:grpSp>
          <p:nvGrpSpPr>
            <p:cNvPr id="44123" name="Group 91"/>
            <p:cNvGrpSpPr>
              <a:grpSpLocks/>
            </p:cNvGrpSpPr>
            <p:nvPr/>
          </p:nvGrpSpPr>
          <p:grpSpPr bwMode="auto">
            <a:xfrm>
              <a:off x="2209800" y="4338638"/>
              <a:ext cx="2362200" cy="990600"/>
              <a:chOff x="288" y="2688"/>
              <a:chExt cx="1488" cy="624"/>
            </a:xfrm>
          </p:grpSpPr>
          <p:sp>
            <p:nvSpPr>
              <p:cNvPr id="44124" name="Oval 92"/>
              <p:cNvSpPr>
                <a:spLocks noChangeArrowheads="1"/>
              </p:cNvSpPr>
              <p:nvPr/>
            </p:nvSpPr>
            <p:spPr bwMode="auto">
              <a:xfrm>
                <a:off x="576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25" name="Oval 93"/>
              <p:cNvSpPr>
                <a:spLocks noChangeArrowheads="1"/>
              </p:cNvSpPr>
              <p:nvPr/>
            </p:nvSpPr>
            <p:spPr bwMode="auto">
              <a:xfrm>
                <a:off x="912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26" name="Oval 94"/>
              <p:cNvSpPr>
                <a:spLocks noChangeArrowheads="1"/>
              </p:cNvSpPr>
              <p:nvPr/>
            </p:nvSpPr>
            <p:spPr bwMode="auto">
              <a:xfrm>
                <a:off x="624" y="307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27" name="Oval 95"/>
              <p:cNvSpPr>
                <a:spLocks noChangeArrowheads="1"/>
              </p:cNvSpPr>
              <p:nvPr/>
            </p:nvSpPr>
            <p:spPr bwMode="auto">
              <a:xfrm>
                <a:off x="336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28" name="Oval 96"/>
              <p:cNvSpPr>
                <a:spLocks noChangeArrowheads="1"/>
              </p:cNvSpPr>
              <p:nvPr/>
            </p:nvSpPr>
            <p:spPr bwMode="auto">
              <a:xfrm>
                <a:off x="1152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29" name="Oval 97"/>
              <p:cNvSpPr>
                <a:spLocks noChangeArrowheads="1"/>
              </p:cNvSpPr>
              <p:nvPr/>
            </p:nvSpPr>
            <p:spPr bwMode="auto">
              <a:xfrm>
                <a:off x="1488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30" name="Oval 98"/>
              <p:cNvSpPr>
                <a:spLocks noChangeArrowheads="1"/>
              </p:cNvSpPr>
              <p:nvPr/>
            </p:nvSpPr>
            <p:spPr bwMode="auto">
              <a:xfrm>
                <a:off x="864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31" name="Oval 99"/>
              <p:cNvSpPr>
                <a:spLocks noChangeArrowheads="1"/>
              </p:cNvSpPr>
              <p:nvPr/>
            </p:nvSpPr>
            <p:spPr bwMode="auto">
              <a:xfrm>
                <a:off x="1200" y="3024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32" name="Oval 100"/>
              <p:cNvSpPr>
                <a:spLocks noChangeArrowheads="1"/>
              </p:cNvSpPr>
              <p:nvPr/>
            </p:nvSpPr>
            <p:spPr bwMode="auto">
              <a:xfrm>
                <a:off x="1440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33" name="Oval 101"/>
              <p:cNvSpPr>
                <a:spLocks noChangeArrowheads="1"/>
              </p:cNvSpPr>
              <p:nvPr/>
            </p:nvSpPr>
            <p:spPr bwMode="auto">
              <a:xfrm>
                <a:off x="288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</p:grpSp>
        <p:grpSp>
          <p:nvGrpSpPr>
            <p:cNvPr id="44134" name="Group 102"/>
            <p:cNvGrpSpPr>
              <a:grpSpLocks/>
            </p:cNvGrpSpPr>
            <p:nvPr/>
          </p:nvGrpSpPr>
          <p:grpSpPr bwMode="auto">
            <a:xfrm>
              <a:off x="2209800" y="5253038"/>
              <a:ext cx="2362200" cy="990600"/>
              <a:chOff x="288" y="2688"/>
              <a:chExt cx="1488" cy="624"/>
            </a:xfrm>
          </p:grpSpPr>
          <p:sp>
            <p:nvSpPr>
              <p:cNvPr id="44135" name="Oval 103"/>
              <p:cNvSpPr>
                <a:spLocks noChangeArrowheads="1"/>
              </p:cNvSpPr>
              <p:nvPr/>
            </p:nvSpPr>
            <p:spPr bwMode="auto">
              <a:xfrm>
                <a:off x="576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36" name="Oval 104"/>
              <p:cNvSpPr>
                <a:spLocks noChangeArrowheads="1"/>
              </p:cNvSpPr>
              <p:nvPr/>
            </p:nvSpPr>
            <p:spPr bwMode="auto">
              <a:xfrm>
                <a:off x="912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37" name="Oval 105"/>
              <p:cNvSpPr>
                <a:spLocks noChangeArrowheads="1"/>
              </p:cNvSpPr>
              <p:nvPr/>
            </p:nvSpPr>
            <p:spPr bwMode="auto">
              <a:xfrm>
                <a:off x="624" y="307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38" name="Oval 106"/>
              <p:cNvSpPr>
                <a:spLocks noChangeArrowheads="1"/>
              </p:cNvSpPr>
              <p:nvPr/>
            </p:nvSpPr>
            <p:spPr bwMode="auto">
              <a:xfrm>
                <a:off x="336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39" name="Oval 107"/>
              <p:cNvSpPr>
                <a:spLocks noChangeArrowheads="1"/>
              </p:cNvSpPr>
              <p:nvPr/>
            </p:nvSpPr>
            <p:spPr bwMode="auto">
              <a:xfrm>
                <a:off x="1152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40" name="Oval 108"/>
              <p:cNvSpPr>
                <a:spLocks noChangeArrowheads="1"/>
              </p:cNvSpPr>
              <p:nvPr/>
            </p:nvSpPr>
            <p:spPr bwMode="auto">
              <a:xfrm>
                <a:off x="1488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41" name="Oval 109"/>
              <p:cNvSpPr>
                <a:spLocks noChangeArrowheads="1"/>
              </p:cNvSpPr>
              <p:nvPr/>
            </p:nvSpPr>
            <p:spPr bwMode="auto">
              <a:xfrm>
                <a:off x="864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42" name="Oval 110"/>
              <p:cNvSpPr>
                <a:spLocks noChangeArrowheads="1"/>
              </p:cNvSpPr>
              <p:nvPr/>
            </p:nvSpPr>
            <p:spPr bwMode="auto">
              <a:xfrm>
                <a:off x="1200" y="3024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43" name="Oval 111"/>
              <p:cNvSpPr>
                <a:spLocks noChangeArrowheads="1"/>
              </p:cNvSpPr>
              <p:nvPr/>
            </p:nvSpPr>
            <p:spPr bwMode="auto">
              <a:xfrm>
                <a:off x="1440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44" name="Oval 112"/>
              <p:cNvSpPr>
                <a:spLocks noChangeArrowheads="1"/>
              </p:cNvSpPr>
              <p:nvPr/>
            </p:nvSpPr>
            <p:spPr bwMode="auto">
              <a:xfrm>
                <a:off x="288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</p:grpSp>
        <p:grpSp>
          <p:nvGrpSpPr>
            <p:cNvPr id="44145" name="Group 113"/>
            <p:cNvGrpSpPr>
              <a:grpSpLocks/>
            </p:cNvGrpSpPr>
            <p:nvPr/>
          </p:nvGrpSpPr>
          <p:grpSpPr bwMode="auto">
            <a:xfrm rot="10800000">
              <a:off x="2286000" y="5405438"/>
              <a:ext cx="2362200" cy="990600"/>
              <a:chOff x="288" y="2688"/>
              <a:chExt cx="1488" cy="624"/>
            </a:xfrm>
          </p:grpSpPr>
          <p:sp>
            <p:nvSpPr>
              <p:cNvPr id="44146" name="Oval 114"/>
              <p:cNvSpPr>
                <a:spLocks noChangeArrowheads="1"/>
              </p:cNvSpPr>
              <p:nvPr/>
            </p:nvSpPr>
            <p:spPr bwMode="auto">
              <a:xfrm>
                <a:off x="576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47" name="Oval 115"/>
              <p:cNvSpPr>
                <a:spLocks noChangeArrowheads="1"/>
              </p:cNvSpPr>
              <p:nvPr/>
            </p:nvSpPr>
            <p:spPr bwMode="auto">
              <a:xfrm>
                <a:off x="912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48" name="Oval 116"/>
              <p:cNvSpPr>
                <a:spLocks noChangeArrowheads="1"/>
              </p:cNvSpPr>
              <p:nvPr/>
            </p:nvSpPr>
            <p:spPr bwMode="auto">
              <a:xfrm>
                <a:off x="624" y="307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49" name="Oval 117"/>
              <p:cNvSpPr>
                <a:spLocks noChangeArrowheads="1"/>
              </p:cNvSpPr>
              <p:nvPr/>
            </p:nvSpPr>
            <p:spPr bwMode="auto">
              <a:xfrm>
                <a:off x="336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50" name="Oval 118"/>
              <p:cNvSpPr>
                <a:spLocks noChangeArrowheads="1"/>
              </p:cNvSpPr>
              <p:nvPr/>
            </p:nvSpPr>
            <p:spPr bwMode="auto">
              <a:xfrm>
                <a:off x="1152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51" name="Oval 119"/>
              <p:cNvSpPr>
                <a:spLocks noChangeArrowheads="1"/>
              </p:cNvSpPr>
              <p:nvPr/>
            </p:nvSpPr>
            <p:spPr bwMode="auto">
              <a:xfrm>
                <a:off x="1488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52" name="Oval 120"/>
              <p:cNvSpPr>
                <a:spLocks noChangeArrowheads="1"/>
              </p:cNvSpPr>
              <p:nvPr/>
            </p:nvSpPr>
            <p:spPr bwMode="auto">
              <a:xfrm>
                <a:off x="864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53" name="Oval 121"/>
              <p:cNvSpPr>
                <a:spLocks noChangeArrowheads="1"/>
              </p:cNvSpPr>
              <p:nvPr/>
            </p:nvSpPr>
            <p:spPr bwMode="auto">
              <a:xfrm>
                <a:off x="1200" y="3024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54" name="Oval 122"/>
              <p:cNvSpPr>
                <a:spLocks noChangeArrowheads="1"/>
              </p:cNvSpPr>
              <p:nvPr/>
            </p:nvSpPr>
            <p:spPr bwMode="auto">
              <a:xfrm>
                <a:off x="1440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55" name="Oval 123"/>
              <p:cNvSpPr>
                <a:spLocks noChangeArrowheads="1"/>
              </p:cNvSpPr>
              <p:nvPr/>
            </p:nvSpPr>
            <p:spPr bwMode="auto">
              <a:xfrm>
                <a:off x="288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</p:grpSp>
        <p:grpSp>
          <p:nvGrpSpPr>
            <p:cNvPr id="44156" name="Group 124"/>
            <p:cNvGrpSpPr>
              <a:grpSpLocks/>
            </p:cNvGrpSpPr>
            <p:nvPr/>
          </p:nvGrpSpPr>
          <p:grpSpPr bwMode="auto">
            <a:xfrm rot="10800000">
              <a:off x="2284413" y="4489450"/>
              <a:ext cx="2362200" cy="990600"/>
              <a:chOff x="288" y="2688"/>
              <a:chExt cx="1488" cy="624"/>
            </a:xfrm>
          </p:grpSpPr>
          <p:sp>
            <p:nvSpPr>
              <p:cNvPr id="44157" name="Oval 125"/>
              <p:cNvSpPr>
                <a:spLocks noChangeArrowheads="1"/>
              </p:cNvSpPr>
              <p:nvPr/>
            </p:nvSpPr>
            <p:spPr bwMode="auto">
              <a:xfrm>
                <a:off x="576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58" name="Oval 126"/>
              <p:cNvSpPr>
                <a:spLocks noChangeArrowheads="1"/>
              </p:cNvSpPr>
              <p:nvPr/>
            </p:nvSpPr>
            <p:spPr bwMode="auto">
              <a:xfrm>
                <a:off x="912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59" name="Oval 127"/>
              <p:cNvSpPr>
                <a:spLocks noChangeArrowheads="1"/>
              </p:cNvSpPr>
              <p:nvPr/>
            </p:nvSpPr>
            <p:spPr bwMode="auto">
              <a:xfrm>
                <a:off x="624" y="3072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60" name="Oval 128"/>
              <p:cNvSpPr>
                <a:spLocks noChangeArrowheads="1"/>
              </p:cNvSpPr>
              <p:nvPr/>
            </p:nvSpPr>
            <p:spPr bwMode="auto">
              <a:xfrm>
                <a:off x="336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61" name="Oval 129"/>
              <p:cNvSpPr>
                <a:spLocks noChangeArrowheads="1"/>
              </p:cNvSpPr>
              <p:nvPr/>
            </p:nvSpPr>
            <p:spPr bwMode="auto">
              <a:xfrm>
                <a:off x="1152" y="2688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62" name="Oval 130"/>
              <p:cNvSpPr>
                <a:spLocks noChangeArrowheads="1"/>
              </p:cNvSpPr>
              <p:nvPr/>
            </p:nvSpPr>
            <p:spPr bwMode="auto">
              <a:xfrm>
                <a:off x="1488" y="273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63" name="Oval 131"/>
              <p:cNvSpPr>
                <a:spLocks noChangeArrowheads="1"/>
              </p:cNvSpPr>
              <p:nvPr/>
            </p:nvSpPr>
            <p:spPr bwMode="auto">
              <a:xfrm>
                <a:off x="864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64" name="Oval 132"/>
              <p:cNvSpPr>
                <a:spLocks noChangeArrowheads="1"/>
              </p:cNvSpPr>
              <p:nvPr/>
            </p:nvSpPr>
            <p:spPr bwMode="auto">
              <a:xfrm>
                <a:off x="1200" y="3024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+</a:t>
                </a:r>
              </a:p>
            </p:txBody>
          </p:sp>
          <p:sp>
            <p:nvSpPr>
              <p:cNvPr id="44165" name="Oval 133"/>
              <p:cNvSpPr>
                <a:spLocks noChangeArrowheads="1"/>
              </p:cNvSpPr>
              <p:nvPr/>
            </p:nvSpPr>
            <p:spPr bwMode="auto">
              <a:xfrm>
                <a:off x="1440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  <p:sp>
            <p:nvSpPr>
              <p:cNvPr id="44166" name="Oval 134"/>
              <p:cNvSpPr>
                <a:spLocks noChangeArrowheads="1"/>
              </p:cNvSpPr>
              <p:nvPr/>
            </p:nvSpPr>
            <p:spPr bwMode="auto">
              <a:xfrm>
                <a:off x="288" y="2976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18039"/>
                      <a:invGamma/>
                    </a:schemeClr>
                  </a:gs>
                  <a:gs pos="100000">
                    <a:schemeClr val="accent2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>
                    <a:effectLst>
                      <a:outerShdw blurRad="38100" dist="38100" dir="2700000" algn="tl">
                        <a:srgbClr val="FFFFFF"/>
                      </a:outerShdw>
                    </a:effectLst>
                    <a:cs typeface="Guttman Yad-Brush" panose="02010401010101010101" pitchFamily="2" charset="-79"/>
                  </a:rPr>
                  <a:t>-</a:t>
                </a:r>
              </a:p>
            </p:txBody>
          </p:sp>
        </p:grpSp>
        <p:grpSp>
          <p:nvGrpSpPr>
            <p:cNvPr id="44167" name="Group 135"/>
            <p:cNvGrpSpPr>
              <a:grpSpLocks/>
            </p:cNvGrpSpPr>
            <p:nvPr/>
          </p:nvGrpSpPr>
          <p:grpSpPr bwMode="auto">
            <a:xfrm rot="14510103">
              <a:off x="3523456" y="2456657"/>
              <a:ext cx="801687" cy="838200"/>
              <a:chOff x="4252" y="3173"/>
              <a:chExt cx="649" cy="618"/>
            </a:xfrm>
          </p:grpSpPr>
          <p:sp>
            <p:nvSpPr>
              <p:cNvPr id="44168" name="Oval 136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69" name="AutoShape 137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70" name="Oval 138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171" name="Group 139"/>
            <p:cNvGrpSpPr>
              <a:grpSpLocks/>
            </p:cNvGrpSpPr>
            <p:nvPr/>
          </p:nvGrpSpPr>
          <p:grpSpPr bwMode="auto">
            <a:xfrm rot="20259314">
              <a:off x="4267200" y="3124200"/>
              <a:ext cx="838200" cy="838200"/>
              <a:chOff x="4252" y="3173"/>
              <a:chExt cx="649" cy="618"/>
            </a:xfrm>
          </p:grpSpPr>
          <p:sp>
            <p:nvSpPr>
              <p:cNvPr id="44172" name="Oval 140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73" name="AutoShape 141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74" name="Oval 142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175" name="Group 143"/>
            <p:cNvGrpSpPr>
              <a:grpSpLocks/>
            </p:cNvGrpSpPr>
            <p:nvPr/>
          </p:nvGrpSpPr>
          <p:grpSpPr bwMode="auto">
            <a:xfrm>
              <a:off x="5105400" y="5634038"/>
              <a:ext cx="914400" cy="838200"/>
              <a:chOff x="4252" y="3173"/>
              <a:chExt cx="649" cy="618"/>
            </a:xfrm>
          </p:grpSpPr>
          <p:sp>
            <p:nvSpPr>
              <p:cNvPr id="44176" name="Oval 144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77" name="AutoShape 145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78" name="Oval 146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4179" name="Oval 147"/>
            <p:cNvSpPr>
              <a:spLocks noChangeArrowheads="1"/>
            </p:cNvSpPr>
            <p:nvPr/>
          </p:nvSpPr>
          <p:spPr bwMode="auto">
            <a:xfrm>
              <a:off x="3657600" y="3379788"/>
              <a:ext cx="457200" cy="430212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r>
                <a:rPr lang="en-US" altLang="en-US" sz="3200">
                  <a:effectLst>
                    <a:outerShdw blurRad="38100" dist="38100" dir="2700000" algn="tl">
                      <a:srgbClr val="FFFFFF"/>
                    </a:outerShdw>
                  </a:effectLst>
                  <a:cs typeface="Guttman Yad-Brush" panose="02010401010101010101" pitchFamily="2" charset="-79"/>
                </a:rPr>
                <a:t>+</a:t>
              </a:r>
            </a:p>
          </p:txBody>
        </p:sp>
        <p:sp>
          <p:nvSpPr>
            <p:cNvPr id="44180" name="Oval 148"/>
            <p:cNvSpPr>
              <a:spLocks noChangeArrowheads="1"/>
            </p:cNvSpPr>
            <p:nvPr/>
          </p:nvSpPr>
          <p:spPr bwMode="auto">
            <a:xfrm>
              <a:off x="5715000" y="4800600"/>
              <a:ext cx="717550" cy="674688"/>
            </a:xfrm>
            <a:prstGeom prst="ellipse">
              <a:avLst/>
            </a:prstGeom>
            <a:gradFill rotWithShape="0">
              <a:gsLst>
                <a:gs pos="0">
                  <a:schemeClr val="accent2">
                    <a:gamma/>
                    <a:tint val="27451"/>
                    <a:invGamma/>
                  </a:schemeClr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r>
                <a:rPr lang="en-US" altLang="en-US" sz="4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Guttman Yad-Brush" panose="02010401010101010101" pitchFamily="2" charset="-79"/>
                </a:rPr>
                <a:t>-</a:t>
              </a:r>
              <a:endParaRPr lang="en-US" altLang="en-US" sz="4800">
                <a:effectLst>
                  <a:outerShdw blurRad="38100" dist="38100" dir="2700000" algn="tl">
                    <a:srgbClr val="FFFFFF"/>
                  </a:outerShdw>
                </a:effectLst>
                <a:cs typeface="Guttman Yad-Brush" panose="02010401010101010101" pitchFamily="2" charset="-79"/>
              </a:endParaRPr>
            </a:p>
          </p:txBody>
        </p:sp>
        <p:grpSp>
          <p:nvGrpSpPr>
            <p:cNvPr id="44181" name="Group 149"/>
            <p:cNvGrpSpPr>
              <a:grpSpLocks/>
            </p:cNvGrpSpPr>
            <p:nvPr/>
          </p:nvGrpSpPr>
          <p:grpSpPr bwMode="auto">
            <a:xfrm rot="9429100">
              <a:off x="2684463" y="3119438"/>
              <a:ext cx="801687" cy="838200"/>
              <a:chOff x="4252" y="3173"/>
              <a:chExt cx="649" cy="618"/>
            </a:xfrm>
          </p:grpSpPr>
          <p:sp>
            <p:nvSpPr>
              <p:cNvPr id="44182" name="Oval 150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83" name="AutoShape 151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84" name="Oval 152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185" name="Group 153"/>
            <p:cNvGrpSpPr>
              <a:grpSpLocks/>
            </p:cNvGrpSpPr>
            <p:nvPr/>
          </p:nvGrpSpPr>
          <p:grpSpPr bwMode="auto">
            <a:xfrm>
              <a:off x="6019800" y="4033838"/>
              <a:ext cx="914400" cy="838200"/>
              <a:chOff x="4252" y="3173"/>
              <a:chExt cx="649" cy="618"/>
            </a:xfrm>
          </p:grpSpPr>
          <p:sp>
            <p:nvSpPr>
              <p:cNvPr id="44186" name="Oval 154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87" name="AutoShape 155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88" name="Oval 156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189" name="Group 157"/>
            <p:cNvGrpSpPr>
              <a:grpSpLocks/>
            </p:cNvGrpSpPr>
            <p:nvPr/>
          </p:nvGrpSpPr>
          <p:grpSpPr bwMode="auto">
            <a:xfrm rot="2001728">
              <a:off x="4648200" y="4724400"/>
              <a:ext cx="914400" cy="838200"/>
              <a:chOff x="4252" y="3173"/>
              <a:chExt cx="649" cy="618"/>
            </a:xfrm>
          </p:grpSpPr>
          <p:sp>
            <p:nvSpPr>
              <p:cNvPr id="44190" name="Oval 158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91" name="AutoShape 159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92" name="Oval 160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193" name="Group 161"/>
            <p:cNvGrpSpPr>
              <a:grpSpLocks/>
            </p:cNvGrpSpPr>
            <p:nvPr/>
          </p:nvGrpSpPr>
          <p:grpSpPr bwMode="auto">
            <a:xfrm rot="7941812">
              <a:off x="6210300" y="5329238"/>
              <a:ext cx="914400" cy="838200"/>
              <a:chOff x="4252" y="3173"/>
              <a:chExt cx="649" cy="618"/>
            </a:xfrm>
          </p:grpSpPr>
          <p:sp>
            <p:nvSpPr>
              <p:cNvPr id="44194" name="Oval 162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95" name="AutoShape 163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96" name="Oval 164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197" name="Group 165"/>
            <p:cNvGrpSpPr>
              <a:grpSpLocks/>
            </p:cNvGrpSpPr>
            <p:nvPr/>
          </p:nvGrpSpPr>
          <p:grpSpPr bwMode="auto">
            <a:xfrm rot="20259314">
              <a:off x="990600" y="5486400"/>
              <a:ext cx="838200" cy="838200"/>
              <a:chOff x="4252" y="3173"/>
              <a:chExt cx="649" cy="618"/>
            </a:xfrm>
          </p:grpSpPr>
          <p:sp>
            <p:nvSpPr>
              <p:cNvPr id="44198" name="Oval 166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99" name="AutoShape 167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00" name="Oval 168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201" name="Group 169"/>
            <p:cNvGrpSpPr>
              <a:grpSpLocks/>
            </p:cNvGrpSpPr>
            <p:nvPr/>
          </p:nvGrpSpPr>
          <p:grpSpPr bwMode="auto">
            <a:xfrm rot="9429100">
              <a:off x="5486400" y="2895600"/>
              <a:ext cx="801688" cy="838200"/>
              <a:chOff x="4252" y="3173"/>
              <a:chExt cx="649" cy="618"/>
            </a:xfrm>
          </p:grpSpPr>
          <p:sp>
            <p:nvSpPr>
              <p:cNvPr id="44202" name="Oval 170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03" name="AutoShape 171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04" name="Oval 172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205" name="Group 173"/>
            <p:cNvGrpSpPr>
              <a:grpSpLocks/>
            </p:cNvGrpSpPr>
            <p:nvPr/>
          </p:nvGrpSpPr>
          <p:grpSpPr bwMode="auto">
            <a:xfrm rot="14510103">
              <a:off x="4818856" y="2115344"/>
              <a:ext cx="801688" cy="838200"/>
              <a:chOff x="4252" y="3173"/>
              <a:chExt cx="649" cy="618"/>
            </a:xfrm>
          </p:grpSpPr>
          <p:sp>
            <p:nvSpPr>
              <p:cNvPr id="44206" name="Oval 174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07" name="AutoShape 175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08" name="Oval 176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4209" name="Line 177"/>
            <p:cNvSpPr>
              <a:spLocks noChangeShapeType="1"/>
            </p:cNvSpPr>
            <p:nvPr/>
          </p:nvSpPr>
          <p:spPr bwMode="auto">
            <a:xfrm>
              <a:off x="3048000" y="1828800"/>
              <a:ext cx="2590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216" name="Group 184"/>
            <p:cNvGrpSpPr>
              <a:grpSpLocks/>
            </p:cNvGrpSpPr>
            <p:nvPr/>
          </p:nvGrpSpPr>
          <p:grpSpPr bwMode="auto">
            <a:xfrm rot="14510103">
              <a:off x="5276056" y="3639344"/>
              <a:ext cx="801688" cy="838200"/>
              <a:chOff x="4252" y="3173"/>
              <a:chExt cx="649" cy="618"/>
            </a:xfrm>
          </p:grpSpPr>
          <p:sp>
            <p:nvSpPr>
              <p:cNvPr id="44217" name="Oval 185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18" name="AutoShape 186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19" name="Oval 187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220" name="Group 188"/>
            <p:cNvGrpSpPr>
              <a:grpSpLocks/>
            </p:cNvGrpSpPr>
            <p:nvPr/>
          </p:nvGrpSpPr>
          <p:grpSpPr bwMode="auto">
            <a:xfrm rot="20259314">
              <a:off x="7162800" y="5562600"/>
              <a:ext cx="838200" cy="838200"/>
              <a:chOff x="4252" y="3173"/>
              <a:chExt cx="649" cy="618"/>
            </a:xfrm>
          </p:grpSpPr>
          <p:sp>
            <p:nvSpPr>
              <p:cNvPr id="44221" name="Oval 189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22" name="AutoShape 190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23" name="Oval 191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224" name="Group 192"/>
            <p:cNvGrpSpPr>
              <a:grpSpLocks/>
            </p:cNvGrpSpPr>
            <p:nvPr/>
          </p:nvGrpSpPr>
          <p:grpSpPr bwMode="auto">
            <a:xfrm rot="9429100">
              <a:off x="2667000" y="2133600"/>
              <a:ext cx="801688" cy="838200"/>
              <a:chOff x="4252" y="3173"/>
              <a:chExt cx="649" cy="618"/>
            </a:xfrm>
          </p:grpSpPr>
          <p:sp>
            <p:nvSpPr>
              <p:cNvPr id="44225" name="Oval 193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26" name="AutoShape 194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27" name="Oval 195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228" name="Group 196"/>
            <p:cNvGrpSpPr>
              <a:grpSpLocks/>
            </p:cNvGrpSpPr>
            <p:nvPr/>
          </p:nvGrpSpPr>
          <p:grpSpPr bwMode="auto">
            <a:xfrm rot="2001728">
              <a:off x="3657600" y="1905000"/>
              <a:ext cx="914400" cy="838200"/>
              <a:chOff x="4252" y="3173"/>
              <a:chExt cx="649" cy="618"/>
            </a:xfrm>
          </p:grpSpPr>
          <p:sp>
            <p:nvSpPr>
              <p:cNvPr id="44229" name="Oval 197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30" name="AutoShape 198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31" name="Oval 199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232" name="Group 200"/>
            <p:cNvGrpSpPr>
              <a:grpSpLocks/>
            </p:cNvGrpSpPr>
            <p:nvPr/>
          </p:nvGrpSpPr>
          <p:grpSpPr bwMode="auto">
            <a:xfrm rot="9429100">
              <a:off x="6553200" y="4419600"/>
              <a:ext cx="801688" cy="838200"/>
              <a:chOff x="4252" y="3173"/>
              <a:chExt cx="649" cy="618"/>
            </a:xfrm>
          </p:grpSpPr>
          <p:sp>
            <p:nvSpPr>
              <p:cNvPr id="44233" name="Oval 201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34" name="AutoShape 202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35" name="Oval 203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236" name="Group 204"/>
            <p:cNvGrpSpPr>
              <a:grpSpLocks/>
            </p:cNvGrpSpPr>
            <p:nvPr/>
          </p:nvGrpSpPr>
          <p:grpSpPr bwMode="auto">
            <a:xfrm rot="20259314">
              <a:off x="990600" y="5486400"/>
              <a:ext cx="838200" cy="838200"/>
              <a:chOff x="4252" y="3173"/>
              <a:chExt cx="649" cy="618"/>
            </a:xfrm>
          </p:grpSpPr>
          <p:sp>
            <p:nvSpPr>
              <p:cNvPr id="44237" name="Oval 205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38" name="AutoShape 206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39" name="Oval 207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240" name="Group 208"/>
            <p:cNvGrpSpPr>
              <a:grpSpLocks/>
            </p:cNvGrpSpPr>
            <p:nvPr/>
          </p:nvGrpSpPr>
          <p:grpSpPr bwMode="auto">
            <a:xfrm rot="934100">
              <a:off x="2057400" y="3200400"/>
              <a:ext cx="838200" cy="838200"/>
              <a:chOff x="4252" y="3173"/>
              <a:chExt cx="649" cy="618"/>
            </a:xfrm>
          </p:grpSpPr>
          <p:sp>
            <p:nvSpPr>
              <p:cNvPr id="44241" name="Oval 209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42" name="AutoShape 210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43" name="Oval 211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244" name="Group 212"/>
            <p:cNvGrpSpPr>
              <a:grpSpLocks/>
            </p:cNvGrpSpPr>
            <p:nvPr/>
          </p:nvGrpSpPr>
          <p:grpSpPr bwMode="auto">
            <a:xfrm rot="14510103">
              <a:off x="4361656" y="3791744"/>
              <a:ext cx="801688" cy="838200"/>
              <a:chOff x="4252" y="3173"/>
              <a:chExt cx="649" cy="618"/>
            </a:xfrm>
          </p:grpSpPr>
          <p:sp>
            <p:nvSpPr>
              <p:cNvPr id="44245" name="Oval 213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46" name="AutoShape 214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47" name="Oval 215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4248" name="Group 216"/>
            <p:cNvGrpSpPr>
              <a:grpSpLocks/>
            </p:cNvGrpSpPr>
            <p:nvPr/>
          </p:nvGrpSpPr>
          <p:grpSpPr bwMode="auto">
            <a:xfrm rot="2001728">
              <a:off x="1219200" y="4724400"/>
              <a:ext cx="914400" cy="838200"/>
              <a:chOff x="4252" y="3173"/>
              <a:chExt cx="649" cy="618"/>
            </a:xfrm>
          </p:grpSpPr>
          <p:sp>
            <p:nvSpPr>
              <p:cNvPr id="44249" name="Oval 217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50" name="AutoShape 218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51" name="Oval 219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 dirty="0"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  <a:t>מים ממיסים חומר יוני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09600" y="1524000"/>
            <a:ext cx="8226425" cy="5060950"/>
            <a:chOff x="609600" y="1524000"/>
            <a:chExt cx="8226425" cy="5060950"/>
          </a:xfrm>
        </p:grpSpPr>
        <p:grpSp>
          <p:nvGrpSpPr>
            <p:cNvPr id="43011" name="Group 3"/>
            <p:cNvGrpSpPr>
              <a:grpSpLocks/>
            </p:cNvGrpSpPr>
            <p:nvPr/>
          </p:nvGrpSpPr>
          <p:grpSpPr bwMode="auto">
            <a:xfrm>
              <a:off x="2239963" y="2632075"/>
              <a:ext cx="974725" cy="1046163"/>
              <a:chOff x="1411" y="1658"/>
              <a:chExt cx="614" cy="659"/>
            </a:xfrm>
          </p:grpSpPr>
          <p:sp>
            <p:nvSpPr>
              <p:cNvPr id="43012" name="Oval 4"/>
              <p:cNvSpPr>
                <a:spLocks noChangeArrowheads="1"/>
              </p:cNvSpPr>
              <p:nvPr/>
            </p:nvSpPr>
            <p:spPr bwMode="auto">
              <a:xfrm rot="20373818">
                <a:off x="1558" y="165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13" name="AutoShape 5"/>
              <p:cNvSpPr>
                <a:spLocks noChangeArrowheads="1"/>
              </p:cNvSpPr>
              <p:nvPr/>
            </p:nvSpPr>
            <p:spPr bwMode="auto">
              <a:xfrm rot="20373818">
                <a:off x="1411" y="1837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14" name="Oval 6"/>
              <p:cNvSpPr>
                <a:spLocks noChangeArrowheads="1"/>
              </p:cNvSpPr>
              <p:nvPr/>
            </p:nvSpPr>
            <p:spPr bwMode="auto">
              <a:xfrm rot="20373818">
                <a:off x="1737" y="2001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15" name="Group 7"/>
            <p:cNvGrpSpPr>
              <a:grpSpLocks/>
            </p:cNvGrpSpPr>
            <p:nvPr/>
          </p:nvGrpSpPr>
          <p:grpSpPr bwMode="auto">
            <a:xfrm>
              <a:off x="5334000" y="2819400"/>
              <a:ext cx="987425" cy="1033463"/>
              <a:chOff x="3679" y="1793"/>
              <a:chExt cx="622" cy="651"/>
            </a:xfrm>
          </p:grpSpPr>
          <p:sp>
            <p:nvSpPr>
              <p:cNvPr id="43016" name="Oval 8"/>
              <p:cNvSpPr>
                <a:spLocks noChangeArrowheads="1"/>
              </p:cNvSpPr>
              <p:nvPr/>
            </p:nvSpPr>
            <p:spPr bwMode="auto">
              <a:xfrm rot="1637499">
                <a:off x="3879" y="215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17" name="AutoShape 9"/>
              <p:cNvSpPr>
                <a:spLocks noChangeArrowheads="1"/>
              </p:cNvSpPr>
              <p:nvPr/>
            </p:nvSpPr>
            <p:spPr bwMode="auto">
              <a:xfrm rot="1637499">
                <a:off x="3679" y="1844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18" name="Oval 10"/>
              <p:cNvSpPr>
                <a:spLocks noChangeArrowheads="1"/>
              </p:cNvSpPr>
              <p:nvPr/>
            </p:nvSpPr>
            <p:spPr bwMode="auto">
              <a:xfrm rot="1637499">
                <a:off x="4013" y="179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19" name="Group 11"/>
            <p:cNvGrpSpPr>
              <a:grpSpLocks/>
            </p:cNvGrpSpPr>
            <p:nvPr/>
          </p:nvGrpSpPr>
          <p:grpSpPr bwMode="auto">
            <a:xfrm>
              <a:off x="2028825" y="4008438"/>
              <a:ext cx="1054100" cy="989012"/>
              <a:chOff x="1278" y="2525"/>
              <a:chExt cx="664" cy="623"/>
            </a:xfrm>
          </p:grpSpPr>
          <p:sp>
            <p:nvSpPr>
              <p:cNvPr id="43020" name="Oval 12"/>
              <p:cNvSpPr>
                <a:spLocks noChangeArrowheads="1"/>
              </p:cNvSpPr>
              <p:nvPr/>
            </p:nvSpPr>
            <p:spPr bwMode="auto">
              <a:xfrm rot="3624487">
                <a:off x="1654" y="262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21" name="AutoShape 13"/>
              <p:cNvSpPr>
                <a:spLocks noChangeArrowheads="1"/>
              </p:cNvSpPr>
              <p:nvPr/>
            </p:nvSpPr>
            <p:spPr bwMode="auto">
              <a:xfrm rot="3624487">
                <a:off x="1278" y="2525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22" name="Oval 14"/>
              <p:cNvSpPr>
                <a:spLocks noChangeArrowheads="1"/>
              </p:cNvSpPr>
              <p:nvPr/>
            </p:nvSpPr>
            <p:spPr bwMode="auto">
              <a:xfrm rot="3624487">
                <a:off x="1344" y="2860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23" name="Group 15"/>
            <p:cNvGrpSpPr>
              <a:grpSpLocks/>
            </p:cNvGrpSpPr>
            <p:nvPr/>
          </p:nvGrpSpPr>
          <p:grpSpPr bwMode="auto">
            <a:xfrm>
              <a:off x="5486400" y="1524000"/>
              <a:ext cx="1050925" cy="941388"/>
              <a:chOff x="3812" y="912"/>
              <a:chExt cx="662" cy="593"/>
            </a:xfrm>
          </p:grpSpPr>
          <p:sp>
            <p:nvSpPr>
              <p:cNvPr id="43024" name="Oval 16"/>
              <p:cNvSpPr>
                <a:spLocks noChangeArrowheads="1"/>
              </p:cNvSpPr>
              <p:nvPr/>
            </p:nvSpPr>
            <p:spPr bwMode="auto">
              <a:xfrm rot="4947554">
                <a:off x="3812" y="1217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25" name="AutoShape 17"/>
              <p:cNvSpPr>
                <a:spLocks noChangeArrowheads="1"/>
              </p:cNvSpPr>
              <p:nvPr/>
            </p:nvSpPr>
            <p:spPr bwMode="auto">
              <a:xfrm rot="4947554">
                <a:off x="3834" y="912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26" name="Oval 18"/>
              <p:cNvSpPr>
                <a:spLocks noChangeArrowheads="1"/>
              </p:cNvSpPr>
              <p:nvPr/>
            </p:nvSpPr>
            <p:spPr bwMode="auto">
              <a:xfrm rot="4947554">
                <a:off x="4186" y="111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27" name="Group 19"/>
            <p:cNvGrpSpPr>
              <a:grpSpLocks/>
            </p:cNvGrpSpPr>
            <p:nvPr/>
          </p:nvGrpSpPr>
          <p:grpSpPr bwMode="auto">
            <a:xfrm>
              <a:off x="885825" y="2444750"/>
              <a:ext cx="1035050" cy="962025"/>
              <a:chOff x="558" y="1540"/>
              <a:chExt cx="652" cy="606"/>
            </a:xfrm>
          </p:grpSpPr>
          <p:sp>
            <p:nvSpPr>
              <p:cNvPr id="43028" name="Oval 20"/>
              <p:cNvSpPr>
                <a:spLocks noChangeArrowheads="1"/>
              </p:cNvSpPr>
              <p:nvPr/>
            </p:nvSpPr>
            <p:spPr bwMode="auto">
              <a:xfrm rot="15338328">
                <a:off x="918" y="1540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29" name="AutoShape 21"/>
              <p:cNvSpPr>
                <a:spLocks noChangeArrowheads="1"/>
              </p:cNvSpPr>
              <p:nvPr/>
            </p:nvSpPr>
            <p:spPr bwMode="auto">
              <a:xfrm rot="15338328">
                <a:off x="730" y="1666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30" name="Oval 22"/>
              <p:cNvSpPr>
                <a:spLocks noChangeArrowheads="1"/>
              </p:cNvSpPr>
              <p:nvPr/>
            </p:nvSpPr>
            <p:spPr bwMode="auto">
              <a:xfrm rot="15338328">
                <a:off x="558" y="1682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31" name="Group 23"/>
            <p:cNvGrpSpPr>
              <a:grpSpLocks/>
            </p:cNvGrpSpPr>
            <p:nvPr/>
          </p:nvGrpSpPr>
          <p:grpSpPr bwMode="auto">
            <a:xfrm>
              <a:off x="6705600" y="2895600"/>
              <a:ext cx="1050925" cy="981075"/>
              <a:chOff x="4585" y="1757"/>
              <a:chExt cx="662" cy="618"/>
            </a:xfrm>
          </p:grpSpPr>
          <p:sp>
            <p:nvSpPr>
              <p:cNvPr id="43032" name="Oval 24"/>
              <p:cNvSpPr>
                <a:spLocks noChangeArrowheads="1"/>
              </p:cNvSpPr>
              <p:nvPr/>
            </p:nvSpPr>
            <p:spPr bwMode="auto">
              <a:xfrm rot="14733259">
                <a:off x="4915" y="1757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33" name="AutoShape 25"/>
              <p:cNvSpPr>
                <a:spLocks noChangeArrowheads="1"/>
              </p:cNvSpPr>
              <p:nvPr/>
            </p:nvSpPr>
            <p:spPr bwMode="auto">
              <a:xfrm rot="14733259">
                <a:off x="4767" y="1895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34" name="Oval 26"/>
              <p:cNvSpPr>
                <a:spLocks noChangeArrowheads="1"/>
              </p:cNvSpPr>
              <p:nvPr/>
            </p:nvSpPr>
            <p:spPr bwMode="auto">
              <a:xfrm rot="14733259">
                <a:off x="4585" y="1960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35" name="Group 27"/>
            <p:cNvGrpSpPr>
              <a:grpSpLocks/>
            </p:cNvGrpSpPr>
            <p:nvPr/>
          </p:nvGrpSpPr>
          <p:grpSpPr bwMode="auto">
            <a:xfrm>
              <a:off x="6750050" y="5037138"/>
              <a:ext cx="1030288" cy="981075"/>
              <a:chOff x="4252" y="3173"/>
              <a:chExt cx="649" cy="618"/>
            </a:xfrm>
          </p:grpSpPr>
          <p:sp>
            <p:nvSpPr>
              <p:cNvPr id="43036" name="Oval 28"/>
              <p:cNvSpPr>
                <a:spLocks noChangeArrowheads="1"/>
              </p:cNvSpPr>
              <p:nvPr/>
            </p:nvSpPr>
            <p:spPr bwMode="auto">
              <a:xfrm rot="2406573">
                <a:off x="4613" y="3179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37" name="AutoShape 29"/>
              <p:cNvSpPr>
                <a:spLocks noChangeArrowheads="1"/>
              </p:cNvSpPr>
              <p:nvPr/>
            </p:nvSpPr>
            <p:spPr bwMode="auto">
              <a:xfrm rot="2406573">
                <a:off x="4252" y="317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38" name="Oval 30"/>
              <p:cNvSpPr>
                <a:spLocks noChangeArrowheads="1"/>
              </p:cNvSpPr>
              <p:nvPr/>
            </p:nvSpPr>
            <p:spPr bwMode="auto">
              <a:xfrm rot="2406573">
                <a:off x="4402" y="35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39" name="Group 31"/>
            <p:cNvGrpSpPr>
              <a:grpSpLocks/>
            </p:cNvGrpSpPr>
            <p:nvPr/>
          </p:nvGrpSpPr>
          <p:grpSpPr bwMode="auto">
            <a:xfrm>
              <a:off x="681038" y="3694113"/>
              <a:ext cx="968375" cy="1041400"/>
              <a:chOff x="429" y="2339"/>
              <a:chExt cx="610" cy="656"/>
            </a:xfrm>
          </p:grpSpPr>
          <p:sp>
            <p:nvSpPr>
              <p:cNvPr id="43040" name="Oval 32"/>
              <p:cNvSpPr>
                <a:spLocks noChangeArrowheads="1"/>
              </p:cNvSpPr>
              <p:nvPr/>
            </p:nvSpPr>
            <p:spPr bwMode="auto">
              <a:xfrm rot="-11831574">
                <a:off x="429" y="2355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41" name="AutoShape 33"/>
              <p:cNvSpPr>
                <a:spLocks noChangeArrowheads="1"/>
              </p:cNvSpPr>
              <p:nvPr/>
            </p:nvSpPr>
            <p:spPr bwMode="auto">
              <a:xfrm rot="-11831574">
                <a:off x="559" y="2339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42" name="Oval 34"/>
              <p:cNvSpPr>
                <a:spLocks noChangeArrowheads="1"/>
              </p:cNvSpPr>
              <p:nvPr/>
            </p:nvSpPr>
            <p:spPr bwMode="auto">
              <a:xfrm rot="-11831574">
                <a:off x="589" y="2707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43" name="Group 35"/>
            <p:cNvGrpSpPr>
              <a:grpSpLocks/>
            </p:cNvGrpSpPr>
            <p:nvPr/>
          </p:nvGrpSpPr>
          <p:grpSpPr bwMode="auto">
            <a:xfrm>
              <a:off x="1600200" y="5334000"/>
              <a:ext cx="1047750" cy="946150"/>
              <a:chOff x="792" y="3560"/>
              <a:chExt cx="660" cy="596"/>
            </a:xfrm>
          </p:grpSpPr>
          <p:sp>
            <p:nvSpPr>
              <p:cNvPr id="43044" name="Oval 36"/>
              <p:cNvSpPr>
                <a:spLocks noChangeArrowheads="1"/>
              </p:cNvSpPr>
              <p:nvPr/>
            </p:nvSpPr>
            <p:spPr bwMode="auto">
              <a:xfrm rot="4864451">
                <a:off x="1164" y="3761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45" name="AutoShape 37"/>
              <p:cNvSpPr>
                <a:spLocks noChangeArrowheads="1"/>
              </p:cNvSpPr>
              <p:nvPr/>
            </p:nvSpPr>
            <p:spPr bwMode="auto">
              <a:xfrm rot="4864451">
                <a:off x="809" y="3560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46" name="Oval 38"/>
              <p:cNvSpPr>
                <a:spLocks noChangeArrowheads="1"/>
              </p:cNvSpPr>
              <p:nvPr/>
            </p:nvSpPr>
            <p:spPr bwMode="auto">
              <a:xfrm rot="4864451">
                <a:off x="792" y="386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47" name="Group 39"/>
            <p:cNvGrpSpPr>
              <a:grpSpLocks/>
            </p:cNvGrpSpPr>
            <p:nvPr/>
          </p:nvGrpSpPr>
          <p:grpSpPr bwMode="auto">
            <a:xfrm>
              <a:off x="7086600" y="1524000"/>
              <a:ext cx="1049338" cy="944563"/>
              <a:chOff x="4678" y="864"/>
              <a:chExt cx="661" cy="595"/>
            </a:xfrm>
          </p:grpSpPr>
          <p:sp>
            <p:nvSpPr>
              <p:cNvPr id="43048" name="Oval 40"/>
              <p:cNvSpPr>
                <a:spLocks noChangeArrowheads="1"/>
              </p:cNvSpPr>
              <p:nvPr/>
            </p:nvSpPr>
            <p:spPr bwMode="auto">
              <a:xfrm rot="4902739">
                <a:off x="5051" y="1068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49" name="AutoShape 41"/>
              <p:cNvSpPr>
                <a:spLocks noChangeArrowheads="1"/>
              </p:cNvSpPr>
              <p:nvPr/>
            </p:nvSpPr>
            <p:spPr bwMode="auto">
              <a:xfrm rot="4902739">
                <a:off x="4697" y="864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50" name="Oval 42"/>
              <p:cNvSpPr>
                <a:spLocks noChangeArrowheads="1"/>
              </p:cNvSpPr>
              <p:nvPr/>
            </p:nvSpPr>
            <p:spPr bwMode="auto">
              <a:xfrm rot="4902739">
                <a:off x="4678" y="1171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051" name="Oval 43"/>
            <p:cNvSpPr>
              <a:spLocks noChangeArrowheads="1"/>
            </p:cNvSpPr>
            <p:nvPr/>
          </p:nvSpPr>
          <p:spPr bwMode="auto">
            <a:xfrm>
              <a:off x="1676400" y="3429000"/>
              <a:ext cx="582613" cy="582613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r>
                <a:rPr lang="en-US" altLang="en-US" sz="3200">
                  <a:effectLst>
                    <a:outerShdw blurRad="38100" dist="38100" dir="2700000" algn="tl">
                      <a:srgbClr val="FFFFFF"/>
                    </a:outerShdw>
                  </a:effectLst>
                  <a:cs typeface="Guttman Yad-Brush" panose="02010401010101010101" pitchFamily="2" charset="-79"/>
                </a:rPr>
                <a:t>+</a:t>
              </a:r>
            </a:p>
          </p:txBody>
        </p:sp>
        <p:sp>
          <p:nvSpPr>
            <p:cNvPr id="43052" name="Oval 44"/>
            <p:cNvSpPr>
              <a:spLocks noChangeArrowheads="1"/>
            </p:cNvSpPr>
            <p:nvPr/>
          </p:nvSpPr>
          <p:spPr bwMode="auto">
            <a:xfrm>
              <a:off x="6324600" y="2286000"/>
              <a:ext cx="914400" cy="914400"/>
            </a:xfrm>
            <a:prstGeom prst="ellipse">
              <a:avLst/>
            </a:prstGeom>
            <a:gradFill rotWithShape="0">
              <a:gsLst>
                <a:gs pos="0">
                  <a:schemeClr val="accent2">
                    <a:gamma/>
                    <a:tint val="27451"/>
                    <a:invGamma/>
                  </a:schemeClr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r>
                <a:rPr lang="en-US" altLang="en-US" sz="4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Guttman Yad-Brush" panose="02010401010101010101" pitchFamily="2" charset="-79"/>
                </a:rPr>
                <a:t>-</a:t>
              </a:r>
              <a:endParaRPr lang="en-US" altLang="en-US" sz="4800">
                <a:effectLst>
                  <a:outerShdw blurRad="38100" dist="38100" dir="2700000" algn="tl">
                    <a:srgbClr val="FFFFFF"/>
                  </a:outerShdw>
                </a:effectLst>
                <a:cs typeface="Guttman Yad-Brush" panose="02010401010101010101" pitchFamily="2" charset="-79"/>
              </a:endParaRPr>
            </a:p>
          </p:txBody>
        </p:sp>
        <p:grpSp>
          <p:nvGrpSpPr>
            <p:cNvPr id="43053" name="Group 45"/>
            <p:cNvGrpSpPr>
              <a:grpSpLocks/>
            </p:cNvGrpSpPr>
            <p:nvPr/>
          </p:nvGrpSpPr>
          <p:grpSpPr bwMode="auto">
            <a:xfrm>
              <a:off x="2895600" y="1752600"/>
              <a:ext cx="1047750" cy="946150"/>
              <a:chOff x="600" y="536"/>
              <a:chExt cx="660" cy="596"/>
            </a:xfrm>
          </p:grpSpPr>
          <p:sp>
            <p:nvSpPr>
              <p:cNvPr id="43054" name="Oval 46"/>
              <p:cNvSpPr>
                <a:spLocks noChangeArrowheads="1"/>
              </p:cNvSpPr>
              <p:nvPr/>
            </p:nvSpPr>
            <p:spPr bwMode="auto">
              <a:xfrm rot="4864451">
                <a:off x="972" y="737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55" name="AutoShape 47"/>
              <p:cNvSpPr>
                <a:spLocks noChangeArrowheads="1"/>
              </p:cNvSpPr>
              <p:nvPr/>
            </p:nvSpPr>
            <p:spPr bwMode="auto">
              <a:xfrm rot="4864451">
                <a:off x="617" y="536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56" name="Oval 48"/>
              <p:cNvSpPr>
                <a:spLocks noChangeArrowheads="1"/>
              </p:cNvSpPr>
              <p:nvPr/>
            </p:nvSpPr>
            <p:spPr bwMode="auto">
              <a:xfrm rot="4864451">
                <a:off x="600" y="844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57" name="Group 49"/>
            <p:cNvGrpSpPr>
              <a:grpSpLocks/>
            </p:cNvGrpSpPr>
            <p:nvPr/>
          </p:nvGrpSpPr>
          <p:grpSpPr bwMode="auto">
            <a:xfrm>
              <a:off x="5287963" y="3927475"/>
              <a:ext cx="974725" cy="1046163"/>
              <a:chOff x="3331" y="2474"/>
              <a:chExt cx="614" cy="659"/>
            </a:xfrm>
          </p:grpSpPr>
          <p:sp>
            <p:nvSpPr>
              <p:cNvPr id="43058" name="Oval 50"/>
              <p:cNvSpPr>
                <a:spLocks noChangeArrowheads="1"/>
              </p:cNvSpPr>
              <p:nvPr/>
            </p:nvSpPr>
            <p:spPr bwMode="auto">
              <a:xfrm rot="20373818">
                <a:off x="3478" y="2474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59" name="AutoShape 51"/>
              <p:cNvSpPr>
                <a:spLocks noChangeArrowheads="1"/>
              </p:cNvSpPr>
              <p:nvPr/>
            </p:nvSpPr>
            <p:spPr bwMode="auto">
              <a:xfrm rot="20373818">
                <a:off x="3331" y="2653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60" name="Oval 52"/>
              <p:cNvSpPr>
                <a:spLocks noChangeArrowheads="1"/>
              </p:cNvSpPr>
              <p:nvPr/>
            </p:nvSpPr>
            <p:spPr bwMode="auto">
              <a:xfrm rot="20373818">
                <a:off x="3657" y="2817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61" name="Group 53"/>
            <p:cNvGrpSpPr>
              <a:grpSpLocks/>
            </p:cNvGrpSpPr>
            <p:nvPr/>
          </p:nvGrpSpPr>
          <p:grpSpPr bwMode="auto">
            <a:xfrm>
              <a:off x="4006850" y="2217738"/>
              <a:ext cx="1030288" cy="981075"/>
              <a:chOff x="2524" y="1397"/>
              <a:chExt cx="649" cy="618"/>
            </a:xfrm>
          </p:grpSpPr>
          <p:sp>
            <p:nvSpPr>
              <p:cNvPr id="43062" name="Oval 54"/>
              <p:cNvSpPr>
                <a:spLocks noChangeArrowheads="1"/>
              </p:cNvSpPr>
              <p:nvPr/>
            </p:nvSpPr>
            <p:spPr bwMode="auto">
              <a:xfrm rot="2406573">
                <a:off x="2885" y="14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63" name="AutoShape 55"/>
              <p:cNvSpPr>
                <a:spLocks noChangeArrowheads="1"/>
              </p:cNvSpPr>
              <p:nvPr/>
            </p:nvSpPr>
            <p:spPr bwMode="auto">
              <a:xfrm rot="2406573">
                <a:off x="2524" y="1397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64" name="Oval 56"/>
              <p:cNvSpPr>
                <a:spLocks noChangeArrowheads="1"/>
              </p:cNvSpPr>
              <p:nvPr/>
            </p:nvSpPr>
            <p:spPr bwMode="auto">
              <a:xfrm rot="2406573">
                <a:off x="2674" y="1727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65" name="Group 57"/>
            <p:cNvGrpSpPr>
              <a:grpSpLocks/>
            </p:cNvGrpSpPr>
            <p:nvPr/>
          </p:nvGrpSpPr>
          <p:grpSpPr bwMode="auto">
            <a:xfrm>
              <a:off x="4545013" y="5132388"/>
              <a:ext cx="987425" cy="1033462"/>
              <a:chOff x="2863" y="3233"/>
              <a:chExt cx="622" cy="651"/>
            </a:xfrm>
          </p:grpSpPr>
          <p:sp>
            <p:nvSpPr>
              <p:cNvPr id="43066" name="Oval 58"/>
              <p:cNvSpPr>
                <a:spLocks noChangeArrowheads="1"/>
              </p:cNvSpPr>
              <p:nvPr/>
            </p:nvSpPr>
            <p:spPr bwMode="auto">
              <a:xfrm rot="1637055">
                <a:off x="3197" y="323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67" name="AutoShape 59"/>
              <p:cNvSpPr>
                <a:spLocks noChangeArrowheads="1"/>
              </p:cNvSpPr>
              <p:nvPr/>
            </p:nvSpPr>
            <p:spPr bwMode="auto">
              <a:xfrm rot="1637055">
                <a:off x="2863" y="3284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68" name="Oval 60"/>
              <p:cNvSpPr>
                <a:spLocks noChangeArrowheads="1"/>
              </p:cNvSpPr>
              <p:nvPr/>
            </p:nvSpPr>
            <p:spPr bwMode="auto">
              <a:xfrm rot="1637055">
                <a:off x="3063" y="359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69" name="Group 61"/>
            <p:cNvGrpSpPr>
              <a:grpSpLocks/>
            </p:cNvGrpSpPr>
            <p:nvPr/>
          </p:nvGrpSpPr>
          <p:grpSpPr bwMode="auto">
            <a:xfrm>
              <a:off x="2790825" y="4959350"/>
              <a:ext cx="1035050" cy="962025"/>
              <a:chOff x="1758" y="3124"/>
              <a:chExt cx="652" cy="606"/>
            </a:xfrm>
          </p:grpSpPr>
          <p:sp>
            <p:nvSpPr>
              <p:cNvPr id="43070" name="Oval 62"/>
              <p:cNvSpPr>
                <a:spLocks noChangeArrowheads="1"/>
              </p:cNvSpPr>
              <p:nvPr/>
            </p:nvSpPr>
            <p:spPr bwMode="auto">
              <a:xfrm rot="15338328">
                <a:off x="2118" y="3124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71" name="AutoShape 63"/>
              <p:cNvSpPr>
                <a:spLocks noChangeArrowheads="1"/>
              </p:cNvSpPr>
              <p:nvPr/>
            </p:nvSpPr>
            <p:spPr bwMode="auto">
              <a:xfrm rot="15338328">
                <a:off x="1930" y="3250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72" name="Oval 64"/>
              <p:cNvSpPr>
                <a:spLocks noChangeArrowheads="1"/>
              </p:cNvSpPr>
              <p:nvPr/>
            </p:nvSpPr>
            <p:spPr bwMode="auto">
              <a:xfrm rot="15338328">
                <a:off x="1758" y="326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73" name="Group 65"/>
            <p:cNvGrpSpPr>
              <a:grpSpLocks/>
            </p:cNvGrpSpPr>
            <p:nvPr/>
          </p:nvGrpSpPr>
          <p:grpSpPr bwMode="auto">
            <a:xfrm>
              <a:off x="7848600" y="3476625"/>
              <a:ext cx="987425" cy="1054100"/>
              <a:chOff x="2371" y="2190"/>
              <a:chExt cx="622" cy="664"/>
            </a:xfrm>
          </p:grpSpPr>
          <p:sp>
            <p:nvSpPr>
              <p:cNvPr id="43074" name="Oval 66"/>
              <p:cNvSpPr>
                <a:spLocks noChangeArrowheads="1"/>
              </p:cNvSpPr>
              <p:nvPr/>
            </p:nvSpPr>
            <p:spPr bwMode="auto">
              <a:xfrm rot="-12586413">
                <a:off x="2371" y="225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75" name="AutoShape 67"/>
              <p:cNvSpPr>
                <a:spLocks noChangeArrowheads="1"/>
              </p:cNvSpPr>
              <p:nvPr/>
            </p:nvSpPr>
            <p:spPr bwMode="auto">
              <a:xfrm rot="-12586413">
                <a:off x="2513" y="2190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76" name="Oval 68"/>
              <p:cNvSpPr>
                <a:spLocks noChangeArrowheads="1"/>
              </p:cNvSpPr>
              <p:nvPr/>
            </p:nvSpPr>
            <p:spPr bwMode="auto">
              <a:xfrm rot="-12586413">
                <a:off x="2604" y="256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77" name="Group 69"/>
            <p:cNvGrpSpPr>
              <a:grpSpLocks/>
            </p:cNvGrpSpPr>
            <p:nvPr/>
          </p:nvGrpSpPr>
          <p:grpSpPr bwMode="auto">
            <a:xfrm>
              <a:off x="4343400" y="3352800"/>
              <a:ext cx="987425" cy="1054100"/>
              <a:chOff x="2371" y="2190"/>
              <a:chExt cx="622" cy="664"/>
            </a:xfrm>
          </p:grpSpPr>
          <p:sp>
            <p:nvSpPr>
              <p:cNvPr id="43078" name="Oval 70"/>
              <p:cNvSpPr>
                <a:spLocks noChangeArrowheads="1"/>
              </p:cNvSpPr>
              <p:nvPr/>
            </p:nvSpPr>
            <p:spPr bwMode="auto">
              <a:xfrm rot="-12586413">
                <a:off x="2371" y="225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79" name="AutoShape 71"/>
              <p:cNvSpPr>
                <a:spLocks noChangeArrowheads="1"/>
              </p:cNvSpPr>
              <p:nvPr/>
            </p:nvSpPr>
            <p:spPr bwMode="auto">
              <a:xfrm rot="-12586413">
                <a:off x="2513" y="2190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80" name="Oval 72"/>
              <p:cNvSpPr>
                <a:spLocks noChangeArrowheads="1"/>
              </p:cNvSpPr>
              <p:nvPr/>
            </p:nvSpPr>
            <p:spPr bwMode="auto">
              <a:xfrm rot="-12586413">
                <a:off x="2604" y="256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81" name="Group 73"/>
            <p:cNvGrpSpPr>
              <a:grpSpLocks/>
            </p:cNvGrpSpPr>
            <p:nvPr/>
          </p:nvGrpSpPr>
          <p:grpSpPr bwMode="auto">
            <a:xfrm>
              <a:off x="6400800" y="3962400"/>
              <a:ext cx="987425" cy="1033463"/>
              <a:chOff x="2863" y="3233"/>
              <a:chExt cx="622" cy="651"/>
            </a:xfrm>
          </p:grpSpPr>
          <p:sp>
            <p:nvSpPr>
              <p:cNvPr id="43082" name="Oval 74"/>
              <p:cNvSpPr>
                <a:spLocks noChangeArrowheads="1"/>
              </p:cNvSpPr>
              <p:nvPr/>
            </p:nvSpPr>
            <p:spPr bwMode="auto">
              <a:xfrm rot="1637055">
                <a:off x="3197" y="323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83" name="AutoShape 75"/>
              <p:cNvSpPr>
                <a:spLocks noChangeArrowheads="1"/>
              </p:cNvSpPr>
              <p:nvPr/>
            </p:nvSpPr>
            <p:spPr bwMode="auto">
              <a:xfrm rot="1637055">
                <a:off x="2863" y="3284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84" name="Oval 76"/>
              <p:cNvSpPr>
                <a:spLocks noChangeArrowheads="1"/>
              </p:cNvSpPr>
              <p:nvPr/>
            </p:nvSpPr>
            <p:spPr bwMode="auto">
              <a:xfrm rot="1637055">
                <a:off x="3063" y="359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85" name="Group 77"/>
            <p:cNvGrpSpPr>
              <a:grpSpLocks/>
            </p:cNvGrpSpPr>
            <p:nvPr/>
          </p:nvGrpSpPr>
          <p:grpSpPr bwMode="auto">
            <a:xfrm>
              <a:off x="609600" y="5257800"/>
              <a:ext cx="987425" cy="1033463"/>
              <a:chOff x="2863" y="3233"/>
              <a:chExt cx="622" cy="651"/>
            </a:xfrm>
          </p:grpSpPr>
          <p:sp>
            <p:nvSpPr>
              <p:cNvPr id="43086" name="Oval 78"/>
              <p:cNvSpPr>
                <a:spLocks noChangeArrowheads="1"/>
              </p:cNvSpPr>
              <p:nvPr/>
            </p:nvSpPr>
            <p:spPr bwMode="auto">
              <a:xfrm rot="1637055">
                <a:off x="3197" y="323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87" name="AutoShape 79"/>
              <p:cNvSpPr>
                <a:spLocks noChangeArrowheads="1"/>
              </p:cNvSpPr>
              <p:nvPr/>
            </p:nvSpPr>
            <p:spPr bwMode="auto">
              <a:xfrm rot="1637055">
                <a:off x="2863" y="3284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88" name="Oval 80"/>
              <p:cNvSpPr>
                <a:spLocks noChangeArrowheads="1"/>
              </p:cNvSpPr>
              <p:nvPr/>
            </p:nvSpPr>
            <p:spPr bwMode="auto">
              <a:xfrm rot="1637055">
                <a:off x="3063" y="359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89" name="Group 81"/>
            <p:cNvGrpSpPr>
              <a:grpSpLocks/>
            </p:cNvGrpSpPr>
            <p:nvPr/>
          </p:nvGrpSpPr>
          <p:grpSpPr bwMode="auto">
            <a:xfrm>
              <a:off x="5715000" y="5562600"/>
              <a:ext cx="1047750" cy="946150"/>
              <a:chOff x="600" y="536"/>
              <a:chExt cx="660" cy="596"/>
            </a:xfrm>
          </p:grpSpPr>
          <p:sp>
            <p:nvSpPr>
              <p:cNvPr id="43090" name="Oval 82"/>
              <p:cNvSpPr>
                <a:spLocks noChangeArrowheads="1"/>
              </p:cNvSpPr>
              <p:nvPr/>
            </p:nvSpPr>
            <p:spPr bwMode="auto">
              <a:xfrm rot="4864451">
                <a:off x="972" y="737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91" name="AutoShape 83"/>
              <p:cNvSpPr>
                <a:spLocks noChangeArrowheads="1"/>
              </p:cNvSpPr>
              <p:nvPr/>
            </p:nvSpPr>
            <p:spPr bwMode="auto">
              <a:xfrm rot="4864451">
                <a:off x="617" y="536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92" name="Oval 84"/>
              <p:cNvSpPr>
                <a:spLocks noChangeArrowheads="1"/>
              </p:cNvSpPr>
              <p:nvPr/>
            </p:nvSpPr>
            <p:spPr bwMode="auto">
              <a:xfrm rot="4864451">
                <a:off x="600" y="844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93" name="Group 85"/>
            <p:cNvGrpSpPr>
              <a:grpSpLocks/>
            </p:cNvGrpSpPr>
            <p:nvPr/>
          </p:nvGrpSpPr>
          <p:grpSpPr bwMode="auto">
            <a:xfrm>
              <a:off x="7696200" y="5486400"/>
              <a:ext cx="1030288" cy="981075"/>
              <a:chOff x="2524" y="1397"/>
              <a:chExt cx="649" cy="618"/>
            </a:xfrm>
          </p:grpSpPr>
          <p:sp>
            <p:nvSpPr>
              <p:cNvPr id="43094" name="Oval 86"/>
              <p:cNvSpPr>
                <a:spLocks noChangeArrowheads="1"/>
              </p:cNvSpPr>
              <p:nvPr/>
            </p:nvSpPr>
            <p:spPr bwMode="auto">
              <a:xfrm rot="2406573">
                <a:off x="2885" y="14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95" name="AutoShape 87"/>
              <p:cNvSpPr>
                <a:spLocks noChangeArrowheads="1"/>
              </p:cNvSpPr>
              <p:nvPr/>
            </p:nvSpPr>
            <p:spPr bwMode="auto">
              <a:xfrm rot="2406573">
                <a:off x="2524" y="1397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96" name="Oval 88"/>
              <p:cNvSpPr>
                <a:spLocks noChangeArrowheads="1"/>
              </p:cNvSpPr>
              <p:nvPr/>
            </p:nvSpPr>
            <p:spPr bwMode="auto">
              <a:xfrm rot="2406573">
                <a:off x="2674" y="1727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097" name="Group 89"/>
            <p:cNvGrpSpPr>
              <a:grpSpLocks/>
            </p:cNvGrpSpPr>
            <p:nvPr/>
          </p:nvGrpSpPr>
          <p:grpSpPr bwMode="auto">
            <a:xfrm>
              <a:off x="3733800" y="5638800"/>
              <a:ext cx="1047750" cy="946150"/>
              <a:chOff x="600" y="536"/>
              <a:chExt cx="660" cy="596"/>
            </a:xfrm>
          </p:grpSpPr>
          <p:sp>
            <p:nvSpPr>
              <p:cNvPr id="43098" name="Oval 90"/>
              <p:cNvSpPr>
                <a:spLocks noChangeArrowheads="1"/>
              </p:cNvSpPr>
              <p:nvPr/>
            </p:nvSpPr>
            <p:spPr bwMode="auto">
              <a:xfrm rot="4864451">
                <a:off x="972" y="737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99" name="AutoShape 91"/>
              <p:cNvSpPr>
                <a:spLocks noChangeArrowheads="1"/>
              </p:cNvSpPr>
              <p:nvPr/>
            </p:nvSpPr>
            <p:spPr bwMode="auto">
              <a:xfrm rot="4864451">
                <a:off x="617" y="536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100" name="Oval 92"/>
              <p:cNvSpPr>
                <a:spLocks noChangeArrowheads="1"/>
              </p:cNvSpPr>
              <p:nvPr/>
            </p:nvSpPr>
            <p:spPr bwMode="auto">
              <a:xfrm rot="4864451">
                <a:off x="600" y="844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101" name="Group 93"/>
            <p:cNvGrpSpPr>
              <a:grpSpLocks/>
            </p:cNvGrpSpPr>
            <p:nvPr/>
          </p:nvGrpSpPr>
          <p:grpSpPr bwMode="auto">
            <a:xfrm>
              <a:off x="3886200" y="4572000"/>
              <a:ext cx="1030288" cy="981075"/>
              <a:chOff x="2524" y="1397"/>
              <a:chExt cx="649" cy="618"/>
            </a:xfrm>
          </p:grpSpPr>
          <p:sp>
            <p:nvSpPr>
              <p:cNvPr id="43102" name="Oval 94"/>
              <p:cNvSpPr>
                <a:spLocks noChangeArrowheads="1"/>
              </p:cNvSpPr>
              <p:nvPr/>
            </p:nvSpPr>
            <p:spPr bwMode="auto">
              <a:xfrm rot="2406573">
                <a:off x="2885" y="1403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103" name="AutoShape 95"/>
              <p:cNvSpPr>
                <a:spLocks noChangeArrowheads="1"/>
              </p:cNvSpPr>
              <p:nvPr/>
            </p:nvSpPr>
            <p:spPr bwMode="auto">
              <a:xfrm rot="2406573">
                <a:off x="2524" y="1397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104" name="Oval 96"/>
              <p:cNvSpPr>
                <a:spLocks noChangeArrowheads="1"/>
              </p:cNvSpPr>
              <p:nvPr/>
            </p:nvSpPr>
            <p:spPr bwMode="auto">
              <a:xfrm rot="2406573">
                <a:off x="2674" y="1727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3105" name="Group 97"/>
            <p:cNvGrpSpPr>
              <a:grpSpLocks/>
            </p:cNvGrpSpPr>
            <p:nvPr/>
          </p:nvGrpSpPr>
          <p:grpSpPr bwMode="auto">
            <a:xfrm>
              <a:off x="3276600" y="3352800"/>
              <a:ext cx="987425" cy="1054100"/>
              <a:chOff x="2371" y="2190"/>
              <a:chExt cx="622" cy="664"/>
            </a:xfrm>
          </p:grpSpPr>
          <p:sp>
            <p:nvSpPr>
              <p:cNvPr id="43106" name="Oval 98"/>
              <p:cNvSpPr>
                <a:spLocks noChangeArrowheads="1"/>
              </p:cNvSpPr>
              <p:nvPr/>
            </p:nvSpPr>
            <p:spPr bwMode="auto">
              <a:xfrm rot="-12586413">
                <a:off x="2371" y="225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107" name="AutoShape 99"/>
              <p:cNvSpPr>
                <a:spLocks noChangeArrowheads="1"/>
              </p:cNvSpPr>
              <p:nvPr/>
            </p:nvSpPr>
            <p:spPr bwMode="auto">
              <a:xfrm rot="-12586413">
                <a:off x="2513" y="2190"/>
                <a:ext cx="480" cy="480"/>
              </a:xfrm>
              <a:prstGeom prst="flowChartConnector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CC33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108" name="Oval 100"/>
              <p:cNvSpPr>
                <a:spLocks noChangeArrowheads="1"/>
              </p:cNvSpPr>
              <p:nvPr/>
            </p:nvSpPr>
            <p:spPr bwMode="auto">
              <a:xfrm rot="-12586413">
                <a:off x="2604" y="256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87375" y="137609"/>
            <a:ext cx="7772400" cy="1143000"/>
          </a:xfrm>
        </p:spPr>
        <p:txBody>
          <a:bodyPr/>
          <a:lstStyle/>
          <a:p>
            <a:r>
              <a:rPr lang="he-IL" altLang="en-US" dirty="0"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  <a:t>חומר יוני מומס במים 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458200" cy="1143000"/>
          </a:xfrm>
        </p:spPr>
        <p:txBody>
          <a:bodyPr/>
          <a:lstStyle/>
          <a:p>
            <a:r>
              <a:rPr lang="he-IL" altLang="en-US" sz="48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ניסוח תהליכי המסה של חומרים יונים</a:t>
            </a:r>
            <a:endParaRPr lang="en-US" altLang="en-US" sz="4800" b="1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04800" y="990600"/>
            <a:ext cx="7848600" cy="472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בהמסה היונים מופרדים ע”י הממס</a:t>
            </a:r>
            <a:r>
              <a:rPr lang="en-US" altLang="en-US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altLang="en-US" sz="40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he-IL" altLang="en-US" sz="4000">
                <a:effectLst>
                  <a:outerShdw blurRad="38100" dist="38100" dir="2700000" algn="tl">
                    <a:srgbClr val="C0C0C0"/>
                  </a:outerShdw>
                </a:effectLst>
              </a:rPr>
              <a:t>דוגמא</a:t>
            </a:r>
            <a:r>
              <a:rPr lang="en-US" altLang="en-US" sz="400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endParaRPr lang="en-US" altLang="en-US" sz="32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rtl="0">
              <a:spcBef>
                <a:spcPct val="50000"/>
              </a:spcBef>
            </a:pPr>
            <a:r>
              <a:rPr lang="en-US" alt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(NH</a:t>
            </a:r>
            <a:r>
              <a:rPr lang="en-US" altLang="en-US" sz="32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en-US" alt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en-US" altLang="en-US" sz="32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alt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SO</a:t>
            </a:r>
            <a:r>
              <a:rPr lang="en-US" altLang="en-US" sz="32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4(s)</a:t>
            </a:r>
            <a:r>
              <a:rPr lang="en-US" alt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   ------&gt;2NH</a:t>
            </a:r>
            <a:r>
              <a:rPr lang="en-US" altLang="en-US" sz="32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en-US" altLang="en-US" sz="32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lang="en-US" altLang="en-US" sz="32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(aq)</a:t>
            </a:r>
            <a:r>
              <a:rPr lang="en-US" alt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 + SO</a:t>
            </a:r>
            <a:r>
              <a:rPr lang="en-US" altLang="en-US" sz="32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en-US" altLang="en-US" sz="32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2-</a:t>
            </a:r>
            <a:r>
              <a:rPr lang="en-US" altLang="en-US" sz="32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(aq)</a:t>
            </a:r>
          </a:p>
          <a:p>
            <a:pPr>
              <a:spcBef>
                <a:spcPct val="50000"/>
              </a:spcBef>
            </a:pPr>
            <a:r>
              <a:rPr lang="he-IL" altLang="en-US" sz="3200"/>
              <a:t>נסח את תגובת ההמסה של של התרכובות הבאות: (העזר בטבלת היונים</a:t>
            </a:r>
            <a:r>
              <a:rPr lang="en-US" altLang="en-US" sz="3200"/>
              <a:t>(</a:t>
            </a:r>
          </a:p>
          <a:p>
            <a:pPr>
              <a:spcBef>
                <a:spcPct val="50000"/>
              </a:spcBef>
            </a:pPr>
            <a:r>
              <a:rPr lang="he-IL" altLang="en-US" sz="3200"/>
              <a:t>א. מגנזיום כלורי</a:t>
            </a:r>
            <a:r>
              <a:rPr lang="en-US" altLang="en-US" sz="3200"/>
              <a:t>       </a:t>
            </a:r>
            <a:r>
              <a:rPr lang="he-IL" altLang="en-US" sz="3200"/>
              <a:t>ב. אשלגן גופרתי</a:t>
            </a:r>
            <a:endParaRPr lang="en-US" altLang="en-US" sz="3200"/>
          </a:p>
          <a:p>
            <a:pPr>
              <a:spcBef>
                <a:spcPct val="50000"/>
              </a:spcBef>
            </a:pPr>
            <a:r>
              <a:rPr lang="he-IL" altLang="en-US" sz="3200"/>
              <a:t>ג. אמון חנקתי          ד. סידן זרחתי</a:t>
            </a:r>
            <a:r>
              <a:rPr lang="en-US" altLang="en-US" sz="3200"/>
              <a:t>.</a:t>
            </a:r>
            <a:endParaRPr lang="en-US" altLang="en-US" sz="32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4100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3204813"/>
              </p:ext>
            </p:extLst>
          </p:nvPr>
        </p:nvGraphicFramePr>
        <p:xfrm>
          <a:off x="323850" y="4149725"/>
          <a:ext cx="204152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605960" imgH="2286360" progId="MS_ClipArt_Gallery.2">
                  <p:embed/>
                </p:oleObj>
              </mc:Choice>
              <mc:Fallback>
                <p:oleObj name="Clip" r:id="rId2" imgW="1605960" imgH="228636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4149725"/>
                        <a:ext cx="2041525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Text 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515" y="2447925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000" dirty="0"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  <a:t>מים</a:t>
            </a:r>
            <a:endParaRPr lang="en-US" altLang="en-US" sz="2000" dirty="0">
              <a:effectLst>
                <a:outerShdw blurRad="38100" dist="38100" dir="2700000" algn="tl">
                  <a:srgbClr val="C0C0C0"/>
                </a:outerShdw>
              </a:effectLst>
              <a:cs typeface="Guttman Yad-Brush" panose="02010401010101010101" pitchFamily="2" charset="-79"/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  <p:bldP spid="4101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7235" y="357660"/>
            <a:ext cx="7772400" cy="1143000"/>
          </a:xfrm>
        </p:spPr>
        <p:txBody>
          <a:bodyPr/>
          <a:lstStyle/>
          <a:p>
            <a:r>
              <a:rPr lang="he-IL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  <a:t>כשמים ממיסים חומר מולקולרי דוגמת </a:t>
            </a:r>
            <a:r>
              <a:rPr lang="he-IL" alt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  <a:t>אתאנול</a:t>
            </a:r>
            <a:r>
              <a:rPr lang="he-IL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  <a:t>. </a:t>
            </a:r>
            <a:r>
              <a:rPr lang="he-IL" altLang="en-US" sz="3600" u="sng" dirty="0"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  <a:t>אין</a:t>
            </a:r>
            <a:r>
              <a:rPr lang="he-IL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  <a:t> פרוק ליונים</a:t>
            </a:r>
            <a:br>
              <a:rPr lang="en-US" altLang="en-US" sz="3600" dirty="0"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</a:br>
            <a:endParaRPr lang="en-US" sz="3600" dirty="0"/>
          </a:p>
        </p:txBody>
      </p:sp>
      <p:grpSp>
        <p:nvGrpSpPr>
          <p:cNvPr id="3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04800" y="1905000"/>
            <a:ext cx="8458200" cy="4953000"/>
            <a:chOff x="304800" y="1905000"/>
            <a:chExt cx="8458200" cy="4953000"/>
          </a:xfrm>
        </p:grpSpPr>
        <p:grpSp>
          <p:nvGrpSpPr>
            <p:cNvPr id="41066" name="Group 106"/>
            <p:cNvGrpSpPr>
              <a:grpSpLocks/>
            </p:cNvGrpSpPr>
            <p:nvPr/>
          </p:nvGrpSpPr>
          <p:grpSpPr bwMode="auto">
            <a:xfrm>
              <a:off x="838200" y="1905000"/>
              <a:ext cx="920750" cy="903288"/>
              <a:chOff x="491" y="1002"/>
              <a:chExt cx="580" cy="569"/>
            </a:xfrm>
          </p:grpSpPr>
          <p:sp>
            <p:nvSpPr>
              <p:cNvPr id="41067" name="Oval 107"/>
              <p:cNvSpPr>
                <a:spLocks noChangeArrowheads="1"/>
              </p:cNvSpPr>
              <p:nvPr/>
            </p:nvSpPr>
            <p:spPr bwMode="auto">
              <a:xfrm rot="6812668">
                <a:off x="564" y="1055"/>
                <a:ext cx="372" cy="369"/>
              </a:xfrm>
              <a:prstGeom prst="ellipse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68" name="Oval 108"/>
              <p:cNvSpPr>
                <a:spLocks noChangeArrowheads="1"/>
              </p:cNvSpPr>
              <p:nvPr/>
            </p:nvSpPr>
            <p:spPr bwMode="auto">
              <a:xfrm rot="6812668">
                <a:off x="709" y="1359"/>
                <a:ext cx="203" cy="22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72549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69" name="Oval 109"/>
              <p:cNvSpPr>
                <a:spLocks noChangeArrowheads="1"/>
              </p:cNvSpPr>
              <p:nvPr/>
            </p:nvSpPr>
            <p:spPr bwMode="auto">
              <a:xfrm rot="6812668">
                <a:off x="858" y="1018"/>
                <a:ext cx="203" cy="22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72549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70" name="Oval 110"/>
              <p:cNvSpPr>
                <a:spLocks noChangeArrowheads="1"/>
              </p:cNvSpPr>
              <p:nvPr/>
            </p:nvSpPr>
            <p:spPr bwMode="auto">
              <a:xfrm rot="6812668">
                <a:off x="648" y="1000"/>
                <a:ext cx="34" cy="37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71" name="Oval 111"/>
              <p:cNvSpPr>
                <a:spLocks noChangeArrowheads="1"/>
              </p:cNvSpPr>
              <p:nvPr/>
            </p:nvSpPr>
            <p:spPr bwMode="auto">
              <a:xfrm rot="6812668">
                <a:off x="601" y="1016"/>
                <a:ext cx="33" cy="37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72" name="Oval 112"/>
              <p:cNvSpPr>
                <a:spLocks noChangeArrowheads="1"/>
              </p:cNvSpPr>
              <p:nvPr/>
            </p:nvSpPr>
            <p:spPr bwMode="auto">
              <a:xfrm rot="6812668">
                <a:off x="493" y="1264"/>
                <a:ext cx="33" cy="37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73" name="Oval 113"/>
              <p:cNvSpPr>
                <a:spLocks noChangeArrowheads="1"/>
              </p:cNvSpPr>
              <p:nvPr/>
            </p:nvSpPr>
            <p:spPr bwMode="auto">
              <a:xfrm rot="6812668">
                <a:off x="513" y="1310"/>
                <a:ext cx="34" cy="37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304800" y="2133600"/>
              <a:ext cx="8458200" cy="4724400"/>
              <a:chOff x="304800" y="2133600"/>
              <a:chExt cx="8458200" cy="4724400"/>
            </a:xfrm>
          </p:grpSpPr>
          <p:grpSp>
            <p:nvGrpSpPr>
              <p:cNvPr id="40962" name="Group 2"/>
              <p:cNvGrpSpPr>
                <a:grpSpLocks/>
              </p:cNvGrpSpPr>
              <p:nvPr/>
            </p:nvGrpSpPr>
            <p:grpSpPr bwMode="auto">
              <a:xfrm>
                <a:off x="4953000" y="2438400"/>
                <a:ext cx="1676400" cy="990600"/>
                <a:chOff x="3360" y="960"/>
                <a:chExt cx="1056" cy="624"/>
              </a:xfrm>
            </p:grpSpPr>
            <p:sp>
              <p:nvSpPr>
                <p:cNvPr id="40963" name="Oval 3"/>
                <p:cNvSpPr>
                  <a:spLocks noChangeArrowheads="1"/>
                </p:cNvSpPr>
                <p:nvPr/>
              </p:nvSpPr>
              <p:spPr bwMode="auto">
                <a:xfrm>
                  <a:off x="3360" y="960"/>
                  <a:ext cx="1056" cy="624"/>
                </a:xfrm>
                <a:prstGeom prst="ellipse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0964" name="Group 4"/>
                <p:cNvGrpSpPr>
                  <a:grpSpLocks/>
                </p:cNvGrpSpPr>
                <p:nvPr/>
              </p:nvGrpSpPr>
              <p:grpSpPr bwMode="auto">
                <a:xfrm>
                  <a:off x="3456" y="1008"/>
                  <a:ext cx="912" cy="528"/>
                  <a:chOff x="3456" y="1008"/>
                  <a:chExt cx="912" cy="528"/>
                </a:xfrm>
              </p:grpSpPr>
              <p:grpSp>
                <p:nvGrpSpPr>
                  <p:cNvPr id="40965" name="Group 5"/>
                  <p:cNvGrpSpPr>
                    <a:grpSpLocks/>
                  </p:cNvGrpSpPr>
                  <p:nvPr/>
                </p:nvGrpSpPr>
                <p:grpSpPr bwMode="auto">
                  <a:xfrm>
                    <a:off x="3456" y="1008"/>
                    <a:ext cx="912" cy="528"/>
                    <a:chOff x="3456" y="1008"/>
                    <a:chExt cx="912" cy="528"/>
                  </a:xfrm>
                </p:grpSpPr>
                <p:sp>
                  <p:nvSpPr>
                    <p:cNvPr id="40966" name="Oval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21" y="1008"/>
                      <a:ext cx="196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67" name="Oval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21" y="1338"/>
                      <a:ext cx="196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68" name="Oval 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782" y="1008"/>
                      <a:ext cx="195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69" name="Oval 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586" y="1140"/>
                      <a:ext cx="261" cy="26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tx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tx1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70" name="Oval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782" y="1140"/>
                      <a:ext cx="260" cy="26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tx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tx1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71" name="Oval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782" y="1338"/>
                      <a:ext cx="195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72" name="Oval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7" y="1140"/>
                      <a:ext cx="261" cy="26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FF0000"/>
                        </a:gs>
                        <a:gs pos="100000">
                          <a:srgbClr val="FF0000">
                            <a:gamma/>
                            <a:shade val="46275"/>
                            <a:invGamma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73" name="Oval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73" y="1074"/>
                      <a:ext cx="195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74" name="Oval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56" y="1140"/>
                      <a:ext cx="195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0975" name="Oval 15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4224" y="1362"/>
                    <a:ext cx="31" cy="3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976" name="Oval 16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4176" y="1410"/>
                    <a:ext cx="31" cy="3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0978" name="Group 18"/>
              <p:cNvGrpSpPr>
                <a:grpSpLocks/>
              </p:cNvGrpSpPr>
              <p:nvPr/>
            </p:nvGrpSpPr>
            <p:grpSpPr bwMode="auto">
              <a:xfrm>
                <a:off x="5029200" y="4343400"/>
                <a:ext cx="1143000" cy="685800"/>
                <a:chOff x="3024" y="2544"/>
                <a:chExt cx="720" cy="432"/>
              </a:xfrm>
            </p:grpSpPr>
            <p:sp>
              <p:nvSpPr>
                <p:cNvPr id="40979" name="Oval 19"/>
                <p:cNvSpPr>
                  <a:spLocks noChangeArrowheads="1"/>
                </p:cNvSpPr>
                <p:nvPr/>
              </p:nvSpPr>
              <p:spPr bwMode="auto">
                <a:xfrm>
                  <a:off x="3151" y="2610"/>
                  <a:ext cx="466" cy="33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80" name="Oval 20"/>
                <p:cNvSpPr>
                  <a:spLocks noChangeArrowheads="1"/>
                </p:cNvSpPr>
                <p:nvPr/>
              </p:nvSpPr>
              <p:spPr bwMode="auto">
                <a:xfrm>
                  <a:off x="3490" y="2544"/>
                  <a:ext cx="254" cy="1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81" name="Oval 21"/>
                <p:cNvSpPr>
                  <a:spLocks noChangeArrowheads="1"/>
                </p:cNvSpPr>
                <p:nvPr/>
              </p:nvSpPr>
              <p:spPr bwMode="auto">
                <a:xfrm>
                  <a:off x="3024" y="2544"/>
                  <a:ext cx="254" cy="1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82" name="Oval 22"/>
                <p:cNvSpPr>
                  <a:spLocks noChangeArrowheads="1"/>
                </p:cNvSpPr>
                <p:nvPr/>
              </p:nvSpPr>
              <p:spPr bwMode="auto">
                <a:xfrm>
                  <a:off x="3151" y="2910"/>
                  <a:ext cx="42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83" name="Oval 23"/>
                <p:cNvSpPr>
                  <a:spLocks noChangeArrowheads="1"/>
                </p:cNvSpPr>
                <p:nvPr/>
              </p:nvSpPr>
              <p:spPr bwMode="auto">
                <a:xfrm>
                  <a:off x="3193" y="2943"/>
                  <a:ext cx="43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84" name="Oval 24"/>
                <p:cNvSpPr>
                  <a:spLocks noChangeArrowheads="1"/>
                </p:cNvSpPr>
                <p:nvPr/>
              </p:nvSpPr>
              <p:spPr bwMode="auto">
                <a:xfrm>
                  <a:off x="3532" y="2943"/>
                  <a:ext cx="43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85" name="Oval 25"/>
                <p:cNvSpPr>
                  <a:spLocks noChangeArrowheads="1"/>
                </p:cNvSpPr>
                <p:nvPr/>
              </p:nvSpPr>
              <p:spPr bwMode="auto">
                <a:xfrm>
                  <a:off x="3575" y="2910"/>
                  <a:ext cx="42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0986" name="Group 26"/>
              <p:cNvGrpSpPr>
                <a:grpSpLocks/>
              </p:cNvGrpSpPr>
              <p:nvPr/>
            </p:nvGrpSpPr>
            <p:grpSpPr bwMode="auto">
              <a:xfrm>
                <a:off x="2266950" y="3476625"/>
                <a:ext cx="944563" cy="931863"/>
                <a:chOff x="1428" y="2190"/>
                <a:chExt cx="595" cy="587"/>
              </a:xfrm>
            </p:grpSpPr>
            <p:sp>
              <p:nvSpPr>
                <p:cNvPr id="40987" name="Oval 27"/>
                <p:cNvSpPr>
                  <a:spLocks noChangeArrowheads="1"/>
                </p:cNvSpPr>
                <p:nvPr/>
              </p:nvSpPr>
              <p:spPr bwMode="auto">
                <a:xfrm rot="2033871">
                  <a:off x="1486" y="2343"/>
                  <a:ext cx="386" cy="35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88" name="Oval 28"/>
                <p:cNvSpPr>
                  <a:spLocks noChangeArrowheads="1"/>
                </p:cNvSpPr>
                <p:nvPr/>
              </p:nvSpPr>
              <p:spPr bwMode="auto">
                <a:xfrm rot="2033871">
                  <a:off x="1813" y="2405"/>
                  <a:ext cx="210" cy="21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89" name="Oval 29"/>
                <p:cNvSpPr>
                  <a:spLocks noChangeArrowheads="1"/>
                </p:cNvSpPr>
                <p:nvPr/>
              </p:nvSpPr>
              <p:spPr bwMode="auto">
                <a:xfrm rot="2033871">
                  <a:off x="1493" y="2190"/>
                  <a:ext cx="210" cy="21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90" name="Oval 30"/>
                <p:cNvSpPr>
                  <a:spLocks noChangeArrowheads="1"/>
                </p:cNvSpPr>
                <p:nvPr/>
              </p:nvSpPr>
              <p:spPr bwMode="auto">
                <a:xfrm rot="2033871">
                  <a:off x="1428" y="2537"/>
                  <a:ext cx="35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91" name="Oval 31"/>
                <p:cNvSpPr>
                  <a:spLocks noChangeArrowheads="1"/>
                </p:cNvSpPr>
                <p:nvPr/>
              </p:nvSpPr>
              <p:spPr bwMode="auto">
                <a:xfrm rot="2033871">
                  <a:off x="1437" y="2585"/>
                  <a:ext cx="35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92" name="Oval 32"/>
                <p:cNvSpPr>
                  <a:spLocks noChangeArrowheads="1"/>
                </p:cNvSpPr>
                <p:nvPr/>
              </p:nvSpPr>
              <p:spPr bwMode="auto">
                <a:xfrm rot="2033871">
                  <a:off x="1670" y="2742"/>
                  <a:ext cx="35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93" name="Oval 33"/>
                <p:cNvSpPr>
                  <a:spLocks noChangeArrowheads="1"/>
                </p:cNvSpPr>
                <p:nvPr/>
              </p:nvSpPr>
              <p:spPr bwMode="auto">
                <a:xfrm rot="2033871">
                  <a:off x="1719" y="2733"/>
                  <a:ext cx="35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0994" name="Group 34"/>
              <p:cNvGrpSpPr>
                <a:grpSpLocks/>
              </p:cNvGrpSpPr>
              <p:nvPr/>
            </p:nvGrpSpPr>
            <p:grpSpPr bwMode="auto">
              <a:xfrm>
                <a:off x="3200400" y="4953000"/>
                <a:ext cx="990600" cy="685800"/>
                <a:chOff x="2160" y="1968"/>
                <a:chExt cx="624" cy="432"/>
              </a:xfrm>
            </p:grpSpPr>
            <p:sp>
              <p:nvSpPr>
                <p:cNvPr id="40995" name="Oval 35"/>
                <p:cNvSpPr>
                  <a:spLocks noChangeArrowheads="1"/>
                </p:cNvSpPr>
                <p:nvPr/>
              </p:nvSpPr>
              <p:spPr bwMode="auto">
                <a:xfrm>
                  <a:off x="2270" y="2034"/>
                  <a:ext cx="404" cy="33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96" name="Oval 36"/>
                <p:cNvSpPr>
                  <a:spLocks noChangeArrowheads="1"/>
                </p:cNvSpPr>
                <p:nvPr/>
              </p:nvSpPr>
              <p:spPr bwMode="auto">
                <a:xfrm>
                  <a:off x="2564" y="1968"/>
                  <a:ext cx="220" cy="1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97" name="Oval 37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220" cy="1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98" name="Oval 38"/>
                <p:cNvSpPr>
                  <a:spLocks noChangeArrowheads="1"/>
                </p:cNvSpPr>
                <p:nvPr/>
              </p:nvSpPr>
              <p:spPr bwMode="auto">
                <a:xfrm>
                  <a:off x="2270" y="2334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99" name="Oval 39"/>
                <p:cNvSpPr>
                  <a:spLocks noChangeArrowheads="1"/>
                </p:cNvSpPr>
                <p:nvPr/>
              </p:nvSpPr>
              <p:spPr bwMode="auto">
                <a:xfrm>
                  <a:off x="2307" y="2367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00" name="Oval 40"/>
                <p:cNvSpPr>
                  <a:spLocks noChangeArrowheads="1"/>
                </p:cNvSpPr>
                <p:nvPr/>
              </p:nvSpPr>
              <p:spPr bwMode="auto">
                <a:xfrm>
                  <a:off x="2600" y="2367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01" name="Oval 41"/>
                <p:cNvSpPr>
                  <a:spLocks noChangeArrowheads="1"/>
                </p:cNvSpPr>
                <p:nvPr/>
              </p:nvSpPr>
              <p:spPr bwMode="auto">
                <a:xfrm>
                  <a:off x="2637" y="2334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002" name="Group 42"/>
              <p:cNvGrpSpPr>
                <a:grpSpLocks/>
              </p:cNvGrpSpPr>
              <p:nvPr/>
            </p:nvGrpSpPr>
            <p:grpSpPr bwMode="auto">
              <a:xfrm>
                <a:off x="304800" y="2819400"/>
                <a:ext cx="847725" cy="884238"/>
                <a:chOff x="736" y="1700"/>
                <a:chExt cx="534" cy="557"/>
              </a:xfrm>
            </p:grpSpPr>
            <p:sp>
              <p:nvSpPr>
                <p:cNvPr id="41003" name="Oval 43"/>
                <p:cNvSpPr>
                  <a:spLocks noChangeArrowheads="1"/>
                </p:cNvSpPr>
                <p:nvPr/>
              </p:nvSpPr>
              <p:spPr bwMode="auto">
                <a:xfrm rot="6812668">
                  <a:off x="789" y="1765"/>
                  <a:ext cx="372" cy="33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04" name="Oval 44"/>
                <p:cNvSpPr>
                  <a:spLocks noChangeArrowheads="1"/>
                </p:cNvSpPr>
                <p:nvPr/>
              </p:nvSpPr>
              <p:spPr bwMode="auto">
                <a:xfrm rot="6812668">
                  <a:off x="920" y="2056"/>
                  <a:ext cx="203" cy="1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05" name="Oval 45"/>
                <p:cNvSpPr>
                  <a:spLocks noChangeArrowheads="1"/>
                </p:cNvSpPr>
                <p:nvPr/>
              </p:nvSpPr>
              <p:spPr bwMode="auto">
                <a:xfrm rot="6812668">
                  <a:off x="1069" y="1714"/>
                  <a:ext cx="203" cy="1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06" name="Oval 46"/>
                <p:cNvSpPr>
                  <a:spLocks noChangeArrowheads="1"/>
                </p:cNvSpPr>
                <p:nvPr/>
              </p:nvSpPr>
              <p:spPr bwMode="auto">
                <a:xfrm rot="6812668">
                  <a:off x="888" y="1700"/>
                  <a:ext cx="34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07" name="Oval 47"/>
                <p:cNvSpPr>
                  <a:spLocks noChangeArrowheads="1"/>
                </p:cNvSpPr>
                <p:nvPr/>
              </p:nvSpPr>
              <p:spPr bwMode="auto">
                <a:xfrm rot="6812668">
                  <a:off x="844" y="1718"/>
                  <a:ext cx="33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08" name="Oval 48"/>
                <p:cNvSpPr>
                  <a:spLocks noChangeArrowheads="1"/>
                </p:cNvSpPr>
                <p:nvPr/>
              </p:nvSpPr>
              <p:spPr bwMode="auto">
                <a:xfrm rot="6812668">
                  <a:off x="736" y="1966"/>
                  <a:ext cx="33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09" name="Oval 49"/>
                <p:cNvSpPr>
                  <a:spLocks noChangeArrowheads="1"/>
                </p:cNvSpPr>
                <p:nvPr/>
              </p:nvSpPr>
              <p:spPr bwMode="auto">
                <a:xfrm rot="6812668">
                  <a:off x="753" y="2010"/>
                  <a:ext cx="34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010" name="Group 50"/>
              <p:cNvGrpSpPr>
                <a:grpSpLocks/>
              </p:cNvGrpSpPr>
              <p:nvPr/>
            </p:nvGrpSpPr>
            <p:grpSpPr bwMode="auto">
              <a:xfrm rot="18955012">
                <a:off x="5791200" y="3505200"/>
                <a:ext cx="990600" cy="685800"/>
                <a:chOff x="3408" y="1776"/>
                <a:chExt cx="624" cy="432"/>
              </a:xfrm>
            </p:grpSpPr>
            <p:sp>
              <p:nvSpPr>
                <p:cNvPr id="41011" name="Oval 51"/>
                <p:cNvSpPr>
                  <a:spLocks noChangeArrowheads="1"/>
                </p:cNvSpPr>
                <p:nvPr/>
              </p:nvSpPr>
              <p:spPr bwMode="auto">
                <a:xfrm>
                  <a:off x="3518" y="1842"/>
                  <a:ext cx="404" cy="33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12" name="Oval 52"/>
                <p:cNvSpPr>
                  <a:spLocks noChangeArrowheads="1"/>
                </p:cNvSpPr>
                <p:nvPr/>
              </p:nvSpPr>
              <p:spPr bwMode="auto">
                <a:xfrm>
                  <a:off x="3812" y="1776"/>
                  <a:ext cx="220" cy="1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13" name="Oval 53"/>
                <p:cNvSpPr>
                  <a:spLocks noChangeArrowheads="1"/>
                </p:cNvSpPr>
                <p:nvPr/>
              </p:nvSpPr>
              <p:spPr bwMode="auto">
                <a:xfrm>
                  <a:off x="3408" y="1776"/>
                  <a:ext cx="220" cy="1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14" name="Oval 54"/>
                <p:cNvSpPr>
                  <a:spLocks noChangeArrowheads="1"/>
                </p:cNvSpPr>
                <p:nvPr/>
              </p:nvSpPr>
              <p:spPr bwMode="auto">
                <a:xfrm>
                  <a:off x="3518" y="2142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15" name="Oval 55"/>
                <p:cNvSpPr>
                  <a:spLocks noChangeArrowheads="1"/>
                </p:cNvSpPr>
                <p:nvPr/>
              </p:nvSpPr>
              <p:spPr bwMode="auto">
                <a:xfrm>
                  <a:off x="3555" y="2175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16" name="Oval 56"/>
                <p:cNvSpPr>
                  <a:spLocks noChangeArrowheads="1"/>
                </p:cNvSpPr>
                <p:nvPr/>
              </p:nvSpPr>
              <p:spPr bwMode="auto">
                <a:xfrm>
                  <a:off x="3848" y="2175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17" name="Oval 57"/>
                <p:cNvSpPr>
                  <a:spLocks noChangeArrowheads="1"/>
                </p:cNvSpPr>
                <p:nvPr/>
              </p:nvSpPr>
              <p:spPr bwMode="auto">
                <a:xfrm>
                  <a:off x="3885" y="2142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018" name="Group 58"/>
              <p:cNvGrpSpPr>
                <a:grpSpLocks/>
              </p:cNvGrpSpPr>
              <p:nvPr/>
            </p:nvGrpSpPr>
            <p:grpSpPr bwMode="auto">
              <a:xfrm>
                <a:off x="2176463" y="4691063"/>
                <a:ext cx="811212" cy="846137"/>
                <a:chOff x="1371" y="2955"/>
                <a:chExt cx="511" cy="533"/>
              </a:xfrm>
            </p:grpSpPr>
            <p:sp>
              <p:nvSpPr>
                <p:cNvPr id="41019" name="Oval 59"/>
                <p:cNvSpPr>
                  <a:spLocks noChangeArrowheads="1"/>
                </p:cNvSpPr>
                <p:nvPr/>
              </p:nvSpPr>
              <p:spPr bwMode="auto">
                <a:xfrm rot="4755521">
                  <a:off x="1429" y="3072"/>
                  <a:ext cx="349" cy="3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20" name="Oval 60"/>
                <p:cNvSpPr>
                  <a:spLocks noChangeArrowheads="1"/>
                </p:cNvSpPr>
                <p:nvPr/>
              </p:nvSpPr>
              <p:spPr bwMode="auto">
                <a:xfrm rot="4755521">
                  <a:off x="1681" y="3287"/>
                  <a:ext cx="190" cy="21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21" name="Oval 61"/>
                <p:cNvSpPr>
                  <a:spLocks noChangeArrowheads="1"/>
                </p:cNvSpPr>
                <p:nvPr/>
              </p:nvSpPr>
              <p:spPr bwMode="auto">
                <a:xfrm rot="4755521">
                  <a:off x="1616" y="2944"/>
                  <a:ext cx="190" cy="21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22" name="Oval 62"/>
                <p:cNvSpPr>
                  <a:spLocks noChangeArrowheads="1"/>
                </p:cNvSpPr>
                <p:nvPr/>
              </p:nvSpPr>
              <p:spPr bwMode="auto">
                <a:xfrm rot="4755521">
                  <a:off x="1402" y="3104"/>
                  <a:ext cx="32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23" name="Oval 63"/>
                <p:cNvSpPr>
                  <a:spLocks noChangeArrowheads="1"/>
                </p:cNvSpPr>
                <p:nvPr/>
              </p:nvSpPr>
              <p:spPr bwMode="auto">
                <a:xfrm rot="4755521">
                  <a:off x="1373" y="3142"/>
                  <a:ext cx="32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24" name="Oval 64"/>
                <p:cNvSpPr>
                  <a:spLocks noChangeArrowheads="1"/>
                </p:cNvSpPr>
                <p:nvPr/>
              </p:nvSpPr>
              <p:spPr bwMode="auto">
                <a:xfrm rot="4755521">
                  <a:off x="1420" y="3391"/>
                  <a:ext cx="32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25" name="Oval 65"/>
                <p:cNvSpPr>
                  <a:spLocks noChangeArrowheads="1"/>
                </p:cNvSpPr>
                <p:nvPr/>
              </p:nvSpPr>
              <p:spPr bwMode="auto">
                <a:xfrm rot="4755521">
                  <a:off x="1461" y="3416"/>
                  <a:ext cx="32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026" name="Group 66"/>
              <p:cNvGrpSpPr>
                <a:grpSpLocks/>
              </p:cNvGrpSpPr>
              <p:nvPr/>
            </p:nvGrpSpPr>
            <p:grpSpPr bwMode="auto">
              <a:xfrm>
                <a:off x="6858000" y="2895600"/>
                <a:ext cx="925513" cy="954088"/>
                <a:chOff x="4462" y="1533"/>
                <a:chExt cx="583" cy="601"/>
              </a:xfrm>
            </p:grpSpPr>
            <p:sp>
              <p:nvSpPr>
                <p:cNvPr id="41027" name="Oval 67"/>
                <p:cNvSpPr>
                  <a:spLocks noChangeArrowheads="1"/>
                </p:cNvSpPr>
                <p:nvPr/>
              </p:nvSpPr>
              <p:spPr bwMode="auto">
                <a:xfrm rot="-1546057">
                  <a:off x="4612" y="1675"/>
                  <a:ext cx="375" cy="38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28" name="Oval 68"/>
                <p:cNvSpPr>
                  <a:spLocks noChangeArrowheads="1"/>
                </p:cNvSpPr>
                <p:nvPr/>
              </p:nvSpPr>
              <p:spPr bwMode="auto">
                <a:xfrm rot="-1546057">
                  <a:off x="4800" y="1533"/>
                  <a:ext cx="204" cy="22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29" name="Oval 69"/>
                <p:cNvSpPr>
                  <a:spLocks noChangeArrowheads="1"/>
                </p:cNvSpPr>
                <p:nvPr/>
              </p:nvSpPr>
              <p:spPr bwMode="auto">
                <a:xfrm rot="-1546057">
                  <a:off x="4462" y="1696"/>
                  <a:ext cx="204" cy="22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30" name="Oval 70"/>
                <p:cNvSpPr>
                  <a:spLocks noChangeArrowheads="1"/>
                </p:cNvSpPr>
                <p:nvPr/>
              </p:nvSpPr>
              <p:spPr bwMode="auto">
                <a:xfrm rot="-1546057">
                  <a:off x="4704" y="2077"/>
                  <a:ext cx="34" cy="38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31" name="Oval 71"/>
                <p:cNvSpPr>
                  <a:spLocks noChangeArrowheads="1"/>
                </p:cNvSpPr>
                <p:nvPr/>
              </p:nvSpPr>
              <p:spPr bwMode="auto">
                <a:xfrm rot="-1546057">
                  <a:off x="4751" y="2096"/>
                  <a:ext cx="34" cy="38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32" name="Oval 72"/>
                <p:cNvSpPr>
                  <a:spLocks noChangeArrowheads="1"/>
                </p:cNvSpPr>
                <p:nvPr/>
              </p:nvSpPr>
              <p:spPr bwMode="auto">
                <a:xfrm rot="-1546057">
                  <a:off x="4997" y="1978"/>
                  <a:ext cx="34" cy="38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33" name="Oval 73"/>
                <p:cNvSpPr>
                  <a:spLocks noChangeArrowheads="1"/>
                </p:cNvSpPr>
                <p:nvPr/>
              </p:nvSpPr>
              <p:spPr bwMode="auto">
                <a:xfrm rot="-1546057">
                  <a:off x="5011" y="1929"/>
                  <a:ext cx="34" cy="38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034" name="Group 74"/>
              <p:cNvGrpSpPr>
                <a:grpSpLocks/>
              </p:cNvGrpSpPr>
              <p:nvPr/>
            </p:nvGrpSpPr>
            <p:grpSpPr bwMode="auto">
              <a:xfrm>
                <a:off x="3810000" y="5638800"/>
                <a:ext cx="1025525" cy="969963"/>
                <a:chOff x="2175" y="3120"/>
                <a:chExt cx="646" cy="611"/>
              </a:xfrm>
            </p:grpSpPr>
            <p:sp>
              <p:nvSpPr>
                <p:cNvPr id="41035" name="Oval 75"/>
                <p:cNvSpPr>
                  <a:spLocks noChangeArrowheads="1"/>
                </p:cNvSpPr>
                <p:nvPr/>
              </p:nvSpPr>
              <p:spPr bwMode="auto">
                <a:xfrm rot="3110865">
                  <a:off x="2270" y="3265"/>
                  <a:ext cx="372" cy="40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36" name="Oval 76"/>
                <p:cNvSpPr>
                  <a:spLocks noChangeArrowheads="1"/>
                </p:cNvSpPr>
                <p:nvPr/>
              </p:nvSpPr>
              <p:spPr bwMode="auto">
                <a:xfrm rot="3110865">
                  <a:off x="2597" y="3393"/>
                  <a:ext cx="203" cy="24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37" name="Oval 77"/>
                <p:cNvSpPr>
                  <a:spLocks noChangeArrowheads="1"/>
                </p:cNvSpPr>
                <p:nvPr/>
              </p:nvSpPr>
              <p:spPr bwMode="auto">
                <a:xfrm rot="3110865">
                  <a:off x="2366" y="3100"/>
                  <a:ext cx="203" cy="24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38" name="Oval 78"/>
                <p:cNvSpPr>
                  <a:spLocks noChangeArrowheads="1"/>
                </p:cNvSpPr>
                <p:nvPr/>
              </p:nvSpPr>
              <p:spPr bwMode="auto">
                <a:xfrm rot="3110865">
                  <a:off x="2190" y="3428"/>
                  <a:ext cx="34" cy="4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39" name="Oval 79"/>
                <p:cNvSpPr>
                  <a:spLocks noChangeArrowheads="1"/>
                </p:cNvSpPr>
                <p:nvPr/>
              </p:nvSpPr>
              <p:spPr bwMode="auto">
                <a:xfrm rot="3110865">
                  <a:off x="2179" y="3479"/>
                  <a:ext cx="33" cy="4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40" name="Oval 80"/>
                <p:cNvSpPr>
                  <a:spLocks noChangeArrowheads="1"/>
                </p:cNvSpPr>
                <p:nvPr/>
              </p:nvSpPr>
              <p:spPr bwMode="auto">
                <a:xfrm rot="3110865">
                  <a:off x="2347" y="3692"/>
                  <a:ext cx="33" cy="4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41" name="Oval 81"/>
                <p:cNvSpPr>
                  <a:spLocks noChangeArrowheads="1"/>
                </p:cNvSpPr>
                <p:nvPr/>
              </p:nvSpPr>
              <p:spPr bwMode="auto">
                <a:xfrm rot="3110865">
                  <a:off x="2399" y="3694"/>
                  <a:ext cx="34" cy="4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042" name="Group 82"/>
              <p:cNvGrpSpPr>
                <a:grpSpLocks/>
              </p:cNvGrpSpPr>
              <p:nvPr/>
            </p:nvGrpSpPr>
            <p:grpSpPr bwMode="auto">
              <a:xfrm rot="21357398">
                <a:off x="6400800" y="5867400"/>
                <a:ext cx="766763" cy="769938"/>
                <a:chOff x="3977" y="3829"/>
                <a:chExt cx="483" cy="485"/>
              </a:xfrm>
            </p:grpSpPr>
            <p:sp>
              <p:nvSpPr>
                <p:cNvPr id="41043" name="Oval 83"/>
                <p:cNvSpPr>
                  <a:spLocks noChangeArrowheads="1"/>
                </p:cNvSpPr>
                <p:nvPr/>
              </p:nvSpPr>
              <p:spPr bwMode="auto">
                <a:xfrm rot="-5260444">
                  <a:off x="4081" y="3896"/>
                  <a:ext cx="313" cy="36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44" name="Oval 84"/>
                <p:cNvSpPr>
                  <a:spLocks noChangeArrowheads="1"/>
                </p:cNvSpPr>
                <p:nvPr/>
              </p:nvSpPr>
              <p:spPr bwMode="auto">
                <a:xfrm rot="-5260444">
                  <a:off x="4013" y="3806"/>
                  <a:ext cx="171" cy="21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45" name="Oval 85"/>
                <p:cNvSpPr>
                  <a:spLocks noChangeArrowheads="1"/>
                </p:cNvSpPr>
                <p:nvPr/>
              </p:nvSpPr>
              <p:spPr bwMode="auto">
                <a:xfrm rot="-5260444">
                  <a:off x="4000" y="4120"/>
                  <a:ext cx="171" cy="21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46" name="Oval 86"/>
                <p:cNvSpPr>
                  <a:spLocks noChangeArrowheads="1"/>
                </p:cNvSpPr>
                <p:nvPr/>
              </p:nvSpPr>
              <p:spPr bwMode="auto">
                <a:xfrm rot="-5260444">
                  <a:off x="4382" y="4209"/>
                  <a:ext cx="28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47" name="Oval 87"/>
                <p:cNvSpPr>
                  <a:spLocks noChangeArrowheads="1"/>
                </p:cNvSpPr>
                <p:nvPr/>
              </p:nvSpPr>
              <p:spPr bwMode="auto">
                <a:xfrm rot="-5260444">
                  <a:off x="4418" y="4182"/>
                  <a:ext cx="29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48" name="Oval 88"/>
                <p:cNvSpPr>
                  <a:spLocks noChangeArrowheads="1"/>
                </p:cNvSpPr>
                <p:nvPr/>
              </p:nvSpPr>
              <p:spPr bwMode="auto">
                <a:xfrm rot="-5260444">
                  <a:off x="4427" y="3954"/>
                  <a:ext cx="29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49" name="Oval 89"/>
                <p:cNvSpPr>
                  <a:spLocks noChangeArrowheads="1"/>
                </p:cNvSpPr>
                <p:nvPr/>
              </p:nvSpPr>
              <p:spPr bwMode="auto">
                <a:xfrm rot="-5260444">
                  <a:off x="4393" y="3924"/>
                  <a:ext cx="28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050" name="Group 90"/>
              <p:cNvGrpSpPr>
                <a:grpSpLocks/>
              </p:cNvGrpSpPr>
              <p:nvPr/>
            </p:nvGrpSpPr>
            <p:grpSpPr bwMode="auto">
              <a:xfrm>
                <a:off x="1362075" y="5554663"/>
                <a:ext cx="857250" cy="914400"/>
                <a:chOff x="858" y="3499"/>
                <a:chExt cx="540" cy="576"/>
              </a:xfrm>
            </p:grpSpPr>
            <p:sp>
              <p:nvSpPr>
                <p:cNvPr id="41051" name="Oval 91"/>
                <p:cNvSpPr>
                  <a:spLocks noChangeArrowheads="1"/>
                </p:cNvSpPr>
                <p:nvPr/>
              </p:nvSpPr>
              <p:spPr bwMode="auto">
                <a:xfrm rot="5281724">
                  <a:off x="922" y="3589"/>
                  <a:ext cx="372" cy="40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52" name="Oval 92"/>
                <p:cNvSpPr>
                  <a:spLocks noChangeArrowheads="1"/>
                </p:cNvSpPr>
                <p:nvPr/>
              </p:nvSpPr>
              <p:spPr bwMode="auto">
                <a:xfrm rot="5281724">
                  <a:off x="1174" y="3852"/>
                  <a:ext cx="203" cy="24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53" name="Oval 93"/>
                <p:cNvSpPr>
                  <a:spLocks noChangeArrowheads="1"/>
                </p:cNvSpPr>
                <p:nvPr/>
              </p:nvSpPr>
              <p:spPr bwMode="auto">
                <a:xfrm rot="5281724">
                  <a:off x="1161" y="3479"/>
                  <a:ext cx="203" cy="24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54" name="Oval 94"/>
                <p:cNvSpPr>
                  <a:spLocks noChangeArrowheads="1"/>
                </p:cNvSpPr>
                <p:nvPr/>
              </p:nvSpPr>
              <p:spPr bwMode="auto">
                <a:xfrm rot="5281724">
                  <a:off x="902" y="3610"/>
                  <a:ext cx="34" cy="4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55" name="Oval 95"/>
                <p:cNvSpPr>
                  <a:spLocks noChangeArrowheads="1"/>
                </p:cNvSpPr>
                <p:nvPr/>
              </p:nvSpPr>
              <p:spPr bwMode="auto">
                <a:xfrm rot="5281724">
                  <a:off x="862" y="3644"/>
                  <a:ext cx="33" cy="4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56" name="Oval 96"/>
                <p:cNvSpPr>
                  <a:spLocks noChangeArrowheads="1"/>
                </p:cNvSpPr>
                <p:nvPr/>
              </p:nvSpPr>
              <p:spPr bwMode="auto">
                <a:xfrm rot="5281724">
                  <a:off x="871" y="3915"/>
                  <a:ext cx="33" cy="4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57" name="Oval 97"/>
                <p:cNvSpPr>
                  <a:spLocks noChangeArrowheads="1"/>
                </p:cNvSpPr>
                <p:nvPr/>
              </p:nvSpPr>
              <p:spPr bwMode="auto">
                <a:xfrm rot="5281724">
                  <a:off x="913" y="3947"/>
                  <a:ext cx="34" cy="4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058" name="Group 98"/>
              <p:cNvGrpSpPr>
                <a:grpSpLocks/>
              </p:cNvGrpSpPr>
              <p:nvPr/>
            </p:nvGrpSpPr>
            <p:grpSpPr bwMode="auto">
              <a:xfrm>
                <a:off x="7315200" y="5410200"/>
                <a:ext cx="990600" cy="762000"/>
                <a:chOff x="4752" y="3360"/>
                <a:chExt cx="624" cy="480"/>
              </a:xfrm>
            </p:grpSpPr>
            <p:sp>
              <p:nvSpPr>
                <p:cNvPr id="41059" name="Oval 99"/>
                <p:cNvSpPr>
                  <a:spLocks noChangeArrowheads="1"/>
                </p:cNvSpPr>
                <p:nvPr/>
              </p:nvSpPr>
              <p:spPr bwMode="auto">
                <a:xfrm>
                  <a:off x="4862" y="3434"/>
                  <a:ext cx="404" cy="36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60" name="Oval 100"/>
                <p:cNvSpPr>
                  <a:spLocks noChangeArrowheads="1"/>
                </p:cNvSpPr>
                <p:nvPr/>
              </p:nvSpPr>
              <p:spPr bwMode="auto">
                <a:xfrm>
                  <a:off x="5156" y="3360"/>
                  <a:ext cx="220" cy="22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61" name="Oval 101"/>
                <p:cNvSpPr>
                  <a:spLocks noChangeArrowheads="1"/>
                </p:cNvSpPr>
                <p:nvPr/>
              </p:nvSpPr>
              <p:spPr bwMode="auto">
                <a:xfrm>
                  <a:off x="4752" y="3360"/>
                  <a:ext cx="220" cy="22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62" name="Oval 102"/>
                <p:cNvSpPr>
                  <a:spLocks noChangeArrowheads="1"/>
                </p:cNvSpPr>
                <p:nvPr/>
              </p:nvSpPr>
              <p:spPr bwMode="auto">
                <a:xfrm>
                  <a:off x="4862" y="3766"/>
                  <a:ext cx="37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63" name="Oval 103"/>
                <p:cNvSpPr>
                  <a:spLocks noChangeArrowheads="1"/>
                </p:cNvSpPr>
                <p:nvPr/>
              </p:nvSpPr>
              <p:spPr bwMode="auto">
                <a:xfrm>
                  <a:off x="4899" y="3803"/>
                  <a:ext cx="37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64" name="Oval 104"/>
                <p:cNvSpPr>
                  <a:spLocks noChangeArrowheads="1"/>
                </p:cNvSpPr>
                <p:nvPr/>
              </p:nvSpPr>
              <p:spPr bwMode="auto">
                <a:xfrm>
                  <a:off x="5192" y="3803"/>
                  <a:ext cx="37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65" name="Oval 105"/>
                <p:cNvSpPr>
                  <a:spLocks noChangeArrowheads="1"/>
                </p:cNvSpPr>
                <p:nvPr/>
              </p:nvSpPr>
              <p:spPr bwMode="auto">
                <a:xfrm>
                  <a:off x="5229" y="3766"/>
                  <a:ext cx="37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075" name="Group 115"/>
              <p:cNvGrpSpPr>
                <a:grpSpLocks/>
              </p:cNvGrpSpPr>
              <p:nvPr/>
            </p:nvGrpSpPr>
            <p:grpSpPr bwMode="auto">
              <a:xfrm rot="19672134">
                <a:off x="2819400" y="5715000"/>
                <a:ext cx="811213" cy="846138"/>
                <a:chOff x="2763" y="651"/>
                <a:chExt cx="511" cy="533"/>
              </a:xfrm>
            </p:grpSpPr>
            <p:sp>
              <p:nvSpPr>
                <p:cNvPr id="41076" name="Oval 116"/>
                <p:cNvSpPr>
                  <a:spLocks noChangeArrowheads="1"/>
                </p:cNvSpPr>
                <p:nvPr/>
              </p:nvSpPr>
              <p:spPr bwMode="auto">
                <a:xfrm rot="4755521">
                  <a:off x="2821" y="768"/>
                  <a:ext cx="349" cy="3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77" name="Oval 117"/>
                <p:cNvSpPr>
                  <a:spLocks noChangeArrowheads="1"/>
                </p:cNvSpPr>
                <p:nvPr/>
              </p:nvSpPr>
              <p:spPr bwMode="auto">
                <a:xfrm rot="4755521">
                  <a:off x="3073" y="983"/>
                  <a:ext cx="190" cy="21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78" name="Oval 118"/>
                <p:cNvSpPr>
                  <a:spLocks noChangeArrowheads="1"/>
                </p:cNvSpPr>
                <p:nvPr/>
              </p:nvSpPr>
              <p:spPr bwMode="auto">
                <a:xfrm rot="4755521">
                  <a:off x="3008" y="640"/>
                  <a:ext cx="190" cy="21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79" name="Oval 119"/>
                <p:cNvSpPr>
                  <a:spLocks noChangeArrowheads="1"/>
                </p:cNvSpPr>
                <p:nvPr/>
              </p:nvSpPr>
              <p:spPr bwMode="auto">
                <a:xfrm rot="4755521">
                  <a:off x="2794" y="800"/>
                  <a:ext cx="32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80" name="Oval 120"/>
                <p:cNvSpPr>
                  <a:spLocks noChangeArrowheads="1"/>
                </p:cNvSpPr>
                <p:nvPr/>
              </p:nvSpPr>
              <p:spPr bwMode="auto">
                <a:xfrm rot="4755521">
                  <a:off x="2765" y="838"/>
                  <a:ext cx="32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81" name="Oval 121"/>
                <p:cNvSpPr>
                  <a:spLocks noChangeArrowheads="1"/>
                </p:cNvSpPr>
                <p:nvPr/>
              </p:nvSpPr>
              <p:spPr bwMode="auto">
                <a:xfrm rot="4755521">
                  <a:off x="2812" y="1087"/>
                  <a:ext cx="32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82" name="Oval 122"/>
                <p:cNvSpPr>
                  <a:spLocks noChangeArrowheads="1"/>
                </p:cNvSpPr>
                <p:nvPr/>
              </p:nvSpPr>
              <p:spPr bwMode="auto">
                <a:xfrm rot="4755521">
                  <a:off x="2853" y="1112"/>
                  <a:ext cx="32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083" name="Group 123"/>
              <p:cNvGrpSpPr>
                <a:grpSpLocks/>
              </p:cNvGrpSpPr>
              <p:nvPr/>
            </p:nvGrpSpPr>
            <p:grpSpPr bwMode="auto">
              <a:xfrm>
                <a:off x="6477000" y="2133600"/>
                <a:ext cx="990600" cy="685800"/>
                <a:chOff x="4320" y="624"/>
                <a:chExt cx="624" cy="432"/>
              </a:xfrm>
            </p:grpSpPr>
            <p:sp>
              <p:nvSpPr>
                <p:cNvPr id="41084" name="Oval 124"/>
                <p:cNvSpPr>
                  <a:spLocks noChangeArrowheads="1"/>
                </p:cNvSpPr>
                <p:nvPr/>
              </p:nvSpPr>
              <p:spPr bwMode="auto">
                <a:xfrm>
                  <a:off x="4430" y="690"/>
                  <a:ext cx="404" cy="33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85" name="Oval 125"/>
                <p:cNvSpPr>
                  <a:spLocks noChangeArrowheads="1"/>
                </p:cNvSpPr>
                <p:nvPr/>
              </p:nvSpPr>
              <p:spPr bwMode="auto">
                <a:xfrm>
                  <a:off x="4724" y="624"/>
                  <a:ext cx="220" cy="1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86" name="Oval 126"/>
                <p:cNvSpPr>
                  <a:spLocks noChangeArrowheads="1"/>
                </p:cNvSpPr>
                <p:nvPr/>
              </p:nvSpPr>
              <p:spPr bwMode="auto">
                <a:xfrm>
                  <a:off x="4320" y="624"/>
                  <a:ext cx="220" cy="1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87" name="Oval 127"/>
                <p:cNvSpPr>
                  <a:spLocks noChangeArrowheads="1"/>
                </p:cNvSpPr>
                <p:nvPr/>
              </p:nvSpPr>
              <p:spPr bwMode="auto">
                <a:xfrm>
                  <a:off x="4430" y="990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88" name="Oval 128"/>
                <p:cNvSpPr>
                  <a:spLocks noChangeArrowheads="1"/>
                </p:cNvSpPr>
                <p:nvPr/>
              </p:nvSpPr>
              <p:spPr bwMode="auto">
                <a:xfrm>
                  <a:off x="4467" y="1023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89" name="Oval 129"/>
                <p:cNvSpPr>
                  <a:spLocks noChangeArrowheads="1"/>
                </p:cNvSpPr>
                <p:nvPr/>
              </p:nvSpPr>
              <p:spPr bwMode="auto">
                <a:xfrm>
                  <a:off x="4760" y="1023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90" name="Oval 130"/>
                <p:cNvSpPr>
                  <a:spLocks noChangeArrowheads="1"/>
                </p:cNvSpPr>
                <p:nvPr/>
              </p:nvSpPr>
              <p:spPr bwMode="auto">
                <a:xfrm>
                  <a:off x="4797" y="990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091" name="Group 131"/>
              <p:cNvGrpSpPr>
                <a:grpSpLocks/>
              </p:cNvGrpSpPr>
              <p:nvPr/>
            </p:nvGrpSpPr>
            <p:grpSpPr bwMode="auto">
              <a:xfrm>
                <a:off x="457200" y="3810000"/>
                <a:ext cx="1676400" cy="990600"/>
                <a:chOff x="288" y="2400"/>
                <a:chExt cx="1056" cy="624"/>
              </a:xfrm>
            </p:grpSpPr>
            <p:sp>
              <p:nvSpPr>
                <p:cNvPr id="41092" name="Oval 132"/>
                <p:cNvSpPr>
                  <a:spLocks noChangeArrowheads="1"/>
                </p:cNvSpPr>
                <p:nvPr/>
              </p:nvSpPr>
              <p:spPr bwMode="auto">
                <a:xfrm>
                  <a:off x="288" y="2400"/>
                  <a:ext cx="1056" cy="624"/>
                </a:xfrm>
                <a:prstGeom prst="ellipse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1093" name="Group 133"/>
                <p:cNvGrpSpPr>
                  <a:grpSpLocks/>
                </p:cNvGrpSpPr>
                <p:nvPr/>
              </p:nvGrpSpPr>
              <p:grpSpPr bwMode="auto">
                <a:xfrm>
                  <a:off x="384" y="2448"/>
                  <a:ext cx="912" cy="528"/>
                  <a:chOff x="384" y="2448"/>
                  <a:chExt cx="912" cy="528"/>
                </a:xfrm>
              </p:grpSpPr>
              <p:grpSp>
                <p:nvGrpSpPr>
                  <p:cNvPr id="41094" name="Group 134"/>
                  <p:cNvGrpSpPr>
                    <a:grpSpLocks/>
                  </p:cNvGrpSpPr>
                  <p:nvPr/>
                </p:nvGrpSpPr>
                <p:grpSpPr bwMode="auto">
                  <a:xfrm>
                    <a:off x="384" y="2448"/>
                    <a:ext cx="912" cy="528"/>
                    <a:chOff x="384" y="2448"/>
                    <a:chExt cx="912" cy="528"/>
                  </a:xfrm>
                </p:grpSpPr>
                <p:sp>
                  <p:nvSpPr>
                    <p:cNvPr id="41095" name="Oval 1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9" y="2448"/>
                      <a:ext cx="196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96" name="Oval 1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9" y="2778"/>
                      <a:ext cx="196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97" name="Oval 1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0" y="2448"/>
                      <a:ext cx="195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98" name="Oval 1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4" y="2580"/>
                      <a:ext cx="261" cy="26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tx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tx1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99" name="Oval 1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0" y="2580"/>
                      <a:ext cx="260" cy="26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tx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tx1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00" name="Oval 1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0" y="2778"/>
                      <a:ext cx="195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01" name="Oval 1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05" y="2580"/>
                      <a:ext cx="261" cy="26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FF0000"/>
                        </a:gs>
                        <a:gs pos="100000">
                          <a:srgbClr val="FF0000">
                            <a:gamma/>
                            <a:shade val="46275"/>
                            <a:invGamma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02" name="Oval 1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01" y="2514"/>
                      <a:ext cx="195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03" name="Oval 1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4" y="2580"/>
                      <a:ext cx="195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1104" name="Oval 144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1152" y="2802"/>
                    <a:ext cx="31" cy="3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105" name="Oval 145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1104" y="2850"/>
                    <a:ext cx="31" cy="3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1106" name="Group 146"/>
              <p:cNvGrpSpPr>
                <a:grpSpLocks/>
              </p:cNvGrpSpPr>
              <p:nvPr/>
            </p:nvGrpSpPr>
            <p:grpSpPr bwMode="auto">
              <a:xfrm>
                <a:off x="4876800" y="5181600"/>
                <a:ext cx="1676400" cy="990600"/>
                <a:chOff x="3072" y="3264"/>
                <a:chExt cx="1056" cy="624"/>
              </a:xfrm>
            </p:grpSpPr>
            <p:sp>
              <p:nvSpPr>
                <p:cNvPr id="41107" name="Oval 147"/>
                <p:cNvSpPr>
                  <a:spLocks noChangeArrowheads="1"/>
                </p:cNvSpPr>
                <p:nvPr/>
              </p:nvSpPr>
              <p:spPr bwMode="auto">
                <a:xfrm>
                  <a:off x="3072" y="3264"/>
                  <a:ext cx="1056" cy="624"/>
                </a:xfrm>
                <a:prstGeom prst="ellipse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1108" name="Group 148"/>
                <p:cNvGrpSpPr>
                  <a:grpSpLocks/>
                </p:cNvGrpSpPr>
                <p:nvPr/>
              </p:nvGrpSpPr>
              <p:grpSpPr bwMode="auto">
                <a:xfrm>
                  <a:off x="3168" y="3312"/>
                  <a:ext cx="912" cy="528"/>
                  <a:chOff x="3168" y="3312"/>
                  <a:chExt cx="912" cy="528"/>
                </a:xfrm>
              </p:grpSpPr>
              <p:grpSp>
                <p:nvGrpSpPr>
                  <p:cNvPr id="41109" name="Group 149"/>
                  <p:cNvGrpSpPr>
                    <a:grpSpLocks/>
                  </p:cNvGrpSpPr>
                  <p:nvPr/>
                </p:nvGrpSpPr>
                <p:grpSpPr bwMode="auto">
                  <a:xfrm>
                    <a:off x="3168" y="3312"/>
                    <a:ext cx="912" cy="528"/>
                    <a:chOff x="3168" y="3312"/>
                    <a:chExt cx="912" cy="528"/>
                  </a:xfrm>
                </p:grpSpPr>
                <p:sp>
                  <p:nvSpPr>
                    <p:cNvPr id="41110" name="Oval 1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3" y="3312"/>
                      <a:ext cx="196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11" name="Oval 1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33" y="3642"/>
                      <a:ext cx="196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12" name="Oval 1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94" y="3312"/>
                      <a:ext cx="195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13" name="Oval 1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298" y="3444"/>
                      <a:ext cx="261" cy="26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tx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tx1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14" name="Oval 1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94" y="3444"/>
                      <a:ext cx="260" cy="26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tx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tx1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15" name="Oval 1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94" y="3642"/>
                      <a:ext cx="195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16" name="Oval 1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89" y="3444"/>
                      <a:ext cx="261" cy="26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FF0000"/>
                        </a:gs>
                        <a:gs pos="100000">
                          <a:srgbClr val="FF0000">
                            <a:gamma/>
                            <a:shade val="46275"/>
                            <a:invGamma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17" name="Oval 1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85" y="3378"/>
                      <a:ext cx="195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118" name="Oval 1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68" y="3444"/>
                      <a:ext cx="195" cy="198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gamma/>
                            <a:shade val="72549"/>
                            <a:invGamma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chemeClr val="bg2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1119" name="Oval 159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3936" y="3666"/>
                    <a:ext cx="31" cy="3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120" name="Oval 160"/>
                  <p:cNvSpPr>
                    <a:spLocks noChangeArrowheads="1"/>
                  </p:cNvSpPr>
                  <p:nvPr/>
                </p:nvSpPr>
                <p:spPr bwMode="auto">
                  <a:xfrm rot="544672">
                    <a:off x="3888" y="3714"/>
                    <a:ext cx="31" cy="3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1121" name="Group 161"/>
              <p:cNvGrpSpPr>
                <a:grpSpLocks/>
              </p:cNvGrpSpPr>
              <p:nvPr/>
            </p:nvGrpSpPr>
            <p:grpSpPr bwMode="auto">
              <a:xfrm>
                <a:off x="6400800" y="4648200"/>
                <a:ext cx="911225" cy="862013"/>
                <a:chOff x="4254" y="2787"/>
                <a:chExt cx="574" cy="543"/>
              </a:xfrm>
            </p:grpSpPr>
            <p:sp>
              <p:nvSpPr>
                <p:cNvPr id="41122" name="Oval 162"/>
                <p:cNvSpPr>
                  <a:spLocks noChangeArrowheads="1"/>
                </p:cNvSpPr>
                <p:nvPr/>
              </p:nvSpPr>
              <p:spPr bwMode="auto">
                <a:xfrm rot="535242">
                  <a:off x="4330" y="2890"/>
                  <a:ext cx="375" cy="38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23" name="Oval 163"/>
                <p:cNvSpPr>
                  <a:spLocks noChangeArrowheads="1"/>
                </p:cNvSpPr>
                <p:nvPr/>
              </p:nvSpPr>
              <p:spPr bwMode="auto">
                <a:xfrm rot="535242">
                  <a:off x="4624" y="2845"/>
                  <a:ext cx="204" cy="22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24" name="Oval 164"/>
                <p:cNvSpPr>
                  <a:spLocks noChangeArrowheads="1"/>
                </p:cNvSpPr>
                <p:nvPr/>
              </p:nvSpPr>
              <p:spPr bwMode="auto">
                <a:xfrm rot="535242">
                  <a:off x="4254" y="2787"/>
                  <a:ext cx="204" cy="22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25" name="Oval 165"/>
                <p:cNvSpPr>
                  <a:spLocks noChangeArrowheads="1"/>
                </p:cNvSpPr>
                <p:nvPr/>
              </p:nvSpPr>
              <p:spPr bwMode="auto">
                <a:xfrm rot="535242">
                  <a:off x="4305" y="3207"/>
                  <a:ext cx="34" cy="38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26" name="Oval 166"/>
                <p:cNvSpPr>
                  <a:spLocks noChangeArrowheads="1"/>
                </p:cNvSpPr>
                <p:nvPr/>
              </p:nvSpPr>
              <p:spPr bwMode="auto">
                <a:xfrm rot="535242">
                  <a:off x="4333" y="3249"/>
                  <a:ext cx="34" cy="38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27" name="Oval 167"/>
                <p:cNvSpPr>
                  <a:spLocks noChangeArrowheads="1"/>
                </p:cNvSpPr>
                <p:nvPr/>
              </p:nvSpPr>
              <p:spPr bwMode="auto">
                <a:xfrm rot="535242">
                  <a:off x="4602" y="3292"/>
                  <a:ext cx="34" cy="38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28" name="Oval 168"/>
                <p:cNvSpPr>
                  <a:spLocks noChangeArrowheads="1"/>
                </p:cNvSpPr>
                <p:nvPr/>
              </p:nvSpPr>
              <p:spPr bwMode="auto">
                <a:xfrm rot="535242">
                  <a:off x="4642" y="3260"/>
                  <a:ext cx="34" cy="38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129" name="Group 169"/>
              <p:cNvGrpSpPr>
                <a:grpSpLocks/>
              </p:cNvGrpSpPr>
              <p:nvPr/>
            </p:nvGrpSpPr>
            <p:grpSpPr bwMode="auto">
              <a:xfrm>
                <a:off x="2971800" y="2667000"/>
                <a:ext cx="841375" cy="833438"/>
                <a:chOff x="1724" y="1325"/>
                <a:chExt cx="530" cy="525"/>
              </a:xfrm>
            </p:grpSpPr>
            <p:sp>
              <p:nvSpPr>
                <p:cNvPr id="41130" name="Oval 170"/>
                <p:cNvSpPr>
                  <a:spLocks noChangeArrowheads="1"/>
                </p:cNvSpPr>
                <p:nvPr/>
              </p:nvSpPr>
              <p:spPr bwMode="auto">
                <a:xfrm rot="-4435835">
                  <a:off x="1840" y="1449"/>
                  <a:ext cx="349" cy="3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31" name="Oval 171"/>
                <p:cNvSpPr>
                  <a:spLocks noChangeArrowheads="1"/>
                </p:cNvSpPr>
                <p:nvPr/>
              </p:nvSpPr>
              <p:spPr bwMode="auto">
                <a:xfrm rot="-4435835">
                  <a:off x="1832" y="1314"/>
                  <a:ext cx="190" cy="21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32" name="Oval 172"/>
                <p:cNvSpPr>
                  <a:spLocks noChangeArrowheads="1"/>
                </p:cNvSpPr>
                <p:nvPr/>
              </p:nvSpPr>
              <p:spPr bwMode="auto">
                <a:xfrm rot="-4435835">
                  <a:off x="1735" y="1649"/>
                  <a:ext cx="190" cy="21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33" name="Oval 173"/>
                <p:cNvSpPr>
                  <a:spLocks noChangeArrowheads="1"/>
                </p:cNvSpPr>
                <p:nvPr/>
              </p:nvSpPr>
              <p:spPr bwMode="auto">
                <a:xfrm rot="-4435835">
                  <a:off x="2108" y="1805"/>
                  <a:ext cx="32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34" name="Oval 174"/>
                <p:cNvSpPr>
                  <a:spLocks noChangeArrowheads="1"/>
                </p:cNvSpPr>
                <p:nvPr/>
              </p:nvSpPr>
              <p:spPr bwMode="auto">
                <a:xfrm rot="-4435835">
                  <a:off x="2151" y="1784"/>
                  <a:ext cx="32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35" name="Oval 175"/>
                <p:cNvSpPr>
                  <a:spLocks noChangeArrowheads="1"/>
                </p:cNvSpPr>
                <p:nvPr/>
              </p:nvSpPr>
              <p:spPr bwMode="auto">
                <a:xfrm rot="-4435835">
                  <a:off x="2221" y="1541"/>
                  <a:ext cx="32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36" name="Oval 176"/>
                <p:cNvSpPr>
                  <a:spLocks noChangeArrowheads="1"/>
                </p:cNvSpPr>
                <p:nvPr/>
              </p:nvSpPr>
              <p:spPr bwMode="auto">
                <a:xfrm rot="-4435835">
                  <a:off x="2195" y="1501"/>
                  <a:ext cx="32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137" name="Group 177"/>
              <p:cNvGrpSpPr>
                <a:grpSpLocks/>
              </p:cNvGrpSpPr>
              <p:nvPr/>
            </p:nvGrpSpPr>
            <p:grpSpPr bwMode="auto">
              <a:xfrm>
                <a:off x="2133600" y="2133600"/>
                <a:ext cx="869950" cy="844550"/>
                <a:chOff x="1383" y="724"/>
                <a:chExt cx="548" cy="532"/>
              </a:xfrm>
            </p:grpSpPr>
            <p:sp>
              <p:nvSpPr>
                <p:cNvPr id="41138" name="Oval 178"/>
                <p:cNvSpPr>
                  <a:spLocks noChangeArrowheads="1"/>
                </p:cNvSpPr>
                <p:nvPr/>
              </p:nvSpPr>
              <p:spPr bwMode="auto">
                <a:xfrm rot="-4090750">
                  <a:off x="1511" y="856"/>
                  <a:ext cx="349" cy="3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39" name="Oval 179"/>
                <p:cNvSpPr>
                  <a:spLocks noChangeArrowheads="1"/>
                </p:cNvSpPr>
                <p:nvPr/>
              </p:nvSpPr>
              <p:spPr bwMode="auto">
                <a:xfrm rot="-4090750">
                  <a:off x="1524" y="713"/>
                  <a:ext cx="190" cy="21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40" name="Oval 180"/>
                <p:cNvSpPr>
                  <a:spLocks noChangeArrowheads="1"/>
                </p:cNvSpPr>
                <p:nvPr/>
              </p:nvSpPr>
              <p:spPr bwMode="auto">
                <a:xfrm rot="-4090750">
                  <a:off x="1394" y="1037"/>
                  <a:ext cx="190" cy="21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41" name="Oval 181"/>
                <p:cNvSpPr>
                  <a:spLocks noChangeArrowheads="1"/>
                </p:cNvSpPr>
                <p:nvPr/>
              </p:nvSpPr>
              <p:spPr bwMode="auto">
                <a:xfrm rot="-4090750">
                  <a:off x="1759" y="1222"/>
                  <a:ext cx="32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42" name="Oval 182"/>
                <p:cNvSpPr>
                  <a:spLocks noChangeArrowheads="1"/>
                </p:cNvSpPr>
                <p:nvPr/>
              </p:nvSpPr>
              <p:spPr bwMode="auto">
                <a:xfrm rot="-4090750">
                  <a:off x="1804" y="1206"/>
                  <a:ext cx="32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43" name="Oval 183"/>
                <p:cNvSpPr>
                  <a:spLocks noChangeArrowheads="1"/>
                </p:cNvSpPr>
                <p:nvPr/>
              </p:nvSpPr>
              <p:spPr bwMode="auto">
                <a:xfrm rot="-4090750">
                  <a:off x="1898" y="971"/>
                  <a:ext cx="32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44" name="Oval 184"/>
                <p:cNvSpPr>
                  <a:spLocks noChangeArrowheads="1"/>
                </p:cNvSpPr>
                <p:nvPr/>
              </p:nvSpPr>
              <p:spPr bwMode="auto">
                <a:xfrm rot="-4090750">
                  <a:off x="1877" y="928"/>
                  <a:ext cx="32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145" name="Group 185"/>
              <p:cNvGrpSpPr>
                <a:grpSpLocks/>
              </p:cNvGrpSpPr>
              <p:nvPr/>
            </p:nvGrpSpPr>
            <p:grpSpPr bwMode="auto">
              <a:xfrm>
                <a:off x="7772400" y="4191000"/>
                <a:ext cx="977900" cy="947738"/>
                <a:chOff x="4758" y="2118"/>
                <a:chExt cx="616" cy="597"/>
              </a:xfrm>
            </p:grpSpPr>
            <p:sp>
              <p:nvSpPr>
                <p:cNvPr id="41146" name="Oval 186"/>
                <p:cNvSpPr>
                  <a:spLocks noChangeArrowheads="1"/>
                </p:cNvSpPr>
                <p:nvPr/>
              </p:nvSpPr>
              <p:spPr bwMode="auto">
                <a:xfrm rot="-3352299">
                  <a:off x="4917" y="2268"/>
                  <a:ext cx="375" cy="38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47" name="Oval 187"/>
                <p:cNvSpPr>
                  <a:spLocks noChangeArrowheads="1"/>
                </p:cNvSpPr>
                <p:nvPr/>
              </p:nvSpPr>
              <p:spPr bwMode="auto">
                <a:xfrm rot="-3352299">
                  <a:off x="4981" y="2105"/>
                  <a:ext cx="204" cy="22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48" name="Oval 188"/>
                <p:cNvSpPr>
                  <a:spLocks noChangeArrowheads="1"/>
                </p:cNvSpPr>
                <p:nvPr/>
              </p:nvSpPr>
              <p:spPr bwMode="auto">
                <a:xfrm rot="-3352299">
                  <a:off x="4771" y="2415"/>
                  <a:ext cx="204" cy="22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49" name="Oval 189"/>
                <p:cNvSpPr>
                  <a:spLocks noChangeArrowheads="1"/>
                </p:cNvSpPr>
                <p:nvPr/>
              </p:nvSpPr>
              <p:spPr bwMode="auto">
                <a:xfrm rot="-3352299">
                  <a:off x="5135" y="2679"/>
                  <a:ext cx="34" cy="38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50" name="Oval 190"/>
                <p:cNvSpPr>
                  <a:spLocks noChangeArrowheads="1"/>
                </p:cNvSpPr>
                <p:nvPr/>
              </p:nvSpPr>
              <p:spPr bwMode="auto">
                <a:xfrm rot="-3352299">
                  <a:off x="5185" y="2672"/>
                  <a:ext cx="34" cy="38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51" name="Oval 191"/>
                <p:cNvSpPr>
                  <a:spLocks noChangeArrowheads="1"/>
                </p:cNvSpPr>
                <p:nvPr/>
              </p:nvSpPr>
              <p:spPr bwMode="auto">
                <a:xfrm rot="-3352299">
                  <a:off x="5338" y="2446"/>
                  <a:ext cx="34" cy="38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52" name="Oval 192"/>
                <p:cNvSpPr>
                  <a:spLocks noChangeArrowheads="1"/>
                </p:cNvSpPr>
                <p:nvPr/>
              </p:nvSpPr>
              <p:spPr bwMode="auto">
                <a:xfrm rot="-3352299">
                  <a:off x="5326" y="2397"/>
                  <a:ext cx="34" cy="38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153" name="Group 193"/>
              <p:cNvGrpSpPr>
                <a:grpSpLocks/>
              </p:cNvGrpSpPr>
              <p:nvPr/>
            </p:nvGrpSpPr>
            <p:grpSpPr bwMode="auto">
              <a:xfrm>
                <a:off x="4038600" y="2362200"/>
                <a:ext cx="920750" cy="903288"/>
                <a:chOff x="2603" y="1290"/>
                <a:chExt cx="580" cy="569"/>
              </a:xfrm>
            </p:grpSpPr>
            <p:sp>
              <p:nvSpPr>
                <p:cNvPr id="41154" name="Oval 194"/>
                <p:cNvSpPr>
                  <a:spLocks noChangeArrowheads="1"/>
                </p:cNvSpPr>
                <p:nvPr/>
              </p:nvSpPr>
              <p:spPr bwMode="auto">
                <a:xfrm rot="6812668">
                  <a:off x="2676" y="1343"/>
                  <a:ext cx="372" cy="36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55" name="Oval 195"/>
                <p:cNvSpPr>
                  <a:spLocks noChangeArrowheads="1"/>
                </p:cNvSpPr>
                <p:nvPr/>
              </p:nvSpPr>
              <p:spPr bwMode="auto">
                <a:xfrm rot="6812668">
                  <a:off x="2821" y="1647"/>
                  <a:ext cx="203" cy="22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56" name="Oval 196"/>
                <p:cNvSpPr>
                  <a:spLocks noChangeArrowheads="1"/>
                </p:cNvSpPr>
                <p:nvPr/>
              </p:nvSpPr>
              <p:spPr bwMode="auto">
                <a:xfrm rot="6812668">
                  <a:off x="2970" y="1306"/>
                  <a:ext cx="203" cy="22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57" name="Oval 197"/>
                <p:cNvSpPr>
                  <a:spLocks noChangeArrowheads="1"/>
                </p:cNvSpPr>
                <p:nvPr/>
              </p:nvSpPr>
              <p:spPr bwMode="auto">
                <a:xfrm rot="6812668">
                  <a:off x="2760" y="1288"/>
                  <a:ext cx="34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58" name="Oval 198"/>
                <p:cNvSpPr>
                  <a:spLocks noChangeArrowheads="1"/>
                </p:cNvSpPr>
                <p:nvPr/>
              </p:nvSpPr>
              <p:spPr bwMode="auto">
                <a:xfrm rot="6812668">
                  <a:off x="2713" y="1304"/>
                  <a:ext cx="33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59" name="Oval 199"/>
                <p:cNvSpPr>
                  <a:spLocks noChangeArrowheads="1"/>
                </p:cNvSpPr>
                <p:nvPr/>
              </p:nvSpPr>
              <p:spPr bwMode="auto">
                <a:xfrm rot="6812668">
                  <a:off x="2605" y="1552"/>
                  <a:ext cx="33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60" name="Oval 200"/>
                <p:cNvSpPr>
                  <a:spLocks noChangeArrowheads="1"/>
                </p:cNvSpPr>
                <p:nvPr/>
              </p:nvSpPr>
              <p:spPr bwMode="auto">
                <a:xfrm rot="6812668">
                  <a:off x="2625" y="1598"/>
                  <a:ext cx="34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161" name="Group 201"/>
              <p:cNvGrpSpPr>
                <a:grpSpLocks/>
              </p:cNvGrpSpPr>
              <p:nvPr/>
            </p:nvGrpSpPr>
            <p:grpSpPr bwMode="auto">
              <a:xfrm>
                <a:off x="3657600" y="3505200"/>
                <a:ext cx="920750" cy="903288"/>
                <a:chOff x="251" y="282"/>
                <a:chExt cx="580" cy="569"/>
              </a:xfrm>
            </p:grpSpPr>
            <p:sp>
              <p:nvSpPr>
                <p:cNvPr id="41162" name="Oval 202"/>
                <p:cNvSpPr>
                  <a:spLocks noChangeArrowheads="1"/>
                </p:cNvSpPr>
                <p:nvPr/>
              </p:nvSpPr>
              <p:spPr bwMode="auto">
                <a:xfrm rot="6812668">
                  <a:off x="324" y="335"/>
                  <a:ext cx="372" cy="36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63" name="Oval 203"/>
                <p:cNvSpPr>
                  <a:spLocks noChangeArrowheads="1"/>
                </p:cNvSpPr>
                <p:nvPr/>
              </p:nvSpPr>
              <p:spPr bwMode="auto">
                <a:xfrm rot="6812668">
                  <a:off x="469" y="639"/>
                  <a:ext cx="203" cy="22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64" name="Oval 204"/>
                <p:cNvSpPr>
                  <a:spLocks noChangeArrowheads="1"/>
                </p:cNvSpPr>
                <p:nvPr/>
              </p:nvSpPr>
              <p:spPr bwMode="auto">
                <a:xfrm rot="6812668">
                  <a:off x="618" y="298"/>
                  <a:ext cx="203" cy="22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65" name="Oval 205"/>
                <p:cNvSpPr>
                  <a:spLocks noChangeArrowheads="1"/>
                </p:cNvSpPr>
                <p:nvPr/>
              </p:nvSpPr>
              <p:spPr bwMode="auto">
                <a:xfrm rot="6812668">
                  <a:off x="408" y="280"/>
                  <a:ext cx="34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66" name="Oval 206"/>
                <p:cNvSpPr>
                  <a:spLocks noChangeArrowheads="1"/>
                </p:cNvSpPr>
                <p:nvPr/>
              </p:nvSpPr>
              <p:spPr bwMode="auto">
                <a:xfrm rot="6812668">
                  <a:off x="361" y="296"/>
                  <a:ext cx="33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67" name="Oval 207"/>
                <p:cNvSpPr>
                  <a:spLocks noChangeArrowheads="1"/>
                </p:cNvSpPr>
                <p:nvPr/>
              </p:nvSpPr>
              <p:spPr bwMode="auto">
                <a:xfrm rot="6812668">
                  <a:off x="253" y="544"/>
                  <a:ext cx="33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68" name="Oval 208"/>
                <p:cNvSpPr>
                  <a:spLocks noChangeArrowheads="1"/>
                </p:cNvSpPr>
                <p:nvPr/>
              </p:nvSpPr>
              <p:spPr bwMode="auto">
                <a:xfrm rot="6812668">
                  <a:off x="273" y="590"/>
                  <a:ext cx="34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169" name="Group 209"/>
              <p:cNvGrpSpPr>
                <a:grpSpLocks/>
              </p:cNvGrpSpPr>
              <p:nvPr/>
            </p:nvGrpSpPr>
            <p:grpSpPr bwMode="auto">
              <a:xfrm>
                <a:off x="379413" y="4903788"/>
                <a:ext cx="909637" cy="963612"/>
                <a:chOff x="239" y="3089"/>
                <a:chExt cx="573" cy="607"/>
              </a:xfrm>
            </p:grpSpPr>
            <p:sp>
              <p:nvSpPr>
                <p:cNvPr id="41170" name="Oval 210"/>
                <p:cNvSpPr>
                  <a:spLocks noChangeArrowheads="1"/>
                </p:cNvSpPr>
                <p:nvPr/>
              </p:nvSpPr>
              <p:spPr bwMode="auto">
                <a:xfrm rot="3334189">
                  <a:off x="272" y="3266"/>
                  <a:ext cx="404" cy="367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71" name="Oval 211"/>
                <p:cNvSpPr>
                  <a:spLocks noChangeArrowheads="1"/>
                </p:cNvSpPr>
                <p:nvPr/>
              </p:nvSpPr>
              <p:spPr bwMode="auto">
                <a:xfrm rot="3334189">
                  <a:off x="603" y="3433"/>
                  <a:ext cx="220" cy="1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72" name="Oval 212"/>
                <p:cNvSpPr>
                  <a:spLocks noChangeArrowheads="1"/>
                </p:cNvSpPr>
                <p:nvPr/>
              </p:nvSpPr>
              <p:spPr bwMode="auto">
                <a:xfrm rot="3334189">
                  <a:off x="375" y="3099"/>
                  <a:ext cx="220" cy="1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73" name="Oval 213"/>
                <p:cNvSpPr>
                  <a:spLocks noChangeArrowheads="1"/>
                </p:cNvSpPr>
                <p:nvPr/>
              </p:nvSpPr>
              <p:spPr bwMode="auto">
                <a:xfrm rot="3334189">
                  <a:off x="243" y="3358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74" name="Oval 214"/>
                <p:cNvSpPr>
                  <a:spLocks noChangeArrowheads="1"/>
                </p:cNvSpPr>
                <p:nvPr/>
              </p:nvSpPr>
              <p:spPr bwMode="auto">
                <a:xfrm rot="3334189">
                  <a:off x="237" y="3407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75" name="Oval 215"/>
                <p:cNvSpPr>
                  <a:spLocks noChangeArrowheads="1"/>
                </p:cNvSpPr>
                <p:nvPr/>
              </p:nvSpPr>
              <p:spPr bwMode="auto">
                <a:xfrm rot="3334189">
                  <a:off x="403" y="3649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76" name="Oval 216"/>
                <p:cNvSpPr>
                  <a:spLocks noChangeArrowheads="1"/>
                </p:cNvSpPr>
                <p:nvPr/>
              </p:nvSpPr>
              <p:spPr bwMode="auto">
                <a:xfrm rot="3334189">
                  <a:off x="451" y="3661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177" name="Group 217"/>
              <p:cNvGrpSpPr>
                <a:grpSpLocks/>
              </p:cNvGrpSpPr>
              <p:nvPr/>
            </p:nvGrpSpPr>
            <p:grpSpPr bwMode="auto">
              <a:xfrm>
                <a:off x="7772400" y="2438400"/>
                <a:ext cx="990600" cy="685800"/>
                <a:chOff x="3408" y="1776"/>
                <a:chExt cx="624" cy="432"/>
              </a:xfrm>
            </p:grpSpPr>
            <p:sp>
              <p:nvSpPr>
                <p:cNvPr id="41178" name="Oval 218"/>
                <p:cNvSpPr>
                  <a:spLocks noChangeArrowheads="1"/>
                </p:cNvSpPr>
                <p:nvPr/>
              </p:nvSpPr>
              <p:spPr bwMode="auto">
                <a:xfrm>
                  <a:off x="3518" y="1842"/>
                  <a:ext cx="404" cy="33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79" name="Oval 219"/>
                <p:cNvSpPr>
                  <a:spLocks noChangeArrowheads="1"/>
                </p:cNvSpPr>
                <p:nvPr/>
              </p:nvSpPr>
              <p:spPr bwMode="auto">
                <a:xfrm>
                  <a:off x="3812" y="1776"/>
                  <a:ext cx="220" cy="1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80" name="Oval 220"/>
                <p:cNvSpPr>
                  <a:spLocks noChangeArrowheads="1"/>
                </p:cNvSpPr>
                <p:nvPr/>
              </p:nvSpPr>
              <p:spPr bwMode="auto">
                <a:xfrm>
                  <a:off x="3408" y="1776"/>
                  <a:ext cx="220" cy="199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81" name="Oval 221"/>
                <p:cNvSpPr>
                  <a:spLocks noChangeArrowheads="1"/>
                </p:cNvSpPr>
                <p:nvPr/>
              </p:nvSpPr>
              <p:spPr bwMode="auto">
                <a:xfrm>
                  <a:off x="3518" y="2142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82" name="Oval 222"/>
                <p:cNvSpPr>
                  <a:spLocks noChangeArrowheads="1"/>
                </p:cNvSpPr>
                <p:nvPr/>
              </p:nvSpPr>
              <p:spPr bwMode="auto">
                <a:xfrm>
                  <a:off x="3555" y="2175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83" name="Oval 223"/>
                <p:cNvSpPr>
                  <a:spLocks noChangeArrowheads="1"/>
                </p:cNvSpPr>
                <p:nvPr/>
              </p:nvSpPr>
              <p:spPr bwMode="auto">
                <a:xfrm>
                  <a:off x="3848" y="2175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84" name="Oval 224"/>
                <p:cNvSpPr>
                  <a:spLocks noChangeArrowheads="1"/>
                </p:cNvSpPr>
                <p:nvPr/>
              </p:nvSpPr>
              <p:spPr bwMode="auto">
                <a:xfrm>
                  <a:off x="3885" y="2142"/>
                  <a:ext cx="37" cy="3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185" name="Group 225"/>
              <p:cNvGrpSpPr>
                <a:grpSpLocks/>
              </p:cNvGrpSpPr>
              <p:nvPr/>
            </p:nvGrpSpPr>
            <p:grpSpPr bwMode="auto">
              <a:xfrm>
                <a:off x="1524000" y="2819400"/>
                <a:ext cx="944563" cy="931863"/>
                <a:chOff x="1428" y="2190"/>
                <a:chExt cx="595" cy="587"/>
              </a:xfrm>
            </p:grpSpPr>
            <p:sp>
              <p:nvSpPr>
                <p:cNvPr id="41186" name="Oval 226"/>
                <p:cNvSpPr>
                  <a:spLocks noChangeArrowheads="1"/>
                </p:cNvSpPr>
                <p:nvPr/>
              </p:nvSpPr>
              <p:spPr bwMode="auto">
                <a:xfrm rot="2033871">
                  <a:off x="1486" y="2343"/>
                  <a:ext cx="386" cy="35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87" name="Oval 227"/>
                <p:cNvSpPr>
                  <a:spLocks noChangeArrowheads="1"/>
                </p:cNvSpPr>
                <p:nvPr/>
              </p:nvSpPr>
              <p:spPr bwMode="auto">
                <a:xfrm rot="2033871">
                  <a:off x="1813" y="2405"/>
                  <a:ext cx="210" cy="21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88" name="Oval 228"/>
                <p:cNvSpPr>
                  <a:spLocks noChangeArrowheads="1"/>
                </p:cNvSpPr>
                <p:nvPr/>
              </p:nvSpPr>
              <p:spPr bwMode="auto">
                <a:xfrm rot="2033871">
                  <a:off x="1493" y="2190"/>
                  <a:ext cx="210" cy="21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89" name="Oval 229"/>
                <p:cNvSpPr>
                  <a:spLocks noChangeArrowheads="1"/>
                </p:cNvSpPr>
                <p:nvPr/>
              </p:nvSpPr>
              <p:spPr bwMode="auto">
                <a:xfrm rot="2033871">
                  <a:off x="1428" y="2537"/>
                  <a:ext cx="35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90" name="Oval 230"/>
                <p:cNvSpPr>
                  <a:spLocks noChangeArrowheads="1"/>
                </p:cNvSpPr>
                <p:nvPr/>
              </p:nvSpPr>
              <p:spPr bwMode="auto">
                <a:xfrm rot="2033871">
                  <a:off x="1437" y="2585"/>
                  <a:ext cx="35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91" name="Oval 231"/>
                <p:cNvSpPr>
                  <a:spLocks noChangeArrowheads="1"/>
                </p:cNvSpPr>
                <p:nvPr/>
              </p:nvSpPr>
              <p:spPr bwMode="auto">
                <a:xfrm rot="2033871">
                  <a:off x="1670" y="2742"/>
                  <a:ext cx="35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92" name="Oval 232"/>
                <p:cNvSpPr>
                  <a:spLocks noChangeArrowheads="1"/>
                </p:cNvSpPr>
                <p:nvPr/>
              </p:nvSpPr>
              <p:spPr bwMode="auto">
                <a:xfrm rot="2033871">
                  <a:off x="1719" y="2733"/>
                  <a:ext cx="35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193" name="Group 233"/>
              <p:cNvGrpSpPr>
                <a:grpSpLocks/>
              </p:cNvGrpSpPr>
              <p:nvPr/>
            </p:nvGrpSpPr>
            <p:grpSpPr bwMode="auto">
              <a:xfrm>
                <a:off x="4648200" y="3352800"/>
                <a:ext cx="869950" cy="844550"/>
                <a:chOff x="1383" y="724"/>
                <a:chExt cx="548" cy="532"/>
              </a:xfrm>
            </p:grpSpPr>
            <p:sp>
              <p:nvSpPr>
                <p:cNvPr id="41194" name="Oval 234"/>
                <p:cNvSpPr>
                  <a:spLocks noChangeArrowheads="1"/>
                </p:cNvSpPr>
                <p:nvPr/>
              </p:nvSpPr>
              <p:spPr bwMode="auto">
                <a:xfrm rot="-4090750">
                  <a:off x="1511" y="856"/>
                  <a:ext cx="349" cy="3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95" name="Oval 235"/>
                <p:cNvSpPr>
                  <a:spLocks noChangeArrowheads="1"/>
                </p:cNvSpPr>
                <p:nvPr/>
              </p:nvSpPr>
              <p:spPr bwMode="auto">
                <a:xfrm rot="-4090750">
                  <a:off x="1524" y="713"/>
                  <a:ext cx="190" cy="21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96" name="Oval 236"/>
                <p:cNvSpPr>
                  <a:spLocks noChangeArrowheads="1"/>
                </p:cNvSpPr>
                <p:nvPr/>
              </p:nvSpPr>
              <p:spPr bwMode="auto">
                <a:xfrm rot="-4090750">
                  <a:off x="1394" y="1037"/>
                  <a:ext cx="190" cy="21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97" name="Oval 237"/>
                <p:cNvSpPr>
                  <a:spLocks noChangeArrowheads="1"/>
                </p:cNvSpPr>
                <p:nvPr/>
              </p:nvSpPr>
              <p:spPr bwMode="auto">
                <a:xfrm rot="-4090750">
                  <a:off x="1759" y="1222"/>
                  <a:ext cx="32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98" name="Oval 238"/>
                <p:cNvSpPr>
                  <a:spLocks noChangeArrowheads="1"/>
                </p:cNvSpPr>
                <p:nvPr/>
              </p:nvSpPr>
              <p:spPr bwMode="auto">
                <a:xfrm rot="-4090750">
                  <a:off x="1804" y="1206"/>
                  <a:ext cx="32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99" name="Oval 239"/>
                <p:cNvSpPr>
                  <a:spLocks noChangeArrowheads="1"/>
                </p:cNvSpPr>
                <p:nvPr/>
              </p:nvSpPr>
              <p:spPr bwMode="auto">
                <a:xfrm rot="-4090750">
                  <a:off x="1898" y="971"/>
                  <a:ext cx="32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00" name="Oval 240"/>
                <p:cNvSpPr>
                  <a:spLocks noChangeArrowheads="1"/>
                </p:cNvSpPr>
                <p:nvPr/>
              </p:nvSpPr>
              <p:spPr bwMode="auto">
                <a:xfrm rot="-4090750">
                  <a:off x="1877" y="928"/>
                  <a:ext cx="32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201" name="Group 241"/>
              <p:cNvGrpSpPr>
                <a:grpSpLocks/>
              </p:cNvGrpSpPr>
              <p:nvPr/>
            </p:nvGrpSpPr>
            <p:grpSpPr bwMode="auto">
              <a:xfrm>
                <a:off x="304800" y="5926138"/>
                <a:ext cx="944563" cy="931862"/>
                <a:chOff x="1428" y="2190"/>
                <a:chExt cx="595" cy="587"/>
              </a:xfrm>
            </p:grpSpPr>
            <p:sp>
              <p:nvSpPr>
                <p:cNvPr id="41202" name="Oval 242"/>
                <p:cNvSpPr>
                  <a:spLocks noChangeArrowheads="1"/>
                </p:cNvSpPr>
                <p:nvPr/>
              </p:nvSpPr>
              <p:spPr bwMode="auto">
                <a:xfrm rot="2033871">
                  <a:off x="1486" y="2343"/>
                  <a:ext cx="386" cy="35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03" name="Oval 243"/>
                <p:cNvSpPr>
                  <a:spLocks noChangeArrowheads="1"/>
                </p:cNvSpPr>
                <p:nvPr/>
              </p:nvSpPr>
              <p:spPr bwMode="auto">
                <a:xfrm rot="2033871">
                  <a:off x="1813" y="2405"/>
                  <a:ext cx="210" cy="21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04" name="Oval 244"/>
                <p:cNvSpPr>
                  <a:spLocks noChangeArrowheads="1"/>
                </p:cNvSpPr>
                <p:nvPr/>
              </p:nvSpPr>
              <p:spPr bwMode="auto">
                <a:xfrm rot="2033871">
                  <a:off x="1493" y="2190"/>
                  <a:ext cx="210" cy="21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05" name="Oval 245"/>
                <p:cNvSpPr>
                  <a:spLocks noChangeArrowheads="1"/>
                </p:cNvSpPr>
                <p:nvPr/>
              </p:nvSpPr>
              <p:spPr bwMode="auto">
                <a:xfrm rot="2033871">
                  <a:off x="1428" y="2537"/>
                  <a:ext cx="35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06" name="Oval 246"/>
                <p:cNvSpPr>
                  <a:spLocks noChangeArrowheads="1"/>
                </p:cNvSpPr>
                <p:nvPr/>
              </p:nvSpPr>
              <p:spPr bwMode="auto">
                <a:xfrm rot="2033871">
                  <a:off x="1437" y="2585"/>
                  <a:ext cx="35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07" name="Oval 247"/>
                <p:cNvSpPr>
                  <a:spLocks noChangeArrowheads="1"/>
                </p:cNvSpPr>
                <p:nvPr/>
              </p:nvSpPr>
              <p:spPr bwMode="auto">
                <a:xfrm rot="2033871">
                  <a:off x="1670" y="2742"/>
                  <a:ext cx="35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08" name="Oval 248"/>
                <p:cNvSpPr>
                  <a:spLocks noChangeArrowheads="1"/>
                </p:cNvSpPr>
                <p:nvPr/>
              </p:nvSpPr>
              <p:spPr bwMode="auto">
                <a:xfrm rot="2033871">
                  <a:off x="1719" y="2733"/>
                  <a:ext cx="35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209" name="Group 249"/>
              <p:cNvGrpSpPr>
                <a:grpSpLocks/>
              </p:cNvGrpSpPr>
              <p:nvPr/>
            </p:nvGrpSpPr>
            <p:grpSpPr bwMode="auto">
              <a:xfrm>
                <a:off x="3124200" y="4038600"/>
                <a:ext cx="869950" cy="844550"/>
                <a:chOff x="1383" y="724"/>
                <a:chExt cx="548" cy="532"/>
              </a:xfrm>
            </p:grpSpPr>
            <p:sp>
              <p:nvSpPr>
                <p:cNvPr id="41210" name="Oval 250"/>
                <p:cNvSpPr>
                  <a:spLocks noChangeArrowheads="1"/>
                </p:cNvSpPr>
                <p:nvPr/>
              </p:nvSpPr>
              <p:spPr bwMode="auto">
                <a:xfrm rot="-4090750">
                  <a:off x="1511" y="856"/>
                  <a:ext cx="349" cy="3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11" name="Oval 251"/>
                <p:cNvSpPr>
                  <a:spLocks noChangeArrowheads="1"/>
                </p:cNvSpPr>
                <p:nvPr/>
              </p:nvSpPr>
              <p:spPr bwMode="auto">
                <a:xfrm rot="-4090750">
                  <a:off x="1524" y="713"/>
                  <a:ext cx="190" cy="21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12" name="Oval 252"/>
                <p:cNvSpPr>
                  <a:spLocks noChangeArrowheads="1"/>
                </p:cNvSpPr>
                <p:nvPr/>
              </p:nvSpPr>
              <p:spPr bwMode="auto">
                <a:xfrm rot="-4090750">
                  <a:off x="1394" y="1037"/>
                  <a:ext cx="190" cy="21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13" name="Oval 253"/>
                <p:cNvSpPr>
                  <a:spLocks noChangeArrowheads="1"/>
                </p:cNvSpPr>
                <p:nvPr/>
              </p:nvSpPr>
              <p:spPr bwMode="auto">
                <a:xfrm rot="-4090750">
                  <a:off x="1759" y="1222"/>
                  <a:ext cx="32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14" name="Oval 254"/>
                <p:cNvSpPr>
                  <a:spLocks noChangeArrowheads="1"/>
                </p:cNvSpPr>
                <p:nvPr/>
              </p:nvSpPr>
              <p:spPr bwMode="auto">
                <a:xfrm rot="-4090750">
                  <a:off x="1804" y="1206"/>
                  <a:ext cx="32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15" name="Oval 255"/>
                <p:cNvSpPr>
                  <a:spLocks noChangeArrowheads="1"/>
                </p:cNvSpPr>
                <p:nvPr/>
              </p:nvSpPr>
              <p:spPr bwMode="auto">
                <a:xfrm rot="-4090750">
                  <a:off x="1898" y="971"/>
                  <a:ext cx="32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16" name="Oval 256"/>
                <p:cNvSpPr>
                  <a:spLocks noChangeArrowheads="1"/>
                </p:cNvSpPr>
                <p:nvPr/>
              </p:nvSpPr>
              <p:spPr bwMode="auto">
                <a:xfrm rot="-4090750">
                  <a:off x="1877" y="928"/>
                  <a:ext cx="32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217" name="Group 257"/>
              <p:cNvGrpSpPr>
                <a:grpSpLocks/>
              </p:cNvGrpSpPr>
              <p:nvPr/>
            </p:nvGrpSpPr>
            <p:grpSpPr bwMode="auto">
              <a:xfrm>
                <a:off x="4191000" y="4495800"/>
                <a:ext cx="811213" cy="846138"/>
                <a:chOff x="1371" y="2955"/>
                <a:chExt cx="511" cy="533"/>
              </a:xfrm>
            </p:grpSpPr>
            <p:sp>
              <p:nvSpPr>
                <p:cNvPr id="41218" name="Oval 258"/>
                <p:cNvSpPr>
                  <a:spLocks noChangeArrowheads="1"/>
                </p:cNvSpPr>
                <p:nvPr/>
              </p:nvSpPr>
              <p:spPr bwMode="auto">
                <a:xfrm rot="4755521">
                  <a:off x="1429" y="3072"/>
                  <a:ext cx="349" cy="3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19" name="Oval 259"/>
                <p:cNvSpPr>
                  <a:spLocks noChangeArrowheads="1"/>
                </p:cNvSpPr>
                <p:nvPr/>
              </p:nvSpPr>
              <p:spPr bwMode="auto">
                <a:xfrm rot="4755521">
                  <a:off x="1681" y="3287"/>
                  <a:ext cx="190" cy="21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20" name="Oval 260"/>
                <p:cNvSpPr>
                  <a:spLocks noChangeArrowheads="1"/>
                </p:cNvSpPr>
                <p:nvPr/>
              </p:nvSpPr>
              <p:spPr bwMode="auto">
                <a:xfrm rot="4755521">
                  <a:off x="1616" y="2944"/>
                  <a:ext cx="190" cy="21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21" name="Oval 261"/>
                <p:cNvSpPr>
                  <a:spLocks noChangeArrowheads="1"/>
                </p:cNvSpPr>
                <p:nvPr/>
              </p:nvSpPr>
              <p:spPr bwMode="auto">
                <a:xfrm rot="4755521">
                  <a:off x="1402" y="3104"/>
                  <a:ext cx="32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22" name="Oval 262"/>
                <p:cNvSpPr>
                  <a:spLocks noChangeArrowheads="1"/>
                </p:cNvSpPr>
                <p:nvPr/>
              </p:nvSpPr>
              <p:spPr bwMode="auto">
                <a:xfrm rot="4755521">
                  <a:off x="1373" y="3142"/>
                  <a:ext cx="32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23" name="Oval 263"/>
                <p:cNvSpPr>
                  <a:spLocks noChangeArrowheads="1"/>
                </p:cNvSpPr>
                <p:nvPr/>
              </p:nvSpPr>
              <p:spPr bwMode="auto">
                <a:xfrm rot="4755521">
                  <a:off x="1420" y="3391"/>
                  <a:ext cx="32" cy="3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24" name="Oval 264"/>
                <p:cNvSpPr>
                  <a:spLocks noChangeArrowheads="1"/>
                </p:cNvSpPr>
                <p:nvPr/>
              </p:nvSpPr>
              <p:spPr bwMode="auto">
                <a:xfrm rot="4755521">
                  <a:off x="1461" y="3416"/>
                  <a:ext cx="32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225" name="Group 265"/>
              <p:cNvGrpSpPr>
                <a:grpSpLocks/>
              </p:cNvGrpSpPr>
              <p:nvPr/>
            </p:nvGrpSpPr>
            <p:grpSpPr bwMode="auto">
              <a:xfrm rot="13284007">
                <a:off x="1365250" y="4648200"/>
                <a:ext cx="920750" cy="903288"/>
                <a:chOff x="251" y="282"/>
                <a:chExt cx="580" cy="569"/>
              </a:xfrm>
            </p:grpSpPr>
            <p:sp>
              <p:nvSpPr>
                <p:cNvPr id="41226" name="Oval 266"/>
                <p:cNvSpPr>
                  <a:spLocks noChangeArrowheads="1"/>
                </p:cNvSpPr>
                <p:nvPr/>
              </p:nvSpPr>
              <p:spPr bwMode="auto">
                <a:xfrm rot="6812668">
                  <a:off x="324" y="335"/>
                  <a:ext cx="372" cy="36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27" name="Oval 267"/>
                <p:cNvSpPr>
                  <a:spLocks noChangeArrowheads="1"/>
                </p:cNvSpPr>
                <p:nvPr/>
              </p:nvSpPr>
              <p:spPr bwMode="auto">
                <a:xfrm rot="6812668">
                  <a:off x="469" y="639"/>
                  <a:ext cx="203" cy="22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28" name="Oval 268"/>
                <p:cNvSpPr>
                  <a:spLocks noChangeArrowheads="1"/>
                </p:cNvSpPr>
                <p:nvPr/>
              </p:nvSpPr>
              <p:spPr bwMode="auto">
                <a:xfrm rot="6812668">
                  <a:off x="618" y="298"/>
                  <a:ext cx="203" cy="22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29" name="Oval 269"/>
                <p:cNvSpPr>
                  <a:spLocks noChangeArrowheads="1"/>
                </p:cNvSpPr>
                <p:nvPr/>
              </p:nvSpPr>
              <p:spPr bwMode="auto">
                <a:xfrm rot="6812668">
                  <a:off x="408" y="280"/>
                  <a:ext cx="34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30" name="Oval 270"/>
                <p:cNvSpPr>
                  <a:spLocks noChangeArrowheads="1"/>
                </p:cNvSpPr>
                <p:nvPr/>
              </p:nvSpPr>
              <p:spPr bwMode="auto">
                <a:xfrm rot="6812668">
                  <a:off x="361" y="296"/>
                  <a:ext cx="33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31" name="Oval 271"/>
                <p:cNvSpPr>
                  <a:spLocks noChangeArrowheads="1"/>
                </p:cNvSpPr>
                <p:nvPr/>
              </p:nvSpPr>
              <p:spPr bwMode="auto">
                <a:xfrm rot="6812668">
                  <a:off x="253" y="544"/>
                  <a:ext cx="33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32" name="Oval 272"/>
                <p:cNvSpPr>
                  <a:spLocks noChangeArrowheads="1"/>
                </p:cNvSpPr>
                <p:nvPr/>
              </p:nvSpPr>
              <p:spPr bwMode="auto">
                <a:xfrm rot="6812668">
                  <a:off x="273" y="590"/>
                  <a:ext cx="34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233" name="Group 273"/>
              <p:cNvGrpSpPr>
                <a:grpSpLocks/>
              </p:cNvGrpSpPr>
              <p:nvPr/>
            </p:nvGrpSpPr>
            <p:grpSpPr bwMode="auto">
              <a:xfrm rot="21357398">
                <a:off x="7086600" y="3886200"/>
                <a:ext cx="766763" cy="769938"/>
                <a:chOff x="3977" y="3829"/>
                <a:chExt cx="483" cy="485"/>
              </a:xfrm>
            </p:grpSpPr>
            <p:sp>
              <p:nvSpPr>
                <p:cNvPr id="41234" name="Oval 274"/>
                <p:cNvSpPr>
                  <a:spLocks noChangeArrowheads="1"/>
                </p:cNvSpPr>
                <p:nvPr/>
              </p:nvSpPr>
              <p:spPr bwMode="auto">
                <a:xfrm rot="-5260444">
                  <a:off x="4081" y="3896"/>
                  <a:ext cx="313" cy="36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0000"/>
                    </a:gs>
                    <a:gs pos="100000">
                      <a:srgbClr val="FF0000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35" name="Oval 275"/>
                <p:cNvSpPr>
                  <a:spLocks noChangeArrowheads="1"/>
                </p:cNvSpPr>
                <p:nvPr/>
              </p:nvSpPr>
              <p:spPr bwMode="auto">
                <a:xfrm rot="-5260444">
                  <a:off x="4013" y="3806"/>
                  <a:ext cx="171" cy="21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36" name="Oval 276"/>
                <p:cNvSpPr>
                  <a:spLocks noChangeArrowheads="1"/>
                </p:cNvSpPr>
                <p:nvPr/>
              </p:nvSpPr>
              <p:spPr bwMode="auto">
                <a:xfrm rot="-5260444">
                  <a:off x="4000" y="4120"/>
                  <a:ext cx="171" cy="21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72549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37" name="Oval 277"/>
                <p:cNvSpPr>
                  <a:spLocks noChangeArrowheads="1"/>
                </p:cNvSpPr>
                <p:nvPr/>
              </p:nvSpPr>
              <p:spPr bwMode="auto">
                <a:xfrm rot="-5260444">
                  <a:off x="4382" y="4209"/>
                  <a:ext cx="28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38" name="Oval 278"/>
                <p:cNvSpPr>
                  <a:spLocks noChangeArrowheads="1"/>
                </p:cNvSpPr>
                <p:nvPr/>
              </p:nvSpPr>
              <p:spPr bwMode="auto">
                <a:xfrm rot="-5260444">
                  <a:off x="4418" y="4182"/>
                  <a:ext cx="29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39" name="Oval 279"/>
                <p:cNvSpPr>
                  <a:spLocks noChangeArrowheads="1"/>
                </p:cNvSpPr>
                <p:nvPr/>
              </p:nvSpPr>
              <p:spPr bwMode="auto">
                <a:xfrm rot="-5260444">
                  <a:off x="4427" y="3954"/>
                  <a:ext cx="29" cy="36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40" name="Oval 280"/>
                <p:cNvSpPr>
                  <a:spLocks noChangeArrowheads="1"/>
                </p:cNvSpPr>
                <p:nvPr/>
              </p:nvSpPr>
              <p:spPr bwMode="auto">
                <a:xfrm rot="-5260444">
                  <a:off x="4393" y="3924"/>
                  <a:ext cx="28" cy="37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41241" name="Group 28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1358900"/>
            <a:ext cx="7239000" cy="698500"/>
            <a:chOff x="576" y="3688"/>
            <a:chExt cx="4560" cy="440"/>
          </a:xfrm>
        </p:grpSpPr>
        <p:sp>
          <p:nvSpPr>
            <p:cNvPr id="41242" name="Rectangle 282"/>
            <p:cNvSpPr>
              <a:spLocks noChangeArrowheads="1"/>
            </p:cNvSpPr>
            <p:nvPr/>
          </p:nvSpPr>
          <p:spPr bwMode="auto">
            <a:xfrm rot="21600000">
              <a:off x="576" y="3688"/>
              <a:ext cx="4560" cy="4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fol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algn="r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rtl="0">
                <a:spcBef>
                  <a:spcPct val="50000"/>
                </a:spcBef>
              </a:pPr>
              <a:r>
                <a:rPr lang="en-US" altLang="en-US" sz="4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CH</a:t>
              </a:r>
              <a:r>
                <a:rPr lang="en-US" altLang="en-US" sz="4000" baseline="-25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</a:t>
              </a:r>
              <a:r>
                <a:rPr lang="en-US" altLang="en-US" sz="4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OH</a:t>
              </a:r>
              <a:r>
                <a:rPr lang="en-US" altLang="en-US" sz="4000" baseline="-25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(l) </a:t>
              </a:r>
              <a:r>
                <a:rPr lang="en-US" altLang="en-US" sz="4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------&gt;  CH</a:t>
              </a:r>
              <a:r>
                <a:rPr lang="en-US" altLang="en-US" sz="4000" baseline="-25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</a:t>
              </a:r>
              <a:r>
                <a:rPr lang="en-US" altLang="en-US" sz="4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OH</a:t>
              </a:r>
              <a:r>
                <a:rPr lang="en-US" altLang="en-US" sz="4000" baseline="-25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(aq)</a:t>
              </a:r>
            </a:p>
          </p:txBody>
        </p:sp>
        <p:sp>
          <p:nvSpPr>
            <p:cNvPr id="41243" name="Text Box 283"/>
            <p:cNvSpPr txBox="1">
              <a:spLocks noChangeArrowheads="1"/>
            </p:cNvSpPr>
            <p:nvPr/>
          </p:nvSpPr>
          <p:spPr bwMode="auto">
            <a:xfrm>
              <a:off x="2400" y="3696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 sz="2800"/>
                <a:t>מים</a:t>
              </a:r>
              <a:endParaRPr lang="en-US" altLang="en-US" sz="2800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914400"/>
          </a:xfrm>
        </p:spPr>
        <p:txBody>
          <a:bodyPr/>
          <a:lstStyle/>
          <a:p>
            <a:r>
              <a:rPr lang="he-IL" altLang="en-US" sz="36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מוליכות חשמלית בתמיסה - היונים המוקפים במולקולות מים נעים לעבר האלקטרודות בעלות המטען המנוגד</a:t>
            </a:r>
            <a:r>
              <a:rPr lang="en-US" altLang="en-US" sz="36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  <p:grpSp>
        <p:nvGrpSpPr>
          <p:cNvPr id="50470" name="Group 29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1524000"/>
            <a:ext cx="4656138" cy="5334000"/>
            <a:chOff x="1440" y="960"/>
            <a:chExt cx="2933" cy="3360"/>
          </a:xfrm>
        </p:grpSpPr>
        <p:sp>
          <p:nvSpPr>
            <p:cNvPr id="50344" name="Text Box 168"/>
            <p:cNvSpPr txBox="1">
              <a:spLocks noChangeArrowheads="1"/>
            </p:cNvSpPr>
            <p:nvPr/>
          </p:nvSpPr>
          <p:spPr bwMode="auto">
            <a:xfrm>
              <a:off x="2496" y="4032"/>
              <a:ext cx="7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/>
                <a:t>קתיונים</a:t>
              </a:r>
              <a:endParaRPr lang="en-US" altLang="en-US"/>
            </a:p>
          </p:txBody>
        </p:sp>
        <p:sp>
          <p:nvSpPr>
            <p:cNvPr id="50467" name="Rectangle 291"/>
            <p:cNvSpPr>
              <a:spLocks noChangeArrowheads="1"/>
            </p:cNvSpPr>
            <p:nvPr/>
          </p:nvSpPr>
          <p:spPr bwMode="auto">
            <a:xfrm>
              <a:off x="1536" y="2688"/>
              <a:ext cx="2832" cy="1200"/>
            </a:xfrm>
            <a:prstGeom prst="rect">
              <a:avLst/>
            </a:prstGeom>
            <a:solidFill>
              <a:srgbClr val="CCECFF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81" name="Rectangle 105"/>
            <p:cNvSpPr>
              <a:spLocks noChangeArrowheads="1"/>
            </p:cNvSpPr>
            <p:nvPr/>
          </p:nvSpPr>
          <p:spPr bwMode="auto">
            <a:xfrm>
              <a:off x="3552" y="1248"/>
              <a:ext cx="144" cy="177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82" name="Text Box 106"/>
            <p:cNvSpPr txBox="1">
              <a:spLocks noChangeArrowheads="1"/>
            </p:cNvSpPr>
            <p:nvPr/>
          </p:nvSpPr>
          <p:spPr bwMode="auto">
            <a:xfrm>
              <a:off x="3552" y="2544"/>
              <a:ext cx="19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000">
                  <a:solidFill>
                    <a:srgbClr val="FF9933"/>
                  </a:solidFill>
                </a:rPr>
                <a:t>-</a:t>
              </a:r>
            </a:p>
          </p:txBody>
        </p:sp>
        <p:sp>
          <p:nvSpPr>
            <p:cNvPr id="50283" name="Text Box 107"/>
            <p:cNvSpPr txBox="1">
              <a:spLocks noChangeArrowheads="1"/>
            </p:cNvSpPr>
            <p:nvPr/>
          </p:nvSpPr>
          <p:spPr bwMode="auto">
            <a:xfrm>
              <a:off x="3552" y="2208"/>
              <a:ext cx="19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000">
                  <a:solidFill>
                    <a:srgbClr val="FF9933"/>
                  </a:solidFill>
                </a:rPr>
                <a:t>-</a:t>
              </a:r>
            </a:p>
          </p:txBody>
        </p:sp>
        <p:sp>
          <p:nvSpPr>
            <p:cNvPr id="50284" name="Text Box 108"/>
            <p:cNvSpPr txBox="1">
              <a:spLocks noChangeArrowheads="1"/>
            </p:cNvSpPr>
            <p:nvPr/>
          </p:nvSpPr>
          <p:spPr bwMode="auto">
            <a:xfrm>
              <a:off x="3552" y="1968"/>
              <a:ext cx="19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000">
                  <a:solidFill>
                    <a:srgbClr val="FF9933"/>
                  </a:solidFill>
                </a:rPr>
                <a:t>-</a:t>
              </a:r>
            </a:p>
          </p:txBody>
        </p:sp>
        <p:sp>
          <p:nvSpPr>
            <p:cNvPr id="50285" name="Text Box 109"/>
            <p:cNvSpPr txBox="1">
              <a:spLocks noChangeArrowheads="1"/>
            </p:cNvSpPr>
            <p:nvPr/>
          </p:nvSpPr>
          <p:spPr bwMode="auto">
            <a:xfrm>
              <a:off x="3552" y="1584"/>
              <a:ext cx="19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000">
                  <a:solidFill>
                    <a:srgbClr val="FF9933"/>
                  </a:solidFill>
                </a:rPr>
                <a:t>-</a:t>
              </a:r>
            </a:p>
          </p:txBody>
        </p:sp>
        <p:sp>
          <p:nvSpPr>
            <p:cNvPr id="50286" name="Text Box 110"/>
            <p:cNvSpPr txBox="1">
              <a:spLocks noChangeArrowheads="1"/>
            </p:cNvSpPr>
            <p:nvPr/>
          </p:nvSpPr>
          <p:spPr bwMode="auto">
            <a:xfrm>
              <a:off x="3552" y="1296"/>
              <a:ext cx="19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000">
                  <a:solidFill>
                    <a:srgbClr val="FF9933"/>
                  </a:solidFill>
                </a:rPr>
                <a:t>-</a:t>
              </a:r>
            </a:p>
          </p:txBody>
        </p:sp>
        <p:sp>
          <p:nvSpPr>
            <p:cNvPr id="50288" name="Rectangle 112"/>
            <p:cNvSpPr>
              <a:spLocks noChangeArrowheads="1"/>
            </p:cNvSpPr>
            <p:nvPr/>
          </p:nvSpPr>
          <p:spPr bwMode="auto">
            <a:xfrm>
              <a:off x="2064" y="1248"/>
              <a:ext cx="144" cy="177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89" name="Text Box 113"/>
            <p:cNvSpPr txBox="1">
              <a:spLocks noChangeArrowheads="1"/>
            </p:cNvSpPr>
            <p:nvPr/>
          </p:nvSpPr>
          <p:spPr bwMode="auto">
            <a:xfrm>
              <a:off x="2064" y="2544"/>
              <a:ext cx="19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000">
                  <a:solidFill>
                    <a:srgbClr val="FF9933"/>
                  </a:solidFill>
                </a:rPr>
                <a:t>-</a:t>
              </a:r>
            </a:p>
          </p:txBody>
        </p:sp>
        <p:sp>
          <p:nvSpPr>
            <p:cNvPr id="50290" name="Text Box 114"/>
            <p:cNvSpPr txBox="1">
              <a:spLocks noChangeArrowheads="1"/>
            </p:cNvSpPr>
            <p:nvPr/>
          </p:nvSpPr>
          <p:spPr bwMode="auto">
            <a:xfrm>
              <a:off x="2064" y="2208"/>
              <a:ext cx="19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000">
                  <a:solidFill>
                    <a:srgbClr val="FF9933"/>
                  </a:solidFill>
                </a:rPr>
                <a:t>-</a:t>
              </a:r>
            </a:p>
          </p:txBody>
        </p:sp>
        <p:sp>
          <p:nvSpPr>
            <p:cNvPr id="50291" name="Text Box 115"/>
            <p:cNvSpPr txBox="1">
              <a:spLocks noChangeArrowheads="1"/>
            </p:cNvSpPr>
            <p:nvPr/>
          </p:nvSpPr>
          <p:spPr bwMode="auto">
            <a:xfrm>
              <a:off x="2064" y="1968"/>
              <a:ext cx="19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000">
                  <a:solidFill>
                    <a:srgbClr val="FF9933"/>
                  </a:solidFill>
                </a:rPr>
                <a:t>-</a:t>
              </a:r>
            </a:p>
          </p:txBody>
        </p:sp>
        <p:sp>
          <p:nvSpPr>
            <p:cNvPr id="50292" name="Text Box 116"/>
            <p:cNvSpPr txBox="1">
              <a:spLocks noChangeArrowheads="1"/>
            </p:cNvSpPr>
            <p:nvPr/>
          </p:nvSpPr>
          <p:spPr bwMode="auto">
            <a:xfrm>
              <a:off x="2064" y="1584"/>
              <a:ext cx="19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000">
                  <a:solidFill>
                    <a:srgbClr val="FF9933"/>
                  </a:solidFill>
                </a:rPr>
                <a:t>-</a:t>
              </a:r>
            </a:p>
          </p:txBody>
        </p:sp>
        <p:sp>
          <p:nvSpPr>
            <p:cNvPr id="50293" name="Text Box 117"/>
            <p:cNvSpPr txBox="1">
              <a:spLocks noChangeArrowheads="1"/>
            </p:cNvSpPr>
            <p:nvPr/>
          </p:nvSpPr>
          <p:spPr bwMode="auto">
            <a:xfrm>
              <a:off x="2064" y="1296"/>
              <a:ext cx="19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4000">
                  <a:solidFill>
                    <a:srgbClr val="FF9933"/>
                  </a:solidFill>
                </a:rPr>
                <a:t>-</a:t>
              </a:r>
            </a:p>
          </p:txBody>
        </p:sp>
        <p:sp>
          <p:nvSpPr>
            <p:cNvPr id="50314" name="Oval 138"/>
            <p:cNvSpPr>
              <a:spLocks noChangeArrowheads="1"/>
            </p:cNvSpPr>
            <p:nvPr/>
          </p:nvSpPr>
          <p:spPr bwMode="auto">
            <a:xfrm>
              <a:off x="1536" y="3758"/>
              <a:ext cx="2832" cy="322"/>
            </a:xfrm>
            <a:prstGeom prst="ellipse">
              <a:avLst/>
            </a:prstGeom>
            <a:solidFill>
              <a:srgbClr val="CCECFF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15" name="Oval 139"/>
            <p:cNvSpPr>
              <a:spLocks noChangeArrowheads="1"/>
            </p:cNvSpPr>
            <p:nvPr/>
          </p:nvSpPr>
          <p:spPr bwMode="auto">
            <a:xfrm>
              <a:off x="1536" y="1632"/>
              <a:ext cx="2832" cy="32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16" name="Line 140"/>
            <p:cNvSpPr>
              <a:spLocks noChangeShapeType="1"/>
            </p:cNvSpPr>
            <p:nvPr/>
          </p:nvSpPr>
          <p:spPr bwMode="auto">
            <a:xfrm>
              <a:off x="4368" y="1804"/>
              <a:ext cx="0" cy="20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17" name="Line 141"/>
            <p:cNvSpPr>
              <a:spLocks noChangeShapeType="1"/>
            </p:cNvSpPr>
            <p:nvPr/>
          </p:nvSpPr>
          <p:spPr bwMode="auto">
            <a:xfrm flipH="1" flipV="1">
              <a:off x="1536" y="1804"/>
              <a:ext cx="0" cy="2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21" name="Oval 145"/>
            <p:cNvSpPr>
              <a:spLocks noChangeArrowheads="1"/>
            </p:cNvSpPr>
            <p:nvPr/>
          </p:nvSpPr>
          <p:spPr bwMode="auto">
            <a:xfrm>
              <a:off x="1536" y="2500"/>
              <a:ext cx="2832" cy="322"/>
            </a:xfrm>
            <a:prstGeom prst="ellipse">
              <a:avLst/>
            </a:prstGeom>
            <a:solidFill>
              <a:srgbClr val="CCECFF">
                <a:alpha val="50000"/>
              </a:srgbClr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31" name="Oval 155"/>
            <p:cNvSpPr>
              <a:spLocks noChangeArrowheads="1"/>
            </p:cNvSpPr>
            <p:nvPr/>
          </p:nvSpPr>
          <p:spPr bwMode="auto">
            <a:xfrm>
              <a:off x="1536" y="2558"/>
              <a:ext cx="2832" cy="322"/>
            </a:xfrm>
            <a:prstGeom prst="ellips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FFFF">
                      <a:alpha val="50000"/>
                    </a:srgbClr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32" name="Line 156"/>
            <p:cNvSpPr>
              <a:spLocks noChangeShapeType="1"/>
            </p:cNvSpPr>
            <p:nvPr/>
          </p:nvSpPr>
          <p:spPr bwMode="auto">
            <a:xfrm flipV="1">
              <a:off x="2160" y="110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33" name="Line 157"/>
            <p:cNvSpPr>
              <a:spLocks noChangeShapeType="1"/>
            </p:cNvSpPr>
            <p:nvPr/>
          </p:nvSpPr>
          <p:spPr bwMode="auto">
            <a:xfrm>
              <a:off x="2160" y="1104"/>
              <a:ext cx="14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34" name="Line 158"/>
            <p:cNvSpPr>
              <a:spLocks noChangeShapeType="1"/>
            </p:cNvSpPr>
            <p:nvPr/>
          </p:nvSpPr>
          <p:spPr bwMode="auto">
            <a:xfrm>
              <a:off x="3648" y="110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35" name="Rectangle 159"/>
            <p:cNvSpPr>
              <a:spLocks noChangeArrowheads="1"/>
            </p:cNvSpPr>
            <p:nvPr/>
          </p:nvSpPr>
          <p:spPr bwMode="auto">
            <a:xfrm>
              <a:off x="2496" y="960"/>
              <a:ext cx="816" cy="288"/>
            </a:xfrm>
            <a:prstGeom prst="rect">
              <a:avLst/>
            </a:prstGeom>
            <a:solidFill>
              <a:srgbClr val="FF99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he-IL" altLang="en-US" sz="1800"/>
                <a:t>ספק +מד זרם</a:t>
              </a:r>
              <a:endParaRPr lang="en-US" altLang="en-US" sz="1800"/>
            </a:p>
          </p:txBody>
        </p:sp>
        <p:sp>
          <p:nvSpPr>
            <p:cNvPr id="50336" name="Text Box 160"/>
            <p:cNvSpPr txBox="1">
              <a:spLocks noChangeArrowheads="1"/>
            </p:cNvSpPr>
            <p:nvPr/>
          </p:nvSpPr>
          <p:spPr bwMode="auto">
            <a:xfrm>
              <a:off x="3600" y="1920"/>
              <a:ext cx="72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/>
                <a:t>קתודה שלילית</a:t>
              </a:r>
              <a:endParaRPr lang="en-US" altLang="en-US"/>
            </a:p>
          </p:txBody>
        </p:sp>
        <p:sp>
          <p:nvSpPr>
            <p:cNvPr id="50337" name="Text Box 161"/>
            <p:cNvSpPr txBox="1">
              <a:spLocks noChangeArrowheads="1"/>
            </p:cNvSpPr>
            <p:nvPr/>
          </p:nvSpPr>
          <p:spPr bwMode="auto">
            <a:xfrm>
              <a:off x="1440" y="1920"/>
              <a:ext cx="62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/>
                <a:t>אנודה חיובית</a:t>
              </a:r>
              <a:endParaRPr lang="en-US" altLang="en-US"/>
            </a:p>
          </p:txBody>
        </p:sp>
        <p:sp>
          <p:nvSpPr>
            <p:cNvPr id="50338" name="Line 162"/>
            <p:cNvSpPr>
              <a:spLocks noChangeShapeType="1"/>
            </p:cNvSpPr>
            <p:nvPr/>
          </p:nvSpPr>
          <p:spPr bwMode="auto">
            <a:xfrm>
              <a:off x="3408" y="105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39" name="Line 163"/>
            <p:cNvSpPr>
              <a:spLocks noChangeShapeType="1"/>
            </p:cNvSpPr>
            <p:nvPr/>
          </p:nvSpPr>
          <p:spPr bwMode="auto">
            <a:xfrm>
              <a:off x="2256" y="105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41" name="Text Box 165"/>
            <p:cNvSpPr txBox="1">
              <a:spLocks noChangeArrowheads="1"/>
            </p:cNvSpPr>
            <p:nvPr/>
          </p:nvSpPr>
          <p:spPr bwMode="auto">
            <a:xfrm>
              <a:off x="2496" y="2544"/>
              <a:ext cx="7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e-IL" altLang="en-US"/>
                <a:t>אניונים</a:t>
              </a:r>
              <a:endParaRPr lang="en-US" altLang="en-US"/>
            </a:p>
          </p:txBody>
        </p:sp>
        <p:sp>
          <p:nvSpPr>
            <p:cNvPr id="50343" name="Line 167"/>
            <p:cNvSpPr>
              <a:spLocks noChangeShapeType="1"/>
            </p:cNvSpPr>
            <p:nvPr/>
          </p:nvSpPr>
          <p:spPr bwMode="auto">
            <a:xfrm>
              <a:off x="2304" y="4128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46" name="Rectangle 170"/>
            <p:cNvSpPr>
              <a:spLocks noChangeArrowheads="1"/>
            </p:cNvSpPr>
            <p:nvPr/>
          </p:nvSpPr>
          <p:spPr bwMode="auto">
            <a:xfrm>
              <a:off x="2064" y="2496"/>
              <a:ext cx="144" cy="14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47" name="Rectangle 171"/>
            <p:cNvSpPr>
              <a:spLocks noChangeArrowheads="1"/>
            </p:cNvSpPr>
            <p:nvPr/>
          </p:nvSpPr>
          <p:spPr bwMode="auto">
            <a:xfrm>
              <a:off x="3552" y="2496"/>
              <a:ext cx="144" cy="14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0" name="Oval 4"/>
            <p:cNvSpPr>
              <a:spLocks noChangeArrowheads="1"/>
            </p:cNvSpPr>
            <p:nvPr/>
          </p:nvSpPr>
          <p:spPr bwMode="auto">
            <a:xfrm rot="20373818">
              <a:off x="1596" y="3198"/>
              <a:ext cx="117" cy="12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1" name="AutoShape 5"/>
            <p:cNvSpPr>
              <a:spLocks noChangeArrowheads="1"/>
            </p:cNvSpPr>
            <p:nvPr/>
          </p:nvSpPr>
          <p:spPr bwMode="auto">
            <a:xfrm rot="20373818">
              <a:off x="1536" y="3277"/>
              <a:ext cx="195" cy="212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2" name="Oval 6"/>
            <p:cNvSpPr>
              <a:spLocks noChangeArrowheads="1"/>
            </p:cNvSpPr>
            <p:nvPr/>
          </p:nvSpPr>
          <p:spPr bwMode="auto">
            <a:xfrm rot="20373818">
              <a:off x="1669" y="3349"/>
              <a:ext cx="117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4" name="Oval 8"/>
            <p:cNvSpPr>
              <a:spLocks noChangeArrowheads="1"/>
            </p:cNvSpPr>
            <p:nvPr/>
          </p:nvSpPr>
          <p:spPr bwMode="auto">
            <a:xfrm rot="1637499">
              <a:off x="3633" y="3219"/>
              <a:ext cx="117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5" name="AutoShape 9"/>
            <p:cNvSpPr>
              <a:spLocks noChangeArrowheads="1"/>
            </p:cNvSpPr>
            <p:nvPr/>
          </p:nvSpPr>
          <p:spPr bwMode="auto">
            <a:xfrm rot="1637499">
              <a:off x="3552" y="3081"/>
              <a:ext cx="195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6" name="Oval 10"/>
            <p:cNvSpPr>
              <a:spLocks noChangeArrowheads="1"/>
            </p:cNvSpPr>
            <p:nvPr/>
          </p:nvSpPr>
          <p:spPr bwMode="auto">
            <a:xfrm rot="1637499">
              <a:off x="3688" y="3058"/>
              <a:ext cx="117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8" name="Oval 12"/>
            <p:cNvSpPr>
              <a:spLocks noChangeArrowheads="1"/>
            </p:cNvSpPr>
            <p:nvPr/>
          </p:nvSpPr>
          <p:spPr bwMode="auto">
            <a:xfrm rot="3624487">
              <a:off x="1732" y="2923"/>
              <a:ext cx="127" cy="11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9" name="AutoShape 13"/>
            <p:cNvSpPr>
              <a:spLocks noChangeArrowheads="1"/>
            </p:cNvSpPr>
            <p:nvPr/>
          </p:nvSpPr>
          <p:spPr bwMode="auto">
            <a:xfrm rot="3624487">
              <a:off x="1575" y="2881"/>
              <a:ext cx="213" cy="196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0" name="Oval 14"/>
            <p:cNvSpPr>
              <a:spLocks noChangeArrowheads="1"/>
            </p:cNvSpPr>
            <p:nvPr/>
          </p:nvSpPr>
          <p:spPr bwMode="auto">
            <a:xfrm rot="3624487">
              <a:off x="1606" y="3025"/>
              <a:ext cx="128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2" name="Oval 16"/>
            <p:cNvSpPr>
              <a:spLocks noChangeArrowheads="1"/>
            </p:cNvSpPr>
            <p:nvPr/>
          </p:nvSpPr>
          <p:spPr bwMode="auto">
            <a:xfrm rot="4947554">
              <a:off x="2347" y="3013"/>
              <a:ext cx="128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3" name="AutoShape 17"/>
            <p:cNvSpPr>
              <a:spLocks noChangeArrowheads="1"/>
            </p:cNvSpPr>
            <p:nvPr/>
          </p:nvSpPr>
          <p:spPr bwMode="auto">
            <a:xfrm rot="4947554">
              <a:off x="2352" y="2881"/>
              <a:ext cx="214" cy="196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4" name="Oval 18"/>
            <p:cNvSpPr>
              <a:spLocks noChangeArrowheads="1"/>
            </p:cNvSpPr>
            <p:nvPr/>
          </p:nvSpPr>
          <p:spPr bwMode="auto">
            <a:xfrm rot="4947554">
              <a:off x="2500" y="2969"/>
              <a:ext cx="128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6" name="Oval 20"/>
            <p:cNvSpPr>
              <a:spLocks noChangeArrowheads="1"/>
            </p:cNvSpPr>
            <p:nvPr/>
          </p:nvSpPr>
          <p:spPr bwMode="auto">
            <a:xfrm rot="15338328">
              <a:off x="2085" y="2949"/>
              <a:ext cx="127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7" name="AutoShape 21"/>
            <p:cNvSpPr>
              <a:spLocks noChangeArrowheads="1"/>
            </p:cNvSpPr>
            <p:nvPr/>
          </p:nvSpPr>
          <p:spPr bwMode="auto">
            <a:xfrm rot="15338328">
              <a:off x="2005" y="3008"/>
              <a:ext cx="212" cy="196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8" name="Oval 22"/>
            <p:cNvSpPr>
              <a:spLocks noChangeArrowheads="1"/>
            </p:cNvSpPr>
            <p:nvPr/>
          </p:nvSpPr>
          <p:spPr bwMode="auto">
            <a:xfrm rot="15338328">
              <a:off x="1938" y="3012"/>
              <a:ext cx="127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00" name="Oval 24"/>
            <p:cNvSpPr>
              <a:spLocks noChangeArrowheads="1"/>
            </p:cNvSpPr>
            <p:nvPr/>
          </p:nvSpPr>
          <p:spPr bwMode="auto">
            <a:xfrm rot="14733259">
              <a:off x="3298" y="3249"/>
              <a:ext cx="128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01" name="AutoShape 25"/>
            <p:cNvSpPr>
              <a:spLocks noChangeArrowheads="1"/>
            </p:cNvSpPr>
            <p:nvPr/>
          </p:nvSpPr>
          <p:spPr bwMode="auto">
            <a:xfrm rot="14733259">
              <a:off x="3233" y="3314"/>
              <a:ext cx="213" cy="196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02" name="Oval 26"/>
            <p:cNvSpPr>
              <a:spLocks noChangeArrowheads="1"/>
            </p:cNvSpPr>
            <p:nvPr/>
          </p:nvSpPr>
          <p:spPr bwMode="auto">
            <a:xfrm rot="14733259">
              <a:off x="3163" y="3339"/>
              <a:ext cx="128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04" name="Oval 28"/>
            <p:cNvSpPr>
              <a:spLocks noChangeArrowheads="1"/>
            </p:cNvSpPr>
            <p:nvPr/>
          </p:nvSpPr>
          <p:spPr bwMode="auto">
            <a:xfrm rot="2406573">
              <a:off x="3595" y="3670"/>
              <a:ext cx="118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05" name="AutoShape 29"/>
            <p:cNvSpPr>
              <a:spLocks noChangeArrowheads="1"/>
            </p:cNvSpPr>
            <p:nvPr/>
          </p:nvSpPr>
          <p:spPr bwMode="auto">
            <a:xfrm rot="2406573">
              <a:off x="3448" y="3667"/>
              <a:ext cx="196" cy="214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06" name="Oval 30"/>
            <p:cNvSpPr>
              <a:spLocks noChangeArrowheads="1"/>
            </p:cNvSpPr>
            <p:nvPr/>
          </p:nvSpPr>
          <p:spPr bwMode="auto">
            <a:xfrm rot="2406573">
              <a:off x="3509" y="3814"/>
              <a:ext cx="118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08" name="Oval 32"/>
            <p:cNvSpPr>
              <a:spLocks noChangeArrowheads="1"/>
            </p:cNvSpPr>
            <p:nvPr/>
          </p:nvSpPr>
          <p:spPr bwMode="auto">
            <a:xfrm rot="-458626">
              <a:off x="1654" y="3780"/>
              <a:ext cx="118" cy="12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09" name="AutoShape 33"/>
            <p:cNvSpPr>
              <a:spLocks noChangeArrowheads="1"/>
            </p:cNvSpPr>
            <p:nvPr/>
          </p:nvSpPr>
          <p:spPr bwMode="auto">
            <a:xfrm rot="-458626">
              <a:off x="1530" y="3689"/>
              <a:ext cx="196" cy="212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10" name="Oval 34"/>
            <p:cNvSpPr>
              <a:spLocks noChangeArrowheads="1"/>
            </p:cNvSpPr>
            <p:nvPr/>
          </p:nvSpPr>
          <p:spPr bwMode="auto">
            <a:xfrm rot="-458626">
              <a:off x="1616" y="3616"/>
              <a:ext cx="118" cy="12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12" name="Oval 36"/>
            <p:cNvSpPr>
              <a:spLocks noChangeArrowheads="1"/>
            </p:cNvSpPr>
            <p:nvPr/>
          </p:nvSpPr>
          <p:spPr bwMode="auto">
            <a:xfrm rot="4864451">
              <a:off x="2355" y="3849"/>
              <a:ext cx="128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13" name="AutoShape 37"/>
            <p:cNvSpPr>
              <a:spLocks noChangeArrowheads="1"/>
            </p:cNvSpPr>
            <p:nvPr/>
          </p:nvSpPr>
          <p:spPr bwMode="auto">
            <a:xfrm rot="4864451">
              <a:off x="2206" y="3764"/>
              <a:ext cx="213" cy="196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14" name="Oval 38"/>
            <p:cNvSpPr>
              <a:spLocks noChangeArrowheads="1"/>
            </p:cNvSpPr>
            <p:nvPr/>
          </p:nvSpPr>
          <p:spPr bwMode="auto">
            <a:xfrm rot="4864451">
              <a:off x="2203" y="3897"/>
              <a:ext cx="128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16" name="Oval 40"/>
            <p:cNvSpPr>
              <a:spLocks noChangeArrowheads="1"/>
            </p:cNvSpPr>
            <p:nvPr/>
          </p:nvSpPr>
          <p:spPr bwMode="auto">
            <a:xfrm rot="-3925902">
              <a:off x="4099" y="3070"/>
              <a:ext cx="127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17" name="AutoShape 41"/>
            <p:cNvSpPr>
              <a:spLocks noChangeArrowheads="1"/>
            </p:cNvSpPr>
            <p:nvPr/>
          </p:nvSpPr>
          <p:spPr bwMode="auto">
            <a:xfrm rot="-3925902">
              <a:off x="4118" y="3128"/>
              <a:ext cx="213" cy="195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18" name="Oval 42"/>
            <p:cNvSpPr>
              <a:spLocks noChangeArrowheads="1"/>
            </p:cNvSpPr>
            <p:nvPr/>
          </p:nvSpPr>
          <p:spPr bwMode="auto">
            <a:xfrm rot="-3925902">
              <a:off x="4251" y="3115"/>
              <a:ext cx="128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20" name="Oval 44"/>
            <p:cNvSpPr>
              <a:spLocks noChangeArrowheads="1"/>
            </p:cNvSpPr>
            <p:nvPr/>
          </p:nvSpPr>
          <p:spPr bwMode="auto">
            <a:xfrm>
              <a:off x="1728" y="3058"/>
              <a:ext cx="235" cy="256"/>
            </a:xfrm>
            <a:prstGeom prst="ellipse">
              <a:avLst/>
            </a:prstGeom>
            <a:gradFill rotWithShape="0">
              <a:gsLst>
                <a:gs pos="0">
                  <a:schemeClr val="accent2">
                    <a:gamma/>
                    <a:tint val="27451"/>
                    <a:invGamma/>
                  </a:schemeClr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r>
                <a:rPr lang="en-US" altLang="en-US" sz="4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Guttman Yad-Brush" panose="02010401010101010101" pitchFamily="2" charset="-79"/>
                </a:rPr>
                <a:t>-</a:t>
              </a:r>
              <a:endParaRPr lang="en-US" altLang="en-US" sz="4800">
                <a:effectLst>
                  <a:outerShdw blurRad="38100" dist="38100" dir="2700000" algn="tl">
                    <a:srgbClr val="FFFFFF"/>
                  </a:outerShdw>
                </a:effectLst>
                <a:cs typeface="Guttman Yad-Brush" panose="02010401010101010101" pitchFamily="2" charset="-79"/>
              </a:endParaRPr>
            </a:p>
          </p:txBody>
        </p:sp>
        <p:sp>
          <p:nvSpPr>
            <p:cNvPr id="50222" name="Oval 46"/>
            <p:cNvSpPr>
              <a:spLocks noChangeArrowheads="1"/>
            </p:cNvSpPr>
            <p:nvPr/>
          </p:nvSpPr>
          <p:spPr bwMode="auto">
            <a:xfrm rot="4864451">
              <a:off x="2451" y="3152"/>
              <a:ext cx="128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23" name="AutoShape 47"/>
            <p:cNvSpPr>
              <a:spLocks noChangeArrowheads="1"/>
            </p:cNvSpPr>
            <p:nvPr/>
          </p:nvSpPr>
          <p:spPr bwMode="auto">
            <a:xfrm rot="4864451">
              <a:off x="2302" y="3067"/>
              <a:ext cx="213" cy="196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24" name="Oval 48"/>
            <p:cNvSpPr>
              <a:spLocks noChangeArrowheads="1"/>
            </p:cNvSpPr>
            <p:nvPr/>
          </p:nvSpPr>
          <p:spPr bwMode="auto">
            <a:xfrm rot="4864451">
              <a:off x="2299" y="3200"/>
              <a:ext cx="128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26" name="Oval 50"/>
            <p:cNvSpPr>
              <a:spLocks noChangeArrowheads="1"/>
            </p:cNvSpPr>
            <p:nvPr/>
          </p:nvSpPr>
          <p:spPr bwMode="auto">
            <a:xfrm rot="20373818">
              <a:off x="2220" y="3337"/>
              <a:ext cx="117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27" name="AutoShape 51"/>
            <p:cNvSpPr>
              <a:spLocks noChangeArrowheads="1"/>
            </p:cNvSpPr>
            <p:nvPr/>
          </p:nvSpPr>
          <p:spPr bwMode="auto">
            <a:xfrm rot="20373818">
              <a:off x="2160" y="3416"/>
              <a:ext cx="195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28" name="Oval 52"/>
            <p:cNvSpPr>
              <a:spLocks noChangeArrowheads="1"/>
            </p:cNvSpPr>
            <p:nvPr/>
          </p:nvSpPr>
          <p:spPr bwMode="auto">
            <a:xfrm rot="20373818">
              <a:off x="2293" y="3489"/>
              <a:ext cx="117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30" name="Oval 54"/>
            <p:cNvSpPr>
              <a:spLocks noChangeArrowheads="1"/>
            </p:cNvSpPr>
            <p:nvPr/>
          </p:nvSpPr>
          <p:spPr bwMode="auto">
            <a:xfrm rot="2406573">
              <a:off x="2891" y="2883"/>
              <a:ext cx="118" cy="12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31" name="AutoShape 55"/>
            <p:cNvSpPr>
              <a:spLocks noChangeArrowheads="1"/>
            </p:cNvSpPr>
            <p:nvPr/>
          </p:nvSpPr>
          <p:spPr bwMode="auto">
            <a:xfrm rot="2406573">
              <a:off x="2744" y="2880"/>
              <a:ext cx="196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32" name="Oval 56"/>
            <p:cNvSpPr>
              <a:spLocks noChangeArrowheads="1"/>
            </p:cNvSpPr>
            <p:nvPr/>
          </p:nvSpPr>
          <p:spPr bwMode="auto">
            <a:xfrm rot="2406573">
              <a:off x="2805" y="3026"/>
              <a:ext cx="118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34" name="Oval 58"/>
            <p:cNvSpPr>
              <a:spLocks noChangeArrowheads="1"/>
            </p:cNvSpPr>
            <p:nvPr/>
          </p:nvSpPr>
          <p:spPr bwMode="auto">
            <a:xfrm rot="1637055">
              <a:off x="4072" y="3337"/>
              <a:ext cx="118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35" name="AutoShape 59"/>
            <p:cNvSpPr>
              <a:spLocks noChangeArrowheads="1"/>
            </p:cNvSpPr>
            <p:nvPr/>
          </p:nvSpPr>
          <p:spPr bwMode="auto">
            <a:xfrm rot="1637055">
              <a:off x="3936" y="3360"/>
              <a:ext cx="196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36" name="Oval 60"/>
            <p:cNvSpPr>
              <a:spLocks noChangeArrowheads="1"/>
            </p:cNvSpPr>
            <p:nvPr/>
          </p:nvSpPr>
          <p:spPr bwMode="auto">
            <a:xfrm rot="1637055">
              <a:off x="4018" y="3498"/>
              <a:ext cx="117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38" name="Oval 62"/>
            <p:cNvSpPr>
              <a:spLocks noChangeArrowheads="1"/>
            </p:cNvSpPr>
            <p:nvPr/>
          </p:nvSpPr>
          <p:spPr bwMode="auto">
            <a:xfrm rot="15338328">
              <a:off x="2014" y="3296"/>
              <a:ext cx="128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39" name="AutoShape 63"/>
            <p:cNvSpPr>
              <a:spLocks noChangeArrowheads="1"/>
            </p:cNvSpPr>
            <p:nvPr/>
          </p:nvSpPr>
          <p:spPr bwMode="auto">
            <a:xfrm rot="15338328">
              <a:off x="1933" y="3356"/>
              <a:ext cx="213" cy="196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40" name="Oval 64"/>
            <p:cNvSpPr>
              <a:spLocks noChangeArrowheads="1"/>
            </p:cNvSpPr>
            <p:nvPr/>
          </p:nvSpPr>
          <p:spPr bwMode="auto">
            <a:xfrm rot="15338328">
              <a:off x="1867" y="3359"/>
              <a:ext cx="128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42" name="Oval 66"/>
            <p:cNvSpPr>
              <a:spLocks noChangeArrowheads="1"/>
            </p:cNvSpPr>
            <p:nvPr/>
          </p:nvSpPr>
          <p:spPr bwMode="auto">
            <a:xfrm rot="-12586413">
              <a:off x="3120" y="3041"/>
              <a:ext cx="118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43" name="AutoShape 67"/>
            <p:cNvSpPr>
              <a:spLocks noChangeArrowheads="1"/>
            </p:cNvSpPr>
            <p:nvPr/>
          </p:nvSpPr>
          <p:spPr bwMode="auto">
            <a:xfrm rot="-12586413">
              <a:off x="3178" y="3012"/>
              <a:ext cx="196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44" name="Oval 68"/>
            <p:cNvSpPr>
              <a:spLocks noChangeArrowheads="1"/>
            </p:cNvSpPr>
            <p:nvPr/>
          </p:nvSpPr>
          <p:spPr bwMode="auto">
            <a:xfrm rot="-12586413">
              <a:off x="3215" y="3178"/>
              <a:ext cx="118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46" name="Oval 70"/>
            <p:cNvSpPr>
              <a:spLocks noChangeArrowheads="1"/>
            </p:cNvSpPr>
            <p:nvPr/>
          </p:nvSpPr>
          <p:spPr bwMode="auto">
            <a:xfrm rot="-12586413">
              <a:off x="2831" y="3227"/>
              <a:ext cx="117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47" name="AutoShape 71"/>
            <p:cNvSpPr>
              <a:spLocks noChangeArrowheads="1"/>
            </p:cNvSpPr>
            <p:nvPr/>
          </p:nvSpPr>
          <p:spPr bwMode="auto">
            <a:xfrm rot="-12586413">
              <a:off x="2889" y="3198"/>
              <a:ext cx="195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48" name="Oval 72"/>
            <p:cNvSpPr>
              <a:spLocks noChangeArrowheads="1"/>
            </p:cNvSpPr>
            <p:nvPr/>
          </p:nvSpPr>
          <p:spPr bwMode="auto">
            <a:xfrm rot="-12586413">
              <a:off x="2926" y="3364"/>
              <a:ext cx="117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50" name="Oval 74"/>
            <p:cNvSpPr>
              <a:spLocks noChangeArrowheads="1"/>
            </p:cNvSpPr>
            <p:nvPr/>
          </p:nvSpPr>
          <p:spPr bwMode="auto">
            <a:xfrm rot="-6341964">
              <a:off x="3322" y="3355"/>
              <a:ext cx="113" cy="13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51" name="AutoShape 75"/>
            <p:cNvSpPr>
              <a:spLocks noChangeArrowheads="1"/>
            </p:cNvSpPr>
            <p:nvPr/>
          </p:nvSpPr>
          <p:spPr bwMode="auto">
            <a:xfrm rot="-6341964">
              <a:off x="3399" y="3333"/>
              <a:ext cx="188" cy="221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52" name="Oval 76"/>
            <p:cNvSpPr>
              <a:spLocks noChangeArrowheads="1"/>
            </p:cNvSpPr>
            <p:nvPr/>
          </p:nvSpPr>
          <p:spPr bwMode="auto">
            <a:xfrm rot="-6341964">
              <a:off x="3480" y="3280"/>
              <a:ext cx="113" cy="13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54" name="Oval 78"/>
            <p:cNvSpPr>
              <a:spLocks noChangeArrowheads="1"/>
            </p:cNvSpPr>
            <p:nvPr/>
          </p:nvSpPr>
          <p:spPr bwMode="auto">
            <a:xfrm rot="-7493804">
              <a:off x="1924" y="3849"/>
              <a:ext cx="118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55" name="AutoShape 79"/>
            <p:cNvSpPr>
              <a:spLocks noChangeArrowheads="1"/>
            </p:cNvSpPr>
            <p:nvPr/>
          </p:nvSpPr>
          <p:spPr bwMode="auto">
            <a:xfrm rot="-7493804">
              <a:off x="2001" y="3793"/>
              <a:ext cx="196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56" name="Oval 80"/>
            <p:cNvSpPr>
              <a:spLocks noChangeArrowheads="1"/>
            </p:cNvSpPr>
            <p:nvPr/>
          </p:nvSpPr>
          <p:spPr bwMode="auto">
            <a:xfrm rot="-7493804">
              <a:off x="2046" y="3732"/>
              <a:ext cx="117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58" name="Oval 82"/>
            <p:cNvSpPr>
              <a:spLocks noChangeArrowheads="1"/>
            </p:cNvSpPr>
            <p:nvPr/>
          </p:nvSpPr>
          <p:spPr bwMode="auto">
            <a:xfrm rot="4864451">
              <a:off x="3330" y="3908"/>
              <a:ext cx="128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59" name="AutoShape 83"/>
            <p:cNvSpPr>
              <a:spLocks noChangeArrowheads="1"/>
            </p:cNvSpPr>
            <p:nvPr/>
          </p:nvSpPr>
          <p:spPr bwMode="auto">
            <a:xfrm rot="4864451">
              <a:off x="3181" y="3823"/>
              <a:ext cx="213" cy="196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60" name="Oval 84"/>
            <p:cNvSpPr>
              <a:spLocks noChangeArrowheads="1"/>
            </p:cNvSpPr>
            <p:nvPr/>
          </p:nvSpPr>
          <p:spPr bwMode="auto">
            <a:xfrm rot="4864451">
              <a:off x="3178" y="3956"/>
              <a:ext cx="128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62" name="Oval 86"/>
            <p:cNvSpPr>
              <a:spLocks noChangeArrowheads="1"/>
            </p:cNvSpPr>
            <p:nvPr/>
          </p:nvSpPr>
          <p:spPr bwMode="auto">
            <a:xfrm rot="2406573">
              <a:off x="3939" y="3572"/>
              <a:ext cx="118" cy="12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63" name="AutoShape 87"/>
            <p:cNvSpPr>
              <a:spLocks noChangeArrowheads="1"/>
            </p:cNvSpPr>
            <p:nvPr/>
          </p:nvSpPr>
          <p:spPr bwMode="auto">
            <a:xfrm rot="2406573">
              <a:off x="3792" y="3569"/>
              <a:ext cx="196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64" name="Oval 88"/>
            <p:cNvSpPr>
              <a:spLocks noChangeArrowheads="1"/>
            </p:cNvSpPr>
            <p:nvPr/>
          </p:nvSpPr>
          <p:spPr bwMode="auto">
            <a:xfrm rot="2406573">
              <a:off x="3853" y="3715"/>
              <a:ext cx="118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66" name="Oval 90"/>
            <p:cNvSpPr>
              <a:spLocks noChangeArrowheads="1"/>
            </p:cNvSpPr>
            <p:nvPr/>
          </p:nvSpPr>
          <p:spPr bwMode="auto">
            <a:xfrm rot="8326936">
              <a:off x="3068" y="3808"/>
              <a:ext cx="132" cy="11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67" name="AutoShape 91"/>
            <p:cNvSpPr>
              <a:spLocks noChangeArrowheads="1"/>
            </p:cNvSpPr>
            <p:nvPr/>
          </p:nvSpPr>
          <p:spPr bwMode="auto">
            <a:xfrm rot="8326936">
              <a:off x="3010" y="3659"/>
              <a:ext cx="220" cy="190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68" name="Oval 92"/>
            <p:cNvSpPr>
              <a:spLocks noChangeArrowheads="1"/>
            </p:cNvSpPr>
            <p:nvPr/>
          </p:nvSpPr>
          <p:spPr bwMode="auto">
            <a:xfrm rot="8326936">
              <a:off x="2948" y="3710"/>
              <a:ext cx="132" cy="11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70" name="Oval 94"/>
            <p:cNvSpPr>
              <a:spLocks noChangeArrowheads="1"/>
            </p:cNvSpPr>
            <p:nvPr/>
          </p:nvSpPr>
          <p:spPr bwMode="auto">
            <a:xfrm rot="-5288712">
              <a:off x="2383" y="3621"/>
              <a:ext cx="114" cy="13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71" name="AutoShape 95"/>
            <p:cNvSpPr>
              <a:spLocks noChangeArrowheads="1"/>
            </p:cNvSpPr>
            <p:nvPr/>
          </p:nvSpPr>
          <p:spPr bwMode="auto">
            <a:xfrm rot="-5288712">
              <a:off x="2442" y="3634"/>
              <a:ext cx="190" cy="220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72" name="Oval 96"/>
            <p:cNvSpPr>
              <a:spLocks noChangeArrowheads="1"/>
            </p:cNvSpPr>
            <p:nvPr/>
          </p:nvSpPr>
          <p:spPr bwMode="auto">
            <a:xfrm rot="-5288712">
              <a:off x="2551" y="3595"/>
              <a:ext cx="114" cy="13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74" name="Oval 98"/>
            <p:cNvSpPr>
              <a:spLocks noChangeArrowheads="1"/>
            </p:cNvSpPr>
            <p:nvPr/>
          </p:nvSpPr>
          <p:spPr bwMode="auto">
            <a:xfrm rot="-12586413">
              <a:off x="2557" y="3227"/>
              <a:ext cx="117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75" name="AutoShape 99"/>
            <p:cNvSpPr>
              <a:spLocks noChangeArrowheads="1"/>
            </p:cNvSpPr>
            <p:nvPr/>
          </p:nvSpPr>
          <p:spPr bwMode="auto">
            <a:xfrm rot="-12586413">
              <a:off x="2615" y="3198"/>
              <a:ext cx="195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76" name="Oval 100"/>
            <p:cNvSpPr>
              <a:spLocks noChangeArrowheads="1"/>
            </p:cNvSpPr>
            <p:nvPr/>
          </p:nvSpPr>
          <p:spPr bwMode="auto">
            <a:xfrm rot="-12586413">
              <a:off x="2652" y="3364"/>
              <a:ext cx="117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50" name="Oval 174"/>
            <p:cNvSpPr>
              <a:spLocks noChangeArrowheads="1"/>
            </p:cNvSpPr>
            <p:nvPr/>
          </p:nvSpPr>
          <p:spPr bwMode="auto">
            <a:xfrm>
              <a:off x="2352" y="3337"/>
              <a:ext cx="235" cy="256"/>
            </a:xfrm>
            <a:prstGeom prst="ellipse">
              <a:avLst/>
            </a:prstGeom>
            <a:gradFill rotWithShape="0">
              <a:gsLst>
                <a:gs pos="0">
                  <a:schemeClr val="accent2">
                    <a:gamma/>
                    <a:tint val="27451"/>
                    <a:invGamma/>
                  </a:schemeClr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r>
                <a:rPr lang="en-US" altLang="en-US" sz="4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Guttman Yad-Brush" panose="02010401010101010101" pitchFamily="2" charset="-79"/>
                </a:rPr>
                <a:t>-</a:t>
              </a:r>
              <a:endParaRPr lang="en-US" altLang="en-US" sz="4800">
                <a:effectLst>
                  <a:outerShdw blurRad="38100" dist="38100" dir="2700000" algn="tl">
                    <a:srgbClr val="FFFFFF"/>
                  </a:outerShdw>
                </a:effectLst>
                <a:cs typeface="Guttman Yad-Brush" panose="02010401010101010101" pitchFamily="2" charset="-79"/>
              </a:endParaRPr>
            </a:p>
          </p:txBody>
        </p:sp>
        <p:sp>
          <p:nvSpPr>
            <p:cNvPr id="50351" name="Oval 175"/>
            <p:cNvSpPr>
              <a:spLocks noChangeArrowheads="1"/>
            </p:cNvSpPr>
            <p:nvPr/>
          </p:nvSpPr>
          <p:spPr bwMode="auto">
            <a:xfrm>
              <a:off x="3696" y="3383"/>
              <a:ext cx="197" cy="186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r>
                <a:rPr lang="en-US" altLang="en-US" sz="3200">
                  <a:effectLst>
                    <a:outerShdw blurRad="38100" dist="38100" dir="2700000" algn="tl">
                      <a:srgbClr val="FFFFFF"/>
                    </a:outerShdw>
                  </a:effectLst>
                  <a:cs typeface="Guttman Yad-Brush" panose="02010401010101010101" pitchFamily="2" charset="-79"/>
                </a:rPr>
                <a:t>+</a:t>
              </a:r>
            </a:p>
          </p:txBody>
        </p:sp>
        <p:sp>
          <p:nvSpPr>
            <p:cNvPr id="50353" name="Oval 177"/>
            <p:cNvSpPr>
              <a:spLocks noChangeArrowheads="1"/>
            </p:cNvSpPr>
            <p:nvPr/>
          </p:nvSpPr>
          <p:spPr bwMode="auto">
            <a:xfrm>
              <a:off x="1781" y="3616"/>
              <a:ext cx="235" cy="255"/>
            </a:xfrm>
            <a:prstGeom prst="ellipse">
              <a:avLst/>
            </a:prstGeom>
            <a:gradFill rotWithShape="0">
              <a:gsLst>
                <a:gs pos="0">
                  <a:schemeClr val="accent2">
                    <a:gamma/>
                    <a:tint val="27451"/>
                    <a:invGamma/>
                  </a:schemeClr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r>
                <a:rPr lang="en-US" altLang="en-US" sz="4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Guttman Yad-Brush" panose="02010401010101010101" pitchFamily="2" charset="-79"/>
                </a:rPr>
                <a:t>-</a:t>
              </a:r>
              <a:endParaRPr lang="en-US" altLang="en-US" sz="4800">
                <a:effectLst>
                  <a:outerShdw blurRad="38100" dist="38100" dir="2700000" algn="tl">
                    <a:srgbClr val="FFFFFF"/>
                  </a:outerShdw>
                </a:effectLst>
                <a:cs typeface="Guttman Yad-Brush" panose="02010401010101010101" pitchFamily="2" charset="-79"/>
              </a:endParaRPr>
            </a:p>
          </p:txBody>
        </p:sp>
        <p:sp>
          <p:nvSpPr>
            <p:cNvPr id="50424" name="Oval 248"/>
            <p:cNvSpPr>
              <a:spLocks noChangeArrowheads="1"/>
            </p:cNvSpPr>
            <p:nvPr/>
          </p:nvSpPr>
          <p:spPr bwMode="auto">
            <a:xfrm>
              <a:off x="3360" y="2965"/>
              <a:ext cx="197" cy="186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r>
                <a:rPr lang="en-US" altLang="en-US" sz="3200">
                  <a:effectLst>
                    <a:outerShdw blurRad="38100" dist="38100" dir="2700000" algn="tl">
                      <a:srgbClr val="FFFFFF"/>
                    </a:outerShdw>
                  </a:effectLst>
                  <a:cs typeface="Guttman Yad-Brush" panose="02010401010101010101" pitchFamily="2" charset="-79"/>
                </a:rPr>
                <a:t>+</a:t>
              </a:r>
            </a:p>
          </p:txBody>
        </p:sp>
        <p:sp>
          <p:nvSpPr>
            <p:cNvPr id="50425" name="Oval 249"/>
            <p:cNvSpPr>
              <a:spLocks noChangeArrowheads="1"/>
            </p:cNvSpPr>
            <p:nvPr/>
          </p:nvSpPr>
          <p:spPr bwMode="auto">
            <a:xfrm>
              <a:off x="3264" y="3569"/>
              <a:ext cx="197" cy="186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rtl="0"/>
              <a:r>
                <a:rPr lang="en-US" altLang="en-US" sz="3200">
                  <a:effectLst>
                    <a:outerShdw blurRad="38100" dist="38100" dir="2700000" algn="tl">
                      <a:srgbClr val="FFFFFF"/>
                    </a:outerShdw>
                  </a:effectLst>
                  <a:cs typeface="Guttman Yad-Brush" panose="02010401010101010101" pitchFamily="2" charset="-79"/>
                </a:rPr>
                <a:t>+</a:t>
              </a:r>
            </a:p>
          </p:txBody>
        </p:sp>
        <p:sp>
          <p:nvSpPr>
            <p:cNvPr id="50427" name="Oval 251"/>
            <p:cNvSpPr>
              <a:spLocks noChangeArrowheads="1"/>
            </p:cNvSpPr>
            <p:nvPr/>
          </p:nvSpPr>
          <p:spPr bwMode="auto">
            <a:xfrm rot="2406573">
              <a:off x="4179" y="3665"/>
              <a:ext cx="118" cy="12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28" name="AutoShape 252"/>
            <p:cNvSpPr>
              <a:spLocks noChangeArrowheads="1"/>
            </p:cNvSpPr>
            <p:nvPr/>
          </p:nvSpPr>
          <p:spPr bwMode="auto">
            <a:xfrm rot="2406573">
              <a:off x="4032" y="3662"/>
              <a:ext cx="196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29" name="Oval 253"/>
            <p:cNvSpPr>
              <a:spLocks noChangeArrowheads="1"/>
            </p:cNvSpPr>
            <p:nvPr/>
          </p:nvSpPr>
          <p:spPr bwMode="auto">
            <a:xfrm rot="2406573">
              <a:off x="4093" y="3808"/>
              <a:ext cx="118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31" name="Oval 255"/>
            <p:cNvSpPr>
              <a:spLocks noChangeArrowheads="1"/>
            </p:cNvSpPr>
            <p:nvPr/>
          </p:nvSpPr>
          <p:spPr bwMode="auto">
            <a:xfrm rot="2406573">
              <a:off x="2835" y="3805"/>
              <a:ext cx="118" cy="12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32" name="AutoShape 256"/>
            <p:cNvSpPr>
              <a:spLocks noChangeArrowheads="1"/>
            </p:cNvSpPr>
            <p:nvPr/>
          </p:nvSpPr>
          <p:spPr bwMode="auto">
            <a:xfrm rot="2406573">
              <a:off x="2688" y="3802"/>
              <a:ext cx="196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33" name="Oval 257"/>
            <p:cNvSpPr>
              <a:spLocks noChangeArrowheads="1"/>
            </p:cNvSpPr>
            <p:nvPr/>
          </p:nvSpPr>
          <p:spPr bwMode="auto">
            <a:xfrm rot="2406573">
              <a:off x="2749" y="3948"/>
              <a:ext cx="118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35" name="Oval 259"/>
            <p:cNvSpPr>
              <a:spLocks noChangeArrowheads="1"/>
            </p:cNvSpPr>
            <p:nvPr/>
          </p:nvSpPr>
          <p:spPr bwMode="auto">
            <a:xfrm rot="-12586413">
              <a:off x="2448" y="3831"/>
              <a:ext cx="117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36" name="AutoShape 260"/>
            <p:cNvSpPr>
              <a:spLocks noChangeArrowheads="1"/>
            </p:cNvSpPr>
            <p:nvPr/>
          </p:nvSpPr>
          <p:spPr bwMode="auto">
            <a:xfrm rot="-12586413">
              <a:off x="2506" y="3802"/>
              <a:ext cx="195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37" name="Oval 261"/>
            <p:cNvSpPr>
              <a:spLocks noChangeArrowheads="1"/>
            </p:cNvSpPr>
            <p:nvPr/>
          </p:nvSpPr>
          <p:spPr bwMode="auto">
            <a:xfrm rot="-12586413">
              <a:off x="2543" y="3968"/>
              <a:ext cx="117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39" name="Oval 263"/>
            <p:cNvSpPr>
              <a:spLocks noChangeArrowheads="1"/>
            </p:cNvSpPr>
            <p:nvPr/>
          </p:nvSpPr>
          <p:spPr bwMode="auto">
            <a:xfrm rot="-12586413">
              <a:off x="2880" y="3459"/>
              <a:ext cx="117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40" name="AutoShape 264"/>
            <p:cNvSpPr>
              <a:spLocks noChangeArrowheads="1"/>
            </p:cNvSpPr>
            <p:nvPr/>
          </p:nvSpPr>
          <p:spPr bwMode="auto">
            <a:xfrm rot="-12586413">
              <a:off x="2938" y="3430"/>
              <a:ext cx="195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41" name="Oval 265"/>
            <p:cNvSpPr>
              <a:spLocks noChangeArrowheads="1"/>
            </p:cNvSpPr>
            <p:nvPr/>
          </p:nvSpPr>
          <p:spPr bwMode="auto">
            <a:xfrm rot="-12586413">
              <a:off x="2975" y="3596"/>
              <a:ext cx="117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43" name="Oval 267"/>
            <p:cNvSpPr>
              <a:spLocks noChangeArrowheads="1"/>
            </p:cNvSpPr>
            <p:nvPr/>
          </p:nvSpPr>
          <p:spPr bwMode="auto">
            <a:xfrm rot="2406573">
              <a:off x="2787" y="3526"/>
              <a:ext cx="118" cy="12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44" name="AutoShape 268"/>
            <p:cNvSpPr>
              <a:spLocks noChangeArrowheads="1"/>
            </p:cNvSpPr>
            <p:nvPr/>
          </p:nvSpPr>
          <p:spPr bwMode="auto">
            <a:xfrm rot="2406573">
              <a:off x="2640" y="3523"/>
              <a:ext cx="196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45" name="Oval 269"/>
            <p:cNvSpPr>
              <a:spLocks noChangeArrowheads="1"/>
            </p:cNvSpPr>
            <p:nvPr/>
          </p:nvSpPr>
          <p:spPr bwMode="auto">
            <a:xfrm rot="2406573">
              <a:off x="2701" y="3669"/>
              <a:ext cx="118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47" name="Oval 271"/>
            <p:cNvSpPr>
              <a:spLocks noChangeArrowheads="1"/>
            </p:cNvSpPr>
            <p:nvPr/>
          </p:nvSpPr>
          <p:spPr bwMode="auto">
            <a:xfrm rot="-3925902">
              <a:off x="3715" y="3767"/>
              <a:ext cx="127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48" name="AutoShape 272"/>
            <p:cNvSpPr>
              <a:spLocks noChangeArrowheads="1"/>
            </p:cNvSpPr>
            <p:nvPr/>
          </p:nvSpPr>
          <p:spPr bwMode="auto">
            <a:xfrm rot="-3925902">
              <a:off x="3734" y="3825"/>
              <a:ext cx="213" cy="195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49" name="Oval 273"/>
            <p:cNvSpPr>
              <a:spLocks noChangeArrowheads="1"/>
            </p:cNvSpPr>
            <p:nvPr/>
          </p:nvSpPr>
          <p:spPr bwMode="auto">
            <a:xfrm rot="-3925902">
              <a:off x="3867" y="3812"/>
              <a:ext cx="128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51" name="Oval 275"/>
            <p:cNvSpPr>
              <a:spLocks noChangeArrowheads="1"/>
            </p:cNvSpPr>
            <p:nvPr/>
          </p:nvSpPr>
          <p:spPr bwMode="auto">
            <a:xfrm rot="-12586413">
              <a:off x="3120" y="3041"/>
              <a:ext cx="118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52" name="AutoShape 276"/>
            <p:cNvSpPr>
              <a:spLocks noChangeArrowheads="1"/>
            </p:cNvSpPr>
            <p:nvPr/>
          </p:nvSpPr>
          <p:spPr bwMode="auto">
            <a:xfrm rot="-12586413">
              <a:off x="3178" y="3012"/>
              <a:ext cx="196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53" name="Oval 277"/>
            <p:cNvSpPr>
              <a:spLocks noChangeArrowheads="1"/>
            </p:cNvSpPr>
            <p:nvPr/>
          </p:nvSpPr>
          <p:spPr bwMode="auto">
            <a:xfrm rot="-12586413">
              <a:off x="3215" y="3178"/>
              <a:ext cx="118" cy="1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55" name="Oval 279"/>
            <p:cNvSpPr>
              <a:spLocks noChangeArrowheads="1"/>
            </p:cNvSpPr>
            <p:nvPr/>
          </p:nvSpPr>
          <p:spPr bwMode="auto">
            <a:xfrm rot="-3925902">
              <a:off x="3811" y="3070"/>
              <a:ext cx="127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56" name="AutoShape 280"/>
            <p:cNvSpPr>
              <a:spLocks noChangeArrowheads="1"/>
            </p:cNvSpPr>
            <p:nvPr/>
          </p:nvSpPr>
          <p:spPr bwMode="auto">
            <a:xfrm rot="-3925902">
              <a:off x="3830" y="3128"/>
              <a:ext cx="213" cy="195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57" name="Oval 281"/>
            <p:cNvSpPr>
              <a:spLocks noChangeArrowheads="1"/>
            </p:cNvSpPr>
            <p:nvPr/>
          </p:nvSpPr>
          <p:spPr bwMode="auto">
            <a:xfrm rot="-3925902">
              <a:off x="3963" y="3115"/>
              <a:ext cx="128" cy="11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58" name="Line 282"/>
            <p:cNvSpPr>
              <a:spLocks noChangeShapeType="1"/>
            </p:cNvSpPr>
            <p:nvPr/>
          </p:nvSpPr>
          <p:spPr bwMode="auto">
            <a:xfrm flipH="1">
              <a:off x="2448" y="2784"/>
              <a:ext cx="8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61" name="AutoShape 285"/>
            <p:cNvSpPr>
              <a:spLocks noChangeArrowheads="1"/>
            </p:cNvSpPr>
            <p:nvPr/>
          </p:nvSpPr>
          <p:spPr bwMode="auto">
            <a:xfrm rot="-12586413">
              <a:off x="3696" y="2880"/>
              <a:ext cx="195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62" name="AutoShape 286"/>
            <p:cNvSpPr>
              <a:spLocks noChangeArrowheads="1"/>
            </p:cNvSpPr>
            <p:nvPr/>
          </p:nvSpPr>
          <p:spPr bwMode="auto">
            <a:xfrm rot="-12586413">
              <a:off x="1824" y="2784"/>
              <a:ext cx="195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63" name="AutoShape 287"/>
            <p:cNvSpPr>
              <a:spLocks noChangeArrowheads="1"/>
            </p:cNvSpPr>
            <p:nvPr/>
          </p:nvSpPr>
          <p:spPr bwMode="auto">
            <a:xfrm rot="2406573">
              <a:off x="4080" y="3360"/>
              <a:ext cx="196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64" name="AutoShape 288"/>
            <p:cNvSpPr>
              <a:spLocks noChangeArrowheads="1"/>
            </p:cNvSpPr>
            <p:nvPr/>
          </p:nvSpPr>
          <p:spPr bwMode="auto">
            <a:xfrm rot="2406573">
              <a:off x="3552" y="2832"/>
              <a:ext cx="196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65" name="AutoShape 289"/>
            <p:cNvSpPr>
              <a:spLocks noChangeArrowheads="1"/>
            </p:cNvSpPr>
            <p:nvPr/>
          </p:nvSpPr>
          <p:spPr bwMode="auto">
            <a:xfrm rot="-12586413">
              <a:off x="2112" y="3120"/>
              <a:ext cx="195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466" name="AutoShape 290"/>
            <p:cNvSpPr>
              <a:spLocks noChangeArrowheads="1"/>
            </p:cNvSpPr>
            <p:nvPr/>
          </p:nvSpPr>
          <p:spPr bwMode="auto">
            <a:xfrm rot="2406573">
              <a:off x="4032" y="2832"/>
              <a:ext cx="196" cy="213"/>
            </a:xfrm>
            <a:prstGeom prst="flowChartConnector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CC33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49" y="198813"/>
            <a:ext cx="7772400" cy="1143000"/>
          </a:xfrm>
        </p:spPr>
        <p:txBody>
          <a:bodyPr/>
          <a:lstStyle/>
          <a:p>
            <a:r>
              <a:rPr lang="he-IL" sz="48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chemeClr val="accent2"/>
                    </a:gs>
                    <a:gs pos="5000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תגובת שיקוע</a:t>
            </a:r>
            <a:br>
              <a:rPr lang="en-US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chemeClr val="accent2"/>
                    </a:gs>
                    <a:gs pos="5000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grpSp>
        <p:nvGrpSpPr>
          <p:cNvPr id="45797" name="Group 7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934200" y="228600"/>
            <a:ext cx="1962150" cy="5029200"/>
            <a:chOff x="4368" y="144"/>
            <a:chExt cx="1236" cy="3168"/>
          </a:xfrm>
        </p:grpSpPr>
        <p:grpSp>
          <p:nvGrpSpPr>
            <p:cNvPr id="45205" name="Group 149"/>
            <p:cNvGrpSpPr>
              <a:grpSpLocks/>
            </p:cNvGrpSpPr>
            <p:nvPr/>
          </p:nvGrpSpPr>
          <p:grpSpPr bwMode="auto">
            <a:xfrm rot="-840121">
              <a:off x="4368" y="144"/>
              <a:ext cx="1056" cy="3168"/>
              <a:chOff x="480" y="672"/>
              <a:chExt cx="960" cy="3168"/>
            </a:xfrm>
          </p:grpSpPr>
          <p:sp>
            <p:nvSpPr>
              <p:cNvPr id="45206" name="Freeform 150"/>
              <p:cNvSpPr>
                <a:spLocks/>
              </p:cNvSpPr>
              <p:nvPr/>
            </p:nvSpPr>
            <p:spPr bwMode="auto">
              <a:xfrm>
                <a:off x="480" y="816"/>
                <a:ext cx="960" cy="3024"/>
              </a:xfrm>
              <a:custGeom>
                <a:avLst/>
                <a:gdLst>
                  <a:gd name="T0" fmla="*/ 40 w 960"/>
                  <a:gd name="T1" fmla="*/ 0 h 3024"/>
                  <a:gd name="T2" fmla="*/ 20 w 960"/>
                  <a:gd name="T3" fmla="*/ 531 h 3024"/>
                  <a:gd name="T4" fmla="*/ 0 w 960"/>
                  <a:gd name="T5" fmla="*/ 1292 h 3024"/>
                  <a:gd name="T6" fmla="*/ 0 w 960"/>
                  <a:gd name="T7" fmla="*/ 2023 h 3024"/>
                  <a:gd name="T8" fmla="*/ 8 w 960"/>
                  <a:gd name="T9" fmla="*/ 2437 h 3024"/>
                  <a:gd name="T10" fmla="*/ 20 w 960"/>
                  <a:gd name="T11" fmla="*/ 2524 h 3024"/>
                  <a:gd name="T12" fmla="*/ 40 w 960"/>
                  <a:gd name="T13" fmla="*/ 2619 h 3024"/>
                  <a:gd name="T14" fmla="*/ 68 w 960"/>
                  <a:gd name="T15" fmla="*/ 2702 h 3024"/>
                  <a:gd name="T16" fmla="*/ 108 w 960"/>
                  <a:gd name="T17" fmla="*/ 2798 h 3024"/>
                  <a:gd name="T18" fmla="*/ 155 w 960"/>
                  <a:gd name="T19" fmla="*/ 2885 h 3024"/>
                  <a:gd name="T20" fmla="*/ 231 w 960"/>
                  <a:gd name="T21" fmla="*/ 2946 h 3024"/>
                  <a:gd name="T22" fmla="*/ 319 w 960"/>
                  <a:gd name="T23" fmla="*/ 3002 h 3024"/>
                  <a:gd name="T24" fmla="*/ 434 w 960"/>
                  <a:gd name="T25" fmla="*/ 3024 h 3024"/>
                  <a:gd name="T26" fmla="*/ 550 w 960"/>
                  <a:gd name="T27" fmla="*/ 3024 h 3024"/>
                  <a:gd name="T28" fmla="*/ 657 w 960"/>
                  <a:gd name="T29" fmla="*/ 3002 h 3024"/>
                  <a:gd name="T30" fmla="*/ 745 w 960"/>
                  <a:gd name="T31" fmla="*/ 2946 h 3024"/>
                  <a:gd name="T32" fmla="*/ 825 w 960"/>
                  <a:gd name="T33" fmla="*/ 2885 h 3024"/>
                  <a:gd name="T34" fmla="*/ 880 w 960"/>
                  <a:gd name="T35" fmla="*/ 2798 h 3024"/>
                  <a:gd name="T36" fmla="*/ 920 w 960"/>
                  <a:gd name="T37" fmla="*/ 2693 h 3024"/>
                  <a:gd name="T38" fmla="*/ 948 w 960"/>
                  <a:gd name="T39" fmla="*/ 2576 h 3024"/>
                  <a:gd name="T40" fmla="*/ 960 w 960"/>
                  <a:gd name="T41" fmla="*/ 2437 h 3024"/>
                  <a:gd name="T42" fmla="*/ 948 w 960"/>
                  <a:gd name="T43" fmla="*/ 1897 h 3024"/>
                  <a:gd name="T44" fmla="*/ 928 w 960"/>
                  <a:gd name="T45" fmla="*/ 1083 h 3024"/>
                  <a:gd name="T46" fmla="*/ 908 w 960"/>
                  <a:gd name="T47" fmla="*/ 331 h 3024"/>
                  <a:gd name="T48" fmla="*/ 900 w 960"/>
                  <a:gd name="T49" fmla="*/ 0 h 3024"/>
                  <a:gd name="T50" fmla="*/ 564 w 960"/>
                  <a:gd name="T51" fmla="*/ 72 h 3024"/>
                  <a:gd name="T52" fmla="*/ 432 w 960"/>
                  <a:gd name="T53" fmla="*/ 84 h 3024"/>
                  <a:gd name="T54" fmla="*/ 276 w 960"/>
                  <a:gd name="T55" fmla="*/ 72 h 3024"/>
                  <a:gd name="T56" fmla="*/ 40 w 960"/>
                  <a:gd name="T57" fmla="*/ 0 h 30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960" h="3024">
                    <a:moveTo>
                      <a:pt x="40" y="0"/>
                    </a:moveTo>
                    <a:lnTo>
                      <a:pt x="20" y="531"/>
                    </a:lnTo>
                    <a:lnTo>
                      <a:pt x="0" y="1292"/>
                    </a:lnTo>
                    <a:lnTo>
                      <a:pt x="0" y="2023"/>
                    </a:lnTo>
                    <a:lnTo>
                      <a:pt x="8" y="2437"/>
                    </a:lnTo>
                    <a:lnTo>
                      <a:pt x="20" y="2524"/>
                    </a:lnTo>
                    <a:lnTo>
                      <a:pt x="40" y="2619"/>
                    </a:lnTo>
                    <a:lnTo>
                      <a:pt x="68" y="2702"/>
                    </a:lnTo>
                    <a:lnTo>
                      <a:pt x="108" y="2798"/>
                    </a:lnTo>
                    <a:lnTo>
                      <a:pt x="155" y="2885"/>
                    </a:lnTo>
                    <a:lnTo>
                      <a:pt x="231" y="2946"/>
                    </a:lnTo>
                    <a:lnTo>
                      <a:pt x="319" y="3002"/>
                    </a:lnTo>
                    <a:lnTo>
                      <a:pt x="434" y="3024"/>
                    </a:lnTo>
                    <a:lnTo>
                      <a:pt x="550" y="3024"/>
                    </a:lnTo>
                    <a:lnTo>
                      <a:pt x="657" y="3002"/>
                    </a:lnTo>
                    <a:lnTo>
                      <a:pt x="745" y="2946"/>
                    </a:lnTo>
                    <a:lnTo>
                      <a:pt x="825" y="2885"/>
                    </a:lnTo>
                    <a:lnTo>
                      <a:pt x="880" y="2798"/>
                    </a:lnTo>
                    <a:lnTo>
                      <a:pt x="920" y="2693"/>
                    </a:lnTo>
                    <a:lnTo>
                      <a:pt x="948" y="2576"/>
                    </a:lnTo>
                    <a:lnTo>
                      <a:pt x="960" y="2437"/>
                    </a:lnTo>
                    <a:lnTo>
                      <a:pt x="948" y="1897"/>
                    </a:lnTo>
                    <a:lnTo>
                      <a:pt x="928" y="1083"/>
                    </a:lnTo>
                    <a:lnTo>
                      <a:pt x="908" y="331"/>
                    </a:lnTo>
                    <a:lnTo>
                      <a:pt x="900" y="0"/>
                    </a:lnTo>
                    <a:lnTo>
                      <a:pt x="564" y="72"/>
                    </a:lnTo>
                    <a:lnTo>
                      <a:pt x="432" y="84"/>
                    </a:lnTo>
                    <a:lnTo>
                      <a:pt x="276" y="72"/>
                    </a:lnTo>
                    <a:lnTo>
                      <a:pt x="4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07" name="Oval 151"/>
              <p:cNvSpPr>
                <a:spLocks noChangeArrowheads="1"/>
              </p:cNvSpPr>
              <p:nvPr/>
            </p:nvSpPr>
            <p:spPr bwMode="auto">
              <a:xfrm>
                <a:off x="480" y="720"/>
                <a:ext cx="960" cy="1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208" name="Oval 152"/>
              <p:cNvSpPr>
                <a:spLocks noChangeArrowheads="1"/>
              </p:cNvSpPr>
              <p:nvPr/>
            </p:nvSpPr>
            <p:spPr bwMode="auto">
              <a:xfrm>
                <a:off x="480" y="672"/>
                <a:ext cx="960" cy="1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209" name="Freeform 153"/>
              <p:cNvSpPr>
                <a:spLocks/>
              </p:cNvSpPr>
              <p:nvPr/>
            </p:nvSpPr>
            <p:spPr bwMode="auto">
              <a:xfrm>
                <a:off x="492" y="2112"/>
                <a:ext cx="948" cy="1724"/>
              </a:xfrm>
              <a:custGeom>
                <a:avLst/>
                <a:gdLst>
                  <a:gd name="T0" fmla="*/ 36 w 948"/>
                  <a:gd name="T1" fmla="*/ 0 h 1640"/>
                  <a:gd name="T2" fmla="*/ 12 w 948"/>
                  <a:gd name="T3" fmla="*/ 324 h 1640"/>
                  <a:gd name="T4" fmla="*/ 38 w 948"/>
                  <a:gd name="T5" fmla="*/ 1212 h 1640"/>
                  <a:gd name="T6" fmla="*/ 240 w 948"/>
                  <a:gd name="T7" fmla="*/ 1500 h 1640"/>
                  <a:gd name="T8" fmla="*/ 396 w 948"/>
                  <a:gd name="T9" fmla="*/ 1620 h 1640"/>
                  <a:gd name="T10" fmla="*/ 695 w 948"/>
                  <a:gd name="T11" fmla="*/ 1596 h 1640"/>
                  <a:gd name="T12" fmla="*/ 897 w 948"/>
                  <a:gd name="T13" fmla="*/ 1356 h 1640"/>
                  <a:gd name="T14" fmla="*/ 948 w 948"/>
                  <a:gd name="T15" fmla="*/ 1068 h 1640"/>
                  <a:gd name="T16" fmla="*/ 897 w 948"/>
                  <a:gd name="T17" fmla="*/ 732 h 1640"/>
                  <a:gd name="T18" fmla="*/ 912 w 948"/>
                  <a:gd name="T19" fmla="*/ 372 h 1640"/>
                  <a:gd name="T20" fmla="*/ 912 w 948"/>
                  <a:gd name="T21" fmla="*/ 84 h 1640"/>
                  <a:gd name="T22" fmla="*/ 876 w 948"/>
                  <a:gd name="T23" fmla="*/ 24 h 1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48" h="1640">
                    <a:moveTo>
                      <a:pt x="36" y="0"/>
                    </a:moveTo>
                    <a:cubicBezTo>
                      <a:pt x="32" y="54"/>
                      <a:pt x="12" y="122"/>
                      <a:pt x="12" y="324"/>
                    </a:cubicBezTo>
                    <a:cubicBezTo>
                      <a:pt x="12" y="526"/>
                      <a:pt x="0" y="1016"/>
                      <a:pt x="38" y="1212"/>
                    </a:cubicBezTo>
                    <a:cubicBezTo>
                      <a:pt x="76" y="1408"/>
                      <a:pt x="180" y="1432"/>
                      <a:pt x="240" y="1500"/>
                    </a:cubicBezTo>
                    <a:cubicBezTo>
                      <a:pt x="300" y="1568"/>
                      <a:pt x="320" y="1604"/>
                      <a:pt x="396" y="1620"/>
                    </a:cubicBezTo>
                    <a:cubicBezTo>
                      <a:pt x="472" y="1636"/>
                      <a:pt x="612" y="1640"/>
                      <a:pt x="695" y="1596"/>
                    </a:cubicBezTo>
                    <a:cubicBezTo>
                      <a:pt x="778" y="1552"/>
                      <a:pt x="855" y="1444"/>
                      <a:pt x="897" y="1356"/>
                    </a:cubicBezTo>
                    <a:cubicBezTo>
                      <a:pt x="940" y="1268"/>
                      <a:pt x="948" y="1172"/>
                      <a:pt x="948" y="1068"/>
                    </a:cubicBezTo>
                    <a:cubicBezTo>
                      <a:pt x="948" y="964"/>
                      <a:pt x="903" y="848"/>
                      <a:pt x="897" y="732"/>
                    </a:cubicBezTo>
                    <a:cubicBezTo>
                      <a:pt x="891" y="616"/>
                      <a:pt x="910" y="480"/>
                      <a:pt x="912" y="372"/>
                    </a:cubicBezTo>
                    <a:cubicBezTo>
                      <a:pt x="914" y="264"/>
                      <a:pt x="918" y="142"/>
                      <a:pt x="912" y="84"/>
                    </a:cubicBezTo>
                    <a:cubicBezTo>
                      <a:pt x="906" y="26"/>
                      <a:pt x="883" y="36"/>
                      <a:pt x="876" y="24"/>
                    </a:cubicBezTo>
                  </a:path>
                </a:pathLst>
              </a:custGeom>
              <a:solidFill>
                <a:srgbClr val="CC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210" name="Oval 154"/>
              <p:cNvSpPr>
                <a:spLocks noChangeArrowheads="1"/>
              </p:cNvSpPr>
              <p:nvPr/>
            </p:nvSpPr>
            <p:spPr bwMode="auto">
              <a:xfrm>
                <a:off x="480" y="1968"/>
                <a:ext cx="912" cy="24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5315" name="Oval 259"/>
            <p:cNvSpPr>
              <a:spLocks noChangeArrowheads="1"/>
            </p:cNvSpPr>
            <p:nvPr/>
          </p:nvSpPr>
          <p:spPr bwMode="auto">
            <a:xfrm rot="-840121">
              <a:off x="4786" y="2713"/>
              <a:ext cx="288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0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800" baseline="300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+</a:t>
              </a:r>
              <a:r>
                <a:rPr lang="en-US" altLang="en-US" sz="1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Ag</a:t>
              </a:r>
            </a:p>
          </p:txBody>
        </p:sp>
        <p:sp>
          <p:nvSpPr>
            <p:cNvPr id="45316" name="Oval 260"/>
            <p:cNvSpPr>
              <a:spLocks noChangeArrowheads="1"/>
            </p:cNvSpPr>
            <p:nvPr/>
          </p:nvSpPr>
          <p:spPr bwMode="auto">
            <a:xfrm rot="-840121">
              <a:off x="4616" y="2200"/>
              <a:ext cx="384" cy="336"/>
            </a:xfrm>
            <a:prstGeom prst="ellipse">
              <a:avLst/>
            </a:prstGeom>
            <a:gradFill rotWithShape="0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NO</a:t>
              </a:r>
              <a:r>
                <a:rPr lang="en-US" altLang="en-US" sz="1600" baseline="-250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3</a:t>
              </a:r>
              <a:r>
                <a:rPr lang="en-US" altLang="en-US" sz="1600" baseline="300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-</a:t>
              </a:r>
              <a:endParaRPr lang="en-US" altLang="en-US" sz="160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45317" name="Oval 261"/>
            <p:cNvSpPr>
              <a:spLocks noChangeArrowheads="1"/>
            </p:cNvSpPr>
            <p:nvPr/>
          </p:nvSpPr>
          <p:spPr bwMode="auto">
            <a:xfrm rot="-840121">
              <a:off x="5268" y="2637"/>
              <a:ext cx="336" cy="336"/>
            </a:xfrm>
            <a:prstGeom prst="ellipse">
              <a:avLst/>
            </a:prstGeom>
            <a:gradFill rotWithShape="0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NO</a:t>
              </a:r>
              <a:r>
                <a:rPr lang="en-US" altLang="en-US" sz="1600" baseline="-250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3</a:t>
              </a:r>
              <a:r>
                <a:rPr lang="en-US" altLang="en-US" sz="16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-</a:t>
              </a:r>
            </a:p>
          </p:txBody>
        </p:sp>
        <p:sp>
          <p:nvSpPr>
            <p:cNvPr id="45318" name="Oval 262"/>
            <p:cNvSpPr>
              <a:spLocks noChangeArrowheads="1"/>
            </p:cNvSpPr>
            <p:nvPr/>
          </p:nvSpPr>
          <p:spPr bwMode="auto">
            <a:xfrm rot="-840121">
              <a:off x="5042" y="1758"/>
              <a:ext cx="288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0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800" baseline="300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+</a:t>
              </a:r>
              <a:r>
                <a:rPr lang="en-US" altLang="en-US" sz="18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Ag</a:t>
              </a:r>
            </a:p>
          </p:txBody>
        </p:sp>
        <p:grpSp>
          <p:nvGrpSpPr>
            <p:cNvPr id="45353" name="Group 297"/>
            <p:cNvGrpSpPr>
              <a:grpSpLocks/>
            </p:cNvGrpSpPr>
            <p:nvPr/>
          </p:nvGrpSpPr>
          <p:grpSpPr bwMode="auto">
            <a:xfrm rot="-840121">
              <a:off x="4437" y="1759"/>
              <a:ext cx="288" cy="192"/>
              <a:chOff x="4224" y="1536"/>
              <a:chExt cx="480" cy="336"/>
            </a:xfrm>
          </p:grpSpPr>
          <p:sp>
            <p:nvSpPr>
              <p:cNvPr id="45354" name="Oval 298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55" name="Oval 299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56" name="Oval 300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357" name="Group 301"/>
            <p:cNvGrpSpPr>
              <a:grpSpLocks/>
            </p:cNvGrpSpPr>
            <p:nvPr/>
          </p:nvGrpSpPr>
          <p:grpSpPr bwMode="auto">
            <a:xfrm rot="-840121">
              <a:off x="4786" y="1969"/>
              <a:ext cx="288" cy="192"/>
              <a:chOff x="4224" y="1536"/>
              <a:chExt cx="480" cy="336"/>
            </a:xfrm>
          </p:grpSpPr>
          <p:sp>
            <p:nvSpPr>
              <p:cNvPr id="45358" name="Oval 302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59" name="Oval 303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60" name="Oval 304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361" name="Group 305"/>
            <p:cNvGrpSpPr>
              <a:grpSpLocks/>
            </p:cNvGrpSpPr>
            <p:nvPr/>
          </p:nvGrpSpPr>
          <p:grpSpPr bwMode="auto">
            <a:xfrm rot="3613034">
              <a:off x="5030" y="2353"/>
              <a:ext cx="288" cy="192"/>
              <a:chOff x="4224" y="1536"/>
              <a:chExt cx="480" cy="336"/>
            </a:xfrm>
          </p:grpSpPr>
          <p:sp>
            <p:nvSpPr>
              <p:cNvPr id="45362" name="Oval 306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63" name="Oval 307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64" name="Oval 308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365" name="Group 309"/>
            <p:cNvGrpSpPr>
              <a:grpSpLocks/>
            </p:cNvGrpSpPr>
            <p:nvPr/>
          </p:nvGrpSpPr>
          <p:grpSpPr bwMode="auto">
            <a:xfrm rot="-840121">
              <a:off x="5194" y="2016"/>
              <a:ext cx="288" cy="192"/>
              <a:chOff x="4224" y="1536"/>
              <a:chExt cx="480" cy="336"/>
            </a:xfrm>
          </p:grpSpPr>
          <p:sp>
            <p:nvSpPr>
              <p:cNvPr id="45366" name="Oval 310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67" name="Oval 311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68" name="Oval 312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369" name="Group 313"/>
            <p:cNvGrpSpPr>
              <a:grpSpLocks/>
            </p:cNvGrpSpPr>
            <p:nvPr/>
          </p:nvGrpSpPr>
          <p:grpSpPr bwMode="auto">
            <a:xfrm rot="-840121">
              <a:off x="5007" y="3052"/>
              <a:ext cx="288" cy="192"/>
              <a:chOff x="4224" y="1536"/>
              <a:chExt cx="480" cy="336"/>
            </a:xfrm>
          </p:grpSpPr>
          <p:sp>
            <p:nvSpPr>
              <p:cNvPr id="45370" name="Oval 314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71" name="Oval 315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72" name="Oval 316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373" name="Group 317"/>
            <p:cNvGrpSpPr>
              <a:grpSpLocks/>
            </p:cNvGrpSpPr>
            <p:nvPr/>
          </p:nvGrpSpPr>
          <p:grpSpPr bwMode="auto">
            <a:xfrm rot="3613034">
              <a:off x="5287" y="2389"/>
              <a:ext cx="288" cy="192"/>
              <a:chOff x="4224" y="1536"/>
              <a:chExt cx="480" cy="336"/>
            </a:xfrm>
          </p:grpSpPr>
          <p:sp>
            <p:nvSpPr>
              <p:cNvPr id="45374" name="Oval 318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75" name="Oval 319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76" name="Oval 320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377" name="Group 321"/>
            <p:cNvGrpSpPr>
              <a:grpSpLocks/>
            </p:cNvGrpSpPr>
            <p:nvPr/>
          </p:nvGrpSpPr>
          <p:grpSpPr bwMode="auto">
            <a:xfrm rot="3613034">
              <a:off x="4449" y="2004"/>
              <a:ext cx="288" cy="192"/>
              <a:chOff x="4224" y="1536"/>
              <a:chExt cx="480" cy="336"/>
            </a:xfrm>
          </p:grpSpPr>
          <p:sp>
            <p:nvSpPr>
              <p:cNvPr id="45378" name="Oval 322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79" name="Oval 323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80" name="Oval 324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381" name="Group 325"/>
            <p:cNvGrpSpPr>
              <a:grpSpLocks/>
            </p:cNvGrpSpPr>
            <p:nvPr/>
          </p:nvGrpSpPr>
          <p:grpSpPr bwMode="auto">
            <a:xfrm rot="-840121">
              <a:off x="4775" y="1725"/>
              <a:ext cx="288" cy="192"/>
              <a:chOff x="4224" y="1536"/>
              <a:chExt cx="480" cy="336"/>
            </a:xfrm>
          </p:grpSpPr>
          <p:sp>
            <p:nvSpPr>
              <p:cNvPr id="45382" name="Oval 326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83" name="Oval 327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84" name="Oval 328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385" name="Group 329"/>
            <p:cNvGrpSpPr>
              <a:grpSpLocks/>
            </p:cNvGrpSpPr>
            <p:nvPr/>
          </p:nvGrpSpPr>
          <p:grpSpPr bwMode="auto">
            <a:xfrm rot="-840121">
              <a:off x="4705" y="1445"/>
              <a:ext cx="288" cy="192"/>
              <a:chOff x="4224" y="1536"/>
              <a:chExt cx="480" cy="336"/>
            </a:xfrm>
          </p:grpSpPr>
          <p:sp>
            <p:nvSpPr>
              <p:cNvPr id="45386" name="Oval 330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87" name="Oval 331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88" name="Oval 332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389" name="Group 333"/>
            <p:cNvGrpSpPr>
              <a:grpSpLocks/>
            </p:cNvGrpSpPr>
            <p:nvPr/>
          </p:nvGrpSpPr>
          <p:grpSpPr bwMode="auto">
            <a:xfrm rot="-840121">
              <a:off x="4891" y="1399"/>
              <a:ext cx="288" cy="192"/>
              <a:chOff x="4224" y="1536"/>
              <a:chExt cx="480" cy="336"/>
            </a:xfrm>
          </p:grpSpPr>
          <p:sp>
            <p:nvSpPr>
              <p:cNvPr id="45390" name="Oval 334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91" name="Oval 335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92" name="Oval 336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393" name="Group 337"/>
            <p:cNvGrpSpPr>
              <a:grpSpLocks/>
            </p:cNvGrpSpPr>
            <p:nvPr/>
          </p:nvGrpSpPr>
          <p:grpSpPr bwMode="auto">
            <a:xfrm rot="-840121">
              <a:off x="4519" y="1492"/>
              <a:ext cx="288" cy="192"/>
              <a:chOff x="4224" y="1536"/>
              <a:chExt cx="480" cy="336"/>
            </a:xfrm>
          </p:grpSpPr>
          <p:sp>
            <p:nvSpPr>
              <p:cNvPr id="45394" name="Oval 338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95" name="Oval 339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96" name="Oval 340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397" name="Group 341"/>
            <p:cNvGrpSpPr>
              <a:grpSpLocks/>
            </p:cNvGrpSpPr>
            <p:nvPr/>
          </p:nvGrpSpPr>
          <p:grpSpPr bwMode="auto">
            <a:xfrm rot="3613034">
              <a:off x="5147" y="1632"/>
              <a:ext cx="288" cy="192"/>
              <a:chOff x="4224" y="1536"/>
              <a:chExt cx="480" cy="336"/>
            </a:xfrm>
          </p:grpSpPr>
          <p:sp>
            <p:nvSpPr>
              <p:cNvPr id="45398" name="Oval 342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99" name="Oval 343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00" name="Oval 344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01" name="Group 345"/>
            <p:cNvGrpSpPr>
              <a:grpSpLocks/>
            </p:cNvGrpSpPr>
            <p:nvPr/>
          </p:nvGrpSpPr>
          <p:grpSpPr bwMode="auto">
            <a:xfrm rot="3613034">
              <a:off x="4635" y="2551"/>
              <a:ext cx="288" cy="192"/>
              <a:chOff x="4224" y="1536"/>
              <a:chExt cx="480" cy="336"/>
            </a:xfrm>
          </p:grpSpPr>
          <p:sp>
            <p:nvSpPr>
              <p:cNvPr id="45402" name="Oval 346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03" name="Oval 347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04" name="Oval 348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05" name="Group 349"/>
            <p:cNvGrpSpPr>
              <a:grpSpLocks/>
            </p:cNvGrpSpPr>
            <p:nvPr/>
          </p:nvGrpSpPr>
          <p:grpSpPr bwMode="auto">
            <a:xfrm rot="-840121">
              <a:off x="4879" y="2540"/>
              <a:ext cx="288" cy="192"/>
              <a:chOff x="4224" y="1536"/>
              <a:chExt cx="480" cy="336"/>
            </a:xfrm>
          </p:grpSpPr>
          <p:sp>
            <p:nvSpPr>
              <p:cNvPr id="45406" name="Oval 350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07" name="Oval 351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08" name="Oval 352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09" name="Group 353"/>
            <p:cNvGrpSpPr>
              <a:grpSpLocks/>
            </p:cNvGrpSpPr>
            <p:nvPr/>
          </p:nvGrpSpPr>
          <p:grpSpPr bwMode="auto">
            <a:xfrm rot="-840121">
              <a:off x="4972" y="2121"/>
              <a:ext cx="288" cy="192"/>
              <a:chOff x="4224" y="1536"/>
              <a:chExt cx="480" cy="336"/>
            </a:xfrm>
          </p:grpSpPr>
          <p:sp>
            <p:nvSpPr>
              <p:cNvPr id="45410" name="Oval 354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11" name="Oval 355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12" name="Oval 356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13" name="Group 357"/>
            <p:cNvGrpSpPr>
              <a:grpSpLocks/>
            </p:cNvGrpSpPr>
            <p:nvPr/>
          </p:nvGrpSpPr>
          <p:grpSpPr bwMode="auto">
            <a:xfrm rot="3613034">
              <a:off x="5112" y="2877"/>
              <a:ext cx="288" cy="192"/>
              <a:chOff x="4224" y="1536"/>
              <a:chExt cx="480" cy="336"/>
            </a:xfrm>
          </p:grpSpPr>
          <p:sp>
            <p:nvSpPr>
              <p:cNvPr id="45414" name="Oval 358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15" name="Oval 359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16" name="Oval 360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21" name="Group 365"/>
            <p:cNvGrpSpPr>
              <a:grpSpLocks/>
            </p:cNvGrpSpPr>
            <p:nvPr/>
          </p:nvGrpSpPr>
          <p:grpSpPr bwMode="auto">
            <a:xfrm rot="-11480977">
              <a:off x="5240" y="2202"/>
              <a:ext cx="288" cy="192"/>
              <a:chOff x="4224" y="1536"/>
              <a:chExt cx="480" cy="336"/>
            </a:xfrm>
          </p:grpSpPr>
          <p:sp>
            <p:nvSpPr>
              <p:cNvPr id="45422" name="Oval 366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23" name="Oval 367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24" name="Oval 368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25" name="Group 369"/>
            <p:cNvGrpSpPr>
              <a:grpSpLocks/>
            </p:cNvGrpSpPr>
            <p:nvPr/>
          </p:nvGrpSpPr>
          <p:grpSpPr bwMode="auto">
            <a:xfrm rot="-8549526">
              <a:off x="4623" y="1911"/>
              <a:ext cx="288" cy="192"/>
              <a:chOff x="4224" y="1536"/>
              <a:chExt cx="480" cy="336"/>
            </a:xfrm>
          </p:grpSpPr>
          <p:sp>
            <p:nvSpPr>
              <p:cNvPr id="45426" name="Oval 370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27" name="Oval 371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28" name="Oval 372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97" name="Group 441"/>
            <p:cNvGrpSpPr>
              <a:grpSpLocks/>
            </p:cNvGrpSpPr>
            <p:nvPr/>
          </p:nvGrpSpPr>
          <p:grpSpPr bwMode="auto">
            <a:xfrm rot="-11480977">
              <a:off x="5286" y="2982"/>
              <a:ext cx="288" cy="192"/>
              <a:chOff x="4224" y="1536"/>
              <a:chExt cx="480" cy="336"/>
            </a:xfrm>
          </p:grpSpPr>
          <p:sp>
            <p:nvSpPr>
              <p:cNvPr id="45498" name="Oval 442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99" name="Oval 443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500" name="Oval 444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5526" name="Text Box 47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410200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>
                <a:solidFill>
                  <a:srgbClr val="FF3300"/>
                </a:solidFill>
              </a:rPr>
              <a:t>Na</a:t>
            </a:r>
            <a:r>
              <a:rPr lang="en-US" altLang="en-US" baseline="30000">
                <a:solidFill>
                  <a:srgbClr val="FF3300"/>
                </a:solidFill>
              </a:rPr>
              <a:t>+</a:t>
            </a:r>
            <a:r>
              <a:rPr lang="en-US" altLang="en-US" baseline="-25000">
                <a:solidFill>
                  <a:srgbClr val="FF3300"/>
                </a:solidFill>
              </a:rPr>
              <a:t>(</a:t>
            </a:r>
            <a:r>
              <a:rPr lang="en-US" altLang="en-US" baseline="-25000"/>
              <a:t>aq)</a:t>
            </a:r>
            <a:r>
              <a:rPr lang="en-US" altLang="en-US"/>
              <a:t>+ </a:t>
            </a:r>
            <a:r>
              <a:rPr lang="en-US" altLang="en-US">
                <a:solidFill>
                  <a:srgbClr val="008000"/>
                </a:solidFill>
              </a:rPr>
              <a:t>Cl</a:t>
            </a:r>
            <a:r>
              <a:rPr lang="en-US" altLang="en-US" baseline="30000">
                <a:solidFill>
                  <a:srgbClr val="008000"/>
                </a:solidFill>
              </a:rPr>
              <a:t>-</a:t>
            </a:r>
            <a:r>
              <a:rPr lang="en-US" altLang="en-US" baseline="-25000">
                <a:solidFill>
                  <a:srgbClr val="008000"/>
                </a:solidFill>
              </a:rPr>
              <a:t>(</a:t>
            </a:r>
            <a:r>
              <a:rPr lang="en-US" altLang="en-US" baseline="-25000"/>
              <a:t>aq)</a:t>
            </a:r>
            <a:endParaRPr lang="en-US" altLang="en-US"/>
          </a:p>
        </p:txBody>
      </p:sp>
      <p:grpSp>
        <p:nvGrpSpPr>
          <p:cNvPr id="45791" name="Group 7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04800"/>
            <a:ext cx="2114550" cy="5029200"/>
            <a:chOff x="252" y="144"/>
            <a:chExt cx="1332" cy="3168"/>
          </a:xfrm>
        </p:grpSpPr>
        <p:grpSp>
          <p:nvGrpSpPr>
            <p:cNvPr id="45199" name="Group 143"/>
            <p:cNvGrpSpPr>
              <a:grpSpLocks/>
            </p:cNvGrpSpPr>
            <p:nvPr/>
          </p:nvGrpSpPr>
          <p:grpSpPr bwMode="auto">
            <a:xfrm rot="906602">
              <a:off x="480" y="144"/>
              <a:ext cx="1104" cy="3168"/>
              <a:chOff x="480" y="672"/>
              <a:chExt cx="960" cy="3168"/>
            </a:xfrm>
          </p:grpSpPr>
          <p:sp>
            <p:nvSpPr>
              <p:cNvPr id="45128" name="Freeform 72"/>
              <p:cNvSpPr>
                <a:spLocks/>
              </p:cNvSpPr>
              <p:nvPr/>
            </p:nvSpPr>
            <p:spPr bwMode="auto">
              <a:xfrm>
                <a:off x="480" y="816"/>
                <a:ext cx="960" cy="3024"/>
              </a:xfrm>
              <a:custGeom>
                <a:avLst/>
                <a:gdLst>
                  <a:gd name="T0" fmla="*/ 40 w 960"/>
                  <a:gd name="T1" fmla="*/ 0 h 3024"/>
                  <a:gd name="T2" fmla="*/ 20 w 960"/>
                  <a:gd name="T3" fmla="*/ 531 h 3024"/>
                  <a:gd name="T4" fmla="*/ 0 w 960"/>
                  <a:gd name="T5" fmla="*/ 1292 h 3024"/>
                  <a:gd name="T6" fmla="*/ 0 w 960"/>
                  <a:gd name="T7" fmla="*/ 2023 h 3024"/>
                  <a:gd name="T8" fmla="*/ 8 w 960"/>
                  <a:gd name="T9" fmla="*/ 2437 h 3024"/>
                  <a:gd name="T10" fmla="*/ 20 w 960"/>
                  <a:gd name="T11" fmla="*/ 2524 h 3024"/>
                  <a:gd name="T12" fmla="*/ 40 w 960"/>
                  <a:gd name="T13" fmla="*/ 2619 h 3024"/>
                  <a:gd name="T14" fmla="*/ 68 w 960"/>
                  <a:gd name="T15" fmla="*/ 2702 h 3024"/>
                  <a:gd name="T16" fmla="*/ 108 w 960"/>
                  <a:gd name="T17" fmla="*/ 2798 h 3024"/>
                  <a:gd name="T18" fmla="*/ 155 w 960"/>
                  <a:gd name="T19" fmla="*/ 2885 h 3024"/>
                  <a:gd name="T20" fmla="*/ 231 w 960"/>
                  <a:gd name="T21" fmla="*/ 2946 h 3024"/>
                  <a:gd name="T22" fmla="*/ 319 w 960"/>
                  <a:gd name="T23" fmla="*/ 3002 h 3024"/>
                  <a:gd name="T24" fmla="*/ 434 w 960"/>
                  <a:gd name="T25" fmla="*/ 3024 h 3024"/>
                  <a:gd name="T26" fmla="*/ 550 w 960"/>
                  <a:gd name="T27" fmla="*/ 3024 h 3024"/>
                  <a:gd name="T28" fmla="*/ 657 w 960"/>
                  <a:gd name="T29" fmla="*/ 3002 h 3024"/>
                  <a:gd name="T30" fmla="*/ 745 w 960"/>
                  <a:gd name="T31" fmla="*/ 2946 h 3024"/>
                  <a:gd name="T32" fmla="*/ 825 w 960"/>
                  <a:gd name="T33" fmla="*/ 2885 h 3024"/>
                  <a:gd name="T34" fmla="*/ 880 w 960"/>
                  <a:gd name="T35" fmla="*/ 2798 h 3024"/>
                  <a:gd name="T36" fmla="*/ 920 w 960"/>
                  <a:gd name="T37" fmla="*/ 2693 h 3024"/>
                  <a:gd name="T38" fmla="*/ 948 w 960"/>
                  <a:gd name="T39" fmla="*/ 2576 h 3024"/>
                  <a:gd name="T40" fmla="*/ 960 w 960"/>
                  <a:gd name="T41" fmla="*/ 2437 h 3024"/>
                  <a:gd name="T42" fmla="*/ 948 w 960"/>
                  <a:gd name="T43" fmla="*/ 1897 h 3024"/>
                  <a:gd name="T44" fmla="*/ 928 w 960"/>
                  <a:gd name="T45" fmla="*/ 1083 h 3024"/>
                  <a:gd name="T46" fmla="*/ 908 w 960"/>
                  <a:gd name="T47" fmla="*/ 331 h 3024"/>
                  <a:gd name="T48" fmla="*/ 900 w 960"/>
                  <a:gd name="T49" fmla="*/ 0 h 3024"/>
                  <a:gd name="T50" fmla="*/ 564 w 960"/>
                  <a:gd name="T51" fmla="*/ 72 h 3024"/>
                  <a:gd name="T52" fmla="*/ 432 w 960"/>
                  <a:gd name="T53" fmla="*/ 84 h 3024"/>
                  <a:gd name="T54" fmla="*/ 276 w 960"/>
                  <a:gd name="T55" fmla="*/ 72 h 3024"/>
                  <a:gd name="T56" fmla="*/ 40 w 960"/>
                  <a:gd name="T57" fmla="*/ 0 h 30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960" h="3024">
                    <a:moveTo>
                      <a:pt x="40" y="0"/>
                    </a:moveTo>
                    <a:lnTo>
                      <a:pt x="20" y="531"/>
                    </a:lnTo>
                    <a:lnTo>
                      <a:pt x="0" y="1292"/>
                    </a:lnTo>
                    <a:lnTo>
                      <a:pt x="0" y="2023"/>
                    </a:lnTo>
                    <a:lnTo>
                      <a:pt x="8" y="2437"/>
                    </a:lnTo>
                    <a:lnTo>
                      <a:pt x="20" y="2524"/>
                    </a:lnTo>
                    <a:lnTo>
                      <a:pt x="40" y="2619"/>
                    </a:lnTo>
                    <a:lnTo>
                      <a:pt x="68" y="2702"/>
                    </a:lnTo>
                    <a:lnTo>
                      <a:pt x="108" y="2798"/>
                    </a:lnTo>
                    <a:lnTo>
                      <a:pt x="155" y="2885"/>
                    </a:lnTo>
                    <a:lnTo>
                      <a:pt x="231" y="2946"/>
                    </a:lnTo>
                    <a:lnTo>
                      <a:pt x="319" y="3002"/>
                    </a:lnTo>
                    <a:lnTo>
                      <a:pt x="434" y="3024"/>
                    </a:lnTo>
                    <a:lnTo>
                      <a:pt x="550" y="3024"/>
                    </a:lnTo>
                    <a:lnTo>
                      <a:pt x="657" y="3002"/>
                    </a:lnTo>
                    <a:lnTo>
                      <a:pt x="745" y="2946"/>
                    </a:lnTo>
                    <a:lnTo>
                      <a:pt x="825" y="2885"/>
                    </a:lnTo>
                    <a:lnTo>
                      <a:pt x="880" y="2798"/>
                    </a:lnTo>
                    <a:lnTo>
                      <a:pt x="920" y="2693"/>
                    </a:lnTo>
                    <a:lnTo>
                      <a:pt x="948" y="2576"/>
                    </a:lnTo>
                    <a:lnTo>
                      <a:pt x="960" y="2437"/>
                    </a:lnTo>
                    <a:lnTo>
                      <a:pt x="948" y="1897"/>
                    </a:lnTo>
                    <a:lnTo>
                      <a:pt x="928" y="1083"/>
                    </a:lnTo>
                    <a:lnTo>
                      <a:pt x="908" y="331"/>
                    </a:lnTo>
                    <a:lnTo>
                      <a:pt x="900" y="0"/>
                    </a:lnTo>
                    <a:lnTo>
                      <a:pt x="564" y="72"/>
                    </a:lnTo>
                    <a:lnTo>
                      <a:pt x="432" y="84"/>
                    </a:lnTo>
                    <a:lnTo>
                      <a:pt x="276" y="72"/>
                    </a:lnTo>
                    <a:lnTo>
                      <a:pt x="4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94" name="Oval 138"/>
              <p:cNvSpPr>
                <a:spLocks noChangeArrowheads="1"/>
              </p:cNvSpPr>
              <p:nvPr/>
            </p:nvSpPr>
            <p:spPr bwMode="auto">
              <a:xfrm>
                <a:off x="480" y="720"/>
                <a:ext cx="960" cy="1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95" name="Oval 139"/>
              <p:cNvSpPr>
                <a:spLocks noChangeArrowheads="1"/>
              </p:cNvSpPr>
              <p:nvPr/>
            </p:nvSpPr>
            <p:spPr bwMode="auto">
              <a:xfrm>
                <a:off x="480" y="672"/>
                <a:ext cx="960" cy="19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97" name="Freeform 141"/>
              <p:cNvSpPr>
                <a:spLocks/>
              </p:cNvSpPr>
              <p:nvPr/>
            </p:nvSpPr>
            <p:spPr bwMode="auto">
              <a:xfrm>
                <a:off x="492" y="2112"/>
                <a:ext cx="948" cy="1724"/>
              </a:xfrm>
              <a:custGeom>
                <a:avLst/>
                <a:gdLst>
                  <a:gd name="T0" fmla="*/ 36 w 948"/>
                  <a:gd name="T1" fmla="*/ 0 h 1640"/>
                  <a:gd name="T2" fmla="*/ 12 w 948"/>
                  <a:gd name="T3" fmla="*/ 324 h 1640"/>
                  <a:gd name="T4" fmla="*/ 38 w 948"/>
                  <a:gd name="T5" fmla="*/ 1212 h 1640"/>
                  <a:gd name="T6" fmla="*/ 240 w 948"/>
                  <a:gd name="T7" fmla="*/ 1500 h 1640"/>
                  <a:gd name="T8" fmla="*/ 396 w 948"/>
                  <a:gd name="T9" fmla="*/ 1620 h 1640"/>
                  <a:gd name="T10" fmla="*/ 695 w 948"/>
                  <a:gd name="T11" fmla="*/ 1596 h 1640"/>
                  <a:gd name="T12" fmla="*/ 897 w 948"/>
                  <a:gd name="T13" fmla="*/ 1356 h 1640"/>
                  <a:gd name="T14" fmla="*/ 948 w 948"/>
                  <a:gd name="T15" fmla="*/ 1068 h 1640"/>
                  <a:gd name="T16" fmla="*/ 897 w 948"/>
                  <a:gd name="T17" fmla="*/ 732 h 1640"/>
                  <a:gd name="T18" fmla="*/ 912 w 948"/>
                  <a:gd name="T19" fmla="*/ 372 h 1640"/>
                  <a:gd name="T20" fmla="*/ 912 w 948"/>
                  <a:gd name="T21" fmla="*/ 84 h 1640"/>
                  <a:gd name="T22" fmla="*/ 876 w 948"/>
                  <a:gd name="T23" fmla="*/ 24 h 1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48" h="1640">
                    <a:moveTo>
                      <a:pt x="36" y="0"/>
                    </a:moveTo>
                    <a:cubicBezTo>
                      <a:pt x="32" y="54"/>
                      <a:pt x="12" y="122"/>
                      <a:pt x="12" y="324"/>
                    </a:cubicBezTo>
                    <a:cubicBezTo>
                      <a:pt x="12" y="526"/>
                      <a:pt x="0" y="1016"/>
                      <a:pt x="38" y="1212"/>
                    </a:cubicBezTo>
                    <a:cubicBezTo>
                      <a:pt x="76" y="1408"/>
                      <a:pt x="180" y="1432"/>
                      <a:pt x="240" y="1500"/>
                    </a:cubicBezTo>
                    <a:cubicBezTo>
                      <a:pt x="300" y="1568"/>
                      <a:pt x="320" y="1604"/>
                      <a:pt x="396" y="1620"/>
                    </a:cubicBezTo>
                    <a:cubicBezTo>
                      <a:pt x="472" y="1636"/>
                      <a:pt x="612" y="1640"/>
                      <a:pt x="695" y="1596"/>
                    </a:cubicBezTo>
                    <a:cubicBezTo>
                      <a:pt x="778" y="1552"/>
                      <a:pt x="855" y="1444"/>
                      <a:pt x="897" y="1356"/>
                    </a:cubicBezTo>
                    <a:cubicBezTo>
                      <a:pt x="940" y="1268"/>
                      <a:pt x="948" y="1172"/>
                      <a:pt x="948" y="1068"/>
                    </a:cubicBezTo>
                    <a:cubicBezTo>
                      <a:pt x="948" y="964"/>
                      <a:pt x="903" y="848"/>
                      <a:pt x="897" y="732"/>
                    </a:cubicBezTo>
                    <a:cubicBezTo>
                      <a:pt x="891" y="616"/>
                      <a:pt x="910" y="480"/>
                      <a:pt x="912" y="372"/>
                    </a:cubicBezTo>
                    <a:cubicBezTo>
                      <a:pt x="914" y="264"/>
                      <a:pt x="918" y="142"/>
                      <a:pt x="912" y="84"/>
                    </a:cubicBezTo>
                    <a:cubicBezTo>
                      <a:pt x="906" y="26"/>
                      <a:pt x="883" y="36"/>
                      <a:pt x="876" y="24"/>
                    </a:cubicBezTo>
                  </a:path>
                </a:pathLst>
              </a:custGeom>
              <a:solidFill>
                <a:srgbClr val="CC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96" name="Oval 140"/>
              <p:cNvSpPr>
                <a:spLocks noChangeArrowheads="1"/>
              </p:cNvSpPr>
              <p:nvPr/>
            </p:nvSpPr>
            <p:spPr bwMode="auto">
              <a:xfrm>
                <a:off x="480" y="1968"/>
                <a:ext cx="912" cy="240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204" name="Group 148"/>
            <p:cNvGrpSpPr>
              <a:grpSpLocks/>
            </p:cNvGrpSpPr>
            <p:nvPr/>
          </p:nvGrpSpPr>
          <p:grpSpPr bwMode="auto">
            <a:xfrm rot="906602">
              <a:off x="527" y="1584"/>
              <a:ext cx="288" cy="192"/>
              <a:chOff x="4224" y="1536"/>
              <a:chExt cx="480" cy="336"/>
            </a:xfrm>
          </p:grpSpPr>
          <p:sp>
            <p:nvSpPr>
              <p:cNvPr id="45203" name="Oval 147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201" name="Oval 145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202" name="Oval 146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307" name="Group 251"/>
            <p:cNvGrpSpPr>
              <a:grpSpLocks/>
            </p:cNvGrpSpPr>
            <p:nvPr/>
          </p:nvGrpSpPr>
          <p:grpSpPr bwMode="auto">
            <a:xfrm rot="17600314">
              <a:off x="293" y="2267"/>
              <a:ext cx="288" cy="192"/>
              <a:chOff x="4224" y="1536"/>
              <a:chExt cx="480" cy="336"/>
            </a:xfrm>
          </p:grpSpPr>
          <p:sp>
            <p:nvSpPr>
              <p:cNvPr id="45308" name="Oval 252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09" name="Oval 253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10" name="Oval 254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5319" name="Oval 263"/>
            <p:cNvSpPr>
              <a:spLocks noChangeArrowheads="1"/>
            </p:cNvSpPr>
            <p:nvPr/>
          </p:nvSpPr>
          <p:spPr bwMode="auto">
            <a:xfrm rot="906602">
              <a:off x="629" y="1713"/>
              <a:ext cx="288" cy="288"/>
            </a:xfrm>
            <a:prstGeom prst="ellipse">
              <a:avLst/>
            </a:prstGeom>
            <a:gradFill rotWithShape="0">
              <a:gsLst>
                <a:gs pos="0">
                  <a:srgbClr val="FF0000">
                    <a:gamma/>
                    <a:tint val="0"/>
                    <a:invGamma/>
                  </a:srgbClr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 baseline="30000"/>
                <a:t>+</a:t>
              </a:r>
              <a:r>
                <a:rPr lang="en-US" altLang="en-US" sz="1600"/>
                <a:t> Na</a:t>
              </a:r>
            </a:p>
          </p:txBody>
        </p:sp>
        <p:sp>
          <p:nvSpPr>
            <p:cNvPr id="45320" name="Oval 264"/>
            <p:cNvSpPr>
              <a:spLocks noChangeArrowheads="1"/>
            </p:cNvSpPr>
            <p:nvPr/>
          </p:nvSpPr>
          <p:spPr bwMode="auto">
            <a:xfrm rot="906602">
              <a:off x="407" y="2355"/>
              <a:ext cx="336" cy="288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 baseline="300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-</a:t>
              </a:r>
              <a:r>
                <a:rPr lang="en-US" altLang="en-US" sz="16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 Cl</a:t>
              </a:r>
            </a:p>
          </p:txBody>
        </p:sp>
        <p:sp>
          <p:nvSpPr>
            <p:cNvPr id="45322" name="Oval 266"/>
            <p:cNvSpPr>
              <a:spLocks noChangeArrowheads="1"/>
            </p:cNvSpPr>
            <p:nvPr/>
          </p:nvSpPr>
          <p:spPr bwMode="auto">
            <a:xfrm rot="906602">
              <a:off x="1029" y="2076"/>
              <a:ext cx="336" cy="288"/>
            </a:xfrm>
            <a:prstGeom prst="ellipse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 baseline="300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-</a:t>
              </a:r>
              <a:r>
                <a:rPr lang="en-US" altLang="en-US" sz="16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 Cl</a:t>
              </a:r>
            </a:p>
          </p:txBody>
        </p:sp>
        <p:sp>
          <p:nvSpPr>
            <p:cNvPr id="45326" name="Oval 270"/>
            <p:cNvSpPr>
              <a:spLocks noChangeArrowheads="1"/>
            </p:cNvSpPr>
            <p:nvPr/>
          </p:nvSpPr>
          <p:spPr bwMode="auto">
            <a:xfrm rot="906602">
              <a:off x="743" y="2787"/>
              <a:ext cx="288" cy="240"/>
            </a:xfrm>
            <a:prstGeom prst="ellipse">
              <a:avLst/>
            </a:prstGeom>
            <a:gradFill rotWithShape="0">
              <a:gsLst>
                <a:gs pos="0">
                  <a:srgbClr val="FF0000">
                    <a:gamma/>
                    <a:tint val="0"/>
                    <a:invGamma/>
                  </a:srgbClr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 baseline="30000"/>
                <a:t>+</a:t>
              </a:r>
              <a:r>
                <a:rPr lang="en-US" altLang="en-US" sz="1600"/>
                <a:t> Na</a:t>
              </a:r>
            </a:p>
          </p:txBody>
        </p:sp>
        <p:grpSp>
          <p:nvGrpSpPr>
            <p:cNvPr id="45417" name="Group 361"/>
            <p:cNvGrpSpPr>
              <a:grpSpLocks/>
            </p:cNvGrpSpPr>
            <p:nvPr/>
          </p:nvGrpSpPr>
          <p:grpSpPr bwMode="auto">
            <a:xfrm rot="906602">
              <a:off x="683" y="1377"/>
              <a:ext cx="288" cy="192"/>
              <a:chOff x="4224" y="1536"/>
              <a:chExt cx="480" cy="336"/>
            </a:xfrm>
          </p:grpSpPr>
          <p:sp>
            <p:nvSpPr>
              <p:cNvPr id="45418" name="Oval 362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19" name="Oval 363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20" name="Oval 364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29" name="Group 373"/>
            <p:cNvGrpSpPr>
              <a:grpSpLocks/>
            </p:cNvGrpSpPr>
            <p:nvPr/>
          </p:nvGrpSpPr>
          <p:grpSpPr bwMode="auto">
            <a:xfrm rot="-6802803">
              <a:off x="972" y="2698"/>
              <a:ext cx="288" cy="192"/>
              <a:chOff x="4224" y="1536"/>
              <a:chExt cx="480" cy="336"/>
            </a:xfrm>
          </p:grpSpPr>
          <p:sp>
            <p:nvSpPr>
              <p:cNvPr id="45430" name="Oval 374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31" name="Oval 375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32" name="Oval 376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33" name="Group 377"/>
            <p:cNvGrpSpPr>
              <a:grpSpLocks/>
            </p:cNvGrpSpPr>
            <p:nvPr/>
          </p:nvGrpSpPr>
          <p:grpSpPr bwMode="auto">
            <a:xfrm rot="906602">
              <a:off x="436" y="2106"/>
              <a:ext cx="288" cy="192"/>
              <a:chOff x="4224" y="1536"/>
              <a:chExt cx="480" cy="336"/>
            </a:xfrm>
          </p:grpSpPr>
          <p:sp>
            <p:nvSpPr>
              <p:cNvPr id="45434" name="Oval 378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35" name="Oval 379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36" name="Oval 380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37" name="Group 381"/>
            <p:cNvGrpSpPr>
              <a:grpSpLocks/>
            </p:cNvGrpSpPr>
            <p:nvPr/>
          </p:nvGrpSpPr>
          <p:grpSpPr bwMode="auto">
            <a:xfrm rot="906602">
              <a:off x="1105" y="1839"/>
              <a:ext cx="288" cy="192"/>
              <a:chOff x="4224" y="1536"/>
              <a:chExt cx="480" cy="336"/>
            </a:xfrm>
          </p:grpSpPr>
          <p:sp>
            <p:nvSpPr>
              <p:cNvPr id="45438" name="Oval 382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39" name="Oval 383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40" name="Oval 384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41" name="Group 385"/>
            <p:cNvGrpSpPr>
              <a:grpSpLocks/>
            </p:cNvGrpSpPr>
            <p:nvPr/>
          </p:nvGrpSpPr>
          <p:grpSpPr bwMode="auto">
            <a:xfrm rot="5359757">
              <a:off x="419" y="1803"/>
              <a:ext cx="288" cy="192"/>
              <a:chOff x="4224" y="1536"/>
              <a:chExt cx="480" cy="336"/>
            </a:xfrm>
          </p:grpSpPr>
          <p:sp>
            <p:nvSpPr>
              <p:cNvPr id="45442" name="Oval 386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43" name="Oval 387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44" name="Oval 388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45" name="Group 389"/>
            <p:cNvGrpSpPr>
              <a:grpSpLocks/>
            </p:cNvGrpSpPr>
            <p:nvPr/>
          </p:nvGrpSpPr>
          <p:grpSpPr bwMode="auto">
            <a:xfrm rot="-6802803">
              <a:off x="873" y="1777"/>
              <a:ext cx="288" cy="192"/>
              <a:chOff x="4224" y="1536"/>
              <a:chExt cx="480" cy="336"/>
            </a:xfrm>
          </p:grpSpPr>
          <p:sp>
            <p:nvSpPr>
              <p:cNvPr id="45446" name="Oval 390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47" name="Oval 391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48" name="Oval 392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49" name="Group 393"/>
            <p:cNvGrpSpPr>
              <a:grpSpLocks/>
            </p:cNvGrpSpPr>
            <p:nvPr/>
          </p:nvGrpSpPr>
          <p:grpSpPr bwMode="auto">
            <a:xfrm rot="-6802803">
              <a:off x="807" y="2206"/>
              <a:ext cx="288" cy="192"/>
              <a:chOff x="4224" y="1536"/>
              <a:chExt cx="480" cy="336"/>
            </a:xfrm>
          </p:grpSpPr>
          <p:sp>
            <p:nvSpPr>
              <p:cNvPr id="45450" name="Oval 394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51" name="Oval 395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52" name="Oval 396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53" name="Group 397"/>
            <p:cNvGrpSpPr>
              <a:grpSpLocks/>
            </p:cNvGrpSpPr>
            <p:nvPr/>
          </p:nvGrpSpPr>
          <p:grpSpPr bwMode="auto">
            <a:xfrm rot="5359757">
              <a:off x="539" y="2830"/>
              <a:ext cx="288" cy="192"/>
              <a:chOff x="4224" y="1536"/>
              <a:chExt cx="480" cy="336"/>
            </a:xfrm>
          </p:grpSpPr>
          <p:sp>
            <p:nvSpPr>
              <p:cNvPr id="45454" name="Oval 398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55" name="Oval 399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56" name="Oval 400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57" name="Group 401"/>
            <p:cNvGrpSpPr>
              <a:grpSpLocks/>
            </p:cNvGrpSpPr>
            <p:nvPr/>
          </p:nvGrpSpPr>
          <p:grpSpPr bwMode="auto">
            <a:xfrm rot="906602">
              <a:off x="687" y="3019"/>
              <a:ext cx="288" cy="192"/>
              <a:chOff x="4224" y="1536"/>
              <a:chExt cx="480" cy="336"/>
            </a:xfrm>
          </p:grpSpPr>
          <p:sp>
            <p:nvSpPr>
              <p:cNvPr id="45458" name="Oval 402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59" name="Oval 403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60" name="Oval 404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61" name="Group 405"/>
            <p:cNvGrpSpPr>
              <a:grpSpLocks/>
            </p:cNvGrpSpPr>
            <p:nvPr/>
          </p:nvGrpSpPr>
          <p:grpSpPr bwMode="auto">
            <a:xfrm rot="906602">
              <a:off x="625" y="1958"/>
              <a:ext cx="288" cy="192"/>
              <a:chOff x="4224" y="1536"/>
              <a:chExt cx="480" cy="336"/>
            </a:xfrm>
          </p:grpSpPr>
          <p:sp>
            <p:nvSpPr>
              <p:cNvPr id="45462" name="Oval 406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63" name="Oval 407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64" name="Oval 408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65" name="Group 409"/>
            <p:cNvGrpSpPr>
              <a:grpSpLocks/>
            </p:cNvGrpSpPr>
            <p:nvPr/>
          </p:nvGrpSpPr>
          <p:grpSpPr bwMode="auto">
            <a:xfrm rot="-9734255">
              <a:off x="252" y="2603"/>
              <a:ext cx="288" cy="192"/>
              <a:chOff x="4224" y="1536"/>
              <a:chExt cx="480" cy="336"/>
            </a:xfrm>
          </p:grpSpPr>
          <p:sp>
            <p:nvSpPr>
              <p:cNvPr id="45466" name="Oval 410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67" name="Oval 411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68" name="Oval 412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69" name="Group 413"/>
            <p:cNvGrpSpPr>
              <a:grpSpLocks/>
            </p:cNvGrpSpPr>
            <p:nvPr/>
          </p:nvGrpSpPr>
          <p:grpSpPr bwMode="auto">
            <a:xfrm rot="5359757">
              <a:off x="329" y="2873"/>
              <a:ext cx="288" cy="192"/>
              <a:chOff x="4224" y="1536"/>
              <a:chExt cx="480" cy="336"/>
            </a:xfrm>
          </p:grpSpPr>
          <p:sp>
            <p:nvSpPr>
              <p:cNvPr id="45470" name="Oval 414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71" name="Oval 415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72" name="Oval 416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73" name="Group 417"/>
            <p:cNvGrpSpPr>
              <a:grpSpLocks/>
            </p:cNvGrpSpPr>
            <p:nvPr/>
          </p:nvGrpSpPr>
          <p:grpSpPr bwMode="auto">
            <a:xfrm rot="5359757">
              <a:off x="698" y="2426"/>
              <a:ext cx="288" cy="192"/>
              <a:chOff x="4224" y="1536"/>
              <a:chExt cx="480" cy="336"/>
            </a:xfrm>
          </p:grpSpPr>
          <p:sp>
            <p:nvSpPr>
              <p:cNvPr id="45474" name="Oval 418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75" name="Oval 419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76" name="Oval 420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77" name="Group 421"/>
            <p:cNvGrpSpPr>
              <a:grpSpLocks/>
            </p:cNvGrpSpPr>
            <p:nvPr/>
          </p:nvGrpSpPr>
          <p:grpSpPr bwMode="auto">
            <a:xfrm rot="-9734255">
              <a:off x="1014" y="2362"/>
              <a:ext cx="288" cy="192"/>
              <a:chOff x="4224" y="1536"/>
              <a:chExt cx="480" cy="336"/>
            </a:xfrm>
          </p:grpSpPr>
          <p:sp>
            <p:nvSpPr>
              <p:cNvPr id="45478" name="Oval 422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79" name="Oval 423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80" name="Oval 424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81" name="Group 425"/>
            <p:cNvGrpSpPr>
              <a:grpSpLocks/>
            </p:cNvGrpSpPr>
            <p:nvPr/>
          </p:nvGrpSpPr>
          <p:grpSpPr bwMode="auto">
            <a:xfrm rot="906602">
              <a:off x="837" y="2463"/>
              <a:ext cx="288" cy="192"/>
              <a:chOff x="4224" y="1536"/>
              <a:chExt cx="480" cy="336"/>
            </a:xfrm>
          </p:grpSpPr>
          <p:sp>
            <p:nvSpPr>
              <p:cNvPr id="45482" name="Oval 426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83" name="Oval 427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84" name="Oval 428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485" name="Group 429"/>
            <p:cNvGrpSpPr>
              <a:grpSpLocks/>
            </p:cNvGrpSpPr>
            <p:nvPr/>
          </p:nvGrpSpPr>
          <p:grpSpPr bwMode="auto">
            <a:xfrm rot="906602">
              <a:off x="1104" y="1536"/>
              <a:ext cx="288" cy="192"/>
              <a:chOff x="4224" y="1536"/>
              <a:chExt cx="480" cy="336"/>
            </a:xfrm>
          </p:grpSpPr>
          <p:sp>
            <p:nvSpPr>
              <p:cNvPr id="45486" name="Oval 430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87" name="Oval 431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88" name="Oval 432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541" name="Group 485"/>
            <p:cNvGrpSpPr>
              <a:grpSpLocks/>
            </p:cNvGrpSpPr>
            <p:nvPr/>
          </p:nvGrpSpPr>
          <p:grpSpPr bwMode="auto">
            <a:xfrm rot="-6802803">
              <a:off x="912" y="1488"/>
              <a:ext cx="288" cy="192"/>
              <a:chOff x="4224" y="1536"/>
              <a:chExt cx="480" cy="336"/>
            </a:xfrm>
          </p:grpSpPr>
          <p:sp>
            <p:nvSpPr>
              <p:cNvPr id="45542" name="Oval 486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543" name="Oval 487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544" name="Oval 488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545" name="Group 489"/>
            <p:cNvGrpSpPr>
              <a:grpSpLocks/>
            </p:cNvGrpSpPr>
            <p:nvPr/>
          </p:nvGrpSpPr>
          <p:grpSpPr bwMode="auto">
            <a:xfrm rot="906602">
              <a:off x="864" y="1968"/>
              <a:ext cx="288" cy="192"/>
              <a:chOff x="4224" y="1536"/>
              <a:chExt cx="480" cy="336"/>
            </a:xfrm>
          </p:grpSpPr>
          <p:sp>
            <p:nvSpPr>
              <p:cNvPr id="45546" name="Oval 490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547" name="Oval 491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548" name="Oval 492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549" name="Group 493"/>
            <p:cNvGrpSpPr>
              <a:grpSpLocks/>
            </p:cNvGrpSpPr>
            <p:nvPr/>
          </p:nvGrpSpPr>
          <p:grpSpPr bwMode="auto">
            <a:xfrm rot="906602">
              <a:off x="576" y="2160"/>
              <a:ext cx="288" cy="192"/>
              <a:chOff x="4224" y="1536"/>
              <a:chExt cx="480" cy="336"/>
            </a:xfrm>
          </p:grpSpPr>
          <p:sp>
            <p:nvSpPr>
              <p:cNvPr id="45550" name="Oval 494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551" name="Oval 495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552" name="Oval 496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557" name="Group 501"/>
            <p:cNvGrpSpPr>
              <a:grpSpLocks/>
            </p:cNvGrpSpPr>
            <p:nvPr/>
          </p:nvGrpSpPr>
          <p:grpSpPr bwMode="auto">
            <a:xfrm rot="906602">
              <a:off x="672" y="2592"/>
              <a:ext cx="288" cy="192"/>
              <a:chOff x="4224" y="1536"/>
              <a:chExt cx="480" cy="336"/>
            </a:xfrm>
          </p:grpSpPr>
          <p:sp>
            <p:nvSpPr>
              <p:cNvPr id="45558" name="Oval 502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559" name="Oval 503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560" name="Oval 504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561" name="Group 505"/>
            <p:cNvGrpSpPr>
              <a:grpSpLocks/>
            </p:cNvGrpSpPr>
            <p:nvPr/>
          </p:nvGrpSpPr>
          <p:grpSpPr bwMode="auto">
            <a:xfrm rot="-6802803">
              <a:off x="864" y="2928"/>
              <a:ext cx="288" cy="192"/>
              <a:chOff x="4224" y="1536"/>
              <a:chExt cx="480" cy="336"/>
            </a:xfrm>
          </p:grpSpPr>
          <p:sp>
            <p:nvSpPr>
              <p:cNvPr id="45562" name="Oval 506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563" name="Oval 507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564" name="Oval 508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5798" name="Group 74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1752600"/>
            <a:ext cx="4038600" cy="4340225"/>
            <a:chOff x="1632" y="1200"/>
            <a:chExt cx="2544" cy="2734"/>
          </a:xfrm>
        </p:grpSpPr>
        <p:sp>
          <p:nvSpPr>
            <p:cNvPr id="45671" name="Oval 615"/>
            <p:cNvSpPr>
              <a:spLocks noChangeArrowheads="1"/>
            </p:cNvSpPr>
            <p:nvPr/>
          </p:nvSpPr>
          <p:spPr bwMode="auto">
            <a:xfrm rot="906602">
              <a:off x="3327" y="2359"/>
              <a:ext cx="115" cy="11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2" name="Oval 616"/>
            <p:cNvSpPr>
              <a:spLocks noChangeArrowheads="1"/>
            </p:cNvSpPr>
            <p:nvPr/>
          </p:nvSpPr>
          <p:spPr bwMode="auto">
            <a:xfrm rot="906602">
              <a:off x="3229" y="2256"/>
              <a:ext cx="172" cy="165"/>
            </a:xfrm>
            <a:prstGeom prst="ellipse">
              <a:avLst/>
            </a:prstGeom>
            <a:gradFill rotWithShape="0">
              <a:gsLst>
                <a:gs pos="0">
                  <a:srgbClr val="CCFFFF"/>
                </a:gs>
                <a:gs pos="100000">
                  <a:srgbClr val="CCFFFF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3" name="Oval 617"/>
            <p:cNvSpPr>
              <a:spLocks noChangeArrowheads="1"/>
            </p:cNvSpPr>
            <p:nvPr/>
          </p:nvSpPr>
          <p:spPr bwMode="auto">
            <a:xfrm rot="906602">
              <a:off x="3160" y="2314"/>
              <a:ext cx="115" cy="11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675" name="Rectangle 619"/>
            <p:cNvSpPr>
              <a:spLocks noChangeArrowheads="1"/>
            </p:cNvSpPr>
            <p:nvPr/>
          </p:nvSpPr>
          <p:spPr bwMode="auto">
            <a:xfrm>
              <a:off x="2352" y="3264"/>
              <a:ext cx="100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5676" name="Group 620"/>
            <p:cNvGrpSpPr>
              <a:grpSpLocks/>
            </p:cNvGrpSpPr>
            <p:nvPr/>
          </p:nvGrpSpPr>
          <p:grpSpPr bwMode="auto">
            <a:xfrm>
              <a:off x="1632" y="1200"/>
              <a:ext cx="2544" cy="2734"/>
              <a:chOff x="1660" y="1345"/>
              <a:chExt cx="2036" cy="2349"/>
            </a:xfrm>
          </p:grpSpPr>
          <p:sp>
            <p:nvSpPr>
              <p:cNvPr id="45677" name="Freeform 621"/>
              <p:cNvSpPr>
                <a:spLocks/>
              </p:cNvSpPr>
              <p:nvPr/>
            </p:nvSpPr>
            <p:spPr bwMode="auto">
              <a:xfrm>
                <a:off x="1660" y="1345"/>
                <a:ext cx="2036" cy="2349"/>
              </a:xfrm>
              <a:custGeom>
                <a:avLst/>
                <a:gdLst>
                  <a:gd name="T0" fmla="*/ 16 w 4071"/>
                  <a:gd name="T1" fmla="*/ 557 h 4696"/>
                  <a:gd name="T2" fmla="*/ 110 w 4071"/>
                  <a:gd name="T3" fmla="*/ 485 h 4696"/>
                  <a:gd name="T4" fmla="*/ 395 w 4071"/>
                  <a:gd name="T5" fmla="*/ 387 h 4696"/>
                  <a:gd name="T6" fmla="*/ 695 w 4071"/>
                  <a:gd name="T7" fmla="*/ 299 h 4696"/>
                  <a:gd name="T8" fmla="*/ 890 w 4071"/>
                  <a:gd name="T9" fmla="*/ 199 h 4696"/>
                  <a:gd name="T10" fmla="*/ 1140 w 4071"/>
                  <a:gd name="T11" fmla="*/ 122 h 4696"/>
                  <a:gd name="T12" fmla="*/ 1467 w 4071"/>
                  <a:gd name="T13" fmla="*/ 59 h 4696"/>
                  <a:gd name="T14" fmla="*/ 1862 w 4071"/>
                  <a:gd name="T15" fmla="*/ 11 h 4696"/>
                  <a:gd name="T16" fmla="*/ 2230 w 4071"/>
                  <a:gd name="T17" fmla="*/ 0 h 4696"/>
                  <a:gd name="T18" fmla="*/ 2600 w 4071"/>
                  <a:gd name="T19" fmla="*/ 16 h 4696"/>
                  <a:gd name="T20" fmla="*/ 2937 w 4071"/>
                  <a:gd name="T21" fmla="*/ 55 h 4696"/>
                  <a:gd name="T22" fmla="*/ 3234 w 4071"/>
                  <a:gd name="T23" fmla="*/ 111 h 4696"/>
                  <a:gd name="T24" fmla="*/ 3497 w 4071"/>
                  <a:gd name="T25" fmla="*/ 188 h 4696"/>
                  <a:gd name="T26" fmla="*/ 3739 w 4071"/>
                  <a:gd name="T27" fmla="*/ 294 h 4696"/>
                  <a:gd name="T28" fmla="*/ 3925 w 4071"/>
                  <a:gd name="T29" fmla="*/ 418 h 4696"/>
                  <a:gd name="T30" fmla="*/ 4045 w 4071"/>
                  <a:gd name="T31" fmla="*/ 567 h 4696"/>
                  <a:gd name="T32" fmla="*/ 4071 w 4071"/>
                  <a:gd name="T33" fmla="*/ 717 h 4696"/>
                  <a:gd name="T34" fmla="*/ 4007 w 4071"/>
                  <a:gd name="T35" fmla="*/ 866 h 4696"/>
                  <a:gd name="T36" fmla="*/ 3882 w 4071"/>
                  <a:gd name="T37" fmla="*/ 984 h 4696"/>
                  <a:gd name="T38" fmla="*/ 3862 w 4071"/>
                  <a:gd name="T39" fmla="*/ 4150 h 4696"/>
                  <a:gd name="T40" fmla="*/ 3764 w 4071"/>
                  <a:gd name="T41" fmla="*/ 4298 h 4696"/>
                  <a:gd name="T42" fmla="*/ 3622 w 4071"/>
                  <a:gd name="T43" fmla="*/ 4405 h 4696"/>
                  <a:gd name="T44" fmla="*/ 3481 w 4071"/>
                  <a:gd name="T45" fmla="*/ 4482 h 4696"/>
                  <a:gd name="T46" fmla="*/ 3280 w 4071"/>
                  <a:gd name="T47" fmla="*/ 4553 h 4696"/>
                  <a:gd name="T48" fmla="*/ 3051 w 4071"/>
                  <a:gd name="T49" fmla="*/ 4613 h 4696"/>
                  <a:gd name="T50" fmla="*/ 2820 w 4071"/>
                  <a:gd name="T51" fmla="*/ 4659 h 4696"/>
                  <a:gd name="T52" fmla="*/ 2561 w 4071"/>
                  <a:gd name="T53" fmla="*/ 4682 h 4696"/>
                  <a:gd name="T54" fmla="*/ 2264 w 4071"/>
                  <a:gd name="T55" fmla="*/ 4696 h 4696"/>
                  <a:gd name="T56" fmla="*/ 1936 w 4071"/>
                  <a:gd name="T57" fmla="*/ 4690 h 4696"/>
                  <a:gd name="T58" fmla="*/ 1699 w 4071"/>
                  <a:gd name="T59" fmla="*/ 4667 h 4696"/>
                  <a:gd name="T60" fmla="*/ 1423 w 4071"/>
                  <a:gd name="T61" fmla="*/ 4613 h 4696"/>
                  <a:gd name="T62" fmla="*/ 1162 w 4071"/>
                  <a:gd name="T63" fmla="*/ 4543 h 4696"/>
                  <a:gd name="T64" fmla="*/ 940 w 4071"/>
                  <a:gd name="T65" fmla="*/ 4459 h 4696"/>
                  <a:gd name="T66" fmla="*/ 778 w 4071"/>
                  <a:gd name="T67" fmla="*/ 4360 h 4696"/>
                  <a:gd name="T68" fmla="*/ 651 w 4071"/>
                  <a:gd name="T69" fmla="*/ 4227 h 4696"/>
                  <a:gd name="T70" fmla="*/ 599 w 4071"/>
                  <a:gd name="T71" fmla="*/ 4082 h 4696"/>
                  <a:gd name="T72" fmla="*/ 583 w 4071"/>
                  <a:gd name="T73" fmla="*/ 1623 h 4696"/>
                  <a:gd name="T74" fmla="*/ 103 w 4071"/>
                  <a:gd name="T75" fmla="*/ 778 h 4696"/>
                  <a:gd name="T76" fmla="*/ 28 w 4071"/>
                  <a:gd name="T77" fmla="*/ 711 h 4696"/>
                  <a:gd name="T78" fmla="*/ 0 w 4071"/>
                  <a:gd name="T79" fmla="*/ 627 h 46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071" h="4696">
                    <a:moveTo>
                      <a:pt x="1" y="596"/>
                    </a:moveTo>
                    <a:lnTo>
                      <a:pt x="16" y="557"/>
                    </a:lnTo>
                    <a:lnTo>
                      <a:pt x="52" y="524"/>
                    </a:lnTo>
                    <a:lnTo>
                      <a:pt x="110" y="485"/>
                    </a:lnTo>
                    <a:lnTo>
                      <a:pt x="272" y="426"/>
                    </a:lnTo>
                    <a:lnTo>
                      <a:pt x="395" y="387"/>
                    </a:lnTo>
                    <a:lnTo>
                      <a:pt x="536" y="346"/>
                    </a:lnTo>
                    <a:lnTo>
                      <a:pt x="695" y="299"/>
                    </a:lnTo>
                    <a:lnTo>
                      <a:pt x="790" y="242"/>
                    </a:lnTo>
                    <a:lnTo>
                      <a:pt x="890" y="199"/>
                    </a:lnTo>
                    <a:lnTo>
                      <a:pt x="1016" y="158"/>
                    </a:lnTo>
                    <a:lnTo>
                      <a:pt x="1140" y="122"/>
                    </a:lnTo>
                    <a:lnTo>
                      <a:pt x="1290" y="86"/>
                    </a:lnTo>
                    <a:lnTo>
                      <a:pt x="1467" y="59"/>
                    </a:lnTo>
                    <a:lnTo>
                      <a:pt x="1658" y="29"/>
                    </a:lnTo>
                    <a:lnTo>
                      <a:pt x="1862" y="11"/>
                    </a:lnTo>
                    <a:lnTo>
                      <a:pt x="2049" y="1"/>
                    </a:lnTo>
                    <a:lnTo>
                      <a:pt x="2230" y="0"/>
                    </a:lnTo>
                    <a:lnTo>
                      <a:pt x="2406" y="1"/>
                    </a:lnTo>
                    <a:lnTo>
                      <a:pt x="2600" y="16"/>
                    </a:lnTo>
                    <a:lnTo>
                      <a:pt x="2784" y="34"/>
                    </a:lnTo>
                    <a:lnTo>
                      <a:pt x="2937" y="55"/>
                    </a:lnTo>
                    <a:lnTo>
                      <a:pt x="3087" y="81"/>
                    </a:lnTo>
                    <a:lnTo>
                      <a:pt x="3234" y="111"/>
                    </a:lnTo>
                    <a:lnTo>
                      <a:pt x="3378" y="150"/>
                    </a:lnTo>
                    <a:lnTo>
                      <a:pt x="3497" y="188"/>
                    </a:lnTo>
                    <a:lnTo>
                      <a:pt x="3620" y="234"/>
                    </a:lnTo>
                    <a:lnTo>
                      <a:pt x="3739" y="294"/>
                    </a:lnTo>
                    <a:lnTo>
                      <a:pt x="3830" y="348"/>
                    </a:lnTo>
                    <a:lnTo>
                      <a:pt x="3925" y="418"/>
                    </a:lnTo>
                    <a:lnTo>
                      <a:pt x="3999" y="495"/>
                    </a:lnTo>
                    <a:lnTo>
                      <a:pt x="4045" y="567"/>
                    </a:lnTo>
                    <a:lnTo>
                      <a:pt x="4071" y="647"/>
                    </a:lnTo>
                    <a:lnTo>
                      <a:pt x="4071" y="717"/>
                    </a:lnTo>
                    <a:lnTo>
                      <a:pt x="4050" y="791"/>
                    </a:lnTo>
                    <a:lnTo>
                      <a:pt x="4007" y="866"/>
                    </a:lnTo>
                    <a:lnTo>
                      <a:pt x="3941" y="935"/>
                    </a:lnTo>
                    <a:lnTo>
                      <a:pt x="3882" y="984"/>
                    </a:lnTo>
                    <a:lnTo>
                      <a:pt x="3882" y="4088"/>
                    </a:lnTo>
                    <a:lnTo>
                      <a:pt x="3862" y="4150"/>
                    </a:lnTo>
                    <a:lnTo>
                      <a:pt x="3824" y="4227"/>
                    </a:lnTo>
                    <a:lnTo>
                      <a:pt x="3764" y="4298"/>
                    </a:lnTo>
                    <a:lnTo>
                      <a:pt x="3697" y="4360"/>
                    </a:lnTo>
                    <a:lnTo>
                      <a:pt x="3622" y="4405"/>
                    </a:lnTo>
                    <a:lnTo>
                      <a:pt x="3557" y="4443"/>
                    </a:lnTo>
                    <a:lnTo>
                      <a:pt x="3481" y="4482"/>
                    </a:lnTo>
                    <a:lnTo>
                      <a:pt x="3384" y="4520"/>
                    </a:lnTo>
                    <a:lnTo>
                      <a:pt x="3280" y="4553"/>
                    </a:lnTo>
                    <a:lnTo>
                      <a:pt x="3155" y="4590"/>
                    </a:lnTo>
                    <a:lnTo>
                      <a:pt x="3051" y="4613"/>
                    </a:lnTo>
                    <a:lnTo>
                      <a:pt x="2939" y="4636"/>
                    </a:lnTo>
                    <a:lnTo>
                      <a:pt x="2820" y="4659"/>
                    </a:lnTo>
                    <a:lnTo>
                      <a:pt x="2673" y="4675"/>
                    </a:lnTo>
                    <a:lnTo>
                      <a:pt x="2561" y="4682"/>
                    </a:lnTo>
                    <a:lnTo>
                      <a:pt x="2396" y="4696"/>
                    </a:lnTo>
                    <a:lnTo>
                      <a:pt x="2264" y="4696"/>
                    </a:lnTo>
                    <a:lnTo>
                      <a:pt x="2107" y="4696"/>
                    </a:lnTo>
                    <a:lnTo>
                      <a:pt x="1936" y="4690"/>
                    </a:lnTo>
                    <a:lnTo>
                      <a:pt x="1830" y="4682"/>
                    </a:lnTo>
                    <a:lnTo>
                      <a:pt x="1699" y="4667"/>
                    </a:lnTo>
                    <a:lnTo>
                      <a:pt x="1579" y="4643"/>
                    </a:lnTo>
                    <a:lnTo>
                      <a:pt x="1423" y="4613"/>
                    </a:lnTo>
                    <a:lnTo>
                      <a:pt x="1310" y="4590"/>
                    </a:lnTo>
                    <a:lnTo>
                      <a:pt x="1162" y="4543"/>
                    </a:lnTo>
                    <a:lnTo>
                      <a:pt x="1043" y="4507"/>
                    </a:lnTo>
                    <a:lnTo>
                      <a:pt x="940" y="4459"/>
                    </a:lnTo>
                    <a:lnTo>
                      <a:pt x="852" y="4405"/>
                    </a:lnTo>
                    <a:lnTo>
                      <a:pt x="778" y="4360"/>
                    </a:lnTo>
                    <a:lnTo>
                      <a:pt x="702" y="4298"/>
                    </a:lnTo>
                    <a:lnTo>
                      <a:pt x="651" y="4227"/>
                    </a:lnTo>
                    <a:lnTo>
                      <a:pt x="615" y="4144"/>
                    </a:lnTo>
                    <a:lnTo>
                      <a:pt x="599" y="4082"/>
                    </a:lnTo>
                    <a:lnTo>
                      <a:pt x="583" y="4023"/>
                    </a:lnTo>
                    <a:lnTo>
                      <a:pt x="583" y="1623"/>
                    </a:lnTo>
                    <a:lnTo>
                      <a:pt x="221" y="887"/>
                    </a:lnTo>
                    <a:lnTo>
                      <a:pt x="103" y="778"/>
                    </a:lnTo>
                    <a:lnTo>
                      <a:pt x="65" y="744"/>
                    </a:lnTo>
                    <a:lnTo>
                      <a:pt x="28" y="711"/>
                    </a:lnTo>
                    <a:lnTo>
                      <a:pt x="6" y="667"/>
                    </a:lnTo>
                    <a:lnTo>
                      <a:pt x="0" y="627"/>
                    </a:lnTo>
                    <a:lnTo>
                      <a:pt x="1" y="596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678" name="Freeform 622"/>
              <p:cNvSpPr>
                <a:spLocks/>
              </p:cNvSpPr>
              <p:nvPr/>
            </p:nvSpPr>
            <p:spPr bwMode="auto">
              <a:xfrm>
                <a:off x="1824" y="1740"/>
                <a:ext cx="1703" cy="1885"/>
              </a:xfrm>
              <a:custGeom>
                <a:avLst/>
                <a:gdLst>
                  <a:gd name="T0" fmla="*/ 0 w 3407"/>
                  <a:gd name="T1" fmla="*/ 0 h 3770"/>
                  <a:gd name="T2" fmla="*/ 384 w 3407"/>
                  <a:gd name="T3" fmla="*/ 734 h 3770"/>
                  <a:gd name="T4" fmla="*/ 384 w 3407"/>
                  <a:gd name="T5" fmla="*/ 3193 h 3770"/>
                  <a:gd name="T6" fmla="*/ 406 w 3407"/>
                  <a:gd name="T7" fmla="*/ 3293 h 3770"/>
                  <a:gd name="T8" fmla="*/ 435 w 3407"/>
                  <a:gd name="T9" fmla="*/ 3348 h 3770"/>
                  <a:gd name="T10" fmla="*/ 471 w 3407"/>
                  <a:gd name="T11" fmla="*/ 3409 h 3770"/>
                  <a:gd name="T12" fmla="*/ 517 w 3407"/>
                  <a:gd name="T13" fmla="*/ 3438 h 3770"/>
                  <a:gd name="T14" fmla="*/ 583 w 3407"/>
                  <a:gd name="T15" fmla="*/ 3494 h 3770"/>
                  <a:gd name="T16" fmla="*/ 658 w 3407"/>
                  <a:gd name="T17" fmla="*/ 3531 h 3770"/>
                  <a:gd name="T18" fmla="*/ 740 w 3407"/>
                  <a:gd name="T19" fmla="*/ 3571 h 3770"/>
                  <a:gd name="T20" fmla="*/ 844 w 3407"/>
                  <a:gd name="T21" fmla="*/ 3608 h 3770"/>
                  <a:gd name="T22" fmla="*/ 947 w 3407"/>
                  <a:gd name="T23" fmla="*/ 3648 h 3770"/>
                  <a:gd name="T24" fmla="*/ 1047 w 3407"/>
                  <a:gd name="T25" fmla="*/ 3674 h 3770"/>
                  <a:gd name="T26" fmla="*/ 1170 w 3407"/>
                  <a:gd name="T27" fmla="*/ 3701 h 3770"/>
                  <a:gd name="T28" fmla="*/ 1292 w 3407"/>
                  <a:gd name="T29" fmla="*/ 3724 h 3770"/>
                  <a:gd name="T30" fmla="*/ 1404 w 3407"/>
                  <a:gd name="T31" fmla="*/ 3741 h 3770"/>
                  <a:gd name="T32" fmla="*/ 1513 w 3407"/>
                  <a:gd name="T33" fmla="*/ 3754 h 3770"/>
                  <a:gd name="T34" fmla="*/ 1639 w 3407"/>
                  <a:gd name="T35" fmla="*/ 3764 h 3770"/>
                  <a:gd name="T36" fmla="*/ 1775 w 3407"/>
                  <a:gd name="T37" fmla="*/ 3770 h 3770"/>
                  <a:gd name="T38" fmla="*/ 1930 w 3407"/>
                  <a:gd name="T39" fmla="*/ 3770 h 3770"/>
                  <a:gd name="T40" fmla="*/ 2087 w 3407"/>
                  <a:gd name="T41" fmla="*/ 3764 h 3770"/>
                  <a:gd name="T42" fmla="*/ 2234 w 3407"/>
                  <a:gd name="T43" fmla="*/ 3754 h 3770"/>
                  <a:gd name="T44" fmla="*/ 2375 w 3407"/>
                  <a:gd name="T45" fmla="*/ 3741 h 3770"/>
                  <a:gd name="T46" fmla="*/ 2518 w 3407"/>
                  <a:gd name="T47" fmla="*/ 3719 h 3770"/>
                  <a:gd name="T48" fmla="*/ 2621 w 3407"/>
                  <a:gd name="T49" fmla="*/ 3701 h 3770"/>
                  <a:gd name="T50" fmla="*/ 2752 w 3407"/>
                  <a:gd name="T51" fmla="*/ 3670 h 3770"/>
                  <a:gd name="T52" fmla="*/ 2857 w 3407"/>
                  <a:gd name="T53" fmla="*/ 3638 h 3770"/>
                  <a:gd name="T54" fmla="*/ 2953 w 3407"/>
                  <a:gd name="T55" fmla="*/ 3608 h 3770"/>
                  <a:gd name="T56" fmla="*/ 3051 w 3407"/>
                  <a:gd name="T57" fmla="*/ 3571 h 3770"/>
                  <a:gd name="T58" fmla="*/ 3140 w 3407"/>
                  <a:gd name="T59" fmla="*/ 3531 h 3770"/>
                  <a:gd name="T60" fmla="*/ 3208 w 3407"/>
                  <a:gd name="T61" fmla="*/ 3494 h 3770"/>
                  <a:gd name="T62" fmla="*/ 3272 w 3407"/>
                  <a:gd name="T63" fmla="*/ 3438 h 3770"/>
                  <a:gd name="T64" fmla="*/ 3317 w 3407"/>
                  <a:gd name="T65" fmla="*/ 3401 h 3770"/>
                  <a:gd name="T66" fmla="*/ 3356 w 3407"/>
                  <a:gd name="T67" fmla="*/ 3355 h 3770"/>
                  <a:gd name="T68" fmla="*/ 3394 w 3407"/>
                  <a:gd name="T69" fmla="*/ 3285 h 3770"/>
                  <a:gd name="T70" fmla="*/ 3407 w 3407"/>
                  <a:gd name="T71" fmla="*/ 3208 h 3770"/>
                  <a:gd name="T72" fmla="*/ 3407 w 3407"/>
                  <a:gd name="T73" fmla="*/ 277 h 3770"/>
                  <a:gd name="T74" fmla="*/ 3282 w 3407"/>
                  <a:gd name="T75" fmla="*/ 337 h 3770"/>
                  <a:gd name="T76" fmla="*/ 3106 w 3407"/>
                  <a:gd name="T77" fmla="*/ 404 h 3770"/>
                  <a:gd name="T78" fmla="*/ 2918 w 3407"/>
                  <a:gd name="T79" fmla="*/ 455 h 3770"/>
                  <a:gd name="T80" fmla="*/ 2710 w 3407"/>
                  <a:gd name="T81" fmla="*/ 504 h 3770"/>
                  <a:gd name="T82" fmla="*/ 2503 w 3407"/>
                  <a:gd name="T83" fmla="*/ 537 h 3770"/>
                  <a:gd name="T84" fmla="*/ 2278 w 3407"/>
                  <a:gd name="T85" fmla="*/ 559 h 3770"/>
                  <a:gd name="T86" fmla="*/ 2041 w 3407"/>
                  <a:gd name="T87" fmla="*/ 574 h 3770"/>
                  <a:gd name="T88" fmla="*/ 1802 w 3407"/>
                  <a:gd name="T89" fmla="*/ 574 h 3770"/>
                  <a:gd name="T90" fmla="*/ 1546 w 3407"/>
                  <a:gd name="T91" fmla="*/ 563 h 3770"/>
                  <a:gd name="T92" fmla="*/ 1311 w 3407"/>
                  <a:gd name="T93" fmla="*/ 530 h 3770"/>
                  <a:gd name="T94" fmla="*/ 1058 w 3407"/>
                  <a:gd name="T95" fmla="*/ 492 h 3770"/>
                  <a:gd name="T96" fmla="*/ 822 w 3407"/>
                  <a:gd name="T97" fmla="*/ 430 h 3770"/>
                  <a:gd name="T98" fmla="*/ 636 w 3407"/>
                  <a:gd name="T99" fmla="*/ 371 h 3770"/>
                  <a:gd name="T100" fmla="*/ 528 w 3407"/>
                  <a:gd name="T101" fmla="*/ 322 h 3770"/>
                  <a:gd name="T102" fmla="*/ 443 w 3407"/>
                  <a:gd name="T103" fmla="*/ 270 h 3770"/>
                  <a:gd name="T104" fmla="*/ 384 w 3407"/>
                  <a:gd name="T105" fmla="*/ 223 h 3770"/>
                  <a:gd name="T106" fmla="*/ 335 w 3407"/>
                  <a:gd name="T107" fmla="*/ 161 h 3770"/>
                  <a:gd name="T108" fmla="*/ 304 w 3407"/>
                  <a:gd name="T109" fmla="*/ 138 h 3770"/>
                  <a:gd name="T110" fmla="*/ 258 w 3407"/>
                  <a:gd name="T111" fmla="*/ 107 h 3770"/>
                  <a:gd name="T112" fmla="*/ 218 w 3407"/>
                  <a:gd name="T113" fmla="*/ 84 h 3770"/>
                  <a:gd name="T114" fmla="*/ 171 w 3407"/>
                  <a:gd name="T115" fmla="*/ 61 h 3770"/>
                  <a:gd name="T116" fmla="*/ 123 w 3407"/>
                  <a:gd name="T117" fmla="*/ 40 h 3770"/>
                  <a:gd name="T118" fmla="*/ 68 w 3407"/>
                  <a:gd name="T119" fmla="*/ 23 h 3770"/>
                  <a:gd name="T120" fmla="*/ 0 w 3407"/>
                  <a:gd name="T121" fmla="*/ 0 h 37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3407" h="3770">
                    <a:moveTo>
                      <a:pt x="0" y="0"/>
                    </a:moveTo>
                    <a:lnTo>
                      <a:pt x="384" y="734"/>
                    </a:lnTo>
                    <a:lnTo>
                      <a:pt x="384" y="3193"/>
                    </a:lnTo>
                    <a:lnTo>
                      <a:pt x="406" y="3293"/>
                    </a:lnTo>
                    <a:lnTo>
                      <a:pt x="435" y="3348"/>
                    </a:lnTo>
                    <a:lnTo>
                      <a:pt x="471" y="3409"/>
                    </a:lnTo>
                    <a:lnTo>
                      <a:pt x="517" y="3438"/>
                    </a:lnTo>
                    <a:lnTo>
                      <a:pt x="583" y="3494"/>
                    </a:lnTo>
                    <a:lnTo>
                      <a:pt x="658" y="3531"/>
                    </a:lnTo>
                    <a:lnTo>
                      <a:pt x="740" y="3571"/>
                    </a:lnTo>
                    <a:lnTo>
                      <a:pt x="844" y="3608"/>
                    </a:lnTo>
                    <a:lnTo>
                      <a:pt x="947" y="3648"/>
                    </a:lnTo>
                    <a:lnTo>
                      <a:pt x="1047" y="3674"/>
                    </a:lnTo>
                    <a:lnTo>
                      <a:pt x="1170" y="3701"/>
                    </a:lnTo>
                    <a:lnTo>
                      <a:pt x="1292" y="3724"/>
                    </a:lnTo>
                    <a:lnTo>
                      <a:pt x="1404" y="3741"/>
                    </a:lnTo>
                    <a:lnTo>
                      <a:pt x="1513" y="3754"/>
                    </a:lnTo>
                    <a:lnTo>
                      <a:pt x="1639" y="3764"/>
                    </a:lnTo>
                    <a:lnTo>
                      <a:pt x="1775" y="3770"/>
                    </a:lnTo>
                    <a:lnTo>
                      <a:pt x="1930" y="3770"/>
                    </a:lnTo>
                    <a:lnTo>
                      <a:pt x="2087" y="3764"/>
                    </a:lnTo>
                    <a:lnTo>
                      <a:pt x="2234" y="3754"/>
                    </a:lnTo>
                    <a:lnTo>
                      <a:pt x="2375" y="3741"/>
                    </a:lnTo>
                    <a:lnTo>
                      <a:pt x="2518" y="3719"/>
                    </a:lnTo>
                    <a:lnTo>
                      <a:pt x="2621" y="3701"/>
                    </a:lnTo>
                    <a:lnTo>
                      <a:pt x="2752" y="3670"/>
                    </a:lnTo>
                    <a:lnTo>
                      <a:pt x="2857" y="3638"/>
                    </a:lnTo>
                    <a:lnTo>
                      <a:pt x="2953" y="3608"/>
                    </a:lnTo>
                    <a:lnTo>
                      <a:pt x="3051" y="3571"/>
                    </a:lnTo>
                    <a:lnTo>
                      <a:pt x="3140" y="3531"/>
                    </a:lnTo>
                    <a:lnTo>
                      <a:pt x="3208" y="3494"/>
                    </a:lnTo>
                    <a:lnTo>
                      <a:pt x="3272" y="3438"/>
                    </a:lnTo>
                    <a:lnTo>
                      <a:pt x="3317" y="3401"/>
                    </a:lnTo>
                    <a:lnTo>
                      <a:pt x="3356" y="3355"/>
                    </a:lnTo>
                    <a:lnTo>
                      <a:pt x="3394" y="3285"/>
                    </a:lnTo>
                    <a:lnTo>
                      <a:pt x="3407" y="3208"/>
                    </a:lnTo>
                    <a:lnTo>
                      <a:pt x="3407" y="277"/>
                    </a:lnTo>
                    <a:lnTo>
                      <a:pt x="3282" y="337"/>
                    </a:lnTo>
                    <a:lnTo>
                      <a:pt x="3106" y="404"/>
                    </a:lnTo>
                    <a:lnTo>
                      <a:pt x="2918" y="455"/>
                    </a:lnTo>
                    <a:lnTo>
                      <a:pt x="2710" y="504"/>
                    </a:lnTo>
                    <a:lnTo>
                      <a:pt x="2503" y="537"/>
                    </a:lnTo>
                    <a:lnTo>
                      <a:pt x="2278" y="559"/>
                    </a:lnTo>
                    <a:lnTo>
                      <a:pt x="2041" y="574"/>
                    </a:lnTo>
                    <a:lnTo>
                      <a:pt x="1802" y="574"/>
                    </a:lnTo>
                    <a:lnTo>
                      <a:pt x="1546" y="563"/>
                    </a:lnTo>
                    <a:lnTo>
                      <a:pt x="1311" y="530"/>
                    </a:lnTo>
                    <a:lnTo>
                      <a:pt x="1058" y="492"/>
                    </a:lnTo>
                    <a:lnTo>
                      <a:pt x="822" y="430"/>
                    </a:lnTo>
                    <a:lnTo>
                      <a:pt x="636" y="371"/>
                    </a:lnTo>
                    <a:lnTo>
                      <a:pt x="528" y="322"/>
                    </a:lnTo>
                    <a:lnTo>
                      <a:pt x="443" y="270"/>
                    </a:lnTo>
                    <a:lnTo>
                      <a:pt x="384" y="223"/>
                    </a:lnTo>
                    <a:lnTo>
                      <a:pt x="335" y="161"/>
                    </a:lnTo>
                    <a:lnTo>
                      <a:pt x="304" y="138"/>
                    </a:lnTo>
                    <a:lnTo>
                      <a:pt x="258" y="107"/>
                    </a:lnTo>
                    <a:lnTo>
                      <a:pt x="218" y="84"/>
                    </a:lnTo>
                    <a:lnTo>
                      <a:pt x="171" y="61"/>
                    </a:lnTo>
                    <a:lnTo>
                      <a:pt x="123" y="40"/>
                    </a:lnTo>
                    <a:lnTo>
                      <a:pt x="68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679" name="Freeform 623"/>
              <p:cNvSpPr>
                <a:spLocks/>
              </p:cNvSpPr>
              <p:nvPr/>
            </p:nvSpPr>
            <p:spPr bwMode="auto">
              <a:xfrm>
                <a:off x="1736" y="1385"/>
                <a:ext cx="1863" cy="572"/>
              </a:xfrm>
              <a:custGeom>
                <a:avLst/>
                <a:gdLst>
                  <a:gd name="T0" fmla="*/ 28 w 3726"/>
                  <a:gd name="T1" fmla="*/ 499 h 1145"/>
                  <a:gd name="T2" fmla="*/ 151 w 3726"/>
                  <a:gd name="T3" fmla="*/ 451 h 1145"/>
                  <a:gd name="T4" fmla="*/ 409 w 3726"/>
                  <a:gd name="T5" fmla="*/ 378 h 1145"/>
                  <a:gd name="T6" fmla="*/ 603 w 3726"/>
                  <a:gd name="T7" fmla="*/ 329 h 1145"/>
                  <a:gd name="T8" fmla="*/ 738 w 3726"/>
                  <a:gd name="T9" fmla="*/ 229 h 1145"/>
                  <a:gd name="T10" fmla="*/ 904 w 3726"/>
                  <a:gd name="T11" fmla="*/ 160 h 1145"/>
                  <a:gd name="T12" fmla="*/ 1089 w 3726"/>
                  <a:gd name="T13" fmla="*/ 108 h 1145"/>
                  <a:gd name="T14" fmla="*/ 1293 w 3726"/>
                  <a:gd name="T15" fmla="*/ 61 h 1145"/>
                  <a:gd name="T16" fmla="*/ 1547 w 3726"/>
                  <a:gd name="T17" fmla="*/ 26 h 1145"/>
                  <a:gd name="T18" fmla="*/ 1925 w 3726"/>
                  <a:gd name="T19" fmla="*/ 0 h 1145"/>
                  <a:gd name="T20" fmla="*/ 2358 w 3726"/>
                  <a:gd name="T21" fmla="*/ 8 h 1145"/>
                  <a:gd name="T22" fmla="*/ 2779 w 3726"/>
                  <a:gd name="T23" fmla="*/ 54 h 1145"/>
                  <a:gd name="T24" fmla="*/ 3127 w 3726"/>
                  <a:gd name="T25" fmla="*/ 131 h 1145"/>
                  <a:gd name="T26" fmla="*/ 3419 w 3726"/>
                  <a:gd name="T27" fmla="*/ 236 h 1145"/>
                  <a:gd name="T28" fmla="*/ 3618 w 3726"/>
                  <a:gd name="T29" fmla="*/ 366 h 1145"/>
                  <a:gd name="T30" fmla="*/ 3711 w 3726"/>
                  <a:gd name="T31" fmla="*/ 491 h 1145"/>
                  <a:gd name="T32" fmla="*/ 3726 w 3726"/>
                  <a:gd name="T33" fmla="*/ 607 h 1145"/>
                  <a:gd name="T34" fmla="*/ 3678 w 3726"/>
                  <a:gd name="T35" fmla="*/ 715 h 1145"/>
                  <a:gd name="T36" fmla="*/ 3585 w 3726"/>
                  <a:gd name="T37" fmla="*/ 805 h 1145"/>
                  <a:gd name="T38" fmla="*/ 3457 w 3726"/>
                  <a:gd name="T39" fmla="*/ 890 h 1145"/>
                  <a:gd name="T40" fmla="*/ 3261 w 3726"/>
                  <a:gd name="T41" fmla="*/ 973 h 1145"/>
                  <a:gd name="T42" fmla="*/ 2987 w 3726"/>
                  <a:gd name="T43" fmla="*/ 1051 h 1145"/>
                  <a:gd name="T44" fmla="*/ 2684 w 3726"/>
                  <a:gd name="T45" fmla="*/ 1105 h 1145"/>
                  <a:gd name="T46" fmla="*/ 2335 w 3726"/>
                  <a:gd name="T47" fmla="*/ 1135 h 1145"/>
                  <a:gd name="T48" fmla="*/ 1999 w 3726"/>
                  <a:gd name="T49" fmla="*/ 1145 h 1145"/>
                  <a:gd name="T50" fmla="*/ 1715 w 3726"/>
                  <a:gd name="T51" fmla="*/ 1128 h 1145"/>
                  <a:gd name="T52" fmla="*/ 1435 w 3726"/>
                  <a:gd name="T53" fmla="*/ 1091 h 1145"/>
                  <a:gd name="T54" fmla="*/ 1207 w 3726"/>
                  <a:gd name="T55" fmla="*/ 1051 h 1145"/>
                  <a:gd name="T56" fmla="*/ 1007 w 3726"/>
                  <a:gd name="T57" fmla="*/ 999 h 1145"/>
                  <a:gd name="T58" fmla="*/ 844 w 3726"/>
                  <a:gd name="T59" fmla="*/ 935 h 1145"/>
                  <a:gd name="T60" fmla="*/ 706 w 3726"/>
                  <a:gd name="T61" fmla="*/ 867 h 1145"/>
                  <a:gd name="T62" fmla="*/ 610 w 3726"/>
                  <a:gd name="T63" fmla="*/ 782 h 1145"/>
                  <a:gd name="T64" fmla="*/ 502 w 3726"/>
                  <a:gd name="T65" fmla="*/ 700 h 1145"/>
                  <a:gd name="T66" fmla="*/ 355 w 3726"/>
                  <a:gd name="T67" fmla="*/ 639 h 1145"/>
                  <a:gd name="T68" fmla="*/ 170 w 3726"/>
                  <a:gd name="T69" fmla="*/ 584 h 1145"/>
                  <a:gd name="T70" fmla="*/ 39 w 3726"/>
                  <a:gd name="T71" fmla="*/ 548 h 1145"/>
                  <a:gd name="T72" fmla="*/ 0 w 3726"/>
                  <a:gd name="T73" fmla="*/ 515 h 1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726" h="1145">
                    <a:moveTo>
                      <a:pt x="0" y="515"/>
                    </a:moveTo>
                    <a:lnTo>
                      <a:pt x="28" y="499"/>
                    </a:lnTo>
                    <a:lnTo>
                      <a:pt x="72" y="478"/>
                    </a:lnTo>
                    <a:lnTo>
                      <a:pt x="151" y="451"/>
                    </a:lnTo>
                    <a:lnTo>
                      <a:pt x="292" y="412"/>
                    </a:lnTo>
                    <a:lnTo>
                      <a:pt x="409" y="378"/>
                    </a:lnTo>
                    <a:lnTo>
                      <a:pt x="513" y="350"/>
                    </a:lnTo>
                    <a:lnTo>
                      <a:pt x="603" y="329"/>
                    </a:lnTo>
                    <a:lnTo>
                      <a:pt x="662" y="276"/>
                    </a:lnTo>
                    <a:lnTo>
                      <a:pt x="738" y="229"/>
                    </a:lnTo>
                    <a:lnTo>
                      <a:pt x="818" y="196"/>
                    </a:lnTo>
                    <a:lnTo>
                      <a:pt x="904" y="160"/>
                    </a:lnTo>
                    <a:lnTo>
                      <a:pt x="997" y="133"/>
                    </a:lnTo>
                    <a:lnTo>
                      <a:pt x="1089" y="108"/>
                    </a:lnTo>
                    <a:lnTo>
                      <a:pt x="1192" y="82"/>
                    </a:lnTo>
                    <a:lnTo>
                      <a:pt x="1293" y="61"/>
                    </a:lnTo>
                    <a:lnTo>
                      <a:pt x="1414" y="39"/>
                    </a:lnTo>
                    <a:lnTo>
                      <a:pt x="1547" y="26"/>
                    </a:lnTo>
                    <a:lnTo>
                      <a:pt x="1716" y="10"/>
                    </a:lnTo>
                    <a:lnTo>
                      <a:pt x="1925" y="0"/>
                    </a:lnTo>
                    <a:lnTo>
                      <a:pt x="2150" y="0"/>
                    </a:lnTo>
                    <a:lnTo>
                      <a:pt x="2358" y="8"/>
                    </a:lnTo>
                    <a:lnTo>
                      <a:pt x="2592" y="31"/>
                    </a:lnTo>
                    <a:lnTo>
                      <a:pt x="2779" y="54"/>
                    </a:lnTo>
                    <a:lnTo>
                      <a:pt x="2962" y="88"/>
                    </a:lnTo>
                    <a:lnTo>
                      <a:pt x="3127" y="131"/>
                    </a:lnTo>
                    <a:lnTo>
                      <a:pt x="3288" y="180"/>
                    </a:lnTo>
                    <a:lnTo>
                      <a:pt x="3419" y="236"/>
                    </a:lnTo>
                    <a:lnTo>
                      <a:pt x="3533" y="301"/>
                    </a:lnTo>
                    <a:lnTo>
                      <a:pt x="3618" y="366"/>
                    </a:lnTo>
                    <a:lnTo>
                      <a:pt x="3674" y="424"/>
                    </a:lnTo>
                    <a:lnTo>
                      <a:pt x="3711" y="491"/>
                    </a:lnTo>
                    <a:lnTo>
                      <a:pt x="3726" y="554"/>
                    </a:lnTo>
                    <a:lnTo>
                      <a:pt x="3726" y="607"/>
                    </a:lnTo>
                    <a:lnTo>
                      <a:pt x="3711" y="661"/>
                    </a:lnTo>
                    <a:lnTo>
                      <a:pt x="3678" y="715"/>
                    </a:lnTo>
                    <a:lnTo>
                      <a:pt x="3636" y="759"/>
                    </a:lnTo>
                    <a:lnTo>
                      <a:pt x="3585" y="805"/>
                    </a:lnTo>
                    <a:lnTo>
                      <a:pt x="3523" y="852"/>
                    </a:lnTo>
                    <a:lnTo>
                      <a:pt x="3457" y="890"/>
                    </a:lnTo>
                    <a:lnTo>
                      <a:pt x="3364" y="934"/>
                    </a:lnTo>
                    <a:lnTo>
                      <a:pt x="3261" y="973"/>
                    </a:lnTo>
                    <a:lnTo>
                      <a:pt x="3128" y="1014"/>
                    </a:lnTo>
                    <a:lnTo>
                      <a:pt x="2987" y="1051"/>
                    </a:lnTo>
                    <a:lnTo>
                      <a:pt x="2820" y="1084"/>
                    </a:lnTo>
                    <a:lnTo>
                      <a:pt x="2684" y="1105"/>
                    </a:lnTo>
                    <a:lnTo>
                      <a:pt x="2512" y="1123"/>
                    </a:lnTo>
                    <a:lnTo>
                      <a:pt x="2335" y="1135"/>
                    </a:lnTo>
                    <a:lnTo>
                      <a:pt x="2148" y="1145"/>
                    </a:lnTo>
                    <a:lnTo>
                      <a:pt x="1999" y="1145"/>
                    </a:lnTo>
                    <a:lnTo>
                      <a:pt x="1856" y="1135"/>
                    </a:lnTo>
                    <a:lnTo>
                      <a:pt x="1715" y="1128"/>
                    </a:lnTo>
                    <a:lnTo>
                      <a:pt x="1566" y="1112"/>
                    </a:lnTo>
                    <a:lnTo>
                      <a:pt x="1435" y="1091"/>
                    </a:lnTo>
                    <a:lnTo>
                      <a:pt x="1328" y="1074"/>
                    </a:lnTo>
                    <a:lnTo>
                      <a:pt x="1207" y="1051"/>
                    </a:lnTo>
                    <a:lnTo>
                      <a:pt x="1100" y="1024"/>
                    </a:lnTo>
                    <a:lnTo>
                      <a:pt x="1007" y="999"/>
                    </a:lnTo>
                    <a:lnTo>
                      <a:pt x="924" y="966"/>
                    </a:lnTo>
                    <a:lnTo>
                      <a:pt x="844" y="935"/>
                    </a:lnTo>
                    <a:lnTo>
                      <a:pt x="768" y="903"/>
                    </a:lnTo>
                    <a:lnTo>
                      <a:pt x="706" y="867"/>
                    </a:lnTo>
                    <a:lnTo>
                      <a:pt x="646" y="821"/>
                    </a:lnTo>
                    <a:lnTo>
                      <a:pt x="610" y="782"/>
                    </a:lnTo>
                    <a:lnTo>
                      <a:pt x="572" y="739"/>
                    </a:lnTo>
                    <a:lnTo>
                      <a:pt x="502" y="700"/>
                    </a:lnTo>
                    <a:lnTo>
                      <a:pt x="438" y="670"/>
                    </a:lnTo>
                    <a:lnTo>
                      <a:pt x="355" y="639"/>
                    </a:lnTo>
                    <a:lnTo>
                      <a:pt x="265" y="612"/>
                    </a:lnTo>
                    <a:lnTo>
                      <a:pt x="170" y="584"/>
                    </a:lnTo>
                    <a:lnTo>
                      <a:pt x="112" y="567"/>
                    </a:lnTo>
                    <a:lnTo>
                      <a:pt x="39" y="548"/>
                    </a:lnTo>
                    <a:lnTo>
                      <a:pt x="0" y="533"/>
                    </a:lnTo>
                    <a:lnTo>
                      <a:pt x="0" y="515"/>
                    </a:lnTo>
                    <a:close/>
                  </a:path>
                </a:pathLst>
              </a:cu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680" name="Freeform 624"/>
              <p:cNvSpPr>
                <a:spLocks/>
              </p:cNvSpPr>
              <p:nvPr/>
            </p:nvSpPr>
            <p:spPr bwMode="auto">
              <a:xfrm>
                <a:off x="2016" y="2488"/>
                <a:ext cx="1511" cy="1139"/>
              </a:xfrm>
              <a:custGeom>
                <a:avLst/>
                <a:gdLst>
                  <a:gd name="T0" fmla="*/ 0 w 3023"/>
                  <a:gd name="T1" fmla="*/ 0 h 2277"/>
                  <a:gd name="T2" fmla="*/ 0 w 3023"/>
                  <a:gd name="T3" fmla="*/ 1699 h 2277"/>
                  <a:gd name="T4" fmla="*/ 21 w 3023"/>
                  <a:gd name="T5" fmla="*/ 1792 h 2277"/>
                  <a:gd name="T6" fmla="*/ 49 w 3023"/>
                  <a:gd name="T7" fmla="*/ 1852 h 2277"/>
                  <a:gd name="T8" fmla="*/ 86 w 3023"/>
                  <a:gd name="T9" fmla="*/ 1910 h 2277"/>
                  <a:gd name="T10" fmla="*/ 139 w 3023"/>
                  <a:gd name="T11" fmla="*/ 1952 h 2277"/>
                  <a:gd name="T12" fmla="*/ 209 w 3023"/>
                  <a:gd name="T13" fmla="*/ 2003 h 2277"/>
                  <a:gd name="T14" fmla="*/ 283 w 3023"/>
                  <a:gd name="T15" fmla="*/ 2040 h 2277"/>
                  <a:gd name="T16" fmla="*/ 364 w 3023"/>
                  <a:gd name="T17" fmla="*/ 2080 h 2277"/>
                  <a:gd name="T18" fmla="*/ 468 w 3023"/>
                  <a:gd name="T19" fmla="*/ 2117 h 2277"/>
                  <a:gd name="T20" fmla="*/ 573 w 3023"/>
                  <a:gd name="T21" fmla="*/ 2156 h 2277"/>
                  <a:gd name="T22" fmla="*/ 671 w 3023"/>
                  <a:gd name="T23" fmla="*/ 2181 h 2277"/>
                  <a:gd name="T24" fmla="*/ 792 w 3023"/>
                  <a:gd name="T25" fmla="*/ 2209 h 2277"/>
                  <a:gd name="T26" fmla="*/ 916 w 3023"/>
                  <a:gd name="T27" fmla="*/ 2230 h 2277"/>
                  <a:gd name="T28" fmla="*/ 1023 w 3023"/>
                  <a:gd name="T29" fmla="*/ 2246 h 2277"/>
                  <a:gd name="T30" fmla="*/ 1134 w 3023"/>
                  <a:gd name="T31" fmla="*/ 2261 h 2277"/>
                  <a:gd name="T32" fmla="*/ 1259 w 3023"/>
                  <a:gd name="T33" fmla="*/ 2269 h 2277"/>
                  <a:gd name="T34" fmla="*/ 1396 w 3023"/>
                  <a:gd name="T35" fmla="*/ 2277 h 2277"/>
                  <a:gd name="T36" fmla="*/ 1553 w 3023"/>
                  <a:gd name="T37" fmla="*/ 2277 h 2277"/>
                  <a:gd name="T38" fmla="*/ 1708 w 3023"/>
                  <a:gd name="T39" fmla="*/ 2269 h 2277"/>
                  <a:gd name="T40" fmla="*/ 1856 w 3023"/>
                  <a:gd name="T41" fmla="*/ 2261 h 2277"/>
                  <a:gd name="T42" fmla="*/ 1997 w 3023"/>
                  <a:gd name="T43" fmla="*/ 2246 h 2277"/>
                  <a:gd name="T44" fmla="*/ 2139 w 3023"/>
                  <a:gd name="T45" fmla="*/ 2225 h 2277"/>
                  <a:gd name="T46" fmla="*/ 2242 w 3023"/>
                  <a:gd name="T47" fmla="*/ 2205 h 2277"/>
                  <a:gd name="T48" fmla="*/ 2373 w 3023"/>
                  <a:gd name="T49" fmla="*/ 2173 h 2277"/>
                  <a:gd name="T50" fmla="*/ 2476 w 3023"/>
                  <a:gd name="T51" fmla="*/ 2140 h 2277"/>
                  <a:gd name="T52" fmla="*/ 2572 w 3023"/>
                  <a:gd name="T53" fmla="*/ 2109 h 2277"/>
                  <a:gd name="T54" fmla="*/ 2667 w 3023"/>
                  <a:gd name="T55" fmla="*/ 2075 h 2277"/>
                  <a:gd name="T56" fmla="*/ 2759 w 3023"/>
                  <a:gd name="T57" fmla="*/ 2032 h 2277"/>
                  <a:gd name="T58" fmla="*/ 2825 w 3023"/>
                  <a:gd name="T59" fmla="*/ 1993 h 2277"/>
                  <a:gd name="T60" fmla="*/ 2888 w 3023"/>
                  <a:gd name="T61" fmla="*/ 1942 h 2277"/>
                  <a:gd name="T62" fmla="*/ 2933 w 3023"/>
                  <a:gd name="T63" fmla="*/ 1905 h 2277"/>
                  <a:gd name="T64" fmla="*/ 2969 w 3023"/>
                  <a:gd name="T65" fmla="*/ 1861 h 2277"/>
                  <a:gd name="T66" fmla="*/ 3005 w 3023"/>
                  <a:gd name="T67" fmla="*/ 1794 h 2277"/>
                  <a:gd name="T68" fmla="*/ 3023 w 3023"/>
                  <a:gd name="T69" fmla="*/ 1717 h 2277"/>
                  <a:gd name="T70" fmla="*/ 3023 w 3023"/>
                  <a:gd name="T71" fmla="*/ 2 h 2277"/>
                  <a:gd name="T72" fmla="*/ 0 w 3023"/>
                  <a:gd name="T73" fmla="*/ 0 h 2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023" h="2277">
                    <a:moveTo>
                      <a:pt x="0" y="0"/>
                    </a:moveTo>
                    <a:lnTo>
                      <a:pt x="0" y="1699"/>
                    </a:lnTo>
                    <a:lnTo>
                      <a:pt x="21" y="1792"/>
                    </a:lnTo>
                    <a:lnTo>
                      <a:pt x="49" y="1852"/>
                    </a:lnTo>
                    <a:lnTo>
                      <a:pt x="86" y="1910"/>
                    </a:lnTo>
                    <a:lnTo>
                      <a:pt x="139" y="1952"/>
                    </a:lnTo>
                    <a:lnTo>
                      <a:pt x="209" y="2003"/>
                    </a:lnTo>
                    <a:lnTo>
                      <a:pt x="283" y="2040"/>
                    </a:lnTo>
                    <a:lnTo>
                      <a:pt x="364" y="2080"/>
                    </a:lnTo>
                    <a:lnTo>
                      <a:pt x="468" y="2117"/>
                    </a:lnTo>
                    <a:lnTo>
                      <a:pt x="573" y="2156"/>
                    </a:lnTo>
                    <a:lnTo>
                      <a:pt x="671" y="2181"/>
                    </a:lnTo>
                    <a:lnTo>
                      <a:pt x="792" y="2209"/>
                    </a:lnTo>
                    <a:lnTo>
                      <a:pt x="916" y="2230"/>
                    </a:lnTo>
                    <a:lnTo>
                      <a:pt x="1023" y="2246"/>
                    </a:lnTo>
                    <a:lnTo>
                      <a:pt x="1134" y="2261"/>
                    </a:lnTo>
                    <a:lnTo>
                      <a:pt x="1259" y="2269"/>
                    </a:lnTo>
                    <a:lnTo>
                      <a:pt x="1396" y="2277"/>
                    </a:lnTo>
                    <a:lnTo>
                      <a:pt x="1553" y="2277"/>
                    </a:lnTo>
                    <a:lnTo>
                      <a:pt x="1708" y="2269"/>
                    </a:lnTo>
                    <a:lnTo>
                      <a:pt x="1856" y="2261"/>
                    </a:lnTo>
                    <a:lnTo>
                      <a:pt x="1997" y="2246"/>
                    </a:lnTo>
                    <a:lnTo>
                      <a:pt x="2139" y="2225"/>
                    </a:lnTo>
                    <a:lnTo>
                      <a:pt x="2242" y="2205"/>
                    </a:lnTo>
                    <a:lnTo>
                      <a:pt x="2373" y="2173"/>
                    </a:lnTo>
                    <a:lnTo>
                      <a:pt x="2476" y="2140"/>
                    </a:lnTo>
                    <a:lnTo>
                      <a:pt x="2572" y="2109"/>
                    </a:lnTo>
                    <a:lnTo>
                      <a:pt x="2667" y="2075"/>
                    </a:lnTo>
                    <a:lnTo>
                      <a:pt x="2759" y="2032"/>
                    </a:lnTo>
                    <a:lnTo>
                      <a:pt x="2825" y="1993"/>
                    </a:lnTo>
                    <a:lnTo>
                      <a:pt x="2888" y="1942"/>
                    </a:lnTo>
                    <a:lnTo>
                      <a:pt x="2933" y="1905"/>
                    </a:lnTo>
                    <a:lnTo>
                      <a:pt x="2969" y="1861"/>
                    </a:lnTo>
                    <a:lnTo>
                      <a:pt x="3005" y="1794"/>
                    </a:lnTo>
                    <a:lnTo>
                      <a:pt x="3023" y="1717"/>
                    </a:lnTo>
                    <a:lnTo>
                      <a:pt x="302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681" name="Oval 625"/>
              <p:cNvSpPr>
                <a:spLocks noChangeArrowheads="1"/>
              </p:cNvSpPr>
              <p:nvPr/>
            </p:nvSpPr>
            <p:spPr bwMode="auto">
              <a:xfrm>
                <a:off x="2016" y="2208"/>
                <a:ext cx="1518" cy="546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682" name="Oval 626"/>
              <p:cNvSpPr>
                <a:spLocks noChangeArrowheads="1"/>
              </p:cNvSpPr>
              <p:nvPr/>
            </p:nvSpPr>
            <p:spPr bwMode="auto">
              <a:xfrm>
                <a:off x="2071" y="2245"/>
                <a:ext cx="1403" cy="478"/>
              </a:xfrm>
              <a:prstGeom prst="ellipse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683" name="Group 627"/>
            <p:cNvGrpSpPr>
              <a:grpSpLocks/>
            </p:cNvGrpSpPr>
            <p:nvPr/>
          </p:nvGrpSpPr>
          <p:grpSpPr bwMode="auto">
            <a:xfrm>
              <a:off x="2352" y="3264"/>
              <a:ext cx="1008" cy="528"/>
              <a:chOff x="2016" y="2976"/>
              <a:chExt cx="905" cy="480"/>
            </a:xfrm>
          </p:grpSpPr>
          <p:sp>
            <p:nvSpPr>
              <p:cNvPr id="45684" name="Oval 628"/>
              <p:cNvSpPr>
                <a:spLocks noChangeArrowheads="1"/>
              </p:cNvSpPr>
              <p:nvPr/>
            </p:nvSpPr>
            <p:spPr bwMode="auto">
              <a:xfrm>
                <a:off x="2263" y="2976"/>
                <a:ext cx="288" cy="206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 sz="1600" baseline="30000">
                    <a:effectLst>
                      <a:outerShdw blurRad="38100" dist="38100" dir="2700000" algn="tl">
                        <a:srgbClr val="FFFFFF"/>
                      </a:outerShdw>
                    </a:effectLst>
                  </a:rPr>
                  <a:t>-</a:t>
                </a:r>
                <a:r>
                  <a:rPr lang="en-US" altLang="en-US" sz="1600">
                    <a:effectLst>
                      <a:outerShdw blurRad="38100" dist="38100" dir="2700000" algn="tl">
                        <a:srgbClr val="FFFFFF"/>
                      </a:outerShdw>
                    </a:effectLst>
                  </a:rPr>
                  <a:t> Cl</a:t>
                </a:r>
              </a:p>
            </p:txBody>
          </p:sp>
          <p:sp>
            <p:nvSpPr>
              <p:cNvPr id="45685" name="Oval 629"/>
              <p:cNvSpPr>
                <a:spLocks noChangeArrowheads="1"/>
              </p:cNvSpPr>
              <p:nvPr/>
            </p:nvSpPr>
            <p:spPr bwMode="auto">
              <a:xfrm>
                <a:off x="2551" y="2976"/>
                <a:ext cx="247" cy="20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 sz="1800" baseline="300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+</a:t>
                </a:r>
                <a:r>
                  <a:rPr lang="en-US" altLang="en-US" sz="18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 Ag</a:t>
                </a:r>
              </a:p>
            </p:txBody>
          </p:sp>
          <p:sp>
            <p:nvSpPr>
              <p:cNvPr id="45686" name="Oval 630"/>
              <p:cNvSpPr>
                <a:spLocks noChangeArrowheads="1"/>
              </p:cNvSpPr>
              <p:nvPr/>
            </p:nvSpPr>
            <p:spPr bwMode="auto">
              <a:xfrm>
                <a:off x="2016" y="2976"/>
                <a:ext cx="247" cy="20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altLang="en-US" sz="1800" baseline="300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+</a:t>
                </a:r>
                <a:r>
                  <a:rPr lang="en-US" altLang="en-US" sz="18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 Ag</a:t>
                </a:r>
              </a:p>
            </p:txBody>
          </p:sp>
          <p:sp>
            <p:nvSpPr>
              <p:cNvPr id="45687" name="Oval 631"/>
              <p:cNvSpPr>
                <a:spLocks noChangeArrowheads="1"/>
              </p:cNvSpPr>
              <p:nvPr/>
            </p:nvSpPr>
            <p:spPr bwMode="auto">
              <a:xfrm>
                <a:off x="2016" y="3182"/>
                <a:ext cx="288" cy="205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 sz="1600" baseline="30000">
                    <a:effectLst>
                      <a:outerShdw blurRad="38100" dist="38100" dir="2700000" algn="tl">
                        <a:srgbClr val="FFFFFF"/>
                      </a:outerShdw>
                    </a:effectLst>
                  </a:rPr>
                  <a:t>-</a:t>
                </a:r>
                <a:r>
                  <a:rPr lang="en-US" altLang="en-US" sz="1600">
                    <a:effectLst>
                      <a:outerShdw blurRad="38100" dist="38100" dir="2700000" algn="tl">
                        <a:srgbClr val="FFFFFF"/>
                      </a:outerShdw>
                    </a:effectLst>
                  </a:rPr>
                  <a:t> Cl</a:t>
                </a:r>
              </a:p>
            </p:txBody>
          </p:sp>
          <p:sp>
            <p:nvSpPr>
              <p:cNvPr id="45688" name="Oval 632"/>
              <p:cNvSpPr>
                <a:spLocks noChangeArrowheads="1"/>
              </p:cNvSpPr>
              <p:nvPr/>
            </p:nvSpPr>
            <p:spPr bwMode="auto">
              <a:xfrm>
                <a:off x="2304" y="3182"/>
                <a:ext cx="247" cy="205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 sz="1800" baseline="300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+</a:t>
                </a:r>
                <a:r>
                  <a:rPr lang="en-US" altLang="en-US" sz="18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 Ag</a:t>
                </a:r>
              </a:p>
            </p:txBody>
          </p:sp>
          <p:sp>
            <p:nvSpPr>
              <p:cNvPr id="45689" name="Oval 633"/>
              <p:cNvSpPr>
                <a:spLocks noChangeArrowheads="1"/>
              </p:cNvSpPr>
              <p:nvPr/>
            </p:nvSpPr>
            <p:spPr bwMode="auto">
              <a:xfrm>
                <a:off x="2551" y="3182"/>
                <a:ext cx="288" cy="205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 sz="1600" baseline="30000">
                    <a:effectLst>
                      <a:outerShdw blurRad="38100" dist="38100" dir="2700000" algn="tl">
                        <a:srgbClr val="FFFFFF"/>
                      </a:outerShdw>
                    </a:effectLst>
                  </a:rPr>
                  <a:t>-</a:t>
                </a:r>
                <a:r>
                  <a:rPr lang="en-US" altLang="en-US" sz="1600">
                    <a:effectLst>
                      <a:outerShdw blurRad="38100" dist="38100" dir="2700000" algn="tl">
                        <a:srgbClr val="FFFFFF"/>
                      </a:outerShdw>
                    </a:effectLst>
                  </a:rPr>
                  <a:t> Cl</a:t>
                </a:r>
              </a:p>
            </p:txBody>
          </p:sp>
          <p:sp>
            <p:nvSpPr>
              <p:cNvPr id="45690" name="Oval 634"/>
              <p:cNvSpPr>
                <a:spLocks noChangeArrowheads="1"/>
              </p:cNvSpPr>
              <p:nvPr/>
            </p:nvSpPr>
            <p:spPr bwMode="auto">
              <a:xfrm>
                <a:off x="2098" y="3045"/>
                <a:ext cx="288" cy="206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 sz="1600" baseline="30000">
                    <a:effectLst>
                      <a:outerShdw blurRad="38100" dist="38100" dir="2700000" algn="tl">
                        <a:srgbClr val="FFFFFF"/>
                      </a:outerShdw>
                    </a:effectLst>
                  </a:rPr>
                  <a:t>-</a:t>
                </a:r>
                <a:r>
                  <a:rPr lang="en-US" altLang="en-US" sz="1600">
                    <a:effectLst>
                      <a:outerShdw blurRad="38100" dist="38100" dir="2700000" algn="tl">
                        <a:srgbClr val="FFFFFF"/>
                      </a:outerShdw>
                    </a:effectLst>
                  </a:rPr>
                  <a:t> Cl</a:t>
                </a:r>
              </a:p>
            </p:txBody>
          </p:sp>
          <p:sp>
            <p:nvSpPr>
              <p:cNvPr id="45691" name="Oval 635"/>
              <p:cNvSpPr>
                <a:spLocks noChangeArrowheads="1"/>
              </p:cNvSpPr>
              <p:nvPr/>
            </p:nvSpPr>
            <p:spPr bwMode="auto">
              <a:xfrm>
                <a:off x="2386" y="3045"/>
                <a:ext cx="247" cy="20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 sz="1800" baseline="300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+</a:t>
                </a:r>
                <a:r>
                  <a:rPr lang="en-US" altLang="en-US" sz="18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 Ag</a:t>
                </a:r>
              </a:p>
            </p:txBody>
          </p:sp>
          <p:sp>
            <p:nvSpPr>
              <p:cNvPr id="45692" name="Oval 636"/>
              <p:cNvSpPr>
                <a:spLocks noChangeArrowheads="1"/>
              </p:cNvSpPr>
              <p:nvPr/>
            </p:nvSpPr>
            <p:spPr bwMode="auto">
              <a:xfrm>
                <a:off x="2633" y="3045"/>
                <a:ext cx="288" cy="206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 sz="1600" baseline="30000">
                    <a:effectLst>
                      <a:outerShdw blurRad="38100" dist="38100" dir="2700000" algn="tl">
                        <a:srgbClr val="FFFFFF"/>
                      </a:outerShdw>
                    </a:effectLst>
                  </a:rPr>
                  <a:t>-</a:t>
                </a:r>
                <a:r>
                  <a:rPr lang="en-US" altLang="en-US" sz="1600">
                    <a:effectLst>
                      <a:outerShdw blurRad="38100" dist="38100" dir="2700000" algn="tl">
                        <a:srgbClr val="FFFFFF"/>
                      </a:outerShdw>
                    </a:effectLst>
                  </a:rPr>
                  <a:t> Cl</a:t>
                </a:r>
              </a:p>
            </p:txBody>
          </p:sp>
          <p:sp>
            <p:nvSpPr>
              <p:cNvPr id="45693" name="Oval 637"/>
              <p:cNvSpPr>
                <a:spLocks noChangeArrowheads="1"/>
              </p:cNvSpPr>
              <p:nvPr/>
            </p:nvSpPr>
            <p:spPr bwMode="auto">
              <a:xfrm>
                <a:off x="2139" y="3251"/>
                <a:ext cx="247" cy="205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 sz="1800" baseline="300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+</a:t>
                </a:r>
                <a:r>
                  <a:rPr lang="en-US" altLang="en-US" sz="18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 Ag</a:t>
                </a:r>
              </a:p>
            </p:txBody>
          </p:sp>
          <p:sp>
            <p:nvSpPr>
              <p:cNvPr id="45694" name="Oval 638"/>
              <p:cNvSpPr>
                <a:spLocks noChangeArrowheads="1"/>
              </p:cNvSpPr>
              <p:nvPr/>
            </p:nvSpPr>
            <p:spPr bwMode="auto">
              <a:xfrm>
                <a:off x="2386" y="3251"/>
                <a:ext cx="288" cy="205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 sz="1600" baseline="30000">
                    <a:effectLst>
                      <a:outerShdw blurRad="38100" dist="38100" dir="2700000" algn="tl">
                        <a:srgbClr val="FFFFFF"/>
                      </a:outerShdw>
                    </a:effectLst>
                  </a:rPr>
                  <a:t>-</a:t>
                </a:r>
                <a:r>
                  <a:rPr lang="en-US" altLang="en-US" sz="1600">
                    <a:effectLst>
                      <a:outerShdw blurRad="38100" dist="38100" dir="2700000" algn="tl">
                        <a:srgbClr val="FFFFFF"/>
                      </a:outerShdw>
                    </a:effectLst>
                  </a:rPr>
                  <a:t> Cl</a:t>
                </a:r>
              </a:p>
            </p:txBody>
          </p:sp>
          <p:sp>
            <p:nvSpPr>
              <p:cNvPr id="45695" name="Oval 639"/>
              <p:cNvSpPr>
                <a:spLocks noChangeArrowheads="1"/>
              </p:cNvSpPr>
              <p:nvPr/>
            </p:nvSpPr>
            <p:spPr bwMode="auto">
              <a:xfrm>
                <a:off x="2674" y="3251"/>
                <a:ext cx="247" cy="205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rtl="0"/>
                <a:r>
                  <a:rPr lang="en-US" altLang="en-US" sz="1800" baseline="300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+</a:t>
                </a:r>
                <a:r>
                  <a:rPr lang="en-US" altLang="en-US" sz="18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 Ag</a:t>
                </a:r>
              </a:p>
            </p:txBody>
          </p:sp>
        </p:grpSp>
        <p:sp>
          <p:nvSpPr>
            <p:cNvPr id="45696" name="Oval 640"/>
            <p:cNvSpPr>
              <a:spLocks noChangeArrowheads="1"/>
            </p:cNvSpPr>
            <p:nvPr/>
          </p:nvSpPr>
          <p:spPr bwMode="auto">
            <a:xfrm>
              <a:off x="3024" y="2976"/>
              <a:ext cx="336" cy="288"/>
            </a:xfrm>
            <a:prstGeom prst="ellipse">
              <a:avLst/>
            </a:prstGeom>
            <a:gradFill rotWithShape="0">
              <a:gsLst>
                <a:gs pos="0">
                  <a:srgbClr val="FF0000">
                    <a:gamma/>
                    <a:tint val="0"/>
                    <a:invGamma/>
                  </a:srgbClr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 baseline="30000"/>
                <a:t>+</a:t>
              </a:r>
              <a:r>
                <a:rPr lang="en-US" altLang="en-US" sz="1600"/>
                <a:t> Na</a:t>
              </a:r>
            </a:p>
          </p:txBody>
        </p:sp>
        <p:sp>
          <p:nvSpPr>
            <p:cNvPr id="45697" name="Oval 641"/>
            <p:cNvSpPr>
              <a:spLocks noChangeArrowheads="1"/>
            </p:cNvSpPr>
            <p:nvPr/>
          </p:nvSpPr>
          <p:spPr bwMode="auto">
            <a:xfrm>
              <a:off x="2112" y="2880"/>
              <a:ext cx="288" cy="288"/>
            </a:xfrm>
            <a:prstGeom prst="ellipse">
              <a:avLst/>
            </a:prstGeom>
            <a:gradFill rotWithShape="0">
              <a:gsLst>
                <a:gs pos="0">
                  <a:srgbClr val="FF0000">
                    <a:gamma/>
                    <a:tint val="0"/>
                    <a:invGamma/>
                  </a:srgbClr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 baseline="30000"/>
                <a:t>+</a:t>
              </a:r>
              <a:r>
                <a:rPr lang="en-US" altLang="en-US" sz="1600"/>
                <a:t> Na</a:t>
              </a:r>
            </a:p>
          </p:txBody>
        </p:sp>
        <p:sp>
          <p:nvSpPr>
            <p:cNvPr id="45698" name="Oval 642"/>
            <p:cNvSpPr>
              <a:spLocks noChangeArrowheads="1"/>
            </p:cNvSpPr>
            <p:nvPr/>
          </p:nvSpPr>
          <p:spPr bwMode="auto">
            <a:xfrm>
              <a:off x="3360" y="3216"/>
              <a:ext cx="432" cy="336"/>
            </a:xfrm>
            <a:prstGeom prst="ellipse">
              <a:avLst/>
            </a:prstGeom>
            <a:gradFill rotWithShape="0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NO</a:t>
              </a:r>
              <a:r>
                <a:rPr lang="en-US" altLang="en-US" sz="1600" baseline="-250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3</a:t>
              </a:r>
              <a:r>
                <a:rPr lang="en-US" altLang="en-US" sz="1600" baseline="300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-</a:t>
              </a:r>
              <a:endParaRPr lang="en-US" altLang="en-US" sz="160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45699" name="Oval 643"/>
            <p:cNvSpPr>
              <a:spLocks noChangeArrowheads="1"/>
            </p:cNvSpPr>
            <p:nvPr/>
          </p:nvSpPr>
          <p:spPr bwMode="auto">
            <a:xfrm>
              <a:off x="3216" y="2352"/>
              <a:ext cx="336" cy="288"/>
            </a:xfrm>
            <a:prstGeom prst="ellipse">
              <a:avLst/>
            </a:prstGeom>
            <a:gradFill rotWithShape="0">
              <a:gsLst>
                <a:gs pos="0">
                  <a:srgbClr val="FF0000">
                    <a:gamma/>
                    <a:tint val="0"/>
                    <a:invGamma/>
                  </a:srgbClr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 baseline="30000"/>
                <a:t>+</a:t>
              </a:r>
              <a:r>
                <a:rPr lang="en-US" altLang="en-US" sz="1600"/>
                <a:t> Na</a:t>
              </a:r>
            </a:p>
          </p:txBody>
        </p:sp>
        <p:sp>
          <p:nvSpPr>
            <p:cNvPr id="45700" name="Oval 644"/>
            <p:cNvSpPr>
              <a:spLocks noChangeArrowheads="1"/>
            </p:cNvSpPr>
            <p:nvPr/>
          </p:nvSpPr>
          <p:spPr bwMode="auto">
            <a:xfrm>
              <a:off x="2496" y="2256"/>
              <a:ext cx="432" cy="336"/>
            </a:xfrm>
            <a:prstGeom prst="ellipse">
              <a:avLst/>
            </a:prstGeom>
            <a:gradFill rotWithShape="0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NO</a:t>
              </a:r>
              <a:r>
                <a:rPr lang="en-US" altLang="en-US" sz="1600" baseline="-250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3</a:t>
              </a:r>
              <a:r>
                <a:rPr lang="en-US" altLang="en-US" sz="16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-</a:t>
              </a:r>
            </a:p>
          </p:txBody>
        </p:sp>
        <p:grpSp>
          <p:nvGrpSpPr>
            <p:cNvPr id="45701" name="Group 645"/>
            <p:cNvGrpSpPr>
              <a:grpSpLocks/>
            </p:cNvGrpSpPr>
            <p:nvPr/>
          </p:nvGrpSpPr>
          <p:grpSpPr bwMode="auto">
            <a:xfrm>
              <a:off x="2880" y="2592"/>
              <a:ext cx="288" cy="192"/>
              <a:chOff x="4224" y="1536"/>
              <a:chExt cx="480" cy="336"/>
            </a:xfrm>
          </p:grpSpPr>
          <p:sp>
            <p:nvSpPr>
              <p:cNvPr id="45702" name="Oval 646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03" name="Oval 647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04" name="Oval 648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05" name="Group 649"/>
            <p:cNvGrpSpPr>
              <a:grpSpLocks/>
            </p:cNvGrpSpPr>
            <p:nvPr/>
          </p:nvGrpSpPr>
          <p:grpSpPr bwMode="auto">
            <a:xfrm>
              <a:off x="2112" y="3360"/>
              <a:ext cx="288" cy="192"/>
              <a:chOff x="4224" y="1536"/>
              <a:chExt cx="480" cy="336"/>
            </a:xfrm>
          </p:grpSpPr>
          <p:sp>
            <p:nvSpPr>
              <p:cNvPr id="45706" name="Oval 650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07" name="Oval 651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08" name="Oval 652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09" name="Group 653"/>
            <p:cNvGrpSpPr>
              <a:grpSpLocks/>
            </p:cNvGrpSpPr>
            <p:nvPr/>
          </p:nvGrpSpPr>
          <p:grpSpPr bwMode="auto">
            <a:xfrm>
              <a:off x="3552" y="2400"/>
              <a:ext cx="288" cy="192"/>
              <a:chOff x="4224" y="1536"/>
              <a:chExt cx="480" cy="336"/>
            </a:xfrm>
          </p:grpSpPr>
          <p:sp>
            <p:nvSpPr>
              <p:cNvPr id="45710" name="Oval 654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11" name="Oval 655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12" name="Oval 656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13" name="Group 657"/>
            <p:cNvGrpSpPr>
              <a:grpSpLocks/>
            </p:cNvGrpSpPr>
            <p:nvPr/>
          </p:nvGrpSpPr>
          <p:grpSpPr bwMode="auto">
            <a:xfrm rot="4453155">
              <a:off x="2232" y="2472"/>
              <a:ext cx="240" cy="192"/>
              <a:chOff x="4224" y="1536"/>
              <a:chExt cx="480" cy="336"/>
            </a:xfrm>
          </p:grpSpPr>
          <p:sp>
            <p:nvSpPr>
              <p:cNvPr id="45714" name="Oval 658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15" name="Oval 659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16" name="Oval 660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5717" name="Oval 661"/>
            <p:cNvSpPr>
              <a:spLocks noChangeArrowheads="1"/>
            </p:cNvSpPr>
            <p:nvPr/>
          </p:nvSpPr>
          <p:spPr bwMode="auto">
            <a:xfrm>
              <a:off x="3504" y="2832"/>
              <a:ext cx="336" cy="288"/>
            </a:xfrm>
            <a:prstGeom prst="ellipse">
              <a:avLst/>
            </a:prstGeom>
            <a:gradFill rotWithShape="0">
              <a:gsLst>
                <a:gs pos="0">
                  <a:srgbClr val="FF0000">
                    <a:gamma/>
                    <a:tint val="0"/>
                    <a:invGamma/>
                  </a:srgbClr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 baseline="30000"/>
                <a:t>+</a:t>
              </a:r>
              <a:r>
                <a:rPr lang="en-US" altLang="en-US" sz="1600"/>
                <a:t> Na</a:t>
              </a:r>
            </a:p>
          </p:txBody>
        </p:sp>
        <p:sp>
          <p:nvSpPr>
            <p:cNvPr id="45718" name="Oval 662"/>
            <p:cNvSpPr>
              <a:spLocks noChangeArrowheads="1"/>
            </p:cNvSpPr>
            <p:nvPr/>
          </p:nvSpPr>
          <p:spPr bwMode="auto">
            <a:xfrm>
              <a:off x="2496" y="2880"/>
              <a:ext cx="432" cy="336"/>
            </a:xfrm>
            <a:prstGeom prst="ellipse">
              <a:avLst/>
            </a:prstGeom>
            <a:gradFill rotWithShape="0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NO</a:t>
              </a:r>
              <a:r>
                <a:rPr lang="en-US" altLang="en-US" sz="1600" baseline="-250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3</a:t>
              </a:r>
              <a:r>
                <a:rPr lang="en-US" altLang="en-US" sz="1600" baseline="300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-</a:t>
              </a:r>
              <a:endParaRPr lang="en-US" altLang="en-US" sz="160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grpSp>
          <p:nvGrpSpPr>
            <p:cNvPr id="45719" name="Group 663"/>
            <p:cNvGrpSpPr>
              <a:grpSpLocks/>
            </p:cNvGrpSpPr>
            <p:nvPr/>
          </p:nvGrpSpPr>
          <p:grpSpPr bwMode="auto">
            <a:xfrm rot="4453155">
              <a:off x="3360" y="3552"/>
              <a:ext cx="288" cy="192"/>
              <a:chOff x="4224" y="1536"/>
              <a:chExt cx="480" cy="336"/>
            </a:xfrm>
          </p:grpSpPr>
          <p:sp>
            <p:nvSpPr>
              <p:cNvPr id="45720" name="Oval 664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21" name="Oval 665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22" name="Oval 666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23" name="Group 667"/>
            <p:cNvGrpSpPr>
              <a:grpSpLocks/>
            </p:cNvGrpSpPr>
            <p:nvPr/>
          </p:nvGrpSpPr>
          <p:grpSpPr bwMode="auto">
            <a:xfrm rot="4453155">
              <a:off x="2928" y="2304"/>
              <a:ext cx="288" cy="192"/>
              <a:chOff x="4224" y="1536"/>
              <a:chExt cx="480" cy="336"/>
            </a:xfrm>
          </p:grpSpPr>
          <p:sp>
            <p:nvSpPr>
              <p:cNvPr id="45724" name="Oval 668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25" name="Oval 669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26" name="Oval 670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27" name="Group 671"/>
            <p:cNvGrpSpPr>
              <a:grpSpLocks/>
            </p:cNvGrpSpPr>
            <p:nvPr/>
          </p:nvGrpSpPr>
          <p:grpSpPr bwMode="auto">
            <a:xfrm>
              <a:off x="2352" y="3024"/>
              <a:ext cx="288" cy="192"/>
              <a:chOff x="4224" y="1536"/>
              <a:chExt cx="480" cy="336"/>
            </a:xfrm>
          </p:grpSpPr>
          <p:sp>
            <p:nvSpPr>
              <p:cNvPr id="45728" name="Oval 672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29" name="Oval 673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30" name="Oval 674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31" name="Group 675"/>
            <p:cNvGrpSpPr>
              <a:grpSpLocks/>
            </p:cNvGrpSpPr>
            <p:nvPr/>
          </p:nvGrpSpPr>
          <p:grpSpPr bwMode="auto">
            <a:xfrm>
              <a:off x="2304" y="2784"/>
              <a:ext cx="288" cy="192"/>
              <a:chOff x="4224" y="1536"/>
              <a:chExt cx="480" cy="336"/>
            </a:xfrm>
          </p:grpSpPr>
          <p:sp>
            <p:nvSpPr>
              <p:cNvPr id="45732" name="Oval 676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33" name="Oval 677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34" name="Oval 678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35" name="Group 679"/>
            <p:cNvGrpSpPr>
              <a:grpSpLocks/>
            </p:cNvGrpSpPr>
            <p:nvPr/>
          </p:nvGrpSpPr>
          <p:grpSpPr bwMode="auto">
            <a:xfrm rot="4453155">
              <a:off x="3696" y="2784"/>
              <a:ext cx="288" cy="192"/>
              <a:chOff x="4224" y="1536"/>
              <a:chExt cx="480" cy="336"/>
            </a:xfrm>
          </p:grpSpPr>
          <p:sp>
            <p:nvSpPr>
              <p:cNvPr id="45736" name="Oval 680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37" name="Oval 681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38" name="Oval 682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39" name="Group 683"/>
            <p:cNvGrpSpPr>
              <a:grpSpLocks/>
            </p:cNvGrpSpPr>
            <p:nvPr/>
          </p:nvGrpSpPr>
          <p:grpSpPr bwMode="auto">
            <a:xfrm rot="4453155">
              <a:off x="3312" y="2976"/>
              <a:ext cx="288" cy="192"/>
              <a:chOff x="4224" y="1536"/>
              <a:chExt cx="480" cy="336"/>
            </a:xfrm>
          </p:grpSpPr>
          <p:sp>
            <p:nvSpPr>
              <p:cNvPr id="45740" name="Oval 684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41" name="Oval 685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42" name="Oval 686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43" name="Group 687"/>
            <p:cNvGrpSpPr>
              <a:grpSpLocks/>
            </p:cNvGrpSpPr>
            <p:nvPr/>
          </p:nvGrpSpPr>
          <p:grpSpPr bwMode="auto">
            <a:xfrm rot="-7709405">
              <a:off x="2064" y="3120"/>
              <a:ext cx="288" cy="192"/>
              <a:chOff x="4224" y="1536"/>
              <a:chExt cx="480" cy="336"/>
            </a:xfrm>
          </p:grpSpPr>
          <p:sp>
            <p:nvSpPr>
              <p:cNvPr id="45744" name="Oval 688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45" name="Oval 689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46" name="Oval 690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47" name="Group 691"/>
            <p:cNvGrpSpPr>
              <a:grpSpLocks/>
            </p:cNvGrpSpPr>
            <p:nvPr/>
          </p:nvGrpSpPr>
          <p:grpSpPr bwMode="auto">
            <a:xfrm rot="-7709405">
              <a:off x="2064" y="2736"/>
              <a:ext cx="288" cy="192"/>
              <a:chOff x="4224" y="1536"/>
              <a:chExt cx="480" cy="336"/>
            </a:xfrm>
          </p:grpSpPr>
          <p:sp>
            <p:nvSpPr>
              <p:cNvPr id="45748" name="Oval 692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49" name="Oval 693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50" name="Oval 694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51" name="Group 695"/>
            <p:cNvGrpSpPr>
              <a:grpSpLocks/>
            </p:cNvGrpSpPr>
            <p:nvPr/>
          </p:nvGrpSpPr>
          <p:grpSpPr bwMode="auto">
            <a:xfrm>
              <a:off x="3312" y="2592"/>
              <a:ext cx="288" cy="192"/>
              <a:chOff x="4224" y="1536"/>
              <a:chExt cx="480" cy="336"/>
            </a:xfrm>
          </p:grpSpPr>
          <p:sp>
            <p:nvSpPr>
              <p:cNvPr id="45752" name="Oval 696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53" name="Oval 697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54" name="Oval 698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55" name="Group 699"/>
            <p:cNvGrpSpPr>
              <a:grpSpLocks/>
            </p:cNvGrpSpPr>
            <p:nvPr/>
          </p:nvGrpSpPr>
          <p:grpSpPr bwMode="auto">
            <a:xfrm rot="4453155">
              <a:off x="3696" y="3120"/>
              <a:ext cx="288" cy="192"/>
              <a:chOff x="4224" y="1536"/>
              <a:chExt cx="480" cy="336"/>
            </a:xfrm>
          </p:grpSpPr>
          <p:sp>
            <p:nvSpPr>
              <p:cNvPr id="45756" name="Oval 700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57" name="Oval 701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58" name="Oval 702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59" name="Group 703"/>
            <p:cNvGrpSpPr>
              <a:grpSpLocks/>
            </p:cNvGrpSpPr>
            <p:nvPr/>
          </p:nvGrpSpPr>
          <p:grpSpPr bwMode="auto">
            <a:xfrm rot="-10640857">
              <a:off x="3600" y="3504"/>
              <a:ext cx="288" cy="192"/>
              <a:chOff x="4224" y="1536"/>
              <a:chExt cx="480" cy="336"/>
            </a:xfrm>
          </p:grpSpPr>
          <p:sp>
            <p:nvSpPr>
              <p:cNvPr id="45760" name="Oval 704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61" name="Oval 705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62" name="Oval 706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63" name="Group 707"/>
            <p:cNvGrpSpPr>
              <a:grpSpLocks/>
            </p:cNvGrpSpPr>
            <p:nvPr/>
          </p:nvGrpSpPr>
          <p:grpSpPr bwMode="auto">
            <a:xfrm rot="-10640857">
              <a:off x="2544" y="2592"/>
              <a:ext cx="288" cy="192"/>
              <a:chOff x="4224" y="1536"/>
              <a:chExt cx="480" cy="336"/>
            </a:xfrm>
          </p:grpSpPr>
          <p:sp>
            <p:nvSpPr>
              <p:cNvPr id="45764" name="Oval 708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65" name="Oval 709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66" name="Oval 710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67" name="Group 711"/>
            <p:cNvGrpSpPr>
              <a:grpSpLocks/>
            </p:cNvGrpSpPr>
            <p:nvPr/>
          </p:nvGrpSpPr>
          <p:grpSpPr bwMode="auto">
            <a:xfrm rot="4453155">
              <a:off x="3024" y="2448"/>
              <a:ext cx="288" cy="192"/>
              <a:chOff x="4224" y="1536"/>
              <a:chExt cx="480" cy="336"/>
            </a:xfrm>
          </p:grpSpPr>
          <p:sp>
            <p:nvSpPr>
              <p:cNvPr id="45768" name="Oval 712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69" name="Oval 713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70" name="Oval 714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71" name="Group 715"/>
            <p:cNvGrpSpPr>
              <a:grpSpLocks/>
            </p:cNvGrpSpPr>
            <p:nvPr/>
          </p:nvGrpSpPr>
          <p:grpSpPr bwMode="auto">
            <a:xfrm rot="4453155">
              <a:off x="2832" y="2976"/>
              <a:ext cx="288" cy="192"/>
              <a:chOff x="4224" y="1536"/>
              <a:chExt cx="480" cy="336"/>
            </a:xfrm>
          </p:grpSpPr>
          <p:sp>
            <p:nvSpPr>
              <p:cNvPr id="45772" name="Oval 716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73" name="Oval 717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74" name="Oval 718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5775" name="Group 719"/>
            <p:cNvGrpSpPr>
              <a:grpSpLocks/>
            </p:cNvGrpSpPr>
            <p:nvPr/>
          </p:nvGrpSpPr>
          <p:grpSpPr bwMode="auto">
            <a:xfrm>
              <a:off x="3024" y="2832"/>
              <a:ext cx="288" cy="192"/>
              <a:chOff x="4224" y="1536"/>
              <a:chExt cx="480" cy="336"/>
            </a:xfrm>
          </p:grpSpPr>
          <p:sp>
            <p:nvSpPr>
              <p:cNvPr id="45776" name="Oval 720"/>
              <p:cNvSpPr>
                <a:spLocks noChangeArrowheads="1"/>
              </p:cNvSpPr>
              <p:nvPr/>
            </p:nvSpPr>
            <p:spPr bwMode="auto">
              <a:xfrm>
                <a:off x="4512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77" name="Oval 721"/>
              <p:cNvSpPr>
                <a:spLocks noChangeArrowheads="1"/>
              </p:cNvSpPr>
              <p:nvPr/>
            </p:nvSpPr>
            <p:spPr bwMode="auto">
              <a:xfrm>
                <a:off x="4320" y="1536"/>
                <a:ext cx="288" cy="288"/>
              </a:xfrm>
              <a:prstGeom prst="ellipse">
                <a:avLst/>
              </a:prstGeom>
              <a:gradFill rotWithShape="0">
                <a:gsLst>
                  <a:gs pos="0">
                    <a:srgbClr val="CCFFFF"/>
                  </a:gs>
                  <a:gs pos="100000">
                    <a:srgbClr val="CC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78" name="Oval 722"/>
              <p:cNvSpPr>
                <a:spLocks noChangeArrowheads="1"/>
              </p:cNvSpPr>
              <p:nvPr/>
            </p:nvSpPr>
            <p:spPr bwMode="auto">
              <a:xfrm>
                <a:off x="4224" y="1680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5780" name="Oval 724"/>
            <p:cNvSpPr>
              <a:spLocks noChangeArrowheads="1"/>
            </p:cNvSpPr>
            <p:nvPr/>
          </p:nvSpPr>
          <p:spPr bwMode="auto">
            <a:xfrm rot="5359757">
              <a:off x="2350" y="2480"/>
              <a:ext cx="115" cy="11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1" name="Oval 725"/>
            <p:cNvSpPr>
              <a:spLocks noChangeArrowheads="1"/>
            </p:cNvSpPr>
            <p:nvPr/>
          </p:nvSpPr>
          <p:spPr bwMode="auto">
            <a:xfrm rot="5359757">
              <a:off x="2374" y="2364"/>
              <a:ext cx="172" cy="165"/>
            </a:xfrm>
            <a:prstGeom prst="ellipse">
              <a:avLst/>
            </a:prstGeom>
            <a:gradFill rotWithShape="0">
              <a:gsLst>
                <a:gs pos="0">
                  <a:srgbClr val="CCFFFF"/>
                </a:gs>
                <a:gs pos="100000">
                  <a:srgbClr val="CCFFFF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2" name="Oval 726"/>
            <p:cNvSpPr>
              <a:spLocks noChangeArrowheads="1"/>
            </p:cNvSpPr>
            <p:nvPr/>
          </p:nvSpPr>
          <p:spPr bwMode="auto">
            <a:xfrm rot="5359757">
              <a:off x="2347" y="2307"/>
              <a:ext cx="115" cy="11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4" name="Oval 728"/>
            <p:cNvSpPr>
              <a:spLocks noChangeArrowheads="1"/>
            </p:cNvSpPr>
            <p:nvPr/>
          </p:nvSpPr>
          <p:spPr bwMode="auto">
            <a:xfrm rot="906602">
              <a:off x="2271" y="2551"/>
              <a:ext cx="115" cy="11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5" name="Oval 729"/>
            <p:cNvSpPr>
              <a:spLocks noChangeArrowheads="1"/>
            </p:cNvSpPr>
            <p:nvPr/>
          </p:nvSpPr>
          <p:spPr bwMode="auto">
            <a:xfrm rot="906602">
              <a:off x="2173" y="2448"/>
              <a:ext cx="172" cy="165"/>
            </a:xfrm>
            <a:prstGeom prst="ellipse">
              <a:avLst/>
            </a:prstGeom>
            <a:gradFill rotWithShape="0">
              <a:gsLst>
                <a:gs pos="0">
                  <a:srgbClr val="CCFFFF"/>
                </a:gs>
                <a:gs pos="100000">
                  <a:srgbClr val="CCFFFF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6" name="Oval 730"/>
            <p:cNvSpPr>
              <a:spLocks noChangeArrowheads="1"/>
            </p:cNvSpPr>
            <p:nvPr/>
          </p:nvSpPr>
          <p:spPr bwMode="auto">
            <a:xfrm rot="906602">
              <a:off x="2104" y="2506"/>
              <a:ext cx="115" cy="11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8" name="Oval 732"/>
            <p:cNvSpPr>
              <a:spLocks noChangeArrowheads="1"/>
            </p:cNvSpPr>
            <p:nvPr/>
          </p:nvSpPr>
          <p:spPr bwMode="auto">
            <a:xfrm rot="906602">
              <a:off x="2511" y="2647"/>
              <a:ext cx="115" cy="11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89" name="Oval 733"/>
            <p:cNvSpPr>
              <a:spLocks noChangeArrowheads="1"/>
            </p:cNvSpPr>
            <p:nvPr/>
          </p:nvSpPr>
          <p:spPr bwMode="auto">
            <a:xfrm rot="906602">
              <a:off x="2413" y="2544"/>
              <a:ext cx="172" cy="165"/>
            </a:xfrm>
            <a:prstGeom prst="ellipse">
              <a:avLst/>
            </a:prstGeom>
            <a:gradFill rotWithShape="0">
              <a:gsLst>
                <a:gs pos="0">
                  <a:srgbClr val="CCFFFF"/>
                </a:gs>
                <a:gs pos="100000">
                  <a:srgbClr val="CCFFFF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790" name="Oval 734"/>
            <p:cNvSpPr>
              <a:spLocks noChangeArrowheads="1"/>
            </p:cNvSpPr>
            <p:nvPr/>
          </p:nvSpPr>
          <p:spPr bwMode="auto">
            <a:xfrm rot="906602">
              <a:off x="2344" y="2602"/>
              <a:ext cx="115" cy="11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793" name="Text Box 7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6238875"/>
            <a:ext cx="3810000" cy="528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0">
              <a:spcBef>
                <a:spcPct val="50000"/>
              </a:spcBef>
            </a:pPr>
            <a:r>
              <a:rPr lang="en-US" altLang="en-US" sz="2800"/>
              <a:t>Ag</a:t>
            </a:r>
            <a:r>
              <a:rPr lang="en-US" altLang="en-US" sz="2800">
                <a:solidFill>
                  <a:srgbClr val="008000"/>
                </a:solidFill>
              </a:rPr>
              <a:t>Cl</a:t>
            </a:r>
            <a:r>
              <a:rPr lang="en-US" altLang="en-US" sz="2800" baseline="-25000"/>
              <a:t>(s)</a:t>
            </a:r>
            <a:r>
              <a:rPr lang="en-US" altLang="en-US" baseline="-25000"/>
              <a:t> </a:t>
            </a:r>
            <a:r>
              <a:rPr lang="en-US" altLang="en-US"/>
              <a:t>+ </a:t>
            </a:r>
            <a:r>
              <a:rPr lang="en-US" altLang="en-US">
                <a:solidFill>
                  <a:srgbClr val="FF3300"/>
                </a:solidFill>
              </a:rPr>
              <a:t>Na</a:t>
            </a:r>
            <a:r>
              <a:rPr lang="en-US" altLang="en-US" baseline="30000">
                <a:solidFill>
                  <a:srgbClr val="FF3300"/>
                </a:solidFill>
              </a:rPr>
              <a:t>+</a:t>
            </a:r>
            <a:r>
              <a:rPr lang="en-US" altLang="en-US" baseline="-25000">
                <a:solidFill>
                  <a:srgbClr val="FF3300"/>
                </a:solidFill>
              </a:rPr>
              <a:t>(</a:t>
            </a:r>
            <a:r>
              <a:rPr lang="en-US" altLang="en-US" baseline="-25000"/>
              <a:t>aq)</a:t>
            </a:r>
            <a:r>
              <a:rPr lang="en-US" altLang="en-US"/>
              <a:t>+ </a:t>
            </a:r>
            <a:r>
              <a:rPr lang="en-US" altLang="en-US">
                <a:solidFill>
                  <a:schemeClr val="accent2"/>
                </a:solidFill>
              </a:rPr>
              <a:t>NO</a:t>
            </a:r>
            <a:r>
              <a:rPr lang="en-US" altLang="en-US" baseline="-25000">
                <a:solidFill>
                  <a:schemeClr val="accent2"/>
                </a:solidFill>
              </a:rPr>
              <a:t>3</a:t>
            </a:r>
            <a:r>
              <a:rPr lang="en-US" altLang="en-US" baseline="30000">
                <a:solidFill>
                  <a:schemeClr val="accent2"/>
                </a:solidFill>
              </a:rPr>
              <a:t>-</a:t>
            </a:r>
            <a:r>
              <a:rPr lang="en-US" altLang="en-US" baseline="-25000">
                <a:solidFill>
                  <a:schemeClr val="accent2"/>
                </a:solidFill>
              </a:rPr>
              <a:t>(</a:t>
            </a:r>
            <a:r>
              <a:rPr lang="en-US" altLang="en-US" baseline="-25000"/>
              <a:t>aq)</a:t>
            </a:r>
          </a:p>
        </p:txBody>
      </p:sp>
      <p:sp>
        <p:nvSpPr>
          <p:cNvPr id="45794" name="Text Box 7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5400675"/>
            <a:ext cx="2438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0">
              <a:spcBef>
                <a:spcPct val="50000"/>
              </a:spcBef>
            </a:pPr>
            <a:r>
              <a:rPr lang="en-US" altLang="en-US"/>
              <a:t>Ag</a:t>
            </a:r>
            <a:r>
              <a:rPr lang="en-US" altLang="en-US" baseline="30000"/>
              <a:t>+</a:t>
            </a:r>
            <a:r>
              <a:rPr lang="en-US" altLang="en-US" baseline="-25000"/>
              <a:t>(aq)</a:t>
            </a:r>
            <a:r>
              <a:rPr lang="en-US" altLang="en-US"/>
              <a:t>+ </a:t>
            </a:r>
            <a:r>
              <a:rPr lang="en-US" altLang="en-US">
                <a:solidFill>
                  <a:schemeClr val="accent2"/>
                </a:solidFill>
              </a:rPr>
              <a:t>NO</a:t>
            </a:r>
            <a:r>
              <a:rPr lang="en-US" altLang="en-US" baseline="-25000">
                <a:solidFill>
                  <a:schemeClr val="accent2"/>
                </a:solidFill>
              </a:rPr>
              <a:t>3</a:t>
            </a:r>
            <a:r>
              <a:rPr lang="en-US" altLang="en-US" baseline="30000">
                <a:solidFill>
                  <a:schemeClr val="accent2"/>
                </a:solidFill>
              </a:rPr>
              <a:t>-</a:t>
            </a:r>
            <a:r>
              <a:rPr lang="en-US" altLang="en-US" baseline="-25000">
                <a:solidFill>
                  <a:schemeClr val="accent2"/>
                </a:solidFill>
              </a:rPr>
              <a:t>(</a:t>
            </a:r>
            <a:r>
              <a:rPr lang="en-US" altLang="en-US" baseline="-25000"/>
              <a:t>aq)</a:t>
            </a:r>
            <a:endParaRPr lang="en-US" altLang="en-US"/>
          </a:p>
        </p:txBody>
      </p:sp>
      <p:sp>
        <p:nvSpPr>
          <p:cNvPr id="45795" name="Line 7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29400" y="5943600"/>
            <a:ext cx="1143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796" name="Line 74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943600"/>
            <a:ext cx="8382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5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5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5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5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8" dur="500"/>
                                        <p:tgtEl>
                                          <p:spTgt spid="45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26" grpId="0" animBg="1" autoUpdateAnimBg="0"/>
      <p:bldP spid="45793" grpId="0" animBg="1" autoUpdateAnimBg="0"/>
      <p:bldP spid="45794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838200"/>
          </a:xfrm>
        </p:spPr>
        <p:txBody>
          <a:bodyPr/>
          <a:lstStyle/>
          <a:p>
            <a:r>
              <a:rPr lang="he-IL" altLang="en-US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  <a:t>ניסוח תגובות שיקוע </a:t>
            </a:r>
            <a:endParaRPr lang="en-US" altLang="en-US">
              <a:solidFill>
                <a:schemeClr val="tx1"/>
              </a:solidFill>
              <a:cs typeface="Guttman Yad-Brush" panose="02010401010101010101" pitchFamily="2" charset="-79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52400" y="990600"/>
            <a:ext cx="8763000" cy="557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תגובות שיקוע מתרחשות בערבוב תמיסות בהן מומסים יונים. כשנוצר מפגש בין יונים היוצרים מוצק קשה תמס מתקבל משקע</a:t>
            </a:r>
            <a:endParaRPr lang="en-US" altLang="en-US" sz="30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</a:pPr>
            <a:r>
              <a:rPr lang="he-IL" altLang="en-US" sz="3000">
                <a:solidFill>
                  <a:schemeClr val="accent2"/>
                </a:solidFill>
                <a:cs typeface="Guttman Yad-Brush" panose="02010401010101010101" pitchFamily="2" charset="-79"/>
              </a:rPr>
              <a:t>דוגמא</a:t>
            </a:r>
            <a:r>
              <a:rPr lang="he-IL" altLang="en-US" sz="3000">
                <a:solidFill>
                  <a:schemeClr val="accent2"/>
                </a:solidFill>
                <a:cs typeface="Times New Roman" panose="02020603050405020304" pitchFamily="18" charset="0"/>
              </a:rPr>
              <a:t>:</a:t>
            </a:r>
            <a:r>
              <a:rPr lang="he-IL" altLang="en-US" sz="3000">
                <a:cs typeface="Times New Roman" panose="02020603050405020304" pitchFamily="18" charset="0"/>
              </a:rPr>
              <a:t>  </a:t>
            </a:r>
            <a:r>
              <a:rPr lang="he-IL" altLang="en-US" sz="3000"/>
              <a:t>מערבבים תמיסה של אשלגן דו כרומטי עם תמיסה של כסף חנקתי</a:t>
            </a:r>
            <a:r>
              <a:rPr lang="en-US" altLang="en-US" sz="3000"/>
              <a:t>:</a:t>
            </a:r>
            <a:r>
              <a:rPr lang="he-IL" altLang="en-US" sz="3000"/>
              <a:t> </a:t>
            </a:r>
            <a:r>
              <a:rPr lang="he-IL" altLang="en-US" sz="3000">
                <a:solidFill>
                  <a:schemeClr val="accent2"/>
                </a:solidFill>
                <a:cs typeface="Guttman Yad-Brush" panose="02010401010101010101" pitchFamily="2" charset="-79"/>
              </a:rPr>
              <a:t>הניסוח כולל של התגובה</a:t>
            </a:r>
            <a:r>
              <a:rPr lang="en-US" altLang="en-US" sz="3000">
                <a:solidFill>
                  <a:schemeClr val="accent2"/>
                </a:solidFill>
                <a:cs typeface="Guttman Yad-Brush" panose="02010401010101010101" pitchFamily="2" charset="-79"/>
              </a:rPr>
              <a:t>:</a:t>
            </a:r>
            <a:endParaRPr lang="en-US" altLang="en-US" sz="3000"/>
          </a:p>
          <a:p>
            <a:pPr algn="l" rtl="0">
              <a:spcBef>
                <a:spcPct val="50000"/>
              </a:spcBef>
            </a:pPr>
            <a:r>
              <a:rPr lang="en-US" altLang="he-IL" sz="3000"/>
              <a:t>       </a:t>
            </a:r>
            <a:r>
              <a:rPr lang="en-US" altLang="en-US" sz="3000"/>
              <a:t>2K</a:t>
            </a:r>
            <a:r>
              <a:rPr lang="en-US" altLang="en-US" sz="3000" baseline="30000"/>
              <a:t>+</a:t>
            </a:r>
            <a:r>
              <a:rPr lang="en-US" altLang="en-US" sz="3000" baseline="-25000"/>
              <a:t>(aq)</a:t>
            </a:r>
            <a:r>
              <a:rPr lang="en-US" altLang="en-US" sz="3000"/>
              <a:t> + </a:t>
            </a:r>
            <a:r>
              <a:rPr lang="en-US" altLang="en-US" sz="3000">
                <a:solidFill>
                  <a:schemeClr val="accent2"/>
                </a:solidFill>
              </a:rPr>
              <a:t>Cr</a:t>
            </a:r>
            <a:r>
              <a:rPr lang="en-US" altLang="en-US" sz="3000" baseline="-25000">
                <a:solidFill>
                  <a:schemeClr val="accent2"/>
                </a:solidFill>
              </a:rPr>
              <a:t>2</a:t>
            </a:r>
            <a:r>
              <a:rPr lang="en-US" altLang="en-US" sz="3000">
                <a:solidFill>
                  <a:schemeClr val="accent2"/>
                </a:solidFill>
              </a:rPr>
              <a:t>O</a:t>
            </a:r>
            <a:r>
              <a:rPr lang="en-US" altLang="en-US" sz="3000" baseline="-25000">
                <a:solidFill>
                  <a:schemeClr val="accent2"/>
                </a:solidFill>
              </a:rPr>
              <a:t>7</a:t>
            </a:r>
            <a:r>
              <a:rPr lang="en-US" altLang="en-US" sz="3000" baseline="30000">
                <a:solidFill>
                  <a:schemeClr val="accent2"/>
                </a:solidFill>
              </a:rPr>
              <a:t>2-</a:t>
            </a:r>
            <a:r>
              <a:rPr lang="en-US" altLang="en-US" sz="3000" baseline="-25000">
                <a:solidFill>
                  <a:schemeClr val="accent2"/>
                </a:solidFill>
              </a:rPr>
              <a:t>(aq)</a:t>
            </a:r>
            <a:r>
              <a:rPr lang="en-US" altLang="en-US" sz="3000"/>
              <a:t> + </a:t>
            </a:r>
            <a:r>
              <a:rPr lang="en-US" altLang="en-US" sz="3000">
                <a:solidFill>
                  <a:srgbClr val="CC3300"/>
                </a:solidFill>
              </a:rPr>
              <a:t>2Ag</a:t>
            </a:r>
            <a:r>
              <a:rPr lang="en-US" altLang="en-US" sz="3000" baseline="30000">
                <a:solidFill>
                  <a:srgbClr val="CC3300"/>
                </a:solidFill>
              </a:rPr>
              <a:t>+</a:t>
            </a:r>
            <a:r>
              <a:rPr lang="en-US" altLang="en-US" sz="3000" baseline="-25000">
                <a:solidFill>
                  <a:srgbClr val="CC3300"/>
                </a:solidFill>
              </a:rPr>
              <a:t>(</a:t>
            </a:r>
            <a:r>
              <a:rPr lang="en-US" altLang="en-US" sz="3000" baseline="-25000"/>
              <a:t>aq)</a:t>
            </a:r>
            <a:r>
              <a:rPr lang="en-US" altLang="en-US" sz="3000"/>
              <a:t> +2NO</a:t>
            </a:r>
            <a:r>
              <a:rPr lang="en-US" altLang="en-US" sz="3000" baseline="-25000"/>
              <a:t>3</a:t>
            </a:r>
            <a:r>
              <a:rPr lang="en-US" altLang="en-US" sz="3000" baseline="30000"/>
              <a:t>-</a:t>
            </a:r>
            <a:r>
              <a:rPr lang="en-US" altLang="en-US" sz="3000" baseline="-25000"/>
              <a:t>(aq)</a:t>
            </a:r>
            <a:r>
              <a:rPr lang="en-US" altLang="en-US" sz="3000"/>
              <a:t> -----&gt;    </a:t>
            </a:r>
          </a:p>
          <a:p>
            <a:pPr algn="l" rtl="0">
              <a:spcBef>
                <a:spcPct val="50000"/>
              </a:spcBef>
            </a:pPr>
            <a:r>
              <a:rPr lang="en-US" altLang="en-US" sz="3000"/>
              <a:t>       </a:t>
            </a:r>
            <a:r>
              <a:rPr lang="en-US" altLang="en-US" sz="3000">
                <a:solidFill>
                  <a:srgbClr val="CC3300"/>
                </a:solidFill>
              </a:rPr>
              <a:t>Ag</a:t>
            </a:r>
            <a:r>
              <a:rPr lang="en-US" altLang="en-US" sz="3000" baseline="-25000">
                <a:solidFill>
                  <a:srgbClr val="CC3300"/>
                </a:solidFill>
              </a:rPr>
              <a:t>2</a:t>
            </a:r>
            <a:r>
              <a:rPr lang="en-US" altLang="en-US" sz="3000">
                <a:solidFill>
                  <a:schemeClr val="accent2"/>
                </a:solidFill>
              </a:rPr>
              <a:t>CrO</a:t>
            </a:r>
            <a:r>
              <a:rPr lang="en-US" altLang="en-US" sz="3000" baseline="-25000">
                <a:solidFill>
                  <a:schemeClr val="accent2"/>
                </a:solidFill>
              </a:rPr>
              <a:t>7</a:t>
            </a:r>
            <a:r>
              <a:rPr lang="en-US" altLang="en-US" sz="3000" baseline="-25000"/>
              <a:t>(s)</a:t>
            </a:r>
            <a:r>
              <a:rPr lang="en-US" altLang="en-US" sz="3000"/>
              <a:t> + 2K</a:t>
            </a:r>
            <a:r>
              <a:rPr lang="en-US" altLang="en-US" sz="3000" baseline="30000"/>
              <a:t>+</a:t>
            </a:r>
            <a:r>
              <a:rPr lang="en-US" altLang="en-US" sz="3000" baseline="-25000"/>
              <a:t>(aq)</a:t>
            </a:r>
            <a:r>
              <a:rPr lang="en-US" altLang="en-US" sz="3000"/>
              <a:t>+ 2NO</a:t>
            </a:r>
            <a:r>
              <a:rPr lang="en-US" altLang="en-US" sz="3000" baseline="-25000"/>
              <a:t>3</a:t>
            </a:r>
            <a:r>
              <a:rPr lang="en-US" altLang="en-US" sz="3000" baseline="30000"/>
              <a:t>-</a:t>
            </a:r>
            <a:r>
              <a:rPr lang="en-US" altLang="en-US" sz="3000" baseline="-25000"/>
              <a:t>(aq)</a:t>
            </a:r>
          </a:p>
          <a:p>
            <a:pPr>
              <a:spcBef>
                <a:spcPct val="50000"/>
              </a:spcBef>
            </a:pPr>
            <a:r>
              <a:rPr lang="he-IL" altLang="he-IL" sz="3000">
                <a:solidFill>
                  <a:schemeClr val="accent2"/>
                </a:solidFill>
                <a:cs typeface="Guttman Yad-Brush" panose="02010401010101010101" pitchFamily="2" charset="-79"/>
              </a:rPr>
              <a:t>הניסוח נטו</a:t>
            </a:r>
            <a:r>
              <a:rPr lang="en-US" altLang="he-IL" sz="3000">
                <a:solidFill>
                  <a:schemeClr val="accent2"/>
                </a:solidFill>
                <a:cs typeface="Guttman Yad-Brush" panose="02010401010101010101" pitchFamily="2" charset="-79"/>
              </a:rPr>
              <a:t>:</a:t>
            </a:r>
            <a:endParaRPr lang="en-US" altLang="en-US" sz="3000"/>
          </a:p>
          <a:p>
            <a:pPr algn="l" rtl="0">
              <a:spcBef>
                <a:spcPct val="50000"/>
              </a:spcBef>
            </a:pPr>
            <a:r>
              <a:rPr lang="en-US" altLang="he-IL" sz="3000"/>
              <a:t> </a:t>
            </a:r>
            <a:r>
              <a:rPr lang="en-US" altLang="en-US" sz="3000"/>
              <a:t>      </a:t>
            </a:r>
            <a:r>
              <a:rPr lang="en-US" altLang="en-US" sz="3000">
                <a:solidFill>
                  <a:schemeClr val="accent2"/>
                </a:solidFill>
              </a:rPr>
              <a:t>Cr</a:t>
            </a:r>
            <a:r>
              <a:rPr lang="en-US" altLang="en-US" sz="3000" baseline="-25000">
                <a:solidFill>
                  <a:schemeClr val="accent2"/>
                </a:solidFill>
              </a:rPr>
              <a:t>2</a:t>
            </a:r>
            <a:r>
              <a:rPr lang="en-US" altLang="en-US" sz="3000">
                <a:solidFill>
                  <a:schemeClr val="accent2"/>
                </a:solidFill>
              </a:rPr>
              <a:t>O</a:t>
            </a:r>
            <a:r>
              <a:rPr lang="en-US" altLang="en-US" sz="3000" baseline="-25000">
                <a:solidFill>
                  <a:schemeClr val="accent2"/>
                </a:solidFill>
              </a:rPr>
              <a:t>7</a:t>
            </a:r>
            <a:r>
              <a:rPr lang="en-US" altLang="en-US" sz="3000" baseline="30000">
                <a:solidFill>
                  <a:schemeClr val="accent2"/>
                </a:solidFill>
              </a:rPr>
              <a:t>2</a:t>
            </a:r>
            <a:r>
              <a:rPr lang="en-US" altLang="en-US" sz="3000" baseline="30000"/>
              <a:t>-</a:t>
            </a:r>
            <a:r>
              <a:rPr lang="en-US" altLang="en-US" sz="3000" baseline="-25000"/>
              <a:t>(aq)</a:t>
            </a:r>
            <a:r>
              <a:rPr lang="en-US" altLang="en-US" sz="3000"/>
              <a:t> + </a:t>
            </a:r>
            <a:r>
              <a:rPr lang="en-US" altLang="en-US" sz="3000">
                <a:solidFill>
                  <a:srgbClr val="CC3300"/>
                </a:solidFill>
              </a:rPr>
              <a:t>2Ag</a:t>
            </a:r>
            <a:r>
              <a:rPr lang="en-US" altLang="en-US" sz="3000" baseline="30000">
                <a:solidFill>
                  <a:srgbClr val="CC3300"/>
                </a:solidFill>
              </a:rPr>
              <a:t>+</a:t>
            </a:r>
            <a:r>
              <a:rPr lang="en-US" altLang="en-US" sz="3000" baseline="-25000">
                <a:solidFill>
                  <a:srgbClr val="CC3300"/>
                </a:solidFill>
              </a:rPr>
              <a:t>(</a:t>
            </a:r>
            <a:r>
              <a:rPr lang="en-US" altLang="en-US" sz="3000" baseline="-25000"/>
              <a:t>aq)</a:t>
            </a:r>
            <a:r>
              <a:rPr lang="en-US" altLang="en-US" sz="3000"/>
              <a:t> ------&gt; </a:t>
            </a:r>
            <a:r>
              <a:rPr lang="en-US" altLang="en-US" sz="3000">
                <a:solidFill>
                  <a:srgbClr val="CC3300"/>
                </a:solidFill>
              </a:rPr>
              <a:t>Ag</a:t>
            </a:r>
            <a:r>
              <a:rPr lang="en-US" altLang="en-US" sz="3000" baseline="-25000">
                <a:solidFill>
                  <a:srgbClr val="CC3300"/>
                </a:solidFill>
              </a:rPr>
              <a:t>2</a:t>
            </a:r>
            <a:r>
              <a:rPr lang="en-US" altLang="en-US" sz="3000">
                <a:solidFill>
                  <a:schemeClr val="accent2"/>
                </a:solidFill>
              </a:rPr>
              <a:t>CrO</a:t>
            </a:r>
            <a:r>
              <a:rPr lang="en-US" altLang="en-US" sz="3000" baseline="-25000">
                <a:solidFill>
                  <a:schemeClr val="accent2"/>
                </a:solidFill>
              </a:rPr>
              <a:t>7</a:t>
            </a:r>
            <a:r>
              <a:rPr lang="en-US" altLang="en-US" sz="3000" baseline="-25000"/>
              <a:t>(s)</a:t>
            </a:r>
            <a:r>
              <a:rPr lang="en-US" altLang="en-US" sz="3000"/>
              <a:t> </a:t>
            </a:r>
          </a:p>
          <a:p>
            <a:pPr algn="ctr">
              <a:spcBef>
                <a:spcPct val="50000"/>
              </a:spcBef>
            </a:pPr>
            <a:r>
              <a:rPr lang="he-IL" altLang="en-US" sz="30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אין צורך לדעת לנסח תגובות שיקוע!</a:t>
            </a:r>
            <a:endParaRPr lang="en-US" altLang="en-US" sz="300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ver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683568" y="326398"/>
            <a:ext cx="7772400" cy="1143000"/>
          </a:xfrm>
        </p:spPr>
        <p:txBody>
          <a:bodyPr/>
          <a:lstStyle/>
          <a:p>
            <a:r>
              <a:rPr lang="he-IL" altLang="en-US" b="1" dirty="0">
                <a:solidFill>
                  <a:srgbClr val="CC3300"/>
                </a:solidFill>
              </a:rPr>
              <a:t>תכונות של חומרים יונים</a:t>
            </a:r>
            <a:endParaRPr lang="en-US" altLang="en-US" b="1" dirty="0">
              <a:solidFill>
                <a:srgbClr val="CC3300"/>
              </a:solidFill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590800" y="1981200"/>
            <a:ext cx="6019800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1. מוצקים בטמפ. החדר (הקשר היוני חזק יחסית </a:t>
            </a:r>
            <a:r>
              <a:rPr lang="en-US" alt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he-IL" altLang="en-US" sz="320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.</a:t>
            </a:r>
            <a:endParaRPr lang="en-US" altLang="en-US" sz="32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50000"/>
              </a:spcBef>
            </a:pPr>
            <a:r>
              <a:rPr lang="he-IL" alt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2. אינם מוליכים חשמל במצב מוצק</a:t>
            </a:r>
            <a:r>
              <a:rPr lang="en-US" alt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he-IL" alt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3. מוליכים חשמל במצב נוזלי ובתמיסה</a:t>
            </a:r>
            <a:r>
              <a:rPr lang="en-US" alt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he-IL" alt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4.</a:t>
            </a:r>
            <a:r>
              <a:rPr lang="en-US" alt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he-IL" alt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רק חלקם נמסים במים (ראה טבלת מסיסות</a:t>
            </a:r>
            <a:r>
              <a:rPr lang="en-US" alt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he-IL" altLang="en-US" sz="320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.</a:t>
            </a:r>
            <a:endParaRPr lang="en-US" altLang="en-US" sz="3200"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  <p:graphicFrame>
        <p:nvGraphicFramePr>
          <p:cNvPr id="512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6274322"/>
              </p:ext>
            </p:extLst>
          </p:nvPr>
        </p:nvGraphicFramePr>
        <p:xfrm>
          <a:off x="457200" y="2057400"/>
          <a:ext cx="2287588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2287080" imgH="2002320" progId="MS_ClipArt_Gallery.2">
                  <p:embed/>
                </p:oleObj>
              </mc:Choice>
              <mc:Fallback>
                <p:oleObj name="Clip" r:id="rId2" imgW="2287080" imgH="200232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57400"/>
                        <a:ext cx="2287588" cy="396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ver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72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176434" dir="19784614" algn="ctr" rotWithShape="0">
                    <a:schemeClr val="bg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מבנה יוני מוצק</a:t>
            </a:r>
            <a:endParaRPr lang="en-US" sz="7200" b="1" dirty="0"/>
          </a:p>
        </p:txBody>
      </p:sp>
      <p:pic>
        <p:nvPicPr>
          <p:cNvPr id="7172" name="Picture 4" descr="מודל של נתרן כלורי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62200"/>
            <a:ext cx="50292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362200"/>
            <a:ext cx="30480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28600" y="5867400"/>
            <a:ext cx="8763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  <a:t>יונים</a:t>
            </a:r>
            <a:r>
              <a:rPr lang="he-IL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  <a:t> מוקפים </a:t>
            </a:r>
            <a:r>
              <a:rPr lang="he-IL" altLang="en-US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  <a:t>ביונים</a:t>
            </a:r>
            <a:r>
              <a:rPr lang="he-IL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  <a:t> בעלי מטען מנוגד</a:t>
            </a:r>
            <a:endParaRPr lang="en-US" altLang="en-US" sz="3200">
              <a:effectLst>
                <a:outerShdw blurRad="38100" dist="38100" dir="2700000" algn="tl">
                  <a:srgbClr val="C0C0C0"/>
                </a:outerShdw>
              </a:effectLst>
              <a:cs typeface="Guttman Yad-Brush" panose="02010401010101010101" pitchFamily="2" charset="-79"/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01713" y="2362200"/>
            <a:ext cx="7292975" cy="3990975"/>
            <a:chOff x="1001713" y="2362200"/>
            <a:chExt cx="7292975" cy="3990975"/>
          </a:xfrm>
        </p:grpSpPr>
        <p:grpSp>
          <p:nvGrpSpPr>
            <p:cNvPr id="31835" name="Group 91" descr="מודל של נתרן כלורי"/>
            <p:cNvGrpSpPr>
              <a:grpSpLocks/>
            </p:cNvGrpSpPr>
            <p:nvPr/>
          </p:nvGrpSpPr>
          <p:grpSpPr bwMode="auto">
            <a:xfrm>
              <a:off x="1001713" y="2362200"/>
              <a:ext cx="6618287" cy="3305175"/>
              <a:chOff x="768" y="1536"/>
              <a:chExt cx="4169" cy="2082"/>
            </a:xfrm>
          </p:grpSpPr>
          <p:grpSp>
            <p:nvGrpSpPr>
              <p:cNvPr id="31798" name="Group 54"/>
              <p:cNvGrpSpPr>
                <a:grpSpLocks/>
              </p:cNvGrpSpPr>
              <p:nvPr/>
            </p:nvGrpSpPr>
            <p:grpSpPr bwMode="auto">
              <a:xfrm>
                <a:off x="816" y="3066"/>
                <a:ext cx="4097" cy="552"/>
                <a:chOff x="816" y="3066"/>
                <a:chExt cx="4097" cy="552"/>
              </a:xfrm>
            </p:grpSpPr>
            <p:grpSp>
              <p:nvGrpSpPr>
                <p:cNvPr id="31788" name="Group 44"/>
                <p:cNvGrpSpPr>
                  <a:grpSpLocks/>
                </p:cNvGrpSpPr>
                <p:nvPr/>
              </p:nvGrpSpPr>
              <p:grpSpPr bwMode="auto">
                <a:xfrm>
                  <a:off x="816" y="3066"/>
                  <a:ext cx="1025" cy="546"/>
                  <a:chOff x="1200" y="3066"/>
                  <a:chExt cx="1025" cy="546"/>
                </a:xfrm>
              </p:grpSpPr>
              <p:sp>
                <p:nvSpPr>
                  <p:cNvPr id="31767" name="Oval 23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1770" name="Oval 26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1789" name="Group 45"/>
                <p:cNvGrpSpPr>
                  <a:grpSpLocks/>
                </p:cNvGrpSpPr>
                <p:nvPr/>
              </p:nvGrpSpPr>
              <p:grpSpPr bwMode="auto">
                <a:xfrm>
                  <a:off x="1824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1790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1791" name="Oval 47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1792" name="Group 48"/>
                <p:cNvGrpSpPr>
                  <a:grpSpLocks/>
                </p:cNvGrpSpPr>
                <p:nvPr/>
              </p:nvGrpSpPr>
              <p:grpSpPr bwMode="auto">
                <a:xfrm>
                  <a:off x="2832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1793" name="Oval 49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1794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1795" name="Group 51"/>
                <p:cNvGrpSpPr>
                  <a:grpSpLocks/>
                </p:cNvGrpSpPr>
                <p:nvPr/>
              </p:nvGrpSpPr>
              <p:grpSpPr bwMode="auto">
                <a:xfrm>
                  <a:off x="3888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1796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1797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</p:grpSp>
          <p:grpSp>
            <p:nvGrpSpPr>
              <p:cNvPr id="31812" name="Group 68"/>
              <p:cNvGrpSpPr>
                <a:grpSpLocks/>
              </p:cNvGrpSpPr>
              <p:nvPr/>
            </p:nvGrpSpPr>
            <p:grpSpPr bwMode="auto">
              <a:xfrm>
                <a:off x="864" y="2544"/>
                <a:ext cx="4073" cy="552"/>
                <a:chOff x="384" y="2112"/>
                <a:chExt cx="4073" cy="552"/>
              </a:xfrm>
            </p:grpSpPr>
            <p:sp>
              <p:nvSpPr>
                <p:cNvPr id="31801" name="Oval 57"/>
                <p:cNvSpPr>
                  <a:spLocks noChangeArrowheads="1"/>
                </p:cNvSpPr>
                <p:nvPr/>
              </p:nvSpPr>
              <p:spPr bwMode="auto">
                <a:xfrm>
                  <a:off x="816" y="2112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1802" name="Oval 58"/>
                <p:cNvSpPr>
                  <a:spLocks noChangeArrowheads="1"/>
                </p:cNvSpPr>
                <p:nvPr/>
              </p:nvSpPr>
              <p:spPr bwMode="auto">
                <a:xfrm>
                  <a:off x="1392" y="2166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1804" name="Oval 60"/>
                <p:cNvSpPr>
                  <a:spLocks noChangeArrowheads="1"/>
                </p:cNvSpPr>
                <p:nvPr/>
              </p:nvSpPr>
              <p:spPr bwMode="auto">
                <a:xfrm>
                  <a:off x="1824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1805" name="Oval 61"/>
                <p:cNvSpPr>
                  <a:spLocks noChangeArrowheads="1"/>
                </p:cNvSpPr>
                <p:nvPr/>
              </p:nvSpPr>
              <p:spPr bwMode="auto">
                <a:xfrm>
                  <a:off x="2400" y="2172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1807" name="Oval 63"/>
                <p:cNvSpPr>
                  <a:spLocks noChangeArrowheads="1"/>
                </p:cNvSpPr>
                <p:nvPr/>
              </p:nvSpPr>
              <p:spPr bwMode="auto">
                <a:xfrm>
                  <a:off x="2832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1808" name="Oval 64"/>
                <p:cNvSpPr>
                  <a:spLocks noChangeArrowheads="1"/>
                </p:cNvSpPr>
                <p:nvPr/>
              </p:nvSpPr>
              <p:spPr bwMode="auto">
                <a:xfrm>
                  <a:off x="3408" y="2172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1810" name="Oval 66"/>
                <p:cNvSpPr>
                  <a:spLocks noChangeArrowheads="1"/>
                </p:cNvSpPr>
                <p:nvPr/>
              </p:nvSpPr>
              <p:spPr bwMode="auto">
                <a:xfrm>
                  <a:off x="3888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1811" name="Oval 67"/>
                <p:cNvSpPr>
                  <a:spLocks noChangeArrowheads="1"/>
                </p:cNvSpPr>
                <p:nvPr/>
              </p:nvSpPr>
              <p:spPr bwMode="auto">
                <a:xfrm>
                  <a:off x="384" y="2160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</p:grpSp>
          <p:grpSp>
            <p:nvGrpSpPr>
              <p:cNvPr id="31813" name="Group 69"/>
              <p:cNvGrpSpPr>
                <a:grpSpLocks/>
              </p:cNvGrpSpPr>
              <p:nvPr/>
            </p:nvGrpSpPr>
            <p:grpSpPr bwMode="auto">
              <a:xfrm>
                <a:off x="768" y="2058"/>
                <a:ext cx="4097" cy="552"/>
                <a:chOff x="816" y="3066"/>
                <a:chExt cx="4097" cy="552"/>
              </a:xfrm>
            </p:grpSpPr>
            <p:grpSp>
              <p:nvGrpSpPr>
                <p:cNvPr id="31814" name="Group 70"/>
                <p:cNvGrpSpPr>
                  <a:grpSpLocks/>
                </p:cNvGrpSpPr>
                <p:nvPr/>
              </p:nvGrpSpPr>
              <p:grpSpPr bwMode="auto">
                <a:xfrm>
                  <a:off x="816" y="3066"/>
                  <a:ext cx="1025" cy="546"/>
                  <a:chOff x="1200" y="3066"/>
                  <a:chExt cx="1025" cy="546"/>
                </a:xfrm>
              </p:grpSpPr>
              <p:sp>
                <p:nvSpPr>
                  <p:cNvPr id="31815" name="Oval 71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1816" name="Oval 72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1817" name="Group 73"/>
                <p:cNvGrpSpPr>
                  <a:grpSpLocks/>
                </p:cNvGrpSpPr>
                <p:nvPr/>
              </p:nvGrpSpPr>
              <p:grpSpPr bwMode="auto">
                <a:xfrm>
                  <a:off x="1824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1818" name="Oval 74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1819" name="Oval 75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1820" name="Group 76"/>
                <p:cNvGrpSpPr>
                  <a:grpSpLocks/>
                </p:cNvGrpSpPr>
                <p:nvPr/>
              </p:nvGrpSpPr>
              <p:grpSpPr bwMode="auto">
                <a:xfrm>
                  <a:off x="2832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1821" name="Oval 77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1822" name="Oval 78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1823" name="Group 79"/>
                <p:cNvGrpSpPr>
                  <a:grpSpLocks/>
                </p:cNvGrpSpPr>
                <p:nvPr/>
              </p:nvGrpSpPr>
              <p:grpSpPr bwMode="auto">
                <a:xfrm>
                  <a:off x="3888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1824" name="Oval 80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1825" name="Oval 81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</p:grpSp>
          <p:grpSp>
            <p:nvGrpSpPr>
              <p:cNvPr id="31826" name="Group 82"/>
              <p:cNvGrpSpPr>
                <a:grpSpLocks/>
              </p:cNvGrpSpPr>
              <p:nvPr/>
            </p:nvGrpSpPr>
            <p:grpSpPr bwMode="auto">
              <a:xfrm>
                <a:off x="816" y="1536"/>
                <a:ext cx="4073" cy="552"/>
                <a:chOff x="384" y="2112"/>
                <a:chExt cx="4073" cy="552"/>
              </a:xfrm>
            </p:grpSpPr>
            <p:sp>
              <p:nvSpPr>
                <p:cNvPr id="31827" name="Oval 83"/>
                <p:cNvSpPr>
                  <a:spLocks noChangeArrowheads="1"/>
                </p:cNvSpPr>
                <p:nvPr/>
              </p:nvSpPr>
              <p:spPr bwMode="auto">
                <a:xfrm>
                  <a:off x="816" y="2112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1828" name="Oval 84"/>
                <p:cNvSpPr>
                  <a:spLocks noChangeArrowheads="1"/>
                </p:cNvSpPr>
                <p:nvPr/>
              </p:nvSpPr>
              <p:spPr bwMode="auto">
                <a:xfrm>
                  <a:off x="1392" y="2166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1829" name="Oval 85"/>
                <p:cNvSpPr>
                  <a:spLocks noChangeArrowheads="1"/>
                </p:cNvSpPr>
                <p:nvPr/>
              </p:nvSpPr>
              <p:spPr bwMode="auto">
                <a:xfrm>
                  <a:off x="1824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1830" name="Oval 86"/>
                <p:cNvSpPr>
                  <a:spLocks noChangeArrowheads="1"/>
                </p:cNvSpPr>
                <p:nvPr/>
              </p:nvSpPr>
              <p:spPr bwMode="auto">
                <a:xfrm>
                  <a:off x="2400" y="2172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1831" name="Oval 87"/>
                <p:cNvSpPr>
                  <a:spLocks noChangeArrowheads="1"/>
                </p:cNvSpPr>
                <p:nvPr/>
              </p:nvSpPr>
              <p:spPr bwMode="auto">
                <a:xfrm>
                  <a:off x="2832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1832" name="Oval 88"/>
                <p:cNvSpPr>
                  <a:spLocks noChangeArrowheads="1"/>
                </p:cNvSpPr>
                <p:nvPr/>
              </p:nvSpPr>
              <p:spPr bwMode="auto">
                <a:xfrm>
                  <a:off x="3408" y="2172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1833" name="Oval 89"/>
                <p:cNvSpPr>
                  <a:spLocks noChangeArrowheads="1"/>
                </p:cNvSpPr>
                <p:nvPr/>
              </p:nvSpPr>
              <p:spPr bwMode="auto">
                <a:xfrm>
                  <a:off x="3888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1834" name="Oval 90"/>
                <p:cNvSpPr>
                  <a:spLocks noChangeArrowheads="1"/>
                </p:cNvSpPr>
                <p:nvPr/>
              </p:nvSpPr>
              <p:spPr bwMode="auto">
                <a:xfrm>
                  <a:off x="384" y="2160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</p:grpSp>
        </p:grpSp>
        <p:grpSp>
          <p:nvGrpSpPr>
            <p:cNvPr id="32151" name="Group 407"/>
            <p:cNvGrpSpPr>
              <a:grpSpLocks/>
            </p:cNvGrpSpPr>
            <p:nvPr/>
          </p:nvGrpSpPr>
          <p:grpSpPr bwMode="auto">
            <a:xfrm flipH="1">
              <a:off x="1219200" y="2590800"/>
              <a:ext cx="6618288" cy="3305175"/>
              <a:chOff x="768" y="1536"/>
              <a:chExt cx="4169" cy="2082"/>
            </a:xfrm>
          </p:grpSpPr>
          <p:grpSp>
            <p:nvGrpSpPr>
              <p:cNvPr id="32152" name="Group 408"/>
              <p:cNvGrpSpPr>
                <a:grpSpLocks/>
              </p:cNvGrpSpPr>
              <p:nvPr/>
            </p:nvGrpSpPr>
            <p:grpSpPr bwMode="auto">
              <a:xfrm>
                <a:off x="816" y="3066"/>
                <a:ext cx="4097" cy="552"/>
                <a:chOff x="816" y="3066"/>
                <a:chExt cx="4097" cy="552"/>
              </a:xfrm>
            </p:grpSpPr>
            <p:grpSp>
              <p:nvGrpSpPr>
                <p:cNvPr id="32153" name="Group 409"/>
                <p:cNvGrpSpPr>
                  <a:grpSpLocks/>
                </p:cNvGrpSpPr>
                <p:nvPr/>
              </p:nvGrpSpPr>
              <p:grpSpPr bwMode="auto">
                <a:xfrm>
                  <a:off x="816" y="3066"/>
                  <a:ext cx="1025" cy="546"/>
                  <a:chOff x="1200" y="3066"/>
                  <a:chExt cx="1025" cy="546"/>
                </a:xfrm>
              </p:grpSpPr>
              <p:sp>
                <p:nvSpPr>
                  <p:cNvPr id="32154" name="Oval 410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155" name="Oval 411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156" name="Group 412"/>
                <p:cNvGrpSpPr>
                  <a:grpSpLocks/>
                </p:cNvGrpSpPr>
                <p:nvPr/>
              </p:nvGrpSpPr>
              <p:grpSpPr bwMode="auto">
                <a:xfrm>
                  <a:off x="1824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157" name="Oval 413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158" name="Oval 414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159" name="Group 415"/>
                <p:cNvGrpSpPr>
                  <a:grpSpLocks/>
                </p:cNvGrpSpPr>
                <p:nvPr/>
              </p:nvGrpSpPr>
              <p:grpSpPr bwMode="auto">
                <a:xfrm>
                  <a:off x="2832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160" name="Oval 416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161" name="Oval 417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162" name="Group 418"/>
                <p:cNvGrpSpPr>
                  <a:grpSpLocks/>
                </p:cNvGrpSpPr>
                <p:nvPr/>
              </p:nvGrpSpPr>
              <p:grpSpPr bwMode="auto">
                <a:xfrm>
                  <a:off x="3888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163" name="Oval 419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164" name="Oval 420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</p:grpSp>
          <p:grpSp>
            <p:nvGrpSpPr>
              <p:cNvPr id="32165" name="Group 421"/>
              <p:cNvGrpSpPr>
                <a:grpSpLocks/>
              </p:cNvGrpSpPr>
              <p:nvPr/>
            </p:nvGrpSpPr>
            <p:grpSpPr bwMode="auto">
              <a:xfrm>
                <a:off x="864" y="2544"/>
                <a:ext cx="4073" cy="552"/>
                <a:chOff x="384" y="2112"/>
                <a:chExt cx="4073" cy="552"/>
              </a:xfrm>
            </p:grpSpPr>
            <p:sp>
              <p:nvSpPr>
                <p:cNvPr id="32166" name="Oval 422"/>
                <p:cNvSpPr>
                  <a:spLocks noChangeArrowheads="1"/>
                </p:cNvSpPr>
                <p:nvPr/>
              </p:nvSpPr>
              <p:spPr bwMode="auto">
                <a:xfrm>
                  <a:off x="816" y="2112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167" name="Oval 423"/>
                <p:cNvSpPr>
                  <a:spLocks noChangeArrowheads="1"/>
                </p:cNvSpPr>
                <p:nvPr/>
              </p:nvSpPr>
              <p:spPr bwMode="auto">
                <a:xfrm>
                  <a:off x="1392" y="2166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168" name="Oval 424"/>
                <p:cNvSpPr>
                  <a:spLocks noChangeArrowheads="1"/>
                </p:cNvSpPr>
                <p:nvPr/>
              </p:nvSpPr>
              <p:spPr bwMode="auto">
                <a:xfrm>
                  <a:off x="1824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169" name="Oval 425"/>
                <p:cNvSpPr>
                  <a:spLocks noChangeArrowheads="1"/>
                </p:cNvSpPr>
                <p:nvPr/>
              </p:nvSpPr>
              <p:spPr bwMode="auto">
                <a:xfrm>
                  <a:off x="2400" y="2172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170" name="Oval 426"/>
                <p:cNvSpPr>
                  <a:spLocks noChangeArrowheads="1"/>
                </p:cNvSpPr>
                <p:nvPr/>
              </p:nvSpPr>
              <p:spPr bwMode="auto">
                <a:xfrm>
                  <a:off x="2832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171" name="Oval 427"/>
                <p:cNvSpPr>
                  <a:spLocks noChangeArrowheads="1"/>
                </p:cNvSpPr>
                <p:nvPr/>
              </p:nvSpPr>
              <p:spPr bwMode="auto">
                <a:xfrm>
                  <a:off x="3408" y="2172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172" name="Oval 428"/>
                <p:cNvSpPr>
                  <a:spLocks noChangeArrowheads="1"/>
                </p:cNvSpPr>
                <p:nvPr/>
              </p:nvSpPr>
              <p:spPr bwMode="auto">
                <a:xfrm>
                  <a:off x="3888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173" name="Oval 429"/>
                <p:cNvSpPr>
                  <a:spLocks noChangeArrowheads="1"/>
                </p:cNvSpPr>
                <p:nvPr/>
              </p:nvSpPr>
              <p:spPr bwMode="auto">
                <a:xfrm>
                  <a:off x="384" y="2160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</p:grpSp>
          <p:grpSp>
            <p:nvGrpSpPr>
              <p:cNvPr id="32174" name="Group 430"/>
              <p:cNvGrpSpPr>
                <a:grpSpLocks/>
              </p:cNvGrpSpPr>
              <p:nvPr/>
            </p:nvGrpSpPr>
            <p:grpSpPr bwMode="auto">
              <a:xfrm>
                <a:off x="768" y="2058"/>
                <a:ext cx="4097" cy="552"/>
                <a:chOff x="816" y="3066"/>
                <a:chExt cx="4097" cy="552"/>
              </a:xfrm>
            </p:grpSpPr>
            <p:grpSp>
              <p:nvGrpSpPr>
                <p:cNvPr id="32175" name="Group 431"/>
                <p:cNvGrpSpPr>
                  <a:grpSpLocks/>
                </p:cNvGrpSpPr>
                <p:nvPr/>
              </p:nvGrpSpPr>
              <p:grpSpPr bwMode="auto">
                <a:xfrm>
                  <a:off x="816" y="3066"/>
                  <a:ext cx="1025" cy="546"/>
                  <a:chOff x="1200" y="3066"/>
                  <a:chExt cx="1025" cy="546"/>
                </a:xfrm>
              </p:grpSpPr>
              <p:sp>
                <p:nvSpPr>
                  <p:cNvPr id="32176" name="Oval 432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177" name="Oval 433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178" name="Group 434"/>
                <p:cNvGrpSpPr>
                  <a:grpSpLocks/>
                </p:cNvGrpSpPr>
                <p:nvPr/>
              </p:nvGrpSpPr>
              <p:grpSpPr bwMode="auto">
                <a:xfrm>
                  <a:off x="1824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179" name="Oval 435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180" name="Oval 436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181" name="Group 437"/>
                <p:cNvGrpSpPr>
                  <a:grpSpLocks/>
                </p:cNvGrpSpPr>
                <p:nvPr/>
              </p:nvGrpSpPr>
              <p:grpSpPr bwMode="auto">
                <a:xfrm>
                  <a:off x="2832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182" name="Oval 438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183" name="Oval 439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184" name="Group 440"/>
                <p:cNvGrpSpPr>
                  <a:grpSpLocks/>
                </p:cNvGrpSpPr>
                <p:nvPr/>
              </p:nvGrpSpPr>
              <p:grpSpPr bwMode="auto">
                <a:xfrm>
                  <a:off x="3888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185" name="Oval 441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186" name="Oval 442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</p:grpSp>
          <p:grpSp>
            <p:nvGrpSpPr>
              <p:cNvPr id="32187" name="Group 443"/>
              <p:cNvGrpSpPr>
                <a:grpSpLocks/>
              </p:cNvGrpSpPr>
              <p:nvPr/>
            </p:nvGrpSpPr>
            <p:grpSpPr bwMode="auto">
              <a:xfrm>
                <a:off x="816" y="1536"/>
                <a:ext cx="4073" cy="552"/>
                <a:chOff x="384" y="2112"/>
                <a:chExt cx="4073" cy="552"/>
              </a:xfrm>
            </p:grpSpPr>
            <p:sp>
              <p:nvSpPr>
                <p:cNvPr id="32188" name="Oval 444"/>
                <p:cNvSpPr>
                  <a:spLocks noChangeArrowheads="1"/>
                </p:cNvSpPr>
                <p:nvPr/>
              </p:nvSpPr>
              <p:spPr bwMode="auto">
                <a:xfrm>
                  <a:off x="816" y="2112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189" name="Oval 445"/>
                <p:cNvSpPr>
                  <a:spLocks noChangeArrowheads="1"/>
                </p:cNvSpPr>
                <p:nvPr/>
              </p:nvSpPr>
              <p:spPr bwMode="auto">
                <a:xfrm>
                  <a:off x="1392" y="2166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190" name="Oval 446"/>
                <p:cNvSpPr>
                  <a:spLocks noChangeArrowheads="1"/>
                </p:cNvSpPr>
                <p:nvPr/>
              </p:nvSpPr>
              <p:spPr bwMode="auto">
                <a:xfrm>
                  <a:off x="1824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191" name="Oval 447"/>
                <p:cNvSpPr>
                  <a:spLocks noChangeArrowheads="1"/>
                </p:cNvSpPr>
                <p:nvPr/>
              </p:nvSpPr>
              <p:spPr bwMode="auto">
                <a:xfrm>
                  <a:off x="2400" y="2172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192" name="Oval 448"/>
                <p:cNvSpPr>
                  <a:spLocks noChangeArrowheads="1"/>
                </p:cNvSpPr>
                <p:nvPr/>
              </p:nvSpPr>
              <p:spPr bwMode="auto">
                <a:xfrm>
                  <a:off x="2832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193" name="Oval 449"/>
                <p:cNvSpPr>
                  <a:spLocks noChangeArrowheads="1"/>
                </p:cNvSpPr>
                <p:nvPr/>
              </p:nvSpPr>
              <p:spPr bwMode="auto">
                <a:xfrm>
                  <a:off x="3408" y="2172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194" name="Oval 450"/>
                <p:cNvSpPr>
                  <a:spLocks noChangeArrowheads="1"/>
                </p:cNvSpPr>
                <p:nvPr/>
              </p:nvSpPr>
              <p:spPr bwMode="auto">
                <a:xfrm>
                  <a:off x="3888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195" name="Oval 451"/>
                <p:cNvSpPr>
                  <a:spLocks noChangeArrowheads="1"/>
                </p:cNvSpPr>
                <p:nvPr/>
              </p:nvSpPr>
              <p:spPr bwMode="auto">
                <a:xfrm>
                  <a:off x="384" y="2160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</p:grpSp>
        </p:grpSp>
        <p:grpSp>
          <p:nvGrpSpPr>
            <p:cNvPr id="32331" name="Group 587"/>
            <p:cNvGrpSpPr>
              <a:grpSpLocks/>
            </p:cNvGrpSpPr>
            <p:nvPr/>
          </p:nvGrpSpPr>
          <p:grpSpPr bwMode="auto">
            <a:xfrm>
              <a:off x="1458913" y="2819400"/>
              <a:ext cx="6618287" cy="3305175"/>
              <a:chOff x="768" y="1536"/>
              <a:chExt cx="4169" cy="2082"/>
            </a:xfrm>
          </p:grpSpPr>
          <p:grpSp>
            <p:nvGrpSpPr>
              <p:cNvPr id="32332" name="Group 588"/>
              <p:cNvGrpSpPr>
                <a:grpSpLocks/>
              </p:cNvGrpSpPr>
              <p:nvPr/>
            </p:nvGrpSpPr>
            <p:grpSpPr bwMode="auto">
              <a:xfrm>
                <a:off x="816" y="3066"/>
                <a:ext cx="4097" cy="552"/>
                <a:chOff x="816" y="3066"/>
                <a:chExt cx="4097" cy="552"/>
              </a:xfrm>
            </p:grpSpPr>
            <p:grpSp>
              <p:nvGrpSpPr>
                <p:cNvPr id="32333" name="Group 589"/>
                <p:cNvGrpSpPr>
                  <a:grpSpLocks/>
                </p:cNvGrpSpPr>
                <p:nvPr/>
              </p:nvGrpSpPr>
              <p:grpSpPr bwMode="auto">
                <a:xfrm>
                  <a:off x="816" y="3066"/>
                  <a:ext cx="1025" cy="546"/>
                  <a:chOff x="1200" y="3066"/>
                  <a:chExt cx="1025" cy="546"/>
                </a:xfrm>
              </p:grpSpPr>
              <p:sp>
                <p:nvSpPr>
                  <p:cNvPr id="32334" name="Oval 590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335" name="Oval 591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336" name="Group 592"/>
                <p:cNvGrpSpPr>
                  <a:grpSpLocks/>
                </p:cNvGrpSpPr>
                <p:nvPr/>
              </p:nvGrpSpPr>
              <p:grpSpPr bwMode="auto">
                <a:xfrm>
                  <a:off x="1824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337" name="Oval 593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338" name="Oval 594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339" name="Group 595"/>
                <p:cNvGrpSpPr>
                  <a:grpSpLocks/>
                </p:cNvGrpSpPr>
                <p:nvPr/>
              </p:nvGrpSpPr>
              <p:grpSpPr bwMode="auto">
                <a:xfrm>
                  <a:off x="2832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340" name="Oval 596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341" name="Oval 597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342" name="Group 598"/>
                <p:cNvGrpSpPr>
                  <a:grpSpLocks/>
                </p:cNvGrpSpPr>
                <p:nvPr/>
              </p:nvGrpSpPr>
              <p:grpSpPr bwMode="auto">
                <a:xfrm>
                  <a:off x="3888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343" name="Oval 599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344" name="Oval 600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</p:grpSp>
          <p:grpSp>
            <p:nvGrpSpPr>
              <p:cNvPr id="32345" name="Group 601"/>
              <p:cNvGrpSpPr>
                <a:grpSpLocks/>
              </p:cNvGrpSpPr>
              <p:nvPr/>
            </p:nvGrpSpPr>
            <p:grpSpPr bwMode="auto">
              <a:xfrm>
                <a:off x="864" y="2544"/>
                <a:ext cx="4073" cy="552"/>
                <a:chOff x="384" y="2112"/>
                <a:chExt cx="4073" cy="552"/>
              </a:xfrm>
            </p:grpSpPr>
            <p:sp>
              <p:nvSpPr>
                <p:cNvPr id="32346" name="Oval 602"/>
                <p:cNvSpPr>
                  <a:spLocks noChangeArrowheads="1"/>
                </p:cNvSpPr>
                <p:nvPr/>
              </p:nvSpPr>
              <p:spPr bwMode="auto">
                <a:xfrm>
                  <a:off x="816" y="2112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347" name="Oval 603"/>
                <p:cNvSpPr>
                  <a:spLocks noChangeArrowheads="1"/>
                </p:cNvSpPr>
                <p:nvPr/>
              </p:nvSpPr>
              <p:spPr bwMode="auto">
                <a:xfrm>
                  <a:off x="1392" y="2166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348" name="Oval 604"/>
                <p:cNvSpPr>
                  <a:spLocks noChangeArrowheads="1"/>
                </p:cNvSpPr>
                <p:nvPr/>
              </p:nvSpPr>
              <p:spPr bwMode="auto">
                <a:xfrm>
                  <a:off x="1824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349" name="Oval 605"/>
                <p:cNvSpPr>
                  <a:spLocks noChangeArrowheads="1"/>
                </p:cNvSpPr>
                <p:nvPr/>
              </p:nvSpPr>
              <p:spPr bwMode="auto">
                <a:xfrm>
                  <a:off x="2400" y="2172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350" name="Oval 606"/>
                <p:cNvSpPr>
                  <a:spLocks noChangeArrowheads="1"/>
                </p:cNvSpPr>
                <p:nvPr/>
              </p:nvSpPr>
              <p:spPr bwMode="auto">
                <a:xfrm>
                  <a:off x="2832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351" name="Oval 607"/>
                <p:cNvSpPr>
                  <a:spLocks noChangeArrowheads="1"/>
                </p:cNvSpPr>
                <p:nvPr/>
              </p:nvSpPr>
              <p:spPr bwMode="auto">
                <a:xfrm>
                  <a:off x="3408" y="2172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352" name="Oval 608"/>
                <p:cNvSpPr>
                  <a:spLocks noChangeArrowheads="1"/>
                </p:cNvSpPr>
                <p:nvPr/>
              </p:nvSpPr>
              <p:spPr bwMode="auto">
                <a:xfrm>
                  <a:off x="3888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353" name="Oval 609"/>
                <p:cNvSpPr>
                  <a:spLocks noChangeArrowheads="1"/>
                </p:cNvSpPr>
                <p:nvPr/>
              </p:nvSpPr>
              <p:spPr bwMode="auto">
                <a:xfrm>
                  <a:off x="384" y="2160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</p:grpSp>
          <p:grpSp>
            <p:nvGrpSpPr>
              <p:cNvPr id="32354" name="Group 610"/>
              <p:cNvGrpSpPr>
                <a:grpSpLocks/>
              </p:cNvGrpSpPr>
              <p:nvPr/>
            </p:nvGrpSpPr>
            <p:grpSpPr bwMode="auto">
              <a:xfrm>
                <a:off x="768" y="2058"/>
                <a:ext cx="4097" cy="552"/>
                <a:chOff x="816" y="3066"/>
                <a:chExt cx="4097" cy="552"/>
              </a:xfrm>
            </p:grpSpPr>
            <p:grpSp>
              <p:nvGrpSpPr>
                <p:cNvPr id="32355" name="Group 611"/>
                <p:cNvGrpSpPr>
                  <a:grpSpLocks/>
                </p:cNvGrpSpPr>
                <p:nvPr/>
              </p:nvGrpSpPr>
              <p:grpSpPr bwMode="auto">
                <a:xfrm>
                  <a:off x="816" y="3066"/>
                  <a:ext cx="1025" cy="546"/>
                  <a:chOff x="1200" y="3066"/>
                  <a:chExt cx="1025" cy="546"/>
                </a:xfrm>
              </p:grpSpPr>
              <p:sp>
                <p:nvSpPr>
                  <p:cNvPr id="32356" name="Oval 612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357" name="Oval 613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358" name="Group 614"/>
                <p:cNvGrpSpPr>
                  <a:grpSpLocks/>
                </p:cNvGrpSpPr>
                <p:nvPr/>
              </p:nvGrpSpPr>
              <p:grpSpPr bwMode="auto">
                <a:xfrm>
                  <a:off x="1824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359" name="Oval 615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360" name="Oval 616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361" name="Group 617"/>
                <p:cNvGrpSpPr>
                  <a:grpSpLocks/>
                </p:cNvGrpSpPr>
                <p:nvPr/>
              </p:nvGrpSpPr>
              <p:grpSpPr bwMode="auto">
                <a:xfrm>
                  <a:off x="2832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362" name="Oval 618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363" name="Oval 619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364" name="Group 620"/>
                <p:cNvGrpSpPr>
                  <a:grpSpLocks/>
                </p:cNvGrpSpPr>
                <p:nvPr/>
              </p:nvGrpSpPr>
              <p:grpSpPr bwMode="auto">
                <a:xfrm>
                  <a:off x="3888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365" name="Oval 621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366" name="Oval 622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</p:grpSp>
          <p:grpSp>
            <p:nvGrpSpPr>
              <p:cNvPr id="32367" name="Group 623"/>
              <p:cNvGrpSpPr>
                <a:grpSpLocks/>
              </p:cNvGrpSpPr>
              <p:nvPr/>
            </p:nvGrpSpPr>
            <p:grpSpPr bwMode="auto">
              <a:xfrm>
                <a:off x="816" y="1536"/>
                <a:ext cx="4073" cy="552"/>
                <a:chOff x="384" y="2112"/>
                <a:chExt cx="4073" cy="552"/>
              </a:xfrm>
            </p:grpSpPr>
            <p:sp>
              <p:nvSpPr>
                <p:cNvPr id="32368" name="Oval 624"/>
                <p:cNvSpPr>
                  <a:spLocks noChangeArrowheads="1"/>
                </p:cNvSpPr>
                <p:nvPr/>
              </p:nvSpPr>
              <p:spPr bwMode="auto">
                <a:xfrm>
                  <a:off x="816" y="2112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369" name="Oval 625"/>
                <p:cNvSpPr>
                  <a:spLocks noChangeArrowheads="1"/>
                </p:cNvSpPr>
                <p:nvPr/>
              </p:nvSpPr>
              <p:spPr bwMode="auto">
                <a:xfrm>
                  <a:off x="1392" y="2166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370" name="Oval 626"/>
                <p:cNvSpPr>
                  <a:spLocks noChangeArrowheads="1"/>
                </p:cNvSpPr>
                <p:nvPr/>
              </p:nvSpPr>
              <p:spPr bwMode="auto">
                <a:xfrm>
                  <a:off x="1824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371" name="Oval 627"/>
                <p:cNvSpPr>
                  <a:spLocks noChangeArrowheads="1"/>
                </p:cNvSpPr>
                <p:nvPr/>
              </p:nvSpPr>
              <p:spPr bwMode="auto">
                <a:xfrm>
                  <a:off x="2400" y="2172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372" name="Oval 628"/>
                <p:cNvSpPr>
                  <a:spLocks noChangeArrowheads="1"/>
                </p:cNvSpPr>
                <p:nvPr/>
              </p:nvSpPr>
              <p:spPr bwMode="auto">
                <a:xfrm>
                  <a:off x="2832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373" name="Oval 629"/>
                <p:cNvSpPr>
                  <a:spLocks noChangeArrowheads="1"/>
                </p:cNvSpPr>
                <p:nvPr/>
              </p:nvSpPr>
              <p:spPr bwMode="auto">
                <a:xfrm>
                  <a:off x="3408" y="2172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374" name="Oval 630"/>
                <p:cNvSpPr>
                  <a:spLocks noChangeArrowheads="1"/>
                </p:cNvSpPr>
                <p:nvPr/>
              </p:nvSpPr>
              <p:spPr bwMode="auto">
                <a:xfrm>
                  <a:off x="3888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375" name="Oval 631"/>
                <p:cNvSpPr>
                  <a:spLocks noChangeArrowheads="1"/>
                </p:cNvSpPr>
                <p:nvPr/>
              </p:nvSpPr>
              <p:spPr bwMode="auto">
                <a:xfrm>
                  <a:off x="384" y="2160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</p:grpSp>
        </p:grpSp>
        <p:grpSp>
          <p:nvGrpSpPr>
            <p:cNvPr id="32376" name="Group 632"/>
            <p:cNvGrpSpPr>
              <a:grpSpLocks/>
            </p:cNvGrpSpPr>
            <p:nvPr/>
          </p:nvGrpSpPr>
          <p:grpSpPr bwMode="auto">
            <a:xfrm flipH="1">
              <a:off x="1676400" y="3048000"/>
              <a:ext cx="6618288" cy="3305175"/>
              <a:chOff x="768" y="1536"/>
              <a:chExt cx="4169" cy="2082"/>
            </a:xfrm>
          </p:grpSpPr>
          <p:grpSp>
            <p:nvGrpSpPr>
              <p:cNvPr id="32377" name="Group 633"/>
              <p:cNvGrpSpPr>
                <a:grpSpLocks/>
              </p:cNvGrpSpPr>
              <p:nvPr/>
            </p:nvGrpSpPr>
            <p:grpSpPr bwMode="auto">
              <a:xfrm>
                <a:off x="816" y="3066"/>
                <a:ext cx="4097" cy="552"/>
                <a:chOff x="816" y="3066"/>
                <a:chExt cx="4097" cy="552"/>
              </a:xfrm>
            </p:grpSpPr>
            <p:grpSp>
              <p:nvGrpSpPr>
                <p:cNvPr id="32378" name="Group 634"/>
                <p:cNvGrpSpPr>
                  <a:grpSpLocks/>
                </p:cNvGrpSpPr>
                <p:nvPr/>
              </p:nvGrpSpPr>
              <p:grpSpPr bwMode="auto">
                <a:xfrm>
                  <a:off x="816" y="3066"/>
                  <a:ext cx="1025" cy="546"/>
                  <a:chOff x="1200" y="3066"/>
                  <a:chExt cx="1025" cy="546"/>
                </a:xfrm>
              </p:grpSpPr>
              <p:sp>
                <p:nvSpPr>
                  <p:cNvPr id="32379" name="Oval 635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380" name="Oval 636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381" name="Group 637"/>
                <p:cNvGrpSpPr>
                  <a:grpSpLocks/>
                </p:cNvGrpSpPr>
                <p:nvPr/>
              </p:nvGrpSpPr>
              <p:grpSpPr bwMode="auto">
                <a:xfrm>
                  <a:off x="1824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382" name="Oval 638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383" name="Oval 639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384" name="Group 640"/>
                <p:cNvGrpSpPr>
                  <a:grpSpLocks/>
                </p:cNvGrpSpPr>
                <p:nvPr/>
              </p:nvGrpSpPr>
              <p:grpSpPr bwMode="auto">
                <a:xfrm>
                  <a:off x="2832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385" name="Oval 641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386" name="Oval 642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387" name="Group 643"/>
                <p:cNvGrpSpPr>
                  <a:grpSpLocks/>
                </p:cNvGrpSpPr>
                <p:nvPr/>
              </p:nvGrpSpPr>
              <p:grpSpPr bwMode="auto">
                <a:xfrm>
                  <a:off x="3888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388" name="Oval 644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389" name="Oval 645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</p:grpSp>
          <p:grpSp>
            <p:nvGrpSpPr>
              <p:cNvPr id="32390" name="Group 646"/>
              <p:cNvGrpSpPr>
                <a:grpSpLocks/>
              </p:cNvGrpSpPr>
              <p:nvPr/>
            </p:nvGrpSpPr>
            <p:grpSpPr bwMode="auto">
              <a:xfrm>
                <a:off x="864" y="2544"/>
                <a:ext cx="4073" cy="552"/>
                <a:chOff x="384" y="2112"/>
                <a:chExt cx="4073" cy="552"/>
              </a:xfrm>
            </p:grpSpPr>
            <p:sp>
              <p:nvSpPr>
                <p:cNvPr id="32391" name="Oval 647"/>
                <p:cNvSpPr>
                  <a:spLocks noChangeArrowheads="1"/>
                </p:cNvSpPr>
                <p:nvPr/>
              </p:nvSpPr>
              <p:spPr bwMode="auto">
                <a:xfrm>
                  <a:off x="816" y="2112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392" name="Oval 648"/>
                <p:cNvSpPr>
                  <a:spLocks noChangeArrowheads="1"/>
                </p:cNvSpPr>
                <p:nvPr/>
              </p:nvSpPr>
              <p:spPr bwMode="auto">
                <a:xfrm>
                  <a:off x="1392" y="2166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393" name="Oval 649"/>
                <p:cNvSpPr>
                  <a:spLocks noChangeArrowheads="1"/>
                </p:cNvSpPr>
                <p:nvPr/>
              </p:nvSpPr>
              <p:spPr bwMode="auto">
                <a:xfrm>
                  <a:off x="1824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394" name="Oval 650"/>
                <p:cNvSpPr>
                  <a:spLocks noChangeArrowheads="1"/>
                </p:cNvSpPr>
                <p:nvPr/>
              </p:nvSpPr>
              <p:spPr bwMode="auto">
                <a:xfrm>
                  <a:off x="2400" y="2172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395" name="Oval 651"/>
                <p:cNvSpPr>
                  <a:spLocks noChangeArrowheads="1"/>
                </p:cNvSpPr>
                <p:nvPr/>
              </p:nvSpPr>
              <p:spPr bwMode="auto">
                <a:xfrm>
                  <a:off x="2832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396" name="Oval 652"/>
                <p:cNvSpPr>
                  <a:spLocks noChangeArrowheads="1"/>
                </p:cNvSpPr>
                <p:nvPr/>
              </p:nvSpPr>
              <p:spPr bwMode="auto">
                <a:xfrm>
                  <a:off x="3408" y="2172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397" name="Oval 653"/>
                <p:cNvSpPr>
                  <a:spLocks noChangeArrowheads="1"/>
                </p:cNvSpPr>
                <p:nvPr/>
              </p:nvSpPr>
              <p:spPr bwMode="auto">
                <a:xfrm>
                  <a:off x="3888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398" name="Oval 654"/>
                <p:cNvSpPr>
                  <a:spLocks noChangeArrowheads="1"/>
                </p:cNvSpPr>
                <p:nvPr/>
              </p:nvSpPr>
              <p:spPr bwMode="auto">
                <a:xfrm>
                  <a:off x="384" y="2160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</p:grpSp>
          <p:grpSp>
            <p:nvGrpSpPr>
              <p:cNvPr id="32399" name="Group 655"/>
              <p:cNvGrpSpPr>
                <a:grpSpLocks/>
              </p:cNvGrpSpPr>
              <p:nvPr/>
            </p:nvGrpSpPr>
            <p:grpSpPr bwMode="auto">
              <a:xfrm>
                <a:off x="768" y="2058"/>
                <a:ext cx="4097" cy="552"/>
                <a:chOff x="816" y="3066"/>
                <a:chExt cx="4097" cy="552"/>
              </a:xfrm>
            </p:grpSpPr>
            <p:grpSp>
              <p:nvGrpSpPr>
                <p:cNvPr id="32400" name="Group 656"/>
                <p:cNvGrpSpPr>
                  <a:grpSpLocks/>
                </p:cNvGrpSpPr>
                <p:nvPr/>
              </p:nvGrpSpPr>
              <p:grpSpPr bwMode="auto">
                <a:xfrm>
                  <a:off x="816" y="3066"/>
                  <a:ext cx="1025" cy="546"/>
                  <a:chOff x="1200" y="3066"/>
                  <a:chExt cx="1025" cy="546"/>
                </a:xfrm>
              </p:grpSpPr>
              <p:sp>
                <p:nvSpPr>
                  <p:cNvPr id="32401" name="Oval 657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402" name="Oval 658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403" name="Group 659"/>
                <p:cNvGrpSpPr>
                  <a:grpSpLocks/>
                </p:cNvGrpSpPr>
                <p:nvPr/>
              </p:nvGrpSpPr>
              <p:grpSpPr bwMode="auto">
                <a:xfrm>
                  <a:off x="1824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404" name="Oval 660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405" name="Oval 661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406" name="Group 662"/>
                <p:cNvGrpSpPr>
                  <a:grpSpLocks/>
                </p:cNvGrpSpPr>
                <p:nvPr/>
              </p:nvGrpSpPr>
              <p:grpSpPr bwMode="auto">
                <a:xfrm>
                  <a:off x="2832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407" name="Oval 663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408" name="Oval 664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  <p:grpSp>
              <p:nvGrpSpPr>
                <p:cNvPr id="32409" name="Group 665"/>
                <p:cNvGrpSpPr>
                  <a:grpSpLocks/>
                </p:cNvGrpSpPr>
                <p:nvPr/>
              </p:nvGrpSpPr>
              <p:grpSpPr bwMode="auto">
                <a:xfrm>
                  <a:off x="3888" y="3072"/>
                  <a:ext cx="1025" cy="546"/>
                  <a:chOff x="1200" y="3066"/>
                  <a:chExt cx="1025" cy="546"/>
                </a:xfrm>
              </p:grpSpPr>
              <p:sp>
                <p:nvSpPr>
                  <p:cNvPr id="32410" name="Oval 666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066"/>
                    <a:ext cx="569" cy="54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59608"/>
                          <a:invGamma/>
                        </a:schemeClr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sz="2800" baseline="30000">
                        <a:cs typeface="Guttman Yad-Brush" panose="02010401010101010101" pitchFamily="2" charset="-79"/>
                      </a:rPr>
                      <a:t>-</a:t>
                    </a:r>
                    <a:r>
                      <a:rPr lang="en-US" altLang="en-US" sz="2800">
                        <a:cs typeface="Guttman Yad-Brush" panose="02010401010101010101" pitchFamily="2" charset="-79"/>
                      </a:rPr>
                      <a:t>Cl</a:t>
                    </a:r>
                  </a:p>
                </p:txBody>
              </p:sp>
              <p:sp>
                <p:nvSpPr>
                  <p:cNvPr id="32411" name="Oval 667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3120"/>
                    <a:ext cx="449" cy="42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>
                          <a:gamma/>
                          <a:tint val="0"/>
                          <a:invGamma/>
                        </a:schemeClr>
                      </a:gs>
                      <a:gs pos="100000">
                        <a:schemeClr val="accent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/>
                    <a:r>
                      <a:rPr lang="en-US" altLang="en-US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+</a:t>
                    </a:r>
                    <a:r>
                      <a:rPr lang="en-US" altLang="en-US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cs typeface="Guttman Yad-Brush" panose="02010401010101010101" pitchFamily="2" charset="-79"/>
                      </a:rPr>
                      <a:t>Na</a:t>
                    </a:r>
                  </a:p>
                </p:txBody>
              </p:sp>
            </p:grpSp>
          </p:grpSp>
          <p:grpSp>
            <p:nvGrpSpPr>
              <p:cNvPr id="32412" name="Group 668"/>
              <p:cNvGrpSpPr>
                <a:grpSpLocks/>
              </p:cNvGrpSpPr>
              <p:nvPr/>
            </p:nvGrpSpPr>
            <p:grpSpPr bwMode="auto">
              <a:xfrm>
                <a:off x="816" y="1536"/>
                <a:ext cx="4073" cy="552"/>
                <a:chOff x="384" y="2112"/>
                <a:chExt cx="4073" cy="552"/>
              </a:xfrm>
            </p:grpSpPr>
            <p:sp>
              <p:nvSpPr>
                <p:cNvPr id="32413" name="Oval 669"/>
                <p:cNvSpPr>
                  <a:spLocks noChangeArrowheads="1"/>
                </p:cNvSpPr>
                <p:nvPr/>
              </p:nvSpPr>
              <p:spPr bwMode="auto">
                <a:xfrm>
                  <a:off x="816" y="2112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414" name="Oval 670"/>
                <p:cNvSpPr>
                  <a:spLocks noChangeArrowheads="1"/>
                </p:cNvSpPr>
                <p:nvPr/>
              </p:nvSpPr>
              <p:spPr bwMode="auto">
                <a:xfrm>
                  <a:off x="1392" y="2166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415" name="Oval 671"/>
                <p:cNvSpPr>
                  <a:spLocks noChangeArrowheads="1"/>
                </p:cNvSpPr>
                <p:nvPr/>
              </p:nvSpPr>
              <p:spPr bwMode="auto">
                <a:xfrm>
                  <a:off x="1824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416" name="Oval 672"/>
                <p:cNvSpPr>
                  <a:spLocks noChangeArrowheads="1"/>
                </p:cNvSpPr>
                <p:nvPr/>
              </p:nvSpPr>
              <p:spPr bwMode="auto">
                <a:xfrm>
                  <a:off x="2400" y="2172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417" name="Oval 673"/>
                <p:cNvSpPr>
                  <a:spLocks noChangeArrowheads="1"/>
                </p:cNvSpPr>
                <p:nvPr/>
              </p:nvSpPr>
              <p:spPr bwMode="auto">
                <a:xfrm>
                  <a:off x="2832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418" name="Oval 674"/>
                <p:cNvSpPr>
                  <a:spLocks noChangeArrowheads="1"/>
                </p:cNvSpPr>
                <p:nvPr/>
              </p:nvSpPr>
              <p:spPr bwMode="auto">
                <a:xfrm>
                  <a:off x="3408" y="2172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  <p:sp>
              <p:nvSpPr>
                <p:cNvPr id="32419" name="Oval 675"/>
                <p:cNvSpPr>
                  <a:spLocks noChangeArrowheads="1"/>
                </p:cNvSpPr>
                <p:nvPr/>
              </p:nvSpPr>
              <p:spPr bwMode="auto">
                <a:xfrm>
                  <a:off x="3888" y="2118"/>
                  <a:ext cx="569" cy="54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1">
                        <a:gamma/>
                        <a:shade val="59608"/>
                        <a:invGamma/>
                      </a:scheme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sz="2800" baseline="30000">
                      <a:cs typeface="Guttman Yad-Brush" panose="02010401010101010101" pitchFamily="2" charset="-79"/>
                    </a:rPr>
                    <a:t>-</a:t>
                  </a:r>
                  <a:r>
                    <a:rPr lang="en-US" altLang="en-US" sz="2800">
                      <a:cs typeface="Guttman Yad-Brush" panose="02010401010101010101" pitchFamily="2" charset="-79"/>
                    </a:rPr>
                    <a:t>Cl</a:t>
                  </a:r>
                </a:p>
              </p:txBody>
            </p:sp>
            <p:sp>
              <p:nvSpPr>
                <p:cNvPr id="32420" name="Oval 676"/>
                <p:cNvSpPr>
                  <a:spLocks noChangeArrowheads="1"/>
                </p:cNvSpPr>
                <p:nvPr/>
              </p:nvSpPr>
              <p:spPr bwMode="auto">
                <a:xfrm>
                  <a:off x="384" y="2160"/>
                  <a:ext cx="449" cy="42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altLang="en-US" baseline="300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+</a:t>
                  </a:r>
                  <a:r>
                    <a:rPr lang="en-US" altLang="en-US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cs typeface="Guttman Yad-Brush" panose="02010401010101010101" pitchFamily="2" charset="-79"/>
                    </a:rPr>
                    <a:t>Na</a:t>
                  </a:r>
                </a:p>
              </p:txBody>
            </p:sp>
          </p:grpSp>
        </p:grpSp>
      </p:grpSp>
      <p:sp>
        <p:nvSpPr>
          <p:cNvPr id="3" name="Title 2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7200" b="1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chemeClr val="bg2">
                        <a:gamma/>
                        <a:tint val="0"/>
                        <a:invGamma/>
                      </a:schemeClr>
                    </a:gs>
                    <a:gs pos="50000">
                      <a:schemeClr val="bg2"/>
                    </a:gs>
                    <a:gs pos="100000">
                      <a:schemeClr val="bg2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מבנה ענק יוני, מוצק</a:t>
            </a:r>
            <a:endParaRPr lang="en-US" sz="7200" b="1" dirty="0"/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42041"/>
            <a:ext cx="7772400" cy="1143000"/>
          </a:xfrm>
        </p:spPr>
        <p:txBody>
          <a:bodyPr/>
          <a:lstStyle/>
          <a:p>
            <a:r>
              <a:rPr lang="he-IL" b="1" dirty="0">
                <a:solidFill>
                  <a:srgbClr val="C00000"/>
                </a:solidFill>
              </a:rPr>
              <a:t>סוג המבנה והקשר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04800" y="1219200"/>
            <a:ext cx="8534400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המבנה</a:t>
            </a:r>
            <a:r>
              <a:rPr lang="he-IL" altLang="en-US" sz="360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he-IL" altLang="en-US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- ענק, תלת ממדי. יונים חיוביים מוקפים ביונים שליליים וההפך. במוצק היונים קבועים במקומם</a:t>
            </a:r>
            <a:r>
              <a:rPr lang="en-US" altLang="en-US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he-IL" altLang="en-US"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הקשר</a:t>
            </a:r>
            <a:r>
              <a:rPr lang="he-IL" altLang="en-US" sz="360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he-IL" altLang="en-US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- משיכה חשמלית בין היונים בעלי המטען החשמלי המנוגד</a:t>
            </a:r>
            <a:r>
              <a:rPr lang="en-US" altLang="en-US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676400" y="5105400"/>
            <a:ext cx="5715000" cy="1076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he-IL" altLang="en-US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חומרים יונים הם מוצקים בטמפ. החדר  כי הקשר בין היונים חזק יחסית</a:t>
            </a:r>
            <a:endParaRPr lang="en-US" altLang="en-US" sz="32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>
    <p:cover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295400" y="2209800"/>
            <a:ext cx="70104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  <a:t>1. מוצקים בטמפרטורת החדר</a:t>
            </a:r>
            <a:r>
              <a:rPr lang="he-IL" altLang="en-US" sz="3200">
                <a:cs typeface="Guttman Yad-Brush" panose="02010401010101010101" pitchFamily="2" charset="-79"/>
              </a:rPr>
              <a:t> - הקשר היוני חזק יחסית. (משיכה חשמלית בין יונים בעלי מטען מנוגד</a:t>
            </a:r>
            <a:r>
              <a:rPr lang="en-US" altLang="en-US" sz="3200">
                <a:cs typeface="Guttman Yad-Brush" panose="02010401010101010101" pitchFamily="2" charset="-79"/>
              </a:rPr>
              <a:t>(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990600" y="4114800"/>
            <a:ext cx="72390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  <a:t>2. אינם מוליכים חשמל במוצק</a:t>
            </a:r>
            <a:r>
              <a:rPr lang="he-IL" altLang="en-US" sz="3200">
                <a:cs typeface="Guttman Yad-Brush" panose="02010401010101010101" pitchFamily="2" charset="-79"/>
              </a:rPr>
              <a:t> - אין חלקיקים טעונים ניידים. (האלקטרונים נעים רק בתוך היונים סביב הגרעין, היונים עצמם קשורים אחד לשני ואינם ניידים</a:t>
            </a:r>
            <a:r>
              <a:rPr lang="en-US" altLang="en-US" sz="3200">
                <a:cs typeface="Guttman Yad-Brush" panose="02010401010101010101" pitchFamily="2" charset="-79"/>
              </a:rPr>
              <a:t>(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5400" b="1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107763" dir="18900000" algn="ctr" rotWithShape="0">
                    <a:schemeClr val="folHlink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הסבר התכונות</a:t>
            </a:r>
            <a:endParaRPr lang="en-US" sz="5400" b="1" dirty="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utoUpdateAnimBg="0"/>
      <p:bldP spid="3072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71513" y="290512"/>
            <a:ext cx="7772400" cy="1143000"/>
          </a:xfrm>
        </p:spPr>
        <p:txBody>
          <a:bodyPr/>
          <a:lstStyle/>
          <a:p>
            <a:r>
              <a:rPr lang="he-IL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Guttman Yad-Brush" panose="02010401010101010101" pitchFamily="2" charset="-79"/>
              </a:rPr>
              <a:t>3. מוליכים בנוזל כי היונים ניידים</a:t>
            </a:r>
            <a:endParaRPr lang="en-US" dirty="0"/>
          </a:p>
        </p:txBody>
      </p:sp>
      <p:sp>
        <p:nvSpPr>
          <p:cNvPr id="12317" name="WordArt 29"/>
          <p:cNvSpPr>
            <a:spLocks noChangeArrowheads="1" noChangeShapeType="1" noTextEdit="1"/>
          </p:cNvSpPr>
          <p:nvPr/>
        </p:nvSpPr>
        <p:spPr bwMode="auto">
          <a:xfrm>
            <a:off x="2362200" y="1676400"/>
            <a:ext cx="4114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653"/>
              </a:avLst>
            </a:prstTxWarp>
          </a:bodyPr>
          <a:lstStyle/>
          <a:p>
            <a:pPr algn="ctr"/>
            <a:r>
              <a:rPr lang="he-IL" sz="36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chemeClr val="bg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נחושת כלורית מותכת</a:t>
            </a:r>
            <a:endParaRPr lang="en-US" sz="3600" kern="10">
              <a:ln w="19050">
                <a:solidFill>
                  <a:schemeClr val="tx1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chemeClr val="bg1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209800" y="2590800"/>
            <a:ext cx="4495800" cy="3886200"/>
            <a:chOff x="2209800" y="2590800"/>
            <a:chExt cx="4495800" cy="3886200"/>
          </a:xfrm>
        </p:grpSpPr>
        <p:sp>
          <p:nvSpPr>
            <p:cNvPr id="12336" name="Oval 48"/>
            <p:cNvSpPr>
              <a:spLocks noChangeArrowheads="1"/>
            </p:cNvSpPr>
            <p:nvPr/>
          </p:nvSpPr>
          <p:spPr bwMode="auto">
            <a:xfrm>
              <a:off x="2209800" y="2590800"/>
              <a:ext cx="4495800" cy="51117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7" name="Line 49"/>
            <p:cNvSpPr>
              <a:spLocks noChangeShapeType="1"/>
            </p:cNvSpPr>
            <p:nvPr/>
          </p:nvSpPr>
          <p:spPr bwMode="auto">
            <a:xfrm>
              <a:off x="6705600" y="2863850"/>
              <a:ext cx="0" cy="33067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8" name="Line 50"/>
            <p:cNvSpPr>
              <a:spLocks noChangeShapeType="1"/>
            </p:cNvSpPr>
            <p:nvPr/>
          </p:nvSpPr>
          <p:spPr bwMode="auto">
            <a:xfrm flipH="1" flipV="1">
              <a:off x="2209800" y="2863850"/>
              <a:ext cx="0" cy="33575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1" descr="מודל של נתרן כלורי מותך"/>
            <p:cNvGrpSpPr/>
            <p:nvPr/>
          </p:nvGrpSpPr>
          <p:grpSpPr>
            <a:xfrm>
              <a:off x="2209800" y="3717925"/>
              <a:ext cx="4495800" cy="2759075"/>
              <a:chOff x="2209800" y="3717925"/>
              <a:chExt cx="4495800" cy="2759075"/>
            </a:xfrm>
          </p:grpSpPr>
          <p:sp>
            <p:nvSpPr>
              <p:cNvPr id="12363" name="Oval 75"/>
              <p:cNvSpPr>
                <a:spLocks noChangeArrowheads="1"/>
              </p:cNvSpPr>
              <p:nvPr/>
            </p:nvSpPr>
            <p:spPr bwMode="auto">
              <a:xfrm>
                <a:off x="5638800" y="5029200"/>
                <a:ext cx="681038" cy="630238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Cu</a:t>
                </a:r>
                <a:r>
                  <a:rPr lang="en-US" altLang="en-US" b="0" baseline="30000"/>
                  <a:t>2+</a:t>
                </a:r>
              </a:p>
            </p:txBody>
          </p:sp>
          <p:sp>
            <p:nvSpPr>
              <p:cNvPr id="12351" name="Oval 63"/>
              <p:cNvSpPr>
                <a:spLocks noChangeArrowheads="1"/>
              </p:cNvSpPr>
              <p:nvPr/>
            </p:nvSpPr>
            <p:spPr bwMode="auto">
              <a:xfrm>
                <a:off x="4876800" y="4953000"/>
                <a:ext cx="682625" cy="630238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 dirty="0"/>
                  <a:t>Cu</a:t>
                </a:r>
                <a:r>
                  <a:rPr lang="en-US" altLang="en-US" b="0" baseline="30000" dirty="0"/>
                  <a:t>2+</a:t>
                </a:r>
              </a:p>
            </p:txBody>
          </p:sp>
          <p:sp>
            <p:nvSpPr>
              <p:cNvPr id="12354" name="Oval 66"/>
              <p:cNvSpPr>
                <a:spLocks noChangeArrowheads="1"/>
              </p:cNvSpPr>
              <p:nvPr/>
            </p:nvSpPr>
            <p:spPr bwMode="auto">
              <a:xfrm>
                <a:off x="3505200" y="4648200"/>
                <a:ext cx="681038" cy="630238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Cu</a:t>
                </a:r>
                <a:r>
                  <a:rPr lang="en-US" altLang="en-US" b="0" baseline="30000"/>
                  <a:t>2+</a:t>
                </a:r>
              </a:p>
            </p:txBody>
          </p:sp>
          <p:sp>
            <p:nvSpPr>
              <p:cNvPr id="12357" name="Oval 69"/>
              <p:cNvSpPr>
                <a:spLocks noChangeArrowheads="1"/>
              </p:cNvSpPr>
              <p:nvPr/>
            </p:nvSpPr>
            <p:spPr bwMode="auto">
              <a:xfrm>
                <a:off x="3810000" y="5105400"/>
                <a:ext cx="681038" cy="630238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sz="3200" b="0"/>
                  <a:t>Cu</a:t>
                </a:r>
                <a:r>
                  <a:rPr lang="en-US" altLang="en-US" sz="3200" b="0" baseline="30000"/>
                  <a:t>2+</a:t>
                </a:r>
              </a:p>
            </p:txBody>
          </p:sp>
          <p:sp>
            <p:nvSpPr>
              <p:cNvPr id="12292" name="Oval 4"/>
              <p:cNvSpPr>
                <a:spLocks noChangeArrowheads="1"/>
              </p:cNvSpPr>
              <p:nvPr/>
            </p:nvSpPr>
            <p:spPr bwMode="auto">
              <a:xfrm>
                <a:off x="4208463" y="5811838"/>
                <a:ext cx="681037" cy="630237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sz="3200" b="0"/>
                  <a:t>Cu</a:t>
                </a:r>
                <a:r>
                  <a:rPr lang="en-US" altLang="en-US" sz="3200" b="0" baseline="30000"/>
                  <a:t>2+</a:t>
                </a:r>
              </a:p>
            </p:txBody>
          </p:sp>
          <p:sp>
            <p:nvSpPr>
              <p:cNvPr id="12293" name="Oval 5"/>
              <p:cNvSpPr>
                <a:spLocks noChangeArrowheads="1"/>
              </p:cNvSpPr>
              <p:nvPr/>
            </p:nvSpPr>
            <p:spPr bwMode="auto">
              <a:xfrm>
                <a:off x="2787650" y="5318125"/>
                <a:ext cx="679450" cy="630238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Cu</a:t>
                </a:r>
                <a:r>
                  <a:rPr lang="en-US" altLang="en-US" b="0" baseline="30000"/>
                  <a:t>2+</a:t>
                </a:r>
              </a:p>
            </p:txBody>
          </p:sp>
          <p:sp>
            <p:nvSpPr>
              <p:cNvPr id="12297" name="Oval 9"/>
              <p:cNvSpPr>
                <a:spLocks noChangeArrowheads="1"/>
              </p:cNvSpPr>
              <p:nvPr/>
            </p:nvSpPr>
            <p:spPr bwMode="auto">
              <a:xfrm>
                <a:off x="2209800" y="4262438"/>
                <a:ext cx="681038" cy="628650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sz="3200" b="0"/>
                  <a:t>Cu</a:t>
                </a:r>
                <a:r>
                  <a:rPr lang="en-US" altLang="en-US" sz="3200" b="0" baseline="30000"/>
                  <a:t>2+</a:t>
                </a:r>
              </a:p>
            </p:txBody>
          </p:sp>
          <p:sp>
            <p:nvSpPr>
              <p:cNvPr id="12294" name="Oval 6"/>
              <p:cNvSpPr>
                <a:spLocks noChangeArrowheads="1"/>
              </p:cNvSpPr>
              <p:nvPr/>
            </p:nvSpPr>
            <p:spPr bwMode="auto">
              <a:xfrm>
                <a:off x="3429000" y="5715000"/>
                <a:ext cx="681038" cy="630238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Cu</a:t>
                </a:r>
                <a:r>
                  <a:rPr lang="en-US" altLang="en-US" b="0" baseline="30000"/>
                  <a:t>2+</a:t>
                </a:r>
              </a:p>
            </p:txBody>
          </p:sp>
          <p:sp>
            <p:nvSpPr>
              <p:cNvPr id="12302" name="Oval 14"/>
              <p:cNvSpPr>
                <a:spLocks noChangeArrowheads="1"/>
              </p:cNvSpPr>
              <p:nvPr/>
            </p:nvSpPr>
            <p:spPr bwMode="auto">
              <a:xfrm>
                <a:off x="5629275" y="4141788"/>
                <a:ext cx="679450" cy="630237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Cu</a:t>
                </a:r>
                <a:r>
                  <a:rPr lang="en-US" altLang="en-US" b="0" baseline="30000"/>
                  <a:t>2+</a:t>
                </a:r>
              </a:p>
            </p:txBody>
          </p:sp>
          <p:sp>
            <p:nvSpPr>
              <p:cNvPr id="12308" name="Oval 20"/>
              <p:cNvSpPr>
                <a:spLocks noChangeArrowheads="1"/>
              </p:cNvSpPr>
              <p:nvPr/>
            </p:nvSpPr>
            <p:spPr bwMode="auto">
              <a:xfrm>
                <a:off x="3875088" y="3868738"/>
                <a:ext cx="682625" cy="630237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Cu</a:t>
                </a:r>
                <a:r>
                  <a:rPr lang="en-US" altLang="en-US" b="0" baseline="30000"/>
                  <a:t>2+</a:t>
                </a:r>
              </a:p>
            </p:txBody>
          </p:sp>
          <p:sp>
            <p:nvSpPr>
              <p:cNvPr id="12310" name="Oval 22"/>
              <p:cNvSpPr>
                <a:spLocks noChangeArrowheads="1"/>
              </p:cNvSpPr>
              <p:nvPr/>
            </p:nvSpPr>
            <p:spPr bwMode="auto">
              <a:xfrm>
                <a:off x="5040313" y="5389563"/>
                <a:ext cx="682625" cy="630237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Cu</a:t>
                </a:r>
                <a:r>
                  <a:rPr lang="en-US" altLang="en-US" b="0" baseline="30000"/>
                  <a:t>2+</a:t>
                </a:r>
              </a:p>
            </p:txBody>
          </p:sp>
          <p:sp>
            <p:nvSpPr>
              <p:cNvPr id="12312" name="Oval 24"/>
              <p:cNvSpPr>
                <a:spLocks noChangeArrowheads="1"/>
              </p:cNvSpPr>
              <p:nvPr/>
            </p:nvSpPr>
            <p:spPr bwMode="auto">
              <a:xfrm>
                <a:off x="3600450" y="5249863"/>
                <a:ext cx="550863" cy="458787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21" name="Oval 33"/>
              <p:cNvSpPr>
                <a:spLocks noChangeArrowheads="1"/>
              </p:cNvSpPr>
              <p:nvPr/>
            </p:nvSpPr>
            <p:spPr bwMode="auto">
              <a:xfrm>
                <a:off x="3208338" y="4278313"/>
                <a:ext cx="552450" cy="458787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22" name="Oval 34"/>
              <p:cNvSpPr>
                <a:spLocks noChangeArrowheads="1"/>
              </p:cNvSpPr>
              <p:nvPr/>
            </p:nvSpPr>
            <p:spPr bwMode="auto">
              <a:xfrm>
                <a:off x="2932113" y="4772025"/>
                <a:ext cx="550862" cy="4587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24" name="Oval 36"/>
              <p:cNvSpPr>
                <a:spLocks noChangeArrowheads="1"/>
              </p:cNvSpPr>
              <p:nvPr/>
            </p:nvSpPr>
            <p:spPr bwMode="auto">
              <a:xfrm>
                <a:off x="2209800" y="4994275"/>
                <a:ext cx="550863" cy="4587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25" name="Oval 37"/>
              <p:cNvSpPr>
                <a:spLocks noChangeArrowheads="1"/>
              </p:cNvSpPr>
              <p:nvPr/>
            </p:nvSpPr>
            <p:spPr bwMode="auto">
              <a:xfrm>
                <a:off x="4873625" y="3919538"/>
                <a:ext cx="552450" cy="458787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26" name="Oval 38"/>
              <p:cNvSpPr>
                <a:spLocks noChangeArrowheads="1"/>
              </p:cNvSpPr>
              <p:nvPr/>
            </p:nvSpPr>
            <p:spPr bwMode="auto">
              <a:xfrm>
                <a:off x="5207000" y="4738688"/>
                <a:ext cx="550863" cy="458787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27" name="Oval 39"/>
              <p:cNvSpPr>
                <a:spLocks noChangeArrowheads="1"/>
              </p:cNvSpPr>
              <p:nvPr/>
            </p:nvSpPr>
            <p:spPr bwMode="auto">
              <a:xfrm>
                <a:off x="2709863" y="3871913"/>
                <a:ext cx="550862" cy="457200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29" name="Oval 41"/>
              <p:cNvSpPr>
                <a:spLocks noChangeArrowheads="1"/>
              </p:cNvSpPr>
              <p:nvPr/>
            </p:nvSpPr>
            <p:spPr bwMode="auto">
              <a:xfrm>
                <a:off x="5762625" y="4994275"/>
                <a:ext cx="550863" cy="4587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30" name="Oval 42"/>
              <p:cNvSpPr>
                <a:spLocks noChangeArrowheads="1"/>
              </p:cNvSpPr>
              <p:nvPr/>
            </p:nvSpPr>
            <p:spPr bwMode="auto">
              <a:xfrm>
                <a:off x="4984750" y="5965825"/>
                <a:ext cx="550863" cy="4587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31" name="Oval 43"/>
              <p:cNvSpPr>
                <a:spLocks noChangeArrowheads="1"/>
              </p:cNvSpPr>
              <p:nvPr/>
            </p:nvSpPr>
            <p:spPr bwMode="auto">
              <a:xfrm>
                <a:off x="4495800" y="5332413"/>
                <a:ext cx="552450" cy="458787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33" name="Oval 45"/>
              <p:cNvSpPr>
                <a:spLocks noChangeArrowheads="1"/>
              </p:cNvSpPr>
              <p:nvPr/>
            </p:nvSpPr>
            <p:spPr bwMode="auto">
              <a:xfrm>
                <a:off x="4430713" y="4432300"/>
                <a:ext cx="550862" cy="4587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34" name="Oval 46"/>
              <p:cNvSpPr>
                <a:spLocks noChangeArrowheads="1"/>
              </p:cNvSpPr>
              <p:nvPr/>
            </p:nvSpPr>
            <p:spPr bwMode="auto">
              <a:xfrm>
                <a:off x="2209800" y="5965825"/>
                <a:ext cx="4495800" cy="51117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>
                        <a:alpha val="50000"/>
                      </a:srgb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23" name="Oval 35"/>
              <p:cNvSpPr>
                <a:spLocks noChangeArrowheads="1"/>
              </p:cNvSpPr>
              <p:nvPr/>
            </p:nvSpPr>
            <p:spPr bwMode="auto">
              <a:xfrm>
                <a:off x="2474913" y="5862638"/>
                <a:ext cx="550862" cy="458787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32" name="Oval 44"/>
              <p:cNvSpPr>
                <a:spLocks noChangeArrowheads="1"/>
              </p:cNvSpPr>
              <p:nvPr/>
            </p:nvSpPr>
            <p:spPr bwMode="auto">
              <a:xfrm>
                <a:off x="3200400" y="5867400"/>
                <a:ext cx="552450" cy="4587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28" name="Oval 40"/>
              <p:cNvSpPr>
                <a:spLocks noChangeArrowheads="1"/>
              </p:cNvSpPr>
              <p:nvPr/>
            </p:nvSpPr>
            <p:spPr bwMode="auto">
              <a:xfrm>
                <a:off x="5707063" y="5811838"/>
                <a:ext cx="550862" cy="458787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41" name="Oval 53"/>
              <p:cNvSpPr>
                <a:spLocks noChangeArrowheads="1"/>
              </p:cNvSpPr>
              <p:nvPr/>
            </p:nvSpPr>
            <p:spPr bwMode="auto">
              <a:xfrm>
                <a:off x="2209800" y="3717925"/>
                <a:ext cx="4495800" cy="511175"/>
              </a:xfrm>
              <a:prstGeom prst="ellips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>
                        <a:alpha val="50000"/>
                      </a:srgb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50" name="Oval 62"/>
              <p:cNvSpPr>
                <a:spLocks noChangeArrowheads="1"/>
              </p:cNvSpPr>
              <p:nvPr/>
            </p:nvSpPr>
            <p:spPr bwMode="auto">
              <a:xfrm>
                <a:off x="4876800" y="4343400"/>
                <a:ext cx="550863" cy="4587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52" name="Oval 64"/>
              <p:cNvSpPr>
                <a:spLocks noChangeArrowheads="1"/>
              </p:cNvSpPr>
              <p:nvPr/>
            </p:nvSpPr>
            <p:spPr bwMode="auto">
              <a:xfrm>
                <a:off x="6019800" y="4800600"/>
                <a:ext cx="550863" cy="4587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53" name="Oval 65"/>
              <p:cNvSpPr>
                <a:spLocks noChangeArrowheads="1"/>
              </p:cNvSpPr>
              <p:nvPr/>
            </p:nvSpPr>
            <p:spPr bwMode="auto">
              <a:xfrm>
                <a:off x="6019800" y="5484813"/>
                <a:ext cx="550863" cy="458787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55" name="Oval 67"/>
              <p:cNvSpPr>
                <a:spLocks noChangeArrowheads="1"/>
              </p:cNvSpPr>
              <p:nvPr/>
            </p:nvSpPr>
            <p:spPr bwMode="auto">
              <a:xfrm>
                <a:off x="3124200" y="3886200"/>
                <a:ext cx="550863" cy="457200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56" name="Oval 68"/>
              <p:cNvSpPr>
                <a:spLocks noChangeArrowheads="1"/>
              </p:cNvSpPr>
              <p:nvPr/>
            </p:nvSpPr>
            <p:spPr bwMode="auto">
              <a:xfrm>
                <a:off x="2438400" y="4419600"/>
                <a:ext cx="681038" cy="628650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Cu</a:t>
                </a:r>
                <a:r>
                  <a:rPr lang="en-US" altLang="en-US" b="0" baseline="30000"/>
                  <a:t>2+</a:t>
                </a:r>
              </a:p>
            </p:txBody>
          </p:sp>
          <p:sp>
            <p:nvSpPr>
              <p:cNvPr id="12358" name="Oval 70"/>
              <p:cNvSpPr>
                <a:spLocks noChangeArrowheads="1"/>
              </p:cNvSpPr>
              <p:nvPr/>
            </p:nvSpPr>
            <p:spPr bwMode="auto">
              <a:xfrm>
                <a:off x="2209800" y="5257800"/>
                <a:ext cx="550863" cy="4587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59" name="Oval 71"/>
              <p:cNvSpPr>
                <a:spLocks noChangeArrowheads="1"/>
              </p:cNvSpPr>
              <p:nvPr/>
            </p:nvSpPr>
            <p:spPr bwMode="auto">
              <a:xfrm>
                <a:off x="4419600" y="4876800"/>
                <a:ext cx="552450" cy="4587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60" name="Oval 72"/>
              <p:cNvSpPr>
                <a:spLocks noChangeArrowheads="1"/>
              </p:cNvSpPr>
              <p:nvPr/>
            </p:nvSpPr>
            <p:spPr bwMode="auto">
              <a:xfrm>
                <a:off x="4114800" y="4419600"/>
                <a:ext cx="550863" cy="4587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12335" name="Oval 47"/>
              <p:cNvSpPr>
                <a:spLocks noChangeArrowheads="1"/>
              </p:cNvSpPr>
              <p:nvPr/>
            </p:nvSpPr>
            <p:spPr bwMode="auto">
              <a:xfrm>
                <a:off x="4208463" y="5811838"/>
                <a:ext cx="681037" cy="630237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Cu</a:t>
                </a:r>
                <a:r>
                  <a:rPr lang="en-US" altLang="en-US" b="0" baseline="30000"/>
                  <a:t>2+</a:t>
                </a:r>
              </a:p>
            </p:txBody>
          </p:sp>
          <p:sp>
            <p:nvSpPr>
              <p:cNvPr id="12361" name="Oval 73"/>
              <p:cNvSpPr>
                <a:spLocks noChangeArrowheads="1"/>
              </p:cNvSpPr>
              <p:nvPr/>
            </p:nvSpPr>
            <p:spPr bwMode="auto">
              <a:xfrm>
                <a:off x="2209800" y="3810000"/>
                <a:ext cx="4495800" cy="511175"/>
              </a:xfrm>
              <a:prstGeom prst="ellips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>
                        <a:alpha val="50000"/>
                      </a:srgb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slow">
    <p:cover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he-IL" altLang="en-US" sz="32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מוליכות חשמלית - היונים בנתך ינועו לעבר האלקטרודה עם המטען המנוגד. יופעל מתח נמוך</a:t>
            </a:r>
            <a:r>
              <a:rPr lang="en-US" altLang="en-US" sz="32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  <p:grpSp>
        <p:nvGrpSpPr>
          <p:cNvPr id="49227" name="Group 75" descr="איור של אלקטרוליזה של נחושת כלורית"/>
          <p:cNvGrpSpPr>
            <a:grpSpLocks/>
          </p:cNvGrpSpPr>
          <p:nvPr/>
        </p:nvGrpSpPr>
        <p:grpSpPr bwMode="auto">
          <a:xfrm>
            <a:off x="2057400" y="1371600"/>
            <a:ext cx="4648200" cy="5334000"/>
            <a:chOff x="1296" y="864"/>
            <a:chExt cx="2928" cy="3360"/>
          </a:xfrm>
        </p:grpSpPr>
        <p:grpSp>
          <p:nvGrpSpPr>
            <p:cNvPr id="49224" name="Group 72"/>
            <p:cNvGrpSpPr>
              <a:grpSpLocks/>
            </p:cNvGrpSpPr>
            <p:nvPr/>
          </p:nvGrpSpPr>
          <p:grpSpPr bwMode="auto">
            <a:xfrm>
              <a:off x="1296" y="864"/>
              <a:ext cx="2928" cy="3360"/>
              <a:chOff x="1296" y="864"/>
              <a:chExt cx="2928" cy="3360"/>
            </a:xfrm>
          </p:grpSpPr>
          <p:grpSp>
            <p:nvGrpSpPr>
              <p:cNvPr id="49203" name="Group 51"/>
              <p:cNvGrpSpPr>
                <a:grpSpLocks/>
              </p:cNvGrpSpPr>
              <p:nvPr/>
            </p:nvGrpSpPr>
            <p:grpSpPr bwMode="auto">
              <a:xfrm>
                <a:off x="3408" y="1152"/>
                <a:ext cx="192" cy="1776"/>
                <a:chOff x="624" y="1728"/>
                <a:chExt cx="192" cy="1776"/>
              </a:xfrm>
            </p:grpSpPr>
            <p:sp>
              <p:nvSpPr>
                <p:cNvPr id="49204" name="Rectangle 52"/>
                <p:cNvSpPr>
                  <a:spLocks noChangeArrowheads="1"/>
                </p:cNvSpPr>
                <p:nvPr/>
              </p:nvSpPr>
              <p:spPr bwMode="auto">
                <a:xfrm>
                  <a:off x="624" y="1728"/>
                  <a:ext cx="144" cy="1776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20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624" y="3024"/>
                  <a:ext cx="192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4000">
                      <a:solidFill>
                        <a:srgbClr val="FF9933"/>
                      </a:solidFill>
                    </a:rPr>
                    <a:t>-</a:t>
                  </a:r>
                </a:p>
              </p:txBody>
            </p:sp>
            <p:sp>
              <p:nvSpPr>
                <p:cNvPr id="49206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624" y="2688"/>
                  <a:ext cx="192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4000">
                      <a:solidFill>
                        <a:srgbClr val="FF9933"/>
                      </a:solidFill>
                    </a:rPr>
                    <a:t>-</a:t>
                  </a:r>
                </a:p>
              </p:txBody>
            </p:sp>
            <p:sp>
              <p:nvSpPr>
                <p:cNvPr id="4920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624" y="2448"/>
                  <a:ext cx="192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4000">
                      <a:solidFill>
                        <a:srgbClr val="FF9933"/>
                      </a:solidFill>
                    </a:rPr>
                    <a:t>-</a:t>
                  </a:r>
                </a:p>
              </p:txBody>
            </p:sp>
            <p:sp>
              <p:nvSpPr>
                <p:cNvPr id="49208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624" y="2064"/>
                  <a:ext cx="192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4000">
                      <a:solidFill>
                        <a:srgbClr val="FF9933"/>
                      </a:solidFill>
                    </a:rPr>
                    <a:t>-</a:t>
                  </a:r>
                </a:p>
              </p:txBody>
            </p:sp>
            <p:sp>
              <p:nvSpPr>
                <p:cNvPr id="49209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624" y="1776"/>
                  <a:ext cx="192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4000">
                      <a:solidFill>
                        <a:srgbClr val="FF9933"/>
                      </a:solidFill>
                    </a:rPr>
                    <a:t>-</a:t>
                  </a:r>
                </a:p>
              </p:txBody>
            </p:sp>
          </p:grpSp>
          <p:grpSp>
            <p:nvGrpSpPr>
              <p:cNvPr id="49202" name="Group 50"/>
              <p:cNvGrpSpPr>
                <a:grpSpLocks/>
              </p:cNvGrpSpPr>
              <p:nvPr/>
            </p:nvGrpSpPr>
            <p:grpSpPr bwMode="auto">
              <a:xfrm>
                <a:off x="1920" y="1152"/>
                <a:ext cx="192" cy="1776"/>
                <a:chOff x="624" y="1728"/>
                <a:chExt cx="192" cy="1776"/>
              </a:xfrm>
            </p:grpSpPr>
            <p:sp>
              <p:nvSpPr>
                <p:cNvPr id="49195" name="Rectangle 43"/>
                <p:cNvSpPr>
                  <a:spLocks noChangeArrowheads="1"/>
                </p:cNvSpPr>
                <p:nvPr/>
              </p:nvSpPr>
              <p:spPr bwMode="auto">
                <a:xfrm>
                  <a:off x="624" y="1728"/>
                  <a:ext cx="144" cy="1776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197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624" y="3024"/>
                  <a:ext cx="192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4000">
                      <a:solidFill>
                        <a:srgbClr val="FF9933"/>
                      </a:solidFill>
                    </a:rPr>
                    <a:t>-</a:t>
                  </a:r>
                </a:p>
              </p:txBody>
            </p:sp>
            <p:sp>
              <p:nvSpPr>
                <p:cNvPr id="49198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624" y="2688"/>
                  <a:ext cx="192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4000">
                      <a:solidFill>
                        <a:srgbClr val="FF9933"/>
                      </a:solidFill>
                    </a:rPr>
                    <a:t>-</a:t>
                  </a:r>
                </a:p>
              </p:txBody>
            </p:sp>
            <p:sp>
              <p:nvSpPr>
                <p:cNvPr id="49199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624" y="2448"/>
                  <a:ext cx="192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4000">
                      <a:solidFill>
                        <a:srgbClr val="FF9933"/>
                      </a:solidFill>
                    </a:rPr>
                    <a:t>-</a:t>
                  </a:r>
                </a:p>
              </p:txBody>
            </p:sp>
            <p:sp>
              <p:nvSpPr>
                <p:cNvPr id="49200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624" y="2064"/>
                  <a:ext cx="192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4000">
                      <a:solidFill>
                        <a:srgbClr val="FF9933"/>
                      </a:solidFill>
                    </a:rPr>
                    <a:t>-</a:t>
                  </a:r>
                </a:p>
              </p:txBody>
            </p:sp>
            <p:sp>
              <p:nvSpPr>
                <p:cNvPr id="4920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624" y="1776"/>
                  <a:ext cx="192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n-US" sz="4000">
                      <a:solidFill>
                        <a:srgbClr val="FF9933"/>
                      </a:solidFill>
                    </a:rPr>
                    <a:t>-</a:t>
                  </a:r>
                </a:p>
              </p:txBody>
            </p:sp>
          </p:grpSp>
          <p:sp>
            <p:nvSpPr>
              <p:cNvPr id="49155" name="Oval 3"/>
              <p:cNvSpPr>
                <a:spLocks noChangeArrowheads="1"/>
              </p:cNvSpPr>
              <p:nvPr/>
            </p:nvSpPr>
            <p:spPr bwMode="auto">
              <a:xfrm>
                <a:off x="3504" y="3120"/>
                <a:ext cx="429" cy="397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sz="2000" b="0">
                    <a:solidFill>
                      <a:schemeClr val="bg1"/>
                    </a:solidFill>
                  </a:rPr>
                  <a:t>Cu</a:t>
                </a:r>
                <a:r>
                  <a:rPr lang="en-US" altLang="en-US" sz="2000" b="0" baseline="30000">
                    <a:solidFill>
                      <a:schemeClr val="bg1"/>
                    </a:solidFill>
                  </a:rPr>
                  <a:t>2+</a:t>
                </a:r>
              </a:p>
            </p:txBody>
          </p:sp>
          <p:sp>
            <p:nvSpPr>
              <p:cNvPr id="49156" name="Oval 4"/>
              <p:cNvSpPr>
                <a:spLocks noChangeArrowheads="1"/>
              </p:cNvSpPr>
              <p:nvPr/>
            </p:nvSpPr>
            <p:spPr bwMode="auto">
              <a:xfrm>
                <a:off x="3072" y="3024"/>
                <a:ext cx="430" cy="397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sz="1800" b="0">
                    <a:solidFill>
                      <a:schemeClr val="bg1"/>
                    </a:solidFill>
                  </a:rPr>
                  <a:t>Cu</a:t>
                </a:r>
                <a:r>
                  <a:rPr lang="en-US" altLang="en-US" sz="1800" b="0" baseline="30000">
                    <a:solidFill>
                      <a:schemeClr val="bg1"/>
                    </a:solidFill>
                  </a:rPr>
                  <a:t>2+</a:t>
                </a:r>
              </a:p>
            </p:txBody>
          </p:sp>
          <p:sp>
            <p:nvSpPr>
              <p:cNvPr id="49157" name="Oval 5"/>
              <p:cNvSpPr>
                <a:spLocks noChangeArrowheads="1"/>
              </p:cNvSpPr>
              <p:nvPr/>
            </p:nvSpPr>
            <p:spPr bwMode="auto">
              <a:xfrm>
                <a:off x="2784" y="2688"/>
                <a:ext cx="429" cy="397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sz="2000" b="0">
                    <a:solidFill>
                      <a:schemeClr val="bg1"/>
                    </a:solidFill>
                  </a:rPr>
                  <a:t>Cu</a:t>
                </a:r>
                <a:r>
                  <a:rPr lang="en-US" altLang="en-US" sz="2000" b="0" baseline="30000">
                    <a:solidFill>
                      <a:schemeClr val="bg1"/>
                    </a:solidFill>
                  </a:rPr>
                  <a:t>2+</a:t>
                </a:r>
              </a:p>
            </p:txBody>
          </p:sp>
          <p:sp>
            <p:nvSpPr>
              <p:cNvPr id="49158" name="Oval 6"/>
              <p:cNvSpPr>
                <a:spLocks noChangeArrowheads="1"/>
              </p:cNvSpPr>
              <p:nvPr/>
            </p:nvSpPr>
            <p:spPr bwMode="auto">
              <a:xfrm>
                <a:off x="2736" y="3120"/>
                <a:ext cx="429" cy="397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sz="2000" b="0">
                    <a:solidFill>
                      <a:schemeClr val="bg1"/>
                    </a:solidFill>
                  </a:rPr>
                  <a:t>Cu</a:t>
                </a:r>
                <a:r>
                  <a:rPr lang="en-US" altLang="en-US" sz="2000" b="0" baseline="30000">
                    <a:solidFill>
                      <a:schemeClr val="bg1"/>
                    </a:solidFill>
                  </a:rPr>
                  <a:t>2+</a:t>
                </a:r>
              </a:p>
            </p:txBody>
          </p:sp>
          <p:sp>
            <p:nvSpPr>
              <p:cNvPr id="49159" name="Oval 7"/>
              <p:cNvSpPr>
                <a:spLocks noChangeArrowheads="1"/>
              </p:cNvSpPr>
              <p:nvPr/>
            </p:nvSpPr>
            <p:spPr bwMode="auto">
              <a:xfrm>
                <a:off x="2651" y="3565"/>
                <a:ext cx="429" cy="397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>
                    <a:solidFill>
                      <a:schemeClr val="bg1"/>
                    </a:solidFill>
                  </a:rPr>
                  <a:t>Cu</a:t>
                </a:r>
                <a:r>
                  <a:rPr lang="en-US" altLang="en-US" b="0" baseline="30000">
                    <a:solidFill>
                      <a:schemeClr val="bg1"/>
                    </a:solidFill>
                  </a:rPr>
                  <a:t>2+</a:t>
                </a:r>
              </a:p>
            </p:txBody>
          </p:sp>
          <p:sp>
            <p:nvSpPr>
              <p:cNvPr id="49160" name="Oval 8"/>
              <p:cNvSpPr>
                <a:spLocks noChangeArrowheads="1"/>
              </p:cNvSpPr>
              <p:nvPr/>
            </p:nvSpPr>
            <p:spPr bwMode="auto">
              <a:xfrm>
                <a:off x="3696" y="3168"/>
                <a:ext cx="428" cy="397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sz="2000" b="0">
                    <a:solidFill>
                      <a:schemeClr val="bg1"/>
                    </a:solidFill>
                  </a:rPr>
                  <a:t>Cu</a:t>
                </a:r>
                <a:r>
                  <a:rPr lang="en-US" altLang="en-US" sz="2000" b="0" baseline="30000">
                    <a:solidFill>
                      <a:schemeClr val="bg1"/>
                    </a:solidFill>
                  </a:rPr>
                  <a:t>2+</a:t>
                </a:r>
              </a:p>
            </p:txBody>
          </p:sp>
          <p:sp>
            <p:nvSpPr>
              <p:cNvPr id="49161" name="Oval 9"/>
              <p:cNvSpPr>
                <a:spLocks noChangeArrowheads="1"/>
              </p:cNvSpPr>
              <p:nvPr/>
            </p:nvSpPr>
            <p:spPr bwMode="auto">
              <a:xfrm>
                <a:off x="2448" y="2976"/>
                <a:ext cx="429" cy="396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>
                    <a:solidFill>
                      <a:schemeClr val="bg1"/>
                    </a:solidFill>
                  </a:rPr>
                  <a:t>Cu</a:t>
                </a:r>
                <a:r>
                  <a:rPr lang="en-US" altLang="en-US" b="0" baseline="30000">
                    <a:solidFill>
                      <a:schemeClr val="bg1"/>
                    </a:solidFill>
                  </a:rPr>
                  <a:t>2+</a:t>
                </a:r>
              </a:p>
            </p:txBody>
          </p:sp>
          <p:sp>
            <p:nvSpPr>
              <p:cNvPr id="49163" name="Oval 11"/>
              <p:cNvSpPr>
                <a:spLocks noChangeArrowheads="1"/>
              </p:cNvSpPr>
              <p:nvPr/>
            </p:nvSpPr>
            <p:spPr bwMode="auto">
              <a:xfrm>
                <a:off x="3744" y="2736"/>
                <a:ext cx="428" cy="397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sz="1800" b="0">
                    <a:solidFill>
                      <a:schemeClr val="bg1"/>
                    </a:solidFill>
                  </a:rPr>
                  <a:t>Cu</a:t>
                </a:r>
                <a:r>
                  <a:rPr lang="en-US" altLang="en-US" sz="1800" b="0" baseline="30000">
                    <a:solidFill>
                      <a:schemeClr val="bg1"/>
                    </a:solidFill>
                  </a:rPr>
                  <a:t>2+</a:t>
                </a:r>
              </a:p>
            </p:txBody>
          </p:sp>
          <p:sp>
            <p:nvSpPr>
              <p:cNvPr id="49164" name="Oval 12"/>
              <p:cNvSpPr>
                <a:spLocks noChangeArrowheads="1"/>
              </p:cNvSpPr>
              <p:nvPr/>
            </p:nvSpPr>
            <p:spPr bwMode="auto">
              <a:xfrm>
                <a:off x="3120" y="2688"/>
                <a:ext cx="430" cy="397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sz="2000" b="0">
                    <a:solidFill>
                      <a:schemeClr val="bg1"/>
                    </a:solidFill>
                  </a:rPr>
                  <a:t>Cu</a:t>
                </a:r>
                <a:r>
                  <a:rPr lang="en-US" altLang="en-US" sz="2000" b="0" baseline="30000">
                    <a:solidFill>
                      <a:schemeClr val="bg1"/>
                    </a:solidFill>
                  </a:rPr>
                  <a:t>2+</a:t>
                </a:r>
              </a:p>
            </p:txBody>
          </p:sp>
          <p:sp>
            <p:nvSpPr>
              <p:cNvPr id="49165" name="Oval 13"/>
              <p:cNvSpPr>
                <a:spLocks noChangeArrowheads="1"/>
              </p:cNvSpPr>
              <p:nvPr/>
            </p:nvSpPr>
            <p:spPr bwMode="auto">
              <a:xfrm>
                <a:off x="3175" y="3299"/>
                <a:ext cx="430" cy="397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sz="1800" b="0">
                    <a:solidFill>
                      <a:schemeClr val="bg1"/>
                    </a:solidFill>
                  </a:rPr>
                  <a:t>Cu</a:t>
                </a:r>
                <a:r>
                  <a:rPr lang="en-US" altLang="en-US" sz="1800" b="0" baseline="30000">
                    <a:solidFill>
                      <a:schemeClr val="bg1"/>
                    </a:solidFill>
                  </a:rPr>
                  <a:t>2+</a:t>
                </a:r>
              </a:p>
            </p:txBody>
          </p:sp>
          <p:sp>
            <p:nvSpPr>
              <p:cNvPr id="49166" name="Oval 14"/>
              <p:cNvSpPr>
                <a:spLocks noChangeArrowheads="1"/>
              </p:cNvSpPr>
              <p:nvPr/>
            </p:nvSpPr>
            <p:spPr bwMode="auto">
              <a:xfrm>
                <a:off x="2268" y="3211"/>
                <a:ext cx="347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67" name="Oval 15"/>
              <p:cNvSpPr>
                <a:spLocks noChangeArrowheads="1"/>
              </p:cNvSpPr>
              <p:nvPr/>
            </p:nvSpPr>
            <p:spPr bwMode="auto">
              <a:xfrm>
                <a:off x="2021" y="2599"/>
                <a:ext cx="348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68" name="Oval 16"/>
              <p:cNvSpPr>
                <a:spLocks noChangeArrowheads="1"/>
              </p:cNvSpPr>
              <p:nvPr/>
            </p:nvSpPr>
            <p:spPr bwMode="auto">
              <a:xfrm>
                <a:off x="1847" y="2910"/>
                <a:ext cx="347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69" name="Oval 17"/>
              <p:cNvSpPr>
                <a:spLocks noChangeArrowheads="1"/>
              </p:cNvSpPr>
              <p:nvPr/>
            </p:nvSpPr>
            <p:spPr bwMode="auto">
              <a:xfrm>
                <a:off x="1392" y="3050"/>
                <a:ext cx="347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70" name="Oval 18"/>
              <p:cNvSpPr>
                <a:spLocks noChangeArrowheads="1"/>
              </p:cNvSpPr>
              <p:nvPr/>
            </p:nvSpPr>
            <p:spPr bwMode="auto">
              <a:xfrm>
                <a:off x="2256" y="2928"/>
                <a:ext cx="348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71" name="Oval 19"/>
              <p:cNvSpPr>
                <a:spLocks noChangeArrowheads="1"/>
              </p:cNvSpPr>
              <p:nvPr/>
            </p:nvSpPr>
            <p:spPr bwMode="auto">
              <a:xfrm>
                <a:off x="2688" y="3360"/>
                <a:ext cx="347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72" name="Oval 20"/>
              <p:cNvSpPr>
                <a:spLocks noChangeArrowheads="1"/>
              </p:cNvSpPr>
              <p:nvPr/>
            </p:nvSpPr>
            <p:spPr bwMode="auto">
              <a:xfrm>
                <a:off x="2352" y="2736"/>
                <a:ext cx="347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74" name="Oval 22"/>
              <p:cNvSpPr>
                <a:spLocks noChangeArrowheads="1"/>
              </p:cNvSpPr>
              <p:nvPr/>
            </p:nvSpPr>
            <p:spPr bwMode="auto">
              <a:xfrm>
                <a:off x="1392" y="3408"/>
                <a:ext cx="347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75" name="Oval 23"/>
              <p:cNvSpPr>
                <a:spLocks noChangeArrowheads="1"/>
              </p:cNvSpPr>
              <p:nvPr/>
            </p:nvSpPr>
            <p:spPr bwMode="auto">
              <a:xfrm>
                <a:off x="1632" y="2640"/>
                <a:ext cx="348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76" name="Oval 24"/>
              <p:cNvSpPr>
                <a:spLocks noChangeArrowheads="1"/>
              </p:cNvSpPr>
              <p:nvPr/>
            </p:nvSpPr>
            <p:spPr bwMode="auto">
              <a:xfrm>
                <a:off x="1440" y="2688"/>
                <a:ext cx="347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77" name="Oval 25"/>
              <p:cNvSpPr>
                <a:spLocks noChangeArrowheads="1"/>
              </p:cNvSpPr>
              <p:nvPr/>
            </p:nvSpPr>
            <p:spPr bwMode="auto">
              <a:xfrm>
                <a:off x="1392" y="3662"/>
                <a:ext cx="2832" cy="32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>
                        <a:alpha val="50000"/>
                      </a:srgb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78" name="Oval 26"/>
              <p:cNvSpPr>
                <a:spLocks noChangeArrowheads="1"/>
              </p:cNvSpPr>
              <p:nvPr/>
            </p:nvSpPr>
            <p:spPr bwMode="auto">
              <a:xfrm>
                <a:off x="1392" y="1536"/>
                <a:ext cx="2832" cy="32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79" name="Line 27"/>
              <p:cNvSpPr>
                <a:spLocks noChangeShapeType="1"/>
              </p:cNvSpPr>
              <p:nvPr/>
            </p:nvSpPr>
            <p:spPr bwMode="auto">
              <a:xfrm>
                <a:off x="4224" y="1708"/>
                <a:ext cx="0" cy="208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80" name="Line 28"/>
              <p:cNvSpPr>
                <a:spLocks noChangeShapeType="1"/>
              </p:cNvSpPr>
              <p:nvPr/>
            </p:nvSpPr>
            <p:spPr bwMode="auto">
              <a:xfrm flipH="1" flipV="1">
                <a:off x="1392" y="1708"/>
                <a:ext cx="0" cy="211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81" name="Oval 29"/>
              <p:cNvSpPr>
                <a:spLocks noChangeArrowheads="1"/>
              </p:cNvSpPr>
              <p:nvPr/>
            </p:nvSpPr>
            <p:spPr bwMode="auto">
              <a:xfrm>
                <a:off x="1559" y="3597"/>
                <a:ext cx="347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82" name="Oval 30"/>
              <p:cNvSpPr>
                <a:spLocks noChangeArrowheads="1"/>
              </p:cNvSpPr>
              <p:nvPr/>
            </p:nvSpPr>
            <p:spPr bwMode="auto">
              <a:xfrm>
                <a:off x="1872" y="3600"/>
                <a:ext cx="348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83" name="Oval 31"/>
              <p:cNvSpPr>
                <a:spLocks noChangeArrowheads="1"/>
              </p:cNvSpPr>
              <p:nvPr/>
            </p:nvSpPr>
            <p:spPr bwMode="auto">
              <a:xfrm>
                <a:off x="2064" y="3408"/>
                <a:ext cx="347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84" name="Oval 32"/>
              <p:cNvSpPr>
                <a:spLocks noChangeArrowheads="1"/>
              </p:cNvSpPr>
              <p:nvPr/>
            </p:nvSpPr>
            <p:spPr bwMode="auto">
              <a:xfrm>
                <a:off x="1392" y="2246"/>
                <a:ext cx="2832" cy="322"/>
              </a:xfrm>
              <a:prstGeom prst="ellips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>
                        <a:alpha val="50000"/>
                      </a:srgb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85" name="Oval 33"/>
              <p:cNvSpPr>
                <a:spLocks noChangeArrowheads="1"/>
              </p:cNvSpPr>
              <p:nvPr/>
            </p:nvSpPr>
            <p:spPr bwMode="auto">
              <a:xfrm>
                <a:off x="2400" y="3312"/>
                <a:ext cx="347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86" name="Oval 34"/>
              <p:cNvSpPr>
                <a:spLocks noChangeArrowheads="1"/>
              </p:cNvSpPr>
              <p:nvPr/>
            </p:nvSpPr>
            <p:spPr bwMode="auto">
              <a:xfrm>
                <a:off x="1584" y="2976"/>
                <a:ext cx="347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87" name="Oval 35"/>
              <p:cNvSpPr>
                <a:spLocks noChangeArrowheads="1"/>
              </p:cNvSpPr>
              <p:nvPr/>
            </p:nvSpPr>
            <p:spPr bwMode="auto">
              <a:xfrm>
                <a:off x="2976" y="3600"/>
                <a:ext cx="347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88" name="Oval 36"/>
              <p:cNvSpPr>
                <a:spLocks noChangeArrowheads="1"/>
              </p:cNvSpPr>
              <p:nvPr/>
            </p:nvSpPr>
            <p:spPr bwMode="auto">
              <a:xfrm>
                <a:off x="2112" y="2688"/>
                <a:ext cx="347" cy="2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89" name="Oval 37"/>
              <p:cNvSpPr>
                <a:spLocks noChangeArrowheads="1"/>
              </p:cNvSpPr>
              <p:nvPr/>
            </p:nvSpPr>
            <p:spPr bwMode="auto">
              <a:xfrm>
                <a:off x="3408" y="2736"/>
                <a:ext cx="429" cy="396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sz="2000" b="0">
                    <a:solidFill>
                      <a:schemeClr val="bg1"/>
                    </a:solidFill>
                  </a:rPr>
                  <a:t>Cu</a:t>
                </a:r>
                <a:r>
                  <a:rPr lang="en-US" altLang="en-US" sz="2000" b="0" baseline="30000">
                    <a:solidFill>
                      <a:schemeClr val="bg1"/>
                    </a:solidFill>
                  </a:rPr>
                  <a:t>2+</a:t>
                </a:r>
              </a:p>
            </p:txBody>
          </p:sp>
          <p:sp>
            <p:nvSpPr>
              <p:cNvPr id="49190" name="Oval 38"/>
              <p:cNvSpPr>
                <a:spLocks noChangeArrowheads="1"/>
              </p:cNvSpPr>
              <p:nvPr/>
            </p:nvSpPr>
            <p:spPr bwMode="auto">
              <a:xfrm>
                <a:off x="1728" y="3168"/>
                <a:ext cx="347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91" name="Oval 39"/>
              <p:cNvSpPr>
                <a:spLocks noChangeArrowheads="1"/>
              </p:cNvSpPr>
              <p:nvPr/>
            </p:nvSpPr>
            <p:spPr bwMode="auto">
              <a:xfrm>
                <a:off x="2016" y="3120"/>
                <a:ext cx="348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92" name="Oval 40"/>
              <p:cNvSpPr>
                <a:spLocks noChangeArrowheads="1"/>
              </p:cNvSpPr>
              <p:nvPr/>
            </p:nvSpPr>
            <p:spPr bwMode="auto">
              <a:xfrm>
                <a:off x="1680" y="3360"/>
                <a:ext cx="347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193" name="Oval 41"/>
              <p:cNvSpPr>
                <a:spLocks noChangeArrowheads="1"/>
              </p:cNvSpPr>
              <p:nvPr/>
            </p:nvSpPr>
            <p:spPr bwMode="auto">
              <a:xfrm>
                <a:off x="3312" y="3504"/>
                <a:ext cx="429" cy="397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sz="1800" b="0">
                    <a:solidFill>
                      <a:schemeClr val="bg1"/>
                    </a:solidFill>
                  </a:rPr>
                  <a:t>Cu</a:t>
                </a:r>
                <a:r>
                  <a:rPr lang="en-US" altLang="en-US" sz="1800" b="0" baseline="30000">
                    <a:solidFill>
                      <a:schemeClr val="bg1"/>
                    </a:solidFill>
                  </a:rPr>
                  <a:t>2+</a:t>
                </a:r>
              </a:p>
            </p:txBody>
          </p:sp>
          <p:sp>
            <p:nvSpPr>
              <p:cNvPr id="49194" name="Oval 42"/>
              <p:cNvSpPr>
                <a:spLocks noChangeArrowheads="1"/>
              </p:cNvSpPr>
              <p:nvPr/>
            </p:nvSpPr>
            <p:spPr bwMode="auto">
              <a:xfrm>
                <a:off x="1392" y="2304"/>
                <a:ext cx="2832" cy="322"/>
              </a:xfrm>
              <a:prstGeom prst="ellips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>
                        <a:alpha val="50000"/>
                      </a:srgbClr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0" name="Line 58"/>
              <p:cNvSpPr>
                <a:spLocks noChangeShapeType="1"/>
              </p:cNvSpPr>
              <p:nvPr/>
            </p:nvSpPr>
            <p:spPr bwMode="auto">
              <a:xfrm flipV="1">
                <a:off x="2016" y="100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1" name="Line 59"/>
              <p:cNvSpPr>
                <a:spLocks noChangeShapeType="1"/>
              </p:cNvSpPr>
              <p:nvPr/>
            </p:nvSpPr>
            <p:spPr bwMode="auto">
              <a:xfrm>
                <a:off x="2016" y="1008"/>
                <a:ext cx="14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2" name="Line 60"/>
              <p:cNvSpPr>
                <a:spLocks noChangeShapeType="1"/>
              </p:cNvSpPr>
              <p:nvPr/>
            </p:nvSpPr>
            <p:spPr bwMode="auto">
              <a:xfrm>
                <a:off x="3504" y="1008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3" name="Rectangle 61"/>
              <p:cNvSpPr>
                <a:spLocks noChangeArrowheads="1"/>
              </p:cNvSpPr>
              <p:nvPr/>
            </p:nvSpPr>
            <p:spPr bwMode="auto">
              <a:xfrm>
                <a:off x="2352" y="864"/>
                <a:ext cx="816" cy="288"/>
              </a:xfrm>
              <a:prstGeom prst="rect">
                <a:avLst/>
              </a:prstGeom>
              <a:solidFill>
                <a:srgbClr val="FF99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he-IL" altLang="en-US" sz="1800"/>
                  <a:t>ספק +מד זרם</a:t>
                </a:r>
                <a:endParaRPr lang="en-US" altLang="en-US" sz="1800"/>
              </a:p>
            </p:txBody>
          </p:sp>
          <p:sp>
            <p:nvSpPr>
              <p:cNvPr id="49214" name="Text Box 62"/>
              <p:cNvSpPr txBox="1">
                <a:spLocks noChangeArrowheads="1"/>
              </p:cNvSpPr>
              <p:nvPr/>
            </p:nvSpPr>
            <p:spPr bwMode="auto">
              <a:xfrm>
                <a:off x="3456" y="1824"/>
                <a:ext cx="720" cy="5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he-IL" altLang="en-US"/>
                  <a:t>קתודה שלילית</a:t>
                </a:r>
                <a:endParaRPr lang="en-US" altLang="en-US"/>
              </a:p>
            </p:txBody>
          </p:sp>
          <p:sp>
            <p:nvSpPr>
              <p:cNvPr id="49216" name="Text Box 64"/>
              <p:cNvSpPr txBox="1">
                <a:spLocks noChangeArrowheads="1"/>
              </p:cNvSpPr>
              <p:nvPr/>
            </p:nvSpPr>
            <p:spPr bwMode="auto">
              <a:xfrm>
                <a:off x="1296" y="1824"/>
                <a:ext cx="624" cy="5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he-IL" altLang="en-US"/>
                  <a:t>אנודה חיובית</a:t>
                </a:r>
                <a:endParaRPr lang="en-US" altLang="en-US"/>
              </a:p>
            </p:txBody>
          </p:sp>
          <p:sp>
            <p:nvSpPr>
              <p:cNvPr id="49217" name="Line 65"/>
              <p:cNvSpPr>
                <a:spLocks noChangeShapeType="1"/>
              </p:cNvSpPr>
              <p:nvPr/>
            </p:nvSpPr>
            <p:spPr bwMode="auto">
              <a:xfrm>
                <a:off x="3264" y="96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8" name="Line 66"/>
              <p:cNvSpPr>
                <a:spLocks noChangeShapeType="1"/>
              </p:cNvSpPr>
              <p:nvPr/>
            </p:nvSpPr>
            <p:spPr bwMode="auto">
              <a:xfrm>
                <a:off x="2112" y="96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19" name="Line 67"/>
              <p:cNvSpPr>
                <a:spLocks noChangeShapeType="1"/>
              </p:cNvSpPr>
              <p:nvPr/>
            </p:nvSpPr>
            <p:spPr bwMode="auto">
              <a:xfrm flipH="1">
                <a:off x="2304" y="2544"/>
                <a:ext cx="86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0" name="Text Box 68"/>
              <p:cNvSpPr txBox="1">
                <a:spLocks noChangeArrowheads="1"/>
              </p:cNvSpPr>
              <p:nvPr/>
            </p:nvSpPr>
            <p:spPr bwMode="auto">
              <a:xfrm>
                <a:off x="2304" y="2304"/>
                <a:ext cx="7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he-IL" altLang="en-US"/>
                  <a:t>אניונים</a:t>
                </a:r>
                <a:endParaRPr lang="en-US" altLang="en-US"/>
              </a:p>
            </p:txBody>
          </p:sp>
          <p:sp>
            <p:nvSpPr>
              <p:cNvPr id="49173" name="Oval 21"/>
              <p:cNvSpPr>
                <a:spLocks noChangeArrowheads="1"/>
              </p:cNvSpPr>
              <p:nvPr/>
            </p:nvSpPr>
            <p:spPr bwMode="auto">
              <a:xfrm>
                <a:off x="2352" y="3600"/>
                <a:ext cx="347" cy="28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b="0"/>
                  <a:t>Cl-</a:t>
                </a:r>
              </a:p>
            </p:txBody>
          </p:sp>
          <p:sp>
            <p:nvSpPr>
              <p:cNvPr id="49221" name="Line 69"/>
              <p:cNvSpPr>
                <a:spLocks noChangeShapeType="1"/>
              </p:cNvSpPr>
              <p:nvPr/>
            </p:nvSpPr>
            <p:spPr bwMode="auto">
              <a:xfrm>
                <a:off x="2160" y="4032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22" name="Text Box 70"/>
              <p:cNvSpPr txBox="1">
                <a:spLocks noChangeArrowheads="1"/>
              </p:cNvSpPr>
              <p:nvPr/>
            </p:nvSpPr>
            <p:spPr bwMode="auto">
              <a:xfrm>
                <a:off x="2352" y="3936"/>
                <a:ext cx="7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he-IL" altLang="en-US"/>
                  <a:t>קתיונים</a:t>
                </a:r>
                <a:endParaRPr lang="en-US" altLang="en-US"/>
              </a:p>
            </p:txBody>
          </p:sp>
          <p:sp>
            <p:nvSpPr>
              <p:cNvPr id="49162" name="Oval 10"/>
              <p:cNvSpPr>
                <a:spLocks noChangeArrowheads="1"/>
              </p:cNvSpPr>
              <p:nvPr/>
            </p:nvSpPr>
            <p:spPr bwMode="auto">
              <a:xfrm>
                <a:off x="3744" y="3504"/>
                <a:ext cx="429" cy="397"/>
              </a:xfrm>
              <a:prstGeom prst="ellipse">
                <a:avLst/>
              </a:prstGeom>
              <a:gradFill rotWithShape="0">
                <a:gsLst>
                  <a:gs pos="0">
                    <a:srgbClr val="114FFB"/>
                  </a:gs>
                  <a:gs pos="100000">
                    <a:srgbClr val="114FFB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571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2860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7432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2004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6576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114800" algn="r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rtl="0"/>
                <a:r>
                  <a:rPr lang="en-US" altLang="en-US" sz="1800" b="0">
                    <a:solidFill>
                      <a:schemeClr val="bg1"/>
                    </a:solidFill>
                  </a:rPr>
                  <a:t>Cu</a:t>
                </a:r>
                <a:r>
                  <a:rPr lang="en-US" altLang="en-US" sz="1800" b="0" baseline="30000">
                    <a:solidFill>
                      <a:schemeClr val="bg1"/>
                    </a:solidFill>
                  </a:rPr>
                  <a:t>2+</a:t>
                </a:r>
              </a:p>
            </p:txBody>
          </p:sp>
        </p:grpSp>
        <p:sp>
          <p:nvSpPr>
            <p:cNvPr id="49225" name="Rectangle 73"/>
            <p:cNvSpPr>
              <a:spLocks noChangeArrowheads="1"/>
            </p:cNvSpPr>
            <p:nvPr/>
          </p:nvSpPr>
          <p:spPr bwMode="auto">
            <a:xfrm>
              <a:off x="1920" y="2208"/>
              <a:ext cx="144" cy="14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26" name="Rectangle 74"/>
            <p:cNvSpPr>
              <a:spLocks noChangeArrowheads="1"/>
            </p:cNvSpPr>
            <p:nvPr/>
          </p:nvSpPr>
          <p:spPr bwMode="auto">
            <a:xfrm>
              <a:off x="3408" y="2208"/>
              <a:ext cx="144" cy="14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0775" y="-152400"/>
            <a:ext cx="7772400" cy="1143000"/>
          </a:xfrm>
        </p:spPr>
        <p:txBody>
          <a:bodyPr/>
          <a:lstStyle/>
          <a:p>
            <a:r>
              <a:rPr lang="he-IL" altLang="en-US" sz="30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David" panose="020E0502060401010101" pitchFamily="34" charset="-79"/>
              </a:rPr>
              <a:t>חומרים יונים נוצרים לרוב ע”י יוני מתכות ואל מתכות.</a:t>
            </a:r>
            <a:endParaRPr lang="en-US" sz="3000" b="1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David" panose="020E0502060401010101" pitchFamily="34" charset="-79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91996" y="964743"/>
            <a:ext cx="8305800" cy="1015663"/>
          </a:xfrm>
          <a:prstGeom prst="rect">
            <a:avLst/>
          </a:prstGeom>
          <a:solidFill>
            <a:srgbClr val="CCCCFF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3000" dirty="0">
                <a:cs typeface="David" panose="020E0502060401010101" pitchFamily="34" charset="-79"/>
              </a:rPr>
              <a:t>גם תרכובות של אל מתכות בלבד יכולות להיות יוניות, דוגמת תרכובות אמון: </a:t>
            </a:r>
            <a:r>
              <a:rPr lang="en-US" altLang="en-US" sz="3000" dirty="0">
                <a:cs typeface="David" panose="020E0502060401010101" pitchFamily="34" charset="-79"/>
              </a:rPr>
              <a:t>NH</a:t>
            </a:r>
            <a:r>
              <a:rPr lang="en-US" altLang="en-US" sz="3000" baseline="-25000" dirty="0">
                <a:cs typeface="David" panose="020E0502060401010101" pitchFamily="34" charset="-79"/>
              </a:rPr>
              <a:t>4</a:t>
            </a:r>
            <a:r>
              <a:rPr lang="en-US" altLang="en-US" sz="3000" baseline="30000" dirty="0">
                <a:cs typeface="David" panose="020E0502060401010101" pitchFamily="34" charset="-79"/>
              </a:rPr>
              <a:t>+</a:t>
            </a:r>
            <a:endParaRPr lang="en-US" altLang="en-US" sz="3000" baseline="-25000" dirty="0">
              <a:cs typeface="David" panose="020E0502060401010101" pitchFamily="34" charset="-79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635375" y="2205038"/>
            <a:ext cx="5257800" cy="4487862"/>
          </a:xfrm>
          <a:prstGeom prst="rect">
            <a:avLst/>
          </a:prstGeom>
          <a:solidFill>
            <a:srgbClr val="CCCCFF">
              <a:alpha val="50000"/>
            </a:srgb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3200" dirty="0"/>
              <a:t>כתיבת הנוסחה של החומר</a:t>
            </a:r>
            <a:r>
              <a:rPr lang="en-US" altLang="en-US" sz="3200" dirty="0"/>
              <a:t>:</a:t>
            </a:r>
            <a:br>
              <a:rPr lang="en-US" altLang="en-US" sz="3200" dirty="0"/>
            </a:br>
            <a:r>
              <a:rPr lang="he-IL" altLang="en-US" sz="3200" dirty="0"/>
              <a:t>1. הנוסחה אמפירית - נותנת את היחס הפשוט בין היסודות המרכיבים</a:t>
            </a:r>
            <a:br>
              <a:rPr lang="en-US" altLang="en-US" sz="3200" dirty="0"/>
            </a:br>
            <a:r>
              <a:rPr lang="he-IL" altLang="en-US" sz="3200" dirty="0"/>
              <a:t>2. מצד שמאל בנוסחה יופיע סמל היון החיובי</a:t>
            </a:r>
            <a:r>
              <a:rPr lang="en-US" altLang="en-US" sz="3200" dirty="0"/>
              <a:t>.</a:t>
            </a:r>
            <a:br>
              <a:rPr lang="en-US" altLang="en-US" sz="3200" dirty="0"/>
            </a:br>
            <a:r>
              <a:rPr lang="he-IL" altLang="en-US" sz="3200" dirty="0"/>
              <a:t>3. היחס בין מספר היונים ייווצר כך שסכום המטען החשמלי </a:t>
            </a:r>
            <a:r>
              <a:rPr lang="he-IL" altLang="en-US" sz="3200" dirty="0" err="1"/>
              <a:t>החשמלי</a:t>
            </a:r>
            <a:r>
              <a:rPr lang="he-IL" altLang="en-US" sz="3200" dirty="0"/>
              <a:t> יהיה אפס</a:t>
            </a:r>
            <a:r>
              <a:rPr lang="en-US" altLang="en-US" sz="3200" dirty="0"/>
              <a:t>.</a:t>
            </a:r>
          </a:p>
        </p:txBody>
      </p:sp>
      <p:sp>
        <p:nvSpPr>
          <p:cNvPr id="9229" name="Text Box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1916113"/>
            <a:ext cx="175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דוגמאות</a:t>
            </a:r>
            <a:r>
              <a:rPr lang="en-US" alt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endParaRPr lang="en-US" altLang="en-US" sz="36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6" name="Text 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3933825"/>
            <a:ext cx="182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sz="2800" dirty="0"/>
              <a:t>(NH</a:t>
            </a:r>
            <a:r>
              <a:rPr lang="en-US" altLang="en-US" sz="2800" baseline="-25000" dirty="0"/>
              <a:t>4</a:t>
            </a:r>
            <a:r>
              <a:rPr lang="en-US" altLang="en-US" sz="2800" dirty="0"/>
              <a:t>)</a:t>
            </a:r>
            <a:r>
              <a:rPr lang="en-US" altLang="en-US" sz="2800" baseline="-25000" dirty="0"/>
              <a:t>2</a:t>
            </a:r>
            <a:r>
              <a:rPr lang="en-US" altLang="en-US" sz="2800" dirty="0"/>
              <a:t>SO</a:t>
            </a:r>
            <a:r>
              <a:rPr lang="en-US" altLang="en-US" sz="2800" baseline="-25000" dirty="0"/>
              <a:t>4</a:t>
            </a:r>
            <a:endParaRPr lang="en-US" altLang="en-US" sz="2800" dirty="0"/>
          </a:p>
        </p:txBody>
      </p:sp>
      <p:sp>
        <p:nvSpPr>
          <p:cNvPr id="9222" name="Text Box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6449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0">
              <a:spcBef>
                <a:spcPct val="50000"/>
              </a:spcBef>
            </a:pPr>
            <a:r>
              <a:rPr lang="en-US" altLang="en-US" sz="2800"/>
              <a:t>Al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  <a:r>
              <a:rPr lang="en-US" altLang="en-US" sz="2800" baseline="-25000"/>
              <a:t>3</a:t>
            </a:r>
            <a:endParaRPr lang="en-US" altLang="en-US" sz="2800"/>
          </a:p>
        </p:txBody>
      </p:sp>
      <p:sp>
        <p:nvSpPr>
          <p:cNvPr id="9223" name="Text Box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47244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sz="2800"/>
              <a:t>NaCl</a:t>
            </a:r>
          </a:p>
        </p:txBody>
      </p:sp>
      <p:sp>
        <p:nvSpPr>
          <p:cNvPr id="9224" name="Text 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652963"/>
            <a:ext cx="1219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altLang="en-US" sz="2800"/>
              <a:t>MgCl</a:t>
            </a:r>
            <a:r>
              <a:rPr lang="en-US" altLang="en-US" sz="2800" baseline="-25000"/>
              <a:t>2</a:t>
            </a:r>
            <a:endParaRPr lang="en-US" altLang="en-US" sz="2800"/>
          </a:p>
        </p:txBody>
      </p:sp>
      <p:sp>
        <p:nvSpPr>
          <p:cNvPr id="9225" name="Text Box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3068638"/>
            <a:ext cx="1676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/>
              <a:t>NH</a:t>
            </a:r>
            <a:r>
              <a:rPr lang="en-US" altLang="en-US" sz="2800" baseline="-25000"/>
              <a:t>4</a:t>
            </a:r>
            <a:r>
              <a:rPr lang="en-US" altLang="en-US" sz="2800"/>
              <a:t>NO</a:t>
            </a:r>
            <a:r>
              <a:rPr lang="en-US" altLang="en-US" sz="2800" baseline="-25000"/>
              <a:t>3</a:t>
            </a:r>
            <a:endParaRPr lang="en-US" altLang="en-US" sz="2800"/>
          </a:p>
        </p:txBody>
      </p:sp>
      <p:sp>
        <p:nvSpPr>
          <p:cNvPr id="9227" name="Text 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3622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/>
              <a:t>K</a:t>
            </a:r>
            <a:r>
              <a:rPr lang="en-US" altLang="en-US" sz="2800" baseline="-25000"/>
              <a:t>3</a:t>
            </a:r>
            <a:r>
              <a:rPr lang="en-US" altLang="en-US" sz="2800"/>
              <a:t>PO</a:t>
            </a:r>
            <a:r>
              <a:rPr lang="en-US" altLang="en-US" sz="2800" baseline="-25000"/>
              <a:t>4</a:t>
            </a:r>
            <a:endParaRPr lang="en-US" altLang="en-US" sz="2800"/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0" y="5373688"/>
            <a:ext cx="363378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רשום את היונים המרכיבים את החומרים הנ”ל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 autoUpdateAnimBg="0"/>
      <p:bldP spid="9221" grpId="0" animBg="1" autoUpdateAnimBg="0"/>
      <p:bldP spid="9229" grpId="0" autoUpdateAnimBg="0"/>
      <p:bldP spid="9226" grpId="0" autoUpdateAnimBg="0"/>
      <p:bldP spid="9222" grpId="0" autoUpdateAnimBg="0"/>
      <p:bldP spid="9223" grpId="0" autoUpdateAnimBg="0"/>
      <p:bldP spid="9224" grpId="0" autoUpdateAnimBg="0"/>
      <p:bldP spid="9225" grpId="0" autoUpdateAnimBg="0"/>
      <p:bldP spid="9227" grpId="0" autoUpdateAnimBg="0"/>
      <p:bldP spid="9231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</TotalTime>
  <Words>1180</Words>
  <Application>Microsoft Office PowerPoint</Application>
  <PresentationFormat>On-screen Show (4:3)</PresentationFormat>
  <Paragraphs>458</Paragraphs>
  <Slides>18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David</vt:lpstr>
      <vt:lpstr>Guttman Yad-Brush</vt:lpstr>
      <vt:lpstr>Times New Roman</vt:lpstr>
      <vt:lpstr>Default Design</vt:lpstr>
      <vt:lpstr>Clip</vt:lpstr>
      <vt:lpstr>חומרים יונים</vt:lpstr>
      <vt:lpstr>תכונות של חומרים יונים</vt:lpstr>
      <vt:lpstr>מבנה יוני מוצק</vt:lpstr>
      <vt:lpstr>מבנה ענק יוני, מוצק</vt:lpstr>
      <vt:lpstr>סוג המבנה והקשר</vt:lpstr>
      <vt:lpstr>הסבר התכונות</vt:lpstr>
      <vt:lpstr>3. מוליכים בנוזל כי היונים ניידים</vt:lpstr>
      <vt:lpstr>מוליכות חשמלית - היונים בנתך ינועו לעבר האלקטרודה עם המטען המנוגד. יופעל מתח נמוך.</vt:lpstr>
      <vt:lpstr>חומרים יונים נוצרים לרוב ע”י יוני מתכות ואל מתכות.</vt:lpstr>
      <vt:lpstr>תרגול</vt:lpstr>
      <vt:lpstr>המים כממיס</vt:lpstr>
      <vt:lpstr>מים ממיסים חומר יוני</vt:lpstr>
      <vt:lpstr>חומר יוני מומס במים </vt:lpstr>
      <vt:lpstr>ניסוח תהליכי המסה של חומרים יונים</vt:lpstr>
      <vt:lpstr>כשמים ממיסים חומר מולקולרי דוגמת אתאנול. אין פרוק ליונים </vt:lpstr>
      <vt:lpstr>מוליכות חשמלית בתמיסה - היונים המוקפים במולקולות מים נעים לעבר האלקטרודות בעלות המטען המנוגד.</vt:lpstr>
      <vt:lpstr>תגובת שיקוע </vt:lpstr>
      <vt:lpstr>ניסוח תגובות שיקוע </vt:lpstr>
    </vt:vector>
  </TitlesOfParts>
  <Company>mahad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חומרים יונים</dc:title>
  <dc:creator>mahad</dc:creator>
  <cp:lastModifiedBy>Shelly Livne</cp:lastModifiedBy>
  <cp:revision>112</cp:revision>
  <cp:lastPrinted>1999-11-30T10:06:32Z</cp:lastPrinted>
  <dcterms:created xsi:type="dcterms:W3CDTF">1999-11-16T11:00:55Z</dcterms:created>
  <dcterms:modified xsi:type="dcterms:W3CDTF">2025-03-17T14:35:48Z</dcterms:modified>
</cp:coreProperties>
</file>