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68" r:id="rId3"/>
    <p:sldId id="266" r:id="rId4"/>
    <p:sldId id="257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F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986" autoAdjust="0"/>
    <p:restoredTop sz="94629" autoAdjust="0"/>
  </p:normalViewPr>
  <p:slideViewPr>
    <p:cSldViewPr snapToGrid="0">
      <p:cViewPr varScale="1">
        <p:scale>
          <a:sx n="68" d="100"/>
          <a:sy n="68" d="100"/>
        </p:scale>
        <p:origin x="96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E4B95D-ECE9-43F0-BC9E-7284FA575A9E}" type="doc">
      <dgm:prSet loTypeId="urn:microsoft.com/office/officeart/2005/8/layout/radial6" loCatId="relationship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pPr rtl="1"/>
          <a:endParaRPr lang="he-IL"/>
        </a:p>
      </dgm:t>
    </dgm:pt>
    <dgm:pt modelId="{8FC8041A-9FF9-49D3-9245-8F09DCEDF733}">
      <dgm:prSet phldrT="[טקסט]" custT="1"/>
      <dgm:spPr>
        <a:solidFill>
          <a:srgbClr val="00B0F0"/>
        </a:solidFill>
      </dgm:spPr>
      <dgm:t>
        <a:bodyPr/>
        <a:lstStyle/>
        <a:p>
          <a:pPr rtl="1"/>
          <a:r>
            <a:rPr lang="he-IL" sz="2800" b="1">
              <a:solidFill>
                <a:schemeClr val="accent4">
                  <a:lumMod val="20000"/>
                  <a:lumOff val="80000"/>
                </a:schemeClr>
              </a:solidFill>
            </a:rPr>
            <a:t>כימיה בכל מקום</a:t>
          </a:r>
          <a:endParaRPr lang="he-IL" sz="2800" b="1" dirty="0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0F067477-F157-428D-8AFE-CA42C800D636}" type="parTrans" cxnId="{57C0A8FA-C451-47F4-81FA-EAFA8C6754A6}">
      <dgm:prSet/>
      <dgm:spPr/>
      <dgm:t>
        <a:bodyPr/>
        <a:lstStyle/>
        <a:p>
          <a:pPr rtl="1"/>
          <a:endParaRPr lang="he-IL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BA097F2D-0EA0-4C82-ACA6-A93B69119628}" type="sibTrans" cxnId="{57C0A8FA-C451-47F4-81FA-EAFA8C6754A6}">
      <dgm:prSet/>
      <dgm:spPr/>
      <dgm:t>
        <a:bodyPr/>
        <a:lstStyle/>
        <a:p>
          <a:pPr rtl="1"/>
          <a:endParaRPr lang="he-IL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C2AA58F6-395E-46CC-A39D-94CAA6E83FC0}">
      <dgm:prSet phldrT="[טקסט]" custT="1"/>
      <dgm:spPr>
        <a:solidFill>
          <a:srgbClr val="FF0000"/>
        </a:solidFill>
      </dgm:spPr>
      <dgm:t>
        <a:bodyPr/>
        <a:lstStyle/>
        <a:p>
          <a:pPr rtl="1"/>
          <a:r>
            <a:rPr lang="he-IL" sz="2400" b="1">
              <a:solidFill>
                <a:schemeClr val="accent4">
                  <a:lumMod val="20000"/>
                  <a:lumOff val="80000"/>
                </a:schemeClr>
              </a:solidFill>
            </a:rPr>
            <a:t>כימיה במטבח</a:t>
          </a:r>
          <a:endParaRPr lang="he-IL" sz="2400" b="1" dirty="0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9129EF03-44DF-4F63-B91A-702A080A2B61}" type="parTrans" cxnId="{8D391539-5867-4590-B16E-CDDE784C8D10}">
      <dgm:prSet/>
      <dgm:spPr/>
      <dgm:t>
        <a:bodyPr/>
        <a:lstStyle/>
        <a:p>
          <a:pPr rtl="1"/>
          <a:endParaRPr lang="he-IL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9645B039-D2B6-4529-83E7-84F8922F6410}" type="sibTrans" cxnId="{8D391539-5867-4590-B16E-CDDE784C8D10}">
      <dgm:prSet/>
      <dgm:spPr/>
      <dgm:t>
        <a:bodyPr/>
        <a:lstStyle/>
        <a:p>
          <a:pPr rtl="1"/>
          <a:endParaRPr lang="he-IL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46DFFBA2-A904-47A9-A078-12345F0EA88D}">
      <dgm:prSet phldrT="[טקסט]" custT="1"/>
      <dgm:spPr/>
      <dgm:t>
        <a:bodyPr/>
        <a:lstStyle/>
        <a:p>
          <a:pPr rtl="1"/>
          <a:r>
            <a:rPr lang="he-IL" sz="2000" b="1">
              <a:solidFill>
                <a:schemeClr val="accent4">
                  <a:lumMod val="20000"/>
                  <a:lumOff val="80000"/>
                </a:schemeClr>
              </a:solidFill>
            </a:rPr>
            <a:t>כימיה במשטרה</a:t>
          </a:r>
          <a:endParaRPr lang="he-IL" sz="2000" b="1" dirty="0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8793C95B-00E1-4300-83D9-2FB76EE0DB77}" type="parTrans" cxnId="{970A7EA7-DB82-432C-B3C3-092349631A95}">
      <dgm:prSet/>
      <dgm:spPr/>
      <dgm:t>
        <a:bodyPr/>
        <a:lstStyle/>
        <a:p>
          <a:pPr rtl="1"/>
          <a:endParaRPr lang="he-IL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98088768-9DD9-4F1C-8A45-6C171D131E58}" type="sibTrans" cxnId="{970A7EA7-DB82-432C-B3C3-092349631A95}">
      <dgm:prSet/>
      <dgm:spPr/>
      <dgm:t>
        <a:bodyPr/>
        <a:lstStyle/>
        <a:p>
          <a:pPr rtl="1"/>
          <a:endParaRPr lang="he-IL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EBB085A9-80A2-45E4-B25D-74EDAD658474}">
      <dgm:prSet phldrT="[טקסט]" custT="1"/>
      <dgm:spPr/>
      <dgm:t>
        <a:bodyPr/>
        <a:lstStyle/>
        <a:p>
          <a:pPr rtl="1"/>
          <a:r>
            <a:rPr lang="he-IL" sz="2000" b="1">
              <a:solidFill>
                <a:schemeClr val="accent4">
                  <a:lumMod val="20000"/>
                  <a:lumOff val="80000"/>
                </a:schemeClr>
              </a:solidFill>
            </a:rPr>
            <a:t>אור וצבע בכימיה</a:t>
          </a:r>
          <a:endParaRPr lang="he-IL" sz="2000" b="1" dirty="0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EE106AD7-791D-4EC0-8536-DDA31A4C8139}" type="parTrans" cxnId="{D873A8F9-C176-4A62-84E4-8BB3F22421BE}">
      <dgm:prSet/>
      <dgm:spPr/>
      <dgm:t>
        <a:bodyPr/>
        <a:lstStyle/>
        <a:p>
          <a:pPr rtl="1"/>
          <a:endParaRPr lang="he-IL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5559954B-3E1D-414D-9FEB-861566B34D9E}" type="sibTrans" cxnId="{D873A8F9-C176-4A62-84E4-8BB3F22421BE}">
      <dgm:prSet/>
      <dgm:spPr/>
      <dgm:t>
        <a:bodyPr/>
        <a:lstStyle/>
        <a:p>
          <a:pPr rtl="1"/>
          <a:endParaRPr lang="he-IL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B5005F58-F4D3-46D5-AA6C-27F777EE6D6C}">
      <dgm:prSet phldrT="[טקסט]" custT="1"/>
      <dgm:spPr>
        <a:solidFill>
          <a:schemeClr val="accent3">
            <a:lumMod val="50000"/>
          </a:schemeClr>
        </a:solidFill>
      </dgm:spPr>
      <dgm:t>
        <a:bodyPr/>
        <a:lstStyle/>
        <a:p>
          <a:pPr rtl="1"/>
          <a:r>
            <a:rPr lang="he-IL" sz="2000" b="1">
              <a:solidFill>
                <a:schemeClr val="accent4">
                  <a:lumMod val="20000"/>
                  <a:lumOff val="80000"/>
                </a:schemeClr>
              </a:solidFill>
            </a:rPr>
            <a:t>כימיה וקוסמטיקה</a:t>
          </a:r>
          <a:endParaRPr lang="he-IL" sz="2000" b="1" dirty="0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8AB61E52-1C4E-4049-88D7-CF71C1CAEC67}" type="parTrans" cxnId="{CEA70A38-90CB-4064-B50E-6D6D2FFAC2CA}">
      <dgm:prSet/>
      <dgm:spPr/>
      <dgm:t>
        <a:bodyPr/>
        <a:lstStyle/>
        <a:p>
          <a:pPr rtl="1"/>
          <a:endParaRPr lang="he-IL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33F0360D-6CE3-4959-A08B-8F781DFA8093}" type="sibTrans" cxnId="{CEA70A38-90CB-4064-B50E-6D6D2FFAC2CA}">
      <dgm:prSet/>
      <dgm:spPr/>
      <dgm:t>
        <a:bodyPr/>
        <a:lstStyle/>
        <a:p>
          <a:pPr rtl="1"/>
          <a:endParaRPr lang="he-IL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7FABED6A-ACB1-41D6-936E-378A78A9D94F}">
      <dgm:prSet custT="1"/>
      <dgm:spPr/>
      <dgm:t>
        <a:bodyPr/>
        <a:lstStyle/>
        <a:p>
          <a:pPr rtl="1"/>
          <a:r>
            <a:rPr lang="he-IL" sz="2000" b="1">
              <a:solidFill>
                <a:schemeClr val="accent4">
                  <a:lumMod val="20000"/>
                  <a:lumOff val="80000"/>
                </a:schemeClr>
              </a:solidFill>
            </a:rPr>
            <a:t>כימיה עבר והווה</a:t>
          </a:r>
          <a:endParaRPr lang="he-IL" sz="2000" b="1" dirty="0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320B33E4-2ADE-4A4A-8EFD-AFFC72D878DB}" type="parTrans" cxnId="{F2605771-E789-4CEA-923A-83BD728BC6BB}">
      <dgm:prSet/>
      <dgm:spPr/>
      <dgm:t>
        <a:bodyPr/>
        <a:lstStyle/>
        <a:p>
          <a:pPr rtl="1"/>
          <a:endParaRPr lang="he-IL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3B4014F9-F771-4737-AC53-585CD764BF12}" type="sibTrans" cxnId="{F2605771-E789-4CEA-923A-83BD728BC6BB}">
      <dgm:prSet/>
      <dgm:spPr/>
      <dgm:t>
        <a:bodyPr/>
        <a:lstStyle/>
        <a:p>
          <a:pPr rtl="1"/>
          <a:endParaRPr lang="he-IL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5B14F4D5-0A20-4FC5-B1F6-A18189CD807F}">
      <dgm:prSet custT="1"/>
      <dgm:spPr/>
      <dgm:t>
        <a:bodyPr/>
        <a:lstStyle/>
        <a:p>
          <a:pPr rtl="1"/>
          <a:r>
            <a:rPr lang="he-IL" sz="2400" b="1">
              <a:solidFill>
                <a:schemeClr val="accent4">
                  <a:lumMod val="20000"/>
                  <a:lumOff val="80000"/>
                </a:schemeClr>
              </a:solidFill>
            </a:rPr>
            <a:t>כימיה מתוקה</a:t>
          </a:r>
          <a:endParaRPr lang="he-IL" sz="2400" b="1" dirty="0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8A554F08-2043-42B0-BC1B-9ABA1E2BAB3F}" type="parTrans" cxnId="{1DFC4C9F-25B1-4770-9F4A-6127257B0EC3}">
      <dgm:prSet/>
      <dgm:spPr/>
      <dgm:t>
        <a:bodyPr/>
        <a:lstStyle/>
        <a:p>
          <a:pPr rtl="1"/>
          <a:endParaRPr lang="he-IL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01ADE14C-A3F1-4583-BC8D-450226BCDC44}" type="sibTrans" cxnId="{1DFC4C9F-25B1-4770-9F4A-6127257B0EC3}">
      <dgm:prSet/>
      <dgm:spPr/>
      <dgm:t>
        <a:bodyPr/>
        <a:lstStyle/>
        <a:p>
          <a:pPr rtl="1"/>
          <a:endParaRPr lang="he-IL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221E2C5B-45BF-477F-87AE-0512CA196875}">
      <dgm:prSet/>
      <dgm:spPr>
        <a:solidFill>
          <a:srgbClr val="00B050"/>
        </a:solidFill>
      </dgm:spPr>
      <dgm:t>
        <a:bodyPr/>
        <a:lstStyle/>
        <a:p>
          <a:pPr rtl="1"/>
          <a:r>
            <a:rPr lang="he-IL">
              <a:solidFill>
                <a:schemeClr val="accent4">
                  <a:lumMod val="20000"/>
                  <a:lumOff val="80000"/>
                </a:schemeClr>
              </a:solidFill>
            </a:rPr>
            <a:t>כימיה ברפואה</a:t>
          </a:r>
          <a:endParaRPr lang="he-IL" dirty="0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04CD1558-E46A-44CA-A4FA-7C9787D4F4FE}" type="parTrans" cxnId="{BD2447F6-E05B-4727-A347-D78DD166FE53}">
      <dgm:prSet/>
      <dgm:spPr/>
      <dgm:t>
        <a:bodyPr/>
        <a:lstStyle/>
        <a:p>
          <a:pPr rtl="1"/>
          <a:endParaRPr lang="he-IL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E11C9710-EC3A-48D2-94E3-E6752CD502D9}" type="sibTrans" cxnId="{BD2447F6-E05B-4727-A347-D78DD166FE53}">
      <dgm:prSet/>
      <dgm:spPr/>
      <dgm:t>
        <a:bodyPr/>
        <a:lstStyle/>
        <a:p>
          <a:pPr rtl="1"/>
          <a:endParaRPr lang="he-IL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CA35EF43-83D1-4858-B6FD-9E286BBEB79C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pPr rtl="1"/>
          <a:r>
            <a:rPr lang="he-IL">
              <a:solidFill>
                <a:schemeClr val="accent4">
                  <a:lumMod val="20000"/>
                  <a:lumOff val="80000"/>
                </a:schemeClr>
              </a:solidFill>
            </a:rPr>
            <a:t>כימיה מדליקה</a:t>
          </a:r>
          <a:endParaRPr lang="he-IL" dirty="0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702E1664-59D9-47D2-BC9C-ACD560D5BCB2}" type="parTrans" cxnId="{CE773E0B-2B47-42E4-83D5-A16AD4F42E44}">
      <dgm:prSet/>
      <dgm:spPr/>
      <dgm:t>
        <a:bodyPr/>
        <a:lstStyle/>
        <a:p>
          <a:pPr rtl="1"/>
          <a:endParaRPr lang="he-IL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7BF758D1-F413-4123-B53B-4E38A6ED7662}" type="sibTrans" cxnId="{CE773E0B-2B47-42E4-83D5-A16AD4F42E44}">
      <dgm:prSet/>
      <dgm:spPr/>
      <dgm:t>
        <a:bodyPr/>
        <a:lstStyle/>
        <a:p>
          <a:pPr rtl="1"/>
          <a:endParaRPr lang="he-IL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9A2F6A15-0164-450C-87EE-A0A5FACB5481}" type="pres">
      <dgm:prSet presAssocID="{CBE4B95D-ECE9-43F0-BC9E-7284FA575A9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FD3BD31-8574-44DD-B0D9-C8BE33D114BF}" type="pres">
      <dgm:prSet presAssocID="{8FC8041A-9FF9-49D3-9245-8F09DCEDF733}" presName="centerShape" presStyleLbl="node0" presStyleIdx="0" presStyleCnt="1" custScaleX="108325" custScaleY="81196"/>
      <dgm:spPr/>
    </dgm:pt>
    <dgm:pt modelId="{0E5B1497-2153-4E71-BE1C-8357B555B405}" type="pres">
      <dgm:prSet presAssocID="{C2AA58F6-395E-46CC-A39D-94CAA6E83FC0}" presName="node" presStyleLbl="node1" presStyleIdx="0" presStyleCnt="8" custScaleX="138975">
        <dgm:presLayoutVars>
          <dgm:bulletEnabled val="1"/>
        </dgm:presLayoutVars>
      </dgm:prSet>
      <dgm:spPr/>
    </dgm:pt>
    <dgm:pt modelId="{45F0509C-0608-465E-B7AD-A9A614573F27}" type="pres">
      <dgm:prSet presAssocID="{C2AA58F6-395E-46CC-A39D-94CAA6E83FC0}" presName="dummy" presStyleCnt="0"/>
      <dgm:spPr/>
    </dgm:pt>
    <dgm:pt modelId="{D2F3F063-DA76-491E-8125-4258AD6EF086}" type="pres">
      <dgm:prSet presAssocID="{9645B039-D2B6-4529-83E7-84F8922F6410}" presName="sibTrans" presStyleLbl="sibTrans2D1" presStyleIdx="0" presStyleCnt="8" custLinFactNeighborX="-1375" custLinFactNeighborY="-1435"/>
      <dgm:spPr/>
    </dgm:pt>
    <dgm:pt modelId="{2BCCC412-C2C8-46B3-8698-DCEE57AF2DBC}" type="pres">
      <dgm:prSet presAssocID="{5B14F4D5-0A20-4FC5-B1F6-A18189CD807F}" presName="node" presStyleLbl="node1" presStyleIdx="1" presStyleCnt="8" custScaleX="133444">
        <dgm:presLayoutVars>
          <dgm:bulletEnabled val="1"/>
        </dgm:presLayoutVars>
      </dgm:prSet>
      <dgm:spPr/>
    </dgm:pt>
    <dgm:pt modelId="{F5A785EE-2051-4AB0-A464-61051FFB7330}" type="pres">
      <dgm:prSet presAssocID="{5B14F4D5-0A20-4FC5-B1F6-A18189CD807F}" presName="dummy" presStyleCnt="0"/>
      <dgm:spPr/>
    </dgm:pt>
    <dgm:pt modelId="{2CAE7011-AE73-49D8-9A09-E927F7B0B993}" type="pres">
      <dgm:prSet presAssocID="{01ADE14C-A3F1-4583-BC8D-450226BCDC44}" presName="sibTrans" presStyleLbl="sibTrans2D1" presStyleIdx="1" presStyleCnt="8"/>
      <dgm:spPr/>
    </dgm:pt>
    <dgm:pt modelId="{C6DC45DE-7C36-4AEB-AFDF-65957AE4F2A7}" type="pres">
      <dgm:prSet presAssocID="{221E2C5B-45BF-477F-87AE-0512CA196875}" presName="node" presStyleLbl="node1" presStyleIdx="2" presStyleCnt="8" custScaleX="127670">
        <dgm:presLayoutVars>
          <dgm:bulletEnabled val="1"/>
        </dgm:presLayoutVars>
      </dgm:prSet>
      <dgm:spPr/>
    </dgm:pt>
    <dgm:pt modelId="{C4D43680-3F17-4BC2-BC98-A4AB4061D0FA}" type="pres">
      <dgm:prSet presAssocID="{221E2C5B-45BF-477F-87AE-0512CA196875}" presName="dummy" presStyleCnt="0"/>
      <dgm:spPr/>
    </dgm:pt>
    <dgm:pt modelId="{F26A5D9D-ED41-4549-8414-EA8EC9FBCFCC}" type="pres">
      <dgm:prSet presAssocID="{E11C9710-EC3A-48D2-94E3-E6752CD502D9}" presName="sibTrans" presStyleLbl="sibTrans2D1" presStyleIdx="2" presStyleCnt="8"/>
      <dgm:spPr/>
    </dgm:pt>
    <dgm:pt modelId="{3FFA49B3-116F-4D02-B6D7-7F152DE8EE5F}" type="pres">
      <dgm:prSet presAssocID="{46DFFBA2-A904-47A9-A078-12345F0EA88D}" presName="node" presStyleLbl="node1" presStyleIdx="3" presStyleCnt="8" custScaleX="142882">
        <dgm:presLayoutVars>
          <dgm:bulletEnabled val="1"/>
        </dgm:presLayoutVars>
      </dgm:prSet>
      <dgm:spPr/>
    </dgm:pt>
    <dgm:pt modelId="{94DDBB51-8456-493C-AA13-68A17847A0ED}" type="pres">
      <dgm:prSet presAssocID="{46DFFBA2-A904-47A9-A078-12345F0EA88D}" presName="dummy" presStyleCnt="0"/>
      <dgm:spPr/>
    </dgm:pt>
    <dgm:pt modelId="{7FF63C08-5574-4D30-A80D-5F78259C679B}" type="pres">
      <dgm:prSet presAssocID="{98088768-9DD9-4F1C-8A45-6C171D131E58}" presName="sibTrans" presStyleLbl="sibTrans2D1" presStyleIdx="3" presStyleCnt="8"/>
      <dgm:spPr/>
    </dgm:pt>
    <dgm:pt modelId="{51A7180E-6145-4E4B-8CDE-9C5D369FA53F}" type="pres">
      <dgm:prSet presAssocID="{7FABED6A-ACB1-41D6-936E-378A78A9D94F}" presName="node" presStyleLbl="node1" presStyleIdx="4" presStyleCnt="8" custScaleX="147390">
        <dgm:presLayoutVars>
          <dgm:bulletEnabled val="1"/>
        </dgm:presLayoutVars>
      </dgm:prSet>
      <dgm:spPr/>
    </dgm:pt>
    <dgm:pt modelId="{AA9075B5-42C3-4916-A3F4-3B6B66DDC27C}" type="pres">
      <dgm:prSet presAssocID="{7FABED6A-ACB1-41D6-936E-378A78A9D94F}" presName="dummy" presStyleCnt="0"/>
      <dgm:spPr/>
    </dgm:pt>
    <dgm:pt modelId="{0950F65B-3AAC-4FC3-BD05-1328A89925CD}" type="pres">
      <dgm:prSet presAssocID="{3B4014F9-F771-4737-AC53-585CD764BF12}" presName="sibTrans" presStyleLbl="sibTrans2D1" presStyleIdx="4" presStyleCnt="8"/>
      <dgm:spPr/>
    </dgm:pt>
    <dgm:pt modelId="{6A84D1B3-5DBF-42E1-865F-8EF4332F45CB}" type="pres">
      <dgm:prSet presAssocID="{EBB085A9-80A2-45E4-B25D-74EDAD658474}" presName="node" presStyleLbl="node1" presStyleIdx="5" presStyleCnt="8" custScaleX="147971">
        <dgm:presLayoutVars>
          <dgm:bulletEnabled val="1"/>
        </dgm:presLayoutVars>
      </dgm:prSet>
      <dgm:spPr/>
    </dgm:pt>
    <dgm:pt modelId="{9838B56B-3D18-4864-BACB-D222BC2BC137}" type="pres">
      <dgm:prSet presAssocID="{EBB085A9-80A2-45E4-B25D-74EDAD658474}" presName="dummy" presStyleCnt="0"/>
      <dgm:spPr/>
    </dgm:pt>
    <dgm:pt modelId="{265E0D77-4E3A-4B7B-BC61-D4D1286B94C0}" type="pres">
      <dgm:prSet presAssocID="{5559954B-3E1D-414D-9FEB-861566B34D9E}" presName="sibTrans" presStyleLbl="sibTrans2D1" presStyleIdx="5" presStyleCnt="8"/>
      <dgm:spPr/>
    </dgm:pt>
    <dgm:pt modelId="{C5E3452C-0DA3-4E42-8251-1C42EB99A3C7}" type="pres">
      <dgm:prSet presAssocID="{B5005F58-F4D3-46D5-AA6C-27F777EE6D6C}" presName="node" presStyleLbl="node1" presStyleIdx="6" presStyleCnt="8" custScaleX="165213" custRadScaleRad="97616" custRadScaleInc="-19739">
        <dgm:presLayoutVars>
          <dgm:bulletEnabled val="1"/>
        </dgm:presLayoutVars>
      </dgm:prSet>
      <dgm:spPr/>
    </dgm:pt>
    <dgm:pt modelId="{EE0D74AD-B548-4B5B-B221-C6E58AAD5E10}" type="pres">
      <dgm:prSet presAssocID="{B5005F58-F4D3-46D5-AA6C-27F777EE6D6C}" presName="dummy" presStyleCnt="0"/>
      <dgm:spPr/>
    </dgm:pt>
    <dgm:pt modelId="{64E4CF0C-F635-451D-A83F-6BC1E0422FE7}" type="pres">
      <dgm:prSet presAssocID="{33F0360D-6CE3-4959-A08B-8F781DFA8093}" presName="sibTrans" presStyleLbl="sibTrans2D1" presStyleIdx="6" presStyleCnt="8"/>
      <dgm:spPr/>
    </dgm:pt>
    <dgm:pt modelId="{90DCBDE5-C0F0-4143-8039-B6B9AF352F72}" type="pres">
      <dgm:prSet presAssocID="{CA35EF43-83D1-4858-B6FD-9E286BBEB79C}" presName="node" presStyleLbl="node1" presStyleIdx="7" presStyleCnt="8" custScaleX="160610">
        <dgm:presLayoutVars>
          <dgm:bulletEnabled val="1"/>
        </dgm:presLayoutVars>
      </dgm:prSet>
      <dgm:spPr/>
    </dgm:pt>
    <dgm:pt modelId="{A50F9BC5-8863-4F2A-B804-28764F54E77E}" type="pres">
      <dgm:prSet presAssocID="{CA35EF43-83D1-4858-B6FD-9E286BBEB79C}" presName="dummy" presStyleCnt="0"/>
      <dgm:spPr/>
    </dgm:pt>
    <dgm:pt modelId="{2AC2378B-3BBB-4A21-9472-068ABFECA5A9}" type="pres">
      <dgm:prSet presAssocID="{7BF758D1-F413-4123-B53B-4E38A6ED7662}" presName="sibTrans" presStyleLbl="sibTrans2D1" presStyleIdx="7" presStyleCnt="8"/>
      <dgm:spPr/>
    </dgm:pt>
  </dgm:ptLst>
  <dgm:cxnLst>
    <dgm:cxn modelId="{CE773E0B-2B47-42E4-83D5-A16AD4F42E44}" srcId="{8FC8041A-9FF9-49D3-9245-8F09DCEDF733}" destId="{CA35EF43-83D1-4858-B6FD-9E286BBEB79C}" srcOrd="7" destOrd="0" parTransId="{702E1664-59D9-47D2-BC9C-ACD560D5BCB2}" sibTransId="{7BF758D1-F413-4123-B53B-4E38A6ED7662}"/>
    <dgm:cxn modelId="{61B3E71A-D1C3-4B42-B0D8-58BBA06F1CDF}" type="presOf" srcId="{01ADE14C-A3F1-4583-BC8D-450226BCDC44}" destId="{2CAE7011-AE73-49D8-9A09-E927F7B0B993}" srcOrd="0" destOrd="0" presId="urn:microsoft.com/office/officeart/2005/8/layout/radial6"/>
    <dgm:cxn modelId="{CEA70A38-90CB-4064-B50E-6D6D2FFAC2CA}" srcId="{8FC8041A-9FF9-49D3-9245-8F09DCEDF733}" destId="{B5005F58-F4D3-46D5-AA6C-27F777EE6D6C}" srcOrd="6" destOrd="0" parTransId="{8AB61E52-1C4E-4049-88D7-CF71C1CAEC67}" sibTransId="{33F0360D-6CE3-4959-A08B-8F781DFA8093}"/>
    <dgm:cxn modelId="{8D391539-5867-4590-B16E-CDDE784C8D10}" srcId="{8FC8041A-9FF9-49D3-9245-8F09DCEDF733}" destId="{C2AA58F6-395E-46CC-A39D-94CAA6E83FC0}" srcOrd="0" destOrd="0" parTransId="{9129EF03-44DF-4F63-B91A-702A080A2B61}" sibTransId="{9645B039-D2B6-4529-83E7-84F8922F6410}"/>
    <dgm:cxn modelId="{5B798049-DB8F-4540-9690-B38A232ECA3E}" type="presOf" srcId="{C2AA58F6-395E-46CC-A39D-94CAA6E83FC0}" destId="{0E5B1497-2153-4E71-BE1C-8357B555B405}" srcOrd="0" destOrd="0" presId="urn:microsoft.com/office/officeart/2005/8/layout/radial6"/>
    <dgm:cxn modelId="{CE6C306C-CB5C-4369-B8FF-8B74A879B310}" type="presOf" srcId="{221E2C5B-45BF-477F-87AE-0512CA196875}" destId="{C6DC45DE-7C36-4AEB-AFDF-65957AE4F2A7}" srcOrd="0" destOrd="0" presId="urn:microsoft.com/office/officeart/2005/8/layout/radial6"/>
    <dgm:cxn modelId="{85C4324D-DA4A-4E90-BB72-3E57A4DBAEB5}" type="presOf" srcId="{5559954B-3E1D-414D-9FEB-861566B34D9E}" destId="{265E0D77-4E3A-4B7B-BC61-D4D1286B94C0}" srcOrd="0" destOrd="0" presId="urn:microsoft.com/office/officeart/2005/8/layout/radial6"/>
    <dgm:cxn modelId="{7610706F-850A-4570-B720-3B588E83CEFE}" type="presOf" srcId="{CA35EF43-83D1-4858-B6FD-9E286BBEB79C}" destId="{90DCBDE5-C0F0-4143-8039-B6B9AF352F72}" srcOrd="0" destOrd="0" presId="urn:microsoft.com/office/officeart/2005/8/layout/radial6"/>
    <dgm:cxn modelId="{F2605771-E789-4CEA-923A-83BD728BC6BB}" srcId="{8FC8041A-9FF9-49D3-9245-8F09DCEDF733}" destId="{7FABED6A-ACB1-41D6-936E-378A78A9D94F}" srcOrd="4" destOrd="0" parTransId="{320B33E4-2ADE-4A4A-8EFD-AFFC72D878DB}" sibTransId="{3B4014F9-F771-4737-AC53-585CD764BF12}"/>
    <dgm:cxn modelId="{284D9673-B6C9-42C1-B037-625C8C10BF2C}" type="presOf" srcId="{EBB085A9-80A2-45E4-B25D-74EDAD658474}" destId="{6A84D1B3-5DBF-42E1-865F-8EF4332F45CB}" srcOrd="0" destOrd="0" presId="urn:microsoft.com/office/officeart/2005/8/layout/radial6"/>
    <dgm:cxn modelId="{02DFF676-0F5F-442E-A961-4E1CA49EFDAC}" type="presOf" srcId="{3B4014F9-F771-4737-AC53-585CD764BF12}" destId="{0950F65B-3AAC-4FC3-BD05-1328A89925CD}" srcOrd="0" destOrd="0" presId="urn:microsoft.com/office/officeart/2005/8/layout/radial6"/>
    <dgm:cxn modelId="{5589315A-0833-443D-A1D4-D7F45E7DF45C}" type="presOf" srcId="{7FABED6A-ACB1-41D6-936E-378A78A9D94F}" destId="{51A7180E-6145-4E4B-8CDE-9C5D369FA53F}" srcOrd="0" destOrd="0" presId="urn:microsoft.com/office/officeart/2005/8/layout/radial6"/>
    <dgm:cxn modelId="{A70BD07D-BFB3-49A1-8479-92483C5E3854}" type="presOf" srcId="{5B14F4D5-0A20-4FC5-B1F6-A18189CD807F}" destId="{2BCCC412-C2C8-46B3-8698-DCEE57AF2DBC}" srcOrd="0" destOrd="0" presId="urn:microsoft.com/office/officeart/2005/8/layout/radial6"/>
    <dgm:cxn modelId="{73CBA58A-ED6E-4B97-BC75-D8CAF8D125CA}" type="presOf" srcId="{46DFFBA2-A904-47A9-A078-12345F0EA88D}" destId="{3FFA49B3-116F-4D02-B6D7-7F152DE8EE5F}" srcOrd="0" destOrd="0" presId="urn:microsoft.com/office/officeart/2005/8/layout/radial6"/>
    <dgm:cxn modelId="{1DFC4C9F-25B1-4770-9F4A-6127257B0EC3}" srcId="{8FC8041A-9FF9-49D3-9245-8F09DCEDF733}" destId="{5B14F4D5-0A20-4FC5-B1F6-A18189CD807F}" srcOrd="1" destOrd="0" parTransId="{8A554F08-2043-42B0-BC1B-9ABA1E2BAB3F}" sibTransId="{01ADE14C-A3F1-4583-BC8D-450226BCDC44}"/>
    <dgm:cxn modelId="{970A7EA7-DB82-432C-B3C3-092349631A95}" srcId="{8FC8041A-9FF9-49D3-9245-8F09DCEDF733}" destId="{46DFFBA2-A904-47A9-A078-12345F0EA88D}" srcOrd="3" destOrd="0" parTransId="{8793C95B-00E1-4300-83D9-2FB76EE0DB77}" sibTransId="{98088768-9DD9-4F1C-8A45-6C171D131E58}"/>
    <dgm:cxn modelId="{34B2F4BA-1BD1-4036-84F7-9C45F347B675}" type="presOf" srcId="{B5005F58-F4D3-46D5-AA6C-27F777EE6D6C}" destId="{C5E3452C-0DA3-4E42-8251-1C42EB99A3C7}" srcOrd="0" destOrd="0" presId="urn:microsoft.com/office/officeart/2005/8/layout/radial6"/>
    <dgm:cxn modelId="{C1DC5AC1-DC4E-4328-9DDB-D19C8D5865D1}" type="presOf" srcId="{98088768-9DD9-4F1C-8A45-6C171D131E58}" destId="{7FF63C08-5574-4D30-A80D-5F78259C679B}" srcOrd="0" destOrd="0" presId="urn:microsoft.com/office/officeart/2005/8/layout/radial6"/>
    <dgm:cxn modelId="{E6D731C2-FADB-4023-90FB-B514FB71B77B}" type="presOf" srcId="{33F0360D-6CE3-4959-A08B-8F781DFA8093}" destId="{64E4CF0C-F635-451D-A83F-6BC1E0422FE7}" srcOrd="0" destOrd="0" presId="urn:microsoft.com/office/officeart/2005/8/layout/radial6"/>
    <dgm:cxn modelId="{58922CC3-02EC-4050-9A3A-C70D971DF3C9}" type="presOf" srcId="{9645B039-D2B6-4529-83E7-84F8922F6410}" destId="{D2F3F063-DA76-491E-8125-4258AD6EF086}" srcOrd="0" destOrd="0" presId="urn:microsoft.com/office/officeart/2005/8/layout/radial6"/>
    <dgm:cxn modelId="{C15494C8-3B98-4394-996C-5912B36AC531}" type="presOf" srcId="{7BF758D1-F413-4123-B53B-4E38A6ED7662}" destId="{2AC2378B-3BBB-4A21-9472-068ABFECA5A9}" srcOrd="0" destOrd="0" presId="urn:microsoft.com/office/officeart/2005/8/layout/radial6"/>
    <dgm:cxn modelId="{4E9CFECF-9DFB-4E80-88E2-7604BDB6DEEC}" type="presOf" srcId="{E11C9710-EC3A-48D2-94E3-E6752CD502D9}" destId="{F26A5D9D-ED41-4549-8414-EA8EC9FBCFCC}" srcOrd="0" destOrd="0" presId="urn:microsoft.com/office/officeart/2005/8/layout/radial6"/>
    <dgm:cxn modelId="{B38FEDE8-04EA-4330-88BD-5C13745F0156}" type="presOf" srcId="{CBE4B95D-ECE9-43F0-BC9E-7284FA575A9E}" destId="{9A2F6A15-0164-450C-87EE-A0A5FACB5481}" srcOrd="0" destOrd="0" presId="urn:microsoft.com/office/officeart/2005/8/layout/radial6"/>
    <dgm:cxn modelId="{796C96E9-972F-4A5A-B6EF-6E75497495A0}" type="presOf" srcId="{8FC8041A-9FF9-49D3-9245-8F09DCEDF733}" destId="{0FD3BD31-8574-44DD-B0D9-C8BE33D114BF}" srcOrd="0" destOrd="0" presId="urn:microsoft.com/office/officeart/2005/8/layout/radial6"/>
    <dgm:cxn modelId="{BD2447F6-E05B-4727-A347-D78DD166FE53}" srcId="{8FC8041A-9FF9-49D3-9245-8F09DCEDF733}" destId="{221E2C5B-45BF-477F-87AE-0512CA196875}" srcOrd="2" destOrd="0" parTransId="{04CD1558-E46A-44CA-A4FA-7C9787D4F4FE}" sibTransId="{E11C9710-EC3A-48D2-94E3-E6752CD502D9}"/>
    <dgm:cxn modelId="{D873A8F9-C176-4A62-84E4-8BB3F22421BE}" srcId="{8FC8041A-9FF9-49D3-9245-8F09DCEDF733}" destId="{EBB085A9-80A2-45E4-B25D-74EDAD658474}" srcOrd="5" destOrd="0" parTransId="{EE106AD7-791D-4EC0-8536-DDA31A4C8139}" sibTransId="{5559954B-3E1D-414D-9FEB-861566B34D9E}"/>
    <dgm:cxn modelId="{57C0A8FA-C451-47F4-81FA-EAFA8C6754A6}" srcId="{CBE4B95D-ECE9-43F0-BC9E-7284FA575A9E}" destId="{8FC8041A-9FF9-49D3-9245-8F09DCEDF733}" srcOrd="0" destOrd="0" parTransId="{0F067477-F157-428D-8AFE-CA42C800D636}" sibTransId="{BA097F2D-0EA0-4C82-ACA6-A93B69119628}"/>
    <dgm:cxn modelId="{EDFFD088-581E-4273-BE5F-AF3ABDC249D2}" type="presParOf" srcId="{9A2F6A15-0164-450C-87EE-A0A5FACB5481}" destId="{0FD3BD31-8574-44DD-B0D9-C8BE33D114BF}" srcOrd="0" destOrd="0" presId="urn:microsoft.com/office/officeart/2005/8/layout/radial6"/>
    <dgm:cxn modelId="{5DF39441-2D0F-4D35-B60C-E98202C1F6F1}" type="presParOf" srcId="{9A2F6A15-0164-450C-87EE-A0A5FACB5481}" destId="{0E5B1497-2153-4E71-BE1C-8357B555B405}" srcOrd="1" destOrd="0" presId="urn:microsoft.com/office/officeart/2005/8/layout/radial6"/>
    <dgm:cxn modelId="{F1E4FDA1-C1E1-4850-A8D9-885EDD5C35D6}" type="presParOf" srcId="{9A2F6A15-0164-450C-87EE-A0A5FACB5481}" destId="{45F0509C-0608-465E-B7AD-A9A614573F27}" srcOrd="2" destOrd="0" presId="urn:microsoft.com/office/officeart/2005/8/layout/radial6"/>
    <dgm:cxn modelId="{484D82BE-9BB2-42B3-A6EB-6F4022538EF0}" type="presParOf" srcId="{9A2F6A15-0164-450C-87EE-A0A5FACB5481}" destId="{D2F3F063-DA76-491E-8125-4258AD6EF086}" srcOrd="3" destOrd="0" presId="urn:microsoft.com/office/officeart/2005/8/layout/radial6"/>
    <dgm:cxn modelId="{64372375-3CB8-412B-AA82-67D4E4D25334}" type="presParOf" srcId="{9A2F6A15-0164-450C-87EE-A0A5FACB5481}" destId="{2BCCC412-C2C8-46B3-8698-DCEE57AF2DBC}" srcOrd="4" destOrd="0" presId="urn:microsoft.com/office/officeart/2005/8/layout/radial6"/>
    <dgm:cxn modelId="{6363FFD3-A620-4BDF-A025-F3F146BC3F9C}" type="presParOf" srcId="{9A2F6A15-0164-450C-87EE-A0A5FACB5481}" destId="{F5A785EE-2051-4AB0-A464-61051FFB7330}" srcOrd="5" destOrd="0" presId="urn:microsoft.com/office/officeart/2005/8/layout/radial6"/>
    <dgm:cxn modelId="{2F6C33A2-85D0-4FC7-897F-8D736886B5EA}" type="presParOf" srcId="{9A2F6A15-0164-450C-87EE-A0A5FACB5481}" destId="{2CAE7011-AE73-49D8-9A09-E927F7B0B993}" srcOrd="6" destOrd="0" presId="urn:microsoft.com/office/officeart/2005/8/layout/radial6"/>
    <dgm:cxn modelId="{654E91F8-C693-4D37-B4FE-42AAB8521702}" type="presParOf" srcId="{9A2F6A15-0164-450C-87EE-A0A5FACB5481}" destId="{C6DC45DE-7C36-4AEB-AFDF-65957AE4F2A7}" srcOrd="7" destOrd="0" presId="urn:microsoft.com/office/officeart/2005/8/layout/radial6"/>
    <dgm:cxn modelId="{9FE4810B-35F6-4469-8F20-6376A7A9AC9C}" type="presParOf" srcId="{9A2F6A15-0164-450C-87EE-A0A5FACB5481}" destId="{C4D43680-3F17-4BC2-BC98-A4AB4061D0FA}" srcOrd="8" destOrd="0" presId="urn:microsoft.com/office/officeart/2005/8/layout/radial6"/>
    <dgm:cxn modelId="{01780DC5-3285-4349-B2E8-3140B7ACD66A}" type="presParOf" srcId="{9A2F6A15-0164-450C-87EE-A0A5FACB5481}" destId="{F26A5D9D-ED41-4549-8414-EA8EC9FBCFCC}" srcOrd="9" destOrd="0" presId="urn:microsoft.com/office/officeart/2005/8/layout/radial6"/>
    <dgm:cxn modelId="{11F92522-6934-41B2-A046-5B54500F3806}" type="presParOf" srcId="{9A2F6A15-0164-450C-87EE-A0A5FACB5481}" destId="{3FFA49B3-116F-4D02-B6D7-7F152DE8EE5F}" srcOrd="10" destOrd="0" presId="urn:microsoft.com/office/officeart/2005/8/layout/radial6"/>
    <dgm:cxn modelId="{14A98FAD-6AAA-4E22-84E9-D5D3A37D9ACB}" type="presParOf" srcId="{9A2F6A15-0164-450C-87EE-A0A5FACB5481}" destId="{94DDBB51-8456-493C-AA13-68A17847A0ED}" srcOrd="11" destOrd="0" presId="urn:microsoft.com/office/officeart/2005/8/layout/radial6"/>
    <dgm:cxn modelId="{5230C2FD-A452-470C-BE5E-FCA17222F249}" type="presParOf" srcId="{9A2F6A15-0164-450C-87EE-A0A5FACB5481}" destId="{7FF63C08-5574-4D30-A80D-5F78259C679B}" srcOrd="12" destOrd="0" presId="urn:microsoft.com/office/officeart/2005/8/layout/radial6"/>
    <dgm:cxn modelId="{CB08A2BA-38CB-49C8-B14D-214360E07BED}" type="presParOf" srcId="{9A2F6A15-0164-450C-87EE-A0A5FACB5481}" destId="{51A7180E-6145-4E4B-8CDE-9C5D369FA53F}" srcOrd="13" destOrd="0" presId="urn:microsoft.com/office/officeart/2005/8/layout/radial6"/>
    <dgm:cxn modelId="{810BE5BB-993C-4609-BEBD-752395CA11EB}" type="presParOf" srcId="{9A2F6A15-0164-450C-87EE-A0A5FACB5481}" destId="{AA9075B5-42C3-4916-A3F4-3B6B66DDC27C}" srcOrd="14" destOrd="0" presId="urn:microsoft.com/office/officeart/2005/8/layout/radial6"/>
    <dgm:cxn modelId="{7A955D15-EA64-4C57-AF5C-81C68C94D2DE}" type="presParOf" srcId="{9A2F6A15-0164-450C-87EE-A0A5FACB5481}" destId="{0950F65B-3AAC-4FC3-BD05-1328A89925CD}" srcOrd="15" destOrd="0" presId="urn:microsoft.com/office/officeart/2005/8/layout/radial6"/>
    <dgm:cxn modelId="{1FCC7288-4FC2-41DB-A977-3C79BD80041F}" type="presParOf" srcId="{9A2F6A15-0164-450C-87EE-A0A5FACB5481}" destId="{6A84D1B3-5DBF-42E1-865F-8EF4332F45CB}" srcOrd="16" destOrd="0" presId="urn:microsoft.com/office/officeart/2005/8/layout/radial6"/>
    <dgm:cxn modelId="{88C5B877-DE1C-4F50-A98B-0DA8ED2492C1}" type="presParOf" srcId="{9A2F6A15-0164-450C-87EE-A0A5FACB5481}" destId="{9838B56B-3D18-4864-BACB-D222BC2BC137}" srcOrd="17" destOrd="0" presId="urn:microsoft.com/office/officeart/2005/8/layout/radial6"/>
    <dgm:cxn modelId="{175C6DEF-F832-4C47-9C14-BD99C337FBFD}" type="presParOf" srcId="{9A2F6A15-0164-450C-87EE-A0A5FACB5481}" destId="{265E0D77-4E3A-4B7B-BC61-D4D1286B94C0}" srcOrd="18" destOrd="0" presId="urn:microsoft.com/office/officeart/2005/8/layout/radial6"/>
    <dgm:cxn modelId="{05770988-E080-41DD-BCE6-E99735CAC41E}" type="presParOf" srcId="{9A2F6A15-0164-450C-87EE-A0A5FACB5481}" destId="{C5E3452C-0DA3-4E42-8251-1C42EB99A3C7}" srcOrd="19" destOrd="0" presId="urn:microsoft.com/office/officeart/2005/8/layout/radial6"/>
    <dgm:cxn modelId="{137B0AB3-0FC3-4C33-8DEC-9F87C9B9F6B5}" type="presParOf" srcId="{9A2F6A15-0164-450C-87EE-A0A5FACB5481}" destId="{EE0D74AD-B548-4B5B-B221-C6E58AAD5E10}" srcOrd="20" destOrd="0" presId="urn:microsoft.com/office/officeart/2005/8/layout/radial6"/>
    <dgm:cxn modelId="{7C802180-4820-437C-8DF3-78993188C5EE}" type="presParOf" srcId="{9A2F6A15-0164-450C-87EE-A0A5FACB5481}" destId="{64E4CF0C-F635-451D-A83F-6BC1E0422FE7}" srcOrd="21" destOrd="0" presId="urn:microsoft.com/office/officeart/2005/8/layout/radial6"/>
    <dgm:cxn modelId="{31F89360-C209-4BD0-9E2C-3F1238D7571E}" type="presParOf" srcId="{9A2F6A15-0164-450C-87EE-A0A5FACB5481}" destId="{90DCBDE5-C0F0-4143-8039-B6B9AF352F72}" srcOrd="22" destOrd="0" presId="urn:microsoft.com/office/officeart/2005/8/layout/radial6"/>
    <dgm:cxn modelId="{A3486830-AD91-4768-B017-AB93BD33196C}" type="presParOf" srcId="{9A2F6A15-0164-450C-87EE-A0A5FACB5481}" destId="{A50F9BC5-8863-4F2A-B804-28764F54E77E}" srcOrd="23" destOrd="0" presId="urn:microsoft.com/office/officeart/2005/8/layout/radial6"/>
    <dgm:cxn modelId="{06FB8B69-0428-4B98-BC77-DE2F38F1BB16}" type="presParOf" srcId="{9A2F6A15-0164-450C-87EE-A0A5FACB5481}" destId="{2AC2378B-3BBB-4A21-9472-068ABFECA5A9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D87063-31E5-4F7D-BB8A-3CD5EF847A0E}" type="doc">
      <dgm:prSet loTypeId="urn:microsoft.com/office/officeart/2005/8/layout/hierarchy2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he-IL"/>
        </a:p>
      </dgm:t>
    </dgm:pt>
    <dgm:pt modelId="{550D8306-5B5E-4167-B5E9-B07A84C576A8}">
      <dgm:prSet phldrT="[טקסט]" custT="1"/>
      <dgm:spPr>
        <a:solidFill>
          <a:srgbClr val="FF0000"/>
        </a:solidFill>
      </dgm:spPr>
      <dgm:t>
        <a:bodyPr/>
        <a:lstStyle/>
        <a:p>
          <a:pPr rtl="1"/>
          <a:r>
            <a:rPr lang="he-IL" sz="3600" dirty="0">
              <a:solidFill>
                <a:schemeClr val="tx1"/>
              </a:solidFill>
            </a:rPr>
            <a:t>כימיה במטבח</a:t>
          </a:r>
        </a:p>
      </dgm:t>
    </dgm:pt>
    <dgm:pt modelId="{A7DED27F-DD62-4162-8544-577C4EA70755}" type="parTrans" cxnId="{0C97CF8D-B553-491E-A72D-5E56179DF46E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297A9D98-531F-4BA8-98AC-67437CF0A480}" type="sibTrans" cxnId="{0C97CF8D-B553-491E-A72D-5E56179DF46E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9EDFD126-E13A-4F35-BB0B-6F09E9874F4A}">
      <dgm:prSet phldrT="[טקסט]" custT="1"/>
      <dgm:spPr/>
      <dgm:t>
        <a:bodyPr/>
        <a:lstStyle/>
        <a:p>
          <a:pPr rtl="1"/>
          <a:r>
            <a:rPr lang="he-IL" sz="2800" b="1" dirty="0" err="1">
              <a:solidFill>
                <a:schemeClr val="tx1"/>
              </a:solidFill>
            </a:rPr>
            <a:t>קולואידים</a:t>
          </a:r>
          <a:endParaRPr lang="he-IL" sz="2800" b="1" dirty="0">
            <a:solidFill>
              <a:schemeClr val="tx1"/>
            </a:solidFill>
          </a:endParaRPr>
        </a:p>
      </dgm:t>
    </dgm:pt>
    <dgm:pt modelId="{9BD733B2-788D-4A26-8717-EA1A25797163}" type="parTrans" cxnId="{3EC2C820-06C7-4CA5-9088-8BCFBA742A82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E90CF982-145A-42CE-99FC-3655265D50C3}" type="sibTrans" cxnId="{3EC2C820-06C7-4CA5-9088-8BCFBA742A82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F03D1004-3DEC-491B-96FC-58320CFC15E6}">
      <dgm:prSet phldrT="[טקסט]"/>
      <dgm:spPr/>
      <dgm:t>
        <a:bodyPr/>
        <a:lstStyle/>
        <a:p>
          <a:pPr rtl="1"/>
          <a:r>
            <a:rPr lang="he-IL" dirty="0">
              <a:solidFill>
                <a:schemeClr val="tx1"/>
              </a:solidFill>
            </a:rPr>
            <a:t>ניסויים ,הדגמות והכנת קולואידים אכילים (ג'לי בקצפת)</a:t>
          </a:r>
        </a:p>
      </dgm:t>
    </dgm:pt>
    <dgm:pt modelId="{9E170480-96F4-4644-9418-0228527C5759}" type="parTrans" cxnId="{74F8757E-EDAA-4D21-BCDD-53DE85000FF7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62014065-85AE-4E23-AB2E-6A45E12A9BBC}" type="sibTrans" cxnId="{74F8757E-EDAA-4D21-BCDD-53DE85000FF7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B4958360-0583-4D7B-B8C5-32C3F1C3CB5E}">
      <dgm:prSet phldrT="[טקסט]"/>
      <dgm:spPr>
        <a:solidFill>
          <a:srgbClr val="00B0F0"/>
        </a:solidFill>
      </dgm:spPr>
      <dgm:t>
        <a:bodyPr/>
        <a:lstStyle/>
        <a:p>
          <a:pPr rtl="1"/>
          <a:r>
            <a:rPr lang="he-IL" dirty="0">
              <a:solidFill>
                <a:schemeClr val="tx1"/>
              </a:solidFill>
            </a:rPr>
            <a:t>תערובות הומוגניות ולא הומוגניות,קולואיד,אפקט </a:t>
          </a:r>
          <a:r>
            <a:rPr lang="he-IL" dirty="0" err="1">
              <a:solidFill>
                <a:schemeClr val="tx1"/>
              </a:solidFill>
            </a:rPr>
            <a:t>טינדל</a:t>
          </a:r>
          <a:r>
            <a:rPr lang="he-IL" dirty="0">
              <a:solidFill>
                <a:schemeClr val="tx1"/>
              </a:solidFill>
            </a:rPr>
            <a:t>.</a:t>
          </a:r>
        </a:p>
      </dgm:t>
    </dgm:pt>
    <dgm:pt modelId="{A316C961-42DF-4D8E-8DB4-FB0B7E63ABF0}" type="parTrans" cxnId="{98C56AD9-F690-4E2A-A4A8-59E819819800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22685AE3-3F59-42CC-8BFE-4E4AA95C99D4}" type="sibTrans" cxnId="{98C56AD9-F690-4E2A-A4A8-59E819819800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2A00AA0F-48CA-4705-AB9D-A583B600F56A}">
      <dgm:prSet phldrT="[טקסט]" custT="1"/>
      <dgm:spPr/>
      <dgm:t>
        <a:bodyPr/>
        <a:lstStyle/>
        <a:p>
          <a:pPr rtl="1"/>
          <a:r>
            <a:rPr lang="he-IL" sz="2800" b="1" dirty="0">
              <a:solidFill>
                <a:schemeClr val="tx1"/>
              </a:solidFill>
            </a:rPr>
            <a:t>בישול </a:t>
          </a:r>
          <a:r>
            <a:rPr lang="he-IL" sz="2800" b="1" dirty="0" err="1">
              <a:solidFill>
                <a:schemeClr val="tx1"/>
              </a:solidFill>
            </a:rPr>
            <a:t>מולקולרי</a:t>
          </a:r>
          <a:endParaRPr lang="he-IL" sz="2800" b="1" dirty="0">
            <a:solidFill>
              <a:schemeClr val="tx1"/>
            </a:solidFill>
          </a:endParaRPr>
        </a:p>
      </dgm:t>
    </dgm:pt>
    <dgm:pt modelId="{21BF2A7B-A4FA-4DC6-8944-698D02FA1023}" type="parTrans" cxnId="{51C65951-CEFD-4E62-A889-26F5CE917924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E2F0632F-2A28-45A8-9BCE-B0985DD3A846}" type="sibTrans" cxnId="{51C65951-CEFD-4E62-A889-26F5CE917924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D1F9FA5E-2C76-49D2-928F-A6F98B8A2BF8}">
      <dgm:prSet phldrT="[טקסט]"/>
      <dgm:spPr/>
      <dgm:t>
        <a:bodyPr/>
        <a:lstStyle/>
        <a:p>
          <a:pPr rtl="1"/>
          <a:r>
            <a:rPr lang="he-IL" dirty="0">
              <a:solidFill>
                <a:schemeClr val="tx1"/>
              </a:solidFill>
            </a:rPr>
            <a:t>הכנת מקרוני משוקו וקוויאר מיץ פטל</a:t>
          </a:r>
        </a:p>
      </dgm:t>
    </dgm:pt>
    <dgm:pt modelId="{11CDB984-EC9A-482A-84A4-86446BA9AFEA}" type="parTrans" cxnId="{3F5F2F8E-F674-4B94-ABB1-4086CE53213E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5B698202-3F27-478C-8DDF-F2E7D9075069}" type="sibTrans" cxnId="{3F5F2F8E-F674-4B94-ABB1-4086CE53213E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0FE2BCF1-D35C-4988-8C11-45EB87BCFA52}">
      <dgm:prSet/>
      <dgm:spPr>
        <a:solidFill>
          <a:srgbClr val="00B0F0"/>
        </a:solidFill>
      </dgm:spPr>
      <dgm:t>
        <a:bodyPr/>
        <a:lstStyle/>
        <a:p>
          <a:pPr rtl="1"/>
          <a:r>
            <a:rPr lang="he-IL" dirty="0">
              <a:solidFill>
                <a:schemeClr val="tx1"/>
              </a:solidFill>
            </a:rPr>
            <a:t>קשרים בין </a:t>
          </a:r>
          <a:r>
            <a:rPr lang="he-IL" dirty="0" err="1">
              <a:solidFill>
                <a:schemeClr val="tx1"/>
              </a:solidFill>
            </a:rPr>
            <a:t>מולקולריים</a:t>
          </a:r>
          <a:endParaRPr lang="he-IL" dirty="0">
            <a:solidFill>
              <a:schemeClr val="tx1"/>
            </a:solidFill>
          </a:endParaRPr>
        </a:p>
      </dgm:t>
    </dgm:pt>
    <dgm:pt modelId="{C884208C-B35E-49EF-AC05-906963ED29BA}" type="parTrans" cxnId="{715B751A-01DC-47AD-AEE2-C56615D69B9C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E24B6E62-40D6-4FD2-A00B-DBD941214983}" type="sibTrans" cxnId="{715B751A-01DC-47AD-AEE2-C56615D69B9C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ABDCE57E-851F-43C3-B4DA-D691932E443F}" type="pres">
      <dgm:prSet presAssocID="{0ED87063-31E5-4F7D-BB8A-3CD5EF847A0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3FA3493-BC71-4C11-92C1-A0164DE52ACB}" type="pres">
      <dgm:prSet presAssocID="{550D8306-5B5E-4167-B5E9-B07A84C576A8}" presName="root1" presStyleCnt="0"/>
      <dgm:spPr/>
    </dgm:pt>
    <dgm:pt modelId="{1211E366-0EDA-4D4E-A8F8-2CCF1FBD6BCE}" type="pres">
      <dgm:prSet presAssocID="{550D8306-5B5E-4167-B5E9-B07A84C576A8}" presName="LevelOneTextNode" presStyleLbl="node0" presStyleIdx="0" presStyleCnt="1">
        <dgm:presLayoutVars>
          <dgm:chPref val="3"/>
        </dgm:presLayoutVars>
      </dgm:prSet>
      <dgm:spPr/>
    </dgm:pt>
    <dgm:pt modelId="{AB978D20-9F9C-4F9A-8178-8D05E22D763C}" type="pres">
      <dgm:prSet presAssocID="{550D8306-5B5E-4167-B5E9-B07A84C576A8}" presName="level2hierChild" presStyleCnt="0"/>
      <dgm:spPr/>
    </dgm:pt>
    <dgm:pt modelId="{718F140E-14E0-4F73-AA19-4F21A17EC85D}" type="pres">
      <dgm:prSet presAssocID="{9BD733B2-788D-4A26-8717-EA1A25797163}" presName="conn2-1" presStyleLbl="parChTrans1D2" presStyleIdx="0" presStyleCnt="2"/>
      <dgm:spPr/>
    </dgm:pt>
    <dgm:pt modelId="{688EF979-897C-4B5A-AB5E-4AAA22831CC2}" type="pres">
      <dgm:prSet presAssocID="{9BD733B2-788D-4A26-8717-EA1A25797163}" presName="connTx" presStyleLbl="parChTrans1D2" presStyleIdx="0" presStyleCnt="2"/>
      <dgm:spPr/>
    </dgm:pt>
    <dgm:pt modelId="{E9025008-5649-46CE-A085-CDDFFCE9A490}" type="pres">
      <dgm:prSet presAssocID="{9EDFD126-E13A-4F35-BB0B-6F09E9874F4A}" presName="root2" presStyleCnt="0"/>
      <dgm:spPr/>
    </dgm:pt>
    <dgm:pt modelId="{906FB6E5-FE5D-4BAA-A331-53E3ECD6B99D}" type="pres">
      <dgm:prSet presAssocID="{9EDFD126-E13A-4F35-BB0B-6F09E9874F4A}" presName="LevelTwoTextNode" presStyleLbl="node2" presStyleIdx="0" presStyleCnt="2">
        <dgm:presLayoutVars>
          <dgm:chPref val="3"/>
        </dgm:presLayoutVars>
      </dgm:prSet>
      <dgm:spPr/>
    </dgm:pt>
    <dgm:pt modelId="{E4FE704C-3224-4746-AB00-64A67B508056}" type="pres">
      <dgm:prSet presAssocID="{9EDFD126-E13A-4F35-BB0B-6F09E9874F4A}" presName="level3hierChild" presStyleCnt="0"/>
      <dgm:spPr/>
    </dgm:pt>
    <dgm:pt modelId="{77B26183-3254-432E-B9F4-E576350B63CF}" type="pres">
      <dgm:prSet presAssocID="{9E170480-96F4-4644-9418-0228527C5759}" presName="conn2-1" presStyleLbl="parChTrans1D3" presStyleIdx="0" presStyleCnt="4"/>
      <dgm:spPr/>
    </dgm:pt>
    <dgm:pt modelId="{1B67439C-FD03-41B3-B2D6-8198ECFE38DE}" type="pres">
      <dgm:prSet presAssocID="{9E170480-96F4-4644-9418-0228527C5759}" presName="connTx" presStyleLbl="parChTrans1D3" presStyleIdx="0" presStyleCnt="4"/>
      <dgm:spPr/>
    </dgm:pt>
    <dgm:pt modelId="{C1C702C2-AD56-4E8E-ACC1-D1CF3EEB5408}" type="pres">
      <dgm:prSet presAssocID="{F03D1004-3DEC-491B-96FC-58320CFC15E6}" presName="root2" presStyleCnt="0"/>
      <dgm:spPr/>
    </dgm:pt>
    <dgm:pt modelId="{2C8CC847-DFF8-4AD8-AA87-3BA024684EC3}" type="pres">
      <dgm:prSet presAssocID="{F03D1004-3DEC-491B-96FC-58320CFC15E6}" presName="LevelTwoTextNode" presStyleLbl="node3" presStyleIdx="0" presStyleCnt="4">
        <dgm:presLayoutVars>
          <dgm:chPref val="3"/>
        </dgm:presLayoutVars>
      </dgm:prSet>
      <dgm:spPr/>
    </dgm:pt>
    <dgm:pt modelId="{38D4228F-8C27-4ED7-A1F3-C4DC45D960F8}" type="pres">
      <dgm:prSet presAssocID="{F03D1004-3DEC-491B-96FC-58320CFC15E6}" presName="level3hierChild" presStyleCnt="0"/>
      <dgm:spPr/>
    </dgm:pt>
    <dgm:pt modelId="{6EE7CE00-2C11-41AE-9E42-C395A5793495}" type="pres">
      <dgm:prSet presAssocID="{A316C961-42DF-4D8E-8DB4-FB0B7E63ABF0}" presName="conn2-1" presStyleLbl="parChTrans1D3" presStyleIdx="1" presStyleCnt="4"/>
      <dgm:spPr/>
    </dgm:pt>
    <dgm:pt modelId="{066FFF20-F1FB-4A1D-AB04-1CE64C5117AC}" type="pres">
      <dgm:prSet presAssocID="{A316C961-42DF-4D8E-8DB4-FB0B7E63ABF0}" presName="connTx" presStyleLbl="parChTrans1D3" presStyleIdx="1" presStyleCnt="4"/>
      <dgm:spPr/>
    </dgm:pt>
    <dgm:pt modelId="{09876AD5-5B6B-4B48-ADCD-740357441A2D}" type="pres">
      <dgm:prSet presAssocID="{B4958360-0583-4D7B-B8C5-32C3F1C3CB5E}" presName="root2" presStyleCnt="0"/>
      <dgm:spPr/>
    </dgm:pt>
    <dgm:pt modelId="{907C0FC0-9704-43FC-8644-FB385355F2BC}" type="pres">
      <dgm:prSet presAssocID="{B4958360-0583-4D7B-B8C5-32C3F1C3CB5E}" presName="LevelTwoTextNode" presStyleLbl="node3" presStyleIdx="1" presStyleCnt="4" custLinFactNeighborX="-194" custLinFactNeighborY="-3782">
        <dgm:presLayoutVars>
          <dgm:chPref val="3"/>
        </dgm:presLayoutVars>
      </dgm:prSet>
      <dgm:spPr/>
    </dgm:pt>
    <dgm:pt modelId="{58D491AC-97EE-4637-9BF6-7F4ABD49D0E3}" type="pres">
      <dgm:prSet presAssocID="{B4958360-0583-4D7B-B8C5-32C3F1C3CB5E}" presName="level3hierChild" presStyleCnt="0"/>
      <dgm:spPr/>
    </dgm:pt>
    <dgm:pt modelId="{30E17569-11A5-4631-B3D7-D6AB62AB1F10}" type="pres">
      <dgm:prSet presAssocID="{21BF2A7B-A4FA-4DC6-8944-698D02FA1023}" presName="conn2-1" presStyleLbl="parChTrans1D2" presStyleIdx="1" presStyleCnt="2"/>
      <dgm:spPr/>
    </dgm:pt>
    <dgm:pt modelId="{C29CE907-8191-44A0-A716-88ABAA7B2708}" type="pres">
      <dgm:prSet presAssocID="{21BF2A7B-A4FA-4DC6-8944-698D02FA1023}" presName="connTx" presStyleLbl="parChTrans1D2" presStyleIdx="1" presStyleCnt="2"/>
      <dgm:spPr/>
    </dgm:pt>
    <dgm:pt modelId="{0AC91B01-3D9A-43A7-8010-0AF8FE85E699}" type="pres">
      <dgm:prSet presAssocID="{2A00AA0F-48CA-4705-AB9D-A583B600F56A}" presName="root2" presStyleCnt="0"/>
      <dgm:spPr/>
    </dgm:pt>
    <dgm:pt modelId="{2E070F3C-9C7F-4380-8D37-AED40D0ABB79}" type="pres">
      <dgm:prSet presAssocID="{2A00AA0F-48CA-4705-AB9D-A583B600F56A}" presName="LevelTwoTextNode" presStyleLbl="node2" presStyleIdx="1" presStyleCnt="2">
        <dgm:presLayoutVars>
          <dgm:chPref val="3"/>
        </dgm:presLayoutVars>
      </dgm:prSet>
      <dgm:spPr/>
    </dgm:pt>
    <dgm:pt modelId="{1544CAAD-10EC-427F-9D85-4910F0B21EB6}" type="pres">
      <dgm:prSet presAssocID="{2A00AA0F-48CA-4705-AB9D-A583B600F56A}" presName="level3hierChild" presStyleCnt="0"/>
      <dgm:spPr/>
    </dgm:pt>
    <dgm:pt modelId="{5137D75C-2E91-4171-9E87-6DF9A682489F}" type="pres">
      <dgm:prSet presAssocID="{11CDB984-EC9A-482A-84A4-86446BA9AFEA}" presName="conn2-1" presStyleLbl="parChTrans1D3" presStyleIdx="2" presStyleCnt="4"/>
      <dgm:spPr/>
    </dgm:pt>
    <dgm:pt modelId="{32D49B6A-B0B8-4A6E-AD37-E0AFFD0048C4}" type="pres">
      <dgm:prSet presAssocID="{11CDB984-EC9A-482A-84A4-86446BA9AFEA}" presName="connTx" presStyleLbl="parChTrans1D3" presStyleIdx="2" presStyleCnt="4"/>
      <dgm:spPr/>
    </dgm:pt>
    <dgm:pt modelId="{72C14584-3FD1-40B7-9CB0-6BEB825AC43A}" type="pres">
      <dgm:prSet presAssocID="{D1F9FA5E-2C76-49D2-928F-A6F98B8A2BF8}" presName="root2" presStyleCnt="0"/>
      <dgm:spPr/>
    </dgm:pt>
    <dgm:pt modelId="{29FC12D3-4D37-4D5B-AAD6-C9840BA4163F}" type="pres">
      <dgm:prSet presAssocID="{D1F9FA5E-2C76-49D2-928F-A6F98B8A2BF8}" presName="LevelTwoTextNode" presStyleLbl="node3" presStyleIdx="2" presStyleCnt="4">
        <dgm:presLayoutVars>
          <dgm:chPref val="3"/>
        </dgm:presLayoutVars>
      </dgm:prSet>
      <dgm:spPr/>
    </dgm:pt>
    <dgm:pt modelId="{3A394DC8-E23D-47F1-8656-C9CD11FFCEE9}" type="pres">
      <dgm:prSet presAssocID="{D1F9FA5E-2C76-49D2-928F-A6F98B8A2BF8}" presName="level3hierChild" presStyleCnt="0"/>
      <dgm:spPr/>
    </dgm:pt>
    <dgm:pt modelId="{2AF3A6EB-C9C3-41D7-ADEF-25F8111B420E}" type="pres">
      <dgm:prSet presAssocID="{C884208C-B35E-49EF-AC05-906963ED29BA}" presName="conn2-1" presStyleLbl="parChTrans1D3" presStyleIdx="3" presStyleCnt="4"/>
      <dgm:spPr/>
    </dgm:pt>
    <dgm:pt modelId="{8E5E8D24-A413-400B-B3DA-06616B6A33E0}" type="pres">
      <dgm:prSet presAssocID="{C884208C-B35E-49EF-AC05-906963ED29BA}" presName="connTx" presStyleLbl="parChTrans1D3" presStyleIdx="3" presStyleCnt="4"/>
      <dgm:spPr/>
    </dgm:pt>
    <dgm:pt modelId="{436DD9C6-1B2C-432E-A156-D3A59810E7D5}" type="pres">
      <dgm:prSet presAssocID="{0FE2BCF1-D35C-4988-8C11-45EB87BCFA52}" presName="root2" presStyleCnt="0"/>
      <dgm:spPr/>
    </dgm:pt>
    <dgm:pt modelId="{EC56532A-742A-4B08-82BD-1DC7A9B09E0C}" type="pres">
      <dgm:prSet presAssocID="{0FE2BCF1-D35C-4988-8C11-45EB87BCFA52}" presName="LevelTwoTextNode" presStyleLbl="node3" presStyleIdx="3" presStyleCnt="4">
        <dgm:presLayoutVars>
          <dgm:chPref val="3"/>
        </dgm:presLayoutVars>
      </dgm:prSet>
      <dgm:spPr/>
    </dgm:pt>
    <dgm:pt modelId="{10A15DBB-B1F4-45E5-AFAC-A18D4B5AC08F}" type="pres">
      <dgm:prSet presAssocID="{0FE2BCF1-D35C-4988-8C11-45EB87BCFA52}" presName="level3hierChild" presStyleCnt="0"/>
      <dgm:spPr/>
    </dgm:pt>
  </dgm:ptLst>
  <dgm:cxnLst>
    <dgm:cxn modelId="{0276A800-E78C-423E-8852-64E454C3AE7D}" type="presOf" srcId="{9EDFD126-E13A-4F35-BB0B-6F09E9874F4A}" destId="{906FB6E5-FE5D-4BAA-A331-53E3ECD6B99D}" srcOrd="0" destOrd="0" presId="urn:microsoft.com/office/officeart/2005/8/layout/hierarchy2"/>
    <dgm:cxn modelId="{D6A19F01-6ADB-4946-82B0-26762DE1DB66}" type="presOf" srcId="{0ED87063-31E5-4F7D-BB8A-3CD5EF847A0E}" destId="{ABDCE57E-851F-43C3-B4DA-D691932E443F}" srcOrd="0" destOrd="0" presId="urn:microsoft.com/office/officeart/2005/8/layout/hierarchy2"/>
    <dgm:cxn modelId="{715B751A-01DC-47AD-AEE2-C56615D69B9C}" srcId="{2A00AA0F-48CA-4705-AB9D-A583B600F56A}" destId="{0FE2BCF1-D35C-4988-8C11-45EB87BCFA52}" srcOrd="1" destOrd="0" parTransId="{C884208C-B35E-49EF-AC05-906963ED29BA}" sibTransId="{E24B6E62-40D6-4FD2-A00B-DBD941214983}"/>
    <dgm:cxn modelId="{3EC2C820-06C7-4CA5-9088-8BCFBA742A82}" srcId="{550D8306-5B5E-4167-B5E9-B07A84C576A8}" destId="{9EDFD126-E13A-4F35-BB0B-6F09E9874F4A}" srcOrd="0" destOrd="0" parTransId="{9BD733B2-788D-4A26-8717-EA1A25797163}" sibTransId="{E90CF982-145A-42CE-99FC-3655265D50C3}"/>
    <dgm:cxn modelId="{298D1928-D591-4A60-A304-FFB59FB1378D}" type="presOf" srcId="{B4958360-0583-4D7B-B8C5-32C3F1C3CB5E}" destId="{907C0FC0-9704-43FC-8644-FB385355F2BC}" srcOrd="0" destOrd="0" presId="urn:microsoft.com/office/officeart/2005/8/layout/hierarchy2"/>
    <dgm:cxn modelId="{13C88129-E8CB-40D1-9896-BF5E169BF08E}" type="presOf" srcId="{21BF2A7B-A4FA-4DC6-8944-698D02FA1023}" destId="{30E17569-11A5-4631-B3D7-D6AB62AB1F10}" srcOrd="0" destOrd="0" presId="urn:microsoft.com/office/officeart/2005/8/layout/hierarchy2"/>
    <dgm:cxn modelId="{D1E11436-7A8F-428C-B381-A9EDC812CCFB}" type="presOf" srcId="{9E170480-96F4-4644-9418-0228527C5759}" destId="{1B67439C-FD03-41B3-B2D6-8198ECFE38DE}" srcOrd="1" destOrd="0" presId="urn:microsoft.com/office/officeart/2005/8/layout/hierarchy2"/>
    <dgm:cxn modelId="{9F3C813D-56F0-483E-8869-A0E34F48793E}" type="presOf" srcId="{21BF2A7B-A4FA-4DC6-8944-698D02FA1023}" destId="{C29CE907-8191-44A0-A716-88ABAA7B2708}" srcOrd="1" destOrd="0" presId="urn:microsoft.com/office/officeart/2005/8/layout/hierarchy2"/>
    <dgm:cxn modelId="{5B949963-9708-410C-8387-C230F55A8D88}" type="presOf" srcId="{0FE2BCF1-D35C-4988-8C11-45EB87BCFA52}" destId="{EC56532A-742A-4B08-82BD-1DC7A9B09E0C}" srcOrd="0" destOrd="0" presId="urn:microsoft.com/office/officeart/2005/8/layout/hierarchy2"/>
    <dgm:cxn modelId="{08FC0E67-2E16-4FBA-B0E0-40822E9715C4}" type="presOf" srcId="{D1F9FA5E-2C76-49D2-928F-A6F98B8A2BF8}" destId="{29FC12D3-4D37-4D5B-AAD6-C9840BA4163F}" srcOrd="0" destOrd="0" presId="urn:microsoft.com/office/officeart/2005/8/layout/hierarchy2"/>
    <dgm:cxn modelId="{A730C86C-88F8-4E53-8247-5D0CD0704F2A}" type="presOf" srcId="{550D8306-5B5E-4167-B5E9-B07A84C576A8}" destId="{1211E366-0EDA-4D4E-A8F8-2CCF1FBD6BCE}" srcOrd="0" destOrd="0" presId="urn:microsoft.com/office/officeart/2005/8/layout/hierarchy2"/>
    <dgm:cxn modelId="{537FAA6F-544B-4DFF-B2D5-009EA8D724FB}" type="presOf" srcId="{C884208C-B35E-49EF-AC05-906963ED29BA}" destId="{8E5E8D24-A413-400B-B3DA-06616B6A33E0}" srcOrd="1" destOrd="0" presId="urn:microsoft.com/office/officeart/2005/8/layout/hierarchy2"/>
    <dgm:cxn modelId="{51C65951-CEFD-4E62-A889-26F5CE917924}" srcId="{550D8306-5B5E-4167-B5E9-B07A84C576A8}" destId="{2A00AA0F-48CA-4705-AB9D-A583B600F56A}" srcOrd="1" destOrd="0" parTransId="{21BF2A7B-A4FA-4DC6-8944-698D02FA1023}" sibTransId="{E2F0632F-2A28-45A8-9BCE-B0985DD3A846}"/>
    <dgm:cxn modelId="{A014307C-33EF-4653-A62D-57CEA23FC025}" type="presOf" srcId="{11CDB984-EC9A-482A-84A4-86446BA9AFEA}" destId="{32D49B6A-B0B8-4A6E-AD37-E0AFFD0048C4}" srcOrd="1" destOrd="0" presId="urn:microsoft.com/office/officeart/2005/8/layout/hierarchy2"/>
    <dgm:cxn modelId="{74F8757E-EDAA-4D21-BCDD-53DE85000FF7}" srcId="{9EDFD126-E13A-4F35-BB0B-6F09E9874F4A}" destId="{F03D1004-3DEC-491B-96FC-58320CFC15E6}" srcOrd="0" destOrd="0" parTransId="{9E170480-96F4-4644-9418-0228527C5759}" sibTransId="{62014065-85AE-4E23-AB2E-6A45E12A9BBC}"/>
    <dgm:cxn modelId="{579B8F83-6ECD-4DA5-A2EF-5A7392E2315D}" type="presOf" srcId="{9BD733B2-788D-4A26-8717-EA1A25797163}" destId="{688EF979-897C-4B5A-AB5E-4AAA22831CC2}" srcOrd="1" destOrd="0" presId="urn:microsoft.com/office/officeart/2005/8/layout/hierarchy2"/>
    <dgm:cxn modelId="{0C97CF8D-B553-491E-A72D-5E56179DF46E}" srcId="{0ED87063-31E5-4F7D-BB8A-3CD5EF847A0E}" destId="{550D8306-5B5E-4167-B5E9-B07A84C576A8}" srcOrd="0" destOrd="0" parTransId="{A7DED27F-DD62-4162-8544-577C4EA70755}" sibTransId="{297A9D98-531F-4BA8-98AC-67437CF0A480}"/>
    <dgm:cxn modelId="{3F5F2F8E-F674-4B94-ABB1-4086CE53213E}" srcId="{2A00AA0F-48CA-4705-AB9D-A583B600F56A}" destId="{D1F9FA5E-2C76-49D2-928F-A6F98B8A2BF8}" srcOrd="0" destOrd="0" parTransId="{11CDB984-EC9A-482A-84A4-86446BA9AFEA}" sibTransId="{5B698202-3F27-478C-8DDF-F2E7D9075069}"/>
    <dgm:cxn modelId="{EB9D5291-84B2-4D4E-80A9-C72D18C2D5A0}" type="presOf" srcId="{C884208C-B35E-49EF-AC05-906963ED29BA}" destId="{2AF3A6EB-C9C3-41D7-ADEF-25F8111B420E}" srcOrd="0" destOrd="0" presId="urn:microsoft.com/office/officeart/2005/8/layout/hierarchy2"/>
    <dgm:cxn modelId="{8FE8C491-38BD-45EA-926A-6022CEA130D1}" type="presOf" srcId="{A316C961-42DF-4D8E-8DB4-FB0B7E63ABF0}" destId="{6EE7CE00-2C11-41AE-9E42-C395A5793495}" srcOrd="0" destOrd="0" presId="urn:microsoft.com/office/officeart/2005/8/layout/hierarchy2"/>
    <dgm:cxn modelId="{A9D86693-3997-4950-8391-D2AAA0BCF102}" type="presOf" srcId="{11CDB984-EC9A-482A-84A4-86446BA9AFEA}" destId="{5137D75C-2E91-4171-9E87-6DF9A682489F}" srcOrd="0" destOrd="0" presId="urn:microsoft.com/office/officeart/2005/8/layout/hierarchy2"/>
    <dgm:cxn modelId="{5B59E694-8924-4160-9648-4C4D27AF3BDA}" type="presOf" srcId="{2A00AA0F-48CA-4705-AB9D-A583B600F56A}" destId="{2E070F3C-9C7F-4380-8D37-AED40D0ABB79}" srcOrd="0" destOrd="0" presId="urn:microsoft.com/office/officeart/2005/8/layout/hierarchy2"/>
    <dgm:cxn modelId="{AE04589B-9C81-423A-B0E4-E24E6022C3EE}" type="presOf" srcId="{9E170480-96F4-4644-9418-0228527C5759}" destId="{77B26183-3254-432E-B9F4-E576350B63CF}" srcOrd="0" destOrd="0" presId="urn:microsoft.com/office/officeart/2005/8/layout/hierarchy2"/>
    <dgm:cxn modelId="{51C249AE-5003-4101-939A-23E27C3E8618}" type="presOf" srcId="{A316C961-42DF-4D8E-8DB4-FB0B7E63ABF0}" destId="{066FFF20-F1FB-4A1D-AB04-1CE64C5117AC}" srcOrd="1" destOrd="0" presId="urn:microsoft.com/office/officeart/2005/8/layout/hierarchy2"/>
    <dgm:cxn modelId="{097278BE-87E0-4672-B85C-E1C393A10538}" type="presOf" srcId="{9BD733B2-788D-4A26-8717-EA1A25797163}" destId="{718F140E-14E0-4F73-AA19-4F21A17EC85D}" srcOrd="0" destOrd="0" presId="urn:microsoft.com/office/officeart/2005/8/layout/hierarchy2"/>
    <dgm:cxn modelId="{778202D4-1CB3-4E34-B635-908DD9A9F9E5}" type="presOf" srcId="{F03D1004-3DEC-491B-96FC-58320CFC15E6}" destId="{2C8CC847-DFF8-4AD8-AA87-3BA024684EC3}" srcOrd="0" destOrd="0" presId="urn:microsoft.com/office/officeart/2005/8/layout/hierarchy2"/>
    <dgm:cxn modelId="{98C56AD9-F690-4E2A-A4A8-59E819819800}" srcId="{9EDFD126-E13A-4F35-BB0B-6F09E9874F4A}" destId="{B4958360-0583-4D7B-B8C5-32C3F1C3CB5E}" srcOrd="1" destOrd="0" parTransId="{A316C961-42DF-4D8E-8DB4-FB0B7E63ABF0}" sibTransId="{22685AE3-3F59-42CC-8BFE-4E4AA95C99D4}"/>
    <dgm:cxn modelId="{8FD27A03-0BA4-4AFA-9B0B-7BCB7354CB77}" type="presParOf" srcId="{ABDCE57E-851F-43C3-B4DA-D691932E443F}" destId="{E3FA3493-BC71-4C11-92C1-A0164DE52ACB}" srcOrd="0" destOrd="0" presId="urn:microsoft.com/office/officeart/2005/8/layout/hierarchy2"/>
    <dgm:cxn modelId="{3E349FEF-42A1-4D83-98CF-468EEBF4582F}" type="presParOf" srcId="{E3FA3493-BC71-4C11-92C1-A0164DE52ACB}" destId="{1211E366-0EDA-4D4E-A8F8-2CCF1FBD6BCE}" srcOrd="0" destOrd="0" presId="urn:microsoft.com/office/officeart/2005/8/layout/hierarchy2"/>
    <dgm:cxn modelId="{45675F75-A7E4-49C2-8050-744FA7235DCD}" type="presParOf" srcId="{E3FA3493-BC71-4C11-92C1-A0164DE52ACB}" destId="{AB978D20-9F9C-4F9A-8178-8D05E22D763C}" srcOrd="1" destOrd="0" presId="urn:microsoft.com/office/officeart/2005/8/layout/hierarchy2"/>
    <dgm:cxn modelId="{B16C035B-8D18-4432-B9CB-DCA8A89E88DB}" type="presParOf" srcId="{AB978D20-9F9C-4F9A-8178-8D05E22D763C}" destId="{718F140E-14E0-4F73-AA19-4F21A17EC85D}" srcOrd="0" destOrd="0" presId="urn:microsoft.com/office/officeart/2005/8/layout/hierarchy2"/>
    <dgm:cxn modelId="{AB558C14-E8D9-4CF2-A8E5-EC41E13CEE11}" type="presParOf" srcId="{718F140E-14E0-4F73-AA19-4F21A17EC85D}" destId="{688EF979-897C-4B5A-AB5E-4AAA22831CC2}" srcOrd="0" destOrd="0" presId="urn:microsoft.com/office/officeart/2005/8/layout/hierarchy2"/>
    <dgm:cxn modelId="{2A164520-8DBE-458D-89A2-BC2E8A99DDF7}" type="presParOf" srcId="{AB978D20-9F9C-4F9A-8178-8D05E22D763C}" destId="{E9025008-5649-46CE-A085-CDDFFCE9A490}" srcOrd="1" destOrd="0" presId="urn:microsoft.com/office/officeart/2005/8/layout/hierarchy2"/>
    <dgm:cxn modelId="{89216B5B-9A9F-4325-8335-7EBF213399D2}" type="presParOf" srcId="{E9025008-5649-46CE-A085-CDDFFCE9A490}" destId="{906FB6E5-FE5D-4BAA-A331-53E3ECD6B99D}" srcOrd="0" destOrd="0" presId="urn:microsoft.com/office/officeart/2005/8/layout/hierarchy2"/>
    <dgm:cxn modelId="{8D8B58C0-280F-4FA9-B646-DF5782D96A5F}" type="presParOf" srcId="{E9025008-5649-46CE-A085-CDDFFCE9A490}" destId="{E4FE704C-3224-4746-AB00-64A67B508056}" srcOrd="1" destOrd="0" presId="urn:microsoft.com/office/officeart/2005/8/layout/hierarchy2"/>
    <dgm:cxn modelId="{14EB1828-38BF-432F-91F9-91B8D32436DE}" type="presParOf" srcId="{E4FE704C-3224-4746-AB00-64A67B508056}" destId="{77B26183-3254-432E-B9F4-E576350B63CF}" srcOrd="0" destOrd="0" presId="urn:microsoft.com/office/officeart/2005/8/layout/hierarchy2"/>
    <dgm:cxn modelId="{C0231835-3291-40C0-97F8-6288AD307C88}" type="presParOf" srcId="{77B26183-3254-432E-B9F4-E576350B63CF}" destId="{1B67439C-FD03-41B3-B2D6-8198ECFE38DE}" srcOrd="0" destOrd="0" presId="urn:microsoft.com/office/officeart/2005/8/layout/hierarchy2"/>
    <dgm:cxn modelId="{7A0D75AC-F219-4A25-B811-596F2FCB9C1B}" type="presParOf" srcId="{E4FE704C-3224-4746-AB00-64A67B508056}" destId="{C1C702C2-AD56-4E8E-ACC1-D1CF3EEB5408}" srcOrd="1" destOrd="0" presId="urn:microsoft.com/office/officeart/2005/8/layout/hierarchy2"/>
    <dgm:cxn modelId="{0285F3F5-8F41-4D15-999B-B0D72A2DFC4B}" type="presParOf" srcId="{C1C702C2-AD56-4E8E-ACC1-D1CF3EEB5408}" destId="{2C8CC847-DFF8-4AD8-AA87-3BA024684EC3}" srcOrd="0" destOrd="0" presId="urn:microsoft.com/office/officeart/2005/8/layout/hierarchy2"/>
    <dgm:cxn modelId="{80140786-EFB9-4355-A343-95BB8B10142C}" type="presParOf" srcId="{C1C702C2-AD56-4E8E-ACC1-D1CF3EEB5408}" destId="{38D4228F-8C27-4ED7-A1F3-C4DC45D960F8}" srcOrd="1" destOrd="0" presId="urn:microsoft.com/office/officeart/2005/8/layout/hierarchy2"/>
    <dgm:cxn modelId="{AA7833F7-F0D9-4A75-A78C-B412452C78C0}" type="presParOf" srcId="{E4FE704C-3224-4746-AB00-64A67B508056}" destId="{6EE7CE00-2C11-41AE-9E42-C395A5793495}" srcOrd="2" destOrd="0" presId="urn:microsoft.com/office/officeart/2005/8/layout/hierarchy2"/>
    <dgm:cxn modelId="{3FE88E95-1949-4F75-94BB-BB47C1763616}" type="presParOf" srcId="{6EE7CE00-2C11-41AE-9E42-C395A5793495}" destId="{066FFF20-F1FB-4A1D-AB04-1CE64C5117AC}" srcOrd="0" destOrd="0" presId="urn:microsoft.com/office/officeart/2005/8/layout/hierarchy2"/>
    <dgm:cxn modelId="{9A400074-AA02-4809-963A-2DB55BD4AA41}" type="presParOf" srcId="{E4FE704C-3224-4746-AB00-64A67B508056}" destId="{09876AD5-5B6B-4B48-ADCD-740357441A2D}" srcOrd="3" destOrd="0" presId="urn:microsoft.com/office/officeart/2005/8/layout/hierarchy2"/>
    <dgm:cxn modelId="{1BDF69D7-62CA-412B-9726-F4A9D07AFBA4}" type="presParOf" srcId="{09876AD5-5B6B-4B48-ADCD-740357441A2D}" destId="{907C0FC0-9704-43FC-8644-FB385355F2BC}" srcOrd="0" destOrd="0" presId="urn:microsoft.com/office/officeart/2005/8/layout/hierarchy2"/>
    <dgm:cxn modelId="{ED39048B-3538-4645-B1C7-75542A9DE397}" type="presParOf" srcId="{09876AD5-5B6B-4B48-ADCD-740357441A2D}" destId="{58D491AC-97EE-4637-9BF6-7F4ABD49D0E3}" srcOrd="1" destOrd="0" presId="urn:microsoft.com/office/officeart/2005/8/layout/hierarchy2"/>
    <dgm:cxn modelId="{C50F00A0-7FC5-41F8-B8E5-6DBD098B284D}" type="presParOf" srcId="{AB978D20-9F9C-4F9A-8178-8D05E22D763C}" destId="{30E17569-11A5-4631-B3D7-D6AB62AB1F10}" srcOrd="2" destOrd="0" presId="urn:microsoft.com/office/officeart/2005/8/layout/hierarchy2"/>
    <dgm:cxn modelId="{9B06FB7D-8860-4131-88C4-D7CA3AE33FD4}" type="presParOf" srcId="{30E17569-11A5-4631-B3D7-D6AB62AB1F10}" destId="{C29CE907-8191-44A0-A716-88ABAA7B2708}" srcOrd="0" destOrd="0" presId="urn:microsoft.com/office/officeart/2005/8/layout/hierarchy2"/>
    <dgm:cxn modelId="{16956045-F826-422C-BA1C-BD316768FF96}" type="presParOf" srcId="{AB978D20-9F9C-4F9A-8178-8D05E22D763C}" destId="{0AC91B01-3D9A-43A7-8010-0AF8FE85E699}" srcOrd="3" destOrd="0" presId="urn:microsoft.com/office/officeart/2005/8/layout/hierarchy2"/>
    <dgm:cxn modelId="{D811393E-B20F-45C8-B005-D8A9F029F821}" type="presParOf" srcId="{0AC91B01-3D9A-43A7-8010-0AF8FE85E699}" destId="{2E070F3C-9C7F-4380-8D37-AED40D0ABB79}" srcOrd="0" destOrd="0" presId="urn:microsoft.com/office/officeart/2005/8/layout/hierarchy2"/>
    <dgm:cxn modelId="{840FB90D-AA77-433B-9C53-9477747EBDE5}" type="presParOf" srcId="{0AC91B01-3D9A-43A7-8010-0AF8FE85E699}" destId="{1544CAAD-10EC-427F-9D85-4910F0B21EB6}" srcOrd="1" destOrd="0" presId="urn:microsoft.com/office/officeart/2005/8/layout/hierarchy2"/>
    <dgm:cxn modelId="{830CB6AC-EC46-4751-851B-F8768AAA14E6}" type="presParOf" srcId="{1544CAAD-10EC-427F-9D85-4910F0B21EB6}" destId="{5137D75C-2E91-4171-9E87-6DF9A682489F}" srcOrd="0" destOrd="0" presId="urn:microsoft.com/office/officeart/2005/8/layout/hierarchy2"/>
    <dgm:cxn modelId="{3ACB8D0D-60A0-4FD6-97E7-FD1131D6110D}" type="presParOf" srcId="{5137D75C-2E91-4171-9E87-6DF9A682489F}" destId="{32D49B6A-B0B8-4A6E-AD37-E0AFFD0048C4}" srcOrd="0" destOrd="0" presId="urn:microsoft.com/office/officeart/2005/8/layout/hierarchy2"/>
    <dgm:cxn modelId="{E54F3940-0A6A-4171-830A-0F16627B5234}" type="presParOf" srcId="{1544CAAD-10EC-427F-9D85-4910F0B21EB6}" destId="{72C14584-3FD1-40B7-9CB0-6BEB825AC43A}" srcOrd="1" destOrd="0" presId="urn:microsoft.com/office/officeart/2005/8/layout/hierarchy2"/>
    <dgm:cxn modelId="{926BF7FD-65C8-4476-A236-2F4991282C30}" type="presParOf" srcId="{72C14584-3FD1-40B7-9CB0-6BEB825AC43A}" destId="{29FC12D3-4D37-4D5B-AAD6-C9840BA4163F}" srcOrd="0" destOrd="0" presId="urn:microsoft.com/office/officeart/2005/8/layout/hierarchy2"/>
    <dgm:cxn modelId="{0B4E6BE4-7E97-4609-BEBF-F30CF1FFFCF5}" type="presParOf" srcId="{72C14584-3FD1-40B7-9CB0-6BEB825AC43A}" destId="{3A394DC8-E23D-47F1-8656-C9CD11FFCEE9}" srcOrd="1" destOrd="0" presId="urn:microsoft.com/office/officeart/2005/8/layout/hierarchy2"/>
    <dgm:cxn modelId="{E99D9D44-FCC9-454D-91CC-C922EDC3E302}" type="presParOf" srcId="{1544CAAD-10EC-427F-9D85-4910F0B21EB6}" destId="{2AF3A6EB-C9C3-41D7-ADEF-25F8111B420E}" srcOrd="2" destOrd="0" presId="urn:microsoft.com/office/officeart/2005/8/layout/hierarchy2"/>
    <dgm:cxn modelId="{E9762271-2394-4EE8-81B2-A29F65BB3029}" type="presParOf" srcId="{2AF3A6EB-C9C3-41D7-ADEF-25F8111B420E}" destId="{8E5E8D24-A413-400B-B3DA-06616B6A33E0}" srcOrd="0" destOrd="0" presId="urn:microsoft.com/office/officeart/2005/8/layout/hierarchy2"/>
    <dgm:cxn modelId="{B011048D-7540-4D31-9581-AB71EB9C8D75}" type="presParOf" srcId="{1544CAAD-10EC-427F-9D85-4910F0B21EB6}" destId="{436DD9C6-1B2C-432E-A156-D3A59810E7D5}" srcOrd="3" destOrd="0" presId="urn:microsoft.com/office/officeart/2005/8/layout/hierarchy2"/>
    <dgm:cxn modelId="{C36F5468-9FA1-4D7D-AE12-A4F1AB650D0E}" type="presParOf" srcId="{436DD9C6-1B2C-432E-A156-D3A59810E7D5}" destId="{EC56532A-742A-4B08-82BD-1DC7A9B09E0C}" srcOrd="0" destOrd="0" presId="urn:microsoft.com/office/officeart/2005/8/layout/hierarchy2"/>
    <dgm:cxn modelId="{68693352-2319-4A2B-BCDC-CEB504E3706B}" type="presParOf" srcId="{436DD9C6-1B2C-432E-A156-D3A59810E7D5}" destId="{10A15DBB-B1F4-45E5-AFAC-A18D4B5AC08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D87063-31E5-4F7D-BB8A-3CD5EF847A0E}" type="doc">
      <dgm:prSet loTypeId="urn:microsoft.com/office/officeart/2005/8/layout/hierarchy2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he-IL"/>
        </a:p>
      </dgm:t>
    </dgm:pt>
    <dgm:pt modelId="{550D8306-5B5E-4167-B5E9-B07A84C576A8}">
      <dgm:prSet phldrT="[טקסט]" custT="1"/>
      <dgm:spPr>
        <a:solidFill>
          <a:schemeClr val="accent3">
            <a:lumMod val="50000"/>
          </a:schemeClr>
        </a:solidFill>
      </dgm:spPr>
      <dgm:t>
        <a:bodyPr/>
        <a:lstStyle/>
        <a:p>
          <a:pPr rtl="1"/>
          <a:r>
            <a:rPr lang="he-IL" sz="3200" b="1" dirty="0"/>
            <a:t>כימיה וקוסמטיקה</a:t>
          </a:r>
        </a:p>
      </dgm:t>
    </dgm:pt>
    <dgm:pt modelId="{A7DED27F-DD62-4162-8544-577C4EA70755}" type="parTrans" cxnId="{0C97CF8D-B553-491E-A72D-5E56179DF46E}">
      <dgm:prSet/>
      <dgm:spPr/>
      <dgm:t>
        <a:bodyPr/>
        <a:lstStyle/>
        <a:p>
          <a:pPr rtl="1"/>
          <a:endParaRPr lang="he-IL"/>
        </a:p>
      </dgm:t>
    </dgm:pt>
    <dgm:pt modelId="{297A9D98-531F-4BA8-98AC-67437CF0A480}" type="sibTrans" cxnId="{0C97CF8D-B553-491E-A72D-5E56179DF46E}">
      <dgm:prSet/>
      <dgm:spPr/>
      <dgm:t>
        <a:bodyPr/>
        <a:lstStyle/>
        <a:p>
          <a:pPr rtl="1"/>
          <a:endParaRPr lang="he-IL"/>
        </a:p>
      </dgm:t>
    </dgm:pt>
    <dgm:pt modelId="{9EDFD126-E13A-4F35-BB0B-6F09E9874F4A}">
      <dgm:prSet phldrT="[טקסט]" custT="1"/>
      <dgm:spPr/>
      <dgm:t>
        <a:bodyPr/>
        <a:lstStyle/>
        <a:p>
          <a:pPr rtl="1"/>
          <a:r>
            <a:rPr lang="he-IL" sz="3200" b="1" dirty="0"/>
            <a:t>סבון</a:t>
          </a:r>
        </a:p>
      </dgm:t>
    </dgm:pt>
    <dgm:pt modelId="{9BD733B2-788D-4A26-8717-EA1A25797163}" type="parTrans" cxnId="{3EC2C820-06C7-4CA5-9088-8BCFBA742A82}">
      <dgm:prSet/>
      <dgm:spPr/>
      <dgm:t>
        <a:bodyPr/>
        <a:lstStyle/>
        <a:p>
          <a:pPr rtl="1"/>
          <a:endParaRPr lang="he-IL"/>
        </a:p>
      </dgm:t>
    </dgm:pt>
    <dgm:pt modelId="{E90CF982-145A-42CE-99FC-3655265D50C3}" type="sibTrans" cxnId="{3EC2C820-06C7-4CA5-9088-8BCFBA742A82}">
      <dgm:prSet/>
      <dgm:spPr/>
      <dgm:t>
        <a:bodyPr/>
        <a:lstStyle/>
        <a:p>
          <a:pPr rtl="1"/>
          <a:endParaRPr lang="he-IL"/>
        </a:p>
      </dgm:t>
    </dgm:pt>
    <dgm:pt modelId="{F03D1004-3DEC-491B-96FC-58320CFC15E6}">
      <dgm:prSet phldrT="[טקסט]"/>
      <dgm:spPr/>
      <dgm:t>
        <a:bodyPr/>
        <a:lstStyle/>
        <a:p>
          <a:pPr rtl="1"/>
          <a:r>
            <a:rPr lang="he-IL" dirty="0"/>
            <a:t>כיצד הסבון מנקה?</a:t>
          </a:r>
        </a:p>
        <a:p>
          <a:pPr rtl="1"/>
          <a:r>
            <a:rPr lang="he-IL" dirty="0"/>
            <a:t>חקר בועות סבון</a:t>
          </a:r>
        </a:p>
      </dgm:t>
    </dgm:pt>
    <dgm:pt modelId="{9E170480-96F4-4644-9418-0228527C5759}" type="parTrans" cxnId="{74F8757E-EDAA-4D21-BCDD-53DE85000FF7}">
      <dgm:prSet/>
      <dgm:spPr/>
      <dgm:t>
        <a:bodyPr/>
        <a:lstStyle/>
        <a:p>
          <a:pPr rtl="1"/>
          <a:endParaRPr lang="he-IL"/>
        </a:p>
      </dgm:t>
    </dgm:pt>
    <dgm:pt modelId="{62014065-85AE-4E23-AB2E-6A45E12A9BBC}" type="sibTrans" cxnId="{74F8757E-EDAA-4D21-BCDD-53DE85000FF7}">
      <dgm:prSet/>
      <dgm:spPr/>
      <dgm:t>
        <a:bodyPr/>
        <a:lstStyle/>
        <a:p>
          <a:pPr rtl="1"/>
          <a:endParaRPr lang="he-IL"/>
        </a:p>
      </dgm:t>
    </dgm:pt>
    <dgm:pt modelId="{B4958360-0583-4D7B-B8C5-32C3F1C3CB5E}">
      <dgm:prSet phldrT="[טקסט]"/>
      <dgm:spPr>
        <a:solidFill>
          <a:srgbClr val="00B0F0"/>
        </a:solidFill>
      </dgm:spPr>
      <dgm:t>
        <a:bodyPr/>
        <a:lstStyle/>
        <a:p>
          <a:pPr rtl="1"/>
          <a:r>
            <a:rPr lang="he-IL" dirty="0"/>
            <a:t>מתח פנים</a:t>
          </a:r>
        </a:p>
      </dgm:t>
    </dgm:pt>
    <dgm:pt modelId="{A316C961-42DF-4D8E-8DB4-FB0B7E63ABF0}" type="parTrans" cxnId="{98C56AD9-F690-4E2A-A4A8-59E819819800}">
      <dgm:prSet/>
      <dgm:spPr/>
      <dgm:t>
        <a:bodyPr/>
        <a:lstStyle/>
        <a:p>
          <a:pPr rtl="1"/>
          <a:endParaRPr lang="he-IL"/>
        </a:p>
      </dgm:t>
    </dgm:pt>
    <dgm:pt modelId="{22685AE3-3F59-42CC-8BFE-4E4AA95C99D4}" type="sibTrans" cxnId="{98C56AD9-F690-4E2A-A4A8-59E819819800}">
      <dgm:prSet/>
      <dgm:spPr/>
      <dgm:t>
        <a:bodyPr/>
        <a:lstStyle/>
        <a:p>
          <a:pPr rtl="1"/>
          <a:endParaRPr lang="he-IL"/>
        </a:p>
      </dgm:t>
    </dgm:pt>
    <dgm:pt modelId="{2A00AA0F-48CA-4705-AB9D-A583B600F56A}">
      <dgm:prSet phldrT="[טקסט]" custT="1"/>
      <dgm:spPr/>
      <dgm:t>
        <a:bodyPr/>
        <a:lstStyle/>
        <a:p>
          <a:pPr rtl="1"/>
          <a:r>
            <a:rPr lang="he-IL" sz="3200" b="1" dirty="0"/>
            <a:t>קרם ידיים</a:t>
          </a:r>
        </a:p>
      </dgm:t>
    </dgm:pt>
    <dgm:pt modelId="{21BF2A7B-A4FA-4DC6-8944-698D02FA1023}" type="parTrans" cxnId="{51C65951-CEFD-4E62-A889-26F5CE917924}">
      <dgm:prSet/>
      <dgm:spPr/>
      <dgm:t>
        <a:bodyPr/>
        <a:lstStyle/>
        <a:p>
          <a:pPr rtl="1"/>
          <a:endParaRPr lang="he-IL"/>
        </a:p>
      </dgm:t>
    </dgm:pt>
    <dgm:pt modelId="{E2F0632F-2A28-45A8-9BCE-B0985DD3A846}" type="sibTrans" cxnId="{51C65951-CEFD-4E62-A889-26F5CE917924}">
      <dgm:prSet/>
      <dgm:spPr/>
      <dgm:t>
        <a:bodyPr/>
        <a:lstStyle/>
        <a:p>
          <a:pPr rtl="1"/>
          <a:endParaRPr lang="he-IL"/>
        </a:p>
      </dgm:t>
    </dgm:pt>
    <dgm:pt modelId="{D1F9FA5E-2C76-49D2-928F-A6F98B8A2BF8}">
      <dgm:prSet phldrT="[טקסט]"/>
      <dgm:spPr/>
      <dgm:t>
        <a:bodyPr/>
        <a:lstStyle/>
        <a:p>
          <a:pPr rtl="1"/>
          <a:r>
            <a:rPr lang="he-IL" dirty="0"/>
            <a:t>הכנת קרם ידיים</a:t>
          </a:r>
        </a:p>
      </dgm:t>
    </dgm:pt>
    <dgm:pt modelId="{11CDB984-EC9A-482A-84A4-86446BA9AFEA}" type="parTrans" cxnId="{3F5F2F8E-F674-4B94-ABB1-4086CE53213E}">
      <dgm:prSet/>
      <dgm:spPr/>
      <dgm:t>
        <a:bodyPr/>
        <a:lstStyle/>
        <a:p>
          <a:pPr rtl="1"/>
          <a:endParaRPr lang="he-IL"/>
        </a:p>
      </dgm:t>
    </dgm:pt>
    <dgm:pt modelId="{5B698202-3F27-478C-8DDF-F2E7D9075069}" type="sibTrans" cxnId="{3F5F2F8E-F674-4B94-ABB1-4086CE53213E}">
      <dgm:prSet/>
      <dgm:spPr/>
      <dgm:t>
        <a:bodyPr/>
        <a:lstStyle/>
        <a:p>
          <a:pPr rtl="1"/>
          <a:endParaRPr lang="he-IL"/>
        </a:p>
      </dgm:t>
    </dgm:pt>
    <dgm:pt modelId="{0FE2BCF1-D35C-4988-8C11-45EB87BCFA52}">
      <dgm:prSet/>
      <dgm:spPr>
        <a:solidFill>
          <a:srgbClr val="00B0F0"/>
        </a:solidFill>
      </dgm:spPr>
      <dgm:t>
        <a:bodyPr/>
        <a:lstStyle/>
        <a:p>
          <a:pPr rtl="1"/>
          <a:r>
            <a:rPr lang="he-IL" dirty="0" err="1"/>
            <a:t>חפ"ש</a:t>
          </a:r>
          <a:endParaRPr lang="he-IL" dirty="0"/>
        </a:p>
      </dgm:t>
    </dgm:pt>
    <dgm:pt modelId="{C884208C-B35E-49EF-AC05-906963ED29BA}" type="parTrans" cxnId="{715B751A-01DC-47AD-AEE2-C56615D69B9C}">
      <dgm:prSet/>
      <dgm:spPr/>
      <dgm:t>
        <a:bodyPr/>
        <a:lstStyle/>
        <a:p>
          <a:pPr rtl="1"/>
          <a:endParaRPr lang="he-IL"/>
        </a:p>
      </dgm:t>
    </dgm:pt>
    <dgm:pt modelId="{E24B6E62-40D6-4FD2-A00B-DBD941214983}" type="sibTrans" cxnId="{715B751A-01DC-47AD-AEE2-C56615D69B9C}">
      <dgm:prSet/>
      <dgm:spPr/>
      <dgm:t>
        <a:bodyPr/>
        <a:lstStyle/>
        <a:p>
          <a:pPr rtl="1"/>
          <a:endParaRPr lang="he-IL"/>
        </a:p>
      </dgm:t>
    </dgm:pt>
    <dgm:pt modelId="{ABDCE57E-851F-43C3-B4DA-D691932E443F}" type="pres">
      <dgm:prSet presAssocID="{0ED87063-31E5-4F7D-BB8A-3CD5EF847A0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3FA3493-BC71-4C11-92C1-A0164DE52ACB}" type="pres">
      <dgm:prSet presAssocID="{550D8306-5B5E-4167-B5E9-B07A84C576A8}" presName="root1" presStyleCnt="0"/>
      <dgm:spPr/>
    </dgm:pt>
    <dgm:pt modelId="{1211E366-0EDA-4D4E-A8F8-2CCF1FBD6BCE}" type="pres">
      <dgm:prSet presAssocID="{550D8306-5B5E-4167-B5E9-B07A84C576A8}" presName="LevelOneTextNode" presStyleLbl="node0" presStyleIdx="0" presStyleCnt="1">
        <dgm:presLayoutVars>
          <dgm:chPref val="3"/>
        </dgm:presLayoutVars>
      </dgm:prSet>
      <dgm:spPr/>
    </dgm:pt>
    <dgm:pt modelId="{AB978D20-9F9C-4F9A-8178-8D05E22D763C}" type="pres">
      <dgm:prSet presAssocID="{550D8306-5B5E-4167-B5E9-B07A84C576A8}" presName="level2hierChild" presStyleCnt="0"/>
      <dgm:spPr/>
    </dgm:pt>
    <dgm:pt modelId="{718F140E-14E0-4F73-AA19-4F21A17EC85D}" type="pres">
      <dgm:prSet presAssocID="{9BD733B2-788D-4A26-8717-EA1A25797163}" presName="conn2-1" presStyleLbl="parChTrans1D2" presStyleIdx="0" presStyleCnt="2"/>
      <dgm:spPr/>
    </dgm:pt>
    <dgm:pt modelId="{688EF979-897C-4B5A-AB5E-4AAA22831CC2}" type="pres">
      <dgm:prSet presAssocID="{9BD733B2-788D-4A26-8717-EA1A25797163}" presName="connTx" presStyleLbl="parChTrans1D2" presStyleIdx="0" presStyleCnt="2"/>
      <dgm:spPr/>
    </dgm:pt>
    <dgm:pt modelId="{E9025008-5649-46CE-A085-CDDFFCE9A490}" type="pres">
      <dgm:prSet presAssocID="{9EDFD126-E13A-4F35-BB0B-6F09E9874F4A}" presName="root2" presStyleCnt="0"/>
      <dgm:spPr/>
    </dgm:pt>
    <dgm:pt modelId="{906FB6E5-FE5D-4BAA-A331-53E3ECD6B99D}" type="pres">
      <dgm:prSet presAssocID="{9EDFD126-E13A-4F35-BB0B-6F09E9874F4A}" presName="LevelTwoTextNode" presStyleLbl="node2" presStyleIdx="0" presStyleCnt="2">
        <dgm:presLayoutVars>
          <dgm:chPref val="3"/>
        </dgm:presLayoutVars>
      </dgm:prSet>
      <dgm:spPr/>
    </dgm:pt>
    <dgm:pt modelId="{E4FE704C-3224-4746-AB00-64A67B508056}" type="pres">
      <dgm:prSet presAssocID="{9EDFD126-E13A-4F35-BB0B-6F09E9874F4A}" presName="level3hierChild" presStyleCnt="0"/>
      <dgm:spPr/>
    </dgm:pt>
    <dgm:pt modelId="{77B26183-3254-432E-B9F4-E576350B63CF}" type="pres">
      <dgm:prSet presAssocID="{9E170480-96F4-4644-9418-0228527C5759}" presName="conn2-1" presStyleLbl="parChTrans1D3" presStyleIdx="0" presStyleCnt="4"/>
      <dgm:spPr/>
    </dgm:pt>
    <dgm:pt modelId="{1B67439C-FD03-41B3-B2D6-8198ECFE38DE}" type="pres">
      <dgm:prSet presAssocID="{9E170480-96F4-4644-9418-0228527C5759}" presName="connTx" presStyleLbl="parChTrans1D3" presStyleIdx="0" presStyleCnt="4"/>
      <dgm:spPr/>
    </dgm:pt>
    <dgm:pt modelId="{C1C702C2-AD56-4E8E-ACC1-D1CF3EEB5408}" type="pres">
      <dgm:prSet presAssocID="{F03D1004-3DEC-491B-96FC-58320CFC15E6}" presName="root2" presStyleCnt="0"/>
      <dgm:spPr/>
    </dgm:pt>
    <dgm:pt modelId="{2C8CC847-DFF8-4AD8-AA87-3BA024684EC3}" type="pres">
      <dgm:prSet presAssocID="{F03D1004-3DEC-491B-96FC-58320CFC15E6}" presName="LevelTwoTextNode" presStyleLbl="node3" presStyleIdx="0" presStyleCnt="4">
        <dgm:presLayoutVars>
          <dgm:chPref val="3"/>
        </dgm:presLayoutVars>
      </dgm:prSet>
      <dgm:spPr/>
    </dgm:pt>
    <dgm:pt modelId="{38D4228F-8C27-4ED7-A1F3-C4DC45D960F8}" type="pres">
      <dgm:prSet presAssocID="{F03D1004-3DEC-491B-96FC-58320CFC15E6}" presName="level3hierChild" presStyleCnt="0"/>
      <dgm:spPr/>
    </dgm:pt>
    <dgm:pt modelId="{6EE7CE00-2C11-41AE-9E42-C395A5793495}" type="pres">
      <dgm:prSet presAssocID="{A316C961-42DF-4D8E-8DB4-FB0B7E63ABF0}" presName="conn2-1" presStyleLbl="parChTrans1D3" presStyleIdx="1" presStyleCnt="4"/>
      <dgm:spPr/>
    </dgm:pt>
    <dgm:pt modelId="{066FFF20-F1FB-4A1D-AB04-1CE64C5117AC}" type="pres">
      <dgm:prSet presAssocID="{A316C961-42DF-4D8E-8DB4-FB0B7E63ABF0}" presName="connTx" presStyleLbl="parChTrans1D3" presStyleIdx="1" presStyleCnt="4"/>
      <dgm:spPr/>
    </dgm:pt>
    <dgm:pt modelId="{09876AD5-5B6B-4B48-ADCD-740357441A2D}" type="pres">
      <dgm:prSet presAssocID="{B4958360-0583-4D7B-B8C5-32C3F1C3CB5E}" presName="root2" presStyleCnt="0"/>
      <dgm:spPr/>
    </dgm:pt>
    <dgm:pt modelId="{907C0FC0-9704-43FC-8644-FB385355F2BC}" type="pres">
      <dgm:prSet presAssocID="{B4958360-0583-4D7B-B8C5-32C3F1C3CB5E}" presName="LevelTwoTextNode" presStyleLbl="node3" presStyleIdx="1" presStyleCnt="4">
        <dgm:presLayoutVars>
          <dgm:chPref val="3"/>
        </dgm:presLayoutVars>
      </dgm:prSet>
      <dgm:spPr/>
    </dgm:pt>
    <dgm:pt modelId="{58D491AC-97EE-4637-9BF6-7F4ABD49D0E3}" type="pres">
      <dgm:prSet presAssocID="{B4958360-0583-4D7B-B8C5-32C3F1C3CB5E}" presName="level3hierChild" presStyleCnt="0"/>
      <dgm:spPr/>
    </dgm:pt>
    <dgm:pt modelId="{30E17569-11A5-4631-B3D7-D6AB62AB1F10}" type="pres">
      <dgm:prSet presAssocID="{21BF2A7B-A4FA-4DC6-8944-698D02FA1023}" presName="conn2-1" presStyleLbl="parChTrans1D2" presStyleIdx="1" presStyleCnt="2"/>
      <dgm:spPr/>
    </dgm:pt>
    <dgm:pt modelId="{C29CE907-8191-44A0-A716-88ABAA7B2708}" type="pres">
      <dgm:prSet presAssocID="{21BF2A7B-A4FA-4DC6-8944-698D02FA1023}" presName="connTx" presStyleLbl="parChTrans1D2" presStyleIdx="1" presStyleCnt="2"/>
      <dgm:spPr/>
    </dgm:pt>
    <dgm:pt modelId="{0AC91B01-3D9A-43A7-8010-0AF8FE85E699}" type="pres">
      <dgm:prSet presAssocID="{2A00AA0F-48CA-4705-AB9D-A583B600F56A}" presName="root2" presStyleCnt="0"/>
      <dgm:spPr/>
    </dgm:pt>
    <dgm:pt modelId="{2E070F3C-9C7F-4380-8D37-AED40D0ABB79}" type="pres">
      <dgm:prSet presAssocID="{2A00AA0F-48CA-4705-AB9D-A583B600F56A}" presName="LevelTwoTextNode" presStyleLbl="node2" presStyleIdx="1" presStyleCnt="2">
        <dgm:presLayoutVars>
          <dgm:chPref val="3"/>
        </dgm:presLayoutVars>
      </dgm:prSet>
      <dgm:spPr/>
    </dgm:pt>
    <dgm:pt modelId="{1544CAAD-10EC-427F-9D85-4910F0B21EB6}" type="pres">
      <dgm:prSet presAssocID="{2A00AA0F-48CA-4705-AB9D-A583B600F56A}" presName="level3hierChild" presStyleCnt="0"/>
      <dgm:spPr/>
    </dgm:pt>
    <dgm:pt modelId="{5137D75C-2E91-4171-9E87-6DF9A682489F}" type="pres">
      <dgm:prSet presAssocID="{11CDB984-EC9A-482A-84A4-86446BA9AFEA}" presName="conn2-1" presStyleLbl="parChTrans1D3" presStyleIdx="2" presStyleCnt="4"/>
      <dgm:spPr/>
    </dgm:pt>
    <dgm:pt modelId="{32D49B6A-B0B8-4A6E-AD37-E0AFFD0048C4}" type="pres">
      <dgm:prSet presAssocID="{11CDB984-EC9A-482A-84A4-86446BA9AFEA}" presName="connTx" presStyleLbl="parChTrans1D3" presStyleIdx="2" presStyleCnt="4"/>
      <dgm:spPr/>
    </dgm:pt>
    <dgm:pt modelId="{72C14584-3FD1-40B7-9CB0-6BEB825AC43A}" type="pres">
      <dgm:prSet presAssocID="{D1F9FA5E-2C76-49D2-928F-A6F98B8A2BF8}" presName="root2" presStyleCnt="0"/>
      <dgm:spPr/>
    </dgm:pt>
    <dgm:pt modelId="{29FC12D3-4D37-4D5B-AAD6-C9840BA4163F}" type="pres">
      <dgm:prSet presAssocID="{D1F9FA5E-2C76-49D2-928F-A6F98B8A2BF8}" presName="LevelTwoTextNode" presStyleLbl="node3" presStyleIdx="2" presStyleCnt="4">
        <dgm:presLayoutVars>
          <dgm:chPref val="3"/>
        </dgm:presLayoutVars>
      </dgm:prSet>
      <dgm:spPr/>
    </dgm:pt>
    <dgm:pt modelId="{3A394DC8-E23D-47F1-8656-C9CD11FFCEE9}" type="pres">
      <dgm:prSet presAssocID="{D1F9FA5E-2C76-49D2-928F-A6F98B8A2BF8}" presName="level3hierChild" presStyleCnt="0"/>
      <dgm:spPr/>
    </dgm:pt>
    <dgm:pt modelId="{2AF3A6EB-C9C3-41D7-ADEF-25F8111B420E}" type="pres">
      <dgm:prSet presAssocID="{C884208C-B35E-49EF-AC05-906963ED29BA}" presName="conn2-1" presStyleLbl="parChTrans1D3" presStyleIdx="3" presStyleCnt="4"/>
      <dgm:spPr/>
    </dgm:pt>
    <dgm:pt modelId="{8E5E8D24-A413-400B-B3DA-06616B6A33E0}" type="pres">
      <dgm:prSet presAssocID="{C884208C-B35E-49EF-AC05-906963ED29BA}" presName="connTx" presStyleLbl="parChTrans1D3" presStyleIdx="3" presStyleCnt="4"/>
      <dgm:spPr/>
    </dgm:pt>
    <dgm:pt modelId="{436DD9C6-1B2C-432E-A156-D3A59810E7D5}" type="pres">
      <dgm:prSet presAssocID="{0FE2BCF1-D35C-4988-8C11-45EB87BCFA52}" presName="root2" presStyleCnt="0"/>
      <dgm:spPr/>
    </dgm:pt>
    <dgm:pt modelId="{EC56532A-742A-4B08-82BD-1DC7A9B09E0C}" type="pres">
      <dgm:prSet presAssocID="{0FE2BCF1-D35C-4988-8C11-45EB87BCFA52}" presName="LevelTwoTextNode" presStyleLbl="node3" presStyleIdx="3" presStyleCnt="4">
        <dgm:presLayoutVars>
          <dgm:chPref val="3"/>
        </dgm:presLayoutVars>
      </dgm:prSet>
      <dgm:spPr/>
    </dgm:pt>
    <dgm:pt modelId="{10A15DBB-B1F4-45E5-AFAC-A18D4B5AC08F}" type="pres">
      <dgm:prSet presAssocID="{0FE2BCF1-D35C-4988-8C11-45EB87BCFA52}" presName="level3hierChild" presStyleCnt="0"/>
      <dgm:spPr/>
    </dgm:pt>
  </dgm:ptLst>
  <dgm:cxnLst>
    <dgm:cxn modelId="{491A000F-6E75-4756-951A-5FB36998B62D}" type="presOf" srcId="{0ED87063-31E5-4F7D-BB8A-3CD5EF847A0E}" destId="{ABDCE57E-851F-43C3-B4DA-D691932E443F}" srcOrd="0" destOrd="0" presId="urn:microsoft.com/office/officeart/2005/8/layout/hierarchy2"/>
    <dgm:cxn modelId="{B7BD3719-424B-4C28-AF4E-9DAFCC318EBF}" type="presOf" srcId="{0FE2BCF1-D35C-4988-8C11-45EB87BCFA52}" destId="{EC56532A-742A-4B08-82BD-1DC7A9B09E0C}" srcOrd="0" destOrd="0" presId="urn:microsoft.com/office/officeart/2005/8/layout/hierarchy2"/>
    <dgm:cxn modelId="{715B751A-01DC-47AD-AEE2-C56615D69B9C}" srcId="{2A00AA0F-48CA-4705-AB9D-A583B600F56A}" destId="{0FE2BCF1-D35C-4988-8C11-45EB87BCFA52}" srcOrd="1" destOrd="0" parTransId="{C884208C-B35E-49EF-AC05-906963ED29BA}" sibTransId="{E24B6E62-40D6-4FD2-A00B-DBD941214983}"/>
    <dgm:cxn modelId="{FF1A661B-E5F5-4BB5-820F-FCFADBD70D1E}" type="presOf" srcId="{9E170480-96F4-4644-9418-0228527C5759}" destId="{1B67439C-FD03-41B3-B2D6-8198ECFE38DE}" srcOrd="1" destOrd="0" presId="urn:microsoft.com/office/officeart/2005/8/layout/hierarchy2"/>
    <dgm:cxn modelId="{3EC2C820-06C7-4CA5-9088-8BCFBA742A82}" srcId="{550D8306-5B5E-4167-B5E9-B07A84C576A8}" destId="{9EDFD126-E13A-4F35-BB0B-6F09E9874F4A}" srcOrd="0" destOrd="0" parTransId="{9BD733B2-788D-4A26-8717-EA1A25797163}" sibTransId="{E90CF982-145A-42CE-99FC-3655265D50C3}"/>
    <dgm:cxn modelId="{77719721-58AA-464C-8577-93B243DF5C34}" type="presOf" srcId="{D1F9FA5E-2C76-49D2-928F-A6F98B8A2BF8}" destId="{29FC12D3-4D37-4D5B-AAD6-C9840BA4163F}" srcOrd="0" destOrd="0" presId="urn:microsoft.com/office/officeart/2005/8/layout/hierarchy2"/>
    <dgm:cxn modelId="{399AAA24-C4AF-4E2F-8E32-06CF53D2C485}" type="presOf" srcId="{21BF2A7B-A4FA-4DC6-8944-698D02FA1023}" destId="{30E17569-11A5-4631-B3D7-D6AB62AB1F10}" srcOrd="0" destOrd="0" presId="urn:microsoft.com/office/officeart/2005/8/layout/hierarchy2"/>
    <dgm:cxn modelId="{E9838C42-72BE-4A4C-B84A-A995ABA4138F}" type="presOf" srcId="{B4958360-0583-4D7B-B8C5-32C3F1C3CB5E}" destId="{907C0FC0-9704-43FC-8644-FB385355F2BC}" srcOrd="0" destOrd="0" presId="urn:microsoft.com/office/officeart/2005/8/layout/hierarchy2"/>
    <dgm:cxn modelId="{244D174B-A473-47F0-8D58-9524989ED00D}" type="presOf" srcId="{11CDB984-EC9A-482A-84A4-86446BA9AFEA}" destId="{32D49B6A-B0B8-4A6E-AD37-E0AFFD0048C4}" srcOrd="1" destOrd="0" presId="urn:microsoft.com/office/officeart/2005/8/layout/hierarchy2"/>
    <dgm:cxn modelId="{C32E364E-6AE6-4949-B2B2-5E679D1A3801}" type="presOf" srcId="{11CDB984-EC9A-482A-84A4-86446BA9AFEA}" destId="{5137D75C-2E91-4171-9E87-6DF9A682489F}" srcOrd="0" destOrd="0" presId="urn:microsoft.com/office/officeart/2005/8/layout/hierarchy2"/>
    <dgm:cxn modelId="{51C65951-CEFD-4E62-A889-26F5CE917924}" srcId="{550D8306-5B5E-4167-B5E9-B07A84C576A8}" destId="{2A00AA0F-48CA-4705-AB9D-A583B600F56A}" srcOrd="1" destOrd="0" parTransId="{21BF2A7B-A4FA-4DC6-8944-698D02FA1023}" sibTransId="{E2F0632F-2A28-45A8-9BCE-B0985DD3A846}"/>
    <dgm:cxn modelId="{3E55127D-CB77-4C81-AD66-2BF04623D1C6}" type="presOf" srcId="{9E170480-96F4-4644-9418-0228527C5759}" destId="{77B26183-3254-432E-B9F4-E576350B63CF}" srcOrd="0" destOrd="0" presId="urn:microsoft.com/office/officeart/2005/8/layout/hierarchy2"/>
    <dgm:cxn modelId="{74F8757E-EDAA-4D21-BCDD-53DE85000FF7}" srcId="{9EDFD126-E13A-4F35-BB0B-6F09E9874F4A}" destId="{F03D1004-3DEC-491B-96FC-58320CFC15E6}" srcOrd="0" destOrd="0" parTransId="{9E170480-96F4-4644-9418-0228527C5759}" sibTransId="{62014065-85AE-4E23-AB2E-6A45E12A9BBC}"/>
    <dgm:cxn modelId="{8EC6DD84-B545-4A80-8575-83480914D7C3}" type="presOf" srcId="{9BD733B2-788D-4A26-8717-EA1A25797163}" destId="{718F140E-14E0-4F73-AA19-4F21A17EC85D}" srcOrd="0" destOrd="0" presId="urn:microsoft.com/office/officeart/2005/8/layout/hierarchy2"/>
    <dgm:cxn modelId="{B3EE6987-DB1B-4D5C-BE32-8C767C9CD771}" type="presOf" srcId="{9BD733B2-788D-4A26-8717-EA1A25797163}" destId="{688EF979-897C-4B5A-AB5E-4AAA22831CC2}" srcOrd="1" destOrd="0" presId="urn:microsoft.com/office/officeart/2005/8/layout/hierarchy2"/>
    <dgm:cxn modelId="{0C97CF8D-B553-491E-A72D-5E56179DF46E}" srcId="{0ED87063-31E5-4F7D-BB8A-3CD5EF847A0E}" destId="{550D8306-5B5E-4167-B5E9-B07A84C576A8}" srcOrd="0" destOrd="0" parTransId="{A7DED27F-DD62-4162-8544-577C4EA70755}" sibTransId="{297A9D98-531F-4BA8-98AC-67437CF0A480}"/>
    <dgm:cxn modelId="{3F5F2F8E-F674-4B94-ABB1-4086CE53213E}" srcId="{2A00AA0F-48CA-4705-AB9D-A583B600F56A}" destId="{D1F9FA5E-2C76-49D2-928F-A6F98B8A2BF8}" srcOrd="0" destOrd="0" parTransId="{11CDB984-EC9A-482A-84A4-86446BA9AFEA}" sibTransId="{5B698202-3F27-478C-8DDF-F2E7D9075069}"/>
    <dgm:cxn modelId="{443C7497-9A62-4E0F-A1BF-CB1B1490C713}" type="presOf" srcId="{550D8306-5B5E-4167-B5E9-B07A84C576A8}" destId="{1211E366-0EDA-4D4E-A8F8-2CCF1FBD6BCE}" srcOrd="0" destOrd="0" presId="urn:microsoft.com/office/officeart/2005/8/layout/hierarchy2"/>
    <dgm:cxn modelId="{65EB1D9E-100A-4207-A325-133E589718CF}" type="presOf" srcId="{A316C961-42DF-4D8E-8DB4-FB0B7E63ABF0}" destId="{066FFF20-F1FB-4A1D-AB04-1CE64C5117AC}" srcOrd="1" destOrd="0" presId="urn:microsoft.com/office/officeart/2005/8/layout/hierarchy2"/>
    <dgm:cxn modelId="{0C898AAD-6679-455D-9CC3-070DCFA5C6E4}" type="presOf" srcId="{A316C961-42DF-4D8E-8DB4-FB0B7E63ABF0}" destId="{6EE7CE00-2C11-41AE-9E42-C395A5793495}" srcOrd="0" destOrd="0" presId="urn:microsoft.com/office/officeart/2005/8/layout/hierarchy2"/>
    <dgm:cxn modelId="{153227AF-AFD0-4E79-A488-7F5F58438B4E}" type="presOf" srcId="{21BF2A7B-A4FA-4DC6-8944-698D02FA1023}" destId="{C29CE907-8191-44A0-A716-88ABAA7B2708}" srcOrd="1" destOrd="0" presId="urn:microsoft.com/office/officeart/2005/8/layout/hierarchy2"/>
    <dgm:cxn modelId="{25A572B6-B34D-4337-B886-3417583EB00B}" type="presOf" srcId="{C884208C-B35E-49EF-AC05-906963ED29BA}" destId="{8E5E8D24-A413-400B-B3DA-06616B6A33E0}" srcOrd="1" destOrd="0" presId="urn:microsoft.com/office/officeart/2005/8/layout/hierarchy2"/>
    <dgm:cxn modelId="{B8697DC1-447D-4C31-89E8-A1712530ADB4}" type="presOf" srcId="{F03D1004-3DEC-491B-96FC-58320CFC15E6}" destId="{2C8CC847-DFF8-4AD8-AA87-3BA024684EC3}" srcOrd="0" destOrd="0" presId="urn:microsoft.com/office/officeart/2005/8/layout/hierarchy2"/>
    <dgm:cxn modelId="{77696FC5-89F8-4ADC-8A13-D0A85B496B68}" type="presOf" srcId="{C884208C-B35E-49EF-AC05-906963ED29BA}" destId="{2AF3A6EB-C9C3-41D7-ADEF-25F8111B420E}" srcOrd="0" destOrd="0" presId="urn:microsoft.com/office/officeart/2005/8/layout/hierarchy2"/>
    <dgm:cxn modelId="{98C56AD9-F690-4E2A-A4A8-59E819819800}" srcId="{9EDFD126-E13A-4F35-BB0B-6F09E9874F4A}" destId="{B4958360-0583-4D7B-B8C5-32C3F1C3CB5E}" srcOrd="1" destOrd="0" parTransId="{A316C961-42DF-4D8E-8DB4-FB0B7E63ABF0}" sibTransId="{22685AE3-3F59-42CC-8BFE-4E4AA95C99D4}"/>
    <dgm:cxn modelId="{EA0C00F0-665C-47AB-A137-3E55F20ED430}" type="presOf" srcId="{2A00AA0F-48CA-4705-AB9D-A583B600F56A}" destId="{2E070F3C-9C7F-4380-8D37-AED40D0ABB79}" srcOrd="0" destOrd="0" presId="urn:microsoft.com/office/officeart/2005/8/layout/hierarchy2"/>
    <dgm:cxn modelId="{4637C5F1-21FB-4169-8E3A-1C304BA26C55}" type="presOf" srcId="{9EDFD126-E13A-4F35-BB0B-6F09E9874F4A}" destId="{906FB6E5-FE5D-4BAA-A331-53E3ECD6B99D}" srcOrd="0" destOrd="0" presId="urn:microsoft.com/office/officeart/2005/8/layout/hierarchy2"/>
    <dgm:cxn modelId="{FA7EE1C8-7B14-4956-A879-15B49ACA37D2}" type="presParOf" srcId="{ABDCE57E-851F-43C3-B4DA-D691932E443F}" destId="{E3FA3493-BC71-4C11-92C1-A0164DE52ACB}" srcOrd="0" destOrd="0" presId="urn:microsoft.com/office/officeart/2005/8/layout/hierarchy2"/>
    <dgm:cxn modelId="{9AA8258B-B732-4F75-9392-3515441EE142}" type="presParOf" srcId="{E3FA3493-BC71-4C11-92C1-A0164DE52ACB}" destId="{1211E366-0EDA-4D4E-A8F8-2CCF1FBD6BCE}" srcOrd="0" destOrd="0" presId="urn:microsoft.com/office/officeart/2005/8/layout/hierarchy2"/>
    <dgm:cxn modelId="{0270F48C-97AA-4C28-8F3B-0949B4831BF3}" type="presParOf" srcId="{E3FA3493-BC71-4C11-92C1-A0164DE52ACB}" destId="{AB978D20-9F9C-4F9A-8178-8D05E22D763C}" srcOrd="1" destOrd="0" presId="urn:microsoft.com/office/officeart/2005/8/layout/hierarchy2"/>
    <dgm:cxn modelId="{75C30773-FF19-4E0B-B6A7-72B6295F5214}" type="presParOf" srcId="{AB978D20-9F9C-4F9A-8178-8D05E22D763C}" destId="{718F140E-14E0-4F73-AA19-4F21A17EC85D}" srcOrd="0" destOrd="0" presId="urn:microsoft.com/office/officeart/2005/8/layout/hierarchy2"/>
    <dgm:cxn modelId="{72E15F62-BA71-451C-8A16-88F4911CC967}" type="presParOf" srcId="{718F140E-14E0-4F73-AA19-4F21A17EC85D}" destId="{688EF979-897C-4B5A-AB5E-4AAA22831CC2}" srcOrd="0" destOrd="0" presId="urn:microsoft.com/office/officeart/2005/8/layout/hierarchy2"/>
    <dgm:cxn modelId="{9E477E95-C828-4ACA-8B23-73AE684DF608}" type="presParOf" srcId="{AB978D20-9F9C-4F9A-8178-8D05E22D763C}" destId="{E9025008-5649-46CE-A085-CDDFFCE9A490}" srcOrd="1" destOrd="0" presId="urn:microsoft.com/office/officeart/2005/8/layout/hierarchy2"/>
    <dgm:cxn modelId="{2AE15DA0-D547-441E-97F3-6C8B40271EA7}" type="presParOf" srcId="{E9025008-5649-46CE-A085-CDDFFCE9A490}" destId="{906FB6E5-FE5D-4BAA-A331-53E3ECD6B99D}" srcOrd="0" destOrd="0" presId="urn:microsoft.com/office/officeart/2005/8/layout/hierarchy2"/>
    <dgm:cxn modelId="{F28426CA-E9F7-4E09-A451-345D9F26C463}" type="presParOf" srcId="{E9025008-5649-46CE-A085-CDDFFCE9A490}" destId="{E4FE704C-3224-4746-AB00-64A67B508056}" srcOrd="1" destOrd="0" presId="urn:microsoft.com/office/officeart/2005/8/layout/hierarchy2"/>
    <dgm:cxn modelId="{33CCB3BE-1678-499D-AA70-AE4457015F04}" type="presParOf" srcId="{E4FE704C-3224-4746-AB00-64A67B508056}" destId="{77B26183-3254-432E-B9F4-E576350B63CF}" srcOrd="0" destOrd="0" presId="urn:microsoft.com/office/officeart/2005/8/layout/hierarchy2"/>
    <dgm:cxn modelId="{A6BCAAF7-F446-4251-9741-D24B037627FF}" type="presParOf" srcId="{77B26183-3254-432E-B9F4-E576350B63CF}" destId="{1B67439C-FD03-41B3-B2D6-8198ECFE38DE}" srcOrd="0" destOrd="0" presId="urn:microsoft.com/office/officeart/2005/8/layout/hierarchy2"/>
    <dgm:cxn modelId="{32B27149-C7DE-4D2D-B640-57FFCA0310D1}" type="presParOf" srcId="{E4FE704C-3224-4746-AB00-64A67B508056}" destId="{C1C702C2-AD56-4E8E-ACC1-D1CF3EEB5408}" srcOrd="1" destOrd="0" presId="urn:microsoft.com/office/officeart/2005/8/layout/hierarchy2"/>
    <dgm:cxn modelId="{F8DF567B-7172-4A13-A15B-9766E9F88C99}" type="presParOf" srcId="{C1C702C2-AD56-4E8E-ACC1-D1CF3EEB5408}" destId="{2C8CC847-DFF8-4AD8-AA87-3BA024684EC3}" srcOrd="0" destOrd="0" presId="urn:microsoft.com/office/officeart/2005/8/layout/hierarchy2"/>
    <dgm:cxn modelId="{C423DD2A-269C-466D-859A-1564D8A5D8F5}" type="presParOf" srcId="{C1C702C2-AD56-4E8E-ACC1-D1CF3EEB5408}" destId="{38D4228F-8C27-4ED7-A1F3-C4DC45D960F8}" srcOrd="1" destOrd="0" presId="urn:microsoft.com/office/officeart/2005/8/layout/hierarchy2"/>
    <dgm:cxn modelId="{D9A556C6-3390-4B97-9F13-F8E31F07F4BB}" type="presParOf" srcId="{E4FE704C-3224-4746-AB00-64A67B508056}" destId="{6EE7CE00-2C11-41AE-9E42-C395A5793495}" srcOrd="2" destOrd="0" presId="urn:microsoft.com/office/officeart/2005/8/layout/hierarchy2"/>
    <dgm:cxn modelId="{9D31765F-A819-47DC-BBCD-4922EACC07CB}" type="presParOf" srcId="{6EE7CE00-2C11-41AE-9E42-C395A5793495}" destId="{066FFF20-F1FB-4A1D-AB04-1CE64C5117AC}" srcOrd="0" destOrd="0" presId="urn:microsoft.com/office/officeart/2005/8/layout/hierarchy2"/>
    <dgm:cxn modelId="{5FC3C4C2-082F-4DD1-B1BF-DB7CF86D0A98}" type="presParOf" srcId="{E4FE704C-3224-4746-AB00-64A67B508056}" destId="{09876AD5-5B6B-4B48-ADCD-740357441A2D}" srcOrd="3" destOrd="0" presId="urn:microsoft.com/office/officeart/2005/8/layout/hierarchy2"/>
    <dgm:cxn modelId="{F9B29CD4-BEFE-412E-B43E-FCA6878565F7}" type="presParOf" srcId="{09876AD5-5B6B-4B48-ADCD-740357441A2D}" destId="{907C0FC0-9704-43FC-8644-FB385355F2BC}" srcOrd="0" destOrd="0" presId="urn:microsoft.com/office/officeart/2005/8/layout/hierarchy2"/>
    <dgm:cxn modelId="{2F9487E3-4952-48AA-AE4C-24AD6A53485E}" type="presParOf" srcId="{09876AD5-5B6B-4B48-ADCD-740357441A2D}" destId="{58D491AC-97EE-4637-9BF6-7F4ABD49D0E3}" srcOrd="1" destOrd="0" presId="urn:microsoft.com/office/officeart/2005/8/layout/hierarchy2"/>
    <dgm:cxn modelId="{2F15BBA3-CF4C-41E2-AE5F-BE068BC82AA1}" type="presParOf" srcId="{AB978D20-9F9C-4F9A-8178-8D05E22D763C}" destId="{30E17569-11A5-4631-B3D7-D6AB62AB1F10}" srcOrd="2" destOrd="0" presId="urn:microsoft.com/office/officeart/2005/8/layout/hierarchy2"/>
    <dgm:cxn modelId="{9C131E8B-789F-4405-A555-57981396F68E}" type="presParOf" srcId="{30E17569-11A5-4631-B3D7-D6AB62AB1F10}" destId="{C29CE907-8191-44A0-A716-88ABAA7B2708}" srcOrd="0" destOrd="0" presId="urn:microsoft.com/office/officeart/2005/8/layout/hierarchy2"/>
    <dgm:cxn modelId="{34008E5C-EE1C-4D8A-A199-D9FFF7361EFE}" type="presParOf" srcId="{AB978D20-9F9C-4F9A-8178-8D05E22D763C}" destId="{0AC91B01-3D9A-43A7-8010-0AF8FE85E699}" srcOrd="3" destOrd="0" presId="urn:microsoft.com/office/officeart/2005/8/layout/hierarchy2"/>
    <dgm:cxn modelId="{C19266F7-8100-47BD-8020-CC6ED4665C99}" type="presParOf" srcId="{0AC91B01-3D9A-43A7-8010-0AF8FE85E699}" destId="{2E070F3C-9C7F-4380-8D37-AED40D0ABB79}" srcOrd="0" destOrd="0" presId="urn:microsoft.com/office/officeart/2005/8/layout/hierarchy2"/>
    <dgm:cxn modelId="{4C939461-2341-4F0F-9A0B-C0D5CE1F7466}" type="presParOf" srcId="{0AC91B01-3D9A-43A7-8010-0AF8FE85E699}" destId="{1544CAAD-10EC-427F-9D85-4910F0B21EB6}" srcOrd="1" destOrd="0" presId="urn:microsoft.com/office/officeart/2005/8/layout/hierarchy2"/>
    <dgm:cxn modelId="{0B1BD5EF-153A-45B8-8AF2-09175D45959C}" type="presParOf" srcId="{1544CAAD-10EC-427F-9D85-4910F0B21EB6}" destId="{5137D75C-2E91-4171-9E87-6DF9A682489F}" srcOrd="0" destOrd="0" presId="urn:microsoft.com/office/officeart/2005/8/layout/hierarchy2"/>
    <dgm:cxn modelId="{13644E9C-0BEF-4756-8B80-F46BBF00807E}" type="presParOf" srcId="{5137D75C-2E91-4171-9E87-6DF9A682489F}" destId="{32D49B6A-B0B8-4A6E-AD37-E0AFFD0048C4}" srcOrd="0" destOrd="0" presId="urn:microsoft.com/office/officeart/2005/8/layout/hierarchy2"/>
    <dgm:cxn modelId="{06D58C90-91E6-4AD5-8540-281A8178DF19}" type="presParOf" srcId="{1544CAAD-10EC-427F-9D85-4910F0B21EB6}" destId="{72C14584-3FD1-40B7-9CB0-6BEB825AC43A}" srcOrd="1" destOrd="0" presId="urn:microsoft.com/office/officeart/2005/8/layout/hierarchy2"/>
    <dgm:cxn modelId="{7BB876BD-4120-443D-93EE-132107624B22}" type="presParOf" srcId="{72C14584-3FD1-40B7-9CB0-6BEB825AC43A}" destId="{29FC12D3-4D37-4D5B-AAD6-C9840BA4163F}" srcOrd="0" destOrd="0" presId="urn:microsoft.com/office/officeart/2005/8/layout/hierarchy2"/>
    <dgm:cxn modelId="{081F726F-BA97-4533-9B07-7B1F8C15C12B}" type="presParOf" srcId="{72C14584-3FD1-40B7-9CB0-6BEB825AC43A}" destId="{3A394DC8-E23D-47F1-8656-C9CD11FFCEE9}" srcOrd="1" destOrd="0" presId="urn:microsoft.com/office/officeart/2005/8/layout/hierarchy2"/>
    <dgm:cxn modelId="{99D560E6-3709-434E-BBE3-7B6C2C58C069}" type="presParOf" srcId="{1544CAAD-10EC-427F-9D85-4910F0B21EB6}" destId="{2AF3A6EB-C9C3-41D7-ADEF-25F8111B420E}" srcOrd="2" destOrd="0" presId="urn:microsoft.com/office/officeart/2005/8/layout/hierarchy2"/>
    <dgm:cxn modelId="{4CED6F4E-73F6-4959-A585-3626F8809C3E}" type="presParOf" srcId="{2AF3A6EB-C9C3-41D7-ADEF-25F8111B420E}" destId="{8E5E8D24-A413-400B-B3DA-06616B6A33E0}" srcOrd="0" destOrd="0" presId="urn:microsoft.com/office/officeart/2005/8/layout/hierarchy2"/>
    <dgm:cxn modelId="{F2B52819-CBFC-4197-9379-1DEDF0FF1140}" type="presParOf" srcId="{1544CAAD-10EC-427F-9D85-4910F0B21EB6}" destId="{436DD9C6-1B2C-432E-A156-D3A59810E7D5}" srcOrd="3" destOrd="0" presId="urn:microsoft.com/office/officeart/2005/8/layout/hierarchy2"/>
    <dgm:cxn modelId="{45608715-CD67-4318-A521-30912B59F3A5}" type="presParOf" srcId="{436DD9C6-1B2C-432E-A156-D3A59810E7D5}" destId="{EC56532A-742A-4B08-82BD-1DC7A9B09E0C}" srcOrd="0" destOrd="0" presId="urn:microsoft.com/office/officeart/2005/8/layout/hierarchy2"/>
    <dgm:cxn modelId="{D5F6D81D-C143-47BF-B3B5-B38038D530AA}" type="presParOf" srcId="{436DD9C6-1B2C-432E-A156-D3A59810E7D5}" destId="{10A15DBB-B1F4-45E5-AFAC-A18D4B5AC08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ED87063-31E5-4F7D-BB8A-3CD5EF847A0E}" type="doc">
      <dgm:prSet loTypeId="urn:microsoft.com/office/officeart/2005/8/layout/hierarchy2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he-IL"/>
        </a:p>
      </dgm:t>
    </dgm:pt>
    <dgm:pt modelId="{550D8306-5B5E-4167-B5E9-B07A84C576A8}">
      <dgm:prSet phldrT="[טקסט]" custT="1"/>
      <dgm:spPr>
        <a:solidFill>
          <a:schemeClr val="accent6">
            <a:lumMod val="50000"/>
          </a:schemeClr>
        </a:solidFill>
      </dgm:spPr>
      <dgm:t>
        <a:bodyPr/>
        <a:lstStyle/>
        <a:p>
          <a:pPr rtl="1"/>
          <a:r>
            <a:rPr lang="he-IL" sz="2800" b="1" dirty="0"/>
            <a:t>אור וצבע זה כימיה</a:t>
          </a:r>
        </a:p>
      </dgm:t>
    </dgm:pt>
    <dgm:pt modelId="{A7DED27F-DD62-4162-8544-577C4EA70755}" type="parTrans" cxnId="{0C97CF8D-B553-491E-A72D-5E56179DF46E}">
      <dgm:prSet/>
      <dgm:spPr/>
      <dgm:t>
        <a:bodyPr/>
        <a:lstStyle/>
        <a:p>
          <a:pPr rtl="1"/>
          <a:endParaRPr lang="he-IL"/>
        </a:p>
      </dgm:t>
    </dgm:pt>
    <dgm:pt modelId="{297A9D98-531F-4BA8-98AC-67437CF0A480}" type="sibTrans" cxnId="{0C97CF8D-B553-491E-A72D-5E56179DF46E}">
      <dgm:prSet/>
      <dgm:spPr/>
      <dgm:t>
        <a:bodyPr/>
        <a:lstStyle/>
        <a:p>
          <a:pPr rtl="1"/>
          <a:endParaRPr lang="he-IL"/>
        </a:p>
      </dgm:t>
    </dgm:pt>
    <dgm:pt modelId="{9EDFD126-E13A-4F35-BB0B-6F09E9874F4A}">
      <dgm:prSet phldrT="[טקסט]"/>
      <dgm:spPr/>
      <dgm:t>
        <a:bodyPr/>
        <a:lstStyle/>
        <a:p>
          <a:pPr rtl="1"/>
          <a:r>
            <a:rPr lang="he-IL" b="1" dirty="0"/>
            <a:t>חומרי צבע- להתחבר לפולימרים</a:t>
          </a:r>
        </a:p>
      </dgm:t>
    </dgm:pt>
    <dgm:pt modelId="{9BD733B2-788D-4A26-8717-EA1A25797163}" type="parTrans" cxnId="{3EC2C820-06C7-4CA5-9088-8BCFBA742A82}">
      <dgm:prSet/>
      <dgm:spPr/>
      <dgm:t>
        <a:bodyPr/>
        <a:lstStyle/>
        <a:p>
          <a:pPr rtl="1"/>
          <a:endParaRPr lang="he-IL"/>
        </a:p>
      </dgm:t>
    </dgm:pt>
    <dgm:pt modelId="{E90CF982-145A-42CE-99FC-3655265D50C3}" type="sibTrans" cxnId="{3EC2C820-06C7-4CA5-9088-8BCFBA742A82}">
      <dgm:prSet/>
      <dgm:spPr/>
      <dgm:t>
        <a:bodyPr/>
        <a:lstStyle/>
        <a:p>
          <a:pPr rtl="1"/>
          <a:endParaRPr lang="he-IL"/>
        </a:p>
      </dgm:t>
    </dgm:pt>
    <dgm:pt modelId="{F03D1004-3DEC-491B-96FC-58320CFC15E6}">
      <dgm:prSet phldrT="[טקסט]"/>
      <dgm:spPr/>
      <dgm:t>
        <a:bodyPr/>
        <a:lstStyle/>
        <a:p>
          <a:pPr rtl="1"/>
          <a:r>
            <a:rPr lang="he-IL" dirty="0"/>
            <a:t>הכנת חומרי צבע</a:t>
          </a:r>
        </a:p>
      </dgm:t>
    </dgm:pt>
    <dgm:pt modelId="{9E170480-96F4-4644-9418-0228527C5759}" type="parTrans" cxnId="{74F8757E-EDAA-4D21-BCDD-53DE85000FF7}">
      <dgm:prSet/>
      <dgm:spPr/>
      <dgm:t>
        <a:bodyPr/>
        <a:lstStyle/>
        <a:p>
          <a:pPr rtl="1"/>
          <a:endParaRPr lang="he-IL"/>
        </a:p>
      </dgm:t>
    </dgm:pt>
    <dgm:pt modelId="{62014065-85AE-4E23-AB2E-6A45E12A9BBC}" type="sibTrans" cxnId="{74F8757E-EDAA-4D21-BCDD-53DE85000FF7}">
      <dgm:prSet/>
      <dgm:spPr/>
      <dgm:t>
        <a:bodyPr/>
        <a:lstStyle/>
        <a:p>
          <a:pPr rtl="1"/>
          <a:endParaRPr lang="he-IL"/>
        </a:p>
      </dgm:t>
    </dgm:pt>
    <dgm:pt modelId="{B4958360-0583-4D7B-B8C5-32C3F1C3CB5E}">
      <dgm:prSet phldrT="[טקסט]"/>
      <dgm:spPr>
        <a:solidFill>
          <a:srgbClr val="00B0F0"/>
        </a:solidFill>
      </dgm:spPr>
      <dgm:t>
        <a:bodyPr/>
        <a:lstStyle/>
        <a:p>
          <a:pPr rtl="1"/>
          <a:r>
            <a:rPr lang="he-IL" dirty="0"/>
            <a:t>פולימר טבעי, סינטטי, פיגמנט.</a:t>
          </a:r>
        </a:p>
      </dgm:t>
    </dgm:pt>
    <dgm:pt modelId="{A316C961-42DF-4D8E-8DB4-FB0B7E63ABF0}" type="parTrans" cxnId="{98C56AD9-F690-4E2A-A4A8-59E819819800}">
      <dgm:prSet/>
      <dgm:spPr/>
      <dgm:t>
        <a:bodyPr/>
        <a:lstStyle/>
        <a:p>
          <a:pPr rtl="1"/>
          <a:endParaRPr lang="he-IL"/>
        </a:p>
      </dgm:t>
    </dgm:pt>
    <dgm:pt modelId="{22685AE3-3F59-42CC-8BFE-4E4AA95C99D4}" type="sibTrans" cxnId="{98C56AD9-F690-4E2A-A4A8-59E819819800}">
      <dgm:prSet/>
      <dgm:spPr/>
      <dgm:t>
        <a:bodyPr/>
        <a:lstStyle/>
        <a:p>
          <a:pPr rtl="1"/>
          <a:endParaRPr lang="he-IL"/>
        </a:p>
      </dgm:t>
    </dgm:pt>
    <dgm:pt modelId="{2A00AA0F-48CA-4705-AB9D-A583B600F56A}">
      <dgm:prSet phldrT="[טקסט]" custT="1"/>
      <dgm:spPr/>
      <dgm:t>
        <a:bodyPr/>
        <a:lstStyle/>
        <a:p>
          <a:pPr rtl="1"/>
          <a:r>
            <a:rPr lang="he-IL" sz="2800" b="1" dirty="0"/>
            <a:t>אור וקרינה</a:t>
          </a:r>
        </a:p>
      </dgm:t>
    </dgm:pt>
    <dgm:pt modelId="{21BF2A7B-A4FA-4DC6-8944-698D02FA1023}" type="parTrans" cxnId="{51C65951-CEFD-4E62-A889-26F5CE917924}">
      <dgm:prSet/>
      <dgm:spPr/>
      <dgm:t>
        <a:bodyPr/>
        <a:lstStyle/>
        <a:p>
          <a:pPr rtl="1"/>
          <a:endParaRPr lang="he-IL"/>
        </a:p>
      </dgm:t>
    </dgm:pt>
    <dgm:pt modelId="{E2F0632F-2A28-45A8-9BCE-B0985DD3A846}" type="sibTrans" cxnId="{51C65951-CEFD-4E62-A889-26F5CE917924}">
      <dgm:prSet/>
      <dgm:spPr/>
      <dgm:t>
        <a:bodyPr/>
        <a:lstStyle/>
        <a:p>
          <a:pPr rtl="1"/>
          <a:endParaRPr lang="he-IL"/>
        </a:p>
      </dgm:t>
    </dgm:pt>
    <dgm:pt modelId="{D1F9FA5E-2C76-49D2-928F-A6F98B8A2BF8}">
      <dgm:prSet phldrT="[טקסט]"/>
      <dgm:spPr/>
      <dgm:t>
        <a:bodyPr/>
        <a:lstStyle/>
        <a:p>
          <a:pPr rtl="1"/>
          <a:r>
            <a:rPr lang="he-IL" dirty="0"/>
            <a:t>חדר בריחה</a:t>
          </a:r>
        </a:p>
      </dgm:t>
    </dgm:pt>
    <dgm:pt modelId="{11CDB984-EC9A-482A-84A4-86446BA9AFEA}" type="parTrans" cxnId="{3F5F2F8E-F674-4B94-ABB1-4086CE53213E}">
      <dgm:prSet/>
      <dgm:spPr/>
      <dgm:t>
        <a:bodyPr/>
        <a:lstStyle/>
        <a:p>
          <a:pPr rtl="1"/>
          <a:endParaRPr lang="he-IL"/>
        </a:p>
      </dgm:t>
    </dgm:pt>
    <dgm:pt modelId="{5B698202-3F27-478C-8DDF-F2E7D9075069}" type="sibTrans" cxnId="{3F5F2F8E-F674-4B94-ABB1-4086CE53213E}">
      <dgm:prSet/>
      <dgm:spPr/>
      <dgm:t>
        <a:bodyPr/>
        <a:lstStyle/>
        <a:p>
          <a:pPr rtl="1"/>
          <a:endParaRPr lang="he-IL"/>
        </a:p>
      </dgm:t>
    </dgm:pt>
    <dgm:pt modelId="{0FE2BCF1-D35C-4988-8C11-45EB87BCFA52}">
      <dgm:prSet/>
      <dgm:spPr>
        <a:solidFill>
          <a:srgbClr val="00B0F0"/>
        </a:solidFill>
      </dgm:spPr>
      <dgm:t>
        <a:bodyPr/>
        <a:lstStyle/>
        <a:p>
          <a:pPr rtl="1"/>
          <a:r>
            <a:rPr lang="he-IL" dirty="0"/>
            <a:t>ספקטרום ושינוי צבע.</a:t>
          </a:r>
        </a:p>
      </dgm:t>
    </dgm:pt>
    <dgm:pt modelId="{C884208C-B35E-49EF-AC05-906963ED29BA}" type="parTrans" cxnId="{715B751A-01DC-47AD-AEE2-C56615D69B9C}">
      <dgm:prSet/>
      <dgm:spPr/>
      <dgm:t>
        <a:bodyPr/>
        <a:lstStyle/>
        <a:p>
          <a:pPr rtl="1"/>
          <a:endParaRPr lang="he-IL"/>
        </a:p>
      </dgm:t>
    </dgm:pt>
    <dgm:pt modelId="{E24B6E62-40D6-4FD2-A00B-DBD941214983}" type="sibTrans" cxnId="{715B751A-01DC-47AD-AEE2-C56615D69B9C}">
      <dgm:prSet/>
      <dgm:spPr/>
      <dgm:t>
        <a:bodyPr/>
        <a:lstStyle/>
        <a:p>
          <a:pPr rtl="1"/>
          <a:endParaRPr lang="he-IL"/>
        </a:p>
      </dgm:t>
    </dgm:pt>
    <dgm:pt modelId="{ABDCE57E-851F-43C3-B4DA-D691932E443F}" type="pres">
      <dgm:prSet presAssocID="{0ED87063-31E5-4F7D-BB8A-3CD5EF847A0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3FA3493-BC71-4C11-92C1-A0164DE52ACB}" type="pres">
      <dgm:prSet presAssocID="{550D8306-5B5E-4167-B5E9-B07A84C576A8}" presName="root1" presStyleCnt="0"/>
      <dgm:spPr/>
    </dgm:pt>
    <dgm:pt modelId="{1211E366-0EDA-4D4E-A8F8-2CCF1FBD6BCE}" type="pres">
      <dgm:prSet presAssocID="{550D8306-5B5E-4167-B5E9-B07A84C576A8}" presName="LevelOneTextNode" presStyleLbl="node0" presStyleIdx="0" presStyleCnt="1">
        <dgm:presLayoutVars>
          <dgm:chPref val="3"/>
        </dgm:presLayoutVars>
      </dgm:prSet>
      <dgm:spPr/>
    </dgm:pt>
    <dgm:pt modelId="{AB978D20-9F9C-4F9A-8178-8D05E22D763C}" type="pres">
      <dgm:prSet presAssocID="{550D8306-5B5E-4167-B5E9-B07A84C576A8}" presName="level2hierChild" presStyleCnt="0"/>
      <dgm:spPr/>
    </dgm:pt>
    <dgm:pt modelId="{718F140E-14E0-4F73-AA19-4F21A17EC85D}" type="pres">
      <dgm:prSet presAssocID="{9BD733B2-788D-4A26-8717-EA1A25797163}" presName="conn2-1" presStyleLbl="parChTrans1D2" presStyleIdx="0" presStyleCnt="2"/>
      <dgm:spPr/>
    </dgm:pt>
    <dgm:pt modelId="{688EF979-897C-4B5A-AB5E-4AAA22831CC2}" type="pres">
      <dgm:prSet presAssocID="{9BD733B2-788D-4A26-8717-EA1A25797163}" presName="connTx" presStyleLbl="parChTrans1D2" presStyleIdx="0" presStyleCnt="2"/>
      <dgm:spPr/>
    </dgm:pt>
    <dgm:pt modelId="{E9025008-5649-46CE-A085-CDDFFCE9A490}" type="pres">
      <dgm:prSet presAssocID="{9EDFD126-E13A-4F35-BB0B-6F09E9874F4A}" presName="root2" presStyleCnt="0"/>
      <dgm:spPr/>
    </dgm:pt>
    <dgm:pt modelId="{906FB6E5-FE5D-4BAA-A331-53E3ECD6B99D}" type="pres">
      <dgm:prSet presAssocID="{9EDFD126-E13A-4F35-BB0B-6F09E9874F4A}" presName="LevelTwoTextNode" presStyleLbl="node2" presStyleIdx="0" presStyleCnt="2">
        <dgm:presLayoutVars>
          <dgm:chPref val="3"/>
        </dgm:presLayoutVars>
      </dgm:prSet>
      <dgm:spPr/>
    </dgm:pt>
    <dgm:pt modelId="{E4FE704C-3224-4746-AB00-64A67B508056}" type="pres">
      <dgm:prSet presAssocID="{9EDFD126-E13A-4F35-BB0B-6F09E9874F4A}" presName="level3hierChild" presStyleCnt="0"/>
      <dgm:spPr/>
    </dgm:pt>
    <dgm:pt modelId="{77B26183-3254-432E-B9F4-E576350B63CF}" type="pres">
      <dgm:prSet presAssocID="{9E170480-96F4-4644-9418-0228527C5759}" presName="conn2-1" presStyleLbl="parChTrans1D3" presStyleIdx="0" presStyleCnt="4"/>
      <dgm:spPr/>
    </dgm:pt>
    <dgm:pt modelId="{1B67439C-FD03-41B3-B2D6-8198ECFE38DE}" type="pres">
      <dgm:prSet presAssocID="{9E170480-96F4-4644-9418-0228527C5759}" presName="connTx" presStyleLbl="parChTrans1D3" presStyleIdx="0" presStyleCnt="4"/>
      <dgm:spPr/>
    </dgm:pt>
    <dgm:pt modelId="{C1C702C2-AD56-4E8E-ACC1-D1CF3EEB5408}" type="pres">
      <dgm:prSet presAssocID="{F03D1004-3DEC-491B-96FC-58320CFC15E6}" presName="root2" presStyleCnt="0"/>
      <dgm:spPr/>
    </dgm:pt>
    <dgm:pt modelId="{2C8CC847-DFF8-4AD8-AA87-3BA024684EC3}" type="pres">
      <dgm:prSet presAssocID="{F03D1004-3DEC-491B-96FC-58320CFC15E6}" presName="LevelTwoTextNode" presStyleLbl="node3" presStyleIdx="0" presStyleCnt="4">
        <dgm:presLayoutVars>
          <dgm:chPref val="3"/>
        </dgm:presLayoutVars>
      </dgm:prSet>
      <dgm:spPr/>
    </dgm:pt>
    <dgm:pt modelId="{38D4228F-8C27-4ED7-A1F3-C4DC45D960F8}" type="pres">
      <dgm:prSet presAssocID="{F03D1004-3DEC-491B-96FC-58320CFC15E6}" presName="level3hierChild" presStyleCnt="0"/>
      <dgm:spPr/>
    </dgm:pt>
    <dgm:pt modelId="{6EE7CE00-2C11-41AE-9E42-C395A5793495}" type="pres">
      <dgm:prSet presAssocID="{A316C961-42DF-4D8E-8DB4-FB0B7E63ABF0}" presName="conn2-1" presStyleLbl="parChTrans1D3" presStyleIdx="1" presStyleCnt="4"/>
      <dgm:spPr/>
    </dgm:pt>
    <dgm:pt modelId="{066FFF20-F1FB-4A1D-AB04-1CE64C5117AC}" type="pres">
      <dgm:prSet presAssocID="{A316C961-42DF-4D8E-8DB4-FB0B7E63ABF0}" presName="connTx" presStyleLbl="parChTrans1D3" presStyleIdx="1" presStyleCnt="4"/>
      <dgm:spPr/>
    </dgm:pt>
    <dgm:pt modelId="{09876AD5-5B6B-4B48-ADCD-740357441A2D}" type="pres">
      <dgm:prSet presAssocID="{B4958360-0583-4D7B-B8C5-32C3F1C3CB5E}" presName="root2" presStyleCnt="0"/>
      <dgm:spPr/>
    </dgm:pt>
    <dgm:pt modelId="{907C0FC0-9704-43FC-8644-FB385355F2BC}" type="pres">
      <dgm:prSet presAssocID="{B4958360-0583-4D7B-B8C5-32C3F1C3CB5E}" presName="LevelTwoTextNode" presStyleLbl="node3" presStyleIdx="1" presStyleCnt="4">
        <dgm:presLayoutVars>
          <dgm:chPref val="3"/>
        </dgm:presLayoutVars>
      </dgm:prSet>
      <dgm:spPr/>
    </dgm:pt>
    <dgm:pt modelId="{58D491AC-97EE-4637-9BF6-7F4ABD49D0E3}" type="pres">
      <dgm:prSet presAssocID="{B4958360-0583-4D7B-B8C5-32C3F1C3CB5E}" presName="level3hierChild" presStyleCnt="0"/>
      <dgm:spPr/>
    </dgm:pt>
    <dgm:pt modelId="{30E17569-11A5-4631-B3D7-D6AB62AB1F10}" type="pres">
      <dgm:prSet presAssocID="{21BF2A7B-A4FA-4DC6-8944-698D02FA1023}" presName="conn2-1" presStyleLbl="parChTrans1D2" presStyleIdx="1" presStyleCnt="2"/>
      <dgm:spPr/>
    </dgm:pt>
    <dgm:pt modelId="{C29CE907-8191-44A0-A716-88ABAA7B2708}" type="pres">
      <dgm:prSet presAssocID="{21BF2A7B-A4FA-4DC6-8944-698D02FA1023}" presName="connTx" presStyleLbl="parChTrans1D2" presStyleIdx="1" presStyleCnt="2"/>
      <dgm:spPr/>
    </dgm:pt>
    <dgm:pt modelId="{0AC91B01-3D9A-43A7-8010-0AF8FE85E699}" type="pres">
      <dgm:prSet presAssocID="{2A00AA0F-48CA-4705-AB9D-A583B600F56A}" presName="root2" presStyleCnt="0"/>
      <dgm:spPr/>
    </dgm:pt>
    <dgm:pt modelId="{2E070F3C-9C7F-4380-8D37-AED40D0ABB79}" type="pres">
      <dgm:prSet presAssocID="{2A00AA0F-48CA-4705-AB9D-A583B600F56A}" presName="LevelTwoTextNode" presStyleLbl="node2" presStyleIdx="1" presStyleCnt="2">
        <dgm:presLayoutVars>
          <dgm:chPref val="3"/>
        </dgm:presLayoutVars>
      </dgm:prSet>
      <dgm:spPr/>
    </dgm:pt>
    <dgm:pt modelId="{1544CAAD-10EC-427F-9D85-4910F0B21EB6}" type="pres">
      <dgm:prSet presAssocID="{2A00AA0F-48CA-4705-AB9D-A583B600F56A}" presName="level3hierChild" presStyleCnt="0"/>
      <dgm:spPr/>
    </dgm:pt>
    <dgm:pt modelId="{5137D75C-2E91-4171-9E87-6DF9A682489F}" type="pres">
      <dgm:prSet presAssocID="{11CDB984-EC9A-482A-84A4-86446BA9AFEA}" presName="conn2-1" presStyleLbl="parChTrans1D3" presStyleIdx="2" presStyleCnt="4"/>
      <dgm:spPr/>
    </dgm:pt>
    <dgm:pt modelId="{32D49B6A-B0B8-4A6E-AD37-E0AFFD0048C4}" type="pres">
      <dgm:prSet presAssocID="{11CDB984-EC9A-482A-84A4-86446BA9AFEA}" presName="connTx" presStyleLbl="parChTrans1D3" presStyleIdx="2" presStyleCnt="4"/>
      <dgm:spPr/>
    </dgm:pt>
    <dgm:pt modelId="{72C14584-3FD1-40B7-9CB0-6BEB825AC43A}" type="pres">
      <dgm:prSet presAssocID="{D1F9FA5E-2C76-49D2-928F-A6F98B8A2BF8}" presName="root2" presStyleCnt="0"/>
      <dgm:spPr/>
    </dgm:pt>
    <dgm:pt modelId="{29FC12D3-4D37-4D5B-AAD6-C9840BA4163F}" type="pres">
      <dgm:prSet presAssocID="{D1F9FA5E-2C76-49D2-928F-A6F98B8A2BF8}" presName="LevelTwoTextNode" presStyleLbl="node3" presStyleIdx="2" presStyleCnt="4">
        <dgm:presLayoutVars>
          <dgm:chPref val="3"/>
        </dgm:presLayoutVars>
      </dgm:prSet>
      <dgm:spPr/>
    </dgm:pt>
    <dgm:pt modelId="{3A394DC8-E23D-47F1-8656-C9CD11FFCEE9}" type="pres">
      <dgm:prSet presAssocID="{D1F9FA5E-2C76-49D2-928F-A6F98B8A2BF8}" presName="level3hierChild" presStyleCnt="0"/>
      <dgm:spPr/>
    </dgm:pt>
    <dgm:pt modelId="{2AF3A6EB-C9C3-41D7-ADEF-25F8111B420E}" type="pres">
      <dgm:prSet presAssocID="{C884208C-B35E-49EF-AC05-906963ED29BA}" presName="conn2-1" presStyleLbl="parChTrans1D3" presStyleIdx="3" presStyleCnt="4"/>
      <dgm:spPr/>
    </dgm:pt>
    <dgm:pt modelId="{8E5E8D24-A413-400B-B3DA-06616B6A33E0}" type="pres">
      <dgm:prSet presAssocID="{C884208C-B35E-49EF-AC05-906963ED29BA}" presName="connTx" presStyleLbl="parChTrans1D3" presStyleIdx="3" presStyleCnt="4"/>
      <dgm:spPr/>
    </dgm:pt>
    <dgm:pt modelId="{436DD9C6-1B2C-432E-A156-D3A59810E7D5}" type="pres">
      <dgm:prSet presAssocID="{0FE2BCF1-D35C-4988-8C11-45EB87BCFA52}" presName="root2" presStyleCnt="0"/>
      <dgm:spPr/>
    </dgm:pt>
    <dgm:pt modelId="{EC56532A-742A-4B08-82BD-1DC7A9B09E0C}" type="pres">
      <dgm:prSet presAssocID="{0FE2BCF1-D35C-4988-8C11-45EB87BCFA52}" presName="LevelTwoTextNode" presStyleLbl="node3" presStyleIdx="3" presStyleCnt="4">
        <dgm:presLayoutVars>
          <dgm:chPref val="3"/>
        </dgm:presLayoutVars>
      </dgm:prSet>
      <dgm:spPr/>
    </dgm:pt>
    <dgm:pt modelId="{10A15DBB-B1F4-45E5-AFAC-A18D4B5AC08F}" type="pres">
      <dgm:prSet presAssocID="{0FE2BCF1-D35C-4988-8C11-45EB87BCFA52}" presName="level3hierChild" presStyleCnt="0"/>
      <dgm:spPr/>
    </dgm:pt>
  </dgm:ptLst>
  <dgm:cxnLst>
    <dgm:cxn modelId="{997E9810-7FE1-44F7-96C3-F42592DA7050}" type="presOf" srcId="{11CDB984-EC9A-482A-84A4-86446BA9AFEA}" destId="{5137D75C-2E91-4171-9E87-6DF9A682489F}" srcOrd="0" destOrd="0" presId="urn:microsoft.com/office/officeart/2005/8/layout/hierarchy2"/>
    <dgm:cxn modelId="{AED4F510-C890-43E2-95D5-A87CDC896BED}" type="presOf" srcId="{9BD733B2-788D-4A26-8717-EA1A25797163}" destId="{688EF979-897C-4B5A-AB5E-4AAA22831CC2}" srcOrd="1" destOrd="0" presId="urn:microsoft.com/office/officeart/2005/8/layout/hierarchy2"/>
    <dgm:cxn modelId="{715B751A-01DC-47AD-AEE2-C56615D69B9C}" srcId="{2A00AA0F-48CA-4705-AB9D-A583B600F56A}" destId="{0FE2BCF1-D35C-4988-8C11-45EB87BCFA52}" srcOrd="1" destOrd="0" parTransId="{C884208C-B35E-49EF-AC05-906963ED29BA}" sibTransId="{E24B6E62-40D6-4FD2-A00B-DBD941214983}"/>
    <dgm:cxn modelId="{3EC2C820-06C7-4CA5-9088-8BCFBA742A82}" srcId="{550D8306-5B5E-4167-B5E9-B07A84C576A8}" destId="{9EDFD126-E13A-4F35-BB0B-6F09E9874F4A}" srcOrd="0" destOrd="0" parTransId="{9BD733B2-788D-4A26-8717-EA1A25797163}" sibTransId="{E90CF982-145A-42CE-99FC-3655265D50C3}"/>
    <dgm:cxn modelId="{EA6A372A-B21C-44BA-B212-0BDBA1656B2D}" type="presOf" srcId="{F03D1004-3DEC-491B-96FC-58320CFC15E6}" destId="{2C8CC847-DFF8-4AD8-AA87-3BA024684EC3}" srcOrd="0" destOrd="0" presId="urn:microsoft.com/office/officeart/2005/8/layout/hierarchy2"/>
    <dgm:cxn modelId="{3AA7AA32-3D0D-416C-95B0-5BEB0DFF07A9}" type="presOf" srcId="{0FE2BCF1-D35C-4988-8C11-45EB87BCFA52}" destId="{EC56532A-742A-4B08-82BD-1DC7A9B09E0C}" srcOrd="0" destOrd="0" presId="urn:microsoft.com/office/officeart/2005/8/layout/hierarchy2"/>
    <dgm:cxn modelId="{8B09B85C-9C96-4030-BF91-3980DBE37EE4}" type="presOf" srcId="{A316C961-42DF-4D8E-8DB4-FB0B7E63ABF0}" destId="{6EE7CE00-2C11-41AE-9E42-C395A5793495}" srcOrd="0" destOrd="0" presId="urn:microsoft.com/office/officeart/2005/8/layout/hierarchy2"/>
    <dgm:cxn modelId="{3CCAA943-187E-4EFC-8A30-5C8B2E226E1C}" type="presOf" srcId="{0ED87063-31E5-4F7D-BB8A-3CD5EF847A0E}" destId="{ABDCE57E-851F-43C3-B4DA-D691932E443F}" srcOrd="0" destOrd="0" presId="urn:microsoft.com/office/officeart/2005/8/layout/hierarchy2"/>
    <dgm:cxn modelId="{51C65951-CEFD-4E62-A889-26F5CE917924}" srcId="{550D8306-5B5E-4167-B5E9-B07A84C576A8}" destId="{2A00AA0F-48CA-4705-AB9D-A583B600F56A}" srcOrd="1" destOrd="0" parTransId="{21BF2A7B-A4FA-4DC6-8944-698D02FA1023}" sibTransId="{E2F0632F-2A28-45A8-9BCE-B0985DD3A846}"/>
    <dgm:cxn modelId="{6D6E9256-8A4D-4E4E-AF9E-F7AF591B2243}" type="presOf" srcId="{C884208C-B35E-49EF-AC05-906963ED29BA}" destId="{2AF3A6EB-C9C3-41D7-ADEF-25F8111B420E}" srcOrd="0" destOrd="0" presId="urn:microsoft.com/office/officeart/2005/8/layout/hierarchy2"/>
    <dgm:cxn modelId="{7D979A7A-5668-4F19-BDD0-310AF7BE1DE4}" type="presOf" srcId="{B4958360-0583-4D7B-B8C5-32C3F1C3CB5E}" destId="{907C0FC0-9704-43FC-8644-FB385355F2BC}" srcOrd="0" destOrd="0" presId="urn:microsoft.com/office/officeart/2005/8/layout/hierarchy2"/>
    <dgm:cxn modelId="{74F8757E-EDAA-4D21-BCDD-53DE85000FF7}" srcId="{9EDFD126-E13A-4F35-BB0B-6F09E9874F4A}" destId="{F03D1004-3DEC-491B-96FC-58320CFC15E6}" srcOrd="0" destOrd="0" parTransId="{9E170480-96F4-4644-9418-0228527C5759}" sibTransId="{62014065-85AE-4E23-AB2E-6A45E12A9BBC}"/>
    <dgm:cxn modelId="{07F8C283-B967-4C91-AAA0-D07D06703F01}" type="presOf" srcId="{9E170480-96F4-4644-9418-0228527C5759}" destId="{77B26183-3254-432E-B9F4-E576350B63CF}" srcOrd="0" destOrd="0" presId="urn:microsoft.com/office/officeart/2005/8/layout/hierarchy2"/>
    <dgm:cxn modelId="{9507A78C-8761-4D00-8F80-0C5A58BBB360}" type="presOf" srcId="{9E170480-96F4-4644-9418-0228527C5759}" destId="{1B67439C-FD03-41B3-B2D6-8198ECFE38DE}" srcOrd="1" destOrd="0" presId="urn:microsoft.com/office/officeart/2005/8/layout/hierarchy2"/>
    <dgm:cxn modelId="{0C97CF8D-B553-491E-A72D-5E56179DF46E}" srcId="{0ED87063-31E5-4F7D-BB8A-3CD5EF847A0E}" destId="{550D8306-5B5E-4167-B5E9-B07A84C576A8}" srcOrd="0" destOrd="0" parTransId="{A7DED27F-DD62-4162-8544-577C4EA70755}" sibTransId="{297A9D98-531F-4BA8-98AC-67437CF0A480}"/>
    <dgm:cxn modelId="{3F5F2F8E-F674-4B94-ABB1-4086CE53213E}" srcId="{2A00AA0F-48CA-4705-AB9D-A583B600F56A}" destId="{D1F9FA5E-2C76-49D2-928F-A6F98B8A2BF8}" srcOrd="0" destOrd="0" parTransId="{11CDB984-EC9A-482A-84A4-86446BA9AFEA}" sibTransId="{5B698202-3F27-478C-8DDF-F2E7D9075069}"/>
    <dgm:cxn modelId="{F4765194-6371-448D-817C-3AECF67C648B}" type="presOf" srcId="{A316C961-42DF-4D8E-8DB4-FB0B7E63ABF0}" destId="{066FFF20-F1FB-4A1D-AB04-1CE64C5117AC}" srcOrd="1" destOrd="0" presId="urn:microsoft.com/office/officeart/2005/8/layout/hierarchy2"/>
    <dgm:cxn modelId="{B9786895-518E-4E82-ACC2-44846D255202}" type="presOf" srcId="{9BD733B2-788D-4A26-8717-EA1A25797163}" destId="{718F140E-14E0-4F73-AA19-4F21A17EC85D}" srcOrd="0" destOrd="0" presId="urn:microsoft.com/office/officeart/2005/8/layout/hierarchy2"/>
    <dgm:cxn modelId="{5B4F33A0-5900-4268-A158-5F000E1D1F27}" type="presOf" srcId="{11CDB984-EC9A-482A-84A4-86446BA9AFEA}" destId="{32D49B6A-B0B8-4A6E-AD37-E0AFFD0048C4}" srcOrd="1" destOrd="0" presId="urn:microsoft.com/office/officeart/2005/8/layout/hierarchy2"/>
    <dgm:cxn modelId="{8E0F3FA7-2887-4B89-9249-B2B5357E55C0}" type="presOf" srcId="{550D8306-5B5E-4167-B5E9-B07A84C576A8}" destId="{1211E366-0EDA-4D4E-A8F8-2CCF1FBD6BCE}" srcOrd="0" destOrd="0" presId="urn:microsoft.com/office/officeart/2005/8/layout/hierarchy2"/>
    <dgm:cxn modelId="{0960C1D3-6FB9-4537-A6DE-C2357C3DFDE0}" type="presOf" srcId="{21BF2A7B-A4FA-4DC6-8944-698D02FA1023}" destId="{C29CE907-8191-44A0-A716-88ABAA7B2708}" srcOrd="1" destOrd="0" presId="urn:microsoft.com/office/officeart/2005/8/layout/hierarchy2"/>
    <dgm:cxn modelId="{98C56AD9-F690-4E2A-A4A8-59E819819800}" srcId="{9EDFD126-E13A-4F35-BB0B-6F09E9874F4A}" destId="{B4958360-0583-4D7B-B8C5-32C3F1C3CB5E}" srcOrd="1" destOrd="0" parTransId="{A316C961-42DF-4D8E-8DB4-FB0B7E63ABF0}" sibTransId="{22685AE3-3F59-42CC-8BFE-4E4AA95C99D4}"/>
    <dgm:cxn modelId="{78E7CBDA-B45B-4209-B6DB-D8E886784D89}" type="presOf" srcId="{9EDFD126-E13A-4F35-BB0B-6F09E9874F4A}" destId="{906FB6E5-FE5D-4BAA-A331-53E3ECD6B99D}" srcOrd="0" destOrd="0" presId="urn:microsoft.com/office/officeart/2005/8/layout/hierarchy2"/>
    <dgm:cxn modelId="{7ED426DB-82D0-437A-A37A-A3CBB4AB0E2E}" type="presOf" srcId="{2A00AA0F-48CA-4705-AB9D-A583B600F56A}" destId="{2E070F3C-9C7F-4380-8D37-AED40D0ABB79}" srcOrd="0" destOrd="0" presId="urn:microsoft.com/office/officeart/2005/8/layout/hierarchy2"/>
    <dgm:cxn modelId="{9DB451E7-E41C-49FF-A7A2-403B4BAEDD08}" type="presOf" srcId="{D1F9FA5E-2C76-49D2-928F-A6F98B8A2BF8}" destId="{29FC12D3-4D37-4D5B-AAD6-C9840BA4163F}" srcOrd="0" destOrd="0" presId="urn:microsoft.com/office/officeart/2005/8/layout/hierarchy2"/>
    <dgm:cxn modelId="{985453ED-81C5-437C-93F6-E196EEB8D5EA}" type="presOf" srcId="{21BF2A7B-A4FA-4DC6-8944-698D02FA1023}" destId="{30E17569-11A5-4631-B3D7-D6AB62AB1F10}" srcOrd="0" destOrd="0" presId="urn:microsoft.com/office/officeart/2005/8/layout/hierarchy2"/>
    <dgm:cxn modelId="{A79F58F0-7DD4-4899-9704-F90A4E2A1982}" type="presOf" srcId="{C884208C-B35E-49EF-AC05-906963ED29BA}" destId="{8E5E8D24-A413-400B-B3DA-06616B6A33E0}" srcOrd="1" destOrd="0" presId="urn:microsoft.com/office/officeart/2005/8/layout/hierarchy2"/>
    <dgm:cxn modelId="{62917ADD-A7A8-4D62-BE25-3244FCFB2FE9}" type="presParOf" srcId="{ABDCE57E-851F-43C3-B4DA-D691932E443F}" destId="{E3FA3493-BC71-4C11-92C1-A0164DE52ACB}" srcOrd="0" destOrd="0" presId="urn:microsoft.com/office/officeart/2005/8/layout/hierarchy2"/>
    <dgm:cxn modelId="{3F5D22E4-0286-40F4-BBEA-F80A90958B82}" type="presParOf" srcId="{E3FA3493-BC71-4C11-92C1-A0164DE52ACB}" destId="{1211E366-0EDA-4D4E-A8F8-2CCF1FBD6BCE}" srcOrd="0" destOrd="0" presId="urn:microsoft.com/office/officeart/2005/8/layout/hierarchy2"/>
    <dgm:cxn modelId="{50A7D08F-89A3-4582-8C95-192F49714ABD}" type="presParOf" srcId="{E3FA3493-BC71-4C11-92C1-A0164DE52ACB}" destId="{AB978D20-9F9C-4F9A-8178-8D05E22D763C}" srcOrd="1" destOrd="0" presId="urn:microsoft.com/office/officeart/2005/8/layout/hierarchy2"/>
    <dgm:cxn modelId="{3D920A46-2847-49B0-A060-25A91BB131DC}" type="presParOf" srcId="{AB978D20-9F9C-4F9A-8178-8D05E22D763C}" destId="{718F140E-14E0-4F73-AA19-4F21A17EC85D}" srcOrd="0" destOrd="0" presId="urn:microsoft.com/office/officeart/2005/8/layout/hierarchy2"/>
    <dgm:cxn modelId="{CAC6BE69-C835-4A44-93A6-C155DA5011F6}" type="presParOf" srcId="{718F140E-14E0-4F73-AA19-4F21A17EC85D}" destId="{688EF979-897C-4B5A-AB5E-4AAA22831CC2}" srcOrd="0" destOrd="0" presId="urn:microsoft.com/office/officeart/2005/8/layout/hierarchy2"/>
    <dgm:cxn modelId="{191B77D7-4721-4C36-841E-30920BA58F9E}" type="presParOf" srcId="{AB978D20-9F9C-4F9A-8178-8D05E22D763C}" destId="{E9025008-5649-46CE-A085-CDDFFCE9A490}" srcOrd="1" destOrd="0" presId="urn:microsoft.com/office/officeart/2005/8/layout/hierarchy2"/>
    <dgm:cxn modelId="{88379989-C862-424B-9683-3E4A6947008B}" type="presParOf" srcId="{E9025008-5649-46CE-A085-CDDFFCE9A490}" destId="{906FB6E5-FE5D-4BAA-A331-53E3ECD6B99D}" srcOrd="0" destOrd="0" presId="urn:microsoft.com/office/officeart/2005/8/layout/hierarchy2"/>
    <dgm:cxn modelId="{05A6CDE4-62D7-426B-A9E2-F73798679977}" type="presParOf" srcId="{E9025008-5649-46CE-A085-CDDFFCE9A490}" destId="{E4FE704C-3224-4746-AB00-64A67B508056}" srcOrd="1" destOrd="0" presId="urn:microsoft.com/office/officeart/2005/8/layout/hierarchy2"/>
    <dgm:cxn modelId="{F45CC31C-195A-4B04-A746-673AB6270C11}" type="presParOf" srcId="{E4FE704C-3224-4746-AB00-64A67B508056}" destId="{77B26183-3254-432E-B9F4-E576350B63CF}" srcOrd="0" destOrd="0" presId="urn:microsoft.com/office/officeart/2005/8/layout/hierarchy2"/>
    <dgm:cxn modelId="{F486664F-E3EB-43A7-9369-7D71543EB2B1}" type="presParOf" srcId="{77B26183-3254-432E-B9F4-E576350B63CF}" destId="{1B67439C-FD03-41B3-B2D6-8198ECFE38DE}" srcOrd="0" destOrd="0" presId="urn:microsoft.com/office/officeart/2005/8/layout/hierarchy2"/>
    <dgm:cxn modelId="{9071D09A-F8DE-4B87-A6AC-B1E2AF0AFC78}" type="presParOf" srcId="{E4FE704C-3224-4746-AB00-64A67B508056}" destId="{C1C702C2-AD56-4E8E-ACC1-D1CF3EEB5408}" srcOrd="1" destOrd="0" presId="urn:microsoft.com/office/officeart/2005/8/layout/hierarchy2"/>
    <dgm:cxn modelId="{F0B240BE-34C7-4D79-8180-D5CB5DF5C3C5}" type="presParOf" srcId="{C1C702C2-AD56-4E8E-ACC1-D1CF3EEB5408}" destId="{2C8CC847-DFF8-4AD8-AA87-3BA024684EC3}" srcOrd="0" destOrd="0" presId="urn:microsoft.com/office/officeart/2005/8/layout/hierarchy2"/>
    <dgm:cxn modelId="{D785A53A-E8AB-4FDB-9827-58C5A0F5BCE2}" type="presParOf" srcId="{C1C702C2-AD56-4E8E-ACC1-D1CF3EEB5408}" destId="{38D4228F-8C27-4ED7-A1F3-C4DC45D960F8}" srcOrd="1" destOrd="0" presId="urn:microsoft.com/office/officeart/2005/8/layout/hierarchy2"/>
    <dgm:cxn modelId="{909A754A-A136-44A7-BD36-48DE83E93F9F}" type="presParOf" srcId="{E4FE704C-3224-4746-AB00-64A67B508056}" destId="{6EE7CE00-2C11-41AE-9E42-C395A5793495}" srcOrd="2" destOrd="0" presId="urn:microsoft.com/office/officeart/2005/8/layout/hierarchy2"/>
    <dgm:cxn modelId="{8B1E3920-1DBC-4C32-A136-CC5470F18836}" type="presParOf" srcId="{6EE7CE00-2C11-41AE-9E42-C395A5793495}" destId="{066FFF20-F1FB-4A1D-AB04-1CE64C5117AC}" srcOrd="0" destOrd="0" presId="urn:microsoft.com/office/officeart/2005/8/layout/hierarchy2"/>
    <dgm:cxn modelId="{6E3C7F6F-484A-4A36-8375-EAA55E53A011}" type="presParOf" srcId="{E4FE704C-3224-4746-AB00-64A67B508056}" destId="{09876AD5-5B6B-4B48-ADCD-740357441A2D}" srcOrd="3" destOrd="0" presId="urn:microsoft.com/office/officeart/2005/8/layout/hierarchy2"/>
    <dgm:cxn modelId="{A211F408-CD7E-4EBC-8093-FE893F64556F}" type="presParOf" srcId="{09876AD5-5B6B-4B48-ADCD-740357441A2D}" destId="{907C0FC0-9704-43FC-8644-FB385355F2BC}" srcOrd="0" destOrd="0" presId="urn:microsoft.com/office/officeart/2005/8/layout/hierarchy2"/>
    <dgm:cxn modelId="{F7F165C3-BC6E-4D36-9FDD-5E43BAACDB55}" type="presParOf" srcId="{09876AD5-5B6B-4B48-ADCD-740357441A2D}" destId="{58D491AC-97EE-4637-9BF6-7F4ABD49D0E3}" srcOrd="1" destOrd="0" presId="urn:microsoft.com/office/officeart/2005/8/layout/hierarchy2"/>
    <dgm:cxn modelId="{F1B80ACC-BDE0-46E1-AD4E-36DB4347E59E}" type="presParOf" srcId="{AB978D20-9F9C-4F9A-8178-8D05E22D763C}" destId="{30E17569-11A5-4631-B3D7-D6AB62AB1F10}" srcOrd="2" destOrd="0" presId="urn:microsoft.com/office/officeart/2005/8/layout/hierarchy2"/>
    <dgm:cxn modelId="{F87E15FA-CBF8-4FBA-A137-DCDACFD15856}" type="presParOf" srcId="{30E17569-11A5-4631-B3D7-D6AB62AB1F10}" destId="{C29CE907-8191-44A0-A716-88ABAA7B2708}" srcOrd="0" destOrd="0" presId="urn:microsoft.com/office/officeart/2005/8/layout/hierarchy2"/>
    <dgm:cxn modelId="{2E3E6503-8103-4F64-A80C-9BB957ED0F1D}" type="presParOf" srcId="{AB978D20-9F9C-4F9A-8178-8D05E22D763C}" destId="{0AC91B01-3D9A-43A7-8010-0AF8FE85E699}" srcOrd="3" destOrd="0" presId="urn:microsoft.com/office/officeart/2005/8/layout/hierarchy2"/>
    <dgm:cxn modelId="{208226DE-C701-41FF-932B-D2AA34768170}" type="presParOf" srcId="{0AC91B01-3D9A-43A7-8010-0AF8FE85E699}" destId="{2E070F3C-9C7F-4380-8D37-AED40D0ABB79}" srcOrd="0" destOrd="0" presId="urn:microsoft.com/office/officeart/2005/8/layout/hierarchy2"/>
    <dgm:cxn modelId="{7D819231-5A11-491F-903C-7AA3340E1E4B}" type="presParOf" srcId="{0AC91B01-3D9A-43A7-8010-0AF8FE85E699}" destId="{1544CAAD-10EC-427F-9D85-4910F0B21EB6}" srcOrd="1" destOrd="0" presId="urn:microsoft.com/office/officeart/2005/8/layout/hierarchy2"/>
    <dgm:cxn modelId="{B6BA54B4-DB3D-44A0-9349-70629E5C723A}" type="presParOf" srcId="{1544CAAD-10EC-427F-9D85-4910F0B21EB6}" destId="{5137D75C-2E91-4171-9E87-6DF9A682489F}" srcOrd="0" destOrd="0" presId="urn:microsoft.com/office/officeart/2005/8/layout/hierarchy2"/>
    <dgm:cxn modelId="{8C5ED3C4-4196-4ED0-87C3-1CCE5A18B7EA}" type="presParOf" srcId="{5137D75C-2E91-4171-9E87-6DF9A682489F}" destId="{32D49B6A-B0B8-4A6E-AD37-E0AFFD0048C4}" srcOrd="0" destOrd="0" presId="urn:microsoft.com/office/officeart/2005/8/layout/hierarchy2"/>
    <dgm:cxn modelId="{7FF8F6C0-4ECE-4928-AE8A-D35C661C691F}" type="presParOf" srcId="{1544CAAD-10EC-427F-9D85-4910F0B21EB6}" destId="{72C14584-3FD1-40B7-9CB0-6BEB825AC43A}" srcOrd="1" destOrd="0" presId="urn:microsoft.com/office/officeart/2005/8/layout/hierarchy2"/>
    <dgm:cxn modelId="{23E6F8EB-D77C-429C-AAC9-E54A4331C743}" type="presParOf" srcId="{72C14584-3FD1-40B7-9CB0-6BEB825AC43A}" destId="{29FC12D3-4D37-4D5B-AAD6-C9840BA4163F}" srcOrd="0" destOrd="0" presId="urn:microsoft.com/office/officeart/2005/8/layout/hierarchy2"/>
    <dgm:cxn modelId="{2C52949C-E478-46E9-A1F9-BBCF629C9FC6}" type="presParOf" srcId="{72C14584-3FD1-40B7-9CB0-6BEB825AC43A}" destId="{3A394DC8-E23D-47F1-8656-C9CD11FFCEE9}" srcOrd="1" destOrd="0" presId="urn:microsoft.com/office/officeart/2005/8/layout/hierarchy2"/>
    <dgm:cxn modelId="{F90846F9-E5A7-4342-988C-80A87D64F33E}" type="presParOf" srcId="{1544CAAD-10EC-427F-9D85-4910F0B21EB6}" destId="{2AF3A6EB-C9C3-41D7-ADEF-25F8111B420E}" srcOrd="2" destOrd="0" presId="urn:microsoft.com/office/officeart/2005/8/layout/hierarchy2"/>
    <dgm:cxn modelId="{EAB6823D-315B-4C25-8F5D-B300BCE432C7}" type="presParOf" srcId="{2AF3A6EB-C9C3-41D7-ADEF-25F8111B420E}" destId="{8E5E8D24-A413-400B-B3DA-06616B6A33E0}" srcOrd="0" destOrd="0" presId="urn:microsoft.com/office/officeart/2005/8/layout/hierarchy2"/>
    <dgm:cxn modelId="{125F0B49-2ED3-4A40-8C58-BA56574BFB79}" type="presParOf" srcId="{1544CAAD-10EC-427F-9D85-4910F0B21EB6}" destId="{436DD9C6-1B2C-432E-A156-D3A59810E7D5}" srcOrd="3" destOrd="0" presId="urn:microsoft.com/office/officeart/2005/8/layout/hierarchy2"/>
    <dgm:cxn modelId="{E7410133-5926-4F1F-828E-6AA839C8DF94}" type="presParOf" srcId="{436DD9C6-1B2C-432E-A156-D3A59810E7D5}" destId="{EC56532A-742A-4B08-82BD-1DC7A9B09E0C}" srcOrd="0" destOrd="0" presId="urn:microsoft.com/office/officeart/2005/8/layout/hierarchy2"/>
    <dgm:cxn modelId="{4E532427-DD74-4A81-91AD-F6E7ABFE3FC0}" type="presParOf" srcId="{436DD9C6-1B2C-432E-A156-D3A59810E7D5}" destId="{10A15DBB-B1F4-45E5-AFAC-A18D4B5AC08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ED87063-31E5-4F7D-BB8A-3CD5EF847A0E}" type="doc">
      <dgm:prSet loTypeId="urn:microsoft.com/office/officeart/2005/8/layout/hierarchy2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he-IL"/>
        </a:p>
      </dgm:t>
    </dgm:pt>
    <dgm:pt modelId="{550D8306-5B5E-4167-B5E9-B07A84C576A8}">
      <dgm:prSet phldrT="[טקסט]" custT="1"/>
      <dgm:spPr>
        <a:solidFill>
          <a:srgbClr val="7030A0"/>
        </a:solidFill>
      </dgm:spPr>
      <dgm:t>
        <a:bodyPr/>
        <a:lstStyle/>
        <a:p>
          <a:pPr rtl="1"/>
          <a:r>
            <a:rPr lang="he-IL" sz="3200" b="1" dirty="0"/>
            <a:t>כימיה במשטרה</a:t>
          </a:r>
        </a:p>
      </dgm:t>
    </dgm:pt>
    <dgm:pt modelId="{A7DED27F-DD62-4162-8544-577C4EA70755}" type="parTrans" cxnId="{0C97CF8D-B553-491E-A72D-5E56179DF46E}">
      <dgm:prSet/>
      <dgm:spPr/>
      <dgm:t>
        <a:bodyPr/>
        <a:lstStyle/>
        <a:p>
          <a:pPr rtl="1"/>
          <a:endParaRPr lang="he-IL"/>
        </a:p>
      </dgm:t>
    </dgm:pt>
    <dgm:pt modelId="{297A9D98-531F-4BA8-98AC-67437CF0A480}" type="sibTrans" cxnId="{0C97CF8D-B553-491E-A72D-5E56179DF46E}">
      <dgm:prSet/>
      <dgm:spPr/>
      <dgm:t>
        <a:bodyPr/>
        <a:lstStyle/>
        <a:p>
          <a:pPr rtl="1"/>
          <a:endParaRPr lang="he-IL"/>
        </a:p>
      </dgm:t>
    </dgm:pt>
    <dgm:pt modelId="{9EDFD126-E13A-4F35-BB0B-6F09E9874F4A}">
      <dgm:prSet phldrT="[טקסט]" custT="1"/>
      <dgm:spPr/>
      <dgm:t>
        <a:bodyPr/>
        <a:lstStyle/>
        <a:p>
          <a:pPr rtl="1"/>
          <a:r>
            <a:rPr lang="he-IL" sz="3200" b="1" dirty="0" err="1"/>
            <a:t>אינדיקטורים</a:t>
          </a:r>
          <a:endParaRPr lang="he-IL" sz="3200" b="1" dirty="0"/>
        </a:p>
      </dgm:t>
    </dgm:pt>
    <dgm:pt modelId="{9BD733B2-788D-4A26-8717-EA1A25797163}" type="parTrans" cxnId="{3EC2C820-06C7-4CA5-9088-8BCFBA742A82}">
      <dgm:prSet/>
      <dgm:spPr/>
      <dgm:t>
        <a:bodyPr/>
        <a:lstStyle/>
        <a:p>
          <a:pPr rtl="1"/>
          <a:endParaRPr lang="he-IL"/>
        </a:p>
      </dgm:t>
    </dgm:pt>
    <dgm:pt modelId="{E90CF982-145A-42CE-99FC-3655265D50C3}" type="sibTrans" cxnId="{3EC2C820-06C7-4CA5-9088-8BCFBA742A82}">
      <dgm:prSet/>
      <dgm:spPr/>
      <dgm:t>
        <a:bodyPr/>
        <a:lstStyle/>
        <a:p>
          <a:pPr rtl="1"/>
          <a:endParaRPr lang="he-IL"/>
        </a:p>
      </dgm:t>
    </dgm:pt>
    <dgm:pt modelId="{F03D1004-3DEC-491B-96FC-58320CFC15E6}">
      <dgm:prSet phldrT="[טקסט]"/>
      <dgm:spPr/>
      <dgm:t>
        <a:bodyPr/>
        <a:lstStyle/>
        <a:p>
          <a:pPr rtl="1"/>
          <a:r>
            <a:rPr lang="he-IL" dirty="0"/>
            <a:t>ניסויים בעזרת </a:t>
          </a:r>
          <a:r>
            <a:rPr lang="he-IL" dirty="0" err="1"/>
            <a:t>אינדיקטורים</a:t>
          </a:r>
          <a:r>
            <a:rPr lang="he-IL" dirty="0"/>
            <a:t> שונים</a:t>
          </a:r>
        </a:p>
      </dgm:t>
    </dgm:pt>
    <dgm:pt modelId="{9E170480-96F4-4644-9418-0228527C5759}" type="parTrans" cxnId="{74F8757E-EDAA-4D21-BCDD-53DE85000FF7}">
      <dgm:prSet/>
      <dgm:spPr/>
      <dgm:t>
        <a:bodyPr/>
        <a:lstStyle/>
        <a:p>
          <a:pPr rtl="1"/>
          <a:endParaRPr lang="he-IL"/>
        </a:p>
      </dgm:t>
    </dgm:pt>
    <dgm:pt modelId="{62014065-85AE-4E23-AB2E-6A45E12A9BBC}" type="sibTrans" cxnId="{74F8757E-EDAA-4D21-BCDD-53DE85000FF7}">
      <dgm:prSet/>
      <dgm:spPr/>
      <dgm:t>
        <a:bodyPr/>
        <a:lstStyle/>
        <a:p>
          <a:pPr rtl="1"/>
          <a:endParaRPr lang="he-IL"/>
        </a:p>
      </dgm:t>
    </dgm:pt>
    <dgm:pt modelId="{2A00AA0F-48CA-4705-AB9D-A583B600F56A}">
      <dgm:prSet phldrT="[טקסט]" custT="1"/>
      <dgm:spPr/>
      <dgm:t>
        <a:bodyPr/>
        <a:lstStyle/>
        <a:p>
          <a:pPr rtl="1"/>
          <a:r>
            <a:rPr lang="he-IL" sz="3200" b="1" dirty="0"/>
            <a:t>מז"פ</a:t>
          </a:r>
        </a:p>
      </dgm:t>
    </dgm:pt>
    <dgm:pt modelId="{21BF2A7B-A4FA-4DC6-8944-698D02FA1023}" type="parTrans" cxnId="{51C65951-CEFD-4E62-A889-26F5CE917924}">
      <dgm:prSet/>
      <dgm:spPr/>
      <dgm:t>
        <a:bodyPr/>
        <a:lstStyle/>
        <a:p>
          <a:pPr rtl="1"/>
          <a:endParaRPr lang="he-IL"/>
        </a:p>
      </dgm:t>
    </dgm:pt>
    <dgm:pt modelId="{E2F0632F-2A28-45A8-9BCE-B0985DD3A846}" type="sibTrans" cxnId="{51C65951-CEFD-4E62-A889-26F5CE917924}">
      <dgm:prSet/>
      <dgm:spPr/>
      <dgm:t>
        <a:bodyPr/>
        <a:lstStyle/>
        <a:p>
          <a:pPr rtl="1"/>
          <a:endParaRPr lang="he-IL"/>
        </a:p>
      </dgm:t>
    </dgm:pt>
    <dgm:pt modelId="{D1F9FA5E-2C76-49D2-928F-A6F98B8A2BF8}">
      <dgm:prSet phldrT="[טקסט]"/>
      <dgm:spPr/>
      <dgm:t>
        <a:bodyPr/>
        <a:lstStyle/>
        <a:p>
          <a:pPr rtl="1"/>
          <a:r>
            <a:rPr lang="he-IL" dirty="0"/>
            <a:t>תעלומת גניבה במעבדה...</a:t>
          </a:r>
        </a:p>
      </dgm:t>
    </dgm:pt>
    <dgm:pt modelId="{11CDB984-EC9A-482A-84A4-86446BA9AFEA}" type="parTrans" cxnId="{3F5F2F8E-F674-4B94-ABB1-4086CE53213E}">
      <dgm:prSet/>
      <dgm:spPr/>
      <dgm:t>
        <a:bodyPr/>
        <a:lstStyle/>
        <a:p>
          <a:pPr rtl="1"/>
          <a:endParaRPr lang="he-IL"/>
        </a:p>
      </dgm:t>
    </dgm:pt>
    <dgm:pt modelId="{5B698202-3F27-478C-8DDF-F2E7D9075069}" type="sibTrans" cxnId="{3F5F2F8E-F674-4B94-ABB1-4086CE53213E}">
      <dgm:prSet/>
      <dgm:spPr/>
      <dgm:t>
        <a:bodyPr/>
        <a:lstStyle/>
        <a:p>
          <a:pPr rtl="1"/>
          <a:endParaRPr lang="he-IL"/>
        </a:p>
      </dgm:t>
    </dgm:pt>
    <dgm:pt modelId="{0FE2BCF1-D35C-4988-8C11-45EB87BCFA52}">
      <dgm:prSet/>
      <dgm:spPr>
        <a:solidFill>
          <a:srgbClr val="00B0F0"/>
        </a:solidFill>
      </dgm:spPr>
      <dgm:t>
        <a:bodyPr/>
        <a:lstStyle/>
        <a:p>
          <a:pPr rtl="1"/>
          <a:r>
            <a:rPr lang="he-IL" dirty="0"/>
            <a:t>הדגמה עם </a:t>
          </a:r>
          <a:r>
            <a:rPr lang="he-IL" dirty="0" err="1"/>
            <a:t>לומינול</a:t>
          </a:r>
          <a:r>
            <a:rPr lang="he-IL" dirty="0"/>
            <a:t>, זיהוי נוכחות אבקת ברזל על הידיים...</a:t>
          </a:r>
        </a:p>
      </dgm:t>
    </dgm:pt>
    <dgm:pt modelId="{C884208C-B35E-49EF-AC05-906963ED29BA}" type="parTrans" cxnId="{715B751A-01DC-47AD-AEE2-C56615D69B9C}">
      <dgm:prSet/>
      <dgm:spPr/>
      <dgm:t>
        <a:bodyPr/>
        <a:lstStyle/>
        <a:p>
          <a:pPr rtl="1"/>
          <a:endParaRPr lang="he-IL"/>
        </a:p>
      </dgm:t>
    </dgm:pt>
    <dgm:pt modelId="{E24B6E62-40D6-4FD2-A00B-DBD941214983}" type="sibTrans" cxnId="{715B751A-01DC-47AD-AEE2-C56615D69B9C}">
      <dgm:prSet/>
      <dgm:spPr/>
      <dgm:t>
        <a:bodyPr/>
        <a:lstStyle/>
        <a:p>
          <a:pPr rtl="1"/>
          <a:endParaRPr lang="he-IL"/>
        </a:p>
      </dgm:t>
    </dgm:pt>
    <dgm:pt modelId="{5470E9F5-2D90-4D48-BB96-DFD8DEEEC032}">
      <dgm:prSet/>
      <dgm:spPr>
        <a:solidFill>
          <a:srgbClr val="00B0F0"/>
        </a:solidFill>
      </dgm:spPr>
      <dgm:t>
        <a:bodyPr/>
        <a:lstStyle/>
        <a:p>
          <a:pPr rtl="1"/>
          <a:r>
            <a:rPr lang="he-IL" dirty="0"/>
            <a:t>אינדיקטור, </a:t>
          </a:r>
        </a:p>
        <a:p>
          <a:pPr rtl="1"/>
          <a:r>
            <a:rPr lang="he-IL" dirty="0"/>
            <a:t>זיהוי חומרים.</a:t>
          </a:r>
        </a:p>
      </dgm:t>
    </dgm:pt>
    <dgm:pt modelId="{11267468-4C04-467E-B7A9-2FAE85AD0770}" type="parTrans" cxnId="{05370D4D-2889-4FE1-AC30-A6C6B66F9A72}">
      <dgm:prSet/>
      <dgm:spPr/>
      <dgm:t>
        <a:bodyPr/>
        <a:lstStyle/>
        <a:p>
          <a:pPr rtl="1"/>
          <a:endParaRPr lang="he-IL"/>
        </a:p>
      </dgm:t>
    </dgm:pt>
    <dgm:pt modelId="{0B875CC4-DD08-4003-B808-D8856EEA23ED}" type="sibTrans" cxnId="{05370D4D-2889-4FE1-AC30-A6C6B66F9A72}">
      <dgm:prSet/>
      <dgm:spPr/>
      <dgm:t>
        <a:bodyPr/>
        <a:lstStyle/>
        <a:p>
          <a:pPr rtl="1"/>
          <a:endParaRPr lang="he-IL"/>
        </a:p>
      </dgm:t>
    </dgm:pt>
    <dgm:pt modelId="{ABDCE57E-851F-43C3-B4DA-D691932E443F}" type="pres">
      <dgm:prSet presAssocID="{0ED87063-31E5-4F7D-BB8A-3CD5EF847A0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3FA3493-BC71-4C11-92C1-A0164DE52ACB}" type="pres">
      <dgm:prSet presAssocID="{550D8306-5B5E-4167-B5E9-B07A84C576A8}" presName="root1" presStyleCnt="0"/>
      <dgm:spPr/>
    </dgm:pt>
    <dgm:pt modelId="{1211E366-0EDA-4D4E-A8F8-2CCF1FBD6BCE}" type="pres">
      <dgm:prSet presAssocID="{550D8306-5B5E-4167-B5E9-B07A84C576A8}" presName="LevelOneTextNode" presStyleLbl="node0" presStyleIdx="0" presStyleCnt="1">
        <dgm:presLayoutVars>
          <dgm:chPref val="3"/>
        </dgm:presLayoutVars>
      </dgm:prSet>
      <dgm:spPr/>
    </dgm:pt>
    <dgm:pt modelId="{AB978D20-9F9C-4F9A-8178-8D05E22D763C}" type="pres">
      <dgm:prSet presAssocID="{550D8306-5B5E-4167-B5E9-B07A84C576A8}" presName="level2hierChild" presStyleCnt="0"/>
      <dgm:spPr/>
    </dgm:pt>
    <dgm:pt modelId="{718F140E-14E0-4F73-AA19-4F21A17EC85D}" type="pres">
      <dgm:prSet presAssocID="{9BD733B2-788D-4A26-8717-EA1A25797163}" presName="conn2-1" presStyleLbl="parChTrans1D2" presStyleIdx="0" presStyleCnt="2"/>
      <dgm:spPr/>
    </dgm:pt>
    <dgm:pt modelId="{688EF979-897C-4B5A-AB5E-4AAA22831CC2}" type="pres">
      <dgm:prSet presAssocID="{9BD733B2-788D-4A26-8717-EA1A25797163}" presName="connTx" presStyleLbl="parChTrans1D2" presStyleIdx="0" presStyleCnt="2"/>
      <dgm:spPr/>
    </dgm:pt>
    <dgm:pt modelId="{E9025008-5649-46CE-A085-CDDFFCE9A490}" type="pres">
      <dgm:prSet presAssocID="{9EDFD126-E13A-4F35-BB0B-6F09E9874F4A}" presName="root2" presStyleCnt="0"/>
      <dgm:spPr/>
    </dgm:pt>
    <dgm:pt modelId="{906FB6E5-FE5D-4BAA-A331-53E3ECD6B99D}" type="pres">
      <dgm:prSet presAssocID="{9EDFD126-E13A-4F35-BB0B-6F09E9874F4A}" presName="LevelTwoTextNode" presStyleLbl="node2" presStyleIdx="0" presStyleCnt="2">
        <dgm:presLayoutVars>
          <dgm:chPref val="3"/>
        </dgm:presLayoutVars>
      </dgm:prSet>
      <dgm:spPr/>
    </dgm:pt>
    <dgm:pt modelId="{E4FE704C-3224-4746-AB00-64A67B508056}" type="pres">
      <dgm:prSet presAssocID="{9EDFD126-E13A-4F35-BB0B-6F09E9874F4A}" presName="level3hierChild" presStyleCnt="0"/>
      <dgm:spPr/>
    </dgm:pt>
    <dgm:pt modelId="{77B26183-3254-432E-B9F4-E576350B63CF}" type="pres">
      <dgm:prSet presAssocID="{9E170480-96F4-4644-9418-0228527C5759}" presName="conn2-1" presStyleLbl="parChTrans1D3" presStyleIdx="0" presStyleCnt="4"/>
      <dgm:spPr/>
    </dgm:pt>
    <dgm:pt modelId="{1B67439C-FD03-41B3-B2D6-8198ECFE38DE}" type="pres">
      <dgm:prSet presAssocID="{9E170480-96F4-4644-9418-0228527C5759}" presName="connTx" presStyleLbl="parChTrans1D3" presStyleIdx="0" presStyleCnt="4"/>
      <dgm:spPr/>
    </dgm:pt>
    <dgm:pt modelId="{C1C702C2-AD56-4E8E-ACC1-D1CF3EEB5408}" type="pres">
      <dgm:prSet presAssocID="{F03D1004-3DEC-491B-96FC-58320CFC15E6}" presName="root2" presStyleCnt="0"/>
      <dgm:spPr/>
    </dgm:pt>
    <dgm:pt modelId="{2C8CC847-DFF8-4AD8-AA87-3BA024684EC3}" type="pres">
      <dgm:prSet presAssocID="{F03D1004-3DEC-491B-96FC-58320CFC15E6}" presName="LevelTwoTextNode" presStyleLbl="node3" presStyleIdx="0" presStyleCnt="4" custLinFactNeighborX="-194" custLinFactNeighborY="-1871">
        <dgm:presLayoutVars>
          <dgm:chPref val="3"/>
        </dgm:presLayoutVars>
      </dgm:prSet>
      <dgm:spPr/>
    </dgm:pt>
    <dgm:pt modelId="{38D4228F-8C27-4ED7-A1F3-C4DC45D960F8}" type="pres">
      <dgm:prSet presAssocID="{F03D1004-3DEC-491B-96FC-58320CFC15E6}" presName="level3hierChild" presStyleCnt="0"/>
      <dgm:spPr/>
    </dgm:pt>
    <dgm:pt modelId="{C69BB2CF-8EF6-47EE-912D-200ADD19E347}" type="pres">
      <dgm:prSet presAssocID="{11267468-4C04-467E-B7A9-2FAE85AD0770}" presName="conn2-1" presStyleLbl="parChTrans1D3" presStyleIdx="1" presStyleCnt="4"/>
      <dgm:spPr/>
    </dgm:pt>
    <dgm:pt modelId="{DBAA1B68-C22A-4140-B302-2EF05708A9BF}" type="pres">
      <dgm:prSet presAssocID="{11267468-4C04-467E-B7A9-2FAE85AD0770}" presName="connTx" presStyleLbl="parChTrans1D3" presStyleIdx="1" presStyleCnt="4"/>
      <dgm:spPr/>
    </dgm:pt>
    <dgm:pt modelId="{76954818-B479-4307-AFF7-97FDFFA2DB4F}" type="pres">
      <dgm:prSet presAssocID="{5470E9F5-2D90-4D48-BB96-DFD8DEEEC032}" presName="root2" presStyleCnt="0"/>
      <dgm:spPr/>
    </dgm:pt>
    <dgm:pt modelId="{18D4C216-921F-4F25-A3A6-C20F19EC916D}" type="pres">
      <dgm:prSet presAssocID="{5470E9F5-2D90-4D48-BB96-DFD8DEEEC032}" presName="LevelTwoTextNode" presStyleLbl="node3" presStyleIdx="1" presStyleCnt="4">
        <dgm:presLayoutVars>
          <dgm:chPref val="3"/>
        </dgm:presLayoutVars>
      </dgm:prSet>
      <dgm:spPr/>
    </dgm:pt>
    <dgm:pt modelId="{68B1BF33-2749-43E8-8E9C-DA5E0ECB3E33}" type="pres">
      <dgm:prSet presAssocID="{5470E9F5-2D90-4D48-BB96-DFD8DEEEC032}" presName="level3hierChild" presStyleCnt="0"/>
      <dgm:spPr/>
    </dgm:pt>
    <dgm:pt modelId="{30E17569-11A5-4631-B3D7-D6AB62AB1F10}" type="pres">
      <dgm:prSet presAssocID="{21BF2A7B-A4FA-4DC6-8944-698D02FA1023}" presName="conn2-1" presStyleLbl="parChTrans1D2" presStyleIdx="1" presStyleCnt="2"/>
      <dgm:spPr/>
    </dgm:pt>
    <dgm:pt modelId="{C29CE907-8191-44A0-A716-88ABAA7B2708}" type="pres">
      <dgm:prSet presAssocID="{21BF2A7B-A4FA-4DC6-8944-698D02FA1023}" presName="connTx" presStyleLbl="parChTrans1D2" presStyleIdx="1" presStyleCnt="2"/>
      <dgm:spPr/>
    </dgm:pt>
    <dgm:pt modelId="{0AC91B01-3D9A-43A7-8010-0AF8FE85E699}" type="pres">
      <dgm:prSet presAssocID="{2A00AA0F-48CA-4705-AB9D-A583B600F56A}" presName="root2" presStyleCnt="0"/>
      <dgm:spPr/>
    </dgm:pt>
    <dgm:pt modelId="{2E070F3C-9C7F-4380-8D37-AED40D0ABB79}" type="pres">
      <dgm:prSet presAssocID="{2A00AA0F-48CA-4705-AB9D-A583B600F56A}" presName="LevelTwoTextNode" presStyleLbl="node2" presStyleIdx="1" presStyleCnt="2">
        <dgm:presLayoutVars>
          <dgm:chPref val="3"/>
        </dgm:presLayoutVars>
      </dgm:prSet>
      <dgm:spPr/>
    </dgm:pt>
    <dgm:pt modelId="{1544CAAD-10EC-427F-9D85-4910F0B21EB6}" type="pres">
      <dgm:prSet presAssocID="{2A00AA0F-48CA-4705-AB9D-A583B600F56A}" presName="level3hierChild" presStyleCnt="0"/>
      <dgm:spPr/>
    </dgm:pt>
    <dgm:pt modelId="{5137D75C-2E91-4171-9E87-6DF9A682489F}" type="pres">
      <dgm:prSet presAssocID="{11CDB984-EC9A-482A-84A4-86446BA9AFEA}" presName="conn2-1" presStyleLbl="parChTrans1D3" presStyleIdx="2" presStyleCnt="4"/>
      <dgm:spPr/>
    </dgm:pt>
    <dgm:pt modelId="{32D49B6A-B0B8-4A6E-AD37-E0AFFD0048C4}" type="pres">
      <dgm:prSet presAssocID="{11CDB984-EC9A-482A-84A4-86446BA9AFEA}" presName="connTx" presStyleLbl="parChTrans1D3" presStyleIdx="2" presStyleCnt="4"/>
      <dgm:spPr/>
    </dgm:pt>
    <dgm:pt modelId="{72C14584-3FD1-40B7-9CB0-6BEB825AC43A}" type="pres">
      <dgm:prSet presAssocID="{D1F9FA5E-2C76-49D2-928F-A6F98B8A2BF8}" presName="root2" presStyleCnt="0"/>
      <dgm:spPr/>
    </dgm:pt>
    <dgm:pt modelId="{29FC12D3-4D37-4D5B-AAD6-C9840BA4163F}" type="pres">
      <dgm:prSet presAssocID="{D1F9FA5E-2C76-49D2-928F-A6F98B8A2BF8}" presName="LevelTwoTextNode" presStyleLbl="node3" presStyleIdx="2" presStyleCnt="4">
        <dgm:presLayoutVars>
          <dgm:chPref val="3"/>
        </dgm:presLayoutVars>
      </dgm:prSet>
      <dgm:spPr/>
    </dgm:pt>
    <dgm:pt modelId="{3A394DC8-E23D-47F1-8656-C9CD11FFCEE9}" type="pres">
      <dgm:prSet presAssocID="{D1F9FA5E-2C76-49D2-928F-A6F98B8A2BF8}" presName="level3hierChild" presStyleCnt="0"/>
      <dgm:spPr/>
    </dgm:pt>
    <dgm:pt modelId="{2AF3A6EB-C9C3-41D7-ADEF-25F8111B420E}" type="pres">
      <dgm:prSet presAssocID="{C884208C-B35E-49EF-AC05-906963ED29BA}" presName="conn2-1" presStyleLbl="parChTrans1D3" presStyleIdx="3" presStyleCnt="4"/>
      <dgm:spPr/>
    </dgm:pt>
    <dgm:pt modelId="{8E5E8D24-A413-400B-B3DA-06616B6A33E0}" type="pres">
      <dgm:prSet presAssocID="{C884208C-B35E-49EF-AC05-906963ED29BA}" presName="connTx" presStyleLbl="parChTrans1D3" presStyleIdx="3" presStyleCnt="4"/>
      <dgm:spPr/>
    </dgm:pt>
    <dgm:pt modelId="{436DD9C6-1B2C-432E-A156-D3A59810E7D5}" type="pres">
      <dgm:prSet presAssocID="{0FE2BCF1-D35C-4988-8C11-45EB87BCFA52}" presName="root2" presStyleCnt="0"/>
      <dgm:spPr/>
    </dgm:pt>
    <dgm:pt modelId="{EC56532A-742A-4B08-82BD-1DC7A9B09E0C}" type="pres">
      <dgm:prSet presAssocID="{0FE2BCF1-D35C-4988-8C11-45EB87BCFA52}" presName="LevelTwoTextNode" presStyleLbl="node3" presStyleIdx="3" presStyleCnt="4">
        <dgm:presLayoutVars>
          <dgm:chPref val="3"/>
        </dgm:presLayoutVars>
      </dgm:prSet>
      <dgm:spPr/>
    </dgm:pt>
    <dgm:pt modelId="{10A15DBB-B1F4-45E5-AFAC-A18D4B5AC08F}" type="pres">
      <dgm:prSet presAssocID="{0FE2BCF1-D35C-4988-8C11-45EB87BCFA52}" presName="level3hierChild" presStyleCnt="0"/>
      <dgm:spPr/>
    </dgm:pt>
  </dgm:ptLst>
  <dgm:cxnLst>
    <dgm:cxn modelId="{139A2107-2678-4ED8-8570-078EE65DA4A1}" type="presOf" srcId="{2A00AA0F-48CA-4705-AB9D-A583B600F56A}" destId="{2E070F3C-9C7F-4380-8D37-AED40D0ABB79}" srcOrd="0" destOrd="0" presId="urn:microsoft.com/office/officeart/2005/8/layout/hierarchy2"/>
    <dgm:cxn modelId="{3D360A14-403B-47D1-97D7-10CBBB62D03B}" type="presOf" srcId="{9E170480-96F4-4644-9418-0228527C5759}" destId="{1B67439C-FD03-41B3-B2D6-8198ECFE38DE}" srcOrd="1" destOrd="0" presId="urn:microsoft.com/office/officeart/2005/8/layout/hierarchy2"/>
    <dgm:cxn modelId="{715B751A-01DC-47AD-AEE2-C56615D69B9C}" srcId="{2A00AA0F-48CA-4705-AB9D-A583B600F56A}" destId="{0FE2BCF1-D35C-4988-8C11-45EB87BCFA52}" srcOrd="1" destOrd="0" parTransId="{C884208C-B35E-49EF-AC05-906963ED29BA}" sibTransId="{E24B6E62-40D6-4FD2-A00B-DBD941214983}"/>
    <dgm:cxn modelId="{3EC2C820-06C7-4CA5-9088-8BCFBA742A82}" srcId="{550D8306-5B5E-4167-B5E9-B07A84C576A8}" destId="{9EDFD126-E13A-4F35-BB0B-6F09E9874F4A}" srcOrd="0" destOrd="0" parTransId="{9BD733B2-788D-4A26-8717-EA1A25797163}" sibTransId="{E90CF982-145A-42CE-99FC-3655265D50C3}"/>
    <dgm:cxn modelId="{2D7B735C-4D8C-4821-8543-23EAD09D12A9}" type="presOf" srcId="{5470E9F5-2D90-4D48-BB96-DFD8DEEEC032}" destId="{18D4C216-921F-4F25-A3A6-C20F19EC916D}" srcOrd="0" destOrd="0" presId="urn:microsoft.com/office/officeart/2005/8/layout/hierarchy2"/>
    <dgm:cxn modelId="{34E46B69-A1B5-4568-AD19-D273ECCFB3B1}" type="presOf" srcId="{550D8306-5B5E-4167-B5E9-B07A84C576A8}" destId="{1211E366-0EDA-4D4E-A8F8-2CCF1FBD6BCE}" srcOrd="0" destOrd="0" presId="urn:microsoft.com/office/officeart/2005/8/layout/hierarchy2"/>
    <dgm:cxn modelId="{3ED3A96A-ED73-49F6-B086-B7A31CF4CC57}" type="presOf" srcId="{21BF2A7B-A4FA-4DC6-8944-698D02FA1023}" destId="{C29CE907-8191-44A0-A716-88ABAA7B2708}" srcOrd="1" destOrd="0" presId="urn:microsoft.com/office/officeart/2005/8/layout/hierarchy2"/>
    <dgm:cxn modelId="{47662B6B-D113-45A9-A0EA-A3F22C90CE5D}" type="presOf" srcId="{9BD733B2-788D-4A26-8717-EA1A25797163}" destId="{718F140E-14E0-4F73-AA19-4F21A17EC85D}" srcOrd="0" destOrd="0" presId="urn:microsoft.com/office/officeart/2005/8/layout/hierarchy2"/>
    <dgm:cxn modelId="{05370D4D-2889-4FE1-AC30-A6C6B66F9A72}" srcId="{9EDFD126-E13A-4F35-BB0B-6F09E9874F4A}" destId="{5470E9F5-2D90-4D48-BB96-DFD8DEEEC032}" srcOrd="1" destOrd="0" parTransId="{11267468-4C04-467E-B7A9-2FAE85AD0770}" sibTransId="{0B875CC4-DD08-4003-B808-D8856EEA23ED}"/>
    <dgm:cxn modelId="{0464654D-4F9A-4D47-9B12-69068DF7AFBD}" type="presOf" srcId="{21BF2A7B-A4FA-4DC6-8944-698D02FA1023}" destId="{30E17569-11A5-4631-B3D7-D6AB62AB1F10}" srcOrd="0" destOrd="0" presId="urn:microsoft.com/office/officeart/2005/8/layout/hierarchy2"/>
    <dgm:cxn modelId="{51C65951-CEFD-4E62-A889-26F5CE917924}" srcId="{550D8306-5B5E-4167-B5E9-B07A84C576A8}" destId="{2A00AA0F-48CA-4705-AB9D-A583B600F56A}" srcOrd="1" destOrd="0" parTransId="{21BF2A7B-A4FA-4DC6-8944-698D02FA1023}" sibTransId="{E2F0632F-2A28-45A8-9BCE-B0985DD3A846}"/>
    <dgm:cxn modelId="{74F8757E-EDAA-4D21-BCDD-53DE85000FF7}" srcId="{9EDFD126-E13A-4F35-BB0B-6F09E9874F4A}" destId="{F03D1004-3DEC-491B-96FC-58320CFC15E6}" srcOrd="0" destOrd="0" parTransId="{9E170480-96F4-4644-9418-0228527C5759}" sibTransId="{62014065-85AE-4E23-AB2E-6A45E12A9BBC}"/>
    <dgm:cxn modelId="{1A8B6186-B489-443E-BF71-CD964900198B}" type="presOf" srcId="{D1F9FA5E-2C76-49D2-928F-A6F98B8A2BF8}" destId="{29FC12D3-4D37-4D5B-AAD6-C9840BA4163F}" srcOrd="0" destOrd="0" presId="urn:microsoft.com/office/officeart/2005/8/layout/hierarchy2"/>
    <dgm:cxn modelId="{7C30E686-8FD8-42BF-8CAE-5B208CF8EEA4}" type="presOf" srcId="{11CDB984-EC9A-482A-84A4-86446BA9AFEA}" destId="{32D49B6A-B0B8-4A6E-AD37-E0AFFD0048C4}" srcOrd="1" destOrd="0" presId="urn:microsoft.com/office/officeart/2005/8/layout/hierarchy2"/>
    <dgm:cxn modelId="{0C97CF8D-B553-491E-A72D-5E56179DF46E}" srcId="{0ED87063-31E5-4F7D-BB8A-3CD5EF847A0E}" destId="{550D8306-5B5E-4167-B5E9-B07A84C576A8}" srcOrd="0" destOrd="0" parTransId="{A7DED27F-DD62-4162-8544-577C4EA70755}" sibTransId="{297A9D98-531F-4BA8-98AC-67437CF0A480}"/>
    <dgm:cxn modelId="{3F5F2F8E-F674-4B94-ABB1-4086CE53213E}" srcId="{2A00AA0F-48CA-4705-AB9D-A583B600F56A}" destId="{D1F9FA5E-2C76-49D2-928F-A6F98B8A2BF8}" srcOrd="0" destOrd="0" parTransId="{11CDB984-EC9A-482A-84A4-86446BA9AFEA}" sibTransId="{5B698202-3F27-478C-8DDF-F2E7D9075069}"/>
    <dgm:cxn modelId="{F5341891-5A2A-4D81-8144-D706B5F3DD8D}" type="presOf" srcId="{11CDB984-EC9A-482A-84A4-86446BA9AFEA}" destId="{5137D75C-2E91-4171-9E87-6DF9A682489F}" srcOrd="0" destOrd="0" presId="urn:microsoft.com/office/officeart/2005/8/layout/hierarchy2"/>
    <dgm:cxn modelId="{3524F194-9F6D-4FB2-A1F5-16D0CC8D70C2}" type="presOf" srcId="{0FE2BCF1-D35C-4988-8C11-45EB87BCFA52}" destId="{EC56532A-742A-4B08-82BD-1DC7A9B09E0C}" srcOrd="0" destOrd="0" presId="urn:microsoft.com/office/officeart/2005/8/layout/hierarchy2"/>
    <dgm:cxn modelId="{FF79CCA1-CF1D-4D92-99E8-3411C6B1CB74}" type="presOf" srcId="{11267468-4C04-467E-B7A9-2FAE85AD0770}" destId="{C69BB2CF-8EF6-47EE-912D-200ADD19E347}" srcOrd="0" destOrd="0" presId="urn:microsoft.com/office/officeart/2005/8/layout/hierarchy2"/>
    <dgm:cxn modelId="{D0A1E3A9-6049-405E-9621-DCE5789D0A34}" type="presOf" srcId="{C884208C-B35E-49EF-AC05-906963ED29BA}" destId="{2AF3A6EB-C9C3-41D7-ADEF-25F8111B420E}" srcOrd="0" destOrd="0" presId="urn:microsoft.com/office/officeart/2005/8/layout/hierarchy2"/>
    <dgm:cxn modelId="{DF4626BB-76EC-4917-9E05-6D9EA02E875E}" type="presOf" srcId="{0ED87063-31E5-4F7D-BB8A-3CD5EF847A0E}" destId="{ABDCE57E-851F-43C3-B4DA-D691932E443F}" srcOrd="0" destOrd="0" presId="urn:microsoft.com/office/officeart/2005/8/layout/hierarchy2"/>
    <dgm:cxn modelId="{E34E2BBB-388A-42A7-AAF8-DBDEEE36CF15}" type="presOf" srcId="{9BD733B2-788D-4A26-8717-EA1A25797163}" destId="{688EF979-897C-4B5A-AB5E-4AAA22831CC2}" srcOrd="1" destOrd="0" presId="urn:microsoft.com/office/officeart/2005/8/layout/hierarchy2"/>
    <dgm:cxn modelId="{2128B3C7-9981-4E04-A8EE-4705409B9D60}" type="presOf" srcId="{9EDFD126-E13A-4F35-BB0B-6F09E9874F4A}" destId="{906FB6E5-FE5D-4BAA-A331-53E3ECD6B99D}" srcOrd="0" destOrd="0" presId="urn:microsoft.com/office/officeart/2005/8/layout/hierarchy2"/>
    <dgm:cxn modelId="{F66F99D8-C003-4348-BFFC-0F5A703F2A69}" type="presOf" srcId="{F03D1004-3DEC-491B-96FC-58320CFC15E6}" destId="{2C8CC847-DFF8-4AD8-AA87-3BA024684EC3}" srcOrd="0" destOrd="0" presId="urn:microsoft.com/office/officeart/2005/8/layout/hierarchy2"/>
    <dgm:cxn modelId="{1CCE39DD-1577-43F8-A29E-FB2845057067}" type="presOf" srcId="{C884208C-B35E-49EF-AC05-906963ED29BA}" destId="{8E5E8D24-A413-400B-B3DA-06616B6A33E0}" srcOrd="1" destOrd="0" presId="urn:microsoft.com/office/officeart/2005/8/layout/hierarchy2"/>
    <dgm:cxn modelId="{169951EF-5E36-48BB-8EC1-D94CF2F307D4}" type="presOf" srcId="{11267468-4C04-467E-B7A9-2FAE85AD0770}" destId="{DBAA1B68-C22A-4140-B302-2EF05708A9BF}" srcOrd="1" destOrd="0" presId="urn:microsoft.com/office/officeart/2005/8/layout/hierarchy2"/>
    <dgm:cxn modelId="{400D51F9-9A22-438F-AE41-7B4FD439AB77}" type="presOf" srcId="{9E170480-96F4-4644-9418-0228527C5759}" destId="{77B26183-3254-432E-B9F4-E576350B63CF}" srcOrd="0" destOrd="0" presId="urn:microsoft.com/office/officeart/2005/8/layout/hierarchy2"/>
    <dgm:cxn modelId="{A0B8A6F0-B2F8-4924-B54C-909729681169}" type="presParOf" srcId="{ABDCE57E-851F-43C3-B4DA-D691932E443F}" destId="{E3FA3493-BC71-4C11-92C1-A0164DE52ACB}" srcOrd="0" destOrd="0" presId="urn:microsoft.com/office/officeart/2005/8/layout/hierarchy2"/>
    <dgm:cxn modelId="{EF517335-07CF-43A8-8122-5702C9F11AF4}" type="presParOf" srcId="{E3FA3493-BC71-4C11-92C1-A0164DE52ACB}" destId="{1211E366-0EDA-4D4E-A8F8-2CCF1FBD6BCE}" srcOrd="0" destOrd="0" presId="urn:microsoft.com/office/officeart/2005/8/layout/hierarchy2"/>
    <dgm:cxn modelId="{BAAF1C3D-42A3-4FCB-841C-B7C57E5C03E2}" type="presParOf" srcId="{E3FA3493-BC71-4C11-92C1-A0164DE52ACB}" destId="{AB978D20-9F9C-4F9A-8178-8D05E22D763C}" srcOrd="1" destOrd="0" presId="urn:microsoft.com/office/officeart/2005/8/layout/hierarchy2"/>
    <dgm:cxn modelId="{7B126416-F797-4D61-ABE2-F773D0FBCCCC}" type="presParOf" srcId="{AB978D20-9F9C-4F9A-8178-8D05E22D763C}" destId="{718F140E-14E0-4F73-AA19-4F21A17EC85D}" srcOrd="0" destOrd="0" presId="urn:microsoft.com/office/officeart/2005/8/layout/hierarchy2"/>
    <dgm:cxn modelId="{15DE87C1-C72B-4EE2-8F5D-EE97AD594DCE}" type="presParOf" srcId="{718F140E-14E0-4F73-AA19-4F21A17EC85D}" destId="{688EF979-897C-4B5A-AB5E-4AAA22831CC2}" srcOrd="0" destOrd="0" presId="urn:microsoft.com/office/officeart/2005/8/layout/hierarchy2"/>
    <dgm:cxn modelId="{66A61918-EBDC-4D68-8FCE-56D764369CB9}" type="presParOf" srcId="{AB978D20-9F9C-4F9A-8178-8D05E22D763C}" destId="{E9025008-5649-46CE-A085-CDDFFCE9A490}" srcOrd="1" destOrd="0" presId="urn:microsoft.com/office/officeart/2005/8/layout/hierarchy2"/>
    <dgm:cxn modelId="{4D2B68D9-5CEF-4441-9E96-4C165FA284DC}" type="presParOf" srcId="{E9025008-5649-46CE-A085-CDDFFCE9A490}" destId="{906FB6E5-FE5D-4BAA-A331-53E3ECD6B99D}" srcOrd="0" destOrd="0" presId="urn:microsoft.com/office/officeart/2005/8/layout/hierarchy2"/>
    <dgm:cxn modelId="{9C3F96B6-68B1-4016-9531-8F836B829A9C}" type="presParOf" srcId="{E9025008-5649-46CE-A085-CDDFFCE9A490}" destId="{E4FE704C-3224-4746-AB00-64A67B508056}" srcOrd="1" destOrd="0" presId="urn:microsoft.com/office/officeart/2005/8/layout/hierarchy2"/>
    <dgm:cxn modelId="{237CDDC1-AC94-435C-99A2-41175DBCC3C5}" type="presParOf" srcId="{E4FE704C-3224-4746-AB00-64A67B508056}" destId="{77B26183-3254-432E-B9F4-E576350B63CF}" srcOrd="0" destOrd="0" presId="urn:microsoft.com/office/officeart/2005/8/layout/hierarchy2"/>
    <dgm:cxn modelId="{7CC228EA-675E-4BB8-843A-50113044FCF0}" type="presParOf" srcId="{77B26183-3254-432E-B9F4-E576350B63CF}" destId="{1B67439C-FD03-41B3-B2D6-8198ECFE38DE}" srcOrd="0" destOrd="0" presId="urn:microsoft.com/office/officeart/2005/8/layout/hierarchy2"/>
    <dgm:cxn modelId="{62046805-7B82-4933-8793-85B6B829F8B7}" type="presParOf" srcId="{E4FE704C-3224-4746-AB00-64A67B508056}" destId="{C1C702C2-AD56-4E8E-ACC1-D1CF3EEB5408}" srcOrd="1" destOrd="0" presId="urn:microsoft.com/office/officeart/2005/8/layout/hierarchy2"/>
    <dgm:cxn modelId="{1A859AC7-3E4E-4AD3-A0B4-449B568E7DAC}" type="presParOf" srcId="{C1C702C2-AD56-4E8E-ACC1-D1CF3EEB5408}" destId="{2C8CC847-DFF8-4AD8-AA87-3BA024684EC3}" srcOrd="0" destOrd="0" presId="urn:microsoft.com/office/officeart/2005/8/layout/hierarchy2"/>
    <dgm:cxn modelId="{2BCAC839-E479-449E-9896-9B320365F05E}" type="presParOf" srcId="{C1C702C2-AD56-4E8E-ACC1-D1CF3EEB5408}" destId="{38D4228F-8C27-4ED7-A1F3-C4DC45D960F8}" srcOrd="1" destOrd="0" presId="urn:microsoft.com/office/officeart/2005/8/layout/hierarchy2"/>
    <dgm:cxn modelId="{DA28E9BD-081F-4EDA-95B4-BF95879CEF37}" type="presParOf" srcId="{E4FE704C-3224-4746-AB00-64A67B508056}" destId="{C69BB2CF-8EF6-47EE-912D-200ADD19E347}" srcOrd="2" destOrd="0" presId="urn:microsoft.com/office/officeart/2005/8/layout/hierarchy2"/>
    <dgm:cxn modelId="{05D9C1B5-9E21-48A6-8052-DB1CC3E7EBCD}" type="presParOf" srcId="{C69BB2CF-8EF6-47EE-912D-200ADD19E347}" destId="{DBAA1B68-C22A-4140-B302-2EF05708A9BF}" srcOrd="0" destOrd="0" presId="urn:microsoft.com/office/officeart/2005/8/layout/hierarchy2"/>
    <dgm:cxn modelId="{E9CBC654-E633-42B1-8226-CA4DCE24C969}" type="presParOf" srcId="{E4FE704C-3224-4746-AB00-64A67B508056}" destId="{76954818-B479-4307-AFF7-97FDFFA2DB4F}" srcOrd="3" destOrd="0" presId="urn:microsoft.com/office/officeart/2005/8/layout/hierarchy2"/>
    <dgm:cxn modelId="{7DACAC45-A8AB-4C90-BB0A-D5155C3715AA}" type="presParOf" srcId="{76954818-B479-4307-AFF7-97FDFFA2DB4F}" destId="{18D4C216-921F-4F25-A3A6-C20F19EC916D}" srcOrd="0" destOrd="0" presId="urn:microsoft.com/office/officeart/2005/8/layout/hierarchy2"/>
    <dgm:cxn modelId="{C1B8B1B9-93B9-4EBE-8A47-39386828B19E}" type="presParOf" srcId="{76954818-B479-4307-AFF7-97FDFFA2DB4F}" destId="{68B1BF33-2749-43E8-8E9C-DA5E0ECB3E33}" srcOrd="1" destOrd="0" presId="urn:microsoft.com/office/officeart/2005/8/layout/hierarchy2"/>
    <dgm:cxn modelId="{6FFFA710-BD40-475F-8285-8887889FB605}" type="presParOf" srcId="{AB978D20-9F9C-4F9A-8178-8D05E22D763C}" destId="{30E17569-11A5-4631-B3D7-D6AB62AB1F10}" srcOrd="2" destOrd="0" presId="urn:microsoft.com/office/officeart/2005/8/layout/hierarchy2"/>
    <dgm:cxn modelId="{0F4E3506-267D-4531-BD20-A2FAB91EFA5B}" type="presParOf" srcId="{30E17569-11A5-4631-B3D7-D6AB62AB1F10}" destId="{C29CE907-8191-44A0-A716-88ABAA7B2708}" srcOrd="0" destOrd="0" presId="urn:microsoft.com/office/officeart/2005/8/layout/hierarchy2"/>
    <dgm:cxn modelId="{2ED02B37-BAA4-49BA-A690-23DA574F4FC9}" type="presParOf" srcId="{AB978D20-9F9C-4F9A-8178-8D05E22D763C}" destId="{0AC91B01-3D9A-43A7-8010-0AF8FE85E699}" srcOrd="3" destOrd="0" presId="urn:microsoft.com/office/officeart/2005/8/layout/hierarchy2"/>
    <dgm:cxn modelId="{2C250BB7-1229-4350-85D3-63718F11248F}" type="presParOf" srcId="{0AC91B01-3D9A-43A7-8010-0AF8FE85E699}" destId="{2E070F3C-9C7F-4380-8D37-AED40D0ABB79}" srcOrd="0" destOrd="0" presId="urn:microsoft.com/office/officeart/2005/8/layout/hierarchy2"/>
    <dgm:cxn modelId="{F1C178DD-F246-4728-A30E-65B4A6C4531B}" type="presParOf" srcId="{0AC91B01-3D9A-43A7-8010-0AF8FE85E699}" destId="{1544CAAD-10EC-427F-9D85-4910F0B21EB6}" srcOrd="1" destOrd="0" presId="urn:microsoft.com/office/officeart/2005/8/layout/hierarchy2"/>
    <dgm:cxn modelId="{399C49D7-B6E1-4487-86DE-73CEB1E646CF}" type="presParOf" srcId="{1544CAAD-10EC-427F-9D85-4910F0B21EB6}" destId="{5137D75C-2E91-4171-9E87-6DF9A682489F}" srcOrd="0" destOrd="0" presId="urn:microsoft.com/office/officeart/2005/8/layout/hierarchy2"/>
    <dgm:cxn modelId="{EB5544F6-FC0D-4ECA-B7A2-B26835593149}" type="presParOf" srcId="{5137D75C-2E91-4171-9E87-6DF9A682489F}" destId="{32D49B6A-B0B8-4A6E-AD37-E0AFFD0048C4}" srcOrd="0" destOrd="0" presId="urn:microsoft.com/office/officeart/2005/8/layout/hierarchy2"/>
    <dgm:cxn modelId="{244C15F2-3AED-478D-8D47-36BF3FB7241F}" type="presParOf" srcId="{1544CAAD-10EC-427F-9D85-4910F0B21EB6}" destId="{72C14584-3FD1-40B7-9CB0-6BEB825AC43A}" srcOrd="1" destOrd="0" presId="urn:microsoft.com/office/officeart/2005/8/layout/hierarchy2"/>
    <dgm:cxn modelId="{5C46722D-A4EC-4018-B52F-CF58B173E10E}" type="presParOf" srcId="{72C14584-3FD1-40B7-9CB0-6BEB825AC43A}" destId="{29FC12D3-4D37-4D5B-AAD6-C9840BA4163F}" srcOrd="0" destOrd="0" presId="urn:microsoft.com/office/officeart/2005/8/layout/hierarchy2"/>
    <dgm:cxn modelId="{4E92C148-A28D-4347-ADF8-09E9498A5711}" type="presParOf" srcId="{72C14584-3FD1-40B7-9CB0-6BEB825AC43A}" destId="{3A394DC8-E23D-47F1-8656-C9CD11FFCEE9}" srcOrd="1" destOrd="0" presId="urn:microsoft.com/office/officeart/2005/8/layout/hierarchy2"/>
    <dgm:cxn modelId="{3F04FD1B-7C73-4E1A-AF17-4626CF8514EF}" type="presParOf" srcId="{1544CAAD-10EC-427F-9D85-4910F0B21EB6}" destId="{2AF3A6EB-C9C3-41D7-ADEF-25F8111B420E}" srcOrd="2" destOrd="0" presId="urn:microsoft.com/office/officeart/2005/8/layout/hierarchy2"/>
    <dgm:cxn modelId="{9BEEE66B-E7C9-4D62-8652-0FB8E958B9A8}" type="presParOf" srcId="{2AF3A6EB-C9C3-41D7-ADEF-25F8111B420E}" destId="{8E5E8D24-A413-400B-B3DA-06616B6A33E0}" srcOrd="0" destOrd="0" presId="urn:microsoft.com/office/officeart/2005/8/layout/hierarchy2"/>
    <dgm:cxn modelId="{8BF6372D-4C09-458F-A3C1-9DE1FD48B7A0}" type="presParOf" srcId="{1544CAAD-10EC-427F-9D85-4910F0B21EB6}" destId="{436DD9C6-1B2C-432E-A156-D3A59810E7D5}" srcOrd="3" destOrd="0" presId="urn:microsoft.com/office/officeart/2005/8/layout/hierarchy2"/>
    <dgm:cxn modelId="{ED3BEA07-02AB-4829-B882-AF9B3D51D49C}" type="presParOf" srcId="{436DD9C6-1B2C-432E-A156-D3A59810E7D5}" destId="{EC56532A-742A-4B08-82BD-1DC7A9B09E0C}" srcOrd="0" destOrd="0" presId="urn:microsoft.com/office/officeart/2005/8/layout/hierarchy2"/>
    <dgm:cxn modelId="{B2899567-E11B-4AED-A1C2-1796899647E7}" type="presParOf" srcId="{436DD9C6-1B2C-432E-A156-D3A59810E7D5}" destId="{10A15DBB-B1F4-45E5-AFAC-A18D4B5AC08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ED87063-31E5-4F7D-BB8A-3CD5EF847A0E}" type="doc">
      <dgm:prSet loTypeId="urn:microsoft.com/office/officeart/2005/8/layout/hierarchy2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he-IL"/>
        </a:p>
      </dgm:t>
    </dgm:pt>
    <dgm:pt modelId="{550D8306-5B5E-4167-B5E9-B07A84C576A8}">
      <dgm:prSet phldrT="[טקסט]" custT="1"/>
      <dgm:spPr>
        <a:solidFill>
          <a:srgbClr val="92D050"/>
        </a:solidFill>
      </dgm:spPr>
      <dgm:t>
        <a:bodyPr/>
        <a:lstStyle/>
        <a:p>
          <a:pPr rtl="1"/>
          <a:r>
            <a:rPr lang="he-IL" sz="3200" b="1" dirty="0"/>
            <a:t>כימיה מתוקה</a:t>
          </a:r>
        </a:p>
      </dgm:t>
    </dgm:pt>
    <dgm:pt modelId="{A7DED27F-DD62-4162-8544-577C4EA70755}" type="parTrans" cxnId="{0C97CF8D-B553-491E-A72D-5E56179DF46E}">
      <dgm:prSet/>
      <dgm:spPr/>
      <dgm:t>
        <a:bodyPr/>
        <a:lstStyle/>
        <a:p>
          <a:pPr rtl="1"/>
          <a:endParaRPr lang="he-IL"/>
        </a:p>
      </dgm:t>
    </dgm:pt>
    <dgm:pt modelId="{297A9D98-531F-4BA8-98AC-67437CF0A480}" type="sibTrans" cxnId="{0C97CF8D-B553-491E-A72D-5E56179DF46E}">
      <dgm:prSet/>
      <dgm:spPr/>
      <dgm:t>
        <a:bodyPr/>
        <a:lstStyle/>
        <a:p>
          <a:pPr rtl="1"/>
          <a:endParaRPr lang="he-IL"/>
        </a:p>
      </dgm:t>
    </dgm:pt>
    <dgm:pt modelId="{9EDFD126-E13A-4F35-BB0B-6F09E9874F4A}">
      <dgm:prSet phldrT="[טקסט]" custT="1"/>
      <dgm:spPr/>
      <dgm:t>
        <a:bodyPr/>
        <a:lstStyle/>
        <a:p>
          <a:pPr rtl="1"/>
          <a:r>
            <a:rPr lang="he-IL" sz="3200" b="1" dirty="0"/>
            <a:t>שוקולד</a:t>
          </a:r>
        </a:p>
      </dgm:t>
    </dgm:pt>
    <dgm:pt modelId="{9BD733B2-788D-4A26-8717-EA1A25797163}" type="parTrans" cxnId="{3EC2C820-06C7-4CA5-9088-8BCFBA742A82}">
      <dgm:prSet/>
      <dgm:spPr/>
      <dgm:t>
        <a:bodyPr/>
        <a:lstStyle/>
        <a:p>
          <a:pPr rtl="1"/>
          <a:endParaRPr lang="he-IL"/>
        </a:p>
      </dgm:t>
    </dgm:pt>
    <dgm:pt modelId="{E90CF982-145A-42CE-99FC-3655265D50C3}" type="sibTrans" cxnId="{3EC2C820-06C7-4CA5-9088-8BCFBA742A82}">
      <dgm:prSet/>
      <dgm:spPr/>
      <dgm:t>
        <a:bodyPr/>
        <a:lstStyle/>
        <a:p>
          <a:pPr rtl="1"/>
          <a:endParaRPr lang="he-IL"/>
        </a:p>
      </dgm:t>
    </dgm:pt>
    <dgm:pt modelId="{F03D1004-3DEC-491B-96FC-58320CFC15E6}">
      <dgm:prSet phldrT="[טקסט]"/>
      <dgm:spPr/>
      <dgm:t>
        <a:bodyPr/>
        <a:lstStyle/>
        <a:p>
          <a:pPr rtl="1"/>
          <a:r>
            <a:rPr lang="he-IL" dirty="0"/>
            <a:t>פעילות חקר- הכנת שוקולד</a:t>
          </a:r>
        </a:p>
      </dgm:t>
    </dgm:pt>
    <dgm:pt modelId="{9E170480-96F4-4644-9418-0228527C5759}" type="parTrans" cxnId="{74F8757E-EDAA-4D21-BCDD-53DE85000FF7}">
      <dgm:prSet/>
      <dgm:spPr/>
      <dgm:t>
        <a:bodyPr/>
        <a:lstStyle/>
        <a:p>
          <a:pPr rtl="1"/>
          <a:endParaRPr lang="he-IL"/>
        </a:p>
      </dgm:t>
    </dgm:pt>
    <dgm:pt modelId="{62014065-85AE-4E23-AB2E-6A45E12A9BBC}" type="sibTrans" cxnId="{74F8757E-EDAA-4D21-BCDD-53DE85000FF7}">
      <dgm:prSet/>
      <dgm:spPr/>
      <dgm:t>
        <a:bodyPr/>
        <a:lstStyle/>
        <a:p>
          <a:pPr rtl="1"/>
          <a:endParaRPr lang="he-IL"/>
        </a:p>
      </dgm:t>
    </dgm:pt>
    <dgm:pt modelId="{B4958360-0583-4D7B-B8C5-32C3F1C3CB5E}">
      <dgm:prSet phldrT="[טקסט]"/>
      <dgm:spPr>
        <a:solidFill>
          <a:srgbClr val="00B0F0"/>
        </a:solidFill>
      </dgm:spPr>
      <dgm:t>
        <a:bodyPr/>
        <a:lstStyle/>
        <a:p>
          <a:pPr rtl="1"/>
          <a:r>
            <a:rPr lang="he-IL" dirty="0"/>
            <a:t>תערובות </a:t>
          </a:r>
          <a:r>
            <a:rPr lang="he-IL" dirty="0" err="1"/>
            <a:t>קולואידיות</a:t>
          </a:r>
          <a:r>
            <a:rPr lang="he-IL" dirty="0"/>
            <a:t>, מצבי צבירה ושומנים.</a:t>
          </a:r>
        </a:p>
      </dgm:t>
    </dgm:pt>
    <dgm:pt modelId="{A316C961-42DF-4D8E-8DB4-FB0B7E63ABF0}" type="parTrans" cxnId="{98C56AD9-F690-4E2A-A4A8-59E819819800}">
      <dgm:prSet/>
      <dgm:spPr/>
      <dgm:t>
        <a:bodyPr/>
        <a:lstStyle/>
        <a:p>
          <a:pPr rtl="1"/>
          <a:endParaRPr lang="he-IL"/>
        </a:p>
      </dgm:t>
    </dgm:pt>
    <dgm:pt modelId="{22685AE3-3F59-42CC-8BFE-4E4AA95C99D4}" type="sibTrans" cxnId="{98C56AD9-F690-4E2A-A4A8-59E819819800}">
      <dgm:prSet/>
      <dgm:spPr/>
      <dgm:t>
        <a:bodyPr/>
        <a:lstStyle/>
        <a:p>
          <a:pPr rtl="1"/>
          <a:endParaRPr lang="he-IL"/>
        </a:p>
      </dgm:t>
    </dgm:pt>
    <dgm:pt modelId="{2A00AA0F-48CA-4705-AB9D-A583B600F56A}">
      <dgm:prSet phldrT="[טקסט]" custT="1"/>
      <dgm:spPr/>
      <dgm:t>
        <a:bodyPr/>
        <a:lstStyle/>
        <a:p>
          <a:pPr rtl="1"/>
          <a:r>
            <a:rPr lang="he-IL" sz="3200" b="1" dirty="0"/>
            <a:t>סוכר</a:t>
          </a:r>
        </a:p>
      </dgm:t>
    </dgm:pt>
    <dgm:pt modelId="{21BF2A7B-A4FA-4DC6-8944-698D02FA1023}" type="parTrans" cxnId="{51C65951-CEFD-4E62-A889-26F5CE917924}">
      <dgm:prSet/>
      <dgm:spPr/>
      <dgm:t>
        <a:bodyPr/>
        <a:lstStyle/>
        <a:p>
          <a:pPr rtl="1"/>
          <a:endParaRPr lang="he-IL"/>
        </a:p>
      </dgm:t>
    </dgm:pt>
    <dgm:pt modelId="{E2F0632F-2A28-45A8-9BCE-B0985DD3A846}" type="sibTrans" cxnId="{51C65951-CEFD-4E62-A889-26F5CE917924}">
      <dgm:prSet/>
      <dgm:spPr/>
      <dgm:t>
        <a:bodyPr/>
        <a:lstStyle/>
        <a:p>
          <a:pPr rtl="1"/>
          <a:endParaRPr lang="he-IL"/>
        </a:p>
      </dgm:t>
    </dgm:pt>
    <dgm:pt modelId="{D1F9FA5E-2C76-49D2-928F-A6F98B8A2BF8}">
      <dgm:prSet phldrT="[טקסט]"/>
      <dgm:spPr/>
      <dgm:t>
        <a:bodyPr/>
        <a:lstStyle/>
        <a:p>
          <a:pPr rtl="1"/>
          <a:r>
            <a:rPr lang="he-IL" dirty="0"/>
            <a:t>בצק סוכר,שערות סבתא</a:t>
          </a:r>
        </a:p>
      </dgm:t>
    </dgm:pt>
    <dgm:pt modelId="{11CDB984-EC9A-482A-84A4-86446BA9AFEA}" type="parTrans" cxnId="{3F5F2F8E-F674-4B94-ABB1-4086CE53213E}">
      <dgm:prSet/>
      <dgm:spPr/>
      <dgm:t>
        <a:bodyPr/>
        <a:lstStyle/>
        <a:p>
          <a:pPr rtl="1"/>
          <a:endParaRPr lang="he-IL"/>
        </a:p>
      </dgm:t>
    </dgm:pt>
    <dgm:pt modelId="{5B698202-3F27-478C-8DDF-F2E7D9075069}" type="sibTrans" cxnId="{3F5F2F8E-F674-4B94-ABB1-4086CE53213E}">
      <dgm:prSet/>
      <dgm:spPr/>
      <dgm:t>
        <a:bodyPr/>
        <a:lstStyle/>
        <a:p>
          <a:pPr rtl="1"/>
          <a:endParaRPr lang="he-IL"/>
        </a:p>
      </dgm:t>
    </dgm:pt>
    <dgm:pt modelId="{0FE2BCF1-D35C-4988-8C11-45EB87BCFA52}">
      <dgm:prSet/>
      <dgm:spPr>
        <a:solidFill>
          <a:srgbClr val="00B0F0"/>
        </a:solidFill>
      </dgm:spPr>
      <dgm:t>
        <a:bodyPr/>
        <a:lstStyle/>
        <a:p>
          <a:pPr rtl="1"/>
          <a:r>
            <a:rPr lang="he-IL" dirty="0"/>
            <a:t>מסיסות,תערובות ותכונותיהם.</a:t>
          </a:r>
        </a:p>
      </dgm:t>
    </dgm:pt>
    <dgm:pt modelId="{C884208C-B35E-49EF-AC05-906963ED29BA}" type="parTrans" cxnId="{715B751A-01DC-47AD-AEE2-C56615D69B9C}">
      <dgm:prSet/>
      <dgm:spPr/>
      <dgm:t>
        <a:bodyPr/>
        <a:lstStyle/>
        <a:p>
          <a:pPr rtl="1"/>
          <a:endParaRPr lang="he-IL"/>
        </a:p>
      </dgm:t>
    </dgm:pt>
    <dgm:pt modelId="{E24B6E62-40D6-4FD2-A00B-DBD941214983}" type="sibTrans" cxnId="{715B751A-01DC-47AD-AEE2-C56615D69B9C}">
      <dgm:prSet/>
      <dgm:spPr/>
      <dgm:t>
        <a:bodyPr/>
        <a:lstStyle/>
        <a:p>
          <a:pPr rtl="1"/>
          <a:endParaRPr lang="he-IL"/>
        </a:p>
      </dgm:t>
    </dgm:pt>
    <dgm:pt modelId="{ABDCE57E-851F-43C3-B4DA-D691932E443F}" type="pres">
      <dgm:prSet presAssocID="{0ED87063-31E5-4F7D-BB8A-3CD5EF847A0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3FA3493-BC71-4C11-92C1-A0164DE52ACB}" type="pres">
      <dgm:prSet presAssocID="{550D8306-5B5E-4167-B5E9-B07A84C576A8}" presName="root1" presStyleCnt="0"/>
      <dgm:spPr/>
    </dgm:pt>
    <dgm:pt modelId="{1211E366-0EDA-4D4E-A8F8-2CCF1FBD6BCE}" type="pres">
      <dgm:prSet presAssocID="{550D8306-5B5E-4167-B5E9-B07A84C576A8}" presName="LevelOneTextNode" presStyleLbl="node0" presStyleIdx="0" presStyleCnt="1">
        <dgm:presLayoutVars>
          <dgm:chPref val="3"/>
        </dgm:presLayoutVars>
      </dgm:prSet>
      <dgm:spPr/>
    </dgm:pt>
    <dgm:pt modelId="{AB978D20-9F9C-4F9A-8178-8D05E22D763C}" type="pres">
      <dgm:prSet presAssocID="{550D8306-5B5E-4167-B5E9-B07A84C576A8}" presName="level2hierChild" presStyleCnt="0"/>
      <dgm:spPr/>
    </dgm:pt>
    <dgm:pt modelId="{718F140E-14E0-4F73-AA19-4F21A17EC85D}" type="pres">
      <dgm:prSet presAssocID="{9BD733B2-788D-4A26-8717-EA1A25797163}" presName="conn2-1" presStyleLbl="parChTrans1D2" presStyleIdx="0" presStyleCnt="2"/>
      <dgm:spPr/>
    </dgm:pt>
    <dgm:pt modelId="{688EF979-897C-4B5A-AB5E-4AAA22831CC2}" type="pres">
      <dgm:prSet presAssocID="{9BD733B2-788D-4A26-8717-EA1A25797163}" presName="connTx" presStyleLbl="parChTrans1D2" presStyleIdx="0" presStyleCnt="2"/>
      <dgm:spPr/>
    </dgm:pt>
    <dgm:pt modelId="{E9025008-5649-46CE-A085-CDDFFCE9A490}" type="pres">
      <dgm:prSet presAssocID="{9EDFD126-E13A-4F35-BB0B-6F09E9874F4A}" presName="root2" presStyleCnt="0"/>
      <dgm:spPr/>
    </dgm:pt>
    <dgm:pt modelId="{906FB6E5-FE5D-4BAA-A331-53E3ECD6B99D}" type="pres">
      <dgm:prSet presAssocID="{9EDFD126-E13A-4F35-BB0B-6F09E9874F4A}" presName="LevelTwoTextNode" presStyleLbl="node2" presStyleIdx="0" presStyleCnt="2">
        <dgm:presLayoutVars>
          <dgm:chPref val="3"/>
        </dgm:presLayoutVars>
      </dgm:prSet>
      <dgm:spPr/>
    </dgm:pt>
    <dgm:pt modelId="{E4FE704C-3224-4746-AB00-64A67B508056}" type="pres">
      <dgm:prSet presAssocID="{9EDFD126-E13A-4F35-BB0B-6F09E9874F4A}" presName="level3hierChild" presStyleCnt="0"/>
      <dgm:spPr/>
    </dgm:pt>
    <dgm:pt modelId="{77B26183-3254-432E-B9F4-E576350B63CF}" type="pres">
      <dgm:prSet presAssocID="{9E170480-96F4-4644-9418-0228527C5759}" presName="conn2-1" presStyleLbl="parChTrans1D3" presStyleIdx="0" presStyleCnt="4"/>
      <dgm:spPr/>
    </dgm:pt>
    <dgm:pt modelId="{1B67439C-FD03-41B3-B2D6-8198ECFE38DE}" type="pres">
      <dgm:prSet presAssocID="{9E170480-96F4-4644-9418-0228527C5759}" presName="connTx" presStyleLbl="parChTrans1D3" presStyleIdx="0" presStyleCnt="4"/>
      <dgm:spPr/>
    </dgm:pt>
    <dgm:pt modelId="{C1C702C2-AD56-4E8E-ACC1-D1CF3EEB5408}" type="pres">
      <dgm:prSet presAssocID="{F03D1004-3DEC-491B-96FC-58320CFC15E6}" presName="root2" presStyleCnt="0"/>
      <dgm:spPr/>
    </dgm:pt>
    <dgm:pt modelId="{2C8CC847-DFF8-4AD8-AA87-3BA024684EC3}" type="pres">
      <dgm:prSet presAssocID="{F03D1004-3DEC-491B-96FC-58320CFC15E6}" presName="LevelTwoTextNode" presStyleLbl="node3" presStyleIdx="0" presStyleCnt="4">
        <dgm:presLayoutVars>
          <dgm:chPref val="3"/>
        </dgm:presLayoutVars>
      </dgm:prSet>
      <dgm:spPr/>
    </dgm:pt>
    <dgm:pt modelId="{38D4228F-8C27-4ED7-A1F3-C4DC45D960F8}" type="pres">
      <dgm:prSet presAssocID="{F03D1004-3DEC-491B-96FC-58320CFC15E6}" presName="level3hierChild" presStyleCnt="0"/>
      <dgm:spPr/>
    </dgm:pt>
    <dgm:pt modelId="{6EE7CE00-2C11-41AE-9E42-C395A5793495}" type="pres">
      <dgm:prSet presAssocID="{A316C961-42DF-4D8E-8DB4-FB0B7E63ABF0}" presName="conn2-1" presStyleLbl="parChTrans1D3" presStyleIdx="1" presStyleCnt="4"/>
      <dgm:spPr/>
    </dgm:pt>
    <dgm:pt modelId="{066FFF20-F1FB-4A1D-AB04-1CE64C5117AC}" type="pres">
      <dgm:prSet presAssocID="{A316C961-42DF-4D8E-8DB4-FB0B7E63ABF0}" presName="connTx" presStyleLbl="parChTrans1D3" presStyleIdx="1" presStyleCnt="4"/>
      <dgm:spPr/>
    </dgm:pt>
    <dgm:pt modelId="{09876AD5-5B6B-4B48-ADCD-740357441A2D}" type="pres">
      <dgm:prSet presAssocID="{B4958360-0583-4D7B-B8C5-32C3F1C3CB5E}" presName="root2" presStyleCnt="0"/>
      <dgm:spPr/>
    </dgm:pt>
    <dgm:pt modelId="{907C0FC0-9704-43FC-8644-FB385355F2BC}" type="pres">
      <dgm:prSet presAssocID="{B4958360-0583-4D7B-B8C5-32C3F1C3CB5E}" presName="LevelTwoTextNode" presStyleLbl="node3" presStyleIdx="1" presStyleCnt="4">
        <dgm:presLayoutVars>
          <dgm:chPref val="3"/>
        </dgm:presLayoutVars>
      </dgm:prSet>
      <dgm:spPr/>
    </dgm:pt>
    <dgm:pt modelId="{58D491AC-97EE-4637-9BF6-7F4ABD49D0E3}" type="pres">
      <dgm:prSet presAssocID="{B4958360-0583-4D7B-B8C5-32C3F1C3CB5E}" presName="level3hierChild" presStyleCnt="0"/>
      <dgm:spPr/>
    </dgm:pt>
    <dgm:pt modelId="{30E17569-11A5-4631-B3D7-D6AB62AB1F10}" type="pres">
      <dgm:prSet presAssocID="{21BF2A7B-A4FA-4DC6-8944-698D02FA1023}" presName="conn2-1" presStyleLbl="parChTrans1D2" presStyleIdx="1" presStyleCnt="2"/>
      <dgm:spPr/>
    </dgm:pt>
    <dgm:pt modelId="{C29CE907-8191-44A0-A716-88ABAA7B2708}" type="pres">
      <dgm:prSet presAssocID="{21BF2A7B-A4FA-4DC6-8944-698D02FA1023}" presName="connTx" presStyleLbl="parChTrans1D2" presStyleIdx="1" presStyleCnt="2"/>
      <dgm:spPr/>
    </dgm:pt>
    <dgm:pt modelId="{0AC91B01-3D9A-43A7-8010-0AF8FE85E699}" type="pres">
      <dgm:prSet presAssocID="{2A00AA0F-48CA-4705-AB9D-A583B600F56A}" presName="root2" presStyleCnt="0"/>
      <dgm:spPr/>
    </dgm:pt>
    <dgm:pt modelId="{2E070F3C-9C7F-4380-8D37-AED40D0ABB79}" type="pres">
      <dgm:prSet presAssocID="{2A00AA0F-48CA-4705-AB9D-A583B600F56A}" presName="LevelTwoTextNode" presStyleLbl="node2" presStyleIdx="1" presStyleCnt="2">
        <dgm:presLayoutVars>
          <dgm:chPref val="3"/>
        </dgm:presLayoutVars>
      </dgm:prSet>
      <dgm:spPr/>
    </dgm:pt>
    <dgm:pt modelId="{1544CAAD-10EC-427F-9D85-4910F0B21EB6}" type="pres">
      <dgm:prSet presAssocID="{2A00AA0F-48CA-4705-AB9D-A583B600F56A}" presName="level3hierChild" presStyleCnt="0"/>
      <dgm:spPr/>
    </dgm:pt>
    <dgm:pt modelId="{5137D75C-2E91-4171-9E87-6DF9A682489F}" type="pres">
      <dgm:prSet presAssocID="{11CDB984-EC9A-482A-84A4-86446BA9AFEA}" presName="conn2-1" presStyleLbl="parChTrans1D3" presStyleIdx="2" presStyleCnt="4"/>
      <dgm:spPr/>
    </dgm:pt>
    <dgm:pt modelId="{32D49B6A-B0B8-4A6E-AD37-E0AFFD0048C4}" type="pres">
      <dgm:prSet presAssocID="{11CDB984-EC9A-482A-84A4-86446BA9AFEA}" presName="connTx" presStyleLbl="parChTrans1D3" presStyleIdx="2" presStyleCnt="4"/>
      <dgm:spPr/>
    </dgm:pt>
    <dgm:pt modelId="{72C14584-3FD1-40B7-9CB0-6BEB825AC43A}" type="pres">
      <dgm:prSet presAssocID="{D1F9FA5E-2C76-49D2-928F-A6F98B8A2BF8}" presName="root2" presStyleCnt="0"/>
      <dgm:spPr/>
    </dgm:pt>
    <dgm:pt modelId="{29FC12D3-4D37-4D5B-AAD6-C9840BA4163F}" type="pres">
      <dgm:prSet presAssocID="{D1F9FA5E-2C76-49D2-928F-A6F98B8A2BF8}" presName="LevelTwoTextNode" presStyleLbl="node3" presStyleIdx="2" presStyleCnt="4">
        <dgm:presLayoutVars>
          <dgm:chPref val="3"/>
        </dgm:presLayoutVars>
      </dgm:prSet>
      <dgm:spPr/>
    </dgm:pt>
    <dgm:pt modelId="{3A394DC8-E23D-47F1-8656-C9CD11FFCEE9}" type="pres">
      <dgm:prSet presAssocID="{D1F9FA5E-2C76-49D2-928F-A6F98B8A2BF8}" presName="level3hierChild" presStyleCnt="0"/>
      <dgm:spPr/>
    </dgm:pt>
    <dgm:pt modelId="{2AF3A6EB-C9C3-41D7-ADEF-25F8111B420E}" type="pres">
      <dgm:prSet presAssocID="{C884208C-B35E-49EF-AC05-906963ED29BA}" presName="conn2-1" presStyleLbl="parChTrans1D3" presStyleIdx="3" presStyleCnt="4"/>
      <dgm:spPr/>
    </dgm:pt>
    <dgm:pt modelId="{8E5E8D24-A413-400B-B3DA-06616B6A33E0}" type="pres">
      <dgm:prSet presAssocID="{C884208C-B35E-49EF-AC05-906963ED29BA}" presName="connTx" presStyleLbl="parChTrans1D3" presStyleIdx="3" presStyleCnt="4"/>
      <dgm:spPr/>
    </dgm:pt>
    <dgm:pt modelId="{436DD9C6-1B2C-432E-A156-D3A59810E7D5}" type="pres">
      <dgm:prSet presAssocID="{0FE2BCF1-D35C-4988-8C11-45EB87BCFA52}" presName="root2" presStyleCnt="0"/>
      <dgm:spPr/>
    </dgm:pt>
    <dgm:pt modelId="{EC56532A-742A-4B08-82BD-1DC7A9B09E0C}" type="pres">
      <dgm:prSet presAssocID="{0FE2BCF1-D35C-4988-8C11-45EB87BCFA52}" presName="LevelTwoTextNode" presStyleLbl="node3" presStyleIdx="3" presStyleCnt="4">
        <dgm:presLayoutVars>
          <dgm:chPref val="3"/>
        </dgm:presLayoutVars>
      </dgm:prSet>
      <dgm:spPr/>
    </dgm:pt>
    <dgm:pt modelId="{10A15DBB-B1F4-45E5-AFAC-A18D4B5AC08F}" type="pres">
      <dgm:prSet presAssocID="{0FE2BCF1-D35C-4988-8C11-45EB87BCFA52}" presName="level3hierChild" presStyleCnt="0"/>
      <dgm:spPr/>
    </dgm:pt>
  </dgm:ptLst>
  <dgm:cxnLst>
    <dgm:cxn modelId="{14C59704-FEE3-4ADC-9F03-7EF24EED5DE8}" type="presOf" srcId="{21BF2A7B-A4FA-4DC6-8944-698D02FA1023}" destId="{30E17569-11A5-4631-B3D7-D6AB62AB1F10}" srcOrd="0" destOrd="0" presId="urn:microsoft.com/office/officeart/2005/8/layout/hierarchy2"/>
    <dgm:cxn modelId="{5BD1D006-9C1A-4023-AE7C-0CD7CABF1F27}" type="presOf" srcId="{F03D1004-3DEC-491B-96FC-58320CFC15E6}" destId="{2C8CC847-DFF8-4AD8-AA87-3BA024684EC3}" srcOrd="0" destOrd="0" presId="urn:microsoft.com/office/officeart/2005/8/layout/hierarchy2"/>
    <dgm:cxn modelId="{3B94BD09-3672-40BF-98C5-663E3491CCB6}" type="presOf" srcId="{B4958360-0583-4D7B-B8C5-32C3F1C3CB5E}" destId="{907C0FC0-9704-43FC-8644-FB385355F2BC}" srcOrd="0" destOrd="0" presId="urn:microsoft.com/office/officeart/2005/8/layout/hierarchy2"/>
    <dgm:cxn modelId="{0D02D50A-A185-476C-8A59-7856FBD17357}" type="presOf" srcId="{11CDB984-EC9A-482A-84A4-86446BA9AFEA}" destId="{32D49B6A-B0B8-4A6E-AD37-E0AFFD0048C4}" srcOrd="1" destOrd="0" presId="urn:microsoft.com/office/officeart/2005/8/layout/hierarchy2"/>
    <dgm:cxn modelId="{8F526A0C-FE9B-465F-9F6D-A9922CD48C9B}" type="presOf" srcId="{0FE2BCF1-D35C-4988-8C11-45EB87BCFA52}" destId="{EC56532A-742A-4B08-82BD-1DC7A9B09E0C}" srcOrd="0" destOrd="0" presId="urn:microsoft.com/office/officeart/2005/8/layout/hierarchy2"/>
    <dgm:cxn modelId="{DBB88810-D09F-4F06-8AA5-F09D300BAC3F}" type="presOf" srcId="{21BF2A7B-A4FA-4DC6-8944-698D02FA1023}" destId="{C29CE907-8191-44A0-A716-88ABAA7B2708}" srcOrd="1" destOrd="0" presId="urn:microsoft.com/office/officeart/2005/8/layout/hierarchy2"/>
    <dgm:cxn modelId="{74EBB419-844C-4E7D-B564-0BFDEEB979D6}" type="presOf" srcId="{550D8306-5B5E-4167-B5E9-B07A84C576A8}" destId="{1211E366-0EDA-4D4E-A8F8-2CCF1FBD6BCE}" srcOrd="0" destOrd="0" presId="urn:microsoft.com/office/officeart/2005/8/layout/hierarchy2"/>
    <dgm:cxn modelId="{715B751A-01DC-47AD-AEE2-C56615D69B9C}" srcId="{2A00AA0F-48CA-4705-AB9D-A583B600F56A}" destId="{0FE2BCF1-D35C-4988-8C11-45EB87BCFA52}" srcOrd="1" destOrd="0" parTransId="{C884208C-B35E-49EF-AC05-906963ED29BA}" sibTransId="{E24B6E62-40D6-4FD2-A00B-DBD941214983}"/>
    <dgm:cxn modelId="{3EC2C820-06C7-4CA5-9088-8BCFBA742A82}" srcId="{550D8306-5B5E-4167-B5E9-B07A84C576A8}" destId="{9EDFD126-E13A-4F35-BB0B-6F09E9874F4A}" srcOrd="0" destOrd="0" parTransId="{9BD733B2-788D-4A26-8717-EA1A25797163}" sibTransId="{E90CF982-145A-42CE-99FC-3655265D50C3}"/>
    <dgm:cxn modelId="{C5D4A524-F857-43B2-976C-69142EA90287}" type="presOf" srcId="{2A00AA0F-48CA-4705-AB9D-A583B600F56A}" destId="{2E070F3C-9C7F-4380-8D37-AED40D0ABB79}" srcOrd="0" destOrd="0" presId="urn:microsoft.com/office/officeart/2005/8/layout/hierarchy2"/>
    <dgm:cxn modelId="{6DBD6425-3B42-48BC-AE35-BDAAA1D4FC2F}" type="presOf" srcId="{9E170480-96F4-4644-9418-0228527C5759}" destId="{1B67439C-FD03-41B3-B2D6-8198ECFE38DE}" srcOrd="1" destOrd="0" presId="urn:microsoft.com/office/officeart/2005/8/layout/hierarchy2"/>
    <dgm:cxn modelId="{8630B12F-BA9C-496B-A754-E88B3E6CDBB2}" type="presOf" srcId="{11CDB984-EC9A-482A-84A4-86446BA9AFEA}" destId="{5137D75C-2E91-4171-9E87-6DF9A682489F}" srcOrd="0" destOrd="0" presId="urn:microsoft.com/office/officeart/2005/8/layout/hierarchy2"/>
    <dgm:cxn modelId="{C64B1131-AA23-4695-9216-A8CD221DC432}" type="presOf" srcId="{D1F9FA5E-2C76-49D2-928F-A6F98B8A2BF8}" destId="{29FC12D3-4D37-4D5B-AAD6-C9840BA4163F}" srcOrd="0" destOrd="0" presId="urn:microsoft.com/office/officeart/2005/8/layout/hierarchy2"/>
    <dgm:cxn modelId="{C74ADE63-5C39-4954-A8D5-652997048A30}" type="presOf" srcId="{9BD733B2-788D-4A26-8717-EA1A25797163}" destId="{688EF979-897C-4B5A-AB5E-4AAA22831CC2}" srcOrd="1" destOrd="0" presId="urn:microsoft.com/office/officeart/2005/8/layout/hierarchy2"/>
    <dgm:cxn modelId="{51C65951-CEFD-4E62-A889-26F5CE917924}" srcId="{550D8306-5B5E-4167-B5E9-B07A84C576A8}" destId="{2A00AA0F-48CA-4705-AB9D-A583B600F56A}" srcOrd="1" destOrd="0" parTransId="{21BF2A7B-A4FA-4DC6-8944-698D02FA1023}" sibTransId="{E2F0632F-2A28-45A8-9BCE-B0985DD3A846}"/>
    <dgm:cxn modelId="{A847FE72-2A26-4C84-B617-1F8D2D210D01}" type="presOf" srcId="{0ED87063-31E5-4F7D-BB8A-3CD5EF847A0E}" destId="{ABDCE57E-851F-43C3-B4DA-D691932E443F}" srcOrd="0" destOrd="0" presId="urn:microsoft.com/office/officeart/2005/8/layout/hierarchy2"/>
    <dgm:cxn modelId="{3DA6E855-9EA2-47FD-A0AD-24A53DE0A634}" type="presOf" srcId="{9E170480-96F4-4644-9418-0228527C5759}" destId="{77B26183-3254-432E-B9F4-E576350B63CF}" srcOrd="0" destOrd="0" presId="urn:microsoft.com/office/officeart/2005/8/layout/hierarchy2"/>
    <dgm:cxn modelId="{08200179-726B-45DA-BBE3-4473649F13C9}" type="presOf" srcId="{9EDFD126-E13A-4F35-BB0B-6F09E9874F4A}" destId="{906FB6E5-FE5D-4BAA-A331-53E3ECD6B99D}" srcOrd="0" destOrd="0" presId="urn:microsoft.com/office/officeart/2005/8/layout/hierarchy2"/>
    <dgm:cxn modelId="{74F8757E-EDAA-4D21-BCDD-53DE85000FF7}" srcId="{9EDFD126-E13A-4F35-BB0B-6F09E9874F4A}" destId="{F03D1004-3DEC-491B-96FC-58320CFC15E6}" srcOrd="0" destOrd="0" parTransId="{9E170480-96F4-4644-9418-0228527C5759}" sibTransId="{62014065-85AE-4E23-AB2E-6A45E12A9BBC}"/>
    <dgm:cxn modelId="{DE37D47E-4B9D-403B-AAF9-3EE17F3C2463}" type="presOf" srcId="{C884208C-B35E-49EF-AC05-906963ED29BA}" destId="{8E5E8D24-A413-400B-B3DA-06616B6A33E0}" srcOrd="1" destOrd="0" presId="urn:microsoft.com/office/officeart/2005/8/layout/hierarchy2"/>
    <dgm:cxn modelId="{32453B8C-FFC8-40AB-A159-0F7A76A796D1}" type="presOf" srcId="{C884208C-B35E-49EF-AC05-906963ED29BA}" destId="{2AF3A6EB-C9C3-41D7-ADEF-25F8111B420E}" srcOrd="0" destOrd="0" presId="urn:microsoft.com/office/officeart/2005/8/layout/hierarchy2"/>
    <dgm:cxn modelId="{0C97CF8D-B553-491E-A72D-5E56179DF46E}" srcId="{0ED87063-31E5-4F7D-BB8A-3CD5EF847A0E}" destId="{550D8306-5B5E-4167-B5E9-B07A84C576A8}" srcOrd="0" destOrd="0" parTransId="{A7DED27F-DD62-4162-8544-577C4EA70755}" sibTransId="{297A9D98-531F-4BA8-98AC-67437CF0A480}"/>
    <dgm:cxn modelId="{3F5F2F8E-F674-4B94-ABB1-4086CE53213E}" srcId="{2A00AA0F-48CA-4705-AB9D-A583B600F56A}" destId="{D1F9FA5E-2C76-49D2-928F-A6F98B8A2BF8}" srcOrd="0" destOrd="0" parTransId="{11CDB984-EC9A-482A-84A4-86446BA9AFEA}" sibTransId="{5B698202-3F27-478C-8DDF-F2E7D9075069}"/>
    <dgm:cxn modelId="{0E7A65D5-7D1B-4C9E-ABFC-CCFEE33024A7}" type="presOf" srcId="{A316C961-42DF-4D8E-8DB4-FB0B7E63ABF0}" destId="{066FFF20-F1FB-4A1D-AB04-1CE64C5117AC}" srcOrd="1" destOrd="0" presId="urn:microsoft.com/office/officeart/2005/8/layout/hierarchy2"/>
    <dgm:cxn modelId="{98C56AD9-F690-4E2A-A4A8-59E819819800}" srcId="{9EDFD126-E13A-4F35-BB0B-6F09E9874F4A}" destId="{B4958360-0583-4D7B-B8C5-32C3F1C3CB5E}" srcOrd="1" destOrd="0" parTransId="{A316C961-42DF-4D8E-8DB4-FB0B7E63ABF0}" sibTransId="{22685AE3-3F59-42CC-8BFE-4E4AA95C99D4}"/>
    <dgm:cxn modelId="{F59281E4-83FA-4E45-A538-64FE7F2BFBC9}" type="presOf" srcId="{9BD733B2-788D-4A26-8717-EA1A25797163}" destId="{718F140E-14E0-4F73-AA19-4F21A17EC85D}" srcOrd="0" destOrd="0" presId="urn:microsoft.com/office/officeart/2005/8/layout/hierarchy2"/>
    <dgm:cxn modelId="{37C04CFB-2A97-4733-A13E-E51AC7D641F4}" type="presOf" srcId="{A316C961-42DF-4D8E-8DB4-FB0B7E63ABF0}" destId="{6EE7CE00-2C11-41AE-9E42-C395A5793495}" srcOrd="0" destOrd="0" presId="urn:microsoft.com/office/officeart/2005/8/layout/hierarchy2"/>
    <dgm:cxn modelId="{6D9EAC9E-ED8F-4411-9B54-5365AF9E90A3}" type="presParOf" srcId="{ABDCE57E-851F-43C3-B4DA-D691932E443F}" destId="{E3FA3493-BC71-4C11-92C1-A0164DE52ACB}" srcOrd="0" destOrd="0" presId="urn:microsoft.com/office/officeart/2005/8/layout/hierarchy2"/>
    <dgm:cxn modelId="{910F9E2A-CF35-483B-B3C2-E34A40990B88}" type="presParOf" srcId="{E3FA3493-BC71-4C11-92C1-A0164DE52ACB}" destId="{1211E366-0EDA-4D4E-A8F8-2CCF1FBD6BCE}" srcOrd="0" destOrd="0" presId="urn:microsoft.com/office/officeart/2005/8/layout/hierarchy2"/>
    <dgm:cxn modelId="{EBB22146-BF9D-4022-ADCB-873F4E28C222}" type="presParOf" srcId="{E3FA3493-BC71-4C11-92C1-A0164DE52ACB}" destId="{AB978D20-9F9C-4F9A-8178-8D05E22D763C}" srcOrd="1" destOrd="0" presId="urn:microsoft.com/office/officeart/2005/8/layout/hierarchy2"/>
    <dgm:cxn modelId="{B091B95B-04A8-4B9D-8CDA-D0A7964F8E3A}" type="presParOf" srcId="{AB978D20-9F9C-4F9A-8178-8D05E22D763C}" destId="{718F140E-14E0-4F73-AA19-4F21A17EC85D}" srcOrd="0" destOrd="0" presId="urn:microsoft.com/office/officeart/2005/8/layout/hierarchy2"/>
    <dgm:cxn modelId="{DB6C9013-2B30-4F11-9C0A-467F7D51E1E1}" type="presParOf" srcId="{718F140E-14E0-4F73-AA19-4F21A17EC85D}" destId="{688EF979-897C-4B5A-AB5E-4AAA22831CC2}" srcOrd="0" destOrd="0" presId="urn:microsoft.com/office/officeart/2005/8/layout/hierarchy2"/>
    <dgm:cxn modelId="{30236518-DCB8-4D07-80F0-3A8029FA21AB}" type="presParOf" srcId="{AB978D20-9F9C-4F9A-8178-8D05E22D763C}" destId="{E9025008-5649-46CE-A085-CDDFFCE9A490}" srcOrd="1" destOrd="0" presId="urn:microsoft.com/office/officeart/2005/8/layout/hierarchy2"/>
    <dgm:cxn modelId="{8418FB6F-2DD8-436A-9352-8F721A1DA190}" type="presParOf" srcId="{E9025008-5649-46CE-A085-CDDFFCE9A490}" destId="{906FB6E5-FE5D-4BAA-A331-53E3ECD6B99D}" srcOrd="0" destOrd="0" presId="urn:microsoft.com/office/officeart/2005/8/layout/hierarchy2"/>
    <dgm:cxn modelId="{50B8E5CA-3325-4AF1-BE3C-2421C4782396}" type="presParOf" srcId="{E9025008-5649-46CE-A085-CDDFFCE9A490}" destId="{E4FE704C-3224-4746-AB00-64A67B508056}" srcOrd="1" destOrd="0" presId="urn:microsoft.com/office/officeart/2005/8/layout/hierarchy2"/>
    <dgm:cxn modelId="{CD680C6D-74BD-4520-98D3-D5A2D9F398DE}" type="presParOf" srcId="{E4FE704C-3224-4746-AB00-64A67B508056}" destId="{77B26183-3254-432E-B9F4-E576350B63CF}" srcOrd="0" destOrd="0" presId="urn:microsoft.com/office/officeart/2005/8/layout/hierarchy2"/>
    <dgm:cxn modelId="{F8DBDB0D-45E5-4D93-95DE-8C7823880673}" type="presParOf" srcId="{77B26183-3254-432E-B9F4-E576350B63CF}" destId="{1B67439C-FD03-41B3-B2D6-8198ECFE38DE}" srcOrd="0" destOrd="0" presId="urn:microsoft.com/office/officeart/2005/8/layout/hierarchy2"/>
    <dgm:cxn modelId="{FA211A28-658E-42A4-AE12-FB814406AD10}" type="presParOf" srcId="{E4FE704C-3224-4746-AB00-64A67B508056}" destId="{C1C702C2-AD56-4E8E-ACC1-D1CF3EEB5408}" srcOrd="1" destOrd="0" presId="urn:microsoft.com/office/officeart/2005/8/layout/hierarchy2"/>
    <dgm:cxn modelId="{D5D75F37-D123-4A41-9C80-EB91181722C5}" type="presParOf" srcId="{C1C702C2-AD56-4E8E-ACC1-D1CF3EEB5408}" destId="{2C8CC847-DFF8-4AD8-AA87-3BA024684EC3}" srcOrd="0" destOrd="0" presId="urn:microsoft.com/office/officeart/2005/8/layout/hierarchy2"/>
    <dgm:cxn modelId="{61F59997-0A46-4766-A9A1-B8823508EF58}" type="presParOf" srcId="{C1C702C2-AD56-4E8E-ACC1-D1CF3EEB5408}" destId="{38D4228F-8C27-4ED7-A1F3-C4DC45D960F8}" srcOrd="1" destOrd="0" presId="urn:microsoft.com/office/officeart/2005/8/layout/hierarchy2"/>
    <dgm:cxn modelId="{7BF7F7BA-2175-44F5-A237-D973CE2B6C1B}" type="presParOf" srcId="{E4FE704C-3224-4746-AB00-64A67B508056}" destId="{6EE7CE00-2C11-41AE-9E42-C395A5793495}" srcOrd="2" destOrd="0" presId="urn:microsoft.com/office/officeart/2005/8/layout/hierarchy2"/>
    <dgm:cxn modelId="{DAC6FE97-E4A7-4F64-BD5C-055944723309}" type="presParOf" srcId="{6EE7CE00-2C11-41AE-9E42-C395A5793495}" destId="{066FFF20-F1FB-4A1D-AB04-1CE64C5117AC}" srcOrd="0" destOrd="0" presId="urn:microsoft.com/office/officeart/2005/8/layout/hierarchy2"/>
    <dgm:cxn modelId="{775A7AD3-C025-4ACD-B1A2-549CDF54EFE3}" type="presParOf" srcId="{E4FE704C-3224-4746-AB00-64A67B508056}" destId="{09876AD5-5B6B-4B48-ADCD-740357441A2D}" srcOrd="3" destOrd="0" presId="urn:microsoft.com/office/officeart/2005/8/layout/hierarchy2"/>
    <dgm:cxn modelId="{2BD1E8EE-7B4D-4625-AB08-C0BA1883CB5D}" type="presParOf" srcId="{09876AD5-5B6B-4B48-ADCD-740357441A2D}" destId="{907C0FC0-9704-43FC-8644-FB385355F2BC}" srcOrd="0" destOrd="0" presId="urn:microsoft.com/office/officeart/2005/8/layout/hierarchy2"/>
    <dgm:cxn modelId="{19B2AA69-52DD-4079-8DE3-75CB77B1F625}" type="presParOf" srcId="{09876AD5-5B6B-4B48-ADCD-740357441A2D}" destId="{58D491AC-97EE-4637-9BF6-7F4ABD49D0E3}" srcOrd="1" destOrd="0" presId="urn:microsoft.com/office/officeart/2005/8/layout/hierarchy2"/>
    <dgm:cxn modelId="{788CD742-4F6C-4007-874E-BB5875F044EE}" type="presParOf" srcId="{AB978D20-9F9C-4F9A-8178-8D05E22D763C}" destId="{30E17569-11A5-4631-B3D7-D6AB62AB1F10}" srcOrd="2" destOrd="0" presId="urn:microsoft.com/office/officeart/2005/8/layout/hierarchy2"/>
    <dgm:cxn modelId="{FFFC7162-2168-4799-B0FE-BB817A3FF79D}" type="presParOf" srcId="{30E17569-11A5-4631-B3D7-D6AB62AB1F10}" destId="{C29CE907-8191-44A0-A716-88ABAA7B2708}" srcOrd="0" destOrd="0" presId="urn:microsoft.com/office/officeart/2005/8/layout/hierarchy2"/>
    <dgm:cxn modelId="{02F9EBDF-F2CB-4186-8D7B-0A95A52B685E}" type="presParOf" srcId="{AB978D20-9F9C-4F9A-8178-8D05E22D763C}" destId="{0AC91B01-3D9A-43A7-8010-0AF8FE85E699}" srcOrd="3" destOrd="0" presId="urn:microsoft.com/office/officeart/2005/8/layout/hierarchy2"/>
    <dgm:cxn modelId="{4AA61220-6EFA-425B-A02C-E551B461CC67}" type="presParOf" srcId="{0AC91B01-3D9A-43A7-8010-0AF8FE85E699}" destId="{2E070F3C-9C7F-4380-8D37-AED40D0ABB79}" srcOrd="0" destOrd="0" presId="urn:microsoft.com/office/officeart/2005/8/layout/hierarchy2"/>
    <dgm:cxn modelId="{64F333FE-AF60-4516-BC57-D0C3BB49DC0B}" type="presParOf" srcId="{0AC91B01-3D9A-43A7-8010-0AF8FE85E699}" destId="{1544CAAD-10EC-427F-9D85-4910F0B21EB6}" srcOrd="1" destOrd="0" presId="urn:microsoft.com/office/officeart/2005/8/layout/hierarchy2"/>
    <dgm:cxn modelId="{06872511-688E-435F-BCC3-ED622CB10C48}" type="presParOf" srcId="{1544CAAD-10EC-427F-9D85-4910F0B21EB6}" destId="{5137D75C-2E91-4171-9E87-6DF9A682489F}" srcOrd="0" destOrd="0" presId="urn:microsoft.com/office/officeart/2005/8/layout/hierarchy2"/>
    <dgm:cxn modelId="{B7F5F990-5CED-4C55-9555-67FBA0052B71}" type="presParOf" srcId="{5137D75C-2E91-4171-9E87-6DF9A682489F}" destId="{32D49B6A-B0B8-4A6E-AD37-E0AFFD0048C4}" srcOrd="0" destOrd="0" presId="urn:microsoft.com/office/officeart/2005/8/layout/hierarchy2"/>
    <dgm:cxn modelId="{A099DC9A-5FA3-4BB9-9112-EC96891DF141}" type="presParOf" srcId="{1544CAAD-10EC-427F-9D85-4910F0B21EB6}" destId="{72C14584-3FD1-40B7-9CB0-6BEB825AC43A}" srcOrd="1" destOrd="0" presId="urn:microsoft.com/office/officeart/2005/8/layout/hierarchy2"/>
    <dgm:cxn modelId="{BB9A0B70-3C60-4C2A-B325-34993DD8E8E8}" type="presParOf" srcId="{72C14584-3FD1-40B7-9CB0-6BEB825AC43A}" destId="{29FC12D3-4D37-4D5B-AAD6-C9840BA4163F}" srcOrd="0" destOrd="0" presId="urn:microsoft.com/office/officeart/2005/8/layout/hierarchy2"/>
    <dgm:cxn modelId="{97556C6D-2A58-4A8C-952C-AB0D4643A0B2}" type="presParOf" srcId="{72C14584-3FD1-40B7-9CB0-6BEB825AC43A}" destId="{3A394DC8-E23D-47F1-8656-C9CD11FFCEE9}" srcOrd="1" destOrd="0" presId="urn:microsoft.com/office/officeart/2005/8/layout/hierarchy2"/>
    <dgm:cxn modelId="{85C29E96-7AD9-45B1-BBC8-C2A16250FABE}" type="presParOf" srcId="{1544CAAD-10EC-427F-9D85-4910F0B21EB6}" destId="{2AF3A6EB-C9C3-41D7-ADEF-25F8111B420E}" srcOrd="2" destOrd="0" presId="urn:microsoft.com/office/officeart/2005/8/layout/hierarchy2"/>
    <dgm:cxn modelId="{352040F0-C601-4CA5-9225-DAEB33B60961}" type="presParOf" srcId="{2AF3A6EB-C9C3-41D7-ADEF-25F8111B420E}" destId="{8E5E8D24-A413-400B-B3DA-06616B6A33E0}" srcOrd="0" destOrd="0" presId="urn:microsoft.com/office/officeart/2005/8/layout/hierarchy2"/>
    <dgm:cxn modelId="{BF610470-31A7-4907-B43A-51343C8144C3}" type="presParOf" srcId="{1544CAAD-10EC-427F-9D85-4910F0B21EB6}" destId="{436DD9C6-1B2C-432E-A156-D3A59810E7D5}" srcOrd="3" destOrd="0" presId="urn:microsoft.com/office/officeart/2005/8/layout/hierarchy2"/>
    <dgm:cxn modelId="{386E5D2B-668E-460F-8AB0-A7A986B1A8AA}" type="presParOf" srcId="{436DD9C6-1B2C-432E-A156-D3A59810E7D5}" destId="{EC56532A-742A-4B08-82BD-1DC7A9B09E0C}" srcOrd="0" destOrd="0" presId="urn:microsoft.com/office/officeart/2005/8/layout/hierarchy2"/>
    <dgm:cxn modelId="{01EB8ED9-28D2-481E-A29A-8E2E3734726E}" type="presParOf" srcId="{436DD9C6-1B2C-432E-A156-D3A59810E7D5}" destId="{10A15DBB-B1F4-45E5-AFAC-A18D4B5AC08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ED87063-31E5-4F7D-BB8A-3CD5EF847A0E}" type="doc">
      <dgm:prSet loTypeId="urn:microsoft.com/office/officeart/2005/8/layout/hierarchy2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he-IL"/>
        </a:p>
      </dgm:t>
    </dgm:pt>
    <dgm:pt modelId="{550D8306-5B5E-4167-B5E9-B07A84C576A8}">
      <dgm:prSet phldrT="[טקסט]" custT="1"/>
      <dgm:spPr>
        <a:solidFill>
          <a:srgbClr val="00B0F0"/>
        </a:solidFill>
      </dgm:spPr>
      <dgm:t>
        <a:bodyPr/>
        <a:lstStyle/>
        <a:p>
          <a:pPr rtl="1"/>
          <a:r>
            <a:rPr lang="he-IL" sz="2800" b="1" dirty="0"/>
            <a:t>כימיה בעבר ובהווה</a:t>
          </a:r>
        </a:p>
      </dgm:t>
    </dgm:pt>
    <dgm:pt modelId="{A7DED27F-DD62-4162-8544-577C4EA70755}" type="parTrans" cxnId="{0C97CF8D-B553-491E-A72D-5E56179DF46E}">
      <dgm:prSet/>
      <dgm:spPr/>
      <dgm:t>
        <a:bodyPr/>
        <a:lstStyle/>
        <a:p>
          <a:pPr rtl="1"/>
          <a:endParaRPr lang="he-IL"/>
        </a:p>
      </dgm:t>
    </dgm:pt>
    <dgm:pt modelId="{297A9D98-531F-4BA8-98AC-67437CF0A480}" type="sibTrans" cxnId="{0C97CF8D-B553-491E-A72D-5E56179DF46E}">
      <dgm:prSet/>
      <dgm:spPr/>
      <dgm:t>
        <a:bodyPr/>
        <a:lstStyle/>
        <a:p>
          <a:pPr rtl="1"/>
          <a:endParaRPr lang="he-IL"/>
        </a:p>
      </dgm:t>
    </dgm:pt>
    <dgm:pt modelId="{9EDFD126-E13A-4F35-BB0B-6F09E9874F4A}">
      <dgm:prSet phldrT="[טקסט]"/>
      <dgm:spPr/>
      <dgm:t>
        <a:bodyPr/>
        <a:lstStyle/>
        <a:p>
          <a:pPr rtl="1"/>
          <a:r>
            <a:rPr lang="he-IL" b="1" dirty="0"/>
            <a:t>הכרת אישים מההיסטוריה של הכימיה</a:t>
          </a:r>
        </a:p>
      </dgm:t>
    </dgm:pt>
    <dgm:pt modelId="{9BD733B2-788D-4A26-8717-EA1A25797163}" type="parTrans" cxnId="{3EC2C820-06C7-4CA5-9088-8BCFBA742A82}">
      <dgm:prSet/>
      <dgm:spPr/>
      <dgm:t>
        <a:bodyPr/>
        <a:lstStyle/>
        <a:p>
          <a:pPr rtl="1"/>
          <a:endParaRPr lang="he-IL"/>
        </a:p>
      </dgm:t>
    </dgm:pt>
    <dgm:pt modelId="{E90CF982-145A-42CE-99FC-3655265D50C3}" type="sibTrans" cxnId="{3EC2C820-06C7-4CA5-9088-8BCFBA742A82}">
      <dgm:prSet/>
      <dgm:spPr/>
      <dgm:t>
        <a:bodyPr/>
        <a:lstStyle/>
        <a:p>
          <a:pPr rtl="1"/>
          <a:endParaRPr lang="he-IL"/>
        </a:p>
      </dgm:t>
    </dgm:pt>
    <dgm:pt modelId="{F03D1004-3DEC-491B-96FC-58320CFC15E6}">
      <dgm:prSet phldrT="[טקסט]"/>
      <dgm:spPr/>
      <dgm:t>
        <a:bodyPr/>
        <a:lstStyle/>
        <a:p>
          <a:pPr rtl="1"/>
          <a:r>
            <a:rPr lang="he-IL" dirty="0"/>
            <a:t>מחפשים את המטמון ע"י </a:t>
          </a:r>
          <a:r>
            <a:rPr lang="he-IL" dirty="0" err="1"/>
            <a:t>קודונים</a:t>
          </a:r>
          <a:r>
            <a:rPr lang="he-IL" dirty="0"/>
            <a:t>.</a:t>
          </a:r>
        </a:p>
      </dgm:t>
    </dgm:pt>
    <dgm:pt modelId="{9E170480-96F4-4644-9418-0228527C5759}" type="parTrans" cxnId="{74F8757E-EDAA-4D21-BCDD-53DE85000FF7}">
      <dgm:prSet/>
      <dgm:spPr/>
      <dgm:t>
        <a:bodyPr/>
        <a:lstStyle/>
        <a:p>
          <a:pPr rtl="1"/>
          <a:endParaRPr lang="he-IL"/>
        </a:p>
      </dgm:t>
    </dgm:pt>
    <dgm:pt modelId="{62014065-85AE-4E23-AB2E-6A45E12A9BBC}" type="sibTrans" cxnId="{74F8757E-EDAA-4D21-BCDD-53DE85000FF7}">
      <dgm:prSet/>
      <dgm:spPr/>
      <dgm:t>
        <a:bodyPr/>
        <a:lstStyle/>
        <a:p>
          <a:pPr rtl="1"/>
          <a:endParaRPr lang="he-IL"/>
        </a:p>
      </dgm:t>
    </dgm:pt>
    <dgm:pt modelId="{B4958360-0583-4D7B-B8C5-32C3F1C3CB5E}">
      <dgm:prSet phldrT="[טקסט]"/>
      <dgm:spPr>
        <a:solidFill>
          <a:srgbClr val="00B0F0"/>
        </a:solidFill>
      </dgm:spPr>
      <dgm:t>
        <a:bodyPr/>
        <a:lstStyle/>
        <a:p>
          <a:pPr rtl="1"/>
          <a:r>
            <a:rPr lang="he-IL" dirty="0"/>
            <a:t>בכל תחנה יינתן מידע על כימאי ותרומתו.</a:t>
          </a:r>
        </a:p>
      </dgm:t>
    </dgm:pt>
    <dgm:pt modelId="{A316C961-42DF-4D8E-8DB4-FB0B7E63ABF0}" type="parTrans" cxnId="{98C56AD9-F690-4E2A-A4A8-59E819819800}">
      <dgm:prSet/>
      <dgm:spPr/>
      <dgm:t>
        <a:bodyPr/>
        <a:lstStyle/>
        <a:p>
          <a:pPr rtl="1"/>
          <a:endParaRPr lang="he-IL"/>
        </a:p>
      </dgm:t>
    </dgm:pt>
    <dgm:pt modelId="{22685AE3-3F59-42CC-8BFE-4E4AA95C99D4}" type="sibTrans" cxnId="{98C56AD9-F690-4E2A-A4A8-59E819819800}">
      <dgm:prSet/>
      <dgm:spPr/>
      <dgm:t>
        <a:bodyPr/>
        <a:lstStyle/>
        <a:p>
          <a:pPr rtl="1"/>
          <a:endParaRPr lang="he-IL"/>
        </a:p>
      </dgm:t>
    </dgm:pt>
    <dgm:pt modelId="{2A00AA0F-48CA-4705-AB9D-A583B600F56A}">
      <dgm:prSet phldrT="[טקסט]" custT="1"/>
      <dgm:spPr/>
      <dgm:t>
        <a:bodyPr/>
        <a:lstStyle/>
        <a:p>
          <a:pPr rtl="1"/>
          <a:r>
            <a:rPr lang="he-IL" sz="2800" b="1" dirty="0"/>
            <a:t>ננוטכנולוגיה</a:t>
          </a:r>
        </a:p>
      </dgm:t>
    </dgm:pt>
    <dgm:pt modelId="{21BF2A7B-A4FA-4DC6-8944-698D02FA1023}" type="parTrans" cxnId="{51C65951-CEFD-4E62-A889-26F5CE917924}">
      <dgm:prSet/>
      <dgm:spPr/>
      <dgm:t>
        <a:bodyPr/>
        <a:lstStyle/>
        <a:p>
          <a:pPr rtl="1"/>
          <a:endParaRPr lang="he-IL"/>
        </a:p>
      </dgm:t>
    </dgm:pt>
    <dgm:pt modelId="{E2F0632F-2A28-45A8-9BCE-B0985DD3A846}" type="sibTrans" cxnId="{51C65951-CEFD-4E62-A889-26F5CE917924}">
      <dgm:prSet/>
      <dgm:spPr/>
      <dgm:t>
        <a:bodyPr/>
        <a:lstStyle/>
        <a:p>
          <a:pPr rtl="1"/>
          <a:endParaRPr lang="he-IL"/>
        </a:p>
      </dgm:t>
    </dgm:pt>
    <dgm:pt modelId="{D1F9FA5E-2C76-49D2-928F-A6F98B8A2BF8}">
      <dgm:prSet phldrT="[טקסט]"/>
      <dgm:spPr/>
      <dgm:t>
        <a:bodyPr/>
        <a:lstStyle/>
        <a:p>
          <a:pPr rtl="1"/>
          <a:r>
            <a:rPr lang="he-IL" dirty="0"/>
            <a:t>מהי ננוטכנולוגיה?</a:t>
          </a:r>
        </a:p>
      </dgm:t>
    </dgm:pt>
    <dgm:pt modelId="{11CDB984-EC9A-482A-84A4-86446BA9AFEA}" type="parTrans" cxnId="{3F5F2F8E-F674-4B94-ABB1-4086CE53213E}">
      <dgm:prSet/>
      <dgm:spPr/>
      <dgm:t>
        <a:bodyPr/>
        <a:lstStyle/>
        <a:p>
          <a:pPr rtl="1"/>
          <a:endParaRPr lang="he-IL"/>
        </a:p>
      </dgm:t>
    </dgm:pt>
    <dgm:pt modelId="{5B698202-3F27-478C-8DDF-F2E7D9075069}" type="sibTrans" cxnId="{3F5F2F8E-F674-4B94-ABB1-4086CE53213E}">
      <dgm:prSet/>
      <dgm:spPr/>
      <dgm:t>
        <a:bodyPr/>
        <a:lstStyle/>
        <a:p>
          <a:pPr rtl="1"/>
          <a:endParaRPr lang="he-IL"/>
        </a:p>
      </dgm:t>
    </dgm:pt>
    <dgm:pt modelId="{0FE2BCF1-D35C-4988-8C11-45EB87BCFA52}">
      <dgm:prSet/>
      <dgm:spPr>
        <a:solidFill>
          <a:srgbClr val="00B0F0"/>
        </a:solidFill>
      </dgm:spPr>
      <dgm:t>
        <a:bodyPr/>
        <a:lstStyle/>
        <a:p>
          <a:pPr rtl="1"/>
          <a:r>
            <a:rPr lang="he-IL" dirty="0"/>
            <a:t>סדרי גודל,שטח פנים</a:t>
          </a:r>
        </a:p>
      </dgm:t>
    </dgm:pt>
    <dgm:pt modelId="{C884208C-B35E-49EF-AC05-906963ED29BA}" type="parTrans" cxnId="{715B751A-01DC-47AD-AEE2-C56615D69B9C}">
      <dgm:prSet/>
      <dgm:spPr/>
      <dgm:t>
        <a:bodyPr/>
        <a:lstStyle/>
        <a:p>
          <a:pPr rtl="1"/>
          <a:endParaRPr lang="he-IL"/>
        </a:p>
      </dgm:t>
    </dgm:pt>
    <dgm:pt modelId="{E24B6E62-40D6-4FD2-A00B-DBD941214983}" type="sibTrans" cxnId="{715B751A-01DC-47AD-AEE2-C56615D69B9C}">
      <dgm:prSet/>
      <dgm:spPr/>
      <dgm:t>
        <a:bodyPr/>
        <a:lstStyle/>
        <a:p>
          <a:pPr rtl="1"/>
          <a:endParaRPr lang="he-IL"/>
        </a:p>
      </dgm:t>
    </dgm:pt>
    <dgm:pt modelId="{9338E582-CDF8-4207-87EE-3975999BBCB6}">
      <dgm:prSet/>
      <dgm:spPr/>
      <dgm:t>
        <a:bodyPr/>
        <a:lstStyle/>
        <a:p>
          <a:pPr rtl="1"/>
          <a:r>
            <a:rPr lang="he-IL"/>
            <a:t>הדגמות שימושים קיימים ועתידיים.</a:t>
          </a:r>
          <a:endParaRPr lang="he-IL" dirty="0"/>
        </a:p>
      </dgm:t>
    </dgm:pt>
    <dgm:pt modelId="{5C7D80B5-164A-4208-84B1-251AD5BA16FE}" type="parTrans" cxnId="{CC6C379B-1038-4663-B5F2-B15E0A68C48B}">
      <dgm:prSet/>
      <dgm:spPr/>
      <dgm:t>
        <a:bodyPr/>
        <a:lstStyle/>
        <a:p>
          <a:pPr rtl="1"/>
          <a:endParaRPr lang="he-IL"/>
        </a:p>
      </dgm:t>
    </dgm:pt>
    <dgm:pt modelId="{D5D3E59C-E72F-4244-BE8B-29338B3498EB}" type="sibTrans" cxnId="{CC6C379B-1038-4663-B5F2-B15E0A68C48B}">
      <dgm:prSet/>
      <dgm:spPr/>
      <dgm:t>
        <a:bodyPr/>
        <a:lstStyle/>
        <a:p>
          <a:pPr rtl="1"/>
          <a:endParaRPr lang="he-IL"/>
        </a:p>
      </dgm:t>
    </dgm:pt>
    <dgm:pt modelId="{ABDCE57E-851F-43C3-B4DA-D691932E443F}" type="pres">
      <dgm:prSet presAssocID="{0ED87063-31E5-4F7D-BB8A-3CD5EF847A0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3FA3493-BC71-4C11-92C1-A0164DE52ACB}" type="pres">
      <dgm:prSet presAssocID="{550D8306-5B5E-4167-B5E9-B07A84C576A8}" presName="root1" presStyleCnt="0"/>
      <dgm:spPr/>
    </dgm:pt>
    <dgm:pt modelId="{1211E366-0EDA-4D4E-A8F8-2CCF1FBD6BCE}" type="pres">
      <dgm:prSet presAssocID="{550D8306-5B5E-4167-B5E9-B07A84C576A8}" presName="LevelOneTextNode" presStyleLbl="node0" presStyleIdx="0" presStyleCnt="1">
        <dgm:presLayoutVars>
          <dgm:chPref val="3"/>
        </dgm:presLayoutVars>
      </dgm:prSet>
      <dgm:spPr/>
    </dgm:pt>
    <dgm:pt modelId="{AB978D20-9F9C-4F9A-8178-8D05E22D763C}" type="pres">
      <dgm:prSet presAssocID="{550D8306-5B5E-4167-B5E9-B07A84C576A8}" presName="level2hierChild" presStyleCnt="0"/>
      <dgm:spPr/>
    </dgm:pt>
    <dgm:pt modelId="{718F140E-14E0-4F73-AA19-4F21A17EC85D}" type="pres">
      <dgm:prSet presAssocID="{9BD733B2-788D-4A26-8717-EA1A25797163}" presName="conn2-1" presStyleLbl="parChTrans1D2" presStyleIdx="0" presStyleCnt="2"/>
      <dgm:spPr/>
    </dgm:pt>
    <dgm:pt modelId="{688EF979-897C-4B5A-AB5E-4AAA22831CC2}" type="pres">
      <dgm:prSet presAssocID="{9BD733B2-788D-4A26-8717-EA1A25797163}" presName="connTx" presStyleLbl="parChTrans1D2" presStyleIdx="0" presStyleCnt="2"/>
      <dgm:spPr/>
    </dgm:pt>
    <dgm:pt modelId="{E9025008-5649-46CE-A085-CDDFFCE9A490}" type="pres">
      <dgm:prSet presAssocID="{9EDFD126-E13A-4F35-BB0B-6F09E9874F4A}" presName="root2" presStyleCnt="0"/>
      <dgm:spPr/>
    </dgm:pt>
    <dgm:pt modelId="{906FB6E5-FE5D-4BAA-A331-53E3ECD6B99D}" type="pres">
      <dgm:prSet presAssocID="{9EDFD126-E13A-4F35-BB0B-6F09E9874F4A}" presName="LevelTwoTextNode" presStyleLbl="node2" presStyleIdx="0" presStyleCnt="2">
        <dgm:presLayoutVars>
          <dgm:chPref val="3"/>
        </dgm:presLayoutVars>
      </dgm:prSet>
      <dgm:spPr/>
    </dgm:pt>
    <dgm:pt modelId="{E4FE704C-3224-4746-AB00-64A67B508056}" type="pres">
      <dgm:prSet presAssocID="{9EDFD126-E13A-4F35-BB0B-6F09E9874F4A}" presName="level3hierChild" presStyleCnt="0"/>
      <dgm:spPr/>
    </dgm:pt>
    <dgm:pt modelId="{77B26183-3254-432E-B9F4-E576350B63CF}" type="pres">
      <dgm:prSet presAssocID="{9E170480-96F4-4644-9418-0228527C5759}" presName="conn2-1" presStyleLbl="parChTrans1D3" presStyleIdx="0" presStyleCnt="5"/>
      <dgm:spPr/>
    </dgm:pt>
    <dgm:pt modelId="{1B67439C-FD03-41B3-B2D6-8198ECFE38DE}" type="pres">
      <dgm:prSet presAssocID="{9E170480-96F4-4644-9418-0228527C5759}" presName="connTx" presStyleLbl="parChTrans1D3" presStyleIdx="0" presStyleCnt="5"/>
      <dgm:spPr/>
    </dgm:pt>
    <dgm:pt modelId="{C1C702C2-AD56-4E8E-ACC1-D1CF3EEB5408}" type="pres">
      <dgm:prSet presAssocID="{F03D1004-3DEC-491B-96FC-58320CFC15E6}" presName="root2" presStyleCnt="0"/>
      <dgm:spPr/>
    </dgm:pt>
    <dgm:pt modelId="{2C8CC847-DFF8-4AD8-AA87-3BA024684EC3}" type="pres">
      <dgm:prSet presAssocID="{F03D1004-3DEC-491B-96FC-58320CFC15E6}" presName="LevelTwoTextNode" presStyleLbl="node3" presStyleIdx="0" presStyleCnt="5">
        <dgm:presLayoutVars>
          <dgm:chPref val="3"/>
        </dgm:presLayoutVars>
      </dgm:prSet>
      <dgm:spPr/>
    </dgm:pt>
    <dgm:pt modelId="{38D4228F-8C27-4ED7-A1F3-C4DC45D960F8}" type="pres">
      <dgm:prSet presAssocID="{F03D1004-3DEC-491B-96FC-58320CFC15E6}" presName="level3hierChild" presStyleCnt="0"/>
      <dgm:spPr/>
    </dgm:pt>
    <dgm:pt modelId="{6EE7CE00-2C11-41AE-9E42-C395A5793495}" type="pres">
      <dgm:prSet presAssocID="{A316C961-42DF-4D8E-8DB4-FB0B7E63ABF0}" presName="conn2-1" presStyleLbl="parChTrans1D3" presStyleIdx="1" presStyleCnt="5"/>
      <dgm:spPr/>
    </dgm:pt>
    <dgm:pt modelId="{066FFF20-F1FB-4A1D-AB04-1CE64C5117AC}" type="pres">
      <dgm:prSet presAssocID="{A316C961-42DF-4D8E-8DB4-FB0B7E63ABF0}" presName="connTx" presStyleLbl="parChTrans1D3" presStyleIdx="1" presStyleCnt="5"/>
      <dgm:spPr/>
    </dgm:pt>
    <dgm:pt modelId="{09876AD5-5B6B-4B48-ADCD-740357441A2D}" type="pres">
      <dgm:prSet presAssocID="{B4958360-0583-4D7B-B8C5-32C3F1C3CB5E}" presName="root2" presStyleCnt="0"/>
      <dgm:spPr/>
    </dgm:pt>
    <dgm:pt modelId="{907C0FC0-9704-43FC-8644-FB385355F2BC}" type="pres">
      <dgm:prSet presAssocID="{B4958360-0583-4D7B-B8C5-32C3F1C3CB5E}" presName="LevelTwoTextNode" presStyleLbl="node3" presStyleIdx="1" presStyleCnt="5">
        <dgm:presLayoutVars>
          <dgm:chPref val="3"/>
        </dgm:presLayoutVars>
      </dgm:prSet>
      <dgm:spPr/>
    </dgm:pt>
    <dgm:pt modelId="{58D491AC-97EE-4637-9BF6-7F4ABD49D0E3}" type="pres">
      <dgm:prSet presAssocID="{B4958360-0583-4D7B-B8C5-32C3F1C3CB5E}" presName="level3hierChild" presStyleCnt="0"/>
      <dgm:spPr/>
    </dgm:pt>
    <dgm:pt modelId="{30E17569-11A5-4631-B3D7-D6AB62AB1F10}" type="pres">
      <dgm:prSet presAssocID="{21BF2A7B-A4FA-4DC6-8944-698D02FA1023}" presName="conn2-1" presStyleLbl="parChTrans1D2" presStyleIdx="1" presStyleCnt="2"/>
      <dgm:spPr/>
    </dgm:pt>
    <dgm:pt modelId="{C29CE907-8191-44A0-A716-88ABAA7B2708}" type="pres">
      <dgm:prSet presAssocID="{21BF2A7B-A4FA-4DC6-8944-698D02FA1023}" presName="connTx" presStyleLbl="parChTrans1D2" presStyleIdx="1" presStyleCnt="2"/>
      <dgm:spPr/>
    </dgm:pt>
    <dgm:pt modelId="{0AC91B01-3D9A-43A7-8010-0AF8FE85E699}" type="pres">
      <dgm:prSet presAssocID="{2A00AA0F-48CA-4705-AB9D-A583B600F56A}" presName="root2" presStyleCnt="0"/>
      <dgm:spPr/>
    </dgm:pt>
    <dgm:pt modelId="{2E070F3C-9C7F-4380-8D37-AED40D0ABB79}" type="pres">
      <dgm:prSet presAssocID="{2A00AA0F-48CA-4705-AB9D-A583B600F56A}" presName="LevelTwoTextNode" presStyleLbl="node2" presStyleIdx="1" presStyleCnt="2">
        <dgm:presLayoutVars>
          <dgm:chPref val="3"/>
        </dgm:presLayoutVars>
      </dgm:prSet>
      <dgm:spPr/>
    </dgm:pt>
    <dgm:pt modelId="{1544CAAD-10EC-427F-9D85-4910F0B21EB6}" type="pres">
      <dgm:prSet presAssocID="{2A00AA0F-48CA-4705-AB9D-A583B600F56A}" presName="level3hierChild" presStyleCnt="0"/>
      <dgm:spPr/>
    </dgm:pt>
    <dgm:pt modelId="{5137D75C-2E91-4171-9E87-6DF9A682489F}" type="pres">
      <dgm:prSet presAssocID="{11CDB984-EC9A-482A-84A4-86446BA9AFEA}" presName="conn2-1" presStyleLbl="parChTrans1D3" presStyleIdx="2" presStyleCnt="5"/>
      <dgm:spPr/>
    </dgm:pt>
    <dgm:pt modelId="{32D49B6A-B0B8-4A6E-AD37-E0AFFD0048C4}" type="pres">
      <dgm:prSet presAssocID="{11CDB984-EC9A-482A-84A4-86446BA9AFEA}" presName="connTx" presStyleLbl="parChTrans1D3" presStyleIdx="2" presStyleCnt="5"/>
      <dgm:spPr/>
    </dgm:pt>
    <dgm:pt modelId="{72C14584-3FD1-40B7-9CB0-6BEB825AC43A}" type="pres">
      <dgm:prSet presAssocID="{D1F9FA5E-2C76-49D2-928F-A6F98B8A2BF8}" presName="root2" presStyleCnt="0"/>
      <dgm:spPr/>
    </dgm:pt>
    <dgm:pt modelId="{29FC12D3-4D37-4D5B-AAD6-C9840BA4163F}" type="pres">
      <dgm:prSet presAssocID="{D1F9FA5E-2C76-49D2-928F-A6F98B8A2BF8}" presName="LevelTwoTextNode" presStyleLbl="node3" presStyleIdx="2" presStyleCnt="5">
        <dgm:presLayoutVars>
          <dgm:chPref val="3"/>
        </dgm:presLayoutVars>
      </dgm:prSet>
      <dgm:spPr/>
    </dgm:pt>
    <dgm:pt modelId="{3A394DC8-E23D-47F1-8656-C9CD11FFCEE9}" type="pres">
      <dgm:prSet presAssocID="{D1F9FA5E-2C76-49D2-928F-A6F98B8A2BF8}" presName="level3hierChild" presStyleCnt="0"/>
      <dgm:spPr/>
    </dgm:pt>
    <dgm:pt modelId="{50B7800F-6B9D-4611-A4FA-4EEF4EE4A928}" type="pres">
      <dgm:prSet presAssocID="{5C7D80B5-164A-4208-84B1-251AD5BA16FE}" presName="conn2-1" presStyleLbl="parChTrans1D3" presStyleIdx="3" presStyleCnt="5"/>
      <dgm:spPr/>
    </dgm:pt>
    <dgm:pt modelId="{B91F8307-1E73-4834-89A1-F56944408DC0}" type="pres">
      <dgm:prSet presAssocID="{5C7D80B5-164A-4208-84B1-251AD5BA16FE}" presName="connTx" presStyleLbl="parChTrans1D3" presStyleIdx="3" presStyleCnt="5"/>
      <dgm:spPr/>
    </dgm:pt>
    <dgm:pt modelId="{976F30A7-8B8A-472F-BEA7-9D3351B81B4F}" type="pres">
      <dgm:prSet presAssocID="{9338E582-CDF8-4207-87EE-3975999BBCB6}" presName="root2" presStyleCnt="0"/>
      <dgm:spPr/>
    </dgm:pt>
    <dgm:pt modelId="{AEC5ADFE-B468-49E5-AD5A-573773CB4AB1}" type="pres">
      <dgm:prSet presAssocID="{9338E582-CDF8-4207-87EE-3975999BBCB6}" presName="LevelTwoTextNode" presStyleLbl="node3" presStyleIdx="3" presStyleCnt="5">
        <dgm:presLayoutVars>
          <dgm:chPref val="3"/>
        </dgm:presLayoutVars>
      </dgm:prSet>
      <dgm:spPr/>
    </dgm:pt>
    <dgm:pt modelId="{AE6A6FFF-0246-4062-A5C1-7388B1C9C694}" type="pres">
      <dgm:prSet presAssocID="{9338E582-CDF8-4207-87EE-3975999BBCB6}" presName="level3hierChild" presStyleCnt="0"/>
      <dgm:spPr/>
    </dgm:pt>
    <dgm:pt modelId="{2AF3A6EB-C9C3-41D7-ADEF-25F8111B420E}" type="pres">
      <dgm:prSet presAssocID="{C884208C-B35E-49EF-AC05-906963ED29BA}" presName="conn2-1" presStyleLbl="parChTrans1D3" presStyleIdx="4" presStyleCnt="5"/>
      <dgm:spPr/>
    </dgm:pt>
    <dgm:pt modelId="{8E5E8D24-A413-400B-B3DA-06616B6A33E0}" type="pres">
      <dgm:prSet presAssocID="{C884208C-B35E-49EF-AC05-906963ED29BA}" presName="connTx" presStyleLbl="parChTrans1D3" presStyleIdx="4" presStyleCnt="5"/>
      <dgm:spPr/>
    </dgm:pt>
    <dgm:pt modelId="{436DD9C6-1B2C-432E-A156-D3A59810E7D5}" type="pres">
      <dgm:prSet presAssocID="{0FE2BCF1-D35C-4988-8C11-45EB87BCFA52}" presName="root2" presStyleCnt="0"/>
      <dgm:spPr/>
    </dgm:pt>
    <dgm:pt modelId="{EC56532A-742A-4B08-82BD-1DC7A9B09E0C}" type="pres">
      <dgm:prSet presAssocID="{0FE2BCF1-D35C-4988-8C11-45EB87BCFA52}" presName="LevelTwoTextNode" presStyleLbl="node3" presStyleIdx="4" presStyleCnt="5">
        <dgm:presLayoutVars>
          <dgm:chPref val="3"/>
        </dgm:presLayoutVars>
      </dgm:prSet>
      <dgm:spPr/>
    </dgm:pt>
    <dgm:pt modelId="{10A15DBB-B1F4-45E5-AFAC-A18D4B5AC08F}" type="pres">
      <dgm:prSet presAssocID="{0FE2BCF1-D35C-4988-8C11-45EB87BCFA52}" presName="level3hierChild" presStyleCnt="0"/>
      <dgm:spPr/>
    </dgm:pt>
  </dgm:ptLst>
  <dgm:cxnLst>
    <dgm:cxn modelId="{231DC408-9C8B-4188-BE7F-92BA026FE8EF}" type="presOf" srcId="{0ED87063-31E5-4F7D-BB8A-3CD5EF847A0E}" destId="{ABDCE57E-851F-43C3-B4DA-D691932E443F}" srcOrd="0" destOrd="0" presId="urn:microsoft.com/office/officeart/2005/8/layout/hierarchy2"/>
    <dgm:cxn modelId="{DBE4510B-F39C-4B32-8E13-7ED7452BBA9E}" type="presOf" srcId="{9E170480-96F4-4644-9418-0228527C5759}" destId="{1B67439C-FD03-41B3-B2D6-8198ECFE38DE}" srcOrd="1" destOrd="0" presId="urn:microsoft.com/office/officeart/2005/8/layout/hierarchy2"/>
    <dgm:cxn modelId="{715B751A-01DC-47AD-AEE2-C56615D69B9C}" srcId="{2A00AA0F-48CA-4705-AB9D-A583B600F56A}" destId="{0FE2BCF1-D35C-4988-8C11-45EB87BCFA52}" srcOrd="2" destOrd="0" parTransId="{C884208C-B35E-49EF-AC05-906963ED29BA}" sibTransId="{E24B6E62-40D6-4FD2-A00B-DBD941214983}"/>
    <dgm:cxn modelId="{E9BD131C-0866-418A-A618-581394B3C1F2}" type="presOf" srcId="{9BD733B2-788D-4A26-8717-EA1A25797163}" destId="{718F140E-14E0-4F73-AA19-4F21A17EC85D}" srcOrd="0" destOrd="0" presId="urn:microsoft.com/office/officeart/2005/8/layout/hierarchy2"/>
    <dgm:cxn modelId="{3EC2C820-06C7-4CA5-9088-8BCFBA742A82}" srcId="{550D8306-5B5E-4167-B5E9-B07A84C576A8}" destId="{9EDFD126-E13A-4F35-BB0B-6F09E9874F4A}" srcOrd="0" destOrd="0" parTransId="{9BD733B2-788D-4A26-8717-EA1A25797163}" sibTransId="{E90CF982-145A-42CE-99FC-3655265D50C3}"/>
    <dgm:cxn modelId="{6426EF20-175B-4ADC-9090-DA6963A69843}" type="presOf" srcId="{C884208C-B35E-49EF-AC05-906963ED29BA}" destId="{8E5E8D24-A413-400B-B3DA-06616B6A33E0}" srcOrd="1" destOrd="0" presId="urn:microsoft.com/office/officeart/2005/8/layout/hierarchy2"/>
    <dgm:cxn modelId="{DA9E1A61-D9DB-42E3-BDE3-1814C5974ED9}" type="presOf" srcId="{550D8306-5B5E-4167-B5E9-B07A84C576A8}" destId="{1211E366-0EDA-4D4E-A8F8-2CCF1FBD6BCE}" srcOrd="0" destOrd="0" presId="urn:microsoft.com/office/officeart/2005/8/layout/hierarchy2"/>
    <dgm:cxn modelId="{185FCF63-F6C0-435F-AFC6-D28488D3B955}" type="presOf" srcId="{5C7D80B5-164A-4208-84B1-251AD5BA16FE}" destId="{B91F8307-1E73-4834-89A1-F56944408DC0}" srcOrd="1" destOrd="0" presId="urn:microsoft.com/office/officeart/2005/8/layout/hierarchy2"/>
    <dgm:cxn modelId="{51C65951-CEFD-4E62-A889-26F5CE917924}" srcId="{550D8306-5B5E-4167-B5E9-B07A84C576A8}" destId="{2A00AA0F-48CA-4705-AB9D-A583B600F56A}" srcOrd="1" destOrd="0" parTransId="{21BF2A7B-A4FA-4DC6-8944-698D02FA1023}" sibTransId="{E2F0632F-2A28-45A8-9BCE-B0985DD3A846}"/>
    <dgm:cxn modelId="{6A68AD73-B06A-4BE2-A508-C94EB237C156}" type="presOf" srcId="{9BD733B2-788D-4A26-8717-EA1A25797163}" destId="{688EF979-897C-4B5A-AB5E-4AAA22831CC2}" srcOrd="1" destOrd="0" presId="urn:microsoft.com/office/officeart/2005/8/layout/hierarchy2"/>
    <dgm:cxn modelId="{33D40956-3B72-4A1A-AD80-8808EB871C97}" type="presOf" srcId="{11CDB984-EC9A-482A-84A4-86446BA9AFEA}" destId="{32D49B6A-B0B8-4A6E-AD37-E0AFFD0048C4}" srcOrd="1" destOrd="0" presId="urn:microsoft.com/office/officeart/2005/8/layout/hierarchy2"/>
    <dgm:cxn modelId="{2D94DD58-0481-43B5-BCB7-5DD0A06631B3}" type="presOf" srcId="{9EDFD126-E13A-4F35-BB0B-6F09E9874F4A}" destId="{906FB6E5-FE5D-4BAA-A331-53E3ECD6B99D}" srcOrd="0" destOrd="0" presId="urn:microsoft.com/office/officeart/2005/8/layout/hierarchy2"/>
    <dgm:cxn modelId="{74F8757E-EDAA-4D21-BCDD-53DE85000FF7}" srcId="{9EDFD126-E13A-4F35-BB0B-6F09E9874F4A}" destId="{F03D1004-3DEC-491B-96FC-58320CFC15E6}" srcOrd="0" destOrd="0" parTransId="{9E170480-96F4-4644-9418-0228527C5759}" sibTransId="{62014065-85AE-4E23-AB2E-6A45E12A9BBC}"/>
    <dgm:cxn modelId="{F75CC785-27FD-4B6A-8E9F-337FB4949845}" type="presOf" srcId="{21BF2A7B-A4FA-4DC6-8944-698D02FA1023}" destId="{C29CE907-8191-44A0-A716-88ABAA7B2708}" srcOrd="1" destOrd="0" presId="urn:microsoft.com/office/officeart/2005/8/layout/hierarchy2"/>
    <dgm:cxn modelId="{0C97CF8D-B553-491E-A72D-5E56179DF46E}" srcId="{0ED87063-31E5-4F7D-BB8A-3CD5EF847A0E}" destId="{550D8306-5B5E-4167-B5E9-B07A84C576A8}" srcOrd="0" destOrd="0" parTransId="{A7DED27F-DD62-4162-8544-577C4EA70755}" sibTransId="{297A9D98-531F-4BA8-98AC-67437CF0A480}"/>
    <dgm:cxn modelId="{3F5F2F8E-F674-4B94-ABB1-4086CE53213E}" srcId="{2A00AA0F-48CA-4705-AB9D-A583B600F56A}" destId="{D1F9FA5E-2C76-49D2-928F-A6F98B8A2BF8}" srcOrd="0" destOrd="0" parTransId="{11CDB984-EC9A-482A-84A4-86446BA9AFEA}" sibTransId="{5B698202-3F27-478C-8DDF-F2E7D9075069}"/>
    <dgm:cxn modelId="{13550797-AE78-4170-B81E-D44DF4D61D29}" type="presOf" srcId="{2A00AA0F-48CA-4705-AB9D-A583B600F56A}" destId="{2E070F3C-9C7F-4380-8D37-AED40D0ABB79}" srcOrd="0" destOrd="0" presId="urn:microsoft.com/office/officeart/2005/8/layout/hierarchy2"/>
    <dgm:cxn modelId="{58BB409A-183D-40DE-916A-2CC7E1335704}" type="presOf" srcId="{9E170480-96F4-4644-9418-0228527C5759}" destId="{77B26183-3254-432E-B9F4-E576350B63CF}" srcOrd="0" destOrd="0" presId="urn:microsoft.com/office/officeart/2005/8/layout/hierarchy2"/>
    <dgm:cxn modelId="{CC6C379B-1038-4663-B5F2-B15E0A68C48B}" srcId="{2A00AA0F-48CA-4705-AB9D-A583B600F56A}" destId="{9338E582-CDF8-4207-87EE-3975999BBCB6}" srcOrd="1" destOrd="0" parTransId="{5C7D80B5-164A-4208-84B1-251AD5BA16FE}" sibTransId="{D5D3E59C-E72F-4244-BE8B-29338B3498EB}"/>
    <dgm:cxn modelId="{47CC2EA3-5412-4BC7-AC44-3ABE172392BD}" type="presOf" srcId="{5C7D80B5-164A-4208-84B1-251AD5BA16FE}" destId="{50B7800F-6B9D-4611-A4FA-4EEF4EE4A928}" srcOrd="0" destOrd="0" presId="urn:microsoft.com/office/officeart/2005/8/layout/hierarchy2"/>
    <dgm:cxn modelId="{8C8FFCA8-3297-4634-929B-F1058693D520}" type="presOf" srcId="{11CDB984-EC9A-482A-84A4-86446BA9AFEA}" destId="{5137D75C-2E91-4171-9E87-6DF9A682489F}" srcOrd="0" destOrd="0" presId="urn:microsoft.com/office/officeart/2005/8/layout/hierarchy2"/>
    <dgm:cxn modelId="{133869AC-33DB-4938-B153-174B60B48B79}" type="presOf" srcId="{21BF2A7B-A4FA-4DC6-8944-698D02FA1023}" destId="{30E17569-11A5-4631-B3D7-D6AB62AB1F10}" srcOrd="0" destOrd="0" presId="urn:microsoft.com/office/officeart/2005/8/layout/hierarchy2"/>
    <dgm:cxn modelId="{D7A14DAF-A774-4FE8-BF0C-5FA9283CD7ED}" type="presOf" srcId="{D1F9FA5E-2C76-49D2-928F-A6F98B8A2BF8}" destId="{29FC12D3-4D37-4D5B-AAD6-C9840BA4163F}" srcOrd="0" destOrd="0" presId="urn:microsoft.com/office/officeart/2005/8/layout/hierarchy2"/>
    <dgm:cxn modelId="{997706B0-2D58-4A11-BE00-2C89635BF79F}" type="presOf" srcId="{9338E582-CDF8-4207-87EE-3975999BBCB6}" destId="{AEC5ADFE-B468-49E5-AD5A-573773CB4AB1}" srcOrd="0" destOrd="0" presId="urn:microsoft.com/office/officeart/2005/8/layout/hierarchy2"/>
    <dgm:cxn modelId="{D4640FD1-43E3-4400-9E45-B0C4B30D0F85}" type="presOf" srcId="{A316C961-42DF-4D8E-8DB4-FB0B7E63ABF0}" destId="{6EE7CE00-2C11-41AE-9E42-C395A5793495}" srcOrd="0" destOrd="0" presId="urn:microsoft.com/office/officeart/2005/8/layout/hierarchy2"/>
    <dgm:cxn modelId="{98C56AD9-F690-4E2A-A4A8-59E819819800}" srcId="{9EDFD126-E13A-4F35-BB0B-6F09E9874F4A}" destId="{B4958360-0583-4D7B-B8C5-32C3F1C3CB5E}" srcOrd="1" destOrd="0" parTransId="{A316C961-42DF-4D8E-8DB4-FB0B7E63ABF0}" sibTransId="{22685AE3-3F59-42CC-8BFE-4E4AA95C99D4}"/>
    <dgm:cxn modelId="{D537DFE2-125F-4949-8A22-853A33BA0922}" type="presOf" srcId="{C884208C-B35E-49EF-AC05-906963ED29BA}" destId="{2AF3A6EB-C9C3-41D7-ADEF-25F8111B420E}" srcOrd="0" destOrd="0" presId="urn:microsoft.com/office/officeart/2005/8/layout/hierarchy2"/>
    <dgm:cxn modelId="{2E3A48E3-6038-4AA7-B63A-A0E4664FF7B0}" type="presOf" srcId="{0FE2BCF1-D35C-4988-8C11-45EB87BCFA52}" destId="{EC56532A-742A-4B08-82BD-1DC7A9B09E0C}" srcOrd="0" destOrd="0" presId="urn:microsoft.com/office/officeart/2005/8/layout/hierarchy2"/>
    <dgm:cxn modelId="{2EA3CAE4-60E9-4B42-82AF-76F72B291777}" type="presOf" srcId="{A316C961-42DF-4D8E-8DB4-FB0B7E63ABF0}" destId="{066FFF20-F1FB-4A1D-AB04-1CE64C5117AC}" srcOrd="1" destOrd="0" presId="urn:microsoft.com/office/officeart/2005/8/layout/hierarchy2"/>
    <dgm:cxn modelId="{7C0384EF-1AF8-4BD5-A795-153CEBF32E7F}" type="presOf" srcId="{B4958360-0583-4D7B-B8C5-32C3F1C3CB5E}" destId="{907C0FC0-9704-43FC-8644-FB385355F2BC}" srcOrd="0" destOrd="0" presId="urn:microsoft.com/office/officeart/2005/8/layout/hierarchy2"/>
    <dgm:cxn modelId="{8ACF2EFC-7AEC-4F6D-8801-6E2CA01643F3}" type="presOf" srcId="{F03D1004-3DEC-491B-96FC-58320CFC15E6}" destId="{2C8CC847-DFF8-4AD8-AA87-3BA024684EC3}" srcOrd="0" destOrd="0" presId="urn:microsoft.com/office/officeart/2005/8/layout/hierarchy2"/>
    <dgm:cxn modelId="{B71BEBBB-BFEC-441A-846B-37155ABE2FCF}" type="presParOf" srcId="{ABDCE57E-851F-43C3-B4DA-D691932E443F}" destId="{E3FA3493-BC71-4C11-92C1-A0164DE52ACB}" srcOrd="0" destOrd="0" presId="urn:microsoft.com/office/officeart/2005/8/layout/hierarchy2"/>
    <dgm:cxn modelId="{80AA0D7B-D365-43FC-97B5-ADF5774296EC}" type="presParOf" srcId="{E3FA3493-BC71-4C11-92C1-A0164DE52ACB}" destId="{1211E366-0EDA-4D4E-A8F8-2CCF1FBD6BCE}" srcOrd="0" destOrd="0" presId="urn:microsoft.com/office/officeart/2005/8/layout/hierarchy2"/>
    <dgm:cxn modelId="{DF66CFC1-FC05-4483-AE81-0CBB2CAC6CC9}" type="presParOf" srcId="{E3FA3493-BC71-4C11-92C1-A0164DE52ACB}" destId="{AB978D20-9F9C-4F9A-8178-8D05E22D763C}" srcOrd="1" destOrd="0" presId="urn:microsoft.com/office/officeart/2005/8/layout/hierarchy2"/>
    <dgm:cxn modelId="{277F686D-1806-45B8-B672-35AE80C6D487}" type="presParOf" srcId="{AB978D20-9F9C-4F9A-8178-8D05E22D763C}" destId="{718F140E-14E0-4F73-AA19-4F21A17EC85D}" srcOrd="0" destOrd="0" presId="urn:microsoft.com/office/officeart/2005/8/layout/hierarchy2"/>
    <dgm:cxn modelId="{CB36D0BB-4642-477F-A3EC-A1C558B63839}" type="presParOf" srcId="{718F140E-14E0-4F73-AA19-4F21A17EC85D}" destId="{688EF979-897C-4B5A-AB5E-4AAA22831CC2}" srcOrd="0" destOrd="0" presId="urn:microsoft.com/office/officeart/2005/8/layout/hierarchy2"/>
    <dgm:cxn modelId="{86FB7A9C-60D6-4645-862D-72F042DE49EF}" type="presParOf" srcId="{AB978D20-9F9C-4F9A-8178-8D05E22D763C}" destId="{E9025008-5649-46CE-A085-CDDFFCE9A490}" srcOrd="1" destOrd="0" presId="urn:microsoft.com/office/officeart/2005/8/layout/hierarchy2"/>
    <dgm:cxn modelId="{19F29D43-40B2-4904-B38F-68C33086EBE1}" type="presParOf" srcId="{E9025008-5649-46CE-A085-CDDFFCE9A490}" destId="{906FB6E5-FE5D-4BAA-A331-53E3ECD6B99D}" srcOrd="0" destOrd="0" presId="urn:microsoft.com/office/officeart/2005/8/layout/hierarchy2"/>
    <dgm:cxn modelId="{519514B5-E65A-4569-AC18-B85B55BB6CD3}" type="presParOf" srcId="{E9025008-5649-46CE-A085-CDDFFCE9A490}" destId="{E4FE704C-3224-4746-AB00-64A67B508056}" srcOrd="1" destOrd="0" presId="urn:microsoft.com/office/officeart/2005/8/layout/hierarchy2"/>
    <dgm:cxn modelId="{62002AB5-96CF-49BE-9D8C-A3A2A8566995}" type="presParOf" srcId="{E4FE704C-3224-4746-AB00-64A67B508056}" destId="{77B26183-3254-432E-B9F4-E576350B63CF}" srcOrd="0" destOrd="0" presId="urn:microsoft.com/office/officeart/2005/8/layout/hierarchy2"/>
    <dgm:cxn modelId="{B23EE188-41D8-4D9A-8523-57A326E68FFF}" type="presParOf" srcId="{77B26183-3254-432E-B9F4-E576350B63CF}" destId="{1B67439C-FD03-41B3-B2D6-8198ECFE38DE}" srcOrd="0" destOrd="0" presId="urn:microsoft.com/office/officeart/2005/8/layout/hierarchy2"/>
    <dgm:cxn modelId="{6D30AB5E-B01E-4F2D-BCAF-DCCA37667F3D}" type="presParOf" srcId="{E4FE704C-3224-4746-AB00-64A67B508056}" destId="{C1C702C2-AD56-4E8E-ACC1-D1CF3EEB5408}" srcOrd="1" destOrd="0" presId="urn:microsoft.com/office/officeart/2005/8/layout/hierarchy2"/>
    <dgm:cxn modelId="{E014D97F-FA0C-4442-8675-29149D18DE56}" type="presParOf" srcId="{C1C702C2-AD56-4E8E-ACC1-D1CF3EEB5408}" destId="{2C8CC847-DFF8-4AD8-AA87-3BA024684EC3}" srcOrd="0" destOrd="0" presId="urn:microsoft.com/office/officeart/2005/8/layout/hierarchy2"/>
    <dgm:cxn modelId="{DC18C624-D13C-4599-B65B-9BB390C1B9DD}" type="presParOf" srcId="{C1C702C2-AD56-4E8E-ACC1-D1CF3EEB5408}" destId="{38D4228F-8C27-4ED7-A1F3-C4DC45D960F8}" srcOrd="1" destOrd="0" presId="urn:microsoft.com/office/officeart/2005/8/layout/hierarchy2"/>
    <dgm:cxn modelId="{B1BBF853-4052-4665-90D5-420C7515115D}" type="presParOf" srcId="{E4FE704C-3224-4746-AB00-64A67B508056}" destId="{6EE7CE00-2C11-41AE-9E42-C395A5793495}" srcOrd="2" destOrd="0" presId="urn:microsoft.com/office/officeart/2005/8/layout/hierarchy2"/>
    <dgm:cxn modelId="{F05C5E32-2657-4E56-8E78-A2654C0E7066}" type="presParOf" srcId="{6EE7CE00-2C11-41AE-9E42-C395A5793495}" destId="{066FFF20-F1FB-4A1D-AB04-1CE64C5117AC}" srcOrd="0" destOrd="0" presId="urn:microsoft.com/office/officeart/2005/8/layout/hierarchy2"/>
    <dgm:cxn modelId="{D12F76A5-4C79-492F-B3FD-3A51C270D902}" type="presParOf" srcId="{E4FE704C-3224-4746-AB00-64A67B508056}" destId="{09876AD5-5B6B-4B48-ADCD-740357441A2D}" srcOrd="3" destOrd="0" presId="urn:microsoft.com/office/officeart/2005/8/layout/hierarchy2"/>
    <dgm:cxn modelId="{9591CDDC-EDC5-43DD-B5EC-B7FDE09F4A12}" type="presParOf" srcId="{09876AD5-5B6B-4B48-ADCD-740357441A2D}" destId="{907C0FC0-9704-43FC-8644-FB385355F2BC}" srcOrd="0" destOrd="0" presId="urn:microsoft.com/office/officeart/2005/8/layout/hierarchy2"/>
    <dgm:cxn modelId="{9A7CF19A-C24B-45D5-92A3-5ADAB1987944}" type="presParOf" srcId="{09876AD5-5B6B-4B48-ADCD-740357441A2D}" destId="{58D491AC-97EE-4637-9BF6-7F4ABD49D0E3}" srcOrd="1" destOrd="0" presId="urn:microsoft.com/office/officeart/2005/8/layout/hierarchy2"/>
    <dgm:cxn modelId="{F520A00C-8EBD-4F70-9725-2439D038E321}" type="presParOf" srcId="{AB978D20-9F9C-4F9A-8178-8D05E22D763C}" destId="{30E17569-11A5-4631-B3D7-D6AB62AB1F10}" srcOrd="2" destOrd="0" presId="urn:microsoft.com/office/officeart/2005/8/layout/hierarchy2"/>
    <dgm:cxn modelId="{5DED3A8B-989F-404A-8ABD-B808B6CA0866}" type="presParOf" srcId="{30E17569-11A5-4631-B3D7-D6AB62AB1F10}" destId="{C29CE907-8191-44A0-A716-88ABAA7B2708}" srcOrd="0" destOrd="0" presId="urn:microsoft.com/office/officeart/2005/8/layout/hierarchy2"/>
    <dgm:cxn modelId="{34EEA500-E628-4581-9E6F-BD09E20BF805}" type="presParOf" srcId="{AB978D20-9F9C-4F9A-8178-8D05E22D763C}" destId="{0AC91B01-3D9A-43A7-8010-0AF8FE85E699}" srcOrd="3" destOrd="0" presId="urn:microsoft.com/office/officeart/2005/8/layout/hierarchy2"/>
    <dgm:cxn modelId="{A552E89F-04BE-4CAD-A808-BD6923FC0A70}" type="presParOf" srcId="{0AC91B01-3D9A-43A7-8010-0AF8FE85E699}" destId="{2E070F3C-9C7F-4380-8D37-AED40D0ABB79}" srcOrd="0" destOrd="0" presId="urn:microsoft.com/office/officeart/2005/8/layout/hierarchy2"/>
    <dgm:cxn modelId="{F90A5741-1B35-4934-BA0C-7BC3088703E5}" type="presParOf" srcId="{0AC91B01-3D9A-43A7-8010-0AF8FE85E699}" destId="{1544CAAD-10EC-427F-9D85-4910F0B21EB6}" srcOrd="1" destOrd="0" presId="urn:microsoft.com/office/officeart/2005/8/layout/hierarchy2"/>
    <dgm:cxn modelId="{C4AF7DFC-216C-4007-8020-3F71E0C62F0F}" type="presParOf" srcId="{1544CAAD-10EC-427F-9D85-4910F0B21EB6}" destId="{5137D75C-2E91-4171-9E87-6DF9A682489F}" srcOrd="0" destOrd="0" presId="urn:microsoft.com/office/officeart/2005/8/layout/hierarchy2"/>
    <dgm:cxn modelId="{73CA62A3-E92A-4ED1-9D87-AA007B2B0E87}" type="presParOf" srcId="{5137D75C-2E91-4171-9E87-6DF9A682489F}" destId="{32D49B6A-B0B8-4A6E-AD37-E0AFFD0048C4}" srcOrd="0" destOrd="0" presId="urn:microsoft.com/office/officeart/2005/8/layout/hierarchy2"/>
    <dgm:cxn modelId="{4F5037DA-F84D-4E72-A3B4-11FCB61C407F}" type="presParOf" srcId="{1544CAAD-10EC-427F-9D85-4910F0B21EB6}" destId="{72C14584-3FD1-40B7-9CB0-6BEB825AC43A}" srcOrd="1" destOrd="0" presId="urn:microsoft.com/office/officeart/2005/8/layout/hierarchy2"/>
    <dgm:cxn modelId="{39DB8D42-3B71-4000-8E83-CA7F7EFDDEE8}" type="presParOf" srcId="{72C14584-3FD1-40B7-9CB0-6BEB825AC43A}" destId="{29FC12D3-4D37-4D5B-AAD6-C9840BA4163F}" srcOrd="0" destOrd="0" presId="urn:microsoft.com/office/officeart/2005/8/layout/hierarchy2"/>
    <dgm:cxn modelId="{71CDE42A-083A-4CC7-AF9C-E83945764156}" type="presParOf" srcId="{72C14584-3FD1-40B7-9CB0-6BEB825AC43A}" destId="{3A394DC8-E23D-47F1-8656-C9CD11FFCEE9}" srcOrd="1" destOrd="0" presId="urn:microsoft.com/office/officeart/2005/8/layout/hierarchy2"/>
    <dgm:cxn modelId="{5C102B26-9353-4737-85C5-D466FE721941}" type="presParOf" srcId="{1544CAAD-10EC-427F-9D85-4910F0B21EB6}" destId="{50B7800F-6B9D-4611-A4FA-4EEF4EE4A928}" srcOrd="2" destOrd="0" presId="urn:microsoft.com/office/officeart/2005/8/layout/hierarchy2"/>
    <dgm:cxn modelId="{5A8C1C2B-CF1F-492D-A6CE-CB286460B55C}" type="presParOf" srcId="{50B7800F-6B9D-4611-A4FA-4EEF4EE4A928}" destId="{B91F8307-1E73-4834-89A1-F56944408DC0}" srcOrd="0" destOrd="0" presId="urn:microsoft.com/office/officeart/2005/8/layout/hierarchy2"/>
    <dgm:cxn modelId="{588F83BE-B059-44E9-B0B9-22765C1C08FE}" type="presParOf" srcId="{1544CAAD-10EC-427F-9D85-4910F0B21EB6}" destId="{976F30A7-8B8A-472F-BEA7-9D3351B81B4F}" srcOrd="3" destOrd="0" presId="urn:microsoft.com/office/officeart/2005/8/layout/hierarchy2"/>
    <dgm:cxn modelId="{D02DD62A-3780-416E-99DD-238313726BF7}" type="presParOf" srcId="{976F30A7-8B8A-472F-BEA7-9D3351B81B4F}" destId="{AEC5ADFE-B468-49E5-AD5A-573773CB4AB1}" srcOrd="0" destOrd="0" presId="urn:microsoft.com/office/officeart/2005/8/layout/hierarchy2"/>
    <dgm:cxn modelId="{7EF6AF1B-472D-485C-9FFE-BA43A0FA6769}" type="presParOf" srcId="{976F30A7-8B8A-472F-BEA7-9D3351B81B4F}" destId="{AE6A6FFF-0246-4062-A5C1-7388B1C9C694}" srcOrd="1" destOrd="0" presId="urn:microsoft.com/office/officeart/2005/8/layout/hierarchy2"/>
    <dgm:cxn modelId="{20D8CEAB-CE52-4653-9FA6-61921B6AD661}" type="presParOf" srcId="{1544CAAD-10EC-427F-9D85-4910F0B21EB6}" destId="{2AF3A6EB-C9C3-41D7-ADEF-25F8111B420E}" srcOrd="4" destOrd="0" presId="urn:microsoft.com/office/officeart/2005/8/layout/hierarchy2"/>
    <dgm:cxn modelId="{23FB74C0-0CD1-4F93-9C09-4184A70E7039}" type="presParOf" srcId="{2AF3A6EB-C9C3-41D7-ADEF-25F8111B420E}" destId="{8E5E8D24-A413-400B-B3DA-06616B6A33E0}" srcOrd="0" destOrd="0" presId="urn:microsoft.com/office/officeart/2005/8/layout/hierarchy2"/>
    <dgm:cxn modelId="{1373819D-EE90-4AC0-AD4E-FCE731CC8494}" type="presParOf" srcId="{1544CAAD-10EC-427F-9D85-4910F0B21EB6}" destId="{436DD9C6-1B2C-432E-A156-D3A59810E7D5}" srcOrd="5" destOrd="0" presId="urn:microsoft.com/office/officeart/2005/8/layout/hierarchy2"/>
    <dgm:cxn modelId="{AF4DFD8D-9633-4421-9DA8-EB7511F005C7}" type="presParOf" srcId="{436DD9C6-1B2C-432E-A156-D3A59810E7D5}" destId="{EC56532A-742A-4B08-82BD-1DC7A9B09E0C}" srcOrd="0" destOrd="0" presId="urn:microsoft.com/office/officeart/2005/8/layout/hierarchy2"/>
    <dgm:cxn modelId="{F4E4264F-4072-404B-B709-11FF0FDC25DB}" type="presParOf" srcId="{436DD9C6-1B2C-432E-A156-D3A59810E7D5}" destId="{10A15DBB-B1F4-45E5-AFAC-A18D4B5AC08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ED87063-31E5-4F7D-BB8A-3CD5EF847A0E}" type="doc">
      <dgm:prSet loTypeId="urn:microsoft.com/office/officeart/2005/8/layout/hierarchy2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he-IL"/>
        </a:p>
      </dgm:t>
    </dgm:pt>
    <dgm:pt modelId="{550D8306-5B5E-4167-B5E9-B07A84C576A8}">
      <dgm:prSet phldrT="[טקסט]" custT="1"/>
      <dgm:spPr>
        <a:solidFill>
          <a:schemeClr val="accent2">
            <a:lumMod val="50000"/>
          </a:schemeClr>
        </a:solidFill>
      </dgm:spPr>
      <dgm:t>
        <a:bodyPr/>
        <a:lstStyle/>
        <a:p>
          <a:pPr rtl="1"/>
          <a:r>
            <a:rPr lang="he-IL" sz="3600" dirty="0"/>
            <a:t>כימיה מדליקה</a:t>
          </a:r>
        </a:p>
      </dgm:t>
    </dgm:pt>
    <dgm:pt modelId="{A7DED27F-DD62-4162-8544-577C4EA70755}" type="parTrans" cxnId="{0C97CF8D-B553-491E-A72D-5E56179DF46E}">
      <dgm:prSet/>
      <dgm:spPr/>
      <dgm:t>
        <a:bodyPr/>
        <a:lstStyle/>
        <a:p>
          <a:pPr rtl="1"/>
          <a:endParaRPr lang="he-IL"/>
        </a:p>
      </dgm:t>
    </dgm:pt>
    <dgm:pt modelId="{297A9D98-531F-4BA8-98AC-67437CF0A480}" type="sibTrans" cxnId="{0C97CF8D-B553-491E-A72D-5E56179DF46E}">
      <dgm:prSet/>
      <dgm:spPr/>
      <dgm:t>
        <a:bodyPr/>
        <a:lstStyle/>
        <a:p>
          <a:pPr rtl="1"/>
          <a:endParaRPr lang="he-IL"/>
        </a:p>
      </dgm:t>
    </dgm:pt>
    <dgm:pt modelId="{9EDFD126-E13A-4F35-BB0B-6F09E9874F4A}">
      <dgm:prSet phldrT="[טקסט]" custT="1"/>
      <dgm:spPr/>
      <dgm:t>
        <a:bodyPr/>
        <a:lstStyle/>
        <a:p>
          <a:pPr rtl="1"/>
          <a:r>
            <a:rPr lang="he-IL" sz="2800" b="1" dirty="0"/>
            <a:t>תהליך הבעירה</a:t>
          </a:r>
        </a:p>
      </dgm:t>
    </dgm:pt>
    <dgm:pt modelId="{9BD733B2-788D-4A26-8717-EA1A25797163}" type="parTrans" cxnId="{3EC2C820-06C7-4CA5-9088-8BCFBA742A82}">
      <dgm:prSet/>
      <dgm:spPr/>
      <dgm:t>
        <a:bodyPr/>
        <a:lstStyle/>
        <a:p>
          <a:pPr rtl="1"/>
          <a:endParaRPr lang="he-IL"/>
        </a:p>
      </dgm:t>
    </dgm:pt>
    <dgm:pt modelId="{E90CF982-145A-42CE-99FC-3655265D50C3}" type="sibTrans" cxnId="{3EC2C820-06C7-4CA5-9088-8BCFBA742A82}">
      <dgm:prSet/>
      <dgm:spPr/>
      <dgm:t>
        <a:bodyPr/>
        <a:lstStyle/>
        <a:p>
          <a:pPr rtl="1"/>
          <a:endParaRPr lang="he-IL"/>
        </a:p>
      </dgm:t>
    </dgm:pt>
    <dgm:pt modelId="{F03D1004-3DEC-491B-96FC-58320CFC15E6}">
      <dgm:prSet phldrT="[טקסט]"/>
      <dgm:spPr/>
      <dgm:t>
        <a:bodyPr/>
        <a:lstStyle/>
        <a:p>
          <a:pPr rtl="1"/>
          <a:r>
            <a:rPr lang="he-IL" dirty="0"/>
            <a:t>ניסוי-דובוני אש</a:t>
          </a:r>
        </a:p>
        <a:p>
          <a:pPr rtl="1"/>
          <a:r>
            <a:rPr lang="he-IL" dirty="0"/>
            <a:t>חקר בעזרת ניסויים וכרטיסיות מידע</a:t>
          </a:r>
        </a:p>
      </dgm:t>
    </dgm:pt>
    <dgm:pt modelId="{9E170480-96F4-4644-9418-0228527C5759}" type="parTrans" cxnId="{74F8757E-EDAA-4D21-BCDD-53DE85000FF7}">
      <dgm:prSet/>
      <dgm:spPr/>
      <dgm:t>
        <a:bodyPr/>
        <a:lstStyle/>
        <a:p>
          <a:pPr rtl="1"/>
          <a:endParaRPr lang="he-IL"/>
        </a:p>
      </dgm:t>
    </dgm:pt>
    <dgm:pt modelId="{62014065-85AE-4E23-AB2E-6A45E12A9BBC}" type="sibTrans" cxnId="{74F8757E-EDAA-4D21-BCDD-53DE85000FF7}">
      <dgm:prSet/>
      <dgm:spPr/>
      <dgm:t>
        <a:bodyPr/>
        <a:lstStyle/>
        <a:p>
          <a:pPr rtl="1"/>
          <a:endParaRPr lang="he-IL"/>
        </a:p>
      </dgm:t>
    </dgm:pt>
    <dgm:pt modelId="{B4958360-0583-4D7B-B8C5-32C3F1C3CB5E}">
      <dgm:prSet phldrT="[טקסט]"/>
      <dgm:spPr>
        <a:solidFill>
          <a:srgbClr val="00B0F0"/>
        </a:solidFill>
      </dgm:spPr>
      <dgm:t>
        <a:bodyPr/>
        <a:lstStyle/>
        <a:p>
          <a:pPr rtl="1"/>
          <a:r>
            <a:rPr lang="he-IL" dirty="0"/>
            <a:t>משולש האש, אנרגיית חום, בעירת נר</a:t>
          </a:r>
        </a:p>
      </dgm:t>
    </dgm:pt>
    <dgm:pt modelId="{A316C961-42DF-4D8E-8DB4-FB0B7E63ABF0}" type="parTrans" cxnId="{98C56AD9-F690-4E2A-A4A8-59E819819800}">
      <dgm:prSet/>
      <dgm:spPr/>
      <dgm:t>
        <a:bodyPr/>
        <a:lstStyle/>
        <a:p>
          <a:pPr rtl="1"/>
          <a:endParaRPr lang="he-IL"/>
        </a:p>
      </dgm:t>
    </dgm:pt>
    <dgm:pt modelId="{22685AE3-3F59-42CC-8BFE-4E4AA95C99D4}" type="sibTrans" cxnId="{98C56AD9-F690-4E2A-A4A8-59E819819800}">
      <dgm:prSet/>
      <dgm:spPr/>
      <dgm:t>
        <a:bodyPr/>
        <a:lstStyle/>
        <a:p>
          <a:pPr rtl="1"/>
          <a:endParaRPr lang="he-IL"/>
        </a:p>
      </dgm:t>
    </dgm:pt>
    <dgm:pt modelId="{2A00AA0F-48CA-4705-AB9D-A583B600F56A}">
      <dgm:prSet phldrT="[טקסט]" custT="1"/>
      <dgm:spPr/>
      <dgm:t>
        <a:bodyPr/>
        <a:lstStyle/>
        <a:p>
          <a:pPr rtl="1"/>
          <a:r>
            <a:rPr lang="he-IL" sz="2800" b="1" dirty="0"/>
            <a:t>מצבי </a:t>
          </a:r>
          <a:r>
            <a:rPr lang="he-IL" sz="2800" b="1"/>
            <a:t>צבירה בבעירת נר</a:t>
          </a:r>
          <a:endParaRPr lang="he-IL" sz="2800" b="1" dirty="0"/>
        </a:p>
      </dgm:t>
    </dgm:pt>
    <dgm:pt modelId="{21BF2A7B-A4FA-4DC6-8944-698D02FA1023}" type="parTrans" cxnId="{51C65951-CEFD-4E62-A889-26F5CE917924}">
      <dgm:prSet/>
      <dgm:spPr/>
      <dgm:t>
        <a:bodyPr/>
        <a:lstStyle/>
        <a:p>
          <a:pPr rtl="1"/>
          <a:endParaRPr lang="he-IL"/>
        </a:p>
      </dgm:t>
    </dgm:pt>
    <dgm:pt modelId="{E2F0632F-2A28-45A8-9BCE-B0985DD3A846}" type="sibTrans" cxnId="{51C65951-CEFD-4E62-A889-26F5CE917924}">
      <dgm:prSet/>
      <dgm:spPr/>
      <dgm:t>
        <a:bodyPr/>
        <a:lstStyle/>
        <a:p>
          <a:pPr rtl="1"/>
          <a:endParaRPr lang="he-IL"/>
        </a:p>
      </dgm:t>
    </dgm:pt>
    <dgm:pt modelId="{D1F9FA5E-2C76-49D2-928F-A6F98B8A2BF8}">
      <dgm:prSet phldrT="[טקסט]"/>
      <dgm:spPr/>
      <dgm:t>
        <a:bodyPr/>
        <a:lstStyle/>
        <a:p>
          <a:pPr rtl="1"/>
          <a:r>
            <a:rPr lang="he-IL" dirty="0"/>
            <a:t>הכנת נר עם חורים בעזרת קרח ופרפין</a:t>
          </a:r>
        </a:p>
      </dgm:t>
    </dgm:pt>
    <dgm:pt modelId="{11CDB984-EC9A-482A-84A4-86446BA9AFEA}" type="parTrans" cxnId="{3F5F2F8E-F674-4B94-ABB1-4086CE53213E}">
      <dgm:prSet/>
      <dgm:spPr/>
      <dgm:t>
        <a:bodyPr/>
        <a:lstStyle/>
        <a:p>
          <a:pPr rtl="1"/>
          <a:endParaRPr lang="he-IL"/>
        </a:p>
      </dgm:t>
    </dgm:pt>
    <dgm:pt modelId="{5B698202-3F27-478C-8DDF-F2E7D9075069}" type="sibTrans" cxnId="{3F5F2F8E-F674-4B94-ABB1-4086CE53213E}">
      <dgm:prSet/>
      <dgm:spPr/>
      <dgm:t>
        <a:bodyPr/>
        <a:lstStyle/>
        <a:p>
          <a:pPr rtl="1"/>
          <a:endParaRPr lang="he-IL"/>
        </a:p>
      </dgm:t>
    </dgm:pt>
    <dgm:pt modelId="{0FE2BCF1-D35C-4988-8C11-45EB87BCFA52}">
      <dgm:prSet/>
      <dgm:spPr>
        <a:solidFill>
          <a:srgbClr val="00B0F0"/>
        </a:solidFill>
      </dgm:spPr>
      <dgm:t>
        <a:bodyPr/>
        <a:lstStyle/>
        <a:p>
          <a:pPr rtl="1"/>
          <a:r>
            <a:rPr lang="he-IL" dirty="0"/>
            <a:t>שינויים במצבי צבירה והאנומליה של המים</a:t>
          </a:r>
        </a:p>
      </dgm:t>
    </dgm:pt>
    <dgm:pt modelId="{C884208C-B35E-49EF-AC05-906963ED29BA}" type="parTrans" cxnId="{715B751A-01DC-47AD-AEE2-C56615D69B9C}">
      <dgm:prSet/>
      <dgm:spPr/>
      <dgm:t>
        <a:bodyPr/>
        <a:lstStyle/>
        <a:p>
          <a:pPr rtl="1"/>
          <a:endParaRPr lang="he-IL"/>
        </a:p>
      </dgm:t>
    </dgm:pt>
    <dgm:pt modelId="{E24B6E62-40D6-4FD2-A00B-DBD941214983}" type="sibTrans" cxnId="{715B751A-01DC-47AD-AEE2-C56615D69B9C}">
      <dgm:prSet/>
      <dgm:spPr/>
      <dgm:t>
        <a:bodyPr/>
        <a:lstStyle/>
        <a:p>
          <a:pPr rtl="1"/>
          <a:endParaRPr lang="he-IL"/>
        </a:p>
      </dgm:t>
    </dgm:pt>
    <dgm:pt modelId="{ABDCE57E-851F-43C3-B4DA-D691932E443F}" type="pres">
      <dgm:prSet presAssocID="{0ED87063-31E5-4F7D-BB8A-3CD5EF847A0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3FA3493-BC71-4C11-92C1-A0164DE52ACB}" type="pres">
      <dgm:prSet presAssocID="{550D8306-5B5E-4167-B5E9-B07A84C576A8}" presName="root1" presStyleCnt="0"/>
      <dgm:spPr/>
    </dgm:pt>
    <dgm:pt modelId="{1211E366-0EDA-4D4E-A8F8-2CCF1FBD6BCE}" type="pres">
      <dgm:prSet presAssocID="{550D8306-5B5E-4167-B5E9-B07A84C576A8}" presName="LevelOneTextNode" presStyleLbl="node0" presStyleIdx="0" presStyleCnt="1">
        <dgm:presLayoutVars>
          <dgm:chPref val="3"/>
        </dgm:presLayoutVars>
      </dgm:prSet>
      <dgm:spPr/>
    </dgm:pt>
    <dgm:pt modelId="{AB978D20-9F9C-4F9A-8178-8D05E22D763C}" type="pres">
      <dgm:prSet presAssocID="{550D8306-5B5E-4167-B5E9-B07A84C576A8}" presName="level2hierChild" presStyleCnt="0"/>
      <dgm:spPr/>
    </dgm:pt>
    <dgm:pt modelId="{718F140E-14E0-4F73-AA19-4F21A17EC85D}" type="pres">
      <dgm:prSet presAssocID="{9BD733B2-788D-4A26-8717-EA1A25797163}" presName="conn2-1" presStyleLbl="parChTrans1D2" presStyleIdx="0" presStyleCnt="2"/>
      <dgm:spPr/>
    </dgm:pt>
    <dgm:pt modelId="{688EF979-897C-4B5A-AB5E-4AAA22831CC2}" type="pres">
      <dgm:prSet presAssocID="{9BD733B2-788D-4A26-8717-EA1A25797163}" presName="connTx" presStyleLbl="parChTrans1D2" presStyleIdx="0" presStyleCnt="2"/>
      <dgm:spPr/>
    </dgm:pt>
    <dgm:pt modelId="{E9025008-5649-46CE-A085-CDDFFCE9A490}" type="pres">
      <dgm:prSet presAssocID="{9EDFD126-E13A-4F35-BB0B-6F09E9874F4A}" presName="root2" presStyleCnt="0"/>
      <dgm:spPr/>
    </dgm:pt>
    <dgm:pt modelId="{906FB6E5-FE5D-4BAA-A331-53E3ECD6B99D}" type="pres">
      <dgm:prSet presAssocID="{9EDFD126-E13A-4F35-BB0B-6F09E9874F4A}" presName="LevelTwoTextNode" presStyleLbl="node2" presStyleIdx="0" presStyleCnt="2">
        <dgm:presLayoutVars>
          <dgm:chPref val="3"/>
        </dgm:presLayoutVars>
      </dgm:prSet>
      <dgm:spPr/>
    </dgm:pt>
    <dgm:pt modelId="{E4FE704C-3224-4746-AB00-64A67B508056}" type="pres">
      <dgm:prSet presAssocID="{9EDFD126-E13A-4F35-BB0B-6F09E9874F4A}" presName="level3hierChild" presStyleCnt="0"/>
      <dgm:spPr/>
    </dgm:pt>
    <dgm:pt modelId="{77B26183-3254-432E-B9F4-E576350B63CF}" type="pres">
      <dgm:prSet presAssocID="{9E170480-96F4-4644-9418-0228527C5759}" presName="conn2-1" presStyleLbl="parChTrans1D3" presStyleIdx="0" presStyleCnt="4"/>
      <dgm:spPr/>
    </dgm:pt>
    <dgm:pt modelId="{1B67439C-FD03-41B3-B2D6-8198ECFE38DE}" type="pres">
      <dgm:prSet presAssocID="{9E170480-96F4-4644-9418-0228527C5759}" presName="connTx" presStyleLbl="parChTrans1D3" presStyleIdx="0" presStyleCnt="4"/>
      <dgm:spPr/>
    </dgm:pt>
    <dgm:pt modelId="{C1C702C2-AD56-4E8E-ACC1-D1CF3EEB5408}" type="pres">
      <dgm:prSet presAssocID="{F03D1004-3DEC-491B-96FC-58320CFC15E6}" presName="root2" presStyleCnt="0"/>
      <dgm:spPr/>
    </dgm:pt>
    <dgm:pt modelId="{2C8CC847-DFF8-4AD8-AA87-3BA024684EC3}" type="pres">
      <dgm:prSet presAssocID="{F03D1004-3DEC-491B-96FC-58320CFC15E6}" presName="LevelTwoTextNode" presStyleLbl="node3" presStyleIdx="0" presStyleCnt="4">
        <dgm:presLayoutVars>
          <dgm:chPref val="3"/>
        </dgm:presLayoutVars>
      </dgm:prSet>
      <dgm:spPr/>
    </dgm:pt>
    <dgm:pt modelId="{38D4228F-8C27-4ED7-A1F3-C4DC45D960F8}" type="pres">
      <dgm:prSet presAssocID="{F03D1004-3DEC-491B-96FC-58320CFC15E6}" presName="level3hierChild" presStyleCnt="0"/>
      <dgm:spPr/>
    </dgm:pt>
    <dgm:pt modelId="{6EE7CE00-2C11-41AE-9E42-C395A5793495}" type="pres">
      <dgm:prSet presAssocID="{A316C961-42DF-4D8E-8DB4-FB0B7E63ABF0}" presName="conn2-1" presStyleLbl="parChTrans1D3" presStyleIdx="1" presStyleCnt="4"/>
      <dgm:spPr/>
    </dgm:pt>
    <dgm:pt modelId="{066FFF20-F1FB-4A1D-AB04-1CE64C5117AC}" type="pres">
      <dgm:prSet presAssocID="{A316C961-42DF-4D8E-8DB4-FB0B7E63ABF0}" presName="connTx" presStyleLbl="parChTrans1D3" presStyleIdx="1" presStyleCnt="4"/>
      <dgm:spPr/>
    </dgm:pt>
    <dgm:pt modelId="{09876AD5-5B6B-4B48-ADCD-740357441A2D}" type="pres">
      <dgm:prSet presAssocID="{B4958360-0583-4D7B-B8C5-32C3F1C3CB5E}" presName="root2" presStyleCnt="0"/>
      <dgm:spPr/>
    </dgm:pt>
    <dgm:pt modelId="{907C0FC0-9704-43FC-8644-FB385355F2BC}" type="pres">
      <dgm:prSet presAssocID="{B4958360-0583-4D7B-B8C5-32C3F1C3CB5E}" presName="LevelTwoTextNode" presStyleLbl="node3" presStyleIdx="1" presStyleCnt="4" custLinFactNeighborX="-194" custLinFactNeighborY="-3782">
        <dgm:presLayoutVars>
          <dgm:chPref val="3"/>
        </dgm:presLayoutVars>
      </dgm:prSet>
      <dgm:spPr/>
    </dgm:pt>
    <dgm:pt modelId="{58D491AC-97EE-4637-9BF6-7F4ABD49D0E3}" type="pres">
      <dgm:prSet presAssocID="{B4958360-0583-4D7B-B8C5-32C3F1C3CB5E}" presName="level3hierChild" presStyleCnt="0"/>
      <dgm:spPr/>
    </dgm:pt>
    <dgm:pt modelId="{30E17569-11A5-4631-B3D7-D6AB62AB1F10}" type="pres">
      <dgm:prSet presAssocID="{21BF2A7B-A4FA-4DC6-8944-698D02FA1023}" presName="conn2-1" presStyleLbl="parChTrans1D2" presStyleIdx="1" presStyleCnt="2"/>
      <dgm:spPr/>
    </dgm:pt>
    <dgm:pt modelId="{C29CE907-8191-44A0-A716-88ABAA7B2708}" type="pres">
      <dgm:prSet presAssocID="{21BF2A7B-A4FA-4DC6-8944-698D02FA1023}" presName="connTx" presStyleLbl="parChTrans1D2" presStyleIdx="1" presStyleCnt="2"/>
      <dgm:spPr/>
    </dgm:pt>
    <dgm:pt modelId="{0AC91B01-3D9A-43A7-8010-0AF8FE85E699}" type="pres">
      <dgm:prSet presAssocID="{2A00AA0F-48CA-4705-AB9D-A583B600F56A}" presName="root2" presStyleCnt="0"/>
      <dgm:spPr/>
    </dgm:pt>
    <dgm:pt modelId="{2E070F3C-9C7F-4380-8D37-AED40D0ABB79}" type="pres">
      <dgm:prSet presAssocID="{2A00AA0F-48CA-4705-AB9D-A583B600F56A}" presName="LevelTwoTextNode" presStyleLbl="node2" presStyleIdx="1" presStyleCnt="2">
        <dgm:presLayoutVars>
          <dgm:chPref val="3"/>
        </dgm:presLayoutVars>
      </dgm:prSet>
      <dgm:spPr/>
    </dgm:pt>
    <dgm:pt modelId="{1544CAAD-10EC-427F-9D85-4910F0B21EB6}" type="pres">
      <dgm:prSet presAssocID="{2A00AA0F-48CA-4705-AB9D-A583B600F56A}" presName="level3hierChild" presStyleCnt="0"/>
      <dgm:spPr/>
    </dgm:pt>
    <dgm:pt modelId="{5137D75C-2E91-4171-9E87-6DF9A682489F}" type="pres">
      <dgm:prSet presAssocID="{11CDB984-EC9A-482A-84A4-86446BA9AFEA}" presName="conn2-1" presStyleLbl="parChTrans1D3" presStyleIdx="2" presStyleCnt="4"/>
      <dgm:spPr/>
    </dgm:pt>
    <dgm:pt modelId="{32D49B6A-B0B8-4A6E-AD37-E0AFFD0048C4}" type="pres">
      <dgm:prSet presAssocID="{11CDB984-EC9A-482A-84A4-86446BA9AFEA}" presName="connTx" presStyleLbl="parChTrans1D3" presStyleIdx="2" presStyleCnt="4"/>
      <dgm:spPr/>
    </dgm:pt>
    <dgm:pt modelId="{72C14584-3FD1-40B7-9CB0-6BEB825AC43A}" type="pres">
      <dgm:prSet presAssocID="{D1F9FA5E-2C76-49D2-928F-A6F98B8A2BF8}" presName="root2" presStyleCnt="0"/>
      <dgm:spPr/>
    </dgm:pt>
    <dgm:pt modelId="{29FC12D3-4D37-4D5B-AAD6-C9840BA4163F}" type="pres">
      <dgm:prSet presAssocID="{D1F9FA5E-2C76-49D2-928F-A6F98B8A2BF8}" presName="LevelTwoTextNode" presStyleLbl="node3" presStyleIdx="2" presStyleCnt="4">
        <dgm:presLayoutVars>
          <dgm:chPref val="3"/>
        </dgm:presLayoutVars>
      </dgm:prSet>
      <dgm:spPr/>
    </dgm:pt>
    <dgm:pt modelId="{3A394DC8-E23D-47F1-8656-C9CD11FFCEE9}" type="pres">
      <dgm:prSet presAssocID="{D1F9FA5E-2C76-49D2-928F-A6F98B8A2BF8}" presName="level3hierChild" presStyleCnt="0"/>
      <dgm:spPr/>
    </dgm:pt>
    <dgm:pt modelId="{2AF3A6EB-C9C3-41D7-ADEF-25F8111B420E}" type="pres">
      <dgm:prSet presAssocID="{C884208C-B35E-49EF-AC05-906963ED29BA}" presName="conn2-1" presStyleLbl="parChTrans1D3" presStyleIdx="3" presStyleCnt="4"/>
      <dgm:spPr/>
    </dgm:pt>
    <dgm:pt modelId="{8E5E8D24-A413-400B-B3DA-06616B6A33E0}" type="pres">
      <dgm:prSet presAssocID="{C884208C-B35E-49EF-AC05-906963ED29BA}" presName="connTx" presStyleLbl="parChTrans1D3" presStyleIdx="3" presStyleCnt="4"/>
      <dgm:spPr/>
    </dgm:pt>
    <dgm:pt modelId="{436DD9C6-1B2C-432E-A156-D3A59810E7D5}" type="pres">
      <dgm:prSet presAssocID="{0FE2BCF1-D35C-4988-8C11-45EB87BCFA52}" presName="root2" presStyleCnt="0"/>
      <dgm:spPr/>
    </dgm:pt>
    <dgm:pt modelId="{EC56532A-742A-4B08-82BD-1DC7A9B09E0C}" type="pres">
      <dgm:prSet presAssocID="{0FE2BCF1-D35C-4988-8C11-45EB87BCFA52}" presName="LevelTwoTextNode" presStyleLbl="node3" presStyleIdx="3" presStyleCnt="4">
        <dgm:presLayoutVars>
          <dgm:chPref val="3"/>
        </dgm:presLayoutVars>
      </dgm:prSet>
      <dgm:spPr/>
    </dgm:pt>
    <dgm:pt modelId="{10A15DBB-B1F4-45E5-AFAC-A18D4B5AC08F}" type="pres">
      <dgm:prSet presAssocID="{0FE2BCF1-D35C-4988-8C11-45EB87BCFA52}" presName="level3hierChild" presStyleCnt="0"/>
      <dgm:spPr/>
    </dgm:pt>
  </dgm:ptLst>
  <dgm:cxnLst>
    <dgm:cxn modelId="{0276A800-E78C-423E-8852-64E454C3AE7D}" type="presOf" srcId="{9EDFD126-E13A-4F35-BB0B-6F09E9874F4A}" destId="{906FB6E5-FE5D-4BAA-A331-53E3ECD6B99D}" srcOrd="0" destOrd="0" presId="urn:microsoft.com/office/officeart/2005/8/layout/hierarchy2"/>
    <dgm:cxn modelId="{D6A19F01-6ADB-4946-82B0-26762DE1DB66}" type="presOf" srcId="{0ED87063-31E5-4F7D-BB8A-3CD5EF847A0E}" destId="{ABDCE57E-851F-43C3-B4DA-D691932E443F}" srcOrd="0" destOrd="0" presId="urn:microsoft.com/office/officeart/2005/8/layout/hierarchy2"/>
    <dgm:cxn modelId="{715B751A-01DC-47AD-AEE2-C56615D69B9C}" srcId="{2A00AA0F-48CA-4705-AB9D-A583B600F56A}" destId="{0FE2BCF1-D35C-4988-8C11-45EB87BCFA52}" srcOrd="1" destOrd="0" parTransId="{C884208C-B35E-49EF-AC05-906963ED29BA}" sibTransId="{E24B6E62-40D6-4FD2-A00B-DBD941214983}"/>
    <dgm:cxn modelId="{3EC2C820-06C7-4CA5-9088-8BCFBA742A82}" srcId="{550D8306-5B5E-4167-B5E9-B07A84C576A8}" destId="{9EDFD126-E13A-4F35-BB0B-6F09E9874F4A}" srcOrd="0" destOrd="0" parTransId="{9BD733B2-788D-4A26-8717-EA1A25797163}" sibTransId="{E90CF982-145A-42CE-99FC-3655265D50C3}"/>
    <dgm:cxn modelId="{298D1928-D591-4A60-A304-FFB59FB1378D}" type="presOf" srcId="{B4958360-0583-4D7B-B8C5-32C3F1C3CB5E}" destId="{907C0FC0-9704-43FC-8644-FB385355F2BC}" srcOrd="0" destOrd="0" presId="urn:microsoft.com/office/officeart/2005/8/layout/hierarchy2"/>
    <dgm:cxn modelId="{13C88129-E8CB-40D1-9896-BF5E169BF08E}" type="presOf" srcId="{21BF2A7B-A4FA-4DC6-8944-698D02FA1023}" destId="{30E17569-11A5-4631-B3D7-D6AB62AB1F10}" srcOrd="0" destOrd="0" presId="urn:microsoft.com/office/officeart/2005/8/layout/hierarchy2"/>
    <dgm:cxn modelId="{D1E11436-7A8F-428C-B381-A9EDC812CCFB}" type="presOf" srcId="{9E170480-96F4-4644-9418-0228527C5759}" destId="{1B67439C-FD03-41B3-B2D6-8198ECFE38DE}" srcOrd="1" destOrd="0" presId="urn:microsoft.com/office/officeart/2005/8/layout/hierarchy2"/>
    <dgm:cxn modelId="{9F3C813D-56F0-483E-8869-A0E34F48793E}" type="presOf" srcId="{21BF2A7B-A4FA-4DC6-8944-698D02FA1023}" destId="{C29CE907-8191-44A0-A716-88ABAA7B2708}" srcOrd="1" destOrd="0" presId="urn:microsoft.com/office/officeart/2005/8/layout/hierarchy2"/>
    <dgm:cxn modelId="{5B949963-9708-410C-8387-C230F55A8D88}" type="presOf" srcId="{0FE2BCF1-D35C-4988-8C11-45EB87BCFA52}" destId="{EC56532A-742A-4B08-82BD-1DC7A9B09E0C}" srcOrd="0" destOrd="0" presId="urn:microsoft.com/office/officeart/2005/8/layout/hierarchy2"/>
    <dgm:cxn modelId="{08FC0E67-2E16-4FBA-B0E0-40822E9715C4}" type="presOf" srcId="{D1F9FA5E-2C76-49D2-928F-A6F98B8A2BF8}" destId="{29FC12D3-4D37-4D5B-AAD6-C9840BA4163F}" srcOrd="0" destOrd="0" presId="urn:microsoft.com/office/officeart/2005/8/layout/hierarchy2"/>
    <dgm:cxn modelId="{A730C86C-88F8-4E53-8247-5D0CD0704F2A}" type="presOf" srcId="{550D8306-5B5E-4167-B5E9-B07A84C576A8}" destId="{1211E366-0EDA-4D4E-A8F8-2CCF1FBD6BCE}" srcOrd="0" destOrd="0" presId="urn:microsoft.com/office/officeart/2005/8/layout/hierarchy2"/>
    <dgm:cxn modelId="{537FAA6F-544B-4DFF-B2D5-009EA8D724FB}" type="presOf" srcId="{C884208C-B35E-49EF-AC05-906963ED29BA}" destId="{8E5E8D24-A413-400B-B3DA-06616B6A33E0}" srcOrd="1" destOrd="0" presId="urn:microsoft.com/office/officeart/2005/8/layout/hierarchy2"/>
    <dgm:cxn modelId="{51C65951-CEFD-4E62-A889-26F5CE917924}" srcId="{550D8306-5B5E-4167-B5E9-B07A84C576A8}" destId="{2A00AA0F-48CA-4705-AB9D-A583B600F56A}" srcOrd="1" destOrd="0" parTransId="{21BF2A7B-A4FA-4DC6-8944-698D02FA1023}" sibTransId="{E2F0632F-2A28-45A8-9BCE-B0985DD3A846}"/>
    <dgm:cxn modelId="{A014307C-33EF-4653-A62D-57CEA23FC025}" type="presOf" srcId="{11CDB984-EC9A-482A-84A4-86446BA9AFEA}" destId="{32D49B6A-B0B8-4A6E-AD37-E0AFFD0048C4}" srcOrd="1" destOrd="0" presId="urn:microsoft.com/office/officeart/2005/8/layout/hierarchy2"/>
    <dgm:cxn modelId="{74F8757E-EDAA-4D21-BCDD-53DE85000FF7}" srcId="{9EDFD126-E13A-4F35-BB0B-6F09E9874F4A}" destId="{F03D1004-3DEC-491B-96FC-58320CFC15E6}" srcOrd="0" destOrd="0" parTransId="{9E170480-96F4-4644-9418-0228527C5759}" sibTransId="{62014065-85AE-4E23-AB2E-6A45E12A9BBC}"/>
    <dgm:cxn modelId="{579B8F83-6ECD-4DA5-A2EF-5A7392E2315D}" type="presOf" srcId="{9BD733B2-788D-4A26-8717-EA1A25797163}" destId="{688EF979-897C-4B5A-AB5E-4AAA22831CC2}" srcOrd="1" destOrd="0" presId="urn:microsoft.com/office/officeart/2005/8/layout/hierarchy2"/>
    <dgm:cxn modelId="{0C97CF8D-B553-491E-A72D-5E56179DF46E}" srcId="{0ED87063-31E5-4F7D-BB8A-3CD5EF847A0E}" destId="{550D8306-5B5E-4167-B5E9-B07A84C576A8}" srcOrd="0" destOrd="0" parTransId="{A7DED27F-DD62-4162-8544-577C4EA70755}" sibTransId="{297A9D98-531F-4BA8-98AC-67437CF0A480}"/>
    <dgm:cxn modelId="{3F5F2F8E-F674-4B94-ABB1-4086CE53213E}" srcId="{2A00AA0F-48CA-4705-AB9D-A583B600F56A}" destId="{D1F9FA5E-2C76-49D2-928F-A6F98B8A2BF8}" srcOrd="0" destOrd="0" parTransId="{11CDB984-EC9A-482A-84A4-86446BA9AFEA}" sibTransId="{5B698202-3F27-478C-8DDF-F2E7D9075069}"/>
    <dgm:cxn modelId="{EB9D5291-84B2-4D4E-80A9-C72D18C2D5A0}" type="presOf" srcId="{C884208C-B35E-49EF-AC05-906963ED29BA}" destId="{2AF3A6EB-C9C3-41D7-ADEF-25F8111B420E}" srcOrd="0" destOrd="0" presId="urn:microsoft.com/office/officeart/2005/8/layout/hierarchy2"/>
    <dgm:cxn modelId="{8FE8C491-38BD-45EA-926A-6022CEA130D1}" type="presOf" srcId="{A316C961-42DF-4D8E-8DB4-FB0B7E63ABF0}" destId="{6EE7CE00-2C11-41AE-9E42-C395A5793495}" srcOrd="0" destOrd="0" presId="urn:microsoft.com/office/officeart/2005/8/layout/hierarchy2"/>
    <dgm:cxn modelId="{A9D86693-3997-4950-8391-D2AAA0BCF102}" type="presOf" srcId="{11CDB984-EC9A-482A-84A4-86446BA9AFEA}" destId="{5137D75C-2E91-4171-9E87-6DF9A682489F}" srcOrd="0" destOrd="0" presId="urn:microsoft.com/office/officeart/2005/8/layout/hierarchy2"/>
    <dgm:cxn modelId="{5B59E694-8924-4160-9648-4C4D27AF3BDA}" type="presOf" srcId="{2A00AA0F-48CA-4705-AB9D-A583B600F56A}" destId="{2E070F3C-9C7F-4380-8D37-AED40D0ABB79}" srcOrd="0" destOrd="0" presId="urn:microsoft.com/office/officeart/2005/8/layout/hierarchy2"/>
    <dgm:cxn modelId="{AE04589B-9C81-423A-B0E4-E24E6022C3EE}" type="presOf" srcId="{9E170480-96F4-4644-9418-0228527C5759}" destId="{77B26183-3254-432E-B9F4-E576350B63CF}" srcOrd="0" destOrd="0" presId="urn:microsoft.com/office/officeart/2005/8/layout/hierarchy2"/>
    <dgm:cxn modelId="{51C249AE-5003-4101-939A-23E27C3E8618}" type="presOf" srcId="{A316C961-42DF-4D8E-8DB4-FB0B7E63ABF0}" destId="{066FFF20-F1FB-4A1D-AB04-1CE64C5117AC}" srcOrd="1" destOrd="0" presId="urn:microsoft.com/office/officeart/2005/8/layout/hierarchy2"/>
    <dgm:cxn modelId="{097278BE-87E0-4672-B85C-E1C393A10538}" type="presOf" srcId="{9BD733B2-788D-4A26-8717-EA1A25797163}" destId="{718F140E-14E0-4F73-AA19-4F21A17EC85D}" srcOrd="0" destOrd="0" presId="urn:microsoft.com/office/officeart/2005/8/layout/hierarchy2"/>
    <dgm:cxn modelId="{778202D4-1CB3-4E34-B635-908DD9A9F9E5}" type="presOf" srcId="{F03D1004-3DEC-491B-96FC-58320CFC15E6}" destId="{2C8CC847-DFF8-4AD8-AA87-3BA024684EC3}" srcOrd="0" destOrd="0" presId="urn:microsoft.com/office/officeart/2005/8/layout/hierarchy2"/>
    <dgm:cxn modelId="{98C56AD9-F690-4E2A-A4A8-59E819819800}" srcId="{9EDFD126-E13A-4F35-BB0B-6F09E9874F4A}" destId="{B4958360-0583-4D7B-B8C5-32C3F1C3CB5E}" srcOrd="1" destOrd="0" parTransId="{A316C961-42DF-4D8E-8DB4-FB0B7E63ABF0}" sibTransId="{22685AE3-3F59-42CC-8BFE-4E4AA95C99D4}"/>
    <dgm:cxn modelId="{8FD27A03-0BA4-4AFA-9B0B-7BCB7354CB77}" type="presParOf" srcId="{ABDCE57E-851F-43C3-B4DA-D691932E443F}" destId="{E3FA3493-BC71-4C11-92C1-A0164DE52ACB}" srcOrd="0" destOrd="0" presId="urn:microsoft.com/office/officeart/2005/8/layout/hierarchy2"/>
    <dgm:cxn modelId="{3E349FEF-42A1-4D83-98CF-468EEBF4582F}" type="presParOf" srcId="{E3FA3493-BC71-4C11-92C1-A0164DE52ACB}" destId="{1211E366-0EDA-4D4E-A8F8-2CCF1FBD6BCE}" srcOrd="0" destOrd="0" presId="urn:microsoft.com/office/officeart/2005/8/layout/hierarchy2"/>
    <dgm:cxn modelId="{45675F75-A7E4-49C2-8050-744FA7235DCD}" type="presParOf" srcId="{E3FA3493-BC71-4C11-92C1-A0164DE52ACB}" destId="{AB978D20-9F9C-4F9A-8178-8D05E22D763C}" srcOrd="1" destOrd="0" presId="urn:microsoft.com/office/officeart/2005/8/layout/hierarchy2"/>
    <dgm:cxn modelId="{B16C035B-8D18-4432-B9CB-DCA8A89E88DB}" type="presParOf" srcId="{AB978D20-9F9C-4F9A-8178-8D05E22D763C}" destId="{718F140E-14E0-4F73-AA19-4F21A17EC85D}" srcOrd="0" destOrd="0" presId="urn:microsoft.com/office/officeart/2005/8/layout/hierarchy2"/>
    <dgm:cxn modelId="{AB558C14-E8D9-4CF2-A8E5-EC41E13CEE11}" type="presParOf" srcId="{718F140E-14E0-4F73-AA19-4F21A17EC85D}" destId="{688EF979-897C-4B5A-AB5E-4AAA22831CC2}" srcOrd="0" destOrd="0" presId="urn:microsoft.com/office/officeart/2005/8/layout/hierarchy2"/>
    <dgm:cxn modelId="{2A164520-8DBE-458D-89A2-BC2E8A99DDF7}" type="presParOf" srcId="{AB978D20-9F9C-4F9A-8178-8D05E22D763C}" destId="{E9025008-5649-46CE-A085-CDDFFCE9A490}" srcOrd="1" destOrd="0" presId="urn:microsoft.com/office/officeart/2005/8/layout/hierarchy2"/>
    <dgm:cxn modelId="{89216B5B-9A9F-4325-8335-7EBF213399D2}" type="presParOf" srcId="{E9025008-5649-46CE-A085-CDDFFCE9A490}" destId="{906FB6E5-FE5D-4BAA-A331-53E3ECD6B99D}" srcOrd="0" destOrd="0" presId="urn:microsoft.com/office/officeart/2005/8/layout/hierarchy2"/>
    <dgm:cxn modelId="{8D8B58C0-280F-4FA9-B646-DF5782D96A5F}" type="presParOf" srcId="{E9025008-5649-46CE-A085-CDDFFCE9A490}" destId="{E4FE704C-3224-4746-AB00-64A67B508056}" srcOrd="1" destOrd="0" presId="urn:microsoft.com/office/officeart/2005/8/layout/hierarchy2"/>
    <dgm:cxn modelId="{14EB1828-38BF-432F-91F9-91B8D32436DE}" type="presParOf" srcId="{E4FE704C-3224-4746-AB00-64A67B508056}" destId="{77B26183-3254-432E-B9F4-E576350B63CF}" srcOrd="0" destOrd="0" presId="urn:microsoft.com/office/officeart/2005/8/layout/hierarchy2"/>
    <dgm:cxn modelId="{C0231835-3291-40C0-97F8-6288AD307C88}" type="presParOf" srcId="{77B26183-3254-432E-B9F4-E576350B63CF}" destId="{1B67439C-FD03-41B3-B2D6-8198ECFE38DE}" srcOrd="0" destOrd="0" presId="urn:microsoft.com/office/officeart/2005/8/layout/hierarchy2"/>
    <dgm:cxn modelId="{7A0D75AC-F219-4A25-B811-596F2FCB9C1B}" type="presParOf" srcId="{E4FE704C-3224-4746-AB00-64A67B508056}" destId="{C1C702C2-AD56-4E8E-ACC1-D1CF3EEB5408}" srcOrd="1" destOrd="0" presId="urn:microsoft.com/office/officeart/2005/8/layout/hierarchy2"/>
    <dgm:cxn modelId="{0285F3F5-8F41-4D15-999B-B0D72A2DFC4B}" type="presParOf" srcId="{C1C702C2-AD56-4E8E-ACC1-D1CF3EEB5408}" destId="{2C8CC847-DFF8-4AD8-AA87-3BA024684EC3}" srcOrd="0" destOrd="0" presId="urn:microsoft.com/office/officeart/2005/8/layout/hierarchy2"/>
    <dgm:cxn modelId="{80140786-EFB9-4355-A343-95BB8B10142C}" type="presParOf" srcId="{C1C702C2-AD56-4E8E-ACC1-D1CF3EEB5408}" destId="{38D4228F-8C27-4ED7-A1F3-C4DC45D960F8}" srcOrd="1" destOrd="0" presId="urn:microsoft.com/office/officeart/2005/8/layout/hierarchy2"/>
    <dgm:cxn modelId="{AA7833F7-F0D9-4A75-A78C-B412452C78C0}" type="presParOf" srcId="{E4FE704C-3224-4746-AB00-64A67B508056}" destId="{6EE7CE00-2C11-41AE-9E42-C395A5793495}" srcOrd="2" destOrd="0" presId="urn:microsoft.com/office/officeart/2005/8/layout/hierarchy2"/>
    <dgm:cxn modelId="{3FE88E95-1949-4F75-94BB-BB47C1763616}" type="presParOf" srcId="{6EE7CE00-2C11-41AE-9E42-C395A5793495}" destId="{066FFF20-F1FB-4A1D-AB04-1CE64C5117AC}" srcOrd="0" destOrd="0" presId="urn:microsoft.com/office/officeart/2005/8/layout/hierarchy2"/>
    <dgm:cxn modelId="{9A400074-AA02-4809-963A-2DB55BD4AA41}" type="presParOf" srcId="{E4FE704C-3224-4746-AB00-64A67B508056}" destId="{09876AD5-5B6B-4B48-ADCD-740357441A2D}" srcOrd="3" destOrd="0" presId="urn:microsoft.com/office/officeart/2005/8/layout/hierarchy2"/>
    <dgm:cxn modelId="{1BDF69D7-62CA-412B-9726-F4A9D07AFBA4}" type="presParOf" srcId="{09876AD5-5B6B-4B48-ADCD-740357441A2D}" destId="{907C0FC0-9704-43FC-8644-FB385355F2BC}" srcOrd="0" destOrd="0" presId="urn:microsoft.com/office/officeart/2005/8/layout/hierarchy2"/>
    <dgm:cxn modelId="{ED39048B-3538-4645-B1C7-75542A9DE397}" type="presParOf" srcId="{09876AD5-5B6B-4B48-ADCD-740357441A2D}" destId="{58D491AC-97EE-4637-9BF6-7F4ABD49D0E3}" srcOrd="1" destOrd="0" presId="urn:microsoft.com/office/officeart/2005/8/layout/hierarchy2"/>
    <dgm:cxn modelId="{C50F00A0-7FC5-41F8-B8E5-6DBD098B284D}" type="presParOf" srcId="{AB978D20-9F9C-4F9A-8178-8D05E22D763C}" destId="{30E17569-11A5-4631-B3D7-D6AB62AB1F10}" srcOrd="2" destOrd="0" presId="urn:microsoft.com/office/officeart/2005/8/layout/hierarchy2"/>
    <dgm:cxn modelId="{9B06FB7D-8860-4131-88C4-D7CA3AE33FD4}" type="presParOf" srcId="{30E17569-11A5-4631-B3D7-D6AB62AB1F10}" destId="{C29CE907-8191-44A0-A716-88ABAA7B2708}" srcOrd="0" destOrd="0" presId="urn:microsoft.com/office/officeart/2005/8/layout/hierarchy2"/>
    <dgm:cxn modelId="{16956045-F826-422C-BA1C-BD316768FF96}" type="presParOf" srcId="{AB978D20-9F9C-4F9A-8178-8D05E22D763C}" destId="{0AC91B01-3D9A-43A7-8010-0AF8FE85E699}" srcOrd="3" destOrd="0" presId="urn:microsoft.com/office/officeart/2005/8/layout/hierarchy2"/>
    <dgm:cxn modelId="{D811393E-B20F-45C8-B005-D8A9F029F821}" type="presParOf" srcId="{0AC91B01-3D9A-43A7-8010-0AF8FE85E699}" destId="{2E070F3C-9C7F-4380-8D37-AED40D0ABB79}" srcOrd="0" destOrd="0" presId="urn:microsoft.com/office/officeart/2005/8/layout/hierarchy2"/>
    <dgm:cxn modelId="{840FB90D-AA77-433B-9C53-9477747EBDE5}" type="presParOf" srcId="{0AC91B01-3D9A-43A7-8010-0AF8FE85E699}" destId="{1544CAAD-10EC-427F-9D85-4910F0B21EB6}" srcOrd="1" destOrd="0" presId="urn:microsoft.com/office/officeart/2005/8/layout/hierarchy2"/>
    <dgm:cxn modelId="{830CB6AC-EC46-4751-851B-F8768AAA14E6}" type="presParOf" srcId="{1544CAAD-10EC-427F-9D85-4910F0B21EB6}" destId="{5137D75C-2E91-4171-9E87-6DF9A682489F}" srcOrd="0" destOrd="0" presId="urn:microsoft.com/office/officeart/2005/8/layout/hierarchy2"/>
    <dgm:cxn modelId="{3ACB8D0D-60A0-4FD6-97E7-FD1131D6110D}" type="presParOf" srcId="{5137D75C-2E91-4171-9E87-6DF9A682489F}" destId="{32D49B6A-B0B8-4A6E-AD37-E0AFFD0048C4}" srcOrd="0" destOrd="0" presId="urn:microsoft.com/office/officeart/2005/8/layout/hierarchy2"/>
    <dgm:cxn modelId="{E54F3940-0A6A-4171-830A-0F16627B5234}" type="presParOf" srcId="{1544CAAD-10EC-427F-9D85-4910F0B21EB6}" destId="{72C14584-3FD1-40B7-9CB0-6BEB825AC43A}" srcOrd="1" destOrd="0" presId="urn:microsoft.com/office/officeart/2005/8/layout/hierarchy2"/>
    <dgm:cxn modelId="{926BF7FD-65C8-4476-A236-2F4991282C30}" type="presParOf" srcId="{72C14584-3FD1-40B7-9CB0-6BEB825AC43A}" destId="{29FC12D3-4D37-4D5B-AAD6-C9840BA4163F}" srcOrd="0" destOrd="0" presId="urn:microsoft.com/office/officeart/2005/8/layout/hierarchy2"/>
    <dgm:cxn modelId="{0B4E6BE4-7E97-4609-BEBF-F30CF1FFFCF5}" type="presParOf" srcId="{72C14584-3FD1-40B7-9CB0-6BEB825AC43A}" destId="{3A394DC8-E23D-47F1-8656-C9CD11FFCEE9}" srcOrd="1" destOrd="0" presId="urn:microsoft.com/office/officeart/2005/8/layout/hierarchy2"/>
    <dgm:cxn modelId="{E99D9D44-FCC9-454D-91CC-C922EDC3E302}" type="presParOf" srcId="{1544CAAD-10EC-427F-9D85-4910F0B21EB6}" destId="{2AF3A6EB-C9C3-41D7-ADEF-25F8111B420E}" srcOrd="2" destOrd="0" presId="urn:microsoft.com/office/officeart/2005/8/layout/hierarchy2"/>
    <dgm:cxn modelId="{E9762271-2394-4EE8-81B2-A29F65BB3029}" type="presParOf" srcId="{2AF3A6EB-C9C3-41D7-ADEF-25F8111B420E}" destId="{8E5E8D24-A413-400B-B3DA-06616B6A33E0}" srcOrd="0" destOrd="0" presId="urn:microsoft.com/office/officeart/2005/8/layout/hierarchy2"/>
    <dgm:cxn modelId="{B011048D-7540-4D31-9581-AB71EB9C8D75}" type="presParOf" srcId="{1544CAAD-10EC-427F-9D85-4910F0B21EB6}" destId="{436DD9C6-1B2C-432E-A156-D3A59810E7D5}" srcOrd="3" destOrd="0" presId="urn:microsoft.com/office/officeart/2005/8/layout/hierarchy2"/>
    <dgm:cxn modelId="{C36F5468-9FA1-4D7D-AE12-A4F1AB650D0E}" type="presParOf" srcId="{436DD9C6-1B2C-432E-A156-D3A59810E7D5}" destId="{EC56532A-742A-4B08-82BD-1DC7A9B09E0C}" srcOrd="0" destOrd="0" presId="urn:microsoft.com/office/officeart/2005/8/layout/hierarchy2"/>
    <dgm:cxn modelId="{68693352-2319-4A2B-BCDC-CEB504E3706B}" type="presParOf" srcId="{436DD9C6-1B2C-432E-A156-D3A59810E7D5}" destId="{10A15DBB-B1F4-45E5-AFAC-A18D4B5AC08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ED87063-31E5-4F7D-BB8A-3CD5EF847A0E}" type="doc">
      <dgm:prSet loTypeId="urn:microsoft.com/office/officeart/2005/8/layout/hierarchy2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he-IL"/>
        </a:p>
      </dgm:t>
    </dgm:pt>
    <dgm:pt modelId="{550D8306-5B5E-4167-B5E9-B07A84C576A8}">
      <dgm:prSet phldrT="[טקסט]" custT="1"/>
      <dgm:spPr>
        <a:solidFill>
          <a:srgbClr val="00B050"/>
        </a:solidFill>
      </dgm:spPr>
      <dgm:t>
        <a:bodyPr/>
        <a:lstStyle/>
        <a:p>
          <a:pPr rtl="1"/>
          <a:r>
            <a:rPr lang="he-IL" sz="3600" dirty="0"/>
            <a:t>כימיה ורפואה</a:t>
          </a:r>
        </a:p>
      </dgm:t>
    </dgm:pt>
    <dgm:pt modelId="{A7DED27F-DD62-4162-8544-577C4EA70755}" type="parTrans" cxnId="{0C97CF8D-B553-491E-A72D-5E56179DF46E}">
      <dgm:prSet/>
      <dgm:spPr/>
      <dgm:t>
        <a:bodyPr/>
        <a:lstStyle/>
        <a:p>
          <a:pPr rtl="1"/>
          <a:endParaRPr lang="he-IL"/>
        </a:p>
      </dgm:t>
    </dgm:pt>
    <dgm:pt modelId="{297A9D98-531F-4BA8-98AC-67437CF0A480}" type="sibTrans" cxnId="{0C97CF8D-B553-491E-A72D-5E56179DF46E}">
      <dgm:prSet/>
      <dgm:spPr/>
      <dgm:t>
        <a:bodyPr/>
        <a:lstStyle/>
        <a:p>
          <a:pPr rtl="1"/>
          <a:endParaRPr lang="he-IL"/>
        </a:p>
      </dgm:t>
    </dgm:pt>
    <dgm:pt modelId="{9EDFD126-E13A-4F35-BB0B-6F09E9874F4A}">
      <dgm:prSet phldrT="[טקסט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rtl="1"/>
          <a:r>
            <a:rPr lang="he-IL" dirty="0">
              <a:solidFill>
                <a:schemeClr val="bg1"/>
              </a:solidFill>
            </a:rPr>
            <a:t>חומרי חיטוי</a:t>
          </a:r>
        </a:p>
      </dgm:t>
    </dgm:pt>
    <dgm:pt modelId="{9BD733B2-788D-4A26-8717-EA1A25797163}" type="parTrans" cxnId="{3EC2C820-06C7-4CA5-9088-8BCFBA742A82}">
      <dgm:prSet/>
      <dgm:spPr/>
      <dgm:t>
        <a:bodyPr/>
        <a:lstStyle/>
        <a:p>
          <a:pPr rtl="1"/>
          <a:endParaRPr lang="he-IL"/>
        </a:p>
      </dgm:t>
    </dgm:pt>
    <dgm:pt modelId="{E90CF982-145A-42CE-99FC-3655265D50C3}" type="sibTrans" cxnId="{3EC2C820-06C7-4CA5-9088-8BCFBA742A82}">
      <dgm:prSet/>
      <dgm:spPr/>
      <dgm:t>
        <a:bodyPr/>
        <a:lstStyle/>
        <a:p>
          <a:pPr rtl="1"/>
          <a:endParaRPr lang="he-IL"/>
        </a:p>
      </dgm:t>
    </dgm:pt>
    <dgm:pt modelId="{B4958360-0583-4D7B-B8C5-32C3F1C3CB5E}">
      <dgm:prSet phldrT="[טקסט]"/>
      <dgm:spPr>
        <a:solidFill>
          <a:srgbClr val="00B0F0"/>
        </a:solidFill>
      </dgm:spPr>
      <dgm:t>
        <a:bodyPr/>
        <a:lstStyle/>
        <a:p>
          <a:pPr rtl="1"/>
          <a:r>
            <a:rPr lang="he-IL" dirty="0"/>
            <a:t>חקר עם חומרי חיטוי</a:t>
          </a:r>
        </a:p>
      </dgm:t>
    </dgm:pt>
    <dgm:pt modelId="{A316C961-42DF-4D8E-8DB4-FB0B7E63ABF0}" type="parTrans" cxnId="{98C56AD9-F690-4E2A-A4A8-59E819819800}">
      <dgm:prSet/>
      <dgm:spPr/>
      <dgm:t>
        <a:bodyPr/>
        <a:lstStyle/>
        <a:p>
          <a:pPr rtl="1"/>
          <a:endParaRPr lang="he-IL"/>
        </a:p>
      </dgm:t>
    </dgm:pt>
    <dgm:pt modelId="{22685AE3-3F59-42CC-8BFE-4E4AA95C99D4}" type="sibTrans" cxnId="{98C56AD9-F690-4E2A-A4A8-59E819819800}">
      <dgm:prSet/>
      <dgm:spPr/>
      <dgm:t>
        <a:bodyPr/>
        <a:lstStyle/>
        <a:p>
          <a:pPr rtl="1"/>
          <a:endParaRPr lang="he-IL"/>
        </a:p>
      </dgm:t>
    </dgm:pt>
    <dgm:pt modelId="{2A00AA0F-48CA-4705-AB9D-A583B600F56A}">
      <dgm:prSet phldrT="[טקסט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rtl="1"/>
          <a:r>
            <a:rPr lang="he-IL" dirty="0">
              <a:solidFill>
                <a:schemeClr val="bg1"/>
              </a:solidFill>
            </a:rPr>
            <a:t>כפפות </a:t>
          </a:r>
        </a:p>
      </dgm:t>
    </dgm:pt>
    <dgm:pt modelId="{21BF2A7B-A4FA-4DC6-8944-698D02FA1023}" type="parTrans" cxnId="{51C65951-CEFD-4E62-A889-26F5CE917924}">
      <dgm:prSet/>
      <dgm:spPr/>
      <dgm:t>
        <a:bodyPr/>
        <a:lstStyle/>
        <a:p>
          <a:pPr rtl="1"/>
          <a:endParaRPr lang="he-IL"/>
        </a:p>
      </dgm:t>
    </dgm:pt>
    <dgm:pt modelId="{E2F0632F-2A28-45A8-9BCE-B0985DD3A846}" type="sibTrans" cxnId="{51C65951-CEFD-4E62-A889-26F5CE917924}">
      <dgm:prSet/>
      <dgm:spPr/>
      <dgm:t>
        <a:bodyPr/>
        <a:lstStyle/>
        <a:p>
          <a:pPr rtl="1"/>
          <a:endParaRPr lang="he-IL"/>
        </a:p>
      </dgm:t>
    </dgm:pt>
    <dgm:pt modelId="{D1F9FA5E-2C76-49D2-928F-A6F98B8A2BF8}">
      <dgm:prSet phldrT="[טקסט]"/>
      <dgm:spPr/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e-IL" dirty="0"/>
            <a:t>פולימרים טבעיים </a:t>
          </a:r>
          <a:r>
            <a:rPr lang="he-IL" dirty="0" err="1"/>
            <a:t>וסינטטים</a:t>
          </a:r>
          <a:r>
            <a:rPr lang="he-IL" dirty="0"/>
            <a:t>: לטקס </a:t>
          </a:r>
          <a:r>
            <a:rPr lang="he-IL" dirty="0" err="1"/>
            <a:t>וניטריל</a:t>
          </a:r>
          <a:r>
            <a:rPr lang="he-IL" dirty="0"/>
            <a:t> </a:t>
          </a:r>
        </a:p>
        <a:p>
          <a:pPr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dirty="0"/>
        </a:p>
      </dgm:t>
    </dgm:pt>
    <dgm:pt modelId="{11CDB984-EC9A-482A-84A4-86446BA9AFEA}" type="parTrans" cxnId="{3F5F2F8E-F674-4B94-ABB1-4086CE53213E}">
      <dgm:prSet/>
      <dgm:spPr/>
      <dgm:t>
        <a:bodyPr/>
        <a:lstStyle/>
        <a:p>
          <a:pPr rtl="1"/>
          <a:endParaRPr lang="he-IL"/>
        </a:p>
      </dgm:t>
    </dgm:pt>
    <dgm:pt modelId="{5B698202-3F27-478C-8DDF-F2E7D9075069}" type="sibTrans" cxnId="{3F5F2F8E-F674-4B94-ABB1-4086CE53213E}">
      <dgm:prSet/>
      <dgm:spPr/>
      <dgm:t>
        <a:bodyPr/>
        <a:lstStyle/>
        <a:p>
          <a:pPr rtl="1"/>
          <a:endParaRPr lang="he-IL"/>
        </a:p>
      </dgm:t>
    </dgm:pt>
    <dgm:pt modelId="{0FE2BCF1-D35C-4988-8C11-45EB87BCFA52}">
      <dgm:prSet/>
      <dgm:spPr>
        <a:solidFill>
          <a:srgbClr val="00B0F0"/>
        </a:solidFill>
      </dgm:spPr>
      <dgm:t>
        <a:bodyPr/>
        <a:lstStyle/>
        <a:p>
          <a:pPr rtl="1"/>
          <a:r>
            <a:rPr lang="he-IL" dirty="0"/>
            <a:t>חקר עם כפפות </a:t>
          </a:r>
        </a:p>
      </dgm:t>
    </dgm:pt>
    <dgm:pt modelId="{C884208C-B35E-49EF-AC05-906963ED29BA}" type="parTrans" cxnId="{715B751A-01DC-47AD-AEE2-C56615D69B9C}">
      <dgm:prSet/>
      <dgm:spPr/>
      <dgm:t>
        <a:bodyPr/>
        <a:lstStyle/>
        <a:p>
          <a:pPr rtl="1"/>
          <a:endParaRPr lang="he-IL"/>
        </a:p>
      </dgm:t>
    </dgm:pt>
    <dgm:pt modelId="{E24B6E62-40D6-4FD2-A00B-DBD941214983}" type="sibTrans" cxnId="{715B751A-01DC-47AD-AEE2-C56615D69B9C}">
      <dgm:prSet/>
      <dgm:spPr/>
      <dgm:t>
        <a:bodyPr/>
        <a:lstStyle/>
        <a:p>
          <a:pPr rtl="1"/>
          <a:endParaRPr lang="he-IL"/>
        </a:p>
      </dgm:t>
    </dgm:pt>
    <dgm:pt modelId="{5FE715A5-FFB6-4013-8BC0-1987CD2490EA}">
      <dgm:prSet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rtl="1"/>
          <a:r>
            <a:rPr lang="he-IL" dirty="0">
              <a:solidFill>
                <a:schemeClr val="bg1"/>
              </a:solidFill>
            </a:rPr>
            <a:t>מסכות רפואיות </a:t>
          </a:r>
        </a:p>
      </dgm:t>
    </dgm:pt>
    <dgm:pt modelId="{5D2322BF-C42C-4FC9-806F-3EF539CD7C09}" type="parTrans" cxnId="{0092B6BC-6C22-42B3-B837-2E77857A920E}">
      <dgm:prSet/>
      <dgm:spPr/>
      <dgm:t>
        <a:bodyPr/>
        <a:lstStyle/>
        <a:p>
          <a:pPr rtl="1"/>
          <a:endParaRPr lang="he-IL"/>
        </a:p>
      </dgm:t>
    </dgm:pt>
    <dgm:pt modelId="{BCEA6613-CA41-43AE-8F7B-69A8EE8EE394}" type="sibTrans" cxnId="{0092B6BC-6C22-42B3-B837-2E77857A920E}">
      <dgm:prSet/>
      <dgm:spPr/>
      <dgm:t>
        <a:bodyPr/>
        <a:lstStyle/>
        <a:p>
          <a:pPr rtl="1"/>
          <a:endParaRPr lang="he-IL"/>
        </a:p>
      </dgm:t>
    </dgm:pt>
    <dgm:pt modelId="{501DA273-337A-4DCE-9BC3-40DC0B41F599}">
      <dgm:prSet/>
      <dgm:spPr/>
      <dgm:t>
        <a:bodyPr/>
        <a:lstStyle/>
        <a:p>
          <a:pPr rtl="1"/>
          <a:r>
            <a:rPr lang="he-IL" dirty="0"/>
            <a:t>מסכות רפואיות  </a:t>
          </a:r>
        </a:p>
      </dgm:t>
    </dgm:pt>
    <dgm:pt modelId="{974C5B86-5738-43E4-A6CB-8F0E00E1A67E}" type="parTrans" cxnId="{90AC0D15-8DC5-4158-83EF-95D6FBE32641}">
      <dgm:prSet/>
      <dgm:spPr/>
      <dgm:t>
        <a:bodyPr/>
        <a:lstStyle/>
        <a:p>
          <a:pPr rtl="1"/>
          <a:endParaRPr lang="he-IL"/>
        </a:p>
      </dgm:t>
    </dgm:pt>
    <dgm:pt modelId="{E3A6FFA0-1A2B-486D-94E2-8A9F86853A9B}" type="sibTrans" cxnId="{90AC0D15-8DC5-4158-83EF-95D6FBE32641}">
      <dgm:prSet/>
      <dgm:spPr/>
      <dgm:t>
        <a:bodyPr/>
        <a:lstStyle/>
        <a:p>
          <a:pPr rtl="1"/>
          <a:endParaRPr lang="he-IL"/>
        </a:p>
      </dgm:t>
    </dgm:pt>
    <dgm:pt modelId="{CB8C54E0-3264-4279-9CCB-C15E5DD3F2C3}">
      <dgm:prSet/>
      <dgm:spPr>
        <a:solidFill>
          <a:srgbClr val="00B0F0"/>
        </a:solidFill>
      </dgm:spPr>
      <dgm:t>
        <a:bodyPr/>
        <a:lstStyle/>
        <a:p>
          <a:pPr rtl="1"/>
          <a:r>
            <a:rPr lang="he-IL" dirty="0"/>
            <a:t>חקר עם מסכות </a:t>
          </a:r>
        </a:p>
      </dgm:t>
    </dgm:pt>
    <dgm:pt modelId="{DBAE249D-E3E3-4651-A918-0ACB3BC0D7CC}" type="parTrans" cxnId="{F674A90F-BD41-420F-A497-99DBE4A619D8}">
      <dgm:prSet/>
      <dgm:spPr/>
      <dgm:t>
        <a:bodyPr/>
        <a:lstStyle/>
        <a:p>
          <a:pPr rtl="1"/>
          <a:endParaRPr lang="he-IL"/>
        </a:p>
      </dgm:t>
    </dgm:pt>
    <dgm:pt modelId="{9F09B511-33A2-4648-B8A2-0C253910679E}" type="sibTrans" cxnId="{F674A90F-BD41-420F-A497-99DBE4A619D8}">
      <dgm:prSet/>
      <dgm:spPr/>
      <dgm:t>
        <a:bodyPr/>
        <a:lstStyle/>
        <a:p>
          <a:pPr rtl="1"/>
          <a:endParaRPr lang="he-IL"/>
        </a:p>
      </dgm:t>
    </dgm:pt>
    <dgm:pt modelId="{F03D1004-3DEC-491B-96FC-58320CFC15E6}">
      <dgm:prSet phldrT="[טקסט]"/>
      <dgm:spPr/>
      <dgm:t>
        <a:bodyPr/>
        <a:lstStyle/>
        <a:p>
          <a:pPr rtl="1"/>
          <a:r>
            <a:rPr lang="he-IL" dirty="0"/>
            <a:t>על </a:t>
          </a:r>
          <a:r>
            <a:rPr lang="he-IL" dirty="0" err="1"/>
            <a:t>חידקים</a:t>
          </a:r>
          <a:r>
            <a:rPr lang="he-IL" dirty="0"/>
            <a:t> ,וחיטוי ידיים-ומדענים פורצי דרך</a:t>
          </a:r>
        </a:p>
      </dgm:t>
    </dgm:pt>
    <dgm:pt modelId="{62014065-85AE-4E23-AB2E-6A45E12A9BBC}" type="sibTrans" cxnId="{74F8757E-EDAA-4D21-BCDD-53DE85000FF7}">
      <dgm:prSet/>
      <dgm:spPr/>
      <dgm:t>
        <a:bodyPr/>
        <a:lstStyle/>
        <a:p>
          <a:pPr rtl="1"/>
          <a:endParaRPr lang="he-IL"/>
        </a:p>
      </dgm:t>
    </dgm:pt>
    <dgm:pt modelId="{9E170480-96F4-4644-9418-0228527C5759}" type="parTrans" cxnId="{74F8757E-EDAA-4D21-BCDD-53DE85000FF7}">
      <dgm:prSet/>
      <dgm:spPr/>
      <dgm:t>
        <a:bodyPr/>
        <a:lstStyle/>
        <a:p>
          <a:pPr rtl="1"/>
          <a:endParaRPr lang="he-IL"/>
        </a:p>
      </dgm:t>
    </dgm:pt>
    <dgm:pt modelId="{ABDCE57E-851F-43C3-B4DA-D691932E443F}" type="pres">
      <dgm:prSet presAssocID="{0ED87063-31E5-4F7D-BB8A-3CD5EF847A0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3FA3493-BC71-4C11-92C1-A0164DE52ACB}" type="pres">
      <dgm:prSet presAssocID="{550D8306-5B5E-4167-B5E9-B07A84C576A8}" presName="root1" presStyleCnt="0"/>
      <dgm:spPr/>
    </dgm:pt>
    <dgm:pt modelId="{1211E366-0EDA-4D4E-A8F8-2CCF1FBD6BCE}" type="pres">
      <dgm:prSet presAssocID="{550D8306-5B5E-4167-B5E9-B07A84C576A8}" presName="LevelOneTextNode" presStyleLbl="node0" presStyleIdx="0" presStyleCnt="1" custLinFactNeighborX="-19950" custLinFactNeighborY="-57457">
        <dgm:presLayoutVars>
          <dgm:chPref val="3"/>
        </dgm:presLayoutVars>
      </dgm:prSet>
      <dgm:spPr/>
    </dgm:pt>
    <dgm:pt modelId="{AB978D20-9F9C-4F9A-8178-8D05E22D763C}" type="pres">
      <dgm:prSet presAssocID="{550D8306-5B5E-4167-B5E9-B07A84C576A8}" presName="level2hierChild" presStyleCnt="0"/>
      <dgm:spPr/>
    </dgm:pt>
    <dgm:pt modelId="{718F140E-14E0-4F73-AA19-4F21A17EC85D}" type="pres">
      <dgm:prSet presAssocID="{9BD733B2-788D-4A26-8717-EA1A25797163}" presName="conn2-1" presStyleLbl="parChTrans1D2" presStyleIdx="0" presStyleCnt="3"/>
      <dgm:spPr/>
    </dgm:pt>
    <dgm:pt modelId="{688EF979-897C-4B5A-AB5E-4AAA22831CC2}" type="pres">
      <dgm:prSet presAssocID="{9BD733B2-788D-4A26-8717-EA1A25797163}" presName="connTx" presStyleLbl="parChTrans1D2" presStyleIdx="0" presStyleCnt="3"/>
      <dgm:spPr/>
    </dgm:pt>
    <dgm:pt modelId="{E9025008-5649-46CE-A085-CDDFFCE9A490}" type="pres">
      <dgm:prSet presAssocID="{9EDFD126-E13A-4F35-BB0B-6F09E9874F4A}" presName="root2" presStyleCnt="0"/>
      <dgm:spPr/>
    </dgm:pt>
    <dgm:pt modelId="{906FB6E5-FE5D-4BAA-A331-53E3ECD6B99D}" type="pres">
      <dgm:prSet presAssocID="{9EDFD126-E13A-4F35-BB0B-6F09E9874F4A}" presName="LevelTwoTextNode" presStyleLbl="node2" presStyleIdx="0" presStyleCnt="3" custScaleX="49951" custScaleY="48051" custLinFactNeighborX="46" custLinFactNeighborY="-50878">
        <dgm:presLayoutVars>
          <dgm:chPref val="3"/>
        </dgm:presLayoutVars>
      </dgm:prSet>
      <dgm:spPr/>
    </dgm:pt>
    <dgm:pt modelId="{E4FE704C-3224-4746-AB00-64A67B508056}" type="pres">
      <dgm:prSet presAssocID="{9EDFD126-E13A-4F35-BB0B-6F09E9874F4A}" presName="level3hierChild" presStyleCnt="0"/>
      <dgm:spPr/>
    </dgm:pt>
    <dgm:pt modelId="{77B26183-3254-432E-B9F4-E576350B63CF}" type="pres">
      <dgm:prSet presAssocID="{9E170480-96F4-4644-9418-0228527C5759}" presName="conn2-1" presStyleLbl="parChTrans1D3" presStyleIdx="0" presStyleCnt="6"/>
      <dgm:spPr/>
    </dgm:pt>
    <dgm:pt modelId="{1B67439C-FD03-41B3-B2D6-8198ECFE38DE}" type="pres">
      <dgm:prSet presAssocID="{9E170480-96F4-4644-9418-0228527C5759}" presName="connTx" presStyleLbl="parChTrans1D3" presStyleIdx="0" presStyleCnt="6"/>
      <dgm:spPr/>
    </dgm:pt>
    <dgm:pt modelId="{C1C702C2-AD56-4E8E-ACC1-D1CF3EEB5408}" type="pres">
      <dgm:prSet presAssocID="{F03D1004-3DEC-491B-96FC-58320CFC15E6}" presName="root2" presStyleCnt="0"/>
      <dgm:spPr/>
    </dgm:pt>
    <dgm:pt modelId="{2C8CC847-DFF8-4AD8-AA87-3BA024684EC3}" type="pres">
      <dgm:prSet presAssocID="{F03D1004-3DEC-491B-96FC-58320CFC15E6}" presName="LevelTwoTextNode" presStyleLbl="node3" presStyleIdx="0" presStyleCnt="6" custScaleX="66782" custScaleY="73007">
        <dgm:presLayoutVars>
          <dgm:chPref val="3"/>
        </dgm:presLayoutVars>
      </dgm:prSet>
      <dgm:spPr/>
    </dgm:pt>
    <dgm:pt modelId="{38D4228F-8C27-4ED7-A1F3-C4DC45D960F8}" type="pres">
      <dgm:prSet presAssocID="{F03D1004-3DEC-491B-96FC-58320CFC15E6}" presName="level3hierChild" presStyleCnt="0"/>
      <dgm:spPr/>
    </dgm:pt>
    <dgm:pt modelId="{6EE7CE00-2C11-41AE-9E42-C395A5793495}" type="pres">
      <dgm:prSet presAssocID="{A316C961-42DF-4D8E-8DB4-FB0B7E63ABF0}" presName="conn2-1" presStyleLbl="parChTrans1D3" presStyleIdx="1" presStyleCnt="6"/>
      <dgm:spPr/>
    </dgm:pt>
    <dgm:pt modelId="{066FFF20-F1FB-4A1D-AB04-1CE64C5117AC}" type="pres">
      <dgm:prSet presAssocID="{A316C961-42DF-4D8E-8DB4-FB0B7E63ABF0}" presName="connTx" presStyleLbl="parChTrans1D3" presStyleIdx="1" presStyleCnt="6"/>
      <dgm:spPr/>
    </dgm:pt>
    <dgm:pt modelId="{09876AD5-5B6B-4B48-ADCD-740357441A2D}" type="pres">
      <dgm:prSet presAssocID="{B4958360-0583-4D7B-B8C5-32C3F1C3CB5E}" presName="root2" presStyleCnt="0"/>
      <dgm:spPr/>
    </dgm:pt>
    <dgm:pt modelId="{907C0FC0-9704-43FC-8644-FB385355F2BC}" type="pres">
      <dgm:prSet presAssocID="{B4958360-0583-4D7B-B8C5-32C3F1C3CB5E}" presName="LevelTwoTextNode" presStyleLbl="node3" presStyleIdx="1" presStyleCnt="6" custScaleX="62859" custScaleY="46680">
        <dgm:presLayoutVars>
          <dgm:chPref val="3"/>
        </dgm:presLayoutVars>
      </dgm:prSet>
      <dgm:spPr/>
    </dgm:pt>
    <dgm:pt modelId="{58D491AC-97EE-4637-9BF6-7F4ABD49D0E3}" type="pres">
      <dgm:prSet presAssocID="{B4958360-0583-4D7B-B8C5-32C3F1C3CB5E}" presName="level3hierChild" presStyleCnt="0"/>
      <dgm:spPr/>
    </dgm:pt>
    <dgm:pt modelId="{30E17569-11A5-4631-B3D7-D6AB62AB1F10}" type="pres">
      <dgm:prSet presAssocID="{21BF2A7B-A4FA-4DC6-8944-698D02FA1023}" presName="conn2-1" presStyleLbl="parChTrans1D2" presStyleIdx="1" presStyleCnt="3"/>
      <dgm:spPr/>
    </dgm:pt>
    <dgm:pt modelId="{C29CE907-8191-44A0-A716-88ABAA7B2708}" type="pres">
      <dgm:prSet presAssocID="{21BF2A7B-A4FA-4DC6-8944-698D02FA1023}" presName="connTx" presStyleLbl="parChTrans1D2" presStyleIdx="1" presStyleCnt="3"/>
      <dgm:spPr/>
    </dgm:pt>
    <dgm:pt modelId="{0AC91B01-3D9A-43A7-8010-0AF8FE85E699}" type="pres">
      <dgm:prSet presAssocID="{2A00AA0F-48CA-4705-AB9D-A583B600F56A}" presName="root2" presStyleCnt="0"/>
      <dgm:spPr/>
    </dgm:pt>
    <dgm:pt modelId="{2E070F3C-9C7F-4380-8D37-AED40D0ABB79}" type="pres">
      <dgm:prSet presAssocID="{2A00AA0F-48CA-4705-AB9D-A583B600F56A}" presName="LevelTwoTextNode" presStyleLbl="node2" presStyleIdx="1" presStyleCnt="3" custScaleX="53744" custScaleY="56743" custLinFactNeighborX="46" custLinFactNeighborY="-94384">
        <dgm:presLayoutVars>
          <dgm:chPref val="3"/>
        </dgm:presLayoutVars>
      </dgm:prSet>
      <dgm:spPr/>
    </dgm:pt>
    <dgm:pt modelId="{1544CAAD-10EC-427F-9D85-4910F0B21EB6}" type="pres">
      <dgm:prSet presAssocID="{2A00AA0F-48CA-4705-AB9D-A583B600F56A}" presName="level3hierChild" presStyleCnt="0"/>
      <dgm:spPr/>
    </dgm:pt>
    <dgm:pt modelId="{5137D75C-2E91-4171-9E87-6DF9A682489F}" type="pres">
      <dgm:prSet presAssocID="{11CDB984-EC9A-482A-84A4-86446BA9AFEA}" presName="conn2-1" presStyleLbl="parChTrans1D3" presStyleIdx="2" presStyleCnt="6"/>
      <dgm:spPr/>
    </dgm:pt>
    <dgm:pt modelId="{32D49B6A-B0B8-4A6E-AD37-E0AFFD0048C4}" type="pres">
      <dgm:prSet presAssocID="{11CDB984-EC9A-482A-84A4-86446BA9AFEA}" presName="connTx" presStyleLbl="parChTrans1D3" presStyleIdx="2" presStyleCnt="6"/>
      <dgm:spPr/>
    </dgm:pt>
    <dgm:pt modelId="{72C14584-3FD1-40B7-9CB0-6BEB825AC43A}" type="pres">
      <dgm:prSet presAssocID="{D1F9FA5E-2C76-49D2-928F-A6F98B8A2BF8}" presName="root2" presStyleCnt="0"/>
      <dgm:spPr/>
    </dgm:pt>
    <dgm:pt modelId="{29FC12D3-4D37-4D5B-AAD6-C9840BA4163F}" type="pres">
      <dgm:prSet presAssocID="{D1F9FA5E-2C76-49D2-928F-A6F98B8A2BF8}" presName="LevelTwoTextNode" presStyleLbl="node3" presStyleIdx="2" presStyleCnt="6" custScaleX="56232" custScaleY="41392">
        <dgm:presLayoutVars>
          <dgm:chPref val="3"/>
        </dgm:presLayoutVars>
      </dgm:prSet>
      <dgm:spPr/>
    </dgm:pt>
    <dgm:pt modelId="{3A394DC8-E23D-47F1-8656-C9CD11FFCEE9}" type="pres">
      <dgm:prSet presAssocID="{D1F9FA5E-2C76-49D2-928F-A6F98B8A2BF8}" presName="level3hierChild" presStyleCnt="0"/>
      <dgm:spPr/>
    </dgm:pt>
    <dgm:pt modelId="{2AF3A6EB-C9C3-41D7-ADEF-25F8111B420E}" type="pres">
      <dgm:prSet presAssocID="{C884208C-B35E-49EF-AC05-906963ED29BA}" presName="conn2-1" presStyleLbl="parChTrans1D3" presStyleIdx="3" presStyleCnt="6"/>
      <dgm:spPr/>
    </dgm:pt>
    <dgm:pt modelId="{8E5E8D24-A413-400B-B3DA-06616B6A33E0}" type="pres">
      <dgm:prSet presAssocID="{C884208C-B35E-49EF-AC05-906963ED29BA}" presName="connTx" presStyleLbl="parChTrans1D3" presStyleIdx="3" presStyleCnt="6"/>
      <dgm:spPr/>
    </dgm:pt>
    <dgm:pt modelId="{436DD9C6-1B2C-432E-A156-D3A59810E7D5}" type="pres">
      <dgm:prSet presAssocID="{0FE2BCF1-D35C-4988-8C11-45EB87BCFA52}" presName="root2" presStyleCnt="0"/>
      <dgm:spPr/>
    </dgm:pt>
    <dgm:pt modelId="{EC56532A-742A-4B08-82BD-1DC7A9B09E0C}" type="pres">
      <dgm:prSet presAssocID="{0FE2BCF1-D35C-4988-8C11-45EB87BCFA52}" presName="LevelTwoTextNode" presStyleLbl="node3" presStyleIdx="3" presStyleCnt="6" custScaleX="52180" custScaleY="43720">
        <dgm:presLayoutVars>
          <dgm:chPref val="3"/>
        </dgm:presLayoutVars>
      </dgm:prSet>
      <dgm:spPr/>
    </dgm:pt>
    <dgm:pt modelId="{10A15DBB-B1F4-45E5-AFAC-A18D4B5AC08F}" type="pres">
      <dgm:prSet presAssocID="{0FE2BCF1-D35C-4988-8C11-45EB87BCFA52}" presName="level3hierChild" presStyleCnt="0"/>
      <dgm:spPr/>
    </dgm:pt>
    <dgm:pt modelId="{8859039D-F6C2-43A1-ADB5-F077571F073B}" type="pres">
      <dgm:prSet presAssocID="{5D2322BF-C42C-4FC9-806F-3EF539CD7C09}" presName="conn2-1" presStyleLbl="parChTrans1D2" presStyleIdx="2" presStyleCnt="3"/>
      <dgm:spPr/>
    </dgm:pt>
    <dgm:pt modelId="{107499A1-4229-438A-AFA2-85759E4A435A}" type="pres">
      <dgm:prSet presAssocID="{5D2322BF-C42C-4FC9-806F-3EF539CD7C09}" presName="connTx" presStyleLbl="parChTrans1D2" presStyleIdx="2" presStyleCnt="3"/>
      <dgm:spPr/>
    </dgm:pt>
    <dgm:pt modelId="{8EA2415E-E049-4EFF-BEBD-4340C5D6CB7B}" type="pres">
      <dgm:prSet presAssocID="{5FE715A5-FFB6-4013-8BC0-1987CD2490EA}" presName="root2" presStyleCnt="0"/>
      <dgm:spPr/>
    </dgm:pt>
    <dgm:pt modelId="{A807B274-6EBB-41C1-A3E1-529B07FCE532}" type="pres">
      <dgm:prSet presAssocID="{5FE715A5-FFB6-4013-8BC0-1987CD2490EA}" presName="LevelTwoTextNode" presStyleLbl="node2" presStyleIdx="2" presStyleCnt="3" custScaleX="51681" custScaleY="52216" custLinFactNeighborX="46" custLinFactNeighborY="-42872">
        <dgm:presLayoutVars>
          <dgm:chPref val="3"/>
        </dgm:presLayoutVars>
      </dgm:prSet>
      <dgm:spPr/>
    </dgm:pt>
    <dgm:pt modelId="{167F3289-C812-4E47-9C84-DA266AC8B72C}" type="pres">
      <dgm:prSet presAssocID="{5FE715A5-FFB6-4013-8BC0-1987CD2490EA}" presName="level3hierChild" presStyleCnt="0"/>
      <dgm:spPr/>
    </dgm:pt>
    <dgm:pt modelId="{15FD0897-C511-48A3-88CE-A98E42166EDF}" type="pres">
      <dgm:prSet presAssocID="{974C5B86-5738-43E4-A6CB-8F0E00E1A67E}" presName="conn2-1" presStyleLbl="parChTrans1D3" presStyleIdx="4" presStyleCnt="6"/>
      <dgm:spPr/>
    </dgm:pt>
    <dgm:pt modelId="{8CF0BADD-0525-4F96-81C9-310384975FB1}" type="pres">
      <dgm:prSet presAssocID="{974C5B86-5738-43E4-A6CB-8F0E00E1A67E}" presName="connTx" presStyleLbl="parChTrans1D3" presStyleIdx="4" presStyleCnt="6"/>
      <dgm:spPr/>
    </dgm:pt>
    <dgm:pt modelId="{84B34A66-583B-40ED-B2C5-9C5AF1BD8493}" type="pres">
      <dgm:prSet presAssocID="{501DA273-337A-4DCE-9BC3-40DC0B41F599}" presName="root2" presStyleCnt="0"/>
      <dgm:spPr/>
    </dgm:pt>
    <dgm:pt modelId="{136453E6-8909-40EF-820B-EA3B49B43ADE}" type="pres">
      <dgm:prSet presAssocID="{501DA273-337A-4DCE-9BC3-40DC0B41F599}" presName="LevelTwoTextNode" presStyleLbl="node3" presStyleIdx="4" presStyleCnt="6" custScaleX="55907" custScaleY="44643">
        <dgm:presLayoutVars>
          <dgm:chPref val="3"/>
        </dgm:presLayoutVars>
      </dgm:prSet>
      <dgm:spPr/>
    </dgm:pt>
    <dgm:pt modelId="{17DF9356-2098-419F-AF81-79154FE4FB8D}" type="pres">
      <dgm:prSet presAssocID="{501DA273-337A-4DCE-9BC3-40DC0B41F599}" presName="level3hierChild" presStyleCnt="0"/>
      <dgm:spPr/>
    </dgm:pt>
    <dgm:pt modelId="{E8153A01-9258-44F7-B7A6-A3EBAAE67C1F}" type="pres">
      <dgm:prSet presAssocID="{DBAE249D-E3E3-4651-A918-0ACB3BC0D7CC}" presName="conn2-1" presStyleLbl="parChTrans1D3" presStyleIdx="5" presStyleCnt="6"/>
      <dgm:spPr/>
    </dgm:pt>
    <dgm:pt modelId="{2055458E-5C2D-4522-98A5-E4B0BD3663EC}" type="pres">
      <dgm:prSet presAssocID="{DBAE249D-E3E3-4651-A918-0ACB3BC0D7CC}" presName="connTx" presStyleLbl="parChTrans1D3" presStyleIdx="5" presStyleCnt="6"/>
      <dgm:spPr/>
    </dgm:pt>
    <dgm:pt modelId="{6A845B50-9AE1-46D3-9F2E-D6B3BAFDCCA2}" type="pres">
      <dgm:prSet presAssocID="{CB8C54E0-3264-4279-9CCB-C15E5DD3F2C3}" presName="root2" presStyleCnt="0"/>
      <dgm:spPr/>
    </dgm:pt>
    <dgm:pt modelId="{A76098CA-37C5-43A6-9085-3CBB479EA9D9}" type="pres">
      <dgm:prSet presAssocID="{CB8C54E0-3264-4279-9CCB-C15E5DD3F2C3}" presName="LevelTwoTextNode" presStyleLbl="node3" presStyleIdx="5" presStyleCnt="6" custScaleX="60968" custScaleY="35945">
        <dgm:presLayoutVars>
          <dgm:chPref val="3"/>
        </dgm:presLayoutVars>
      </dgm:prSet>
      <dgm:spPr/>
    </dgm:pt>
    <dgm:pt modelId="{E85B6B0F-834D-43D1-BA4A-4B9F103836D3}" type="pres">
      <dgm:prSet presAssocID="{CB8C54E0-3264-4279-9CCB-C15E5DD3F2C3}" presName="level3hierChild" presStyleCnt="0"/>
      <dgm:spPr/>
    </dgm:pt>
  </dgm:ptLst>
  <dgm:cxnLst>
    <dgm:cxn modelId="{E8171B02-1D7B-4EBD-92FC-BC160B6EE995}" type="presOf" srcId="{0FE2BCF1-D35C-4988-8C11-45EB87BCFA52}" destId="{EC56532A-742A-4B08-82BD-1DC7A9B09E0C}" srcOrd="0" destOrd="0" presId="urn:microsoft.com/office/officeart/2005/8/layout/hierarchy2"/>
    <dgm:cxn modelId="{B35E8103-6815-4BD0-B315-7F23E2A6A884}" type="presOf" srcId="{CB8C54E0-3264-4279-9CCB-C15E5DD3F2C3}" destId="{A76098CA-37C5-43A6-9085-3CBB479EA9D9}" srcOrd="0" destOrd="0" presId="urn:microsoft.com/office/officeart/2005/8/layout/hierarchy2"/>
    <dgm:cxn modelId="{2173C303-EBDA-48E8-8FCF-A25C5877FF7F}" type="presOf" srcId="{A316C961-42DF-4D8E-8DB4-FB0B7E63ABF0}" destId="{066FFF20-F1FB-4A1D-AB04-1CE64C5117AC}" srcOrd="1" destOrd="0" presId="urn:microsoft.com/office/officeart/2005/8/layout/hierarchy2"/>
    <dgm:cxn modelId="{C947F604-B3C1-45FC-8E7D-9E0FB334FB30}" type="presOf" srcId="{A316C961-42DF-4D8E-8DB4-FB0B7E63ABF0}" destId="{6EE7CE00-2C11-41AE-9E42-C395A5793495}" srcOrd="0" destOrd="0" presId="urn:microsoft.com/office/officeart/2005/8/layout/hierarchy2"/>
    <dgm:cxn modelId="{F674A90F-BD41-420F-A497-99DBE4A619D8}" srcId="{5FE715A5-FFB6-4013-8BC0-1987CD2490EA}" destId="{CB8C54E0-3264-4279-9CCB-C15E5DD3F2C3}" srcOrd="1" destOrd="0" parTransId="{DBAE249D-E3E3-4651-A918-0ACB3BC0D7CC}" sibTransId="{9F09B511-33A2-4648-B8A2-0C253910679E}"/>
    <dgm:cxn modelId="{90AC0D15-8DC5-4158-83EF-95D6FBE32641}" srcId="{5FE715A5-FFB6-4013-8BC0-1987CD2490EA}" destId="{501DA273-337A-4DCE-9BC3-40DC0B41F599}" srcOrd="0" destOrd="0" parTransId="{974C5B86-5738-43E4-A6CB-8F0E00E1A67E}" sibTransId="{E3A6FFA0-1A2B-486D-94E2-8A9F86853A9B}"/>
    <dgm:cxn modelId="{715B751A-01DC-47AD-AEE2-C56615D69B9C}" srcId="{2A00AA0F-48CA-4705-AB9D-A583B600F56A}" destId="{0FE2BCF1-D35C-4988-8C11-45EB87BCFA52}" srcOrd="1" destOrd="0" parTransId="{C884208C-B35E-49EF-AC05-906963ED29BA}" sibTransId="{E24B6E62-40D6-4FD2-A00B-DBD941214983}"/>
    <dgm:cxn modelId="{3EC2C820-06C7-4CA5-9088-8BCFBA742A82}" srcId="{550D8306-5B5E-4167-B5E9-B07A84C576A8}" destId="{9EDFD126-E13A-4F35-BB0B-6F09E9874F4A}" srcOrd="0" destOrd="0" parTransId="{9BD733B2-788D-4A26-8717-EA1A25797163}" sibTransId="{E90CF982-145A-42CE-99FC-3655265D50C3}"/>
    <dgm:cxn modelId="{BF430A27-EE30-4781-B041-3B70EC9BF15F}" type="presOf" srcId="{974C5B86-5738-43E4-A6CB-8F0E00E1A67E}" destId="{8CF0BADD-0525-4F96-81C9-310384975FB1}" srcOrd="1" destOrd="0" presId="urn:microsoft.com/office/officeart/2005/8/layout/hierarchy2"/>
    <dgm:cxn modelId="{830EA73A-E16D-4C4C-9CDC-E80A46F30F67}" type="presOf" srcId="{501DA273-337A-4DCE-9BC3-40DC0B41F599}" destId="{136453E6-8909-40EF-820B-EA3B49B43ADE}" srcOrd="0" destOrd="0" presId="urn:microsoft.com/office/officeart/2005/8/layout/hierarchy2"/>
    <dgm:cxn modelId="{737BEF42-241A-4648-A071-1EE4C1CF635E}" type="presOf" srcId="{11CDB984-EC9A-482A-84A4-86446BA9AFEA}" destId="{32D49B6A-B0B8-4A6E-AD37-E0AFFD0048C4}" srcOrd="1" destOrd="0" presId="urn:microsoft.com/office/officeart/2005/8/layout/hierarchy2"/>
    <dgm:cxn modelId="{212BD544-6E33-4938-A757-6F94031FF3CC}" type="presOf" srcId="{D1F9FA5E-2C76-49D2-928F-A6F98B8A2BF8}" destId="{29FC12D3-4D37-4D5B-AAD6-C9840BA4163F}" srcOrd="0" destOrd="0" presId="urn:microsoft.com/office/officeart/2005/8/layout/hierarchy2"/>
    <dgm:cxn modelId="{51C65951-CEFD-4E62-A889-26F5CE917924}" srcId="{550D8306-5B5E-4167-B5E9-B07A84C576A8}" destId="{2A00AA0F-48CA-4705-AB9D-A583B600F56A}" srcOrd="1" destOrd="0" parTransId="{21BF2A7B-A4FA-4DC6-8944-698D02FA1023}" sibTransId="{E2F0632F-2A28-45A8-9BCE-B0985DD3A846}"/>
    <dgm:cxn modelId="{80A52B78-0E2E-4549-A046-689B63D1B408}" type="presOf" srcId="{5FE715A5-FFB6-4013-8BC0-1987CD2490EA}" destId="{A807B274-6EBB-41C1-A3E1-529B07FCE532}" srcOrd="0" destOrd="0" presId="urn:microsoft.com/office/officeart/2005/8/layout/hierarchy2"/>
    <dgm:cxn modelId="{453B647B-F73E-4BA8-B790-E4ACD78D4430}" type="presOf" srcId="{5D2322BF-C42C-4FC9-806F-3EF539CD7C09}" destId="{8859039D-F6C2-43A1-ADB5-F077571F073B}" srcOrd="0" destOrd="0" presId="urn:microsoft.com/office/officeart/2005/8/layout/hierarchy2"/>
    <dgm:cxn modelId="{7510BC7B-FE2F-43EA-83A9-C080F2D9FA80}" type="presOf" srcId="{9E170480-96F4-4644-9418-0228527C5759}" destId="{77B26183-3254-432E-B9F4-E576350B63CF}" srcOrd="0" destOrd="0" presId="urn:microsoft.com/office/officeart/2005/8/layout/hierarchy2"/>
    <dgm:cxn modelId="{74F8757E-EDAA-4D21-BCDD-53DE85000FF7}" srcId="{9EDFD126-E13A-4F35-BB0B-6F09E9874F4A}" destId="{F03D1004-3DEC-491B-96FC-58320CFC15E6}" srcOrd="0" destOrd="0" parTransId="{9E170480-96F4-4644-9418-0228527C5759}" sibTransId="{62014065-85AE-4E23-AB2E-6A45E12A9BBC}"/>
    <dgm:cxn modelId="{C9D7087F-13DD-47A4-A94A-813CF45DF107}" type="presOf" srcId="{9EDFD126-E13A-4F35-BB0B-6F09E9874F4A}" destId="{906FB6E5-FE5D-4BAA-A331-53E3ECD6B99D}" srcOrd="0" destOrd="0" presId="urn:microsoft.com/office/officeart/2005/8/layout/hierarchy2"/>
    <dgm:cxn modelId="{AB51A084-B70B-4FE1-9321-0FF2F45AECC4}" type="presOf" srcId="{9E170480-96F4-4644-9418-0228527C5759}" destId="{1B67439C-FD03-41B3-B2D6-8198ECFE38DE}" srcOrd="1" destOrd="0" presId="urn:microsoft.com/office/officeart/2005/8/layout/hierarchy2"/>
    <dgm:cxn modelId="{0C97CF8D-B553-491E-A72D-5E56179DF46E}" srcId="{0ED87063-31E5-4F7D-BB8A-3CD5EF847A0E}" destId="{550D8306-5B5E-4167-B5E9-B07A84C576A8}" srcOrd="0" destOrd="0" parTransId="{A7DED27F-DD62-4162-8544-577C4EA70755}" sibTransId="{297A9D98-531F-4BA8-98AC-67437CF0A480}"/>
    <dgm:cxn modelId="{6F97228E-14BA-4B89-B34D-25D3058E9861}" type="presOf" srcId="{0ED87063-31E5-4F7D-BB8A-3CD5EF847A0E}" destId="{ABDCE57E-851F-43C3-B4DA-D691932E443F}" srcOrd="0" destOrd="0" presId="urn:microsoft.com/office/officeart/2005/8/layout/hierarchy2"/>
    <dgm:cxn modelId="{3F5F2F8E-F674-4B94-ABB1-4086CE53213E}" srcId="{2A00AA0F-48CA-4705-AB9D-A583B600F56A}" destId="{D1F9FA5E-2C76-49D2-928F-A6F98B8A2BF8}" srcOrd="0" destOrd="0" parTransId="{11CDB984-EC9A-482A-84A4-86446BA9AFEA}" sibTransId="{5B698202-3F27-478C-8DDF-F2E7D9075069}"/>
    <dgm:cxn modelId="{05C5B291-FE74-4212-B90B-FF9C4EA7DFEB}" type="presOf" srcId="{DBAE249D-E3E3-4651-A918-0ACB3BC0D7CC}" destId="{E8153A01-9258-44F7-B7A6-A3EBAAE67C1F}" srcOrd="0" destOrd="0" presId="urn:microsoft.com/office/officeart/2005/8/layout/hierarchy2"/>
    <dgm:cxn modelId="{2476A097-EB5D-4E89-B42C-40B1A72926B8}" type="presOf" srcId="{C884208C-B35E-49EF-AC05-906963ED29BA}" destId="{8E5E8D24-A413-400B-B3DA-06616B6A33E0}" srcOrd="1" destOrd="0" presId="urn:microsoft.com/office/officeart/2005/8/layout/hierarchy2"/>
    <dgm:cxn modelId="{F6FB119F-2D42-4057-8AB4-6B9B21617252}" type="presOf" srcId="{11CDB984-EC9A-482A-84A4-86446BA9AFEA}" destId="{5137D75C-2E91-4171-9E87-6DF9A682489F}" srcOrd="0" destOrd="0" presId="urn:microsoft.com/office/officeart/2005/8/layout/hierarchy2"/>
    <dgm:cxn modelId="{1513249F-E274-407A-A952-AFD4DE27C13A}" type="presOf" srcId="{F03D1004-3DEC-491B-96FC-58320CFC15E6}" destId="{2C8CC847-DFF8-4AD8-AA87-3BA024684EC3}" srcOrd="0" destOrd="0" presId="urn:microsoft.com/office/officeart/2005/8/layout/hierarchy2"/>
    <dgm:cxn modelId="{604BB5A5-F07E-453A-A3E2-3F2E78A157FB}" type="presOf" srcId="{DBAE249D-E3E3-4651-A918-0ACB3BC0D7CC}" destId="{2055458E-5C2D-4522-98A5-E4B0BD3663EC}" srcOrd="1" destOrd="0" presId="urn:microsoft.com/office/officeart/2005/8/layout/hierarchy2"/>
    <dgm:cxn modelId="{18D545B1-9EEB-42ED-A851-E9FA3349DE48}" type="presOf" srcId="{B4958360-0583-4D7B-B8C5-32C3F1C3CB5E}" destId="{907C0FC0-9704-43FC-8644-FB385355F2BC}" srcOrd="0" destOrd="0" presId="urn:microsoft.com/office/officeart/2005/8/layout/hierarchy2"/>
    <dgm:cxn modelId="{14EA50BA-A84B-4AE8-9E0B-837EFEF63163}" type="presOf" srcId="{9BD733B2-788D-4A26-8717-EA1A25797163}" destId="{718F140E-14E0-4F73-AA19-4F21A17EC85D}" srcOrd="0" destOrd="0" presId="urn:microsoft.com/office/officeart/2005/8/layout/hierarchy2"/>
    <dgm:cxn modelId="{0092B6BC-6C22-42B3-B837-2E77857A920E}" srcId="{550D8306-5B5E-4167-B5E9-B07A84C576A8}" destId="{5FE715A5-FFB6-4013-8BC0-1987CD2490EA}" srcOrd="2" destOrd="0" parTransId="{5D2322BF-C42C-4FC9-806F-3EF539CD7C09}" sibTransId="{BCEA6613-CA41-43AE-8F7B-69A8EE8EE394}"/>
    <dgm:cxn modelId="{DF5B9CCF-B466-4157-BA8A-71BEED4F3EA4}" type="presOf" srcId="{C884208C-B35E-49EF-AC05-906963ED29BA}" destId="{2AF3A6EB-C9C3-41D7-ADEF-25F8111B420E}" srcOrd="0" destOrd="0" presId="urn:microsoft.com/office/officeart/2005/8/layout/hierarchy2"/>
    <dgm:cxn modelId="{28E4D6CF-C0D3-4C7D-A2E1-77DC0013D6ED}" type="presOf" srcId="{550D8306-5B5E-4167-B5E9-B07A84C576A8}" destId="{1211E366-0EDA-4D4E-A8F8-2CCF1FBD6BCE}" srcOrd="0" destOrd="0" presId="urn:microsoft.com/office/officeart/2005/8/layout/hierarchy2"/>
    <dgm:cxn modelId="{A7F39CD2-F282-4853-91A7-515F800C1C79}" type="presOf" srcId="{974C5B86-5738-43E4-A6CB-8F0E00E1A67E}" destId="{15FD0897-C511-48A3-88CE-A98E42166EDF}" srcOrd="0" destOrd="0" presId="urn:microsoft.com/office/officeart/2005/8/layout/hierarchy2"/>
    <dgm:cxn modelId="{98C56AD9-F690-4E2A-A4A8-59E819819800}" srcId="{9EDFD126-E13A-4F35-BB0B-6F09E9874F4A}" destId="{B4958360-0583-4D7B-B8C5-32C3F1C3CB5E}" srcOrd="1" destOrd="0" parTransId="{A316C961-42DF-4D8E-8DB4-FB0B7E63ABF0}" sibTransId="{22685AE3-3F59-42CC-8BFE-4E4AA95C99D4}"/>
    <dgm:cxn modelId="{F4AD23DC-5D44-4C68-A165-7BB441DBC093}" type="presOf" srcId="{21BF2A7B-A4FA-4DC6-8944-698D02FA1023}" destId="{30E17569-11A5-4631-B3D7-D6AB62AB1F10}" srcOrd="0" destOrd="0" presId="urn:microsoft.com/office/officeart/2005/8/layout/hierarchy2"/>
    <dgm:cxn modelId="{8EAC48DC-8330-4B5B-99E1-781A3C54A5D7}" type="presOf" srcId="{5D2322BF-C42C-4FC9-806F-3EF539CD7C09}" destId="{107499A1-4229-438A-AFA2-85759E4A435A}" srcOrd="1" destOrd="0" presId="urn:microsoft.com/office/officeart/2005/8/layout/hierarchy2"/>
    <dgm:cxn modelId="{68ABDCEE-AA5B-4368-AD8B-EC9891076A05}" type="presOf" srcId="{9BD733B2-788D-4A26-8717-EA1A25797163}" destId="{688EF979-897C-4B5A-AB5E-4AAA22831CC2}" srcOrd="1" destOrd="0" presId="urn:microsoft.com/office/officeart/2005/8/layout/hierarchy2"/>
    <dgm:cxn modelId="{A8AAE1FA-CE6B-4937-B12F-66EAD73C283C}" type="presOf" srcId="{21BF2A7B-A4FA-4DC6-8944-698D02FA1023}" destId="{C29CE907-8191-44A0-A716-88ABAA7B2708}" srcOrd="1" destOrd="0" presId="urn:microsoft.com/office/officeart/2005/8/layout/hierarchy2"/>
    <dgm:cxn modelId="{2F5105FB-B657-4A77-91A5-B8D0CE2886AA}" type="presOf" srcId="{2A00AA0F-48CA-4705-AB9D-A583B600F56A}" destId="{2E070F3C-9C7F-4380-8D37-AED40D0ABB79}" srcOrd="0" destOrd="0" presId="urn:microsoft.com/office/officeart/2005/8/layout/hierarchy2"/>
    <dgm:cxn modelId="{49D002D1-F40C-42E3-9EEF-12CF3C72E127}" type="presParOf" srcId="{ABDCE57E-851F-43C3-B4DA-D691932E443F}" destId="{E3FA3493-BC71-4C11-92C1-A0164DE52ACB}" srcOrd="0" destOrd="0" presId="urn:microsoft.com/office/officeart/2005/8/layout/hierarchy2"/>
    <dgm:cxn modelId="{79DA50D2-A419-42BF-BAF6-72D33C41A8B1}" type="presParOf" srcId="{E3FA3493-BC71-4C11-92C1-A0164DE52ACB}" destId="{1211E366-0EDA-4D4E-A8F8-2CCF1FBD6BCE}" srcOrd="0" destOrd="0" presId="urn:microsoft.com/office/officeart/2005/8/layout/hierarchy2"/>
    <dgm:cxn modelId="{74A1F791-A684-4855-A75A-481CB055CEF5}" type="presParOf" srcId="{E3FA3493-BC71-4C11-92C1-A0164DE52ACB}" destId="{AB978D20-9F9C-4F9A-8178-8D05E22D763C}" srcOrd="1" destOrd="0" presId="urn:microsoft.com/office/officeart/2005/8/layout/hierarchy2"/>
    <dgm:cxn modelId="{FA52A6C7-8DEE-489D-BBA5-E0C98178489D}" type="presParOf" srcId="{AB978D20-9F9C-4F9A-8178-8D05E22D763C}" destId="{718F140E-14E0-4F73-AA19-4F21A17EC85D}" srcOrd="0" destOrd="0" presId="urn:microsoft.com/office/officeart/2005/8/layout/hierarchy2"/>
    <dgm:cxn modelId="{71ADCB65-03D0-41A5-A2E0-545F7304464E}" type="presParOf" srcId="{718F140E-14E0-4F73-AA19-4F21A17EC85D}" destId="{688EF979-897C-4B5A-AB5E-4AAA22831CC2}" srcOrd="0" destOrd="0" presId="urn:microsoft.com/office/officeart/2005/8/layout/hierarchy2"/>
    <dgm:cxn modelId="{EC2486DA-77C4-44F3-97EA-144728140589}" type="presParOf" srcId="{AB978D20-9F9C-4F9A-8178-8D05E22D763C}" destId="{E9025008-5649-46CE-A085-CDDFFCE9A490}" srcOrd="1" destOrd="0" presId="urn:microsoft.com/office/officeart/2005/8/layout/hierarchy2"/>
    <dgm:cxn modelId="{F4DA50A3-6353-43C8-8EAA-2E40482AB7ED}" type="presParOf" srcId="{E9025008-5649-46CE-A085-CDDFFCE9A490}" destId="{906FB6E5-FE5D-4BAA-A331-53E3ECD6B99D}" srcOrd="0" destOrd="0" presId="urn:microsoft.com/office/officeart/2005/8/layout/hierarchy2"/>
    <dgm:cxn modelId="{38488862-4EB9-475C-A76E-B9E696CD994A}" type="presParOf" srcId="{E9025008-5649-46CE-A085-CDDFFCE9A490}" destId="{E4FE704C-3224-4746-AB00-64A67B508056}" srcOrd="1" destOrd="0" presId="urn:microsoft.com/office/officeart/2005/8/layout/hierarchy2"/>
    <dgm:cxn modelId="{863B8908-B189-49A4-AF61-945784B5833A}" type="presParOf" srcId="{E4FE704C-3224-4746-AB00-64A67B508056}" destId="{77B26183-3254-432E-B9F4-E576350B63CF}" srcOrd="0" destOrd="0" presId="urn:microsoft.com/office/officeart/2005/8/layout/hierarchy2"/>
    <dgm:cxn modelId="{80CA28AD-6C0E-48F9-84FC-CB8829D20859}" type="presParOf" srcId="{77B26183-3254-432E-B9F4-E576350B63CF}" destId="{1B67439C-FD03-41B3-B2D6-8198ECFE38DE}" srcOrd="0" destOrd="0" presId="urn:microsoft.com/office/officeart/2005/8/layout/hierarchy2"/>
    <dgm:cxn modelId="{6F03ADDA-3524-4F89-B7EF-CC2C5D0077ED}" type="presParOf" srcId="{E4FE704C-3224-4746-AB00-64A67B508056}" destId="{C1C702C2-AD56-4E8E-ACC1-D1CF3EEB5408}" srcOrd="1" destOrd="0" presId="urn:microsoft.com/office/officeart/2005/8/layout/hierarchy2"/>
    <dgm:cxn modelId="{9CF7645B-BA8C-4212-B8CA-870A2A2C777F}" type="presParOf" srcId="{C1C702C2-AD56-4E8E-ACC1-D1CF3EEB5408}" destId="{2C8CC847-DFF8-4AD8-AA87-3BA024684EC3}" srcOrd="0" destOrd="0" presId="urn:microsoft.com/office/officeart/2005/8/layout/hierarchy2"/>
    <dgm:cxn modelId="{F71492E3-C52F-43C7-B1E0-D9C1F5C5214D}" type="presParOf" srcId="{C1C702C2-AD56-4E8E-ACC1-D1CF3EEB5408}" destId="{38D4228F-8C27-4ED7-A1F3-C4DC45D960F8}" srcOrd="1" destOrd="0" presId="urn:microsoft.com/office/officeart/2005/8/layout/hierarchy2"/>
    <dgm:cxn modelId="{D12EE6DE-A658-40AE-B4D3-2A9EE2AB11D3}" type="presParOf" srcId="{E4FE704C-3224-4746-AB00-64A67B508056}" destId="{6EE7CE00-2C11-41AE-9E42-C395A5793495}" srcOrd="2" destOrd="0" presId="urn:microsoft.com/office/officeart/2005/8/layout/hierarchy2"/>
    <dgm:cxn modelId="{EA6B33BC-06D2-45FC-9503-EF035E8218FE}" type="presParOf" srcId="{6EE7CE00-2C11-41AE-9E42-C395A5793495}" destId="{066FFF20-F1FB-4A1D-AB04-1CE64C5117AC}" srcOrd="0" destOrd="0" presId="urn:microsoft.com/office/officeart/2005/8/layout/hierarchy2"/>
    <dgm:cxn modelId="{EA105350-3920-4DA8-BDA8-1D941D09593A}" type="presParOf" srcId="{E4FE704C-3224-4746-AB00-64A67B508056}" destId="{09876AD5-5B6B-4B48-ADCD-740357441A2D}" srcOrd="3" destOrd="0" presId="urn:microsoft.com/office/officeart/2005/8/layout/hierarchy2"/>
    <dgm:cxn modelId="{83BFAE2E-354F-4E64-9A8E-AC67FA0A2EC9}" type="presParOf" srcId="{09876AD5-5B6B-4B48-ADCD-740357441A2D}" destId="{907C0FC0-9704-43FC-8644-FB385355F2BC}" srcOrd="0" destOrd="0" presId="urn:microsoft.com/office/officeart/2005/8/layout/hierarchy2"/>
    <dgm:cxn modelId="{D42517B9-664B-4C2F-8227-16276487A5D6}" type="presParOf" srcId="{09876AD5-5B6B-4B48-ADCD-740357441A2D}" destId="{58D491AC-97EE-4637-9BF6-7F4ABD49D0E3}" srcOrd="1" destOrd="0" presId="urn:microsoft.com/office/officeart/2005/8/layout/hierarchy2"/>
    <dgm:cxn modelId="{088F6D58-1F3D-49FE-9924-6C7A8E164CBC}" type="presParOf" srcId="{AB978D20-9F9C-4F9A-8178-8D05E22D763C}" destId="{30E17569-11A5-4631-B3D7-D6AB62AB1F10}" srcOrd="2" destOrd="0" presId="urn:microsoft.com/office/officeart/2005/8/layout/hierarchy2"/>
    <dgm:cxn modelId="{23F3C23E-7B8F-44B1-91DF-F4AD1B4F5D0A}" type="presParOf" srcId="{30E17569-11A5-4631-B3D7-D6AB62AB1F10}" destId="{C29CE907-8191-44A0-A716-88ABAA7B2708}" srcOrd="0" destOrd="0" presId="urn:microsoft.com/office/officeart/2005/8/layout/hierarchy2"/>
    <dgm:cxn modelId="{DEE193EB-2F28-410D-9A83-75ED4329D785}" type="presParOf" srcId="{AB978D20-9F9C-4F9A-8178-8D05E22D763C}" destId="{0AC91B01-3D9A-43A7-8010-0AF8FE85E699}" srcOrd="3" destOrd="0" presId="urn:microsoft.com/office/officeart/2005/8/layout/hierarchy2"/>
    <dgm:cxn modelId="{51183DA6-0EA0-4182-949D-B7E49ED84818}" type="presParOf" srcId="{0AC91B01-3D9A-43A7-8010-0AF8FE85E699}" destId="{2E070F3C-9C7F-4380-8D37-AED40D0ABB79}" srcOrd="0" destOrd="0" presId="urn:microsoft.com/office/officeart/2005/8/layout/hierarchy2"/>
    <dgm:cxn modelId="{DA35CA68-0918-429F-8C64-502BE40CB2E1}" type="presParOf" srcId="{0AC91B01-3D9A-43A7-8010-0AF8FE85E699}" destId="{1544CAAD-10EC-427F-9D85-4910F0B21EB6}" srcOrd="1" destOrd="0" presId="urn:microsoft.com/office/officeart/2005/8/layout/hierarchy2"/>
    <dgm:cxn modelId="{A5815213-0AFE-4BDD-BB1A-CB1BC2404881}" type="presParOf" srcId="{1544CAAD-10EC-427F-9D85-4910F0B21EB6}" destId="{5137D75C-2E91-4171-9E87-6DF9A682489F}" srcOrd="0" destOrd="0" presId="urn:microsoft.com/office/officeart/2005/8/layout/hierarchy2"/>
    <dgm:cxn modelId="{9924B3C4-48C8-4242-B69A-A0184E040379}" type="presParOf" srcId="{5137D75C-2E91-4171-9E87-6DF9A682489F}" destId="{32D49B6A-B0B8-4A6E-AD37-E0AFFD0048C4}" srcOrd="0" destOrd="0" presId="urn:microsoft.com/office/officeart/2005/8/layout/hierarchy2"/>
    <dgm:cxn modelId="{CE0C89E7-55C4-4AAB-A307-3EF681C36FC0}" type="presParOf" srcId="{1544CAAD-10EC-427F-9D85-4910F0B21EB6}" destId="{72C14584-3FD1-40B7-9CB0-6BEB825AC43A}" srcOrd="1" destOrd="0" presId="urn:microsoft.com/office/officeart/2005/8/layout/hierarchy2"/>
    <dgm:cxn modelId="{F1337D23-6ABC-4D48-810D-FAE5E608BE96}" type="presParOf" srcId="{72C14584-3FD1-40B7-9CB0-6BEB825AC43A}" destId="{29FC12D3-4D37-4D5B-AAD6-C9840BA4163F}" srcOrd="0" destOrd="0" presId="urn:microsoft.com/office/officeart/2005/8/layout/hierarchy2"/>
    <dgm:cxn modelId="{0B31C515-8476-4A7F-A9DE-07FCDFEDD71B}" type="presParOf" srcId="{72C14584-3FD1-40B7-9CB0-6BEB825AC43A}" destId="{3A394DC8-E23D-47F1-8656-C9CD11FFCEE9}" srcOrd="1" destOrd="0" presId="urn:microsoft.com/office/officeart/2005/8/layout/hierarchy2"/>
    <dgm:cxn modelId="{4DAF9B65-70A1-4787-99B2-6078A97CE29F}" type="presParOf" srcId="{1544CAAD-10EC-427F-9D85-4910F0B21EB6}" destId="{2AF3A6EB-C9C3-41D7-ADEF-25F8111B420E}" srcOrd="2" destOrd="0" presId="urn:microsoft.com/office/officeart/2005/8/layout/hierarchy2"/>
    <dgm:cxn modelId="{56EBC3F6-5AE6-4286-AA36-B970E29109AC}" type="presParOf" srcId="{2AF3A6EB-C9C3-41D7-ADEF-25F8111B420E}" destId="{8E5E8D24-A413-400B-B3DA-06616B6A33E0}" srcOrd="0" destOrd="0" presId="urn:microsoft.com/office/officeart/2005/8/layout/hierarchy2"/>
    <dgm:cxn modelId="{960DD8B2-7B0F-48DC-A698-942CEE40F10F}" type="presParOf" srcId="{1544CAAD-10EC-427F-9D85-4910F0B21EB6}" destId="{436DD9C6-1B2C-432E-A156-D3A59810E7D5}" srcOrd="3" destOrd="0" presId="urn:microsoft.com/office/officeart/2005/8/layout/hierarchy2"/>
    <dgm:cxn modelId="{CF8D5EA4-5B19-4007-8E0E-75BAE2A2A324}" type="presParOf" srcId="{436DD9C6-1B2C-432E-A156-D3A59810E7D5}" destId="{EC56532A-742A-4B08-82BD-1DC7A9B09E0C}" srcOrd="0" destOrd="0" presId="urn:microsoft.com/office/officeart/2005/8/layout/hierarchy2"/>
    <dgm:cxn modelId="{D12009DB-DAF7-48DA-8750-A4E603ED4DFB}" type="presParOf" srcId="{436DD9C6-1B2C-432E-A156-D3A59810E7D5}" destId="{10A15DBB-B1F4-45E5-AFAC-A18D4B5AC08F}" srcOrd="1" destOrd="0" presId="urn:microsoft.com/office/officeart/2005/8/layout/hierarchy2"/>
    <dgm:cxn modelId="{D4671BDC-9A5E-44FD-8C93-94FCC623F822}" type="presParOf" srcId="{AB978D20-9F9C-4F9A-8178-8D05E22D763C}" destId="{8859039D-F6C2-43A1-ADB5-F077571F073B}" srcOrd="4" destOrd="0" presId="urn:microsoft.com/office/officeart/2005/8/layout/hierarchy2"/>
    <dgm:cxn modelId="{4CAC74C4-9B39-43A8-BD84-6ED70EAE69DB}" type="presParOf" srcId="{8859039D-F6C2-43A1-ADB5-F077571F073B}" destId="{107499A1-4229-438A-AFA2-85759E4A435A}" srcOrd="0" destOrd="0" presId="urn:microsoft.com/office/officeart/2005/8/layout/hierarchy2"/>
    <dgm:cxn modelId="{5007336B-AE60-40FE-A830-C9DA3A2EB0D5}" type="presParOf" srcId="{AB978D20-9F9C-4F9A-8178-8D05E22D763C}" destId="{8EA2415E-E049-4EFF-BEBD-4340C5D6CB7B}" srcOrd="5" destOrd="0" presId="urn:microsoft.com/office/officeart/2005/8/layout/hierarchy2"/>
    <dgm:cxn modelId="{B384B15B-5830-4009-9859-9D40692D5B2F}" type="presParOf" srcId="{8EA2415E-E049-4EFF-BEBD-4340C5D6CB7B}" destId="{A807B274-6EBB-41C1-A3E1-529B07FCE532}" srcOrd="0" destOrd="0" presId="urn:microsoft.com/office/officeart/2005/8/layout/hierarchy2"/>
    <dgm:cxn modelId="{C396FAA4-7830-45CE-B178-2431F91B2166}" type="presParOf" srcId="{8EA2415E-E049-4EFF-BEBD-4340C5D6CB7B}" destId="{167F3289-C812-4E47-9C84-DA266AC8B72C}" srcOrd="1" destOrd="0" presId="urn:microsoft.com/office/officeart/2005/8/layout/hierarchy2"/>
    <dgm:cxn modelId="{3116739A-2B0E-447F-A933-A48226790A63}" type="presParOf" srcId="{167F3289-C812-4E47-9C84-DA266AC8B72C}" destId="{15FD0897-C511-48A3-88CE-A98E42166EDF}" srcOrd="0" destOrd="0" presId="urn:microsoft.com/office/officeart/2005/8/layout/hierarchy2"/>
    <dgm:cxn modelId="{4A08A3AE-C86B-4857-9B56-25AB8FF85875}" type="presParOf" srcId="{15FD0897-C511-48A3-88CE-A98E42166EDF}" destId="{8CF0BADD-0525-4F96-81C9-310384975FB1}" srcOrd="0" destOrd="0" presId="urn:microsoft.com/office/officeart/2005/8/layout/hierarchy2"/>
    <dgm:cxn modelId="{3D499058-3665-4F15-8A5C-F0455D6E746C}" type="presParOf" srcId="{167F3289-C812-4E47-9C84-DA266AC8B72C}" destId="{84B34A66-583B-40ED-B2C5-9C5AF1BD8493}" srcOrd="1" destOrd="0" presId="urn:microsoft.com/office/officeart/2005/8/layout/hierarchy2"/>
    <dgm:cxn modelId="{C4A35D88-830F-4118-AE7E-5287D30D0583}" type="presParOf" srcId="{84B34A66-583B-40ED-B2C5-9C5AF1BD8493}" destId="{136453E6-8909-40EF-820B-EA3B49B43ADE}" srcOrd="0" destOrd="0" presId="urn:microsoft.com/office/officeart/2005/8/layout/hierarchy2"/>
    <dgm:cxn modelId="{482450C4-BB79-4C85-B7FD-3AC56E71E6B4}" type="presParOf" srcId="{84B34A66-583B-40ED-B2C5-9C5AF1BD8493}" destId="{17DF9356-2098-419F-AF81-79154FE4FB8D}" srcOrd="1" destOrd="0" presId="urn:microsoft.com/office/officeart/2005/8/layout/hierarchy2"/>
    <dgm:cxn modelId="{4D2297B1-3D5B-4B27-9B2A-298ABB39621D}" type="presParOf" srcId="{167F3289-C812-4E47-9C84-DA266AC8B72C}" destId="{E8153A01-9258-44F7-B7A6-A3EBAAE67C1F}" srcOrd="2" destOrd="0" presId="urn:microsoft.com/office/officeart/2005/8/layout/hierarchy2"/>
    <dgm:cxn modelId="{E4EB4340-FB44-4ED3-AF18-5A650C826484}" type="presParOf" srcId="{E8153A01-9258-44F7-B7A6-A3EBAAE67C1F}" destId="{2055458E-5C2D-4522-98A5-E4B0BD3663EC}" srcOrd="0" destOrd="0" presId="urn:microsoft.com/office/officeart/2005/8/layout/hierarchy2"/>
    <dgm:cxn modelId="{DB186A62-1B87-4BD0-9FC2-F89E87BA914A}" type="presParOf" srcId="{167F3289-C812-4E47-9C84-DA266AC8B72C}" destId="{6A845B50-9AE1-46D3-9F2E-D6B3BAFDCCA2}" srcOrd="3" destOrd="0" presId="urn:microsoft.com/office/officeart/2005/8/layout/hierarchy2"/>
    <dgm:cxn modelId="{8AC10478-B906-48C9-9046-BE6C0DDB6A9E}" type="presParOf" srcId="{6A845B50-9AE1-46D3-9F2E-D6B3BAFDCCA2}" destId="{A76098CA-37C5-43A6-9085-3CBB479EA9D9}" srcOrd="0" destOrd="0" presId="urn:microsoft.com/office/officeart/2005/8/layout/hierarchy2"/>
    <dgm:cxn modelId="{035A4939-438D-4C88-B092-36C612C4CE72}" type="presParOf" srcId="{6A845B50-9AE1-46D3-9F2E-D6B3BAFDCCA2}" destId="{E85B6B0F-834D-43D1-BA4A-4B9F103836D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C2378B-3BBB-4A21-9472-068ABFECA5A9}">
      <dsp:nvSpPr>
        <dsp:cNvPr id="0" name=""/>
        <dsp:cNvSpPr/>
      </dsp:nvSpPr>
      <dsp:spPr>
        <a:xfrm>
          <a:off x="2427210" y="484006"/>
          <a:ext cx="4346300" cy="4346300"/>
        </a:xfrm>
        <a:prstGeom prst="blockArc">
          <a:avLst>
            <a:gd name="adj1" fmla="val 13500000"/>
            <a:gd name="adj2" fmla="val 16200000"/>
            <a:gd name="adj3" fmla="val 343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E4CF0C-F635-451D-A83F-6BC1E0422FE7}">
      <dsp:nvSpPr>
        <dsp:cNvPr id="0" name=""/>
        <dsp:cNvSpPr/>
      </dsp:nvSpPr>
      <dsp:spPr>
        <a:xfrm>
          <a:off x="2475121" y="434525"/>
          <a:ext cx="4346300" cy="4346300"/>
        </a:xfrm>
        <a:prstGeom prst="blockArc">
          <a:avLst>
            <a:gd name="adj1" fmla="val 10546790"/>
            <a:gd name="adj2" fmla="val 13389137"/>
            <a:gd name="adj3" fmla="val 343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5E0D77-4E3A-4B7B-BC61-D4D1286B94C0}">
      <dsp:nvSpPr>
        <dsp:cNvPr id="0" name=""/>
        <dsp:cNvSpPr/>
      </dsp:nvSpPr>
      <dsp:spPr>
        <a:xfrm>
          <a:off x="2480261" y="538990"/>
          <a:ext cx="4346300" cy="4346300"/>
        </a:xfrm>
        <a:prstGeom prst="blockArc">
          <a:avLst>
            <a:gd name="adj1" fmla="val 8222984"/>
            <a:gd name="adj2" fmla="val 10715152"/>
            <a:gd name="adj3" fmla="val 343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50F65B-3AAC-4FC3-BD05-1328A89925CD}">
      <dsp:nvSpPr>
        <dsp:cNvPr id="0" name=""/>
        <dsp:cNvSpPr/>
      </dsp:nvSpPr>
      <dsp:spPr>
        <a:xfrm>
          <a:off x="2427210" y="484006"/>
          <a:ext cx="4346300" cy="4346300"/>
        </a:xfrm>
        <a:prstGeom prst="blockArc">
          <a:avLst>
            <a:gd name="adj1" fmla="val 5400000"/>
            <a:gd name="adj2" fmla="val 8100000"/>
            <a:gd name="adj3" fmla="val 3432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F63C08-5574-4D30-A80D-5F78259C679B}">
      <dsp:nvSpPr>
        <dsp:cNvPr id="0" name=""/>
        <dsp:cNvSpPr/>
      </dsp:nvSpPr>
      <dsp:spPr>
        <a:xfrm>
          <a:off x="2427210" y="484006"/>
          <a:ext cx="4346300" cy="4346300"/>
        </a:xfrm>
        <a:prstGeom prst="blockArc">
          <a:avLst>
            <a:gd name="adj1" fmla="val 2700000"/>
            <a:gd name="adj2" fmla="val 5400000"/>
            <a:gd name="adj3" fmla="val 343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6A5D9D-ED41-4549-8414-EA8EC9FBCFCC}">
      <dsp:nvSpPr>
        <dsp:cNvPr id="0" name=""/>
        <dsp:cNvSpPr/>
      </dsp:nvSpPr>
      <dsp:spPr>
        <a:xfrm>
          <a:off x="2427210" y="484006"/>
          <a:ext cx="4346300" cy="4346300"/>
        </a:xfrm>
        <a:prstGeom prst="blockArc">
          <a:avLst>
            <a:gd name="adj1" fmla="val 0"/>
            <a:gd name="adj2" fmla="val 2700000"/>
            <a:gd name="adj3" fmla="val 343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AE7011-AE73-49D8-9A09-E927F7B0B993}">
      <dsp:nvSpPr>
        <dsp:cNvPr id="0" name=""/>
        <dsp:cNvSpPr/>
      </dsp:nvSpPr>
      <dsp:spPr>
        <a:xfrm>
          <a:off x="2427210" y="484006"/>
          <a:ext cx="4346300" cy="4346300"/>
        </a:xfrm>
        <a:prstGeom prst="blockArc">
          <a:avLst>
            <a:gd name="adj1" fmla="val 18900000"/>
            <a:gd name="adj2" fmla="val 0"/>
            <a:gd name="adj3" fmla="val 343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F3F063-DA76-491E-8125-4258AD6EF086}">
      <dsp:nvSpPr>
        <dsp:cNvPr id="0" name=""/>
        <dsp:cNvSpPr/>
      </dsp:nvSpPr>
      <dsp:spPr>
        <a:xfrm>
          <a:off x="2367448" y="421637"/>
          <a:ext cx="4346300" cy="4346300"/>
        </a:xfrm>
        <a:prstGeom prst="blockArc">
          <a:avLst>
            <a:gd name="adj1" fmla="val 16200000"/>
            <a:gd name="adj2" fmla="val 18900000"/>
            <a:gd name="adj3" fmla="val 343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D3BD31-8574-44DD-B0D9-C8BE33D114BF}">
      <dsp:nvSpPr>
        <dsp:cNvPr id="0" name=""/>
        <dsp:cNvSpPr/>
      </dsp:nvSpPr>
      <dsp:spPr>
        <a:xfrm>
          <a:off x="3798868" y="2056391"/>
          <a:ext cx="1602983" cy="1201531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800" b="1" kern="1200">
              <a:solidFill>
                <a:schemeClr val="accent4">
                  <a:lumMod val="20000"/>
                  <a:lumOff val="80000"/>
                </a:schemeClr>
              </a:solidFill>
            </a:rPr>
            <a:t>כימיה בכל מקום</a:t>
          </a:r>
          <a:endParaRPr lang="he-IL" sz="2800" b="1" kern="1200" dirty="0">
            <a:solidFill>
              <a:schemeClr val="accent4">
                <a:lumMod val="20000"/>
                <a:lumOff val="80000"/>
              </a:schemeClr>
            </a:solidFill>
          </a:endParaRPr>
        </a:p>
      </dsp:txBody>
      <dsp:txXfrm>
        <a:off x="4033619" y="2232351"/>
        <a:ext cx="1133481" cy="849611"/>
      </dsp:txXfrm>
    </dsp:sp>
    <dsp:sp modelId="{0E5B1497-2153-4E71-BE1C-8357B555B405}">
      <dsp:nvSpPr>
        <dsp:cNvPr id="0" name=""/>
        <dsp:cNvSpPr/>
      </dsp:nvSpPr>
      <dsp:spPr>
        <a:xfrm>
          <a:off x="3880571" y="3370"/>
          <a:ext cx="1439577" cy="1035853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b="1" kern="1200">
              <a:solidFill>
                <a:schemeClr val="accent4">
                  <a:lumMod val="20000"/>
                  <a:lumOff val="80000"/>
                </a:schemeClr>
              </a:solidFill>
            </a:rPr>
            <a:t>כימיה במטבח</a:t>
          </a:r>
          <a:endParaRPr lang="he-IL" sz="2400" b="1" kern="1200" dirty="0">
            <a:solidFill>
              <a:schemeClr val="accent4">
                <a:lumMod val="20000"/>
                <a:lumOff val="80000"/>
              </a:schemeClr>
            </a:solidFill>
          </a:endParaRPr>
        </a:p>
      </dsp:txBody>
      <dsp:txXfrm>
        <a:off x="4091392" y="155067"/>
        <a:ext cx="1017935" cy="732459"/>
      </dsp:txXfrm>
    </dsp:sp>
    <dsp:sp modelId="{2BCCC412-C2C8-46B3-8698-DCEE57AF2DBC}">
      <dsp:nvSpPr>
        <dsp:cNvPr id="0" name=""/>
        <dsp:cNvSpPr/>
      </dsp:nvSpPr>
      <dsp:spPr>
        <a:xfrm>
          <a:off x="5419499" y="628949"/>
          <a:ext cx="1382284" cy="103585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b="1" kern="1200">
              <a:solidFill>
                <a:schemeClr val="accent4">
                  <a:lumMod val="20000"/>
                  <a:lumOff val="80000"/>
                </a:schemeClr>
              </a:solidFill>
            </a:rPr>
            <a:t>כימיה מתוקה</a:t>
          </a:r>
          <a:endParaRPr lang="he-IL" sz="2400" b="1" kern="1200" dirty="0">
            <a:solidFill>
              <a:schemeClr val="accent4">
                <a:lumMod val="20000"/>
                <a:lumOff val="80000"/>
              </a:schemeClr>
            </a:solidFill>
          </a:endParaRPr>
        </a:p>
      </dsp:txBody>
      <dsp:txXfrm>
        <a:off x="5621930" y="780646"/>
        <a:ext cx="977422" cy="732459"/>
      </dsp:txXfrm>
    </dsp:sp>
    <dsp:sp modelId="{C6DC45DE-7C36-4AEB-AFDF-65957AE4F2A7}">
      <dsp:nvSpPr>
        <dsp:cNvPr id="0" name=""/>
        <dsp:cNvSpPr/>
      </dsp:nvSpPr>
      <dsp:spPr>
        <a:xfrm>
          <a:off x="6074983" y="2139230"/>
          <a:ext cx="1322474" cy="1035853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>
              <a:solidFill>
                <a:schemeClr val="accent4">
                  <a:lumMod val="20000"/>
                  <a:lumOff val="80000"/>
                </a:schemeClr>
              </a:solidFill>
            </a:rPr>
            <a:t>כימיה ברפואה</a:t>
          </a:r>
          <a:endParaRPr lang="he-IL" sz="2200" kern="1200" dirty="0">
            <a:solidFill>
              <a:schemeClr val="accent4">
                <a:lumMod val="20000"/>
                <a:lumOff val="80000"/>
              </a:schemeClr>
            </a:solidFill>
          </a:endParaRPr>
        </a:p>
      </dsp:txBody>
      <dsp:txXfrm>
        <a:off x="6268655" y="2290927"/>
        <a:ext cx="935130" cy="732459"/>
      </dsp:txXfrm>
    </dsp:sp>
    <dsp:sp modelId="{3FFA49B3-116F-4D02-B6D7-7F152DE8EE5F}">
      <dsp:nvSpPr>
        <dsp:cNvPr id="0" name=""/>
        <dsp:cNvSpPr/>
      </dsp:nvSpPr>
      <dsp:spPr>
        <a:xfrm>
          <a:off x="5370617" y="3649511"/>
          <a:ext cx="1480048" cy="103585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000" b="1" kern="1200">
              <a:solidFill>
                <a:schemeClr val="accent4">
                  <a:lumMod val="20000"/>
                  <a:lumOff val="80000"/>
                </a:schemeClr>
              </a:solidFill>
            </a:rPr>
            <a:t>כימיה במשטרה</a:t>
          </a:r>
          <a:endParaRPr lang="he-IL" sz="2000" b="1" kern="1200" dirty="0">
            <a:solidFill>
              <a:schemeClr val="accent4">
                <a:lumMod val="20000"/>
                <a:lumOff val="80000"/>
              </a:schemeClr>
            </a:solidFill>
          </a:endParaRPr>
        </a:p>
      </dsp:txBody>
      <dsp:txXfrm>
        <a:off x="5587365" y="3801208"/>
        <a:ext cx="1046552" cy="732459"/>
      </dsp:txXfrm>
    </dsp:sp>
    <dsp:sp modelId="{51A7180E-6145-4E4B-8CDE-9C5D369FA53F}">
      <dsp:nvSpPr>
        <dsp:cNvPr id="0" name=""/>
        <dsp:cNvSpPr/>
      </dsp:nvSpPr>
      <dsp:spPr>
        <a:xfrm>
          <a:off x="3836988" y="4275089"/>
          <a:ext cx="1526744" cy="103585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000" b="1" kern="1200">
              <a:solidFill>
                <a:schemeClr val="accent4">
                  <a:lumMod val="20000"/>
                  <a:lumOff val="80000"/>
                </a:schemeClr>
              </a:solidFill>
            </a:rPr>
            <a:t>כימיה עבר והווה</a:t>
          </a:r>
          <a:endParaRPr lang="he-IL" sz="2000" b="1" kern="1200" dirty="0">
            <a:solidFill>
              <a:schemeClr val="accent4">
                <a:lumMod val="20000"/>
                <a:lumOff val="80000"/>
              </a:schemeClr>
            </a:solidFill>
          </a:endParaRPr>
        </a:p>
      </dsp:txBody>
      <dsp:txXfrm>
        <a:off x="4060574" y="4426786"/>
        <a:ext cx="1079572" cy="732459"/>
      </dsp:txXfrm>
    </dsp:sp>
    <dsp:sp modelId="{6A84D1B3-5DBF-42E1-865F-8EF4332F45CB}">
      <dsp:nvSpPr>
        <dsp:cNvPr id="0" name=""/>
        <dsp:cNvSpPr/>
      </dsp:nvSpPr>
      <dsp:spPr>
        <a:xfrm>
          <a:off x="2323698" y="3649511"/>
          <a:ext cx="1532763" cy="103585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000" b="1" kern="1200">
              <a:solidFill>
                <a:schemeClr val="accent4">
                  <a:lumMod val="20000"/>
                  <a:lumOff val="80000"/>
                </a:schemeClr>
              </a:solidFill>
            </a:rPr>
            <a:t>אור וצבע בכימיה</a:t>
          </a:r>
          <a:endParaRPr lang="he-IL" sz="2000" b="1" kern="1200" dirty="0">
            <a:solidFill>
              <a:schemeClr val="accent4">
                <a:lumMod val="20000"/>
                <a:lumOff val="80000"/>
              </a:schemeClr>
            </a:solidFill>
          </a:endParaRPr>
        </a:p>
      </dsp:txBody>
      <dsp:txXfrm>
        <a:off x="2548166" y="3801208"/>
        <a:ext cx="1083827" cy="732459"/>
      </dsp:txXfrm>
    </dsp:sp>
    <dsp:sp modelId="{C5E3452C-0DA3-4E42-8251-1C42EB99A3C7}">
      <dsp:nvSpPr>
        <dsp:cNvPr id="0" name=""/>
        <dsp:cNvSpPr/>
      </dsp:nvSpPr>
      <dsp:spPr>
        <a:xfrm>
          <a:off x="1662520" y="2246924"/>
          <a:ext cx="1711364" cy="1035853"/>
        </a:xfrm>
        <a:prstGeom prst="ellipse">
          <a:avLst/>
        </a:prstGeom>
        <a:solidFill>
          <a:schemeClr val="accent3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000" b="1" kern="1200">
              <a:solidFill>
                <a:schemeClr val="accent4">
                  <a:lumMod val="20000"/>
                  <a:lumOff val="80000"/>
                </a:schemeClr>
              </a:solidFill>
            </a:rPr>
            <a:t>כימיה וקוסמטיקה</a:t>
          </a:r>
          <a:endParaRPr lang="he-IL" sz="2000" b="1" kern="1200" dirty="0">
            <a:solidFill>
              <a:schemeClr val="accent4">
                <a:lumMod val="20000"/>
                <a:lumOff val="80000"/>
              </a:schemeClr>
            </a:solidFill>
          </a:endParaRPr>
        </a:p>
      </dsp:txBody>
      <dsp:txXfrm>
        <a:off x="1913143" y="2398621"/>
        <a:ext cx="1210118" cy="732459"/>
      </dsp:txXfrm>
    </dsp:sp>
    <dsp:sp modelId="{90DCBDE5-C0F0-4143-8039-B6B9AF352F72}">
      <dsp:nvSpPr>
        <dsp:cNvPr id="0" name=""/>
        <dsp:cNvSpPr/>
      </dsp:nvSpPr>
      <dsp:spPr>
        <a:xfrm>
          <a:off x="2258237" y="628949"/>
          <a:ext cx="1663684" cy="1035853"/>
        </a:xfrm>
        <a:prstGeom prst="ellipse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>
              <a:solidFill>
                <a:schemeClr val="accent4">
                  <a:lumMod val="20000"/>
                  <a:lumOff val="80000"/>
                </a:schemeClr>
              </a:solidFill>
            </a:rPr>
            <a:t>כימיה מדליקה</a:t>
          </a:r>
          <a:endParaRPr lang="he-IL" sz="2200" kern="1200" dirty="0">
            <a:solidFill>
              <a:schemeClr val="accent4">
                <a:lumMod val="20000"/>
                <a:lumOff val="80000"/>
              </a:schemeClr>
            </a:solidFill>
          </a:endParaRPr>
        </a:p>
      </dsp:txBody>
      <dsp:txXfrm>
        <a:off x="2501878" y="780646"/>
        <a:ext cx="1176402" cy="7324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11E366-0EDA-4D4E-A8F8-2CCF1FBD6BCE}">
      <dsp:nvSpPr>
        <dsp:cNvPr id="0" name=""/>
        <dsp:cNvSpPr/>
      </dsp:nvSpPr>
      <dsp:spPr>
        <a:xfrm>
          <a:off x="1495" y="2175509"/>
          <a:ext cx="2164897" cy="1082448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600" kern="1200" dirty="0">
              <a:solidFill>
                <a:schemeClr val="tx1"/>
              </a:solidFill>
            </a:rPr>
            <a:t>כימיה במטבח</a:t>
          </a:r>
        </a:p>
      </dsp:txBody>
      <dsp:txXfrm>
        <a:off x="33199" y="2207213"/>
        <a:ext cx="2101489" cy="1019040"/>
      </dsp:txXfrm>
    </dsp:sp>
    <dsp:sp modelId="{718F140E-14E0-4F73-AA19-4F21A17EC85D}">
      <dsp:nvSpPr>
        <dsp:cNvPr id="0" name=""/>
        <dsp:cNvSpPr/>
      </dsp:nvSpPr>
      <dsp:spPr>
        <a:xfrm rot="18289469">
          <a:off x="1841175" y="2076395"/>
          <a:ext cx="151639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516394" y="1792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>
            <a:solidFill>
              <a:schemeClr val="tx1"/>
            </a:solidFill>
          </a:endParaRPr>
        </a:p>
      </dsp:txBody>
      <dsp:txXfrm>
        <a:off x="2561462" y="2056415"/>
        <a:ext cx="75819" cy="75819"/>
      </dsp:txXfrm>
    </dsp:sp>
    <dsp:sp modelId="{906FB6E5-FE5D-4BAA-A331-53E3ECD6B99D}">
      <dsp:nvSpPr>
        <dsp:cNvPr id="0" name=""/>
        <dsp:cNvSpPr/>
      </dsp:nvSpPr>
      <dsp:spPr>
        <a:xfrm>
          <a:off x="3032351" y="930693"/>
          <a:ext cx="2164897" cy="108244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800" b="1" kern="1200" dirty="0" err="1">
              <a:solidFill>
                <a:schemeClr val="tx1"/>
              </a:solidFill>
            </a:rPr>
            <a:t>קולואידים</a:t>
          </a:r>
          <a:endParaRPr lang="he-IL" sz="2800" b="1" kern="1200" dirty="0">
            <a:solidFill>
              <a:schemeClr val="tx1"/>
            </a:solidFill>
          </a:endParaRPr>
        </a:p>
      </dsp:txBody>
      <dsp:txXfrm>
        <a:off x="3064055" y="962397"/>
        <a:ext cx="2101489" cy="1019040"/>
      </dsp:txXfrm>
    </dsp:sp>
    <dsp:sp modelId="{77B26183-3254-432E-B9F4-E576350B63CF}">
      <dsp:nvSpPr>
        <dsp:cNvPr id="0" name=""/>
        <dsp:cNvSpPr/>
      </dsp:nvSpPr>
      <dsp:spPr>
        <a:xfrm rot="19457599">
          <a:off x="5097012" y="1142784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>
            <a:solidFill>
              <a:schemeClr val="tx1"/>
            </a:solidFill>
          </a:endParaRPr>
        </a:p>
      </dsp:txBody>
      <dsp:txXfrm>
        <a:off x="5603567" y="1134052"/>
        <a:ext cx="53321" cy="53321"/>
      </dsp:txXfrm>
    </dsp:sp>
    <dsp:sp modelId="{2C8CC847-DFF8-4AD8-AA87-3BA024684EC3}">
      <dsp:nvSpPr>
        <dsp:cNvPr id="0" name=""/>
        <dsp:cNvSpPr/>
      </dsp:nvSpPr>
      <dsp:spPr>
        <a:xfrm>
          <a:off x="6063207" y="308285"/>
          <a:ext cx="2164897" cy="10824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700" kern="1200" dirty="0">
              <a:solidFill>
                <a:schemeClr val="tx1"/>
              </a:solidFill>
            </a:rPr>
            <a:t>ניסויים ,הדגמות והכנת קולואידים אכילים (ג'לי בקצפת)</a:t>
          </a:r>
        </a:p>
      </dsp:txBody>
      <dsp:txXfrm>
        <a:off x="6094911" y="339989"/>
        <a:ext cx="2101489" cy="1019040"/>
      </dsp:txXfrm>
    </dsp:sp>
    <dsp:sp modelId="{6EE7CE00-2C11-41AE-9E42-C395A5793495}">
      <dsp:nvSpPr>
        <dsp:cNvPr id="0" name=""/>
        <dsp:cNvSpPr/>
      </dsp:nvSpPr>
      <dsp:spPr>
        <a:xfrm rot="2040565">
          <a:off x="5108335" y="1744722"/>
          <a:ext cx="103958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39584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>
            <a:solidFill>
              <a:schemeClr val="tx1"/>
            </a:solidFill>
          </a:endParaRPr>
        </a:p>
      </dsp:txBody>
      <dsp:txXfrm>
        <a:off x="5602138" y="1736662"/>
        <a:ext cx="51979" cy="51979"/>
      </dsp:txXfrm>
    </dsp:sp>
    <dsp:sp modelId="{907C0FC0-9704-43FC-8644-FB385355F2BC}">
      <dsp:nvSpPr>
        <dsp:cNvPr id="0" name=""/>
        <dsp:cNvSpPr/>
      </dsp:nvSpPr>
      <dsp:spPr>
        <a:xfrm>
          <a:off x="6059007" y="1512163"/>
          <a:ext cx="2164897" cy="1082448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700" kern="1200" dirty="0">
              <a:solidFill>
                <a:schemeClr val="tx1"/>
              </a:solidFill>
            </a:rPr>
            <a:t>תערובות הומוגניות ולא הומוגניות,קולואיד,אפקט </a:t>
          </a:r>
          <a:r>
            <a:rPr lang="he-IL" sz="1700" kern="1200" dirty="0" err="1">
              <a:solidFill>
                <a:schemeClr val="tx1"/>
              </a:solidFill>
            </a:rPr>
            <a:t>טינדל</a:t>
          </a:r>
          <a:r>
            <a:rPr lang="he-IL" sz="1700" kern="1200" dirty="0">
              <a:solidFill>
                <a:schemeClr val="tx1"/>
              </a:solidFill>
            </a:rPr>
            <a:t>.</a:t>
          </a:r>
        </a:p>
      </dsp:txBody>
      <dsp:txXfrm>
        <a:off x="6090711" y="1543867"/>
        <a:ext cx="2101489" cy="1019040"/>
      </dsp:txXfrm>
    </dsp:sp>
    <dsp:sp modelId="{30E17569-11A5-4631-B3D7-D6AB62AB1F10}">
      <dsp:nvSpPr>
        <dsp:cNvPr id="0" name=""/>
        <dsp:cNvSpPr/>
      </dsp:nvSpPr>
      <dsp:spPr>
        <a:xfrm rot="3310531">
          <a:off x="1841175" y="3321211"/>
          <a:ext cx="151639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516394" y="1792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>
            <a:solidFill>
              <a:schemeClr val="tx1"/>
            </a:solidFill>
          </a:endParaRPr>
        </a:p>
      </dsp:txBody>
      <dsp:txXfrm>
        <a:off x="2561462" y="3301231"/>
        <a:ext cx="75819" cy="75819"/>
      </dsp:txXfrm>
    </dsp:sp>
    <dsp:sp modelId="{2E070F3C-9C7F-4380-8D37-AED40D0ABB79}">
      <dsp:nvSpPr>
        <dsp:cNvPr id="0" name=""/>
        <dsp:cNvSpPr/>
      </dsp:nvSpPr>
      <dsp:spPr>
        <a:xfrm>
          <a:off x="3032351" y="3420325"/>
          <a:ext cx="2164897" cy="108244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800" b="1" kern="1200" dirty="0">
              <a:solidFill>
                <a:schemeClr val="tx1"/>
              </a:solidFill>
            </a:rPr>
            <a:t>בישול </a:t>
          </a:r>
          <a:r>
            <a:rPr lang="he-IL" sz="2800" b="1" kern="1200" dirty="0" err="1">
              <a:solidFill>
                <a:schemeClr val="tx1"/>
              </a:solidFill>
            </a:rPr>
            <a:t>מולקולרי</a:t>
          </a:r>
          <a:endParaRPr lang="he-IL" sz="2800" b="1" kern="1200" dirty="0">
            <a:solidFill>
              <a:schemeClr val="tx1"/>
            </a:solidFill>
          </a:endParaRPr>
        </a:p>
      </dsp:txBody>
      <dsp:txXfrm>
        <a:off x="3064055" y="3452029"/>
        <a:ext cx="2101489" cy="1019040"/>
      </dsp:txXfrm>
    </dsp:sp>
    <dsp:sp modelId="{5137D75C-2E91-4171-9E87-6DF9A682489F}">
      <dsp:nvSpPr>
        <dsp:cNvPr id="0" name=""/>
        <dsp:cNvSpPr/>
      </dsp:nvSpPr>
      <dsp:spPr>
        <a:xfrm rot="19457599">
          <a:off x="5097012" y="3632415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>
            <a:solidFill>
              <a:schemeClr val="tx1"/>
            </a:solidFill>
          </a:endParaRPr>
        </a:p>
      </dsp:txBody>
      <dsp:txXfrm>
        <a:off x="5603567" y="3623684"/>
        <a:ext cx="53321" cy="53321"/>
      </dsp:txXfrm>
    </dsp:sp>
    <dsp:sp modelId="{29FC12D3-4D37-4D5B-AAD6-C9840BA4163F}">
      <dsp:nvSpPr>
        <dsp:cNvPr id="0" name=""/>
        <dsp:cNvSpPr/>
      </dsp:nvSpPr>
      <dsp:spPr>
        <a:xfrm>
          <a:off x="6063207" y="2797917"/>
          <a:ext cx="2164897" cy="10824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700" kern="1200" dirty="0">
              <a:solidFill>
                <a:schemeClr val="tx1"/>
              </a:solidFill>
            </a:rPr>
            <a:t>הכנת מקרוני משוקו וקוויאר מיץ פטל</a:t>
          </a:r>
        </a:p>
      </dsp:txBody>
      <dsp:txXfrm>
        <a:off x="6094911" y="2829621"/>
        <a:ext cx="2101489" cy="1019040"/>
      </dsp:txXfrm>
    </dsp:sp>
    <dsp:sp modelId="{2AF3A6EB-C9C3-41D7-ADEF-25F8111B420E}">
      <dsp:nvSpPr>
        <dsp:cNvPr id="0" name=""/>
        <dsp:cNvSpPr/>
      </dsp:nvSpPr>
      <dsp:spPr>
        <a:xfrm rot="2142401">
          <a:off x="5097012" y="4254823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>
            <a:solidFill>
              <a:schemeClr val="tx1"/>
            </a:solidFill>
          </a:endParaRPr>
        </a:p>
      </dsp:txBody>
      <dsp:txXfrm>
        <a:off x="5603567" y="4246092"/>
        <a:ext cx="53321" cy="53321"/>
      </dsp:txXfrm>
    </dsp:sp>
    <dsp:sp modelId="{EC56532A-742A-4B08-82BD-1DC7A9B09E0C}">
      <dsp:nvSpPr>
        <dsp:cNvPr id="0" name=""/>
        <dsp:cNvSpPr/>
      </dsp:nvSpPr>
      <dsp:spPr>
        <a:xfrm>
          <a:off x="6063207" y="4042732"/>
          <a:ext cx="2164897" cy="1082448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700" kern="1200" dirty="0">
              <a:solidFill>
                <a:schemeClr val="tx1"/>
              </a:solidFill>
            </a:rPr>
            <a:t>קשרים בין </a:t>
          </a:r>
          <a:r>
            <a:rPr lang="he-IL" sz="1700" kern="1200" dirty="0" err="1">
              <a:solidFill>
                <a:schemeClr val="tx1"/>
              </a:solidFill>
            </a:rPr>
            <a:t>מולקולריים</a:t>
          </a:r>
          <a:endParaRPr lang="he-IL" sz="1700" kern="1200" dirty="0">
            <a:solidFill>
              <a:schemeClr val="tx1"/>
            </a:solidFill>
          </a:endParaRPr>
        </a:p>
      </dsp:txBody>
      <dsp:txXfrm>
        <a:off x="6094911" y="4074436"/>
        <a:ext cx="2101489" cy="10190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11E366-0EDA-4D4E-A8F8-2CCF1FBD6BCE}">
      <dsp:nvSpPr>
        <dsp:cNvPr id="0" name=""/>
        <dsp:cNvSpPr/>
      </dsp:nvSpPr>
      <dsp:spPr>
        <a:xfrm>
          <a:off x="1495" y="2175509"/>
          <a:ext cx="2164897" cy="1082448"/>
        </a:xfrm>
        <a:prstGeom prst="roundRect">
          <a:avLst>
            <a:gd name="adj" fmla="val 10000"/>
          </a:avLst>
        </a:prstGeom>
        <a:solidFill>
          <a:schemeClr val="accent3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200" b="1" kern="1200" dirty="0"/>
            <a:t>כימיה וקוסמטיקה</a:t>
          </a:r>
        </a:p>
      </dsp:txBody>
      <dsp:txXfrm>
        <a:off x="33199" y="2207213"/>
        <a:ext cx="2101489" cy="1019040"/>
      </dsp:txXfrm>
    </dsp:sp>
    <dsp:sp modelId="{718F140E-14E0-4F73-AA19-4F21A17EC85D}">
      <dsp:nvSpPr>
        <dsp:cNvPr id="0" name=""/>
        <dsp:cNvSpPr/>
      </dsp:nvSpPr>
      <dsp:spPr>
        <a:xfrm rot="18289469">
          <a:off x="1841175" y="2076395"/>
          <a:ext cx="151639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516394" y="1792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2561462" y="2056415"/>
        <a:ext cx="75819" cy="75819"/>
      </dsp:txXfrm>
    </dsp:sp>
    <dsp:sp modelId="{906FB6E5-FE5D-4BAA-A331-53E3ECD6B99D}">
      <dsp:nvSpPr>
        <dsp:cNvPr id="0" name=""/>
        <dsp:cNvSpPr/>
      </dsp:nvSpPr>
      <dsp:spPr>
        <a:xfrm>
          <a:off x="3032351" y="930693"/>
          <a:ext cx="2164897" cy="108244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200" b="1" kern="1200" dirty="0"/>
            <a:t>סבון</a:t>
          </a:r>
        </a:p>
      </dsp:txBody>
      <dsp:txXfrm>
        <a:off x="3064055" y="962397"/>
        <a:ext cx="2101489" cy="1019040"/>
      </dsp:txXfrm>
    </dsp:sp>
    <dsp:sp modelId="{77B26183-3254-432E-B9F4-E576350B63CF}">
      <dsp:nvSpPr>
        <dsp:cNvPr id="0" name=""/>
        <dsp:cNvSpPr/>
      </dsp:nvSpPr>
      <dsp:spPr>
        <a:xfrm rot="19457599">
          <a:off x="5097012" y="1142784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3567" y="1134052"/>
        <a:ext cx="53321" cy="53321"/>
      </dsp:txXfrm>
    </dsp:sp>
    <dsp:sp modelId="{2C8CC847-DFF8-4AD8-AA87-3BA024684EC3}">
      <dsp:nvSpPr>
        <dsp:cNvPr id="0" name=""/>
        <dsp:cNvSpPr/>
      </dsp:nvSpPr>
      <dsp:spPr>
        <a:xfrm>
          <a:off x="6063207" y="308285"/>
          <a:ext cx="2164897" cy="10824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 dirty="0"/>
            <a:t>כיצד הסבון מנקה?</a:t>
          </a:r>
        </a:p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 dirty="0"/>
            <a:t>חקר בועות סבון</a:t>
          </a:r>
        </a:p>
      </dsp:txBody>
      <dsp:txXfrm>
        <a:off x="6094911" y="339989"/>
        <a:ext cx="2101489" cy="1019040"/>
      </dsp:txXfrm>
    </dsp:sp>
    <dsp:sp modelId="{6EE7CE00-2C11-41AE-9E42-C395A5793495}">
      <dsp:nvSpPr>
        <dsp:cNvPr id="0" name=""/>
        <dsp:cNvSpPr/>
      </dsp:nvSpPr>
      <dsp:spPr>
        <a:xfrm rot="2142401">
          <a:off x="5097012" y="1765191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3567" y="1756460"/>
        <a:ext cx="53321" cy="53321"/>
      </dsp:txXfrm>
    </dsp:sp>
    <dsp:sp modelId="{907C0FC0-9704-43FC-8644-FB385355F2BC}">
      <dsp:nvSpPr>
        <dsp:cNvPr id="0" name=""/>
        <dsp:cNvSpPr/>
      </dsp:nvSpPr>
      <dsp:spPr>
        <a:xfrm>
          <a:off x="6063207" y="1553101"/>
          <a:ext cx="2164897" cy="1082448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 dirty="0"/>
            <a:t>מתח פנים</a:t>
          </a:r>
        </a:p>
      </dsp:txBody>
      <dsp:txXfrm>
        <a:off x="6094911" y="1584805"/>
        <a:ext cx="2101489" cy="1019040"/>
      </dsp:txXfrm>
    </dsp:sp>
    <dsp:sp modelId="{30E17569-11A5-4631-B3D7-D6AB62AB1F10}">
      <dsp:nvSpPr>
        <dsp:cNvPr id="0" name=""/>
        <dsp:cNvSpPr/>
      </dsp:nvSpPr>
      <dsp:spPr>
        <a:xfrm rot="3310531">
          <a:off x="1841175" y="3321211"/>
          <a:ext cx="151639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516394" y="1792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2561462" y="3301231"/>
        <a:ext cx="75819" cy="75819"/>
      </dsp:txXfrm>
    </dsp:sp>
    <dsp:sp modelId="{2E070F3C-9C7F-4380-8D37-AED40D0ABB79}">
      <dsp:nvSpPr>
        <dsp:cNvPr id="0" name=""/>
        <dsp:cNvSpPr/>
      </dsp:nvSpPr>
      <dsp:spPr>
        <a:xfrm>
          <a:off x="3032351" y="3420325"/>
          <a:ext cx="2164897" cy="108244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200" b="1" kern="1200" dirty="0"/>
            <a:t>קרם ידיים</a:t>
          </a:r>
        </a:p>
      </dsp:txBody>
      <dsp:txXfrm>
        <a:off x="3064055" y="3452029"/>
        <a:ext cx="2101489" cy="1019040"/>
      </dsp:txXfrm>
    </dsp:sp>
    <dsp:sp modelId="{5137D75C-2E91-4171-9E87-6DF9A682489F}">
      <dsp:nvSpPr>
        <dsp:cNvPr id="0" name=""/>
        <dsp:cNvSpPr/>
      </dsp:nvSpPr>
      <dsp:spPr>
        <a:xfrm rot="19457599">
          <a:off x="5097012" y="3632415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3567" y="3623684"/>
        <a:ext cx="53321" cy="53321"/>
      </dsp:txXfrm>
    </dsp:sp>
    <dsp:sp modelId="{29FC12D3-4D37-4D5B-AAD6-C9840BA4163F}">
      <dsp:nvSpPr>
        <dsp:cNvPr id="0" name=""/>
        <dsp:cNvSpPr/>
      </dsp:nvSpPr>
      <dsp:spPr>
        <a:xfrm>
          <a:off x="6063207" y="2797917"/>
          <a:ext cx="2164897" cy="10824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 dirty="0"/>
            <a:t>הכנת קרם ידיים</a:t>
          </a:r>
        </a:p>
      </dsp:txBody>
      <dsp:txXfrm>
        <a:off x="6094911" y="2829621"/>
        <a:ext cx="2101489" cy="1019040"/>
      </dsp:txXfrm>
    </dsp:sp>
    <dsp:sp modelId="{2AF3A6EB-C9C3-41D7-ADEF-25F8111B420E}">
      <dsp:nvSpPr>
        <dsp:cNvPr id="0" name=""/>
        <dsp:cNvSpPr/>
      </dsp:nvSpPr>
      <dsp:spPr>
        <a:xfrm rot="2142401">
          <a:off x="5097012" y="4254823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3567" y="4246092"/>
        <a:ext cx="53321" cy="53321"/>
      </dsp:txXfrm>
    </dsp:sp>
    <dsp:sp modelId="{EC56532A-742A-4B08-82BD-1DC7A9B09E0C}">
      <dsp:nvSpPr>
        <dsp:cNvPr id="0" name=""/>
        <dsp:cNvSpPr/>
      </dsp:nvSpPr>
      <dsp:spPr>
        <a:xfrm>
          <a:off x="6063207" y="4042732"/>
          <a:ext cx="2164897" cy="1082448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 dirty="0" err="1"/>
            <a:t>חפ"ש</a:t>
          </a:r>
          <a:endParaRPr lang="he-IL" sz="2200" kern="1200" dirty="0"/>
        </a:p>
      </dsp:txBody>
      <dsp:txXfrm>
        <a:off x="6094911" y="4074436"/>
        <a:ext cx="2101489" cy="10190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11E366-0EDA-4D4E-A8F8-2CCF1FBD6BCE}">
      <dsp:nvSpPr>
        <dsp:cNvPr id="0" name=""/>
        <dsp:cNvSpPr/>
      </dsp:nvSpPr>
      <dsp:spPr>
        <a:xfrm>
          <a:off x="1495" y="2175509"/>
          <a:ext cx="2164897" cy="1082448"/>
        </a:xfrm>
        <a:prstGeom prst="roundRect">
          <a:avLst>
            <a:gd name="adj" fmla="val 10000"/>
          </a:avLst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800" b="1" kern="1200" dirty="0"/>
            <a:t>אור וצבע זה כימיה</a:t>
          </a:r>
        </a:p>
      </dsp:txBody>
      <dsp:txXfrm>
        <a:off x="33199" y="2207213"/>
        <a:ext cx="2101489" cy="1019040"/>
      </dsp:txXfrm>
    </dsp:sp>
    <dsp:sp modelId="{718F140E-14E0-4F73-AA19-4F21A17EC85D}">
      <dsp:nvSpPr>
        <dsp:cNvPr id="0" name=""/>
        <dsp:cNvSpPr/>
      </dsp:nvSpPr>
      <dsp:spPr>
        <a:xfrm rot="18289469">
          <a:off x="1841175" y="2076395"/>
          <a:ext cx="151639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516394" y="1792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2561462" y="2056415"/>
        <a:ext cx="75819" cy="75819"/>
      </dsp:txXfrm>
    </dsp:sp>
    <dsp:sp modelId="{906FB6E5-FE5D-4BAA-A331-53E3ECD6B99D}">
      <dsp:nvSpPr>
        <dsp:cNvPr id="0" name=""/>
        <dsp:cNvSpPr/>
      </dsp:nvSpPr>
      <dsp:spPr>
        <a:xfrm>
          <a:off x="3032351" y="930693"/>
          <a:ext cx="2164897" cy="108244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500" b="1" kern="1200" dirty="0"/>
            <a:t>חומרי צבע- להתחבר לפולימרים</a:t>
          </a:r>
        </a:p>
      </dsp:txBody>
      <dsp:txXfrm>
        <a:off x="3064055" y="962397"/>
        <a:ext cx="2101489" cy="1019040"/>
      </dsp:txXfrm>
    </dsp:sp>
    <dsp:sp modelId="{77B26183-3254-432E-B9F4-E576350B63CF}">
      <dsp:nvSpPr>
        <dsp:cNvPr id="0" name=""/>
        <dsp:cNvSpPr/>
      </dsp:nvSpPr>
      <dsp:spPr>
        <a:xfrm rot="19457599">
          <a:off x="5097012" y="1142784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3567" y="1134052"/>
        <a:ext cx="53321" cy="53321"/>
      </dsp:txXfrm>
    </dsp:sp>
    <dsp:sp modelId="{2C8CC847-DFF8-4AD8-AA87-3BA024684EC3}">
      <dsp:nvSpPr>
        <dsp:cNvPr id="0" name=""/>
        <dsp:cNvSpPr/>
      </dsp:nvSpPr>
      <dsp:spPr>
        <a:xfrm>
          <a:off x="6063207" y="308285"/>
          <a:ext cx="2164897" cy="10824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500" kern="1200" dirty="0"/>
            <a:t>הכנת חומרי צבע</a:t>
          </a:r>
        </a:p>
      </dsp:txBody>
      <dsp:txXfrm>
        <a:off x="6094911" y="339989"/>
        <a:ext cx="2101489" cy="1019040"/>
      </dsp:txXfrm>
    </dsp:sp>
    <dsp:sp modelId="{6EE7CE00-2C11-41AE-9E42-C395A5793495}">
      <dsp:nvSpPr>
        <dsp:cNvPr id="0" name=""/>
        <dsp:cNvSpPr/>
      </dsp:nvSpPr>
      <dsp:spPr>
        <a:xfrm rot="2142401">
          <a:off x="5097012" y="1765191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3567" y="1756460"/>
        <a:ext cx="53321" cy="53321"/>
      </dsp:txXfrm>
    </dsp:sp>
    <dsp:sp modelId="{907C0FC0-9704-43FC-8644-FB385355F2BC}">
      <dsp:nvSpPr>
        <dsp:cNvPr id="0" name=""/>
        <dsp:cNvSpPr/>
      </dsp:nvSpPr>
      <dsp:spPr>
        <a:xfrm>
          <a:off x="6063207" y="1553101"/>
          <a:ext cx="2164897" cy="1082448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500" kern="1200" dirty="0"/>
            <a:t>פולימר טבעי, סינטטי, פיגמנט.</a:t>
          </a:r>
        </a:p>
      </dsp:txBody>
      <dsp:txXfrm>
        <a:off x="6094911" y="1584805"/>
        <a:ext cx="2101489" cy="1019040"/>
      </dsp:txXfrm>
    </dsp:sp>
    <dsp:sp modelId="{30E17569-11A5-4631-B3D7-D6AB62AB1F10}">
      <dsp:nvSpPr>
        <dsp:cNvPr id="0" name=""/>
        <dsp:cNvSpPr/>
      </dsp:nvSpPr>
      <dsp:spPr>
        <a:xfrm rot="3310531">
          <a:off x="1841175" y="3321211"/>
          <a:ext cx="151639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516394" y="1792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2561462" y="3301231"/>
        <a:ext cx="75819" cy="75819"/>
      </dsp:txXfrm>
    </dsp:sp>
    <dsp:sp modelId="{2E070F3C-9C7F-4380-8D37-AED40D0ABB79}">
      <dsp:nvSpPr>
        <dsp:cNvPr id="0" name=""/>
        <dsp:cNvSpPr/>
      </dsp:nvSpPr>
      <dsp:spPr>
        <a:xfrm>
          <a:off x="3032351" y="3420325"/>
          <a:ext cx="2164897" cy="108244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800" b="1" kern="1200" dirty="0"/>
            <a:t>אור וקרינה</a:t>
          </a:r>
        </a:p>
      </dsp:txBody>
      <dsp:txXfrm>
        <a:off x="3064055" y="3452029"/>
        <a:ext cx="2101489" cy="1019040"/>
      </dsp:txXfrm>
    </dsp:sp>
    <dsp:sp modelId="{5137D75C-2E91-4171-9E87-6DF9A682489F}">
      <dsp:nvSpPr>
        <dsp:cNvPr id="0" name=""/>
        <dsp:cNvSpPr/>
      </dsp:nvSpPr>
      <dsp:spPr>
        <a:xfrm rot="19457599">
          <a:off x="5097012" y="3632415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3567" y="3623684"/>
        <a:ext cx="53321" cy="53321"/>
      </dsp:txXfrm>
    </dsp:sp>
    <dsp:sp modelId="{29FC12D3-4D37-4D5B-AAD6-C9840BA4163F}">
      <dsp:nvSpPr>
        <dsp:cNvPr id="0" name=""/>
        <dsp:cNvSpPr/>
      </dsp:nvSpPr>
      <dsp:spPr>
        <a:xfrm>
          <a:off x="6063207" y="2797917"/>
          <a:ext cx="2164897" cy="10824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500" kern="1200" dirty="0"/>
            <a:t>חדר בריחה</a:t>
          </a:r>
        </a:p>
      </dsp:txBody>
      <dsp:txXfrm>
        <a:off x="6094911" y="2829621"/>
        <a:ext cx="2101489" cy="1019040"/>
      </dsp:txXfrm>
    </dsp:sp>
    <dsp:sp modelId="{2AF3A6EB-C9C3-41D7-ADEF-25F8111B420E}">
      <dsp:nvSpPr>
        <dsp:cNvPr id="0" name=""/>
        <dsp:cNvSpPr/>
      </dsp:nvSpPr>
      <dsp:spPr>
        <a:xfrm rot="2142401">
          <a:off x="5097012" y="4254823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3567" y="4246092"/>
        <a:ext cx="53321" cy="53321"/>
      </dsp:txXfrm>
    </dsp:sp>
    <dsp:sp modelId="{EC56532A-742A-4B08-82BD-1DC7A9B09E0C}">
      <dsp:nvSpPr>
        <dsp:cNvPr id="0" name=""/>
        <dsp:cNvSpPr/>
      </dsp:nvSpPr>
      <dsp:spPr>
        <a:xfrm>
          <a:off x="6063207" y="4042732"/>
          <a:ext cx="2164897" cy="1082448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500" kern="1200" dirty="0"/>
            <a:t>ספקטרום ושינוי צבע.</a:t>
          </a:r>
        </a:p>
      </dsp:txBody>
      <dsp:txXfrm>
        <a:off x="6094911" y="4074436"/>
        <a:ext cx="2101489" cy="10190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11E366-0EDA-4D4E-A8F8-2CCF1FBD6BCE}">
      <dsp:nvSpPr>
        <dsp:cNvPr id="0" name=""/>
        <dsp:cNvSpPr/>
      </dsp:nvSpPr>
      <dsp:spPr>
        <a:xfrm>
          <a:off x="1495" y="2175509"/>
          <a:ext cx="2164897" cy="1082448"/>
        </a:xfrm>
        <a:prstGeom prst="roundRect">
          <a:avLst>
            <a:gd name="adj" fmla="val 10000"/>
          </a:avLst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200" b="1" kern="1200" dirty="0"/>
            <a:t>כימיה במשטרה</a:t>
          </a:r>
        </a:p>
      </dsp:txBody>
      <dsp:txXfrm>
        <a:off x="33199" y="2207213"/>
        <a:ext cx="2101489" cy="1019040"/>
      </dsp:txXfrm>
    </dsp:sp>
    <dsp:sp modelId="{718F140E-14E0-4F73-AA19-4F21A17EC85D}">
      <dsp:nvSpPr>
        <dsp:cNvPr id="0" name=""/>
        <dsp:cNvSpPr/>
      </dsp:nvSpPr>
      <dsp:spPr>
        <a:xfrm rot="18289469">
          <a:off x="1841175" y="2076395"/>
          <a:ext cx="151639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516394" y="1792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2561462" y="2056415"/>
        <a:ext cx="75819" cy="75819"/>
      </dsp:txXfrm>
    </dsp:sp>
    <dsp:sp modelId="{906FB6E5-FE5D-4BAA-A331-53E3ECD6B99D}">
      <dsp:nvSpPr>
        <dsp:cNvPr id="0" name=""/>
        <dsp:cNvSpPr/>
      </dsp:nvSpPr>
      <dsp:spPr>
        <a:xfrm>
          <a:off x="3032351" y="930693"/>
          <a:ext cx="2164897" cy="108244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200" b="1" kern="1200" dirty="0" err="1"/>
            <a:t>אינדיקטורים</a:t>
          </a:r>
          <a:endParaRPr lang="he-IL" sz="3200" b="1" kern="1200" dirty="0"/>
        </a:p>
      </dsp:txBody>
      <dsp:txXfrm>
        <a:off x="3064055" y="962397"/>
        <a:ext cx="2101489" cy="1019040"/>
      </dsp:txXfrm>
    </dsp:sp>
    <dsp:sp modelId="{77B26183-3254-432E-B9F4-E576350B63CF}">
      <dsp:nvSpPr>
        <dsp:cNvPr id="0" name=""/>
        <dsp:cNvSpPr/>
      </dsp:nvSpPr>
      <dsp:spPr>
        <a:xfrm rot="19397166">
          <a:off x="5090624" y="1132657"/>
          <a:ext cx="1075007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75007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1252" y="1123712"/>
        <a:ext cx="53750" cy="53750"/>
      </dsp:txXfrm>
    </dsp:sp>
    <dsp:sp modelId="{2C8CC847-DFF8-4AD8-AA87-3BA024684EC3}">
      <dsp:nvSpPr>
        <dsp:cNvPr id="0" name=""/>
        <dsp:cNvSpPr/>
      </dsp:nvSpPr>
      <dsp:spPr>
        <a:xfrm>
          <a:off x="6059007" y="288032"/>
          <a:ext cx="2164897" cy="10824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 dirty="0"/>
            <a:t>ניסויים בעזרת </a:t>
          </a:r>
          <a:r>
            <a:rPr lang="he-IL" sz="2200" kern="1200" dirty="0" err="1"/>
            <a:t>אינדיקטורים</a:t>
          </a:r>
          <a:r>
            <a:rPr lang="he-IL" sz="2200" kern="1200" dirty="0"/>
            <a:t> שונים</a:t>
          </a:r>
        </a:p>
      </dsp:txBody>
      <dsp:txXfrm>
        <a:off x="6090711" y="319736"/>
        <a:ext cx="2101489" cy="1019040"/>
      </dsp:txXfrm>
    </dsp:sp>
    <dsp:sp modelId="{C69BB2CF-8EF6-47EE-912D-200ADD19E347}">
      <dsp:nvSpPr>
        <dsp:cNvPr id="0" name=""/>
        <dsp:cNvSpPr/>
      </dsp:nvSpPr>
      <dsp:spPr>
        <a:xfrm rot="2142401">
          <a:off x="5097012" y="1765191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3567" y="1756460"/>
        <a:ext cx="53321" cy="53321"/>
      </dsp:txXfrm>
    </dsp:sp>
    <dsp:sp modelId="{18D4C216-921F-4F25-A3A6-C20F19EC916D}">
      <dsp:nvSpPr>
        <dsp:cNvPr id="0" name=""/>
        <dsp:cNvSpPr/>
      </dsp:nvSpPr>
      <dsp:spPr>
        <a:xfrm>
          <a:off x="6063207" y="1553101"/>
          <a:ext cx="2164897" cy="1082448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 dirty="0"/>
            <a:t>אינדיקטור, </a:t>
          </a:r>
        </a:p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 dirty="0"/>
            <a:t>זיהוי חומרים.</a:t>
          </a:r>
        </a:p>
      </dsp:txBody>
      <dsp:txXfrm>
        <a:off x="6094911" y="1584805"/>
        <a:ext cx="2101489" cy="1019040"/>
      </dsp:txXfrm>
    </dsp:sp>
    <dsp:sp modelId="{30E17569-11A5-4631-B3D7-D6AB62AB1F10}">
      <dsp:nvSpPr>
        <dsp:cNvPr id="0" name=""/>
        <dsp:cNvSpPr/>
      </dsp:nvSpPr>
      <dsp:spPr>
        <a:xfrm rot="3310531">
          <a:off x="1841175" y="3321211"/>
          <a:ext cx="151639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516394" y="1792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2561462" y="3301231"/>
        <a:ext cx="75819" cy="75819"/>
      </dsp:txXfrm>
    </dsp:sp>
    <dsp:sp modelId="{2E070F3C-9C7F-4380-8D37-AED40D0ABB79}">
      <dsp:nvSpPr>
        <dsp:cNvPr id="0" name=""/>
        <dsp:cNvSpPr/>
      </dsp:nvSpPr>
      <dsp:spPr>
        <a:xfrm>
          <a:off x="3032351" y="3420325"/>
          <a:ext cx="2164897" cy="108244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200" b="1" kern="1200" dirty="0"/>
            <a:t>מז"פ</a:t>
          </a:r>
        </a:p>
      </dsp:txBody>
      <dsp:txXfrm>
        <a:off x="3064055" y="3452029"/>
        <a:ext cx="2101489" cy="1019040"/>
      </dsp:txXfrm>
    </dsp:sp>
    <dsp:sp modelId="{5137D75C-2E91-4171-9E87-6DF9A682489F}">
      <dsp:nvSpPr>
        <dsp:cNvPr id="0" name=""/>
        <dsp:cNvSpPr/>
      </dsp:nvSpPr>
      <dsp:spPr>
        <a:xfrm rot="19457599">
          <a:off x="5097012" y="3632415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3567" y="3623684"/>
        <a:ext cx="53321" cy="53321"/>
      </dsp:txXfrm>
    </dsp:sp>
    <dsp:sp modelId="{29FC12D3-4D37-4D5B-AAD6-C9840BA4163F}">
      <dsp:nvSpPr>
        <dsp:cNvPr id="0" name=""/>
        <dsp:cNvSpPr/>
      </dsp:nvSpPr>
      <dsp:spPr>
        <a:xfrm>
          <a:off x="6063207" y="2797917"/>
          <a:ext cx="2164897" cy="10824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 dirty="0"/>
            <a:t>תעלומת גניבה במעבדה...</a:t>
          </a:r>
        </a:p>
      </dsp:txBody>
      <dsp:txXfrm>
        <a:off x="6094911" y="2829621"/>
        <a:ext cx="2101489" cy="1019040"/>
      </dsp:txXfrm>
    </dsp:sp>
    <dsp:sp modelId="{2AF3A6EB-C9C3-41D7-ADEF-25F8111B420E}">
      <dsp:nvSpPr>
        <dsp:cNvPr id="0" name=""/>
        <dsp:cNvSpPr/>
      </dsp:nvSpPr>
      <dsp:spPr>
        <a:xfrm rot="2142401">
          <a:off x="5097012" y="4254823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3567" y="4246092"/>
        <a:ext cx="53321" cy="53321"/>
      </dsp:txXfrm>
    </dsp:sp>
    <dsp:sp modelId="{EC56532A-742A-4B08-82BD-1DC7A9B09E0C}">
      <dsp:nvSpPr>
        <dsp:cNvPr id="0" name=""/>
        <dsp:cNvSpPr/>
      </dsp:nvSpPr>
      <dsp:spPr>
        <a:xfrm>
          <a:off x="6063207" y="4042732"/>
          <a:ext cx="2164897" cy="1082448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 dirty="0"/>
            <a:t>הדגמה עם </a:t>
          </a:r>
          <a:r>
            <a:rPr lang="he-IL" sz="2200" kern="1200" dirty="0" err="1"/>
            <a:t>לומינול</a:t>
          </a:r>
          <a:r>
            <a:rPr lang="he-IL" sz="2200" kern="1200" dirty="0"/>
            <a:t>, זיהוי נוכחות אבקת ברזל על הידיים...</a:t>
          </a:r>
        </a:p>
      </dsp:txBody>
      <dsp:txXfrm>
        <a:off x="6094911" y="4074436"/>
        <a:ext cx="2101489" cy="10190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11E366-0EDA-4D4E-A8F8-2CCF1FBD6BCE}">
      <dsp:nvSpPr>
        <dsp:cNvPr id="0" name=""/>
        <dsp:cNvSpPr/>
      </dsp:nvSpPr>
      <dsp:spPr>
        <a:xfrm>
          <a:off x="1495" y="2175509"/>
          <a:ext cx="2164897" cy="1082448"/>
        </a:xfrm>
        <a:prstGeom prst="roundRect">
          <a:avLst>
            <a:gd name="adj" fmla="val 10000"/>
          </a:avLst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200" b="1" kern="1200" dirty="0"/>
            <a:t>כימיה מתוקה</a:t>
          </a:r>
        </a:p>
      </dsp:txBody>
      <dsp:txXfrm>
        <a:off x="33199" y="2207213"/>
        <a:ext cx="2101489" cy="1019040"/>
      </dsp:txXfrm>
    </dsp:sp>
    <dsp:sp modelId="{718F140E-14E0-4F73-AA19-4F21A17EC85D}">
      <dsp:nvSpPr>
        <dsp:cNvPr id="0" name=""/>
        <dsp:cNvSpPr/>
      </dsp:nvSpPr>
      <dsp:spPr>
        <a:xfrm rot="18289469">
          <a:off x="1841175" y="2076395"/>
          <a:ext cx="151639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516394" y="1792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2561462" y="2056415"/>
        <a:ext cx="75819" cy="75819"/>
      </dsp:txXfrm>
    </dsp:sp>
    <dsp:sp modelId="{906FB6E5-FE5D-4BAA-A331-53E3ECD6B99D}">
      <dsp:nvSpPr>
        <dsp:cNvPr id="0" name=""/>
        <dsp:cNvSpPr/>
      </dsp:nvSpPr>
      <dsp:spPr>
        <a:xfrm>
          <a:off x="3032351" y="930693"/>
          <a:ext cx="2164897" cy="108244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200" b="1" kern="1200" dirty="0"/>
            <a:t>שוקולד</a:t>
          </a:r>
        </a:p>
      </dsp:txBody>
      <dsp:txXfrm>
        <a:off x="3064055" y="962397"/>
        <a:ext cx="2101489" cy="1019040"/>
      </dsp:txXfrm>
    </dsp:sp>
    <dsp:sp modelId="{77B26183-3254-432E-B9F4-E576350B63CF}">
      <dsp:nvSpPr>
        <dsp:cNvPr id="0" name=""/>
        <dsp:cNvSpPr/>
      </dsp:nvSpPr>
      <dsp:spPr>
        <a:xfrm rot="19457599">
          <a:off x="5097012" y="1142784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3567" y="1134052"/>
        <a:ext cx="53321" cy="53321"/>
      </dsp:txXfrm>
    </dsp:sp>
    <dsp:sp modelId="{2C8CC847-DFF8-4AD8-AA87-3BA024684EC3}">
      <dsp:nvSpPr>
        <dsp:cNvPr id="0" name=""/>
        <dsp:cNvSpPr/>
      </dsp:nvSpPr>
      <dsp:spPr>
        <a:xfrm>
          <a:off x="6063207" y="308285"/>
          <a:ext cx="2164897" cy="10824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kern="1200" dirty="0"/>
            <a:t>פעילות חקר- הכנת שוקולד</a:t>
          </a:r>
        </a:p>
      </dsp:txBody>
      <dsp:txXfrm>
        <a:off x="6094911" y="339989"/>
        <a:ext cx="2101489" cy="1019040"/>
      </dsp:txXfrm>
    </dsp:sp>
    <dsp:sp modelId="{6EE7CE00-2C11-41AE-9E42-C395A5793495}">
      <dsp:nvSpPr>
        <dsp:cNvPr id="0" name=""/>
        <dsp:cNvSpPr/>
      </dsp:nvSpPr>
      <dsp:spPr>
        <a:xfrm rot="2142401">
          <a:off x="5097012" y="1765191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3567" y="1756460"/>
        <a:ext cx="53321" cy="53321"/>
      </dsp:txXfrm>
    </dsp:sp>
    <dsp:sp modelId="{907C0FC0-9704-43FC-8644-FB385355F2BC}">
      <dsp:nvSpPr>
        <dsp:cNvPr id="0" name=""/>
        <dsp:cNvSpPr/>
      </dsp:nvSpPr>
      <dsp:spPr>
        <a:xfrm>
          <a:off x="6063207" y="1553101"/>
          <a:ext cx="2164897" cy="1082448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kern="1200" dirty="0"/>
            <a:t>תערובות </a:t>
          </a:r>
          <a:r>
            <a:rPr lang="he-IL" sz="2400" kern="1200" dirty="0" err="1"/>
            <a:t>קולואידיות</a:t>
          </a:r>
          <a:r>
            <a:rPr lang="he-IL" sz="2400" kern="1200" dirty="0"/>
            <a:t>, מצבי צבירה ושומנים.</a:t>
          </a:r>
        </a:p>
      </dsp:txBody>
      <dsp:txXfrm>
        <a:off x="6094911" y="1584805"/>
        <a:ext cx="2101489" cy="1019040"/>
      </dsp:txXfrm>
    </dsp:sp>
    <dsp:sp modelId="{30E17569-11A5-4631-B3D7-D6AB62AB1F10}">
      <dsp:nvSpPr>
        <dsp:cNvPr id="0" name=""/>
        <dsp:cNvSpPr/>
      </dsp:nvSpPr>
      <dsp:spPr>
        <a:xfrm rot="3310531">
          <a:off x="1841175" y="3321211"/>
          <a:ext cx="151639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516394" y="1792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2561462" y="3301231"/>
        <a:ext cx="75819" cy="75819"/>
      </dsp:txXfrm>
    </dsp:sp>
    <dsp:sp modelId="{2E070F3C-9C7F-4380-8D37-AED40D0ABB79}">
      <dsp:nvSpPr>
        <dsp:cNvPr id="0" name=""/>
        <dsp:cNvSpPr/>
      </dsp:nvSpPr>
      <dsp:spPr>
        <a:xfrm>
          <a:off x="3032351" y="3420325"/>
          <a:ext cx="2164897" cy="108244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200" b="1" kern="1200" dirty="0"/>
            <a:t>סוכר</a:t>
          </a:r>
        </a:p>
      </dsp:txBody>
      <dsp:txXfrm>
        <a:off x="3064055" y="3452029"/>
        <a:ext cx="2101489" cy="1019040"/>
      </dsp:txXfrm>
    </dsp:sp>
    <dsp:sp modelId="{5137D75C-2E91-4171-9E87-6DF9A682489F}">
      <dsp:nvSpPr>
        <dsp:cNvPr id="0" name=""/>
        <dsp:cNvSpPr/>
      </dsp:nvSpPr>
      <dsp:spPr>
        <a:xfrm rot="19457599">
          <a:off x="5097012" y="3632415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3567" y="3623684"/>
        <a:ext cx="53321" cy="53321"/>
      </dsp:txXfrm>
    </dsp:sp>
    <dsp:sp modelId="{29FC12D3-4D37-4D5B-AAD6-C9840BA4163F}">
      <dsp:nvSpPr>
        <dsp:cNvPr id="0" name=""/>
        <dsp:cNvSpPr/>
      </dsp:nvSpPr>
      <dsp:spPr>
        <a:xfrm>
          <a:off x="6063207" y="2797917"/>
          <a:ext cx="2164897" cy="10824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kern="1200" dirty="0"/>
            <a:t>בצק סוכר,שערות סבתא</a:t>
          </a:r>
        </a:p>
      </dsp:txBody>
      <dsp:txXfrm>
        <a:off x="6094911" y="2829621"/>
        <a:ext cx="2101489" cy="1019040"/>
      </dsp:txXfrm>
    </dsp:sp>
    <dsp:sp modelId="{2AF3A6EB-C9C3-41D7-ADEF-25F8111B420E}">
      <dsp:nvSpPr>
        <dsp:cNvPr id="0" name=""/>
        <dsp:cNvSpPr/>
      </dsp:nvSpPr>
      <dsp:spPr>
        <a:xfrm rot="2142401">
          <a:off x="5097012" y="4254823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3567" y="4246092"/>
        <a:ext cx="53321" cy="53321"/>
      </dsp:txXfrm>
    </dsp:sp>
    <dsp:sp modelId="{EC56532A-742A-4B08-82BD-1DC7A9B09E0C}">
      <dsp:nvSpPr>
        <dsp:cNvPr id="0" name=""/>
        <dsp:cNvSpPr/>
      </dsp:nvSpPr>
      <dsp:spPr>
        <a:xfrm>
          <a:off x="6063207" y="4042732"/>
          <a:ext cx="2164897" cy="1082448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kern="1200" dirty="0"/>
            <a:t>מסיסות,תערובות ותכונותיהם.</a:t>
          </a:r>
        </a:p>
      </dsp:txBody>
      <dsp:txXfrm>
        <a:off x="6094911" y="4074436"/>
        <a:ext cx="2101489" cy="101904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11E366-0EDA-4D4E-A8F8-2CCF1FBD6BCE}">
      <dsp:nvSpPr>
        <dsp:cNvPr id="0" name=""/>
        <dsp:cNvSpPr/>
      </dsp:nvSpPr>
      <dsp:spPr>
        <a:xfrm>
          <a:off x="429964" y="1953099"/>
          <a:ext cx="1939386" cy="969693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800" b="1" kern="1200" dirty="0"/>
            <a:t>כימיה בעבר ובהווה</a:t>
          </a:r>
        </a:p>
      </dsp:txBody>
      <dsp:txXfrm>
        <a:off x="458365" y="1981500"/>
        <a:ext cx="1882584" cy="912891"/>
      </dsp:txXfrm>
    </dsp:sp>
    <dsp:sp modelId="{718F140E-14E0-4F73-AA19-4F21A17EC85D}">
      <dsp:nvSpPr>
        <dsp:cNvPr id="0" name=""/>
        <dsp:cNvSpPr/>
      </dsp:nvSpPr>
      <dsp:spPr>
        <a:xfrm rot="17945813">
          <a:off x="1959600" y="1724917"/>
          <a:ext cx="1595258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595258" y="1606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600" kern="1200"/>
        </a:p>
      </dsp:txBody>
      <dsp:txXfrm>
        <a:off x="2717347" y="1701098"/>
        <a:ext cx="79762" cy="79762"/>
      </dsp:txXfrm>
    </dsp:sp>
    <dsp:sp modelId="{906FB6E5-FE5D-4BAA-A331-53E3ECD6B99D}">
      <dsp:nvSpPr>
        <dsp:cNvPr id="0" name=""/>
        <dsp:cNvSpPr/>
      </dsp:nvSpPr>
      <dsp:spPr>
        <a:xfrm>
          <a:off x="3145106" y="559165"/>
          <a:ext cx="1939386" cy="96969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b="1" kern="1200" dirty="0"/>
            <a:t>הכרת אישים מההיסטוריה של הכימיה</a:t>
          </a:r>
        </a:p>
      </dsp:txBody>
      <dsp:txXfrm>
        <a:off x="3173507" y="587566"/>
        <a:ext cx="1882584" cy="912891"/>
      </dsp:txXfrm>
    </dsp:sp>
    <dsp:sp modelId="{77B26183-3254-432E-B9F4-E576350B63CF}">
      <dsp:nvSpPr>
        <dsp:cNvPr id="0" name=""/>
        <dsp:cNvSpPr/>
      </dsp:nvSpPr>
      <dsp:spPr>
        <a:xfrm rot="19457599">
          <a:off x="4994698" y="749163"/>
          <a:ext cx="95534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955344" y="1606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448487" y="741341"/>
        <a:ext cx="47767" cy="47767"/>
      </dsp:txXfrm>
    </dsp:sp>
    <dsp:sp modelId="{2C8CC847-DFF8-4AD8-AA87-3BA024684EC3}">
      <dsp:nvSpPr>
        <dsp:cNvPr id="0" name=""/>
        <dsp:cNvSpPr/>
      </dsp:nvSpPr>
      <dsp:spPr>
        <a:xfrm>
          <a:off x="5860248" y="1591"/>
          <a:ext cx="1939386" cy="9696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 dirty="0"/>
            <a:t>מחפשים את המטמון ע"י </a:t>
          </a:r>
          <a:r>
            <a:rPr lang="he-IL" sz="2200" kern="1200" dirty="0" err="1"/>
            <a:t>קודונים</a:t>
          </a:r>
          <a:r>
            <a:rPr lang="he-IL" sz="2200" kern="1200" dirty="0"/>
            <a:t>.</a:t>
          </a:r>
        </a:p>
      </dsp:txBody>
      <dsp:txXfrm>
        <a:off x="5888649" y="29992"/>
        <a:ext cx="1882584" cy="912891"/>
      </dsp:txXfrm>
    </dsp:sp>
    <dsp:sp modelId="{6EE7CE00-2C11-41AE-9E42-C395A5793495}">
      <dsp:nvSpPr>
        <dsp:cNvPr id="0" name=""/>
        <dsp:cNvSpPr/>
      </dsp:nvSpPr>
      <dsp:spPr>
        <a:xfrm rot="2142401">
          <a:off x="4994698" y="1306737"/>
          <a:ext cx="95534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955344" y="1606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448487" y="1298915"/>
        <a:ext cx="47767" cy="47767"/>
      </dsp:txXfrm>
    </dsp:sp>
    <dsp:sp modelId="{907C0FC0-9704-43FC-8644-FB385355F2BC}">
      <dsp:nvSpPr>
        <dsp:cNvPr id="0" name=""/>
        <dsp:cNvSpPr/>
      </dsp:nvSpPr>
      <dsp:spPr>
        <a:xfrm>
          <a:off x="5860248" y="1116739"/>
          <a:ext cx="1939386" cy="969693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 dirty="0"/>
            <a:t>בכל תחנה יינתן מידע על כימאי ותרומתו.</a:t>
          </a:r>
        </a:p>
      </dsp:txBody>
      <dsp:txXfrm>
        <a:off x="5888649" y="1145140"/>
        <a:ext cx="1882584" cy="912891"/>
      </dsp:txXfrm>
    </dsp:sp>
    <dsp:sp modelId="{30E17569-11A5-4631-B3D7-D6AB62AB1F10}">
      <dsp:nvSpPr>
        <dsp:cNvPr id="0" name=""/>
        <dsp:cNvSpPr/>
      </dsp:nvSpPr>
      <dsp:spPr>
        <a:xfrm rot="3654187">
          <a:off x="1959600" y="3118851"/>
          <a:ext cx="1595258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595258" y="1606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600" kern="1200"/>
        </a:p>
      </dsp:txBody>
      <dsp:txXfrm>
        <a:off x="2717347" y="3095032"/>
        <a:ext cx="79762" cy="79762"/>
      </dsp:txXfrm>
    </dsp:sp>
    <dsp:sp modelId="{2E070F3C-9C7F-4380-8D37-AED40D0ABB79}">
      <dsp:nvSpPr>
        <dsp:cNvPr id="0" name=""/>
        <dsp:cNvSpPr/>
      </dsp:nvSpPr>
      <dsp:spPr>
        <a:xfrm>
          <a:off x="3145106" y="3347034"/>
          <a:ext cx="1939386" cy="96969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800" b="1" kern="1200" dirty="0"/>
            <a:t>ננוטכנולוגיה</a:t>
          </a:r>
        </a:p>
      </dsp:txBody>
      <dsp:txXfrm>
        <a:off x="3173507" y="3375435"/>
        <a:ext cx="1882584" cy="912891"/>
      </dsp:txXfrm>
    </dsp:sp>
    <dsp:sp modelId="{5137D75C-2E91-4171-9E87-6DF9A682489F}">
      <dsp:nvSpPr>
        <dsp:cNvPr id="0" name=""/>
        <dsp:cNvSpPr/>
      </dsp:nvSpPr>
      <dsp:spPr>
        <a:xfrm rot="18289469">
          <a:off x="4793152" y="3258245"/>
          <a:ext cx="135843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358436" y="1606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438409" y="3240346"/>
        <a:ext cx="67921" cy="67921"/>
      </dsp:txXfrm>
    </dsp:sp>
    <dsp:sp modelId="{29FC12D3-4D37-4D5B-AAD6-C9840BA4163F}">
      <dsp:nvSpPr>
        <dsp:cNvPr id="0" name=""/>
        <dsp:cNvSpPr/>
      </dsp:nvSpPr>
      <dsp:spPr>
        <a:xfrm>
          <a:off x="5860248" y="2231886"/>
          <a:ext cx="1939386" cy="9696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 dirty="0"/>
            <a:t>מהי ננוטכנולוגיה?</a:t>
          </a:r>
        </a:p>
      </dsp:txBody>
      <dsp:txXfrm>
        <a:off x="5888649" y="2260287"/>
        <a:ext cx="1882584" cy="912891"/>
      </dsp:txXfrm>
    </dsp:sp>
    <dsp:sp modelId="{50B7800F-6B9D-4611-A4FA-4EEF4EE4A928}">
      <dsp:nvSpPr>
        <dsp:cNvPr id="0" name=""/>
        <dsp:cNvSpPr/>
      </dsp:nvSpPr>
      <dsp:spPr>
        <a:xfrm>
          <a:off x="5084493" y="3815818"/>
          <a:ext cx="77575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75754" y="1606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452976" y="3812487"/>
        <a:ext cx="38787" cy="38787"/>
      </dsp:txXfrm>
    </dsp:sp>
    <dsp:sp modelId="{AEC5ADFE-B468-49E5-AD5A-573773CB4AB1}">
      <dsp:nvSpPr>
        <dsp:cNvPr id="0" name=""/>
        <dsp:cNvSpPr/>
      </dsp:nvSpPr>
      <dsp:spPr>
        <a:xfrm>
          <a:off x="5860248" y="3347034"/>
          <a:ext cx="1939386" cy="9696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/>
            <a:t>הדגמות שימושים קיימים ועתידיים.</a:t>
          </a:r>
          <a:endParaRPr lang="he-IL" sz="2200" kern="1200" dirty="0"/>
        </a:p>
      </dsp:txBody>
      <dsp:txXfrm>
        <a:off x="5888649" y="3375435"/>
        <a:ext cx="1882584" cy="912891"/>
      </dsp:txXfrm>
    </dsp:sp>
    <dsp:sp modelId="{2AF3A6EB-C9C3-41D7-ADEF-25F8111B420E}">
      <dsp:nvSpPr>
        <dsp:cNvPr id="0" name=""/>
        <dsp:cNvSpPr/>
      </dsp:nvSpPr>
      <dsp:spPr>
        <a:xfrm rot="3310531">
          <a:off x="4793152" y="4373392"/>
          <a:ext cx="135843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358436" y="1606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438409" y="4355493"/>
        <a:ext cx="67921" cy="67921"/>
      </dsp:txXfrm>
    </dsp:sp>
    <dsp:sp modelId="{EC56532A-742A-4B08-82BD-1DC7A9B09E0C}">
      <dsp:nvSpPr>
        <dsp:cNvPr id="0" name=""/>
        <dsp:cNvSpPr/>
      </dsp:nvSpPr>
      <dsp:spPr>
        <a:xfrm>
          <a:off x="5860248" y="4462181"/>
          <a:ext cx="1939386" cy="969693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 dirty="0"/>
            <a:t>סדרי גודל,שטח פנים</a:t>
          </a:r>
        </a:p>
      </dsp:txBody>
      <dsp:txXfrm>
        <a:off x="5888649" y="4490582"/>
        <a:ext cx="1882584" cy="91289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11E366-0EDA-4D4E-A8F8-2CCF1FBD6BCE}">
      <dsp:nvSpPr>
        <dsp:cNvPr id="0" name=""/>
        <dsp:cNvSpPr/>
      </dsp:nvSpPr>
      <dsp:spPr>
        <a:xfrm>
          <a:off x="1495" y="2175509"/>
          <a:ext cx="2164897" cy="1082448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600" kern="1200" dirty="0"/>
            <a:t>כימיה מדליקה</a:t>
          </a:r>
        </a:p>
      </dsp:txBody>
      <dsp:txXfrm>
        <a:off x="33199" y="2207213"/>
        <a:ext cx="2101489" cy="1019040"/>
      </dsp:txXfrm>
    </dsp:sp>
    <dsp:sp modelId="{718F140E-14E0-4F73-AA19-4F21A17EC85D}">
      <dsp:nvSpPr>
        <dsp:cNvPr id="0" name=""/>
        <dsp:cNvSpPr/>
      </dsp:nvSpPr>
      <dsp:spPr>
        <a:xfrm rot="18289469">
          <a:off x="1841175" y="2076395"/>
          <a:ext cx="151639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516394" y="1792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2561462" y="2056415"/>
        <a:ext cx="75819" cy="75819"/>
      </dsp:txXfrm>
    </dsp:sp>
    <dsp:sp modelId="{906FB6E5-FE5D-4BAA-A331-53E3ECD6B99D}">
      <dsp:nvSpPr>
        <dsp:cNvPr id="0" name=""/>
        <dsp:cNvSpPr/>
      </dsp:nvSpPr>
      <dsp:spPr>
        <a:xfrm>
          <a:off x="3032351" y="930693"/>
          <a:ext cx="2164897" cy="108244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800" b="1" kern="1200" dirty="0"/>
            <a:t>תהליך הבעירה</a:t>
          </a:r>
        </a:p>
      </dsp:txBody>
      <dsp:txXfrm>
        <a:off x="3064055" y="962397"/>
        <a:ext cx="2101489" cy="1019040"/>
      </dsp:txXfrm>
    </dsp:sp>
    <dsp:sp modelId="{77B26183-3254-432E-B9F4-E576350B63CF}">
      <dsp:nvSpPr>
        <dsp:cNvPr id="0" name=""/>
        <dsp:cNvSpPr/>
      </dsp:nvSpPr>
      <dsp:spPr>
        <a:xfrm rot="19457599">
          <a:off x="5097012" y="1142784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3567" y="1134052"/>
        <a:ext cx="53321" cy="53321"/>
      </dsp:txXfrm>
    </dsp:sp>
    <dsp:sp modelId="{2C8CC847-DFF8-4AD8-AA87-3BA024684EC3}">
      <dsp:nvSpPr>
        <dsp:cNvPr id="0" name=""/>
        <dsp:cNvSpPr/>
      </dsp:nvSpPr>
      <dsp:spPr>
        <a:xfrm>
          <a:off x="6063207" y="308285"/>
          <a:ext cx="2164897" cy="10824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 dirty="0"/>
            <a:t>ניסוי-דובוני אש</a:t>
          </a:r>
        </a:p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 dirty="0"/>
            <a:t>חקר בעזרת ניסויים וכרטיסיות מידע</a:t>
          </a:r>
        </a:p>
      </dsp:txBody>
      <dsp:txXfrm>
        <a:off x="6094911" y="339989"/>
        <a:ext cx="2101489" cy="1019040"/>
      </dsp:txXfrm>
    </dsp:sp>
    <dsp:sp modelId="{6EE7CE00-2C11-41AE-9E42-C395A5793495}">
      <dsp:nvSpPr>
        <dsp:cNvPr id="0" name=""/>
        <dsp:cNvSpPr/>
      </dsp:nvSpPr>
      <dsp:spPr>
        <a:xfrm rot="2040565">
          <a:off x="5108335" y="1744722"/>
          <a:ext cx="103958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39584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2138" y="1736662"/>
        <a:ext cx="51979" cy="51979"/>
      </dsp:txXfrm>
    </dsp:sp>
    <dsp:sp modelId="{907C0FC0-9704-43FC-8644-FB385355F2BC}">
      <dsp:nvSpPr>
        <dsp:cNvPr id="0" name=""/>
        <dsp:cNvSpPr/>
      </dsp:nvSpPr>
      <dsp:spPr>
        <a:xfrm>
          <a:off x="6059007" y="1512163"/>
          <a:ext cx="2164897" cy="1082448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 dirty="0"/>
            <a:t>משולש האש, אנרגיית חום, בעירת נר</a:t>
          </a:r>
        </a:p>
      </dsp:txBody>
      <dsp:txXfrm>
        <a:off x="6090711" y="1543867"/>
        <a:ext cx="2101489" cy="1019040"/>
      </dsp:txXfrm>
    </dsp:sp>
    <dsp:sp modelId="{30E17569-11A5-4631-B3D7-D6AB62AB1F10}">
      <dsp:nvSpPr>
        <dsp:cNvPr id="0" name=""/>
        <dsp:cNvSpPr/>
      </dsp:nvSpPr>
      <dsp:spPr>
        <a:xfrm rot="3310531">
          <a:off x="1841175" y="3321211"/>
          <a:ext cx="151639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516394" y="1792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2561462" y="3301231"/>
        <a:ext cx="75819" cy="75819"/>
      </dsp:txXfrm>
    </dsp:sp>
    <dsp:sp modelId="{2E070F3C-9C7F-4380-8D37-AED40D0ABB79}">
      <dsp:nvSpPr>
        <dsp:cNvPr id="0" name=""/>
        <dsp:cNvSpPr/>
      </dsp:nvSpPr>
      <dsp:spPr>
        <a:xfrm>
          <a:off x="3032351" y="3420325"/>
          <a:ext cx="2164897" cy="108244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800" b="1" kern="1200" dirty="0"/>
            <a:t>מצבי </a:t>
          </a:r>
          <a:r>
            <a:rPr lang="he-IL" sz="2800" b="1" kern="1200"/>
            <a:t>צבירה בבעירת נר</a:t>
          </a:r>
          <a:endParaRPr lang="he-IL" sz="2800" b="1" kern="1200" dirty="0"/>
        </a:p>
      </dsp:txBody>
      <dsp:txXfrm>
        <a:off x="3064055" y="3452029"/>
        <a:ext cx="2101489" cy="1019040"/>
      </dsp:txXfrm>
    </dsp:sp>
    <dsp:sp modelId="{5137D75C-2E91-4171-9E87-6DF9A682489F}">
      <dsp:nvSpPr>
        <dsp:cNvPr id="0" name=""/>
        <dsp:cNvSpPr/>
      </dsp:nvSpPr>
      <dsp:spPr>
        <a:xfrm rot="19457599">
          <a:off x="5097012" y="3632415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3567" y="3623684"/>
        <a:ext cx="53321" cy="53321"/>
      </dsp:txXfrm>
    </dsp:sp>
    <dsp:sp modelId="{29FC12D3-4D37-4D5B-AAD6-C9840BA4163F}">
      <dsp:nvSpPr>
        <dsp:cNvPr id="0" name=""/>
        <dsp:cNvSpPr/>
      </dsp:nvSpPr>
      <dsp:spPr>
        <a:xfrm>
          <a:off x="6063207" y="2797917"/>
          <a:ext cx="2164897" cy="10824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 dirty="0"/>
            <a:t>הכנת נר עם חורים בעזרת קרח ופרפין</a:t>
          </a:r>
        </a:p>
      </dsp:txBody>
      <dsp:txXfrm>
        <a:off x="6094911" y="2829621"/>
        <a:ext cx="2101489" cy="1019040"/>
      </dsp:txXfrm>
    </dsp:sp>
    <dsp:sp modelId="{2AF3A6EB-C9C3-41D7-ADEF-25F8111B420E}">
      <dsp:nvSpPr>
        <dsp:cNvPr id="0" name=""/>
        <dsp:cNvSpPr/>
      </dsp:nvSpPr>
      <dsp:spPr>
        <a:xfrm rot="2142401">
          <a:off x="5097012" y="4254823"/>
          <a:ext cx="1066431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066431" y="179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3567" y="4246092"/>
        <a:ext cx="53321" cy="53321"/>
      </dsp:txXfrm>
    </dsp:sp>
    <dsp:sp modelId="{EC56532A-742A-4B08-82BD-1DC7A9B09E0C}">
      <dsp:nvSpPr>
        <dsp:cNvPr id="0" name=""/>
        <dsp:cNvSpPr/>
      </dsp:nvSpPr>
      <dsp:spPr>
        <a:xfrm>
          <a:off x="6063207" y="4042732"/>
          <a:ext cx="2164897" cy="1082448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200" kern="1200" dirty="0"/>
            <a:t>שינויים במצבי צבירה והאנומליה של המים</a:t>
          </a:r>
        </a:p>
      </dsp:txBody>
      <dsp:txXfrm>
        <a:off x="6094911" y="4074436"/>
        <a:ext cx="2101489" cy="101904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11E366-0EDA-4D4E-A8F8-2CCF1FBD6BCE}">
      <dsp:nvSpPr>
        <dsp:cNvPr id="0" name=""/>
        <dsp:cNvSpPr/>
      </dsp:nvSpPr>
      <dsp:spPr>
        <a:xfrm>
          <a:off x="0" y="1506643"/>
          <a:ext cx="3602655" cy="1801327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600" kern="1200" dirty="0"/>
            <a:t>כימיה ורפואה</a:t>
          </a:r>
        </a:p>
      </dsp:txBody>
      <dsp:txXfrm>
        <a:off x="52759" y="1559402"/>
        <a:ext cx="3497137" cy="1695809"/>
      </dsp:txXfrm>
    </dsp:sp>
    <dsp:sp modelId="{718F140E-14E0-4F73-AA19-4F21A17EC85D}">
      <dsp:nvSpPr>
        <dsp:cNvPr id="0" name=""/>
        <dsp:cNvSpPr/>
      </dsp:nvSpPr>
      <dsp:spPr>
        <a:xfrm rot="18681888">
          <a:off x="3156523" y="1395081"/>
          <a:ext cx="2630891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2630891" y="2496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000" kern="1200"/>
        </a:p>
      </dsp:txBody>
      <dsp:txXfrm>
        <a:off x="4406196" y="1354270"/>
        <a:ext cx="131544" cy="131544"/>
      </dsp:txXfrm>
    </dsp:sp>
    <dsp:sp modelId="{906FB6E5-FE5D-4BAA-A331-53E3ECD6B99D}">
      <dsp:nvSpPr>
        <dsp:cNvPr id="0" name=""/>
        <dsp:cNvSpPr/>
      </dsp:nvSpPr>
      <dsp:spPr>
        <a:xfrm>
          <a:off x="5341282" y="0"/>
          <a:ext cx="1799562" cy="865556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 dirty="0">
              <a:solidFill>
                <a:schemeClr val="bg1"/>
              </a:solidFill>
            </a:rPr>
            <a:t>חומרי חיטוי</a:t>
          </a:r>
        </a:p>
      </dsp:txBody>
      <dsp:txXfrm>
        <a:off x="5366633" y="25351"/>
        <a:ext cx="1748860" cy="814854"/>
      </dsp:txXfrm>
    </dsp:sp>
    <dsp:sp modelId="{77B26183-3254-432E-B9F4-E576350B63CF}">
      <dsp:nvSpPr>
        <dsp:cNvPr id="0" name=""/>
        <dsp:cNvSpPr/>
      </dsp:nvSpPr>
      <dsp:spPr>
        <a:xfrm rot="536222">
          <a:off x="7132000" y="520996"/>
          <a:ext cx="1457094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1457094" y="2496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7824120" y="509529"/>
        <a:ext cx="72854" cy="72854"/>
      </dsp:txXfrm>
    </dsp:sp>
    <dsp:sp modelId="{2C8CC847-DFF8-4AD8-AA87-3BA024684EC3}">
      <dsp:nvSpPr>
        <dsp:cNvPr id="0" name=""/>
        <dsp:cNvSpPr/>
      </dsp:nvSpPr>
      <dsp:spPr>
        <a:xfrm>
          <a:off x="8580250" y="1588"/>
          <a:ext cx="2405925" cy="13150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 dirty="0"/>
            <a:t>על </a:t>
          </a:r>
          <a:r>
            <a:rPr lang="he-IL" sz="1600" kern="1200" dirty="0" err="1"/>
            <a:t>חידקים</a:t>
          </a:r>
          <a:r>
            <a:rPr lang="he-IL" sz="1600" kern="1200" dirty="0"/>
            <a:t> ,וחיטוי ידיים-ומדענים פורצי דרך</a:t>
          </a:r>
        </a:p>
      </dsp:txBody>
      <dsp:txXfrm>
        <a:off x="8618768" y="40106"/>
        <a:ext cx="2328889" cy="1238059"/>
      </dsp:txXfrm>
    </dsp:sp>
    <dsp:sp modelId="{6EE7CE00-2C11-41AE-9E42-C395A5793495}">
      <dsp:nvSpPr>
        <dsp:cNvPr id="0" name=""/>
        <dsp:cNvSpPr/>
      </dsp:nvSpPr>
      <dsp:spPr>
        <a:xfrm rot="2854028">
          <a:off x="6793888" y="1195084"/>
          <a:ext cx="2133318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2133318" y="2496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800" kern="1200"/>
        </a:p>
      </dsp:txBody>
      <dsp:txXfrm>
        <a:off x="7807214" y="1166712"/>
        <a:ext cx="106665" cy="106665"/>
      </dsp:txXfrm>
    </dsp:sp>
    <dsp:sp modelId="{907C0FC0-9704-43FC-8644-FB385355F2BC}">
      <dsp:nvSpPr>
        <dsp:cNvPr id="0" name=""/>
        <dsp:cNvSpPr/>
      </dsp:nvSpPr>
      <dsp:spPr>
        <a:xfrm>
          <a:off x="8580250" y="1586883"/>
          <a:ext cx="2264593" cy="840859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 dirty="0"/>
            <a:t>חקר עם חומרי חיטוי</a:t>
          </a:r>
        </a:p>
      </dsp:txBody>
      <dsp:txXfrm>
        <a:off x="8604878" y="1611511"/>
        <a:ext cx="2215337" cy="791603"/>
      </dsp:txXfrm>
    </dsp:sp>
    <dsp:sp modelId="{30E17569-11A5-4631-B3D7-D6AB62AB1F10}">
      <dsp:nvSpPr>
        <dsp:cNvPr id="0" name=""/>
        <dsp:cNvSpPr/>
      </dsp:nvSpPr>
      <dsp:spPr>
        <a:xfrm rot="20623007">
          <a:off x="3566328" y="2128417"/>
          <a:ext cx="1811281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1811281" y="2496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600" kern="1200"/>
        </a:p>
      </dsp:txBody>
      <dsp:txXfrm>
        <a:off x="4426687" y="2108096"/>
        <a:ext cx="90564" cy="90564"/>
      </dsp:txXfrm>
    </dsp:sp>
    <dsp:sp modelId="{2E070F3C-9C7F-4380-8D37-AED40D0ABB79}">
      <dsp:nvSpPr>
        <dsp:cNvPr id="0" name=""/>
        <dsp:cNvSpPr/>
      </dsp:nvSpPr>
      <dsp:spPr>
        <a:xfrm>
          <a:off x="5341282" y="1388385"/>
          <a:ext cx="1936211" cy="1022127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 dirty="0">
              <a:solidFill>
                <a:schemeClr val="bg1"/>
              </a:solidFill>
            </a:rPr>
            <a:t>כפפות </a:t>
          </a:r>
        </a:p>
      </dsp:txBody>
      <dsp:txXfrm>
        <a:off x="5371219" y="1418322"/>
        <a:ext cx="1876337" cy="962253"/>
      </dsp:txXfrm>
    </dsp:sp>
    <dsp:sp modelId="{5137D75C-2E91-4171-9E87-6DF9A682489F}">
      <dsp:nvSpPr>
        <dsp:cNvPr id="0" name=""/>
        <dsp:cNvSpPr/>
      </dsp:nvSpPr>
      <dsp:spPr>
        <a:xfrm rot="2348189">
          <a:off x="7069319" y="2460136"/>
          <a:ext cx="1855753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1855753" y="2496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700" kern="1200"/>
        </a:p>
      </dsp:txBody>
      <dsp:txXfrm>
        <a:off x="7950802" y="2438703"/>
        <a:ext cx="92787" cy="92787"/>
      </dsp:txXfrm>
    </dsp:sp>
    <dsp:sp modelId="{29FC12D3-4D37-4D5B-AAD6-C9840BA4163F}">
      <dsp:nvSpPr>
        <dsp:cNvPr id="0" name=""/>
        <dsp:cNvSpPr/>
      </dsp:nvSpPr>
      <dsp:spPr>
        <a:xfrm>
          <a:off x="8716899" y="2697942"/>
          <a:ext cx="2025845" cy="7456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e-IL" sz="1600" kern="1200" dirty="0"/>
            <a:t>פולימרים טבעיים </a:t>
          </a:r>
          <a:r>
            <a:rPr lang="he-IL" sz="1600" kern="1200" dirty="0" err="1"/>
            <a:t>וסינטטים</a:t>
          </a:r>
          <a:r>
            <a:rPr lang="he-IL" sz="1600" kern="1200" dirty="0"/>
            <a:t>: לטקס </a:t>
          </a:r>
          <a:r>
            <a:rPr lang="he-IL" sz="1600" kern="1200" dirty="0" err="1"/>
            <a:t>וניטריל</a:t>
          </a:r>
          <a:r>
            <a:rPr lang="he-IL" sz="1600" kern="1200" dirty="0"/>
            <a:t> </a:t>
          </a:r>
        </a:p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600" kern="1200" dirty="0"/>
        </a:p>
      </dsp:txBody>
      <dsp:txXfrm>
        <a:off x="8738737" y="2719780"/>
        <a:ext cx="1982169" cy="701929"/>
      </dsp:txXfrm>
    </dsp:sp>
    <dsp:sp modelId="{2AF3A6EB-C9C3-41D7-ADEF-25F8111B420E}">
      <dsp:nvSpPr>
        <dsp:cNvPr id="0" name=""/>
        <dsp:cNvSpPr/>
      </dsp:nvSpPr>
      <dsp:spPr>
        <a:xfrm rot="3414018">
          <a:off x="6679295" y="2978522"/>
          <a:ext cx="2635801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2635801" y="2496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000" kern="1200"/>
        </a:p>
      </dsp:txBody>
      <dsp:txXfrm>
        <a:off x="7931301" y="2937588"/>
        <a:ext cx="131790" cy="131790"/>
      </dsp:txXfrm>
    </dsp:sp>
    <dsp:sp modelId="{EC56532A-742A-4B08-82BD-1DC7A9B09E0C}">
      <dsp:nvSpPr>
        <dsp:cNvPr id="0" name=""/>
        <dsp:cNvSpPr/>
      </dsp:nvSpPr>
      <dsp:spPr>
        <a:xfrm>
          <a:off x="8716899" y="3713747"/>
          <a:ext cx="1879865" cy="787540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 dirty="0"/>
            <a:t>חקר עם כפפות </a:t>
          </a:r>
        </a:p>
      </dsp:txBody>
      <dsp:txXfrm>
        <a:off x="8739965" y="3736813"/>
        <a:ext cx="1833733" cy="741408"/>
      </dsp:txXfrm>
    </dsp:sp>
    <dsp:sp modelId="{8859039D-F6C2-43A1-ADB5-F077571F073B}">
      <dsp:nvSpPr>
        <dsp:cNvPr id="0" name=""/>
        <dsp:cNvSpPr/>
      </dsp:nvSpPr>
      <dsp:spPr>
        <a:xfrm rot="3280210">
          <a:off x="2968701" y="3608766"/>
          <a:ext cx="3006534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3006534" y="2496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100" kern="1200"/>
        </a:p>
      </dsp:txBody>
      <dsp:txXfrm>
        <a:off x="4396805" y="3558564"/>
        <a:ext cx="150326" cy="150326"/>
      </dsp:txXfrm>
    </dsp:sp>
    <dsp:sp modelId="{A807B274-6EBB-41C1-A3E1-529B07FCE532}">
      <dsp:nvSpPr>
        <dsp:cNvPr id="0" name=""/>
        <dsp:cNvSpPr/>
      </dsp:nvSpPr>
      <dsp:spPr>
        <a:xfrm>
          <a:off x="5341282" y="4389857"/>
          <a:ext cx="1861888" cy="940581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 dirty="0">
              <a:solidFill>
                <a:schemeClr val="bg1"/>
              </a:solidFill>
            </a:rPr>
            <a:t>מסכות רפואיות </a:t>
          </a:r>
        </a:p>
      </dsp:txBody>
      <dsp:txXfrm>
        <a:off x="5368831" y="4417406"/>
        <a:ext cx="1806790" cy="885483"/>
      </dsp:txXfrm>
    </dsp:sp>
    <dsp:sp modelId="{15FD0897-C511-48A3-88CE-A98E42166EDF}">
      <dsp:nvSpPr>
        <dsp:cNvPr id="0" name=""/>
        <dsp:cNvSpPr/>
      </dsp:nvSpPr>
      <dsp:spPr>
        <a:xfrm rot="737045">
          <a:off x="7186307" y="4991898"/>
          <a:ext cx="1473132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1473132" y="2496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7886045" y="4980031"/>
        <a:ext cx="73656" cy="73656"/>
      </dsp:txXfrm>
    </dsp:sp>
    <dsp:sp modelId="{136453E6-8909-40EF-820B-EA3B49B43ADE}">
      <dsp:nvSpPr>
        <dsp:cNvPr id="0" name=""/>
        <dsp:cNvSpPr/>
      </dsp:nvSpPr>
      <dsp:spPr>
        <a:xfrm>
          <a:off x="8642576" y="4771487"/>
          <a:ext cx="2014136" cy="804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 dirty="0"/>
            <a:t>מסכות רפואיות  </a:t>
          </a:r>
        </a:p>
      </dsp:txBody>
      <dsp:txXfrm>
        <a:off x="8666129" y="4795040"/>
        <a:ext cx="1967030" cy="757060"/>
      </dsp:txXfrm>
    </dsp:sp>
    <dsp:sp modelId="{E8153A01-9258-44F7-B7A6-A3EBAAE67C1F}">
      <dsp:nvSpPr>
        <dsp:cNvPr id="0" name=""/>
        <dsp:cNvSpPr/>
      </dsp:nvSpPr>
      <dsp:spPr>
        <a:xfrm rot="2537595">
          <a:off x="6949921" y="5489911"/>
          <a:ext cx="1945903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1945903" y="2496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700" kern="1200"/>
        </a:p>
      </dsp:txBody>
      <dsp:txXfrm>
        <a:off x="7874226" y="5466224"/>
        <a:ext cx="97295" cy="97295"/>
      </dsp:txXfrm>
    </dsp:sp>
    <dsp:sp modelId="{A76098CA-37C5-43A6-9085-3CBB479EA9D9}">
      <dsp:nvSpPr>
        <dsp:cNvPr id="0" name=""/>
        <dsp:cNvSpPr/>
      </dsp:nvSpPr>
      <dsp:spPr>
        <a:xfrm>
          <a:off x="8642576" y="5845853"/>
          <a:ext cx="2196467" cy="647487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 dirty="0"/>
            <a:t>חקר עם מסכות </a:t>
          </a:r>
        </a:p>
      </dsp:txBody>
      <dsp:txXfrm>
        <a:off x="8661540" y="5864817"/>
        <a:ext cx="2158539" cy="6095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8140-B8EC-4472-A5F5-E769108ADB86}" type="datetimeFigureOut">
              <a:rPr lang="he-IL" smtClean="0"/>
              <a:t>כ"א/כסלו/תשפ"ו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0F5F-F46C-4D9D-8E00-0A6BAADD94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6121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8140-B8EC-4472-A5F5-E769108ADB86}" type="datetimeFigureOut">
              <a:rPr lang="he-IL" smtClean="0"/>
              <a:t>כ"א/כסלו/תשפ"ו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0F5F-F46C-4D9D-8E00-0A6BAADD94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492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8140-B8EC-4472-A5F5-E769108ADB86}" type="datetimeFigureOut">
              <a:rPr lang="he-IL" smtClean="0"/>
              <a:t>כ"א/כסלו/תשפ"ו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0F5F-F46C-4D9D-8E00-0A6BAADD94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6862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E9106-C398-495A-A28B-8D2BEC78C212}" type="datetime8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11 דצמבר 25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F0BA-EB7A-4916-9B07-88471C6556F3}" type="slidenum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812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60B4-3A9F-4055-A928-B8BBFB941603}" type="datetime8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11 דצמבר 25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F0BA-EB7A-4916-9B07-88471C6556F3}" type="slidenum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18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2E27-EB84-410A-86F4-CD76FA70CDED}" type="datetime8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11 דצמבר 25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F0BA-EB7A-4916-9B07-88471C6556F3}" type="slidenum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5542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B3F4-A7CD-4A48-9487-D997F9D598B7}" type="datetime8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11 דצמבר 25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F0BA-EB7A-4916-9B07-88471C6556F3}" type="slidenum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1323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8FF0-C841-4961-9819-39A835010FFB}" type="datetime8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11 דצמבר 25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F0BA-EB7A-4916-9B07-88471C6556F3}" type="slidenum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7777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EBAFB-0C4E-4127-9F18-EC78F62DFD92}" type="datetime8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11 דצמבר 25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F0BA-EB7A-4916-9B07-88471C6556F3}" type="slidenum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1007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1A98B-D169-420C-8788-62B861A926A3}" type="datetime8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11 דצמבר 25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F0BA-EB7A-4916-9B07-88471C6556F3}" type="slidenum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3725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73B2F-4A71-4602-9D43-AB4589DA9EFF}" type="datetime8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11 דצמבר 25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F0BA-EB7A-4916-9B07-88471C6556F3}" type="slidenum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082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8140-B8EC-4472-A5F5-E769108ADB86}" type="datetimeFigureOut">
              <a:rPr lang="he-IL" smtClean="0"/>
              <a:t>כ"א/כסלו/תשפ"ו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0F5F-F46C-4D9D-8E00-0A6BAADD94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32880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C424-3F2D-419A-8710-EB7321337DF7}" type="datetime8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11 דצמבר 25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F0BA-EB7A-4916-9B07-88471C6556F3}" type="slidenum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9681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37AE9-9EE4-4D8A-ACF0-AA1F75E1FD28}" type="datetime8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11 דצמבר 25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F0BA-EB7A-4916-9B07-88471C6556F3}" type="slidenum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6349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345B-FA9D-43DB-A8DC-2F6621019A89}" type="datetime8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11 דצמבר 25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F0BA-EB7A-4916-9B07-88471C6556F3}" type="slidenum">
              <a:rPr lang="he-IL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612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8140-B8EC-4472-A5F5-E769108ADB86}" type="datetimeFigureOut">
              <a:rPr lang="he-IL" smtClean="0"/>
              <a:t>כ"א/כסלו/תשפ"ו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0F5F-F46C-4D9D-8E00-0A6BAADD94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712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8140-B8EC-4472-A5F5-E769108ADB86}" type="datetimeFigureOut">
              <a:rPr lang="he-IL" smtClean="0"/>
              <a:t>כ"א/כסלו/תשפ"ו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0F5F-F46C-4D9D-8E00-0A6BAADD94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91369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8140-B8EC-4472-A5F5-E769108ADB86}" type="datetimeFigureOut">
              <a:rPr lang="he-IL" smtClean="0"/>
              <a:t>כ"א/כסלו/תשפ"ו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0F5F-F46C-4D9D-8E00-0A6BAADD94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8701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8140-B8EC-4472-A5F5-E769108ADB86}" type="datetimeFigureOut">
              <a:rPr lang="he-IL" smtClean="0"/>
              <a:t>כ"א/כסלו/תשפ"ו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0F5F-F46C-4D9D-8E00-0A6BAADD94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004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8140-B8EC-4472-A5F5-E769108ADB86}" type="datetimeFigureOut">
              <a:rPr lang="he-IL" smtClean="0"/>
              <a:t>כ"א/כסלו/תשפ"ו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0F5F-F46C-4D9D-8E00-0A6BAADD94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12081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8140-B8EC-4472-A5F5-E769108ADB86}" type="datetimeFigureOut">
              <a:rPr lang="he-IL" smtClean="0"/>
              <a:t>כ"א/כסלו/תשפ"ו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0F5F-F46C-4D9D-8E00-0A6BAADD94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0942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8140-B8EC-4472-A5F5-E769108ADB86}" type="datetimeFigureOut">
              <a:rPr lang="he-IL" smtClean="0"/>
              <a:t>כ"א/כסלו/תשפ"ו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0F5F-F46C-4D9D-8E00-0A6BAADD94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9617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18140-B8EC-4472-A5F5-E769108ADB86}" type="datetimeFigureOut">
              <a:rPr lang="he-IL" smtClean="0"/>
              <a:t>כ"א/כסלו/תשפ"ו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20F5F-F46C-4D9D-8E00-0A6BAADD94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0410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rtl="0"/>
            <a:fld id="{DC0A06BB-AEF0-42E6-AC76-C7EF2D86E1AE}" type="datetime8">
              <a:rPr lang="he-IL" smtClean="0">
                <a:solidFill>
                  <a:prstClr val="white">
                    <a:tint val="75000"/>
                  </a:prstClr>
                </a:solidFill>
              </a:rPr>
              <a:pPr defTabSz="457200" rtl="0"/>
              <a:t>11 דצמבר 25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rtl="0"/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rtl="0"/>
            <a:fld id="{692EF0BA-EB7A-4916-9B07-88471C6556F3}" type="slidenum">
              <a:rPr lang="he-IL" smtClean="0">
                <a:solidFill>
                  <a:prstClr val="white">
                    <a:tint val="75000"/>
                  </a:prstClr>
                </a:solidFill>
              </a:rPr>
              <a:pPr defTabSz="457200" rtl="0"/>
              <a:t>‹#›</a:t>
            </a:fld>
            <a:endParaRPr lang="he-IL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2164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9576" y="1988841"/>
            <a:ext cx="777240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he-IL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תכנית מצוינות בכימיה – לבוגרי כיתה ט' 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503712" y="5805265"/>
            <a:ext cx="4824536" cy="916211"/>
          </a:xfrm>
        </p:spPr>
        <p:txBody>
          <a:bodyPr/>
          <a:lstStyle/>
          <a:p>
            <a:r>
              <a:rPr lang="he-IL" b="1" dirty="0"/>
              <a:t>הפרויקט מבוצע עפ"י מכרז 09/07.13 עבור המזכירות הפדגוגית, משרד החינוך.</a:t>
            </a:r>
            <a:endParaRPr lang="he-IL" dirty="0"/>
          </a:p>
          <a:p>
            <a:r>
              <a:rPr lang="he-IL" b="1" dirty="0"/>
              <a:t>כל הזכויות שמורות למשרד החינוך</a:t>
            </a:r>
            <a:endParaRPr lang="he-IL" dirty="0"/>
          </a:p>
        </p:txBody>
      </p:sp>
      <p:sp>
        <p:nvSpPr>
          <p:cNvPr id="11" name="מציין מיקום טקסט 10">
            <a:extLst>
              <a:ext uri="{FF2B5EF4-FFF2-40B4-BE49-F238E27FC236}">
                <a16:creationId xmlns:a16="http://schemas.microsoft.com/office/drawing/2014/main" id="{2FB0CE06-E690-4EB1-A059-DA91EE275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783414"/>
            <a:ext cx="10515600" cy="1500187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chemeClr val="bg1">
                    <a:lumMod val="95000"/>
                  </a:schemeClr>
                </a:solidFill>
              </a:rPr>
              <a:t>מרכז מורים ארצי לכימיה- ביצוע:</a:t>
            </a:r>
          </a:p>
          <a:p>
            <a:pPr marL="0" indent="0" algn="ctr">
              <a:buNone/>
            </a:pPr>
            <a:r>
              <a:rPr lang="he-IL" dirty="0">
                <a:solidFill>
                  <a:schemeClr val="bg1">
                    <a:lumMod val="95000"/>
                  </a:schemeClr>
                </a:solidFill>
              </a:rPr>
              <a:t>דר' מרים כרמי, ורד אדלר,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he-IL" dirty="0">
                <a:solidFill>
                  <a:schemeClr val="bg1">
                    <a:lumMod val="95000"/>
                  </a:schemeClr>
                </a:solidFill>
              </a:rPr>
              <a:t>חגית לוי. </a:t>
            </a:r>
          </a:p>
          <a:p>
            <a:endParaRPr lang="he-IL" dirty="0"/>
          </a:p>
        </p:txBody>
      </p:sp>
      <p:grpSp>
        <p:nvGrpSpPr>
          <p:cNvPr id="4" name="Group 3" descr="לוגואים"/>
          <p:cNvGrpSpPr/>
          <p:nvPr/>
        </p:nvGrpSpPr>
        <p:grpSpPr>
          <a:xfrm>
            <a:off x="2965375" y="598344"/>
            <a:ext cx="6729953" cy="753110"/>
            <a:chOff x="0" y="0"/>
            <a:chExt cx="6400800" cy="753110"/>
          </a:xfrm>
        </p:grpSpPr>
        <p:pic>
          <p:nvPicPr>
            <p:cNvPr id="5" name="Picture 4" descr="D:\my doc\downloads\המחלקה להוראת המדעים.png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8775" y="133350"/>
              <a:ext cx="962025" cy="52006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Picture 5" descr="D:\my doc\downloads\המרכז הארצי למורי הכימיה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9050" y="104775"/>
              <a:ext cx="1066800" cy="55308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Picture 6" descr="D:\my doc\downloads\הוראת הכימיה חדש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76400" y="0"/>
              <a:ext cx="1495425" cy="75311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Picture 7" descr="D:\my doc\downloads\מינהלת מלמ-לוגו.png"/>
            <p:cNvPicPr>
              <a:picLocks noChangeAspect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71450"/>
              <a:ext cx="1200150" cy="45720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330549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0E054-D9B1-82EA-965F-04D6B85B9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e-IL" dirty="0"/>
              <a:t>כימיה מדליקה</a:t>
            </a:r>
            <a:endParaRPr lang="en-US" dirty="0"/>
          </a:p>
        </p:txBody>
      </p:sp>
      <p:graphicFrame>
        <p:nvGraphicFramePr>
          <p:cNvPr id="4" name="מציין מיקום תוכן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8707864"/>
              </p:ext>
            </p:extLst>
          </p:nvPr>
        </p:nvGraphicFramePr>
        <p:xfrm>
          <a:off x="1981200" y="692697"/>
          <a:ext cx="8229600" cy="5433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607877" y="2408481"/>
            <a:ext cx="136541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defTabSz="457200" rtl="0"/>
            <a:r>
              <a:rPr lang="he-IL" sz="2800" b="1" dirty="0">
                <a:solidFill>
                  <a:srgbClr val="0099FF"/>
                </a:solidFill>
              </a:rPr>
              <a:t>מושגים</a:t>
            </a:r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DF2358F1-75B0-4F7B-A607-6DDF3BEBE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500855" y="1132774"/>
            <a:ext cx="157946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defTabSz="457200" rtl="0"/>
            <a:r>
              <a:rPr lang="he-IL" sz="2800" b="1" dirty="0">
                <a:solidFill>
                  <a:srgbClr val="4472C4">
                    <a:lumMod val="75000"/>
                  </a:srgbClr>
                </a:solidFill>
              </a:rPr>
              <a:t>פעילויות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F5A94A74-943A-4433-95AB-A4FFFDBA05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500855" y="3684188"/>
            <a:ext cx="157946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defTabSz="457200" rtl="0"/>
            <a:r>
              <a:rPr lang="he-IL" sz="2800" b="1" dirty="0">
                <a:solidFill>
                  <a:srgbClr val="4472C4">
                    <a:lumMod val="75000"/>
                  </a:srgbClr>
                </a:solidFill>
              </a:rPr>
              <a:t>פעילויות</a:t>
            </a: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D44D19E8-4DDA-49EE-AAE8-B5E7A0805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607876" y="4959895"/>
            <a:ext cx="136541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defTabSz="457200" rtl="0"/>
            <a:r>
              <a:rPr lang="he-IL" sz="2800" b="1" dirty="0">
                <a:solidFill>
                  <a:srgbClr val="0099FF"/>
                </a:solidFill>
              </a:rPr>
              <a:t>מושגים</a:t>
            </a:r>
          </a:p>
        </p:txBody>
      </p:sp>
    </p:spTree>
    <p:extLst>
      <p:ext uri="{BB962C8B-B14F-4D97-AF65-F5344CB8AC3E}">
        <p14:creationId xmlns:p14="http://schemas.microsoft.com/office/powerpoint/2010/main" val="1911109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1C73092-B3D3-9E2D-D53E-DB4DE5229F1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e-IL" dirty="0"/>
              <a:t>כימיה ורפואה</a:t>
            </a:r>
            <a:endParaRPr lang="en-US" dirty="0"/>
          </a:p>
        </p:txBody>
      </p:sp>
      <p:graphicFrame>
        <p:nvGraphicFramePr>
          <p:cNvPr id="2" name="מציין מיקום תוכן 3" descr="כימיה ורפואה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0986791"/>
              </p:ext>
            </p:extLst>
          </p:nvPr>
        </p:nvGraphicFramePr>
        <p:xfrm>
          <a:off x="726141" y="121024"/>
          <a:ext cx="11282083" cy="6494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842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מטרות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>
                <a:solidFill>
                  <a:schemeClr val="bg1">
                    <a:lumMod val="95000"/>
                  </a:schemeClr>
                </a:solidFill>
              </a:rPr>
              <a:t>לעורר סקרנות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 </a:t>
            </a:r>
            <a:r>
              <a:rPr lang="he-IL" dirty="0">
                <a:solidFill>
                  <a:schemeClr val="bg1">
                    <a:lumMod val="95000"/>
                  </a:schemeClr>
                </a:solidFill>
              </a:rPr>
              <a:t> בקרב תלמידים</a:t>
            </a:r>
          </a:p>
          <a:p>
            <a:r>
              <a:rPr lang="he-IL" dirty="0">
                <a:solidFill>
                  <a:schemeClr val="bg1">
                    <a:lumMod val="95000"/>
                  </a:schemeClr>
                </a:solidFill>
              </a:rPr>
              <a:t>להציג את הכימיה בצורה אטרקטיבית</a:t>
            </a:r>
          </a:p>
          <a:p>
            <a:r>
              <a:rPr lang="he-IL" dirty="0">
                <a:solidFill>
                  <a:schemeClr val="bg1">
                    <a:lumMod val="95000"/>
                  </a:schemeClr>
                </a:solidFill>
              </a:rPr>
              <a:t>לעורר עניין במושגים מדעים וחקר</a:t>
            </a:r>
          </a:p>
          <a:p>
            <a:r>
              <a:rPr lang="he-IL" dirty="0">
                <a:solidFill>
                  <a:schemeClr val="bg1">
                    <a:lumMod val="95000"/>
                  </a:schemeClr>
                </a:solidFill>
              </a:rPr>
              <a:t>לעורר מוטיבציה להמשיך בלימודי ....</a:t>
            </a:r>
            <a:r>
              <a:rPr lang="he-IL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הכימיה!</a:t>
            </a:r>
          </a:p>
        </p:txBody>
      </p:sp>
    </p:spTree>
    <p:extLst>
      <p:ext uri="{BB962C8B-B14F-4D97-AF65-F5344CB8AC3E}">
        <p14:creationId xmlns:p14="http://schemas.microsoft.com/office/powerpoint/2010/main" val="432367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260656" y="152401"/>
            <a:ext cx="5446464" cy="1026160"/>
          </a:xfrm>
        </p:spPr>
        <p:txBody>
          <a:bodyPr>
            <a:noAutofit/>
          </a:bodyPr>
          <a:lstStyle/>
          <a:p>
            <a:r>
              <a:rPr lang="he-IL" sz="60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מצוינות - כתות ט'</a:t>
            </a:r>
          </a:p>
        </p:txBody>
      </p:sp>
      <p:graphicFrame>
        <p:nvGraphicFramePr>
          <p:cNvPr id="4" name="מציין מיקום תוכן 3" descr="כימיה בכל מקום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9652887"/>
              </p:ext>
            </p:extLst>
          </p:nvPr>
        </p:nvGraphicFramePr>
        <p:xfrm>
          <a:off x="1478844" y="1178561"/>
          <a:ext cx="9006276" cy="53143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9139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3D02E-B0AB-4630-189C-87369FD482C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e-IL" dirty="0"/>
              <a:t>כימיה במטבח</a:t>
            </a:r>
            <a:endParaRPr lang="en-US" dirty="0"/>
          </a:p>
        </p:txBody>
      </p:sp>
      <p:graphicFrame>
        <p:nvGraphicFramePr>
          <p:cNvPr id="4" name="מציין מיקום תוכן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8720821"/>
              </p:ext>
            </p:extLst>
          </p:nvPr>
        </p:nvGraphicFramePr>
        <p:xfrm>
          <a:off x="1981200" y="692697"/>
          <a:ext cx="8229600" cy="5433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607877" y="2408481"/>
            <a:ext cx="136541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defTabSz="457200" rtl="0"/>
            <a:r>
              <a:rPr lang="he-IL" sz="2800" b="1" dirty="0">
                <a:solidFill>
                  <a:srgbClr val="0099FF"/>
                </a:solidFill>
              </a:rPr>
              <a:t>מושגים</a:t>
            </a:r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DF2358F1-75B0-4F7B-A607-6DDF3BEBE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500855" y="1132774"/>
            <a:ext cx="157946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defTabSz="457200" rtl="0"/>
            <a:r>
              <a:rPr lang="he-IL" sz="2800" b="1" dirty="0">
                <a:solidFill>
                  <a:srgbClr val="4472C4">
                    <a:lumMod val="75000"/>
                  </a:srgbClr>
                </a:solidFill>
              </a:rPr>
              <a:t>פעילויות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F5A94A74-943A-4433-95AB-A4FFFDBA05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500855" y="3684188"/>
            <a:ext cx="157946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defTabSz="457200" rtl="0"/>
            <a:r>
              <a:rPr lang="he-IL" sz="2800" b="1" dirty="0">
                <a:solidFill>
                  <a:srgbClr val="4472C4">
                    <a:lumMod val="75000"/>
                  </a:srgbClr>
                </a:solidFill>
              </a:rPr>
              <a:t>פעילויות</a:t>
            </a: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D44D19E8-4DDA-49EE-AAE8-B5E7A0805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607876" y="4959895"/>
            <a:ext cx="136541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defTabSz="457200" rtl="0"/>
            <a:r>
              <a:rPr lang="he-IL" sz="2800" b="1" dirty="0">
                <a:solidFill>
                  <a:srgbClr val="0099FF"/>
                </a:solidFill>
              </a:rPr>
              <a:t>מושגים</a:t>
            </a:r>
          </a:p>
        </p:txBody>
      </p:sp>
    </p:spTree>
    <p:extLst>
      <p:ext uri="{BB962C8B-B14F-4D97-AF65-F5344CB8AC3E}">
        <p14:creationId xmlns:p14="http://schemas.microsoft.com/office/powerpoint/2010/main" val="649337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2342797-02BB-A99E-0A9C-E0EB34B6F78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e-IL" dirty="0"/>
              <a:t>כימיה וקוסמטיקה</a:t>
            </a:r>
            <a:endParaRPr lang="en-US" dirty="0"/>
          </a:p>
        </p:txBody>
      </p:sp>
      <p:graphicFrame>
        <p:nvGraphicFramePr>
          <p:cNvPr id="2" name="מציין מיקום תוכן 3" descr="כימיה וקוסמטיקה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8331718"/>
              </p:ext>
            </p:extLst>
          </p:nvPr>
        </p:nvGraphicFramePr>
        <p:xfrm>
          <a:off x="1981200" y="692697"/>
          <a:ext cx="8229600" cy="5433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65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A722460-35B4-D08B-A4D8-8AEBFAC85C7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e-IL" dirty="0"/>
              <a:t>אור וצבע זה כימיה</a:t>
            </a:r>
            <a:endParaRPr lang="en-US" dirty="0"/>
          </a:p>
        </p:txBody>
      </p:sp>
      <p:graphicFrame>
        <p:nvGraphicFramePr>
          <p:cNvPr id="2" name="מציין מיקום תוכן 3" descr="אור וצבע זה כימיה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4165844"/>
              </p:ext>
            </p:extLst>
          </p:nvPr>
        </p:nvGraphicFramePr>
        <p:xfrm>
          <a:off x="1981200" y="692697"/>
          <a:ext cx="8229600" cy="5433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380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BAFE85E-9ADC-E8AF-EE35-D7B673019B6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e-IL" dirty="0"/>
              <a:t>כימיה במשטרה</a:t>
            </a:r>
            <a:endParaRPr lang="en-US" dirty="0"/>
          </a:p>
        </p:txBody>
      </p:sp>
      <p:graphicFrame>
        <p:nvGraphicFramePr>
          <p:cNvPr id="2" name="מציין מיקום תוכן 3" descr="כימיה במשטרה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6979660"/>
              </p:ext>
            </p:extLst>
          </p:nvPr>
        </p:nvGraphicFramePr>
        <p:xfrm>
          <a:off x="1981200" y="692697"/>
          <a:ext cx="8229600" cy="5433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3190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CC57847-81C7-D5E2-9083-E7E3880300A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e-IL" dirty="0"/>
              <a:t>כימיה מתוקה</a:t>
            </a:r>
            <a:endParaRPr lang="en-US" dirty="0"/>
          </a:p>
        </p:txBody>
      </p:sp>
      <p:graphicFrame>
        <p:nvGraphicFramePr>
          <p:cNvPr id="2" name="מציין מיקום תוכן 3" descr="כימיה מתוקה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8097574"/>
              </p:ext>
            </p:extLst>
          </p:nvPr>
        </p:nvGraphicFramePr>
        <p:xfrm>
          <a:off x="1981200" y="692697"/>
          <a:ext cx="8229600" cy="5433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4391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367CC38-F3FC-EDC3-2225-4DC549DDC2A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e-IL" dirty="0"/>
              <a:t>כימיה בעבר ובהווה</a:t>
            </a:r>
            <a:endParaRPr lang="en-US" dirty="0"/>
          </a:p>
        </p:txBody>
      </p:sp>
      <p:graphicFrame>
        <p:nvGraphicFramePr>
          <p:cNvPr id="2" name="מציין מיקום תוכן 3" descr="כימיה בעבר ובהווה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1906560"/>
              </p:ext>
            </p:extLst>
          </p:nvPr>
        </p:nvGraphicFramePr>
        <p:xfrm>
          <a:off x="1981200" y="692697"/>
          <a:ext cx="8229600" cy="5433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קבוצה 4">
            <a:extLst>
              <a:ext uri="{FF2B5EF4-FFF2-40B4-BE49-F238E27FC236}">
                <a16:creationId xmlns:a16="http://schemas.microsoft.com/office/drawing/2014/main" id="{753F68C5-FCF5-45E3-8DAC-6A9F215084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125156" y="2698044"/>
            <a:ext cx="1998133" cy="1236492"/>
            <a:chOff x="6374523" y="221238"/>
            <a:chExt cx="1849724" cy="1011072"/>
          </a:xfrm>
        </p:grpSpPr>
        <p:sp>
          <p:nvSpPr>
            <p:cNvPr id="6" name="מלבן: פינות מעוגלות 5">
              <a:extLst>
                <a:ext uri="{FF2B5EF4-FFF2-40B4-BE49-F238E27FC236}">
                  <a16:creationId xmlns:a16="http://schemas.microsoft.com/office/drawing/2014/main" id="{1FD293E8-DC59-4B04-B991-82EB58C89B0F}"/>
                </a:ext>
              </a:extLst>
            </p:cNvPr>
            <p:cNvSpPr/>
            <p:nvPr/>
          </p:nvSpPr>
          <p:spPr>
            <a:xfrm>
              <a:off x="6374523" y="221238"/>
              <a:ext cx="1849724" cy="101107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" name="מלבן: פינות מעוגלות 4">
              <a:extLst>
                <a:ext uri="{FF2B5EF4-FFF2-40B4-BE49-F238E27FC236}">
                  <a16:creationId xmlns:a16="http://schemas.microsoft.com/office/drawing/2014/main" id="{D811A055-6871-420A-B544-4047BF1A4EB8}"/>
                </a:ext>
              </a:extLst>
            </p:cNvPr>
            <p:cNvSpPr txBox="1"/>
            <p:nvPr/>
          </p:nvSpPr>
          <p:spPr>
            <a:xfrm>
              <a:off x="6404136" y="250851"/>
              <a:ext cx="1790498" cy="9518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lvl="0" indent="0" algn="ctr" defTabSz="5334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e-IL" sz="1200" kern="1200" dirty="0"/>
                <a:t>על </a:t>
              </a:r>
              <a:r>
                <a:rPr lang="he-IL" sz="1200" kern="1200" dirty="0" err="1"/>
                <a:t>חידקים</a:t>
              </a:r>
              <a:r>
                <a:rPr lang="he-IL" sz="1200" kern="1200" dirty="0"/>
                <a:t> ,וחיטוי ידיים-ומדענים פורצי דרך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7971221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</TotalTime>
  <Words>359</Words>
  <Application>Microsoft Office PowerPoint</Application>
  <PresentationFormat>Widescreen</PresentationFormat>
  <Paragraphs>100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ערכת נושא Office</vt:lpstr>
      <vt:lpstr>Office Theme</vt:lpstr>
      <vt:lpstr>תכנית מצוינות בכימיה – לבוגרי כיתה ט' </vt:lpstr>
      <vt:lpstr>מטרות</vt:lpstr>
      <vt:lpstr>מצוינות - כתות ט'</vt:lpstr>
      <vt:lpstr>כימיה במטבח</vt:lpstr>
      <vt:lpstr>כימיה וקוסמטיקה</vt:lpstr>
      <vt:lpstr>אור וצבע זה כימיה</vt:lpstr>
      <vt:lpstr>כימיה במשטרה</vt:lpstr>
      <vt:lpstr>כימיה מתוקה</vt:lpstr>
      <vt:lpstr>כימיה בעבר ובהווה</vt:lpstr>
      <vt:lpstr>כימיה מדליקה</vt:lpstr>
      <vt:lpstr>כימיה ורפואה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Lenovo</dc:creator>
  <cp:lastModifiedBy>Shelly Livne</cp:lastModifiedBy>
  <cp:revision>7</cp:revision>
  <dcterms:created xsi:type="dcterms:W3CDTF">2021-05-18T06:50:40Z</dcterms:created>
  <dcterms:modified xsi:type="dcterms:W3CDTF">2025-12-11T13:26:04Z</dcterms:modified>
</cp:coreProperties>
</file>