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257" r:id="rId2"/>
    <p:sldId id="29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90" r:id="rId15"/>
    <p:sldId id="268" r:id="rId16"/>
    <p:sldId id="270" r:id="rId17"/>
    <p:sldId id="272" r:id="rId18"/>
    <p:sldId id="273" r:id="rId19"/>
    <p:sldId id="274" r:id="rId20"/>
    <p:sldId id="284" r:id="rId21"/>
    <p:sldId id="285" r:id="rId22"/>
    <p:sldId id="286" r:id="rId23"/>
    <p:sldId id="287" r:id="rId24"/>
    <p:sldId id="291" r:id="rId25"/>
    <p:sldId id="288" r:id="rId26"/>
    <p:sldId id="275" r:id="rId27"/>
    <p:sldId id="289" r:id="rId28"/>
    <p:sldId id="276" r:id="rId29"/>
    <p:sldId id="277" r:id="rId30"/>
    <p:sldId id="278" r:id="rId31"/>
    <p:sldId id="279" r:id="rId32"/>
    <p:sldId id="281" r:id="rId33"/>
    <p:sldId id="282" r:id="rId34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Hebrew)" panose="02020603050405020304" pitchFamily="18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Hebrew)" panose="02020603050405020304" pitchFamily="18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Hebrew)" panose="02020603050405020304" pitchFamily="18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Hebrew)" panose="02020603050405020304" pitchFamily="18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Hebrew)" panose="02020603050405020304" pitchFamily="18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Hebrew)" panose="02020603050405020304" pitchFamily="18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Hebrew)" panose="02020603050405020304" pitchFamily="18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Hebrew)" panose="02020603050405020304" pitchFamily="18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Hebrew)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67213"/>
    <p:restoredTop sz="90929"/>
  </p:normalViewPr>
  <p:slideViewPr>
    <p:cSldViewPr snapToGrid="0">
      <p:cViewPr varScale="1">
        <p:scale>
          <a:sx n="92" d="100"/>
          <a:sy n="92" d="100"/>
        </p:scale>
        <p:origin x="1536" y="6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F73DF83-BA18-8127-F2C1-2954255C03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26" charset="0"/>
                <a:ea typeface="+mn-ea"/>
                <a:cs typeface="Times New Roman (Hebrew)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05DE9FA-F5E8-FB0B-3642-D9D770A810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26" charset="0"/>
                <a:ea typeface="+mn-ea"/>
                <a:cs typeface="Times New Roman (Hebrew)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8C1A5E0C-CA31-4775-05F6-09E9555DA3E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BA25484D-8A08-925C-2B45-F100F626E8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74E368F9-3AE2-4DE0-23D5-4E64DF6E63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26" charset="0"/>
                <a:ea typeface="+mn-ea"/>
                <a:cs typeface="Times New Roman (Hebrew)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1FAF41EC-9634-9837-91C9-C5920C1428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ECB52B65-B3E7-4440-9C9B-592B304AF5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+mn-ea"/>
        <a:cs typeface="Times New Roman (Hebrew)" panose="02020603050405020304" pitchFamily="18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+mn-ea"/>
        <a:cs typeface="Times New Roman (Hebrew)" panose="02020603050405020304" pitchFamily="18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+mn-ea"/>
        <a:cs typeface="Times New Roman (Hebrew)" panose="02020603050405020304" pitchFamily="18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+mn-ea"/>
        <a:cs typeface="Times New Roman (Hebrew)" panose="02020603050405020304" pitchFamily="18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+mn-ea"/>
        <a:cs typeface="Times New Roman (Hebrew)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0E494DB-9AE8-C26C-6D3A-E9AEE0C8F0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fld id="{5E965ED6-07F9-49AA-9025-5C41F622EA2F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440C3FD-7504-6CB8-CBFB-089E3E5CA9C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1AD2EFC-342B-E345-86D6-9E050C3534A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8173760-0123-2A7E-1F76-A23D0E2738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fld id="{B386ED48-6CDC-4CC2-864B-92050E526DF5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FA30037-8D1F-D2AB-909F-EFA97672F4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96459AA-3C72-FCE4-9CFD-84BC149B2BD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0A0A974D-851D-6A10-1E22-242F6EE4CA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fld id="{121A17D5-A020-441B-89B6-DF507C9AA0A4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A95DBE1-640D-4100-7A3F-8747DA57CC5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1217BEC-936D-7174-D04D-62A98D1E94D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842C9FF-FDA9-06B0-9CE9-1CBB327CB5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fld id="{C3773725-4636-43A7-A57B-10499E0000EB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6D3A6DD-D078-D992-A0E2-3CF98BA35D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2A359CA-B6E8-D8BE-0046-F6A8273F7C9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E25D6122-2205-979F-A314-CEF003799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fld id="{02954FB6-20B5-482C-AB9A-4B1122255A08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EEAE999F-AD58-3134-8264-6FDF997F0D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774C8911-D518-0843-58E1-C09B7CFBDB6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83CDC7A7-FC4B-BFFB-1951-AE389AF69D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fld id="{1C48FABB-6235-4E47-AAC3-08809135E2B7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5DCDEE8-39DA-6B04-FFA8-8A36BDDFAF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466B3AC-5441-C73A-E57F-C88682D9BB7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A49A7C-E9FE-6B77-74D0-78AB5409D3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7C2DC1-038E-4C9E-6F31-FE52765621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34D37A-2E24-E155-6D45-3BE719CCF5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F46E6-A97D-494C-91AA-833213FC30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63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D07551-D196-DF25-F4A4-47380130B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39799C-B169-C9B6-535C-FF5F2B3EE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E0A9CE-E163-AFB2-EBDB-DCDA9BDB57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9C394-E07C-4191-BE7A-CA135D2D8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37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9C5D89-E5B1-E394-B977-D0F40B7B2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43BDA1-07DC-E410-4B4A-00D78CC2AC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0140DF-621D-448E-D15D-1EFC40E92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08816-0B11-483B-A3E7-5125CDC76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80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387735-9DAF-E927-2BB0-363251D962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B216A7-B783-D2C9-ACC0-533101A6B9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F77F31-2BA5-88DA-C7FD-94C1156231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8557C-6C4F-4FFD-AB01-74FF18624B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25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AE1EB3-CD6D-FBE1-3E9F-5B1BA4240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3BAA8D-494F-37E9-5F25-32821BEF59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2E20AF-E1E8-8FBE-F24B-E3544CE834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EB477-4DED-445C-94E1-919A043FF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66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B89F43-711A-233F-072C-FCD930F4D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E6DBE-E326-B7B3-5567-424598B478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23BCCA-A1DD-2243-2138-D72B9238B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F83A9-251B-47B3-BB4D-D7516DEA7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14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8A1BD7-F657-6B99-2BA6-E32DA57A98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BAA80B-9BAB-80EB-7429-57811E9E9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99088B-40B7-677B-C3CC-9F1EC03A98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3F7BB-EED7-4A49-9F56-A667547D0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2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8BF07C-A7FC-B9BE-E252-8074F2AAC0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F637CB-F97C-15BD-F429-2FE72C28DB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0961594-B6A8-C424-90DC-B32FA729C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8B7A8-C66E-42ED-B244-26804711D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86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18A766-1848-3686-7431-B4D2300B5E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574BB8-4F09-E47B-1D14-E4743DA733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D1BCC1-F16E-076D-BDE7-49B63522A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6AA20-D560-4ECA-BFDE-6481A0EC3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01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8400F5-2BED-538B-F6FB-1AD1386D8A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BD54AA-0DEF-C538-9D61-E5D2FE495D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CB3EFB-C78F-277A-9267-15C84F82EE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DCE54-653F-4D16-AE27-70F33521F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03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DB2EE5-068E-7C64-6371-9039FEB3A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F93915-2AB9-818B-2891-CDA9FC32A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5AE4DE-5A53-2920-BBFC-DEF69D664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AD039-DBB4-40E8-9380-0A912CF32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89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FEDE374-BB27-F1A6-59B4-15F611DAF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58A52BB-CC9A-4C4C-26CF-394A1AC9B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3DAE03-8EFE-2A0F-8248-86C9CB6F0D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26" charset="0"/>
                <a:ea typeface="+mn-ea"/>
                <a:cs typeface="Times New Roman (Hebrew)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9D1DBC-18FC-993B-D2D4-9D12D937CA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26" charset="0"/>
                <a:ea typeface="+mn-ea"/>
                <a:cs typeface="Times New Roman (Hebrew)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E63D5D-5B7A-507A-C2A5-F808B42BE5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17703A5D-428A-47D5-84B0-3E3471E889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Times New Roman (Hebrew)" panose="02020603050405020304" pitchFamily="18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Hebrew)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Hebrew)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Hebrew)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Hebrew)" panose="02020603050405020304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Hebrew)" pitchFamily="26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Hebrew)" pitchFamily="26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Hebrew)" pitchFamily="26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Hebrew)" pitchFamily="26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Times New Roman (Hebrew)" panose="02020603050405020304" pitchFamily="18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 (Hebrew)" pitchFamily="26" charset="0"/>
          <a:cs typeface="Times New Roman" pitchFamily="18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 (Hebrew)" pitchFamily="26" charset="0"/>
          <a:cs typeface="Times New Roman" pitchFamily="18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 (Hebrew)" pitchFamily="26" charset="0"/>
          <a:cs typeface="Times New Roman" pitchFamily="18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 (Hebrew)" pitchFamily="26" charset="0"/>
          <a:cs typeface="Times New Roman" pitchFamily="18" charset="0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WordArt 221">
            <a:extLst>
              <a:ext uri="{FF2B5EF4-FFF2-40B4-BE49-F238E27FC236}">
                <a16:creationId xmlns:a16="http://schemas.microsoft.com/office/drawing/2014/main" id="{524F72EC-9987-81B2-FF3A-1D063A621E35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304800" y="168275"/>
            <a:ext cx="8610600" cy="711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"פולימרים סינתטיים חומרים כבקשתך"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6" name="Text Box 12">
            <a:extLst>
              <a:ext uri="{FF2B5EF4-FFF2-40B4-BE49-F238E27FC236}">
                <a16:creationId xmlns:a16="http://schemas.microsoft.com/office/drawing/2014/main" id="{6F65C8DF-28C3-D990-874B-B89A957E5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799138"/>
            <a:ext cx="311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en-US">
                <a:cs typeface="Guttman Yad-Brush" panose="02010401010101010101" pitchFamily="2" charset="-79"/>
              </a:rPr>
              <a:t>הכינה אילנה זהר</a:t>
            </a:r>
          </a:p>
        </p:txBody>
      </p:sp>
      <p:sp>
        <p:nvSpPr>
          <p:cNvPr id="2058" name="Text Box 223">
            <a:extLst>
              <a:ext uri="{FF2B5EF4-FFF2-40B4-BE49-F238E27FC236}">
                <a16:creationId xmlns:a16="http://schemas.microsoft.com/office/drawing/2014/main" id="{A392FCEA-1782-CEB7-949E-52346873F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1730375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en-US" b="1">
                <a:solidFill>
                  <a:srgbClr val="0000CC"/>
                </a:solidFill>
                <a:cs typeface="Guttman Yad-Brush" panose="02010401010101010101" pitchFamily="2" charset="-79"/>
              </a:rPr>
              <a:t>מצגת על פי הספר של נאוה מילנר בהוצאת מכון ויצמן למדע</a:t>
            </a:r>
          </a:p>
        </p:txBody>
      </p:sp>
      <p:sp>
        <p:nvSpPr>
          <p:cNvPr id="2059" name="Text Box 12">
            <a:extLst>
              <a:ext uri="{FF2B5EF4-FFF2-40B4-BE49-F238E27FC236}">
                <a16:creationId xmlns:a16="http://schemas.microsoft.com/office/drawing/2014/main" id="{EC466AA1-6760-B253-2E24-6B058B6E1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272213"/>
            <a:ext cx="4983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en-US">
                <a:cs typeface="Guttman Yad-Brush" panose="02010401010101010101" pitchFamily="2" charset="-79"/>
              </a:rPr>
              <a:t>עיבוד ותוספות ד"ר מלכה יאיון</a:t>
            </a:r>
          </a:p>
        </p:txBody>
      </p:sp>
      <p:grpSp>
        <p:nvGrpSpPr>
          <p:cNvPr id="2070" name="Group 22">
            <a:extLst>
              <a:ext uri="{FF2B5EF4-FFF2-40B4-BE49-F238E27FC236}">
                <a16:creationId xmlns:a16="http://schemas.microsoft.com/office/drawing/2014/main" id="{7E21EE90-AC1B-D10B-14D9-46C34513B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0" y="2794000"/>
            <a:ext cx="9144000" cy="2571750"/>
            <a:chOff x="0" y="1584"/>
            <a:chExt cx="5760" cy="1620"/>
          </a:xfrm>
        </p:grpSpPr>
        <p:pic>
          <p:nvPicPr>
            <p:cNvPr id="2069" name="Picture 21">
              <a:extLst>
                <a:ext uri="{FF2B5EF4-FFF2-40B4-BE49-F238E27FC236}">
                  <a16:creationId xmlns:a16="http://schemas.microsoft.com/office/drawing/2014/main" id="{A5912FF2-22EF-B403-DD31-FCB3302F9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17" b="4117"/>
            <a:stretch>
              <a:fillRect/>
            </a:stretch>
          </p:blipFill>
          <p:spPr bwMode="auto">
            <a:xfrm>
              <a:off x="5114" y="1584"/>
              <a:ext cx="646" cy="1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>
              <a:extLst>
                <a:ext uri="{FF2B5EF4-FFF2-40B4-BE49-F238E27FC236}">
                  <a16:creationId xmlns:a16="http://schemas.microsoft.com/office/drawing/2014/main" id="{F0CE11C9-EF8C-84A0-7F5B-CEEE551B65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17" b="4117"/>
            <a:stretch>
              <a:fillRect/>
            </a:stretch>
          </p:blipFill>
          <p:spPr bwMode="auto">
            <a:xfrm>
              <a:off x="0" y="1584"/>
              <a:ext cx="646" cy="1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63" name="Group 15">
              <a:extLst>
                <a:ext uri="{FF2B5EF4-FFF2-40B4-BE49-F238E27FC236}">
                  <a16:creationId xmlns:a16="http://schemas.microsoft.com/office/drawing/2014/main" id="{829F8234-2AD5-8C13-90E3-912E65AA47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584"/>
              <a:ext cx="4882" cy="1620"/>
              <a:chOff x="432" y="1584"/>
              <a:chExt cx="4882" cy="1620"/>
            </a:xfrm>
          </p:grpSpPr>
          <p:pic>
            <p:nvPicPr>
              <p:cNvPr id="2060" name="Picture 12">
                <a:extLst>
                  <a:ext uri="{FF2B5EF4-FFF2-40B4-BE49-F238E27FC236}">
                    <a16:creationId xmlns:a16="http://schemas.microsoft.com/office/drawing/2014/main" id="{26E9EAE3-378B-965B-3847-510F21B9AE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0" r="5263"/>
              <a:stretch>
                <a:fillRect/>
              </a:stretch>
            </p:blipFill>
            <p:spPr bwMode="auto">
              <a:xfrm>
                <a:off x="432" y="1584"/>
                <a:ext cx="2496" cy="1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1" name="Picture 13">
                <a:extLst>
                  <a:ext uri="{FF2B5EF4-FFF2-40B4-BE49-F238E27FC236}">
                    <a16:creationId xmlns:a16="http://schemas.microsoft.com/office/drawing/2014/main" id="{811CE965-435F-81C1-1943-A3A4433F48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584"/>
                <a:ext cx="2386" cy="16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071" name="WordArt 221">
            <a:extLst>
              <a:ext uri="{FF2B5EF4-FFF2-40B4-BE49-F238E27FC236}">
                <a16:creationId xmlns:a16="http://schemas.microsoft.com/office/drawing/2014/main" id="{899EE58F-FE1A-9075-B878-EB8A572A4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1003300"/>
            <a:ext cx="14859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חלק </a:t>
            </a:r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1">
            <a:extLst>
              <a:ext uri="{FF2B5EF4-FFF2-40B4-BE49-F238E27FC236}">
                <a16:creationId xmlns:a16="http://schemas.microsoft.com/office/drawing/2014/main" id="{A5140382-BE67-A7B8-BC0F-58101D0944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762000" y="112517"/>
            <a:ext cx="7772400" cy="66536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Times New Roman (Hebrew)" panose="02020603050405020304" pitchFamily="18" charset="0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anose="02020603050405020304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anose="02020603050405020304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anose="02020603050405020304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itchFamily="26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itchFamily="26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itchFamily="26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itchFamily="26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פילמור</a:t>
            </a:r>
            <a:r>
              <a:rPr kumimoji="0" lang="he-IL" sz="44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ע"י  סיפוח 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Times New Roman (Hebrew)" panose="02020603050405020304" pitchFamily="18" charset="0"/>
            </a:endParaRP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CA1DA07F-DB06-3914-D62F-92B872EB0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836613"/>
            <a:ext cx="44196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300" b="1">
                <a:cs typeface="Guttman Yad-Brush" panose="02010401010101010101" pitchFamily="2" charset="-79"/>
              </a:rPr>
              <a:t>סיום בלתי שווה של הפילמור</a:t>
            </a:r>
          </a:p>
        </p:txBody>
      </p:sp>
      <p:grpSp>
        <p:nvGrpSpPr>
          <p:cNvPr id="11268" name="Group 4">
            <a:extLst>
              <a:ext uri="{FF2B5EF4-FFF2-40B4-BE49-F238E27FC236}">
                <a16:creationId xmlns:a16="http://schemas.microsoft.com/office/drawing/2014/main" id="{62F7B461-5C87-978A-05EF-548D75E7F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1598613"/>
            <a:ext cx="3124200" cy="2305050"/>
            <a:chOff x="240" y="1248"/>
            <a:chExt cx="1968" cy="1452"/>
          </a:xfrm>
        </p:grpSpPr>
        <p:grpSp>
          <p:nvGrpSpPr>
            <p:cNvPr id="11342" name="Group 5">
              <a:extLst>
                <a:ext uri="{FF2B5EF4-FFF2-40B4-BE49-F238E27FC236}">
                  <a16:creationId xmlns:a16="http://schemas.microsoft.com/office/drawing/2014/main" id="{625C1D4E-99CC-B28A-9D94-0E32B9D1CE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488"/>
              <a:ext cx="1968" cy="1212"/>
              <a:chOff x="240" y="1488"/>
              <a:chExt cx="1968" cy="1212"/>
            </a:xfrm>
          </p:grpSpPr>
          <p:grpSp>
            <p:nvGrpSpPr>
              <p:cNvPr id="11347" name="Group 6">
                <a:extLst>
                  <a:ext uri="{FF2B5EF4-FFF2-40B4-BE49-F238E27FC236}">
                    <a16:creationId xmlns:a16="http://schemas.microsoft.com/office/drawing/2014/main" id="{3E676CA1-AFBD-7194-F533-54363B43DC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488"/>
                <a:ext cx="1968" cy="384"/>
                <a:chOff x="912" y="2592"/>
                <a:chExt cx="1968" cy="384"/>
              </a:xfrm>
            </p:grpSpPr>
            <p:sp>
              <p:nvSpPr>
                <p:cNvPr id="11349" name="Text Box 7">
                  <a:extLst>
                    <a:ext uri="{FF2B5EF4-FFF2-40B4-BE49-F238E27FC236}">
                      <a16:creationId xmlns:a16="http://schemas.microsoft.com/office/drawing/2014/main" id="{750F0341-7BD2-CF61-BAF4-2935261CAC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2" y="2592"/>
                  <a:ext cx="57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3200" b="1"/>
                    <a:t>RO</a:t>
                  </a:r>
                </a:p>
              </p:txBody>
            </p:sp>
            <p:sp>
              <p:nvSpPr>
                <p:cNvPr id="11350" name="Text Box 8">
                  <a:extLst>
                    <a:ext uri="{FF2B5EF4-FFF2-40B4-BE49-F238E27FC236}">
                      <a16:creationId xmlns:a16="http://schemas.microsoft.com/office/drawing/2014/main" id="{DEADBD61-A3C1-17B9-187E-192DC24E27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2611"/>
                  <a:ext cx="384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3200" b="1"/>
                    <a:t>C</a:t>
                  </a:r>
                </a:p>
              </p:txBody>
            </p:sp>
            <p:sp>
              <p:nvSpPr>
                <p:cNvPr id="11351" name="Line 9">
                  <a:extLst>
                    <a:ext uri="{FF2B5EF4-FFF2-40B4-BE49-F238E27FC236}">
                      <a16:creationId xmlns:a16="http://schemas.microsoft.com/office/drawing/2014/main" id="{81F99F2D-FFC2-170F-FF2D-8F4D5DF8E1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0" y="2755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2" name="Line 10">
                  <a:extLst>
                    <a:ext uri="{FF2B5EF4-FFF2-40B4-BE49-F238E27FC236}">
                      <a16:creationId xmlns:a16="http://schemas.microsoft.com/office/drawing/2014/main" id="{0BAD0266-F7E6-7C91-A67D-C88904A349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44" y="2611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3" name="Line 11">
                  <a:extLst>
                    <a:ext uri="{FF2B5EF4-FFF2-40B4-BE49-F238E27FC236}">
                      <a16:creationId xmlns:a16="http://schemas.microsoft.com/office/drawing/2014/main" id="{9A3325E6-9BE6-F4BB-3DA3-567466A084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44" y="2851"/>
                  <a:ext cx="96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4" name="Line 12">
                  <a:extLst>
                    <a:ext uri="{FF2B5EF4-FFF2-40B4-BE49-F238E27FC236}">
                      <a16:creationId xmlns:a16="http://schemas.microsoft.com/office/drawing/2014/main" id="{5BEECF7D-9039-4158-E583-06BAE9E85B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2611"/>
                  <a:ext cx="144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5" name="Line 13">
                  <a:extLst>
                    <a:ext uri="{FF2B5EF4-FFF2-40B4-BE49-F238E27FC236}">
                      <a16:creationId xmlns:a16="http://schemas.microsoft.com/office/drawing/2014/main" id="{A60E92C9-259E-82D3-F834-FDAF3AEBBF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20" y="2851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6" name="Text Box 14">
                  <a:extLst>
                    <a:ext uri="{FF2B5EF4-FFF2-40B4-BE49-F238E27FC236}">
                      <a16:creationId xmlns:a16="http://schemas.microsoft.com/office/drawing/2014/main" id="{054098FC-E42F-57B5-7402-89C3993606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4" y="2611"/>
                  <a:ext cx="57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3200" b="1"/>
                    <a:t>C*</a:t>
                  </a:r>
                </a:p>
              </p:txBody>
            </p:sp>
            <p:sp>
              <p:nvSpPr>
                <p:cNvPr id="11357" name="Line 15">
                  <a:extLst>
                    <a:ext uri="{FF2B5EF4-FFF2-40B4-BE49-F238E27FC236}">
                      <a16:creationId xmlns:a16="http://schemas.microsoft.com/office/drawing/2014/main" id="{34FB94DC-9253-A3E7-2BEC-1AFF360BDB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8" y="2755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348" name="Freeform 16">
                <a:extLst>
                  <a:ext uri="{FF2B5EF4-FFF2-40B4-BE49-F238E27FC236}">
                    <a16:creationId xmlns:a16="http://schemas.microsoft.com/office/drawing/2014/main" id="{AAE40DED-5644-FF62-629B-A79A81136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1656"/>
                <a:ext cx="540" cy="1044"/>
              </a:xfrm>
              <a:custGeom>
                <a:avLst/>
                <a:gdLst>
                  <a:gd name="T0" fmla="*/ 384 w 540"/>
                  <a:gd name="T1" fmla="*/ 0 h 1044"/>
                  <a:gd name="T2" fmla="*/ 348 w 540"/>
                  <a:gd name="T3" fmla="*/ 132 h 1044"/>
                  <a:gd name="T4" fmla="*/ 360 w 540"/>
                  <a:gd name="T5" fmla="*/ 372 h 1044"/>
                  <a:gd name="T6" fmla="*/ 384 w 540"/>
                  <a:gd name="T7" fmla="*/ 408 h 1044"/>
                  <a:gd name="T8" fmla="*/ 396 w 540"/>
                  <a:gd name="T9" fmla="*/ 456 h 1044"/>
                  <a:gd name="T10" fmla="*/ 540 w 540"/>
                  <a:gd name="T11" fmla="*/ 708 h 1044"/>
                  <a:gd name="T12" fmla="*/ 516 w 540"/>
                  <a:gd name="T13" fmla="*/ 828 h 1044"/>
                  <a:gd name="T14" fmla="*/ 480 w 540"/>
                  <a:gd name="T15" fmla="*/ 840 h 1044"/>
                  <a:gd name="T16" fmla="*/ 444 w 540"/>
                  <a:gd name="T17" fmla="*/ 864 h 1044"/>
                  <a:gd name="T18" fmla="*/ 396 w 540"/>
                  <a:gd name="T19" fmla="*/ 852 h 1044"/>
                  <a:gd name="T20" fmla="*/ 372 w 540"/>
                  <a:gd name="T21" fmla="*/ 816 h 1044"/>
                  <a:gd name="T22" fmla="*/ 336 w 540"/>
                  <a:gd name="T23" fmla="*/ 792 h 1044"/>
                  <a:gd name="T24" fmla="*/ 276 w 540"/>
                  <a:gd name="T25" fmla="*/ 696 h 1044"/>
                  <a:gd name="T26" fmla="*/ 228 w 540"/>
                  <a:gd name="T27" fmla="*/ 564 h 1044"/>
                  <a:gd name="T28" fmla="*/ 156 w 540"/>
                  <a:gd name="T29" fmla="*/ 612 h 1044"/>
                  <a:gd name="T30" fmla="*/ 132 w 540"/>
                  <a:gd name="T31" fmla="*/ 684 h 1044"/>
                  <a:gd name="T32" fmla="*/ 72 w 540"/>
                  <a:gd name="T33" fmla="*/ 1044 h 1044"/>
                  <a:gd name="T34" fmla="*/ 0 w 540"/>
                  <a:gd name="T35" fmla="*/ 780 h 1044"/>
                  <a:gd name="T36" fmla="*/ 12 w 540"/>
                  <a:gd name="T37" fmla="*/ 528 h 1044"/>
                  <a:gd name="T38" fmla="*/ 204 w 540"/>
                  <a:gd name="T39" fmla="*/ 372 h 1044"/>
                  <a:gd name="T40" fmla="*/ 288 w 540"/>
                  <a:gd name="T41" fmla="*/ 240 h 1044"/>
                  <a:gd name="T42" fmla="*/ 240 w 540"/>
                  <a:gd name="T43" fmla="*/ 12 h 10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0"/>
                  <a:gd name="T67" fmla="*/ 0 h 1044"/>
                  <a:gd name="T68" fmla="*/ 540 w 540"/>
                  <a:gd name="T69" fmla="*/ 1044 h 10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0" h="1044">
                    <a:moveTo>
                      <a:pt x="384" y="0"/>
                    </a:moveTo>
                    <a:cubicBezTo>
                      <a:pt x="354" y="91"/>
                      <a:pt x="365" y="47"/>
                      <a:pt x="348" y="132"/>
                    </a:cubicBezTo>
                    <a:cubicBezTo>
                      <a:pt x="352" y="212"/>
                      <a:pt x="350" y="293"/>
                      <a:pt x="360" y="372"/>
                    </a:cubicBezTo>
                    <a:cubicBezTo>
                      <a:pt x="362" y="386"/>
                      <a:pt x="378" y="395"/>
                      <a:pt x="384" y="408"/>
                    </a:cubicBezTo>
                    <a:cubicBezTo>
                      <a:pt x="390" y="423"/>
                      <a:pt x="389" y="441"/>
                      <a:pt x="396" y="456"/>
                    </a:cubicBezTo>
                    <a:cubicBezTo>
                      <a:pt x="443" y="550"/>
                      <a:pt x="504" y="600"/>
                      <a:pt x="540" y="708"/>
                    </a:cubicBezTo>
                    <a:cubicBezTo>
                      <a:pt x="539" y="712"/>
                      <a:pt x="529" y="815"/>
                      <a:pt x="516" y="828"/>
                    </a:cubicBezTo>
                    <a:cubicBezTo>
                      <a:pt x="507" y="837"/>
                      <a:pt x="491" y="834"/>
                      <a:pt x="480" y="840"/>
                    </a:cubicBezTo>
                    <a:cubicBezTo>
                      <a:pt x="467" y="846"/>
                      <a:pt x="456" y="856"/>
                      <a:pt x="444" y="864"/>
                    </a:cubicBezTo>
                    <a:cubicBezTo>
                      <a:pt x="428" y="860"/>
                      <a:pt x="410" y="861"/>
                      <a:pt x="396" y="852"/>
                    </a:cubicBezTo>
                    <a:cubicBezTo>
                      <a:pt x="384" y="844"/>
                      <a:pt x="382" y="826"/>
                      <a:pt x="372" y="816"/>
                    </a:cubicBezTo>
                    <a:cubicBezTo>
                      <a:pt x="362" y="806"/>
                      <a:pt x="348" y="800"/>
                      <a:pt x="336" y="792"/>
                    </a:cubicBezTo>
                    <a:cubicBezTo>
                      <a:pt x="319" y="758"/>
                      <a:pt x="291" y="730"/>
                      <a:pt x="276" y="696"/>
                    </a:cubicBezTo>
                    <a:cubicBezTo>
                      <a:pt x="251" y="641"/>
                      <a:pt x="264" y="618"/>
                      <a:pt x="228" y="564"/>
                    </a:cubicBezTo>
                    <a:cubicBezTo>
                      <a:pt x="180" y="576"/>
                      <a:pt x="177" y="565"/>
                      <a:pt x="156" y="612"/>
                    </a:cubicBezTo>
                    <a:cubicBezTo>
                      <a:pt x="146" y="635"/>
                      <a:pt x="132" y="684"/>
                      <a:pt x="132" y="684"/>
                    </a:cubicBezTo>
                    <a:cubicBezTo>
                      <a:pt x="127" y="801"/>
                      <a:pt x="182" y="971"/>
                      <a:pt x="72" y="1044"/>
                    </a:cubicBezTo>
                    <a:cubicBezTo>
                      <a:pt x="3" y="940"/>
                      <a:pt x="14" y="915"/>
                      <a:pt x="0" y="780"/>
                    </a:cubicBezTo>
                    <a:cubicBezTo>
                      <a:pt x="4" y="696"/>
                      <a:pt x="2" y="611"/>
                      <a:pt x="12" y="528"/>
                    </a:cubicBezTo>
                    <a:cubicBezTo>
                      <a:pt x="20" y="465"/>
                      <a:pt x="162" y="414"/>
                      <a:pt x="204" y="372"/>
                    </a:cubicBezTo>
                    <a:cubicBezTo>
                      <a:pt x="241" y="335"/>
                      <a:pt x="259" y="283"/>
                      <a:pt x="288" y="240"/>
                    </a:cubicBezTo>
                    <a:cubicBezTo>
                      <a:pt x="268" y="161"/>
                      <a:pt x="324" y="12"/>
                      <a:pt x="240" y="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43" name="Text Box 17">
              <a:extLst>
                <a:ext uri="{FF2B5EF4-FFF2-40B4-BE49-F238E27FC236}">
                  <a16:creationId xmlns:a16="http://schemas.microsoft.com/office/drawing/2014/main" id="{6779EA87-2DCE-B8BB-203F-A7808D56E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1296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b="1">
                  <a:cs typeface="Guttman Yad-Brush" panose="02010401010101010101" pitchFamily="2" charset="-79"/>
                </a:rPr>
                <a:t>H</a:t>
              </a:r>
            </a:p>
          </p:txBody>
        </p:sp>
        <p:sp>
          <p:nvSpPr>
            <p:cNvPr id="11344" name="Text Box 18">
              <a:extLst>
                <a:ext uri="{FF2B5EF4-FFF2-40B4-BE49-F238E27FC236}">
                  <a16:creationId xmlns:a16="http://schemas.microsoft.com/office/drawing/2014/main" id="{94FF30B9-CF34-4E68-8A1F-1E443225D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1248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b="1" dirty="0">
                  <a:cs typeface="Guttman Yad-Brush" panose="02010401010101010101" pitchFamily="2" charset="-79"/>
                </a:rPr>
                <a:t>H</a:t>
              </a:r>
            </a:p>
          </p:txBody>
        </p:sp>
        <p:sp>
          <p:nvSpPr>
            <p:cNvPr id="11345" name="Text Box 19">
              <a:extLst>
                <a:ext uri="{FF2B5EF4-FFF2-40B4-BE49-F238E27FC236}">
                  <a16:creationId xmlns:a16="http://schemas.microsoft.com/office/drawing/2014/main" id="{B8554E72-2737-2E5F-B94C-9FCDEA29D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824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b="1">
                  <a:cs typeface="Guttman Yad-Brush" panose="02010401010101010101" pitchFamily="2" charset="-79"/>
                </a:rPr>
                <a:t>H</a:t>
              </a:r>
            </a:p>
          </p:txBody>
        </p:sp>
        <p:sp>
          <p:nvSpPr>
            <p:cNvPr id="11346" name="Text Box 20">
              <a:extLst>
                <a:ext uri="{FF2B5EF4-FFF2-40B4-BE49-F238E27FC236}">
                  <a16:creationId xmlns:a16="http://schemas.microsoft.com/office/drawing/2014/main" id="{A9434434-7DD3-50CD-77AA-3FF9ED6DA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776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b="1">
                  <a:cs typeface="Guttman Yad-Brush" panose="02010401010101010101" pitchFamily="2" charset="-79"/>
                </a:rPr>
                <a:t>H</a:t>
              </a:r>
            </a:p>
          </p:txBody>
        </p:sp>
      </p:grpSp>
      <p:grpSp>
        <p:nvGrpSpPr>
          <p:cNvPr id="11269" name="Group 21">
            <a:extLst>
              <a:ext uri="{FF2B5EF4-FFF2-40B4-BE49-F238E27FC236}">
                <a16:creationId xmlns:a16="http://schemas.microsoft.com/office/drawing/2014/main" id="{127FFD09-2BC2-0F03-CF99-20A16F50C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590675"/>
            <a:ext cx="4775200" cy="2855913"/>
            <a:chOff x="2496" y="1273"/>
            <a:chExt cx="3008" cy="1799"/>
          </a:xfrm>
        </p:grpSpPr>
        <p:grpSp>
          <p:nvGrpSpPr>
            <p:cNvPr id="11317" name="Group 22">
              <a:extLst>
                <a:ext uri="{FF2B5EF4-FFF2-40B4-BE49-F238E27FC236}">
                  <a16:creationId xmlns:a16="http://schemas.microsoft.com/office/drawing/2014/main" id="{118CBCA4-29D2-C5FD-926F-6C5EEA41E5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1488"/>
              <a:ext cx="3008" cy="1584"/>
              <a:chOff x="2496" y="1488"/>
              <a:chExt cx="3008" cy="1584"/>
            </a:xfrm>
          </p:grpSpPr>
          <p:grpSp>
            <p:nvGrpSpPr>
              <p:cNvPr id="11322" name="Group 23">
                <a:extLst>
                  <a:ext uri="{FF2B5EF4-FFF2-40B4-BE49-F238E27FC236}">
                    <a16:creationId xmlns:a16="http://schemas.microsoft.com/office/drawing/2014/main" id="{0783E7FF-7ED7-F47F-4763-78D46335B6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496" y="1488"/>
                <a:ext cx="2928" cy="384"/>
                <a:chOff x="384" y="2880"/>
                <a:chExt cx="2928" cy="384"/>
              </a:xfrm>
            </p:grpSpPr>
            <p:sp>
              <p:nvSpPr>
                <p:cNvPr id="11324" name="Line 24">
                  <a:extLst>
                    <a:ext uri="{FF2B5EF4-FFF2-40B4-BE49-F238E27FC236}">
                      <a16:creationId xmlns:a16="http://schemas.microsoft.com/office/drawing/2014/main" id="{1A5AA59D-E344-3D53-C884-6C002E2308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0" y="3067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5" name="Text Box 25">
                  <a:extLst>
                    <a:ext uri="{FF2B5EF4-FFF2-40B4-BE49-F238E27FC236}">
                      <a16:creationId xmlns:a16="http://schemas.microsoft.com/office/drawing/2014/main" id="{6CB72003-845A-73EB-800A-3002FD4725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52" y="2899"/>
                  <a:ext cx="384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3200" b="1"/>
                    <a:t>C</a:t>
                  </a:r>
                </a:p>
              </p:txBody>
            </p:sp>
            <p:sp>
              <p:nvSpPr>
                <p:cNvPr id="11326" name="Line 26">
                  <a:extLst>
                    <a:ext uri="{FF2B5EF4-FFF2-40B4-BE49-F238E27FC236}">
                      <a16:creationId xmlns:a16="http://schemas.microsoft.com/office/drawing/2014/main" id="{772C0C7E-EBAB-A0C8-E6DB-373A08AAE5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3" y="3073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7" name="Text Box 27">
                  <a:extLst>
                    <a:ext uri="{FF2B5EF4-FFF2-40B4-BE49-F238E27FC236}">
                      <a16:creationId xmlns:a16="http://schemas.microsoft.com/office/drawing/2014/main" id="{47FBAE99-9E75-EE48-B5C6-B709D52009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6" y="2899"/>
                  <a:ext cx="57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3200" b="1" dirty="0"/>
                    <a:t>* C</a:t>
                  </a:r>
                </a:p>
              </p:txBody>
            </p:sp>
            <p:sp>
              <p:nvSpPr>
                <p:cNvPr id="11328" name="Line 28">
                  <a:extLst>
                    <a:ext uri="{FF2B5EF4-FFF2-40B4-BE49-F238E27FC236}">
                      <a16:creationId xmlns:a16="http://schemas.microsoft.com/office/drawing/2014/main" id="{F2183334-DDBD-DFBD-7A3C-B4877DB909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76" y="2899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9" name="Line 29">
                  <a:extLst>
                    <a:ext uri="{FF2B5EF4-FFF2-40B4-BE49-F238E27FC236}">
                      <a16:creationId xmlns:a16="http://schemas.microsoft.com/office/drawing/2014/main" id="{0D86C6AE-3933-0D90-8DC0-F89A869F00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6" y="3139"/>
                  <a:ext cx="96" cy="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0" name="Line 30">
                  <a:extLst>
                    <a:ext uri="{FF2B5EF4-FFF2-40B4-BE49-F238E27FC236}">
                      <a16:creationId xmlns:a16="http://schemas.microsoft.com/office/drawing/2014/main" id="{D6BFEE58-94CB-FB09-1BE5-EFA5F1B603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20" y="2919"/>
                  <a:ext cx="144" cy="6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1" name="Line 31">
                  <a:extLst>
                    <a:ext uri="{FF2B5EF4-FFF2-40B4-BE49-F238E27FC236}">
                      <a16:creationId xmlns:a16="http://schemas.microsoft.com/office/drawing/2014/main" id="{4FE966BF-FB97-B2F4-0526-3BDD68E8D5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52" y="3139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332" name="Group 32">
                  <a:extLst>
                    <a:ext uri="{FF2B5EF4-FFF2-40B4-BE49-F238E27FC236}">
                      <a16:creationId xmlns:a16="http://schemas.microsoft.com/office/drawing/2014/main" id="{ECC9D36D-C707-A08E-2998-294768A932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4" y="2880"/>
                  <a:ext cx="1968" cy="384"/>
                  <a:chOff x="912" y="2592"/>
                  <a:chExt cx="1968" cy="384"/>
                </a:xfrm>
              </p:grpSpPr>
              <p:sp>
                <p:nvSpPr>
                  <p:cNvPr id="11333" name="Text Box 33">
                    <a:extLst>
                      <a:ext uri="{FF2B5EF4-FFF2-40B4-BE49-F238E27FC236}">
                        <a16:creationId xmlns:a16="http://schemas.microsoft.com/office/drawing/2014/main" id="{EB42859C-D844-B26D-9788-6A2ECA1F507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2" y="2592"/>
                    <a:ext cx="576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3200" b="1"/>
                      <a:t>OR</a:t>
                    </a:r>
                  </a:p>
                </p:txBody>
              </p:sp>
              <p:sp>
                <p:nvSpPr>
                  <p:cNvPr id="11334" name="Text Box 34">
                    <a:extLst>
                      <a:ext uri="{FF2B5EF4-FFF2-40B4-BE49-F238E27FC236}">
                        <a16:creationId xmlns:a16="http://schemas.microsoft.com/office/drawing/2014/main" id="{10F091F2-087E-3182-4DB4-F91C7DF5AC9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5" y="2611"/>
                    <a:ext cx="384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3200" b="1"/>
                      <a:t>C</a:t>
                    </a:r>
                  </a:p>
                </p:txBody>
              </p:sp>
              <p:sp>
                <p:nvSpPr>
                  <p:cNvPr id="11335" name="Line 35">
                    <a:extLst>
                      <a:ext uri="{FF2B5EF4-FFF2-40B4-BE49-F238E27FC236}">
                        <a16:creationId xmlns:a16="http://schemas.microsoft.com/office/drawing/2014/main" id="{D8D5DB87-3A3D-18D3-CB9B-429182FBE8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95" y="2800"/>
                    <a:ext cx="19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6" name="Line 36">
                    <a:extLst>
                      <a:ext uri="{FF2B5EF4-FFF2-40B4-BE49-F238E27FC236}">
                        <a16:creationId xmlns:a16="http://schemas.microsoft.com/office/drawing/2014/main" id="{877D3C80-83AC-226A-CA0C-3224A7AC15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44" y="2611"/>
                    <a:ext cx="96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7" name="Line 37">
                    <a:extLst>
                      <a:ext uri="{FF2B5EF4-FFF2-40B4-BE49-F238E27FC236}">
                        <a16:creationId xmlns:a16="http://schemas.microsoft.com/office/drawing/2014/main" id="{DC861A79-18D4-73E1-C842-719A4DD13C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851"/>
                    <a:ext cx="96" cy="4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8" name="Line 38">
                    <a:extLst>
                      <a:ext uri="{FF2B5EF4-FFF2-40B4-BE49-F238E27FC236}">
                        <a16:creationId xmlns:a16="http://schemas.microsoft.com/office/drawing/2014/main" id="{3A48A4CF-3F61-AE45-36F7-3FB40C368F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57" y="2671"/>
                    <a:ext cx="144" cy="4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9" name="Line 39">
                    <a:extLst>
                      <a:ext uri="{FF2B5EF4-FFF2-40B4-BE49-F238E27FC236}">
                        <a16:creationId xmlns:a16="http://schemas.microsoft.com/office/drawing/2014/main" id="{F89186F5-B40E-9ECA-2A20-87C852BFD7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0" y="2851"/>
                    <a:ext cx="96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40" name="Text Box 40">
                    <a:extLst>
                      <a:ext uri="{FF2B5EF4-FFF2-40B4-BE49-F238E27FC236}">
                        <a16:creationId xmlns:a16="http://schemas.microsoft.com/office/drawing/2014/main" id="{C0116238-CB83-5C6D-8E81-3EBA9640FA5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2611"/>
                    <a:ext cx="576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algn="l" rtl="0">
                      <a:spcBef>
                        <a:spcPct val="50000"/>
                      </a:spcBef>
                    </a:pPr>
                    <a:r>
                      <a:rPr lang="he-IL" altLang="en-US" sz="3200" b="1" dirty="0"/>
                      <a:t>    </a:t>
                    </a:r>
                    <a:r>
                      <a:rPr lang="en-US" altLang="en-US" sz="3200" b="1" dirty="0"/>
                      <a:t>C</a:t>
                    </a:r>
                  </a:p>
                </p:txBody>
              </p:sp>
              <p:sp>
                <p:nvSpPr>
                  <p:cNvPr id="11341" name="Line 41">
                    <a:extLst>
                      <a:ext uri="{FF2B5EF4-FFF2-40B4-BE49-F238E27FC236}">
                        <a16:creationId xmlns:a16="http://schemas.microsoft.com/office/drawing/2014/main" id="{F50E6E4E-FA8C-DA3F-DF3A-045A804003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88" y="2755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323" name="Freeform 42">
                <a:extLst>
                  <a:ext uri="{FF2B5EF4-FFF2-40B4-BE49-F238E27FC236}">
                    <a16:creationId xmlns:a16="http://schemas.microsoft.com/office/drawing/2014/main" id="{97951DD4-79C4-AED1-B003-A79DC468C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5" y="1648"/>
                <a:ext cx="1229" cy="1424"/>
              </a:xfrm>
              <a:custGeom>
                <a:avLst/>
                <a:gdLst>
                  <a:gd name="T0" fmla="*/ 549 w 1229"/>
                  <a:gd name="T1" fmla="*/ 8 h 1424"/>
                  <a:gd name="T2" fmla="*/ 465 w 1229"/>
                  <a:gd name="T3" fmla="*/ 416 h 1424"/>
                  <a:gd name="T4" fmla="*/ 381 w 1229"/>
                  <a:gd name="T5" fmla="*/ 344 h 1424"/>
                  <a:gd name="T6" fmla="*/ 345 w 1229"/>
                  <a:gd name="T7" fmla="*/ 308 h 1424"/>
                  <a:gd name="T8" fmla="*/ 273 w 1229"/>
                  <a:gd name="T9" fmla="*/ 284 h 1424"/>
                  <a:gd name="T10" fmla="*/ 249 w 1229"/>
                  <a:gd name="T11" fmla="*/ 344 h 1424"/>
                  <a:gd name="T12" fmla="*/ 213 w 1229"/>
                  <a:gd name="T13" fmla="*/ 368 h 1424"/>
                  <a:gd name="T14" fmla="*/ 201 w 1229"/>
                  <a:gd name="T15" fmla="*/ 404 h 1424"/>
                  <a:gd name="T16" fmla="*/ 177 w 1229"/>
                  <a:gd name="T17" fmla="*/ 440 h 1424"/>
                  <a:gd name="T18" fmla="*/ 153 w 1229"/>
                  <a:gd name="T19" fmla="*/ 512 h 1424"/>
                  <a:gd name="T20" fmla="*/ 141 w 1229"/>
                  <a:gd name="T21" fmla="*/ 548 h 1424"/>
                  <a:gd name="T22" fmla="*/ 153 w 1229"/>
                  <a:gd name="T23" fmla="*/ 668 h 1424"/>
                  <a:gd name="T24" fmla="*/ 273 w 1229"/>
                  <a:gd name="T25" fmla="*/ 704 h 1424"/>
                  <a:gd name="T26" fmla="*/ 333 w 1229"/>
                  <a:gd name="T27" fmla="*/ 572 h 1424"/>
                  <a:gd name="T28" fmla="*/ 357 w 1229"/>
                  <a:gd name="T29" fmla="*/ 620 h 1424"/>
                  <a:gd name="T30" fmla="*/ 381 w 1229"/>
                  <a:gd name="T31" fmla="*/ 704 h 1424"/>
                  <a:gd name="T32" fmla="*/ 369 w 1229"/>
                  <a:gd name="T33" fmla="*/ 968 h 1424"/>
                  <a:gd name="T34" fmla="*/ 333 w 1229"/>
                  <a:gd name="T35" fmla="*/ 980 h 1424"/>
                  <a:gd name="T36" fmla="*/ 213 w 1229"/>
                  <a:gd name="T37" fmla="*/ 944 h 1424"/>
                  <a:gd name="T38" fmla="*/ 81 w 1229"/>
                  <a:gd name="T39" fmla="*/ 848 h 1424"/>
                  <a:gd name="T40" fmla="*/ 9 w 1229"/>
                  <a:gd name="T41" fmla="*/ 1004 h 1424"/>
                  <a:gd name="T42" fmla="*/ 117 w 1229"/>
                  <a:gd name="T43" fmla="*/ 1220 h 1424"/>
                  <a:gd name="T44" fmla="*/ 261 w 1229"/>
                  <a:gd name="T45" fmla="*/ 1208 h 1424"/>
                  <a:gd name="T46" fmla="*/ 297 w 1229"/>
                  <a:gd name="T47" fmla="*/ 1172 h 1424"/>
                  <a:gd name="T48" fmla="*/ 369 w 1229"/>
                  <a:gd name="T49" fmla="*/ 1208 h 1424"/>
                  <a:gd name="T50" fmla="*/ 501 w 1229"/>
                  <a:gd name="T51" fmla="*/ 1328 h 1424"/>
                  <a:gd name="T52" fmla="*/ 525 w 1229"/>
                  <a:gd name="T53" fmla="*/ 1388 h 1424"/>
                  <a:gd name="T54" fmla="*/ 549 w 1229"/>
                  <a:gd name="T55" fmla="*/ 1424 h 1424"/>
                  <a:gd name="T56" fmla="*/ 597 w 1229"/>
                  <a:gd name="T57" fmla="*/ 1388 h 1424"/>
                  <a:gd name="T58" fmla="*/ 669 w 1229"/>
                  <a:gd name="T59" fmla="*/ 1076 h 1424"/>
                  <a:gd name="T60" fmla="*/ 657 w 1229"/>
                  <a:gd name="T61" fmla="*/ 860 h 1424"/>
                  <a:gd name="T62" fmla="*/ 609 w 1229"/>
                  <a:gd name="T63" fmla="*/ 824 h 1424"/>
                  <a:gd name="T64" fmla="*/ 573 w 1229"/>
                  <a:gd name="T65" fmla="*/ 752 h 1424"/>
                  <a:gd name="T66" fmla="*/ 693 w 1229"/>
                  <a:gd name="T67" fmla="*/ 668 h 1424"/>
                  <a:gd name="T68" fmla="*/ 777 w 1229"/>
                  <a:gd name="T69" fmla="*/ 788 h 1424"/>
                  <a:gd name="T70" fmla="*/ 861 w 1229"/>
                  <a:gd name="T71" fmla="*/ 920 h 1424"/>
                  <a:gd name="T72" fmla="*/ 993 w 1229"/>
                  <a:gd name="T73" fmla="*/ 908 h 1424"/>
                  <a:gd name="T74" fmla="*/ 969 w 1229"/>
                  <a:gd name="T75" fmla="*/ 764 h 1424"/>
                  <a:gd name="T76" fmla="*/ 801 w 1229"/>
                  <a:gd name="T77" fmla="*/ 476 h 1424"/>
                  <a:gd name="T78" fmla="*/ 813 w 1229"/>
                  <a:gd name="T79" fmla="*/ 416 h 1424"/>
                  <a:gd name="T80" fmla="*/ 921 w 1229"/>
                  <a:gd name="T81" fmla="*/ 416 h 1424"/>
                  <a:gd name="T82" fmla="*/ 969 w 1229"/>
                  <a:gd name="T83" fmla="*/ 440 h 1424"/>
                  <a:gd name="T84" fmla="*/ 1005 w 1229"/>
                  <a:gd name="T85" fmla="*/ 476 h 1424"/>
                  <a:gd name="T86" fmla="*/ 1077 w 1229"/>
                  <a:gd name="T87" fmla="*/ 500 h 1424"/>
                  <a:gd name="T88" fmla="*/ 1149 w 1229"/>
                  <a:gd name="T89" fmla="*/ 392 h 1424"/>
                  <a:gd name="T90" fmla="*/ 1077 w 1229"/>
                  <a:gd name="T91" fmla="*/ 368 h 1424"/>
                  <a:gd name="T92" fmla="*/ 837 w 1229"/>
                  <a:gd name="T93" fmla="*/ 308 h 1424"/>
                  <a:gd name="T94" fmla="*/ 669 w 1229"/>
                  <a:gd name="T95" fmla="*/ 248 h 1424"/>
                  <a:gd name="T96" fmla="*/ 609 w 1229"/>
                  <a:gd name="T97" fmla="*/ 188 h 1424"/>
                  <a:gd name="T98" fmla="*/ 585 w 1229"/>
                  <a:gd name="T99" fmla="*/ 116 h 1424"/>
                  <a:gd name="T100" fmla="*/ 693 w 1229"/>
                  <a:gd name="T101" fmla="*/ 32 h 142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29"/>
                  <a:gd name="T154" fmla="*/ 0 h 1424"/>
                  <a:gd name="T155" fmla="*/ 1229 w 1229"/>
                  <a:gd name="T156" fmla="*/ 1424 h 142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29" h="1424">
                    <a:moveTo>
                      <a:pt x="549" y="8"/>
                    </a:moveTo>
                    <a:cubicBezTo>
                      <a:pt x="540" y="260"/>
                      <a:pt x="610" y="307"/>
                      <a:pt x="465" y="416"/>
                    </a:cubicBezTo>
                    <a:cubicBezTo>
                      <a:pt x="376" y="327"/>
                      <a:pt x="489" y="436"/>
                      <a:pt x="381" y="344"/>
                    </a:cubicBezTo>
                    <a:cubicBezTo>
                      <a:pt x="368" y="333"/>
                      <a:pt x="360" y="316"/>
                      <a:pt x="345" y="308"/>
                    </a:cubicBezTo>
                    <a:cubicBezTo>
                      <a:pt x="323" y="296"/>
                      <a:pt x="273" y="284"/>
                      <a:pt x="273" y="284"/>
                    </a:cubicBezTo>
                    <a:cubicBezTo>
                      <a:pt x="265" y="304"/>
                      <a:pt x="262" y="326"/>
                      <a:pt x="249" y="344"/>
                    </a:cubicBezTo>
                    <a:cubicBezTo>
                      <a:pt x="241" y="356"/>
                      <a:pt x="222" y="357"/>
                      <a:pt x="213" y="368"/>
                    </a:cubicBezTo>
                    <a:cubicBezTo>
                      <a:pt x="205" y="378"/>
                      <a:pt x="207" y="393"/>
                      <a:pt x="201" y="404"/>
                    </a:cubicBezTo>
                    <a:cubicBezTo>
                      <a:pt x="195" y="417"/>
                      <a:pt x="183" y="427"/>
                      <a:pt x="177" y="440"/>
                    </a:cubicBezTo>
                    <a:cubicBezTo>
                      <a:pt x="167" y="463"/>
                      <a:pt x="161" y="488"/>
                      <a:pt x="153" y="512"/>
                    </a:cubicBezTo>
                    <a:cubicBezTo>
                      <a:pt x="149" y="524"/>
                      <a:pt x="141" y="548"/>
                      <a:pt x="141" y="548"/>
                    </a:cubicBezTo>
                    <a:cubicBezTo>
                      <a:pt x="145" y="588"/>
                      <a:pt x="135" y="632"/>
                      <a:pt x="153" y="668"/>
                    </a:cubicBezTo>
                    <a:cubicBezTo>
                      <a:pt x="162" y="686"/>
                      <a:pt x="258" y="701"/>
                      <a:pt x="273" y="704"/>
                    </a:cubicBezTo>
                    <a:cubicBezTo>
                      <a:pt x="386" y="676"/>
                      <a:pt x="257" y="724"/>
                      <a:pt x="333" y="572"/>
                    </a:cubicBezTo>
                    <a:cubicBezTo>
                      <a:pt x="341" y="556"/>
                      <a:pt x="351" y="603"/>
                      <a:pt x="357" y="620"/>
                    </a:cubicBezTo>
                    <a:cubicBezTo>
                      <a:pt x="367" y="647"/>
                      <a:pt x="373" y="676"/>
                      <a:pt x="381" y="704"/>
                    </a:cubicBezTo>
                    <a:cubicBezTo>
                      <a:pt x="377" y="792"/>
                      <a:pt x="384" y="881"/>
                      <a:pt x="369" y="968"/>
                    </a:cubicBezTo>
                    <a:cubicBezTo>
                      <a:pt x="367" y="980"/>
                      <a:pt x="346" y="980"/>
                      <a:pt x="333" y="980"/>
                    </a:cubicBezTo>
                    <a:cubicBezTo>
                      <a:pt x="298" y="980"/>
                      <a:pt x="247" y="955"/>
                      <a:pt x="213" y="944"/>
                    </a:cubicBezTo>
                    <a:cubicBezTo>
                      <a:pt x="105" y="863"/>
                      <a:pt x="150" y="894"/>
                      <a:pt x="81" y="848"/>
                    </a:cubicBezTo>
                    <a:cubicBezTo>
                      <a:pt x="40" y="902"/>
                      <a:pt x="22" y="937"/>
                      <a:pt x="9" y="1004"/>
                    </a:cubicBezTo>
                    <a:cubicBezTo>
                      <a:pt x="29" y="1142"/>
                      <a:pt x="0" y="1181"/>
                      <a:pt x="117" y="1220"/>
                    </a:cubicBezTo>
                    <a:cubicBezTo>
                      <a:pt x="165" y="1216"/>
                      <a:pt x="214" y="1220"/>
                      <a:pt x="261" y="1208"/>
                    </a:cubicBezTo>
                    <a:cubicBezTo>
                      <a:pt x="277" y="1204"/>
                      <a:pt x="281" y="1177"/>
                      <a:pt x="297" y="1172"/>
                    </a:cubicBezTo>
                    <a:cubicBezTo>
                      <a:pt x="312" y="1167"/>
                      <a:pt x="361" y="1202"/>
                      <a:pt x="369" y="1208"/>
                    </a:cubicBezTo>
                    <a:cubicBezTo>
                      <a:pt x="414" y="1246"/>
                      <a:pt x="459" y="1286"/>
                      <a:pt x="501" y="1328"/>
                    </a:cubicBezTo>
                    <a:cubicBezTo>
                      <a:pt x="509" y="1348"/>
                      <a:pt x="515" y="1369"/>
                      <a:pt x="525" y="1388"/>
                    </a:cubicBezTo>
                    <a:cubicBezTo>
                      <a:pt x="531" y="1401"/>
                      <a:pt x="535" y="1424"/>
                      <a:pt x="549" y="1424"/>
                    </a:cubicBezTo>
                    <a:cubicBezTo>
                      <a:pt x="569" y="1424"/>
                      <a:pt x="581" y="1400"/>
                      <a:pt x="597" y="1388"/>
                    </a:cubicBezTo>
                    <a:cubicBezTo>
                      <a:pt x="635" y="1275"/>
                      <a:pt x="649" y="1195"/>
                      <a:pt x="669" y="1076"/>
                    </a:cubicBezTo>
                    <a:cubicBezTo>
                      <a:pt x="665" y="1004"/>
                      <a:pt x="674" y="930"/>
                      <a:pt x="657" y="860"/>
                    </a:cubicBezTo>
                    <a:cubicBezTo>
                      <a:pt x="652" y="841"/>
                      <a:pt x="622" y="839"/>
                      <a:pt x="609" y="824"/>
                    </a:cubicBezTo>
                    <a:cubicBezTo>
                      <a:pt x="592" y="803"/>
                      <a:pt x="588" y="774"/>
                      <a:pt x="573" y="752"/>
                    </a:cubicBezTo>
                    <a:cubicBezTo>
                      <a:pt x="602" y="666"/>
                      <a:pt x="599" y="645"/>
                      <a:pt x="693" y="668"/>
                    </a:cubicBezTo>
                    <a:cubicBezTo>
                      <a:pt x="720" y="709"/>
                      <a:pt x="750" y="747"/>
                      <a:pt x="777" y="788"/>
                    </a:cubicBezTo>
                    <a:cubicBezTo>
                      <a:pt x="792" y="847"/>
                      <a:pt x="818" y="877"/>
                      <a:pt x="861" y="920"/>
                    </a:cubicBezTo>
                    <a:cubicBezTo>
                      <a:pt x="905" y="916"/>
                      <a:pt x="968" y="944"/>
                      <a:pt x="993" y="908"/>
                    </a:cubicBezTo>
                    <a:cubicBezTo>
                      <a:pt x="1021" y="868"/>
                      <a:pt x="980" y="811"/>
                      <a:pt x="969" y="764"/>
                    </a:cubicBezTo>
                    <a:cubicBezTo>
                      <a:pt x="941" y="646"/>
                      <a:pt x="838" y="587"/>
                      <a:pt x="801" y="476"/>
                    </a:cubicBezTo>
                    <a:cubicBezTo>
                      <a:pt x="805" y="456"/>
                      <a:pt x="802" y="433"/>
                      <a:pt x="813" y="416"/>
                    </a:cubicBezTo>
                    <a:cubicBezTo>
                      <a:pt x="831" y="389"/>
                      <a:pt x="916" y="415"/>
                      <a:pt x="921" y="416"/>
                    </a:cubicBezTo>
                    <a:cubicBezTo>
                      <a:pt x="937" y="424"/>
                      <a:pt x="954" y="430"/>
                      <a:pt x="969" y="440"/>
                    </a:cubicBezTo>
                    <a:cubicBezTo>
                      <a:pt x="983" y="450"/>
                      <a:pt x="990" y="468"/>
                      <a:pt x="1005" y="476"/>
                    </a:cubicBezTo>
                    <a:cubicBezTo>
                      <a:pt x="1027" y="488"/>
                      <a:pt x="1077" y="500"/>
                      <a:pt x="1077" y="500"/>
                    </a:cubicBezTo>
                    <a:cubicBezTo>
                      <a:pt x="1136" y="492"/>
                      <a:pt x="1229" y="507"/>
                      <a:pt x="1149" y="392"/>
                    </a:cubicBezTo>
                    <a:cubicBezTo>
                      <a:pt x="1134" y="371"/>
                      <a:pt x="1101" y="376"/>
                      <a:pt x="1077" y="368"/>
                    </a:cubicBezTo>
                    <a:cubicBezTo>
                      <a:pt x="999" y="342"/>
                      <a:pt x="917" y="328"/>
                      <a:pt x="837" y="308"/>
                    </a:cubicBezTo>
                    <a:cubicBezTo>
                      <a:pt x="787" y="274"/>
                      <a:pt x="728" y="263"/>
                      <a:pt x="669" y="248"/>
                    </a:cubicBezTo>
                    <a:cubicBezTo>
                      <a:pt x="636" y="226"/>
                      <a:pt x="626" y="226"/>
                      <a:pt x="609" y="188"/>
                    </a:cubicBezTo>
                    <a:cubicBezTo>
                      <a:pt x="599" y="165"/>
                      <a:pt x="585" y="116"/>
                      <a:pt x="585" y="116"/>
                    </a:cubicBezTo>
                    <a:cubicBezTo>
                      <a:pt x="602" y="0"/>
                      <a:pt x="569" y="32"/>
                      <a:pt x="693" y="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18" name="Text Box 43">
              <a:extLst>
                <a:ext uri="{FF2B5EF4-FFF2-40B4-BE49-F238E27FC236}">
                  <a16:creationId xmlns:a16="http://schemas.microsoft.com/office/drawing/2014/main" id="{F802C689-45A0-942C-415F-582C56C8D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0" y="1296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b="1" dirty="0">
                  <a:cs typeface="Guttman Yad-Brush" panose="02010401010101010101" pitchFamily="2" charset="-79"/>
                </a:rPr>
                <a:t>H</a:t>
              </a:r>
            </a:p>
          </p:txBody>
        </p:sp>
        <p:sp>
          <p:nvSpPr>
            <p:cNvPr id="11319" name="Text Box 44">
              <a:extLst>
                <a:ext uri="{FF2B5EF4-FFF2-40B4-BE49-F238E27FC236}">
                  <a16:creationId xmlns:a16="http://schemas.microsoft.com/office/drawing/2014/main" id="{99CD53DE-927F-79AE-7CCF-A4DF7A1B7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" y="1273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b="1" dirty="0">
                  <a:cs typeface="Guttman Yad-Brush" panose="02010401010101010101" pitchFamily="2" charset="-79"/>
                </a:rPr>
                <a:t>H</a:t>
              </a:r>
            </a:p>
          </p:txBody>
        </p:sp>
        <p:sp>
          <p:nvSpPr>
            <p:cNvPr id="11320" name="Text Box 45">
              <a:extLst>
                <a:ext uri="{FF2B5EF4-FFF2-40B4-BE49-F238E27FC236}">
                  <a16:creationId xmlns:a16="http://schemas.microsoft.com/office/drawing/2014/main" id="{DEF9DBA0-A830-CD6A-D6D2-E41C4A788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824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b="1">
                  <a:cs typeface="Guttman Yad-Brush" panose="02010401010101010101" pitchFamily="2" charset="-79"/>
                </a:rPr>
                <a:t>H</a:t>
              </a:r>
            </a:p>
          </p:txBody>
        </p:sp>
        <p:sp>
          <p:nvSpPr>
            <p:cNvPr id="11321" name="Text Box 46">
              <a:extLst>
                <a:ext uri="{FF2B5EF4-FFF2-40B4-BE49-F238E27FC236}">
                  <a16:creationId xmlns:a16="http://schemas.microsoft.com/office/drawing/2014/main" id="{B8A76007-2288-AE63-6DE4-8C04D9DDE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" y="1786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b="1" dirty="0">
                  <a:cs typeface="Guttman Yad-Brush" panose="02010401010101010101" pitchFamily="2" charset="-79"/>
                </a:rPr>
                <a:t>H</a:t>
              </a:r>
            </a:p>
          </p:txBody>
        </p:sp>
      </p:grpSp>
      <p:sp>
        <p:nvSpPr>
          <p:cNvPr id="11311" name="AutoShape 47">
            <a:extLst>
              <a:ext uri="{FF2B5EF4-FFF2-40B4-BE49-F238E27FC236}">
                <a16:creationId xmlns:a16="http://schemas.microsoft.com/office/drawing/2014/main" id="{4BCFA549-5E87-489D-F510-BA6B5DA9B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1217613"/>
            <a:ext cx="2286000" cy="457200"/>
          </a:xfrm>
          <a:prstGeom prst="curvedDownArrow">
            <a:avLst>
              <a:gd name="adj1" fmla="val 85903"/>
              <a:gd name="adj2" fmla="val 18590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9" name="Group 49">
            <a:extLst>
              <a:ext uri="{FF2B5EF4-FFF2-40B4-BE49-F238E27FC236}">
                <a16:creationId xmlns:a16="http://schemas.microsoft.com/office/drawing/2014/main" id="{9D979295-2396-A782-5A93-502FAFA94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20700" y="4035425"/>
            <a:ext cx="3124200" cy="2305050"/>
            <a:chOff x="336" y="2640"/>
            <a:chExt cx="1968" cy="1452"/>
          </a:xfrm>
        </p:grpSpPr>
        <p:grpSp>
          <p:nvGrpSpPr>
            <p:cNvPr id="11300" name="Group 50">
              <a:extLst>
                <a:ext uri="{FF2B5EF4-FFF2-40B4-BE49-F238E27FC236}">
                  <a16:creationId xmlns:a16="http://schemas.microsoft.com/office/drawing/2014/main" id="{41BDA697-64BF-0ABC-1E8C-C98765C729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880"/>
              <a:ext cx="1968" cy="1212"/>
              <a:chOff x="240" y="1488"/>
              <a:chExt cx="1968" cy="1212"/>
            </a:xfrm>
          </p:grpSpPr>
          <p:grpSp>
            <p:nvGrpSpPr>
              <p:cNvPr id="11306" name="Group 51">
                <a:extLst>
                  <a:ext uri="{FF2B5EF4-FFF2-40B4-BE49-F238E27FC236}">
                    <a16:creationId xmlns:a16="http://schemas.microsoft.com/office/drawing/2014/main" id="{B6E745C3-1B11-1C22-3118-C17D9F8992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488"/>
                <a:ext cx="1968" cy="384"/>
                <a:chOff x="912" y="2592"/>
                <a:chExt cx="1968" cy="384"/>
              </a:xfrm>
            </p:grpSpPr>
            <p:sp>
              <p:nvSpPr>
                <p:cNvPr id="11308" name="Text Box 52">
                  <a:extLst>
                    <a:ext uri="{FF2B5EF4-FFF2-40B4-BE49-F238E27FC236}">
                      <a16:creationId xmlns:a16="http://schemas.microsoft.com/office/drawing/2014/main" id="{2D50A178-7748-6EE9-37A1-48BEC6A1E9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2" y="2592"/>
                  <a:ext cx="57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3200" b="1"/>
                    <a:t>RO</a:t>
                  </a:r>
                </a:p>
              </p:txBody>
            </p:sp>
            <p:sp>
              <p:nvSpPr>
                <p:cNvPr id="11309" name="Text Box 53">
                  <a:extLst>
                    <a:ext uri="{FF2B5EF4-FFF2-40B4-BE49-F238E27FC236}">
                      <a16:creationId xmlns:a16="http://schemas.microsoft.com/office/drawing/2014/main" id="{A0CD7A3D-FADD-DFCF-CB3D-462A0557B5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2611"/>
                  <a:ext cx="384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3200" b="1"/>
                    <a:t>C</a:t>
                  </a:r>
                </a:p>
              </p:txBody>
            </p:sp>
            <p:sp>
              <p:nvSpPr>
                <p:cNvPr id="11310" name="Line 54">
                  <a:extLst>
                    <a:ext uri="{FF2B5EF4-FFF2-40B4-BE49-F238E27FC236}">
                      <a16:creationId xmlns:a16="http://schemas.microsoft.com/office/drawing/2014/main" id="{7DF13973-DB62-F30C-3B51-C5AAA99D89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0" y="2755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" name="Line 55">
                  <a:extLst>
                    <a:ext uri="{FF2B5EF4-FFF2-40B4-BE49-F238E27FC236}">
                      <a16:creationId xmlns:a16="http://schemas.microsoft.com/office/drawing/2014/main" id="{C1513B64-CA2E-F24F-F369-8A60B2B128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44" y="2611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2" name="Line 56">
                  <a:extLst>
                    <a:ext uri="{FF2B5EF4-FFF2-40B4-BE49-F238E27FC236}">
                      <a16:creationId xmlns:a16="http://schemas.microsoft.com/office/drawing/2014/main" id="{F6CD031A-8CB1-309B-0607-201EF2E90B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44" y="2851"/>
                  <a:ext cx="96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3" name="Line 57">
                  <a:extLst>
                    <a:ext uri="{FF2B5EF4-FFF2-40B4-BE49-F238E27FC236}">
                      <a16:creationId xmlns:a16="http://schemas.microsoft.com/office/drawing/2014/main" id="{76632F68-0854-39E4-BA36-F846906D27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2611"/>
                  <a:ext cx="144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4" name="Line 58">
                  <a:extLst>
                    <a:ext uri="{FF2B5EF4-FFF2-40B4-BE49-F238E27FC236}">
                      <a16:creationId xmlns:a16="http://schemas.microsoft.com/office/drawing/2014/main" id="{95F4244F-AB42-E98A-C874-7A78E0BC9E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20" y="2851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5" name="Text Box 59">
                  <a:extLst>
                    <a:ext uri="{FF2B5EF4-FFF2-40B4-BE49-F238E27FC236}">
                      <a16:creationId xmlns:a16="http://schemas.microsoft.com/office/drawing/2014/main" id="{4C0D5112-F16C-EC27-3663-EA1027A68F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4" y="2611"/>
                  <a:ext cx="57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3200" b="1"/>
                    <a:t>C</a:t>
                  </a:r>
                </a:p>
              </p:txBody>
            </p:sp>
            <p:sp>
              <p:nvSpPr>
                <p:cNvPr id="11316" name="Line 60">
                  <a:extLst>
                    <a:ext uri="{FF2B5EF4-FFF2-40B4-BE49-F238E27FC236}">
                      <a16:creationId xmlns:a16="http://schemas.microsoft.com/office/drawing/2014/main" id="{29607DEF-9FDB-23E0-A331-E1BCD7E5EF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8" y="2755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307" name="Freeform 61">
                <a:extLst>
                  <a:ext uri="{FF2B5EF4-FFF2-40B4-BE49-F238E27FC236}">
                    <a16:creationId xmlns:a16="http://schemas.microsoft.com/office/drawing/2014/main" id="{0F1D8B0A-1FBE-AC5E-4D78-70C75A3C2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1656"/>
                <a:ext cx="540" cy="1044"/>
              </a:xfrm>
              <a:custGeom>
                <a:avLst/>
                <a:gdLst>
                  <a:gd name="T0" fmla="*/ 384 w 540"/>
                  <a:gd name="T1" fmla="*/ 0 h 1044"/>
                  <a:gd name="T2" fmla="*/ 348 w 540"/>
                  <a:gd name="T3" fmla="*/ 132 h 1044"/>
                  <a:gd name="T4" fmla="*/ 360 w 540"/>
                  <a:gd name="T5" fmla="*/ 372 h 1044"/>
                  <a:gd name="T6" fmla="*/ 384 w 540"/>
                  <a:gd name="T7" fmla="*/ 408 h 1044"/>
                  <a:gd name="T8" fmla="*/ 396 w 540"/>
                  <a:gd name="T9" fmla="*/ 456 h 1044"/>
                  <a:gd name="T10" fmla="*/ 540 w 540"/>
                  <a:gd name="T11" fmla="*/ 708 h 1044"/>
                  <a:gd name="T12" fmla="*/ 516 w 540"/>
                  <a:gd name="T13" fmla="*/ 828 h 1044"/>
                  <a:gd name="T14" fmla="*/ 480 w 540"/>
                  <a:gd name="T15" fmla="*/ 840 h 1044"/>
                  <a:gd name="T16" fmla="*/ 444 w 540"/>
                  <a:gd name="T17" fmla="*/ 864 h 1044"/>
                  <a:gd name="T18" fmla="*/ 396 w 540"/>
                  <a:gd name="T19" fmla="*/ 852 h 1044"/>
                  <a:gd name="T20" fmla="*/ 372 w 540"/>
                  <a:gd name="T21" fmla="*/ 816 h 1044"/>
                  <a:gd name="T22" fmla="*/ 336 w 540"/>
                  <a:gd name="T23" fmla="*/ 792 h 1044"/>
                  <a:gd name="T24" fmla="*/ 276 w 540"/>
                  <a:gd name="T25" fmla="*/ 696 h 1044"/>
                  <a:gd name="T26" fmla="*/ 228 w 540"/>
                  <a:gd name="T27" fmla="*/ 564 h 1044"/>
                  <a:gd name="T28" fmla="*/ 156 w 540"/>
                  <a:gd name="T29" fmla="*/ 612 h 1044"/>
                  <a:gd name="T30" fmla="*/ 132 w 540"/>
                  <a:gd name="T31" fmla="*/ 684 h 1044"/>
                  <a:gd name="T32" fmla="*/ 72 w 540"/>
                  <a:gd name="T33" fmla="*/ 1044 h 1044"/>
                  <a:gd name="T34" fmla="*/ 0 w 540"/>
                  <a:gd name="T35" fmla="*/ 780 h 1044"/>
                  <a:gd name="T36" fmla="*/ 12 w 540"/>
                  <a:gd name="T37" fmla="*/ 528 h 1044"/>
                  <a:gd name="T38" fmla="*/ 204 w 540"/>
                  <a:gd name="T39" fmla="*/ 372 h 1044"/>
                  <a:gd name="T40" fmla="*/ 288 w 540"/>
                  <a:gd name="T41" fmla="*/ 240 h 1044"/>
                  <a:gd name="T42" fmla="*/ 240 w 540"/>
                  <a:gd name="T43" fmla="*/ 12 h 10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0"/>
                  <a:gd name="T67" fmla="*/ 0 h 1044"/>
                  <a:gd name="T68" fmla="*/ 540 w 540"/>
                  <a:gd name="T69" fmla="*/ 1044 h 10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0" h="1044">
                    <a:moveTo>
                      <a:pt x="384" y="0"/>
                    </a:moveTo>
                    <a:cubicBezTo>
                      <a:pt x="354" y="91"/>
                      <a:pt x="365" y="47"/>
                      <a:pt x="348" y="132"/>
                    </a:cubicBezTo>
                    <a:cubicBezTo>
                      <a:pt x="352" y="212"/>
                      <a:pt x="350" y="293"/>
                      <a:pt x="360" y="372"/>
                    </a:cubicBezTo>
                    <a:cubicBezTo>
                      <a:pt x="362" y="386"/>
                      <a:pt x="378" y="395"/>
                      <a:pt x="384" y="408"/>
                    </a:cubicBezTo>
                    <a:cubicBezTo>
                      <a:pt x="390" y="423"/>
                      <a:pt x="389" y="441"/>
                      <a:pt x="396" y="456"/>
                    </a:cubicBezTo>
                    <a:cubicBezTo>
                      <a:pt x="443" y="550"/>
                      <a:pt x="504" y="600"/>
                      <a:pt x="540" y="708"/>
                    </a:cubicBezTo>
                    <a:cubicBezTo>
                      <a:pt x="539" y="712"/>
                      <a:pt x="529" y="815"/>
                      <a:pt x="516" y="828"/>
                    </a:cubicBezTo>
                    <a:cubicBezTo>
                      <a:pt x="507" y="837"/>
                      <a:pt x="491" y="834"/>
                      <a:pt x="480" y="840"/>
                    </a:cubicBezTo>
                    <a:cubicBezTo>
                      <a:pt x="467" y="846"/>
                      <a:pt x="456" y="856"/>
                      <a:pt x="444" y="864"/>
                    </a:cubicBezTo>
                    <a:cubicBezTo>
                      <a:pt x="428" y="860"/>
                      <a:pt x="410" y="861"/>
                      <a:pt x="396" y="852"/>
                    </a:cubicBezTo>
                    <a:cubicBezTo>
                      <a:pt x="384" y="844"/>
                      <a:pt x="382" y="826"/>
                      <a:pt x="372" y="816"/>
                    </a:cubicBezTo>
                    <a:cubicBezTo>
                      <a:pt x="362" y="806"/>
                      <a:pt x="348" y="800"/>
                      <a:pt x="336" y="792"/>
                    </a:cubicBezTo>
                    <a:cubicBezTo>
                      <a:pt x="319" y="758"/>
                      <a:pt x="291" y="730"/>
                      <a:pt x="276" y="696"/>
                    </a:cubicBezTo>
                    <a:cubicBezTo>
                      <a:pt x="251" y="641"/>
                      <a:pt x="264" y="618"/>
                      <a:pt x="228" y="564"/>
                    </a:cubicBezTo>
                    <a:cubicBezTo>
                      <a:pt x="180" y="576"/>
                      <a:pt x="177" y="565"/>
                      <a:pt x="156" y="612"/>
                    </a:cubicBezTo>
                    <a:cubicBezTo>
                      <a:pt x="146" y="635"/>
                      <a:pt x="132" y="684"/>
                      <a:pt x="132" y="684"/>
                    </a:cubicBezTo>
                    <a:cubicBezTo>
                      <a:pt x="127" y="801"/>
                      <a:pt x="182" y="971"/>
                      <a:pt x="72" y="1044"/>
                    </a:cubicBezTo>
                    <a:cubicBezTo>
                      <a:pt x="3" y="940"/>
                      <a:pt x="14" y="915"/>
                      <a:pt x="0" y="780"/>
                    </a:cubicBezTo>
                    <a:cubicBezTo>
                      <a:pt x="4" y="696"/>
                      <a:pt x="2" y="611"/>
                      <a:pt x="12" y="528"/>
                    </a:cubicBezTo>
                    <a:cubicBezTo>
                      <a:pt x="20" y="465"/>
                      <a:pt x="162" y="414"/>
                      <a:pt x="204" y="372"/>
                    </a:cubicBezTo>
                    <a:cubicBezTo>
                      <a:pt x="241" y="335"/>
                      <a:pt x="259" y="283"/>
                      <a:pt x="288" y="240"/>
                    </a:cubicBezTo>
                    <a:cubicBezTo>
                      <a:pt x="268" y="161"/>
                      <a:pt x="324" y="12"/>
                      <a:pt x="240" y="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1" name="Text Box 62">
              <a:extLst>
                <a:ext uri="{FF2B5EF4-FFF2-40B4-BE49-F238E27FC236}">
                  <a16:creationId xmlns:a16="http://schemas.microsoft.com/office/drawing/2014/main" id="{180419B2-62F2-B15A-EF3C-F37E4D83B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688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b="1">
                  <a:cs typeface="Guttman Yad-Brush" panose="02010401010101010101" pitchFamily="2" charset="-79"/>
                </a:rPr>
                <a:t>H</a:t>
              </a:r>
            </a:p>
          </p:txBody>
        </p:sp>
        <p:sp>
          <p:nvSpPr>
            <p:cNvPr id="11302" name="Text Box 63">
              <a:extLst>
                <a:ext uri="{FF2B5EF4-FFF2-40B4-BE49-F238E27FC236}">
                  <a16:creationId xmlns:a16="http://schemas.microsoft.com/office/drawing/2014/main" id="{8450AA7B-E5B4-8C23-F8F5-7470F385E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640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endParaRPr lang="en-US" altLang="en-US" sz="2300" b="1">
                <a:cs typeface="Guttman Yad-Brush" panose="02010401010101010101" pitchFamily="2" charset="-79"/>
              </a:endParaRPr>
            </a:p>
          </p:txBody>
        </p:sp>
        <p:sp>
          <p:nvSpPr>
            <p:cNvPr id="11303" name="Text Box 64">
              <a:extLst>
                <a:ext uri="{FF2B5EF4-FFF2-40B4-BE49-F238E27FC236}">
                  <a16:creationId xmlns:a16="http://schemas.microsoft.com/office/drawing/2014/main" id="{4E91EFC1-E933-3564-555A-C5E1318CF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216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b="1">
                  <a:cs typeface="Guttman Yad-Brush" panose="02010401010101010101" pitchFamily="2" charset="-79"/>
                </a:rPr>
                <a:t>H</a:t>
              </a:r>
            </a:p>
          </p:txBody>
        </p:sp>
        <p:sp>
          <p:nvSpPr>
            <p:cNvPr id="11304" name="Text Box 65">
              <a:extLst>
                <a:ext uri="{FF2B5EF4-FFF2-40B4-BE49-F238E27FC236}">
                  <a16:creationId xmlns:a16="http://schemas.microsoft.com/office/drawing/2014/main" id="{59A56BEA-6D3B-4182-6E6C-FEB706BF8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68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b="1">
                  <a:cs typeface="Guttman Yad-Brush" panose="02010401010101010101" pitchFamily="2" charset="-79"/>
                </a:rPr>
                <a:t>H</a:t>
              </a:r>
            </a:p>
          </p:txBody>
        </p:sp>
        <p:sp>
          <p:nvSpPr>
            <p:cNvPr id="11305" name="Line 66">
              <a:extLst>
                <a:ext uri="{FF2B5EF4-FFF2-40B4-BE49-F238E27FC236}">
                  <a16:creationId xmlns:a16="http://schemas.microsoft.com/office/drawing/2014/main" id="{5C39417F-9120-6C4E-FDAE-5AA6618829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73" y="3120"/>
              <a:ext cx="1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7">
            <a:extLst>
              <a:ext uri="{FF2B5EF4-FFF2-40B4-BE49-F238E27FC236}">
                <a16:creationId xmlns:a16="http://schemas.microsoft.com/office/drawing/2014/main" id="{15C13352-6525-9894-0FF3-19310BCD9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873500" y="4035425"/>
            <a:ext cx="5003800" cy="2895600"/>
            <a:chOff x="2448" y="2640"/>
            <a:chExt cx="3152" cy="1824"/>
          </a:xfrm>
        </p:grpSpPr>
        <p:grpSp>
          <p:nvGrpSpPr>
            <p:cNvPr id="11273" name="Group 68">
              <a:extLst>
                <a:ext uri="{FF2B5EF4-FFF2-40B4-BE49-F238E27FC236}">
                  <a16:creationId xmlns:a16="http://schemas.microsoft.com/office/drawing/2014/main" id="{3A6B85D3-B4A6-C218-6B0B-9D3DD93474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880"/>
              <a:ext cx="3008" cy="1584"/>
              <a:chOff x="2496" y="1488"/>
              <a:chExt cx="3008" cy="1584"/>
            </a:xfrm>
          </p:grpSpPr>
          <p:grpSp>
            <p:nvGrpSpPr>
              <p:cNvPr id="11280" name="Group 69">
                <a:extLst>
                  <a:ext uri="{FF2B5EF4-FFF2-40B4-BE49-F238E27FC236}">
                    <a16:creationId xmlns:a16="http://schemas.microsoft.com/office/drawing/2014/main" id="{602CB2F0-41A4-6D8C-76DC-F7F09C33BD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496" y="1488"/>
                <a:ext cx="2928" cy="384"/>
                <a:chOff x="384" y="2880"/>
                <a:chExt cx="2928" cy="384"/>
              </a:xfrm>
            </p:grpSpPr>
            <p:sp>
              <p:nvSpPr>
                <p:cNvPr id="11282" name="Line 70">
                  <a:extLst>
                    <a:ext uri="{FF2B5EF4-FFF2-40B4-BE49-F238E27FC236}">
                      <a16:creationId xmlns:a16="http://schemas.microsoft.com/office/drawing/2014/main" id="{11DD9EB7-7261-960F-C6E1-3434222049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0" y="3067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3" name="Text Box 71">
                  <a:extLst>
                    <a:ext uri="{FF2B5EF4-FFF2-40B4-BE49-F238E27FC236}">
                      <a16:creationId xmlns:a16="http://schemas.microsoft.com/office/drawing/2014/main" id="{7B37AA53-9290-BCBA-020B-7C295EF0B8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97" y="2899"/>
                  <a:ext cx="384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3200" b="1" dirty="0"/>
                    <a:t>C</a:t>
                  </a:r>
                </a:p>
              </p:txBody>
            </p:sp>
            <p:sp>
              <p:nvSpPr>
                <p:cNvPr id="11284" name="Line 72">
                  <a:extLst>
                    <a:ext uri="{FF2B5EF4-FFF2-40B4-BE49-F238E27FC236}">
                      <a16:creationId xmlns:a16="http://schemas.microsoft.com/office/drawing/2014/main" id="{130CDBAE-6C72-B8B8-B83F-3A8BBD9C16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22" y="3068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5" name="Text Box 73">
                  <a:extLst>
                    <a:ext uri="{FF2B5EF4-FFF2-40B4-BE49-F238E27FC236}">
                      <a16:creationId xmlns:a16="http://schemas.microsoft.com/office/drawing/2014/main" id="{B2DF5D55-C431-FCDC-07B8-B736516E62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6" y="2899"/>
                  <a:ext cx="57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3200" b="1"/>
                    <a:t>    C</a:t>
                  </a:r>
                </a:p>
              </p:txBody>
            </p:sp>
            <p:sp>
              <p:nvSpPr>
                <p:cNvPr id="11286" name="Line 74">
                  <a:extLst>
                    <a:ext uri="{FF2B5EF4-FFF2-40B4-BE49-F238E27FC236}">
                      <a16:creationId xmlns:a16="http://schemas.microsoft.com/office/drawing/2014/main" id="{6AB85F42-668B-4AD6-3E9C-776F6CDF76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76" y="2899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7" name="Line 75">
                  <a:extLst>
                    <a:ext uri="{FF2B5EF4-FFF2-40B4-BE49-F238E27FC236}">
                      <a16:creationId xmlns:a16="http://schemas.microsoft.com/office/drawing/2014/main" id="{BFEE74CA-50E3-DBEE-72C8-867744684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6" y="3139"/>
                  <a:ext cx="96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8" name="Line 76">
                  <a:extLst>
                    <a:ext uri="{FF2B5EF4-FFF2-40B4-BE49-F238E27FC236}">
                      <a16:creationId xmlns:a16="http://schemas.microsoft.com/office/drawing/2014/main" id="{6A6908EC-F030-3061-46B1-D2FB86FCFF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04" y="2899"/>
                  <a:ext cx="144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9" name="Line 77">
                  <a:extLst>
                    <a:ext uri="{FF2B5EF4-FFF2-40B4-BE49-F238E27FC236}">
                      <a16:creationId xmlns:a16="http://schemas.microsoft.com/office/drawing/2014/main" id="{CFB7F769-C7F7-7991-968C-13F2B76DAA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52" y="3139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290" name="Group 78">
                  <a:extLst>
                    <a:ext uri="{FF2B5EF4-FFF2-40B4-BE49-F238E27FC236}">
                      <a16:creationId xmlns:a16="http://schemas.microsoft.com/office/drawing/2014/main" id="{8751CC9F-D849-D97D-4129-81A0F418AA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4" y="2880"/>
                  <a:ext cx="1968" cy="384"/>
                  <a:chOff x="912" y="2592"/>
                  <a:chExt cx="1968" cy="384"/>
                </a:xfrm>
              </p:grpSpPr>
              <p:sp>
                <p:nvSpPr>
                  <p:cNvPr id="11291" name="Text Box 79">
                    <a:extLst>
                      <a:ext uri="{FF2B5EF4-FFF2-40B4-BE49-F238E27FC236}">
                        <a16:creationId xmlns:a16="http://schemas.microsoft.com/office/drawing/2014/main" id="{C24FA965-9E3F-C692-64DC-8321CB8706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2" y="2592"/>
                    <a:ext cx="576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3200" b="1"/>
                      <a:t>OR</a:t>
                    </a:r>
                  </a:p>
                </p:txBody>
              </p:sp>
              <p:sp>
                <p:nvSpPr>
                  <p:cNvPr id="11292" name="Text Box 80">
                    <a:extLst>
                      <a:ext uri="{FF2B5EF4-FFF2-40B4-BE49-F238E27FC236}">
                        <a16:creationId xmlns:a16="http://schemas.microsoft.com/office/drawing/2014/main" id="{6ED21BAF-B675-4E29-658E-2AD95564815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0" y="2611"/>
                    <a:ext cx="384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3200" b="1"/>
                      <a:t>C</a:t>
                    </a:r>
                  </a:p>
                </p:txBody>
              </p:sp>
              <p:sp>
                <p:nvSpPr>
                  <p:cNvPr id="11293" name="Line 81">
                    <a:extLst>
                      <a:ext uri="{FF2B5EF4-FFF2-40B4-BE49-F238E27FC236}">
                        <a16:creationId xmlns:a16="http://schemas.microsoft.com/office/drawing/2014/main" id="{8ACE777F-B92E-1232-6DF8-AE2720C8FC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60" y="2755"/>
                    <a:ext cx="19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4" name="Line 82">
                    <a:extLst>
                      <a:ext uri="{FF2B5EF4-FFF2-40B4-BE49-F238E27FC236}">
                        <a16:creationId xmlns:a16="http://schemas.microsoft.com/office/drawing/2014/main" id="{ADD0F9B9-6D22-13EA-DDA3-8CB44A567B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44" y="2611"/>
                    <a:ext cx="96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5" name="Line 83">
                    <a:extLst>
                      <a:ext uri="{FF2B5EF4-FFF2-40B4-BE49-F238E27FC236}">
                        <a16:creationId xmlns:a16="http://schemas.microsoft.com/office/drawing/2014/main" id="{D908419F-EF49-F618-B681-0940B50285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851"/>
                    <a:ext cx="96" cy="4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6" name="Line 84">
                    <a:extLst>
                      <a:ext uri="{FF2B5EF4-FFF2-40B4-BE49-F238E27FC236}">
                        <a16:creationId xmlns:a16="http://schemas.microsoft.com/office/drawing/2014/main" id="{81915FA7-72DF-D9CD-2908-3B82D15223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611"/>
                    <a:ext cx="144" cy="4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7" name="Line 85">
                    <a:extLst>
                      <a:ext uri="{FF2B5EF4-FFF2-40B4-BE49-F238E27FC236}">
                        <a16:creationId xmlns:a16="http://schemas.microsoft.com/office/drawing/2014/main" id="{AC54A42B-42D2-0FEE-37BB-EA8DB12E66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0" y="2851"/>
                    <a:ext cx="96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8" name="Text Box 86">
                    <a:extLst>
                      <a:ext uri="{FF2B5EF4-FFF2-40B4-BE49-F238E27FC236}">
                        <a16:creationId xmlns:a16="http://schemas.microsoft.com/office/drawing/2014/main" id="{944DE66E-D72B-8233-7F54-1D4FE942688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2611"/>
                    <a:ext cx="576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3200" b="1"/>
                      <a:t>    C</a:t>
                    </a:r>
                  </a:p>
                </p:txBody>
              </p:sp>
              <p:sp>
                <p:nvSpPr>
                  <p:cNvPr id="11299" name="Line 87">
                    <a:extLst>
                      <a:ext uri="{FF2B5EF4-FFF2-40B4-BE49-F238E27FC236}">
                        <a16:creationId xmlns:a16="http://schemas.microsoft.com/office/drawing/2014/main" id="{D1179771-90A2-307E-CE44-DE17F4C919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88" y="2755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281" name="Freeform 88">
                <a:extLst>
                  <a:ext uri="{FF2B5EF4-FFF2-40B4-BE49-F238E27FC236}">
                    <a16:creationId xmlns:a16="http://schemas.microsoft.com/office/drawing/2014/main" id="{4B4D3204-921F-04BE-F64F-7599023F1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5" y="1648"/>
                <a:ext cx="1229" cy="1424"/>
              </a:xfrm>
              <a:custGeom>
                <a:avLst/>
                <a:gdLst>
                  <a:gd name="T0" fmla="*/ 549 w 1229"/>
                  <a:gd name="T1" fmla="*/ 8 h 1424"/>
                  <a:gd name="T2" fmla="*/ 465 w 1229"/>
                  <a:gd name="T3" fmla="*/ 416 h 1424"/>
                  <a:gd name="T4" fmla="*/ 381 w 1229"/>
                  <a:gd name="T5" fmla="*/ 344 h 1424"/>
                  <a:gd name="T6" fmla="*/ 345 w 1229"/>
                  <a:gd name="T7" fmla="*/ 308 h 1424"/>
                  <a:gd name="T8" fmla="*/ 273 w 1229"/>
                  <a:gd name="T9" fmla="*/ 284 h 1424"/>
                  <a:gd name="T10" fmla="*/ 249 w 1229"/>
                  <a:gd name="T11" fmla="*/ 344 h 1424"/>
                  <a:gd name="T12" fmla="*/ 213 w 1229"/>
                  <a:gd name="T13" fmla="*/ 368 h 1424"/>
                  <a:gd name="T14" fmla="*/ 201 w 1229"/>
                  <a:gd name="T15" fmla="*/ 404 h 1424"/>
                  <a:gd name="T16" fmla="*/ 177 w 1229"/>
                  <a:gd name="T17" fmla="*/ 440 h 1424"/>
                  <a:gd name="T18" fmla="*/ 153 w 1229"/>
                  <a:gd name="T19" fmla="*/ 512 h 1424"/>
                  <a:gd name="T20" fmla="*/ 141 w 1229"/>
                  <a:gd name="T21" fmla="*/ 548 h 1424"/>
                  <a:gd name="T22" fmla="*/ 153 w 1229"/>
                  <a:gd name="T23" fmla="*/ 668 h 1424"/>
                  <a:gd name="T24" fmla="*/ 273 w 1229"/>
                  <a:gd name="T25" fmla="*/ 704 h 1424"/>
                  <a:gd name="T26" fmla="*/ 333 w 1229"/>
                  <a:gd name="T27" fmla="*/ 572 h 1424"/>
                  <a:gd name="T28" fmla="*/ 357 w 1229"/>
                  <a:gd name="T29" fmla="*/ 620 h 1424"/>
                  <a:gd name="T30" fmla="*/ 381 w 1229"/>
                  <a:gd name="T31" fmla="*/ 704 h 1424"/>
                  <a:gd name="T32" fmla="*/ 369 w 1229"/>
                  <a:gd name="T33" fmla="*/ 968 h 1424"/>
                  <a:gd name="T34" fmla="*/ 333 w 1229"/>
                  <a:gd name="T35" fmla="*/ 980 h 1424"/>
                  <a:gd name="T36" fmla="*/ 213 w 1229"/>
                  <a:gd name="T37" fmla="*/ 944 h 1424"/>
                  <a:gd name="T38" fmla="*/ 81 w 1229"/>
                  <a:gd name="T39" fmla="*/ 848 h 1424"/>
                  <a:gd name="T40" fmla="*/ 9 w 1229"/>
                  <a:gd name="T41" fmla="*/ 1004 h 1424"/>
                  <a:gd name="T42" fmla="*/ 117 w 1229"/>
                  <a:gd name="T43" fmla="*/ 1220 h 1424"/>
                  <a:gd name="T44" fmla="*/ 261 w 1229"/>
                  <a:gd name="T45" fmla="*/ 1208 h 1424"/>
                  <a:gd name="T46" fmla="*/ 297 w 1229"/>
                  <a:gd name="T47" fmla="*/ 1172 h 1424"/>
                  <a:gd name="T48" fmla="*/ 369 w 1229"/>
                  <a:gd name="T49" fmla="*/ 1208 h 1424"/>
                  <a:gd name="T50" fmla="*/ 501 w 1229"/>
                  <a:gd name="T51" fmla="*/ 1328 h 1424"/>
                  <a:gd name="T52" fmla="*/ 525 w 1229"/>
                  <a:gd name="T53" fmla="*/ 1388 h 1424"/>
                  <a:gd name="T54" fmla="*/ 549 w 1229"/>
                  <a:gd name="T55" fmla="*/ 1424 h 1424"/>
                  <a:gd name="T56" fmla="*/ 597 w 1229"/>
                  <a:gd name="T57" fmla="*/ 1388 h 1424"/>
                  <a:gd name="T58" fmla="*/ 669 w 1229"/>
                  <a:gd name="T59" fmla="*/ 1076 h 1424"/>
                  <a:gd name="T60" fmla="*/ 657 w 1229"/>
                  <a:gd name="T61" fmla="*/ 860 h 1424"/>
                  <a:gd name="T62" fmla="*/ 609 w 1229"/>
                  <a:gd name="T63" fmla="*/ 824 h 1424"/>
                  <a:gd name="T64" fmla="*/ 573 w 1229"/>
                  <a:gd name="T65" fmla="*/ 752 h 1424"/>
                  <a:gd name="T66" fmla="*/ 693 w 1229"/>
                  <a:gd name="T67" fmla="*/ 668 h 1424"/>
                  <a:gd name="T68" fmla="*/ 777 w 1229"/>
                  <a:gd name="T69" fmla="*/ 788 h 1424"/>
                  <a:gd name="T70" fmla="*/ 861 w 1229"/>
                  <a:gd name="T71" fmla="*/ 920 h 1424"/>
                  <a:gd name="T72" fmla="*/ 993 w 1229"/>
                  <a:gd name="T73" fmla="*/ 908 h 1424"/>
                  <a:gd name="T74" fmla="*/ 969 w 1229"/>
                  <a:gd name="T75" fmla="*/ 764 h 1424"/>
                  <a:gd name="T76" fmla="*/ 801 w 1229"/>
                  <a:gd name="T77" fmla="*/ 476 h 1424"/>
                  <a:gd name="T78" fmla="*/ 813 w 1229"/>
                  <a:gd name="T79" fmla="*/ 416 h 1424"/>
                  <a:gd name="T80" fmla="*/ 921 w 1229"/>
                  <a:gd name="T81" fmla="*/ 416 h 1424"/>
                  <a:gd name="T82" fmla="*/ 969 w 1229"/>
                  <a:gd name="T83" fmla="*/ 440 h 1424"/>
                  <a:gd name="T84" fmla="*/ 1005 w 1229"/>
                  <a:gd name="T85" fmla="*/ 476 h 1424"/>
                  <a:gd name="T86" fmla="*/ 1077 w 1229"/>
                  <a:gd name="T87" fmla="*/ 500 h 1424"/>
                  <a:gd name="T88" fmla="*/ 1149 w 1229"/>
                  <a:gd name="T89" fmla="*/ 392 h 1424"/>
                  <a:gd name="T90" fmla="*/ 1077 w 1229"/>
                  <a:gd name="T91" fmla="*/ 368 h 1424"/>
                  <a:gd name="T92" fmla="*/ 837 w 1229"/>
                  <a:gd name="T93" fmla="*/ 308 h 1424"/>
                  <a:gd name="T94" fmla="*/ 669 w 1229"/>
                  <a:gd name="T95" fmla="*/ 248 h 1424"/>
                  <a:gd name="T96" fmla="*/ 609 w 1229"/>
                  <a:gd name="T97" fmla="*/ 188 h 1424"/>
                  <a:gd name="T98" fmla="*/ 585 w 1229"/>
                  <a:gd name="T99" fmla="*/ 116 h 1424"/>
                  <a:gd name="T100" fmla="*/ 693 w 1229"/>
                  <a:gd name="T101" fmla="*/ 32 h 142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29"/>
                  <a:gd name="T154" fmla="*/ 0 h 1424"/>
                  <a:gd name="T155" fmla="*/ 1229 w 1229"/>
                  <a:gd name="T156" fmla="*/ 1424 h 142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29" h="1424">
                    <a:moveTo>
                      <a:pt x="549" y="8"/>
                    </a:moveTo>
                    <a:cubicBezTo>
                      <a:pt x="540" y="260"/>
                      <a:pt x="610" y="307"/>
                      <a:pt x="465" y="416"/>
                    </a:cubicBezTo>
                    <a:cubicBezTo>
                      <a:pt x="376" y="327"/>
                      <a:pt x="489" y="436"/>
                      <a:pt x="381" y="344"/>
                    </a:cubicBezTo>
                    <a:cubicBezTo>
                      <a:pt x="368" y="333"/>
                      <a:pt x="360" y="316"/>
                      <a:pt x="345" y="308"/>
                    </a:cubicBezTo>
                    <a:cubicBezTo>
                      <a:pt x="323" y="296"/>
                      <a:pt x="273" y="284"/>
                      <a:pt x="273" y="284"/>
                    </a:cubicBezTo>
                    <a:cubicBezTo>
                      <a:pt x="265" y="304"/>
                      <a:pt x="262" y="326"/>
                      <a:pt x="249" y="344"/>
                    </a:cubicBezTo>
                    <a:cubicBezTo>
                      <a:pt x="241" y="356"/>
                      <a:pt x="222" y="357"/>
                      <a:pt x="213" y="368"/>
                    </a:cubicBezTo>
                    <a:cubicBezTo>
                      <a:pt x="205" y="378"/>
                      <a:pt x="207" y="393"/>
                      <a:pt x="201" y="404"/>
                    </a:cubicBezTo>
                    <a:cubicBezTo>
                      <a:pt x="195" y="417"/>
                      <a:pt x="183" y="427"/>
                      <a:pt x="177" y="440"/>
                    </a:cubicBezTo>
                    <a:cubicBezTo>
                      <a:pt x="167" y="463"/>
                      <a:pt x="161" y="488"/>
                      <a:pt x="153" y="512"/>
                    </a:cubicBezTo>
                    <a:cubicBezTo>
                      <a:pt x="149" y="524"/>
                      <a:pt x="141" y="548"/>
                      <a:pt x="141" y="548"/>
                    </a:cubicBezTo>
                    <a:cubicBezTo>
                      <a:pt x="145" y="588"/>
                      <a:pt x="135" y="632"/>
                      <a:pt x="153" y="668"/>
                    </a:cubicBezTo>
                    <a:cubicBezTo>
                      <a:pt x="162" y="686"/>
                      <a:pt x="258" y="701"/>
                      <a:pt x="273" y="704"/>
                    </a:cubicBezTo>
                    <a:cubicBezTo>
                      <a:pt x="386" y="676"/>
                      <a:pt x="257" y="724"/>
                      <a:pt x="333" y="572"/>
                    </a:cubicBezTo>
                    <a:cubicBezTo>
                      <a:pt x="341" y="556"/>
                      <a:pt x="351" y="603"/>
                      <a:pt x="357" y="620"/>
                    </a:cubicBezTo>
                    <a:cubicBezTo>
                      <a:pt x="367" y="647"/>
                      <a:pt x="373" y="676"/>
                      <a:pt x="381" y="704"/>
                    </a:cubicBezTo>
                    <a:cubicBezTo>
                      <a:pt x="377" y="792"/>
                      <a:pt x="384" y="881"/>
                      <a:pt x="369" y="968"/>
                    </a:cubicBezTo>
                    <a:cubicBezTo>
                      <a:pt x="367" y="980"/>
                      <a:pt x="346" y="980"/>
                      <a:pt x="333" y="980"/>
                    </a:cubicBezTo>
                    <a:cubicBezTo>
                      <a:pt x="298" y="980"/>
                      <a:pt x="247" y="955"/>
                      <a:pt x="213" y="944"/>
                    </a:cubicBezTo>
                    <a:cubicBezTo>
                      <a:pt x="105" y="863"/>
                      <a:pt x="150" y="894"/>
                      <a:pt x="81" y="848"/>
                    </a:cubicBezTo>
                    <a:cubicBezTo>
                      <a:pt x="40" y="902"/>
                      <a:pt x="22" y="937"/>
                      <a:pt x="9" y="1004"/>
                    </a:cubicBezTo>
                    <a:cubicBezTo>
                      <a:pt x="29" y="1142"/>
                      <a:pt x="0" y="1181"/>
                      <a:pt x="117" y="1220"/>
                    </a:cubicBezTo>
                    <a:cubicBezTo>
                      <a:pt x="165" y="1216"/>
                      <a:pt x="214" y="1220"/>
                      <a:pt x="261" y="1208"/>
                    </a:cubicBezTo>
                    <a:cubicBezTo>
                      <a:pt x="277" y="1204"/>
                      <a:pt x="281" y="1177"/>
                      <a:pt x="297" y="1172"/>
                    </a:cubicBezTo>
                    <a:cubicBezTo>
                      <a:pt x="312" y="1167"/>
                      <a:pt x="361" y="1202"/>
                      <a:pt x="369" y="1208"/>
                    </a:cubicBezTo>
                    <a:cubicBezTo>
                      <a:pt x="414" y="1246"/>
                      <a:pt x="459" y="1286"/>
                      <a:pt x="501" y="1328"/>
                    </a:cubicBezTo>
                    <a:cubicBezTo>
                      <a:pt x="509" y="1348"/>
                      <a:pt x="515" y="1369"/>
                      <a:pt x="525" y="1388"/>
                    </a:cubicBezTo>
                    <a:cubicBezTo>
                      <a:pt x="531" y="1401"/>
                      <a:pt x="535" y="1424"/>
                      <a:pt x="549" y="1424"/>
                    </a:cubicBezTo>
                    <a:cubicBezTo>
                      <a:pt x="569" y="1424"/>
                      <a:pt x="581" y="1400"/>
                      <a:pt x="597" y="1388"/>
                    </a:cubicBezTo>
                    <a:cubicBezTo>
                      <a:pt x="635" y="1275"/>
                      <a:pt x="649" y="1195"/>
                      <a:pt x="669" y="1076"/>
                    </a:cubicBezTo>
                    <a:cubicBezTo>
                      <a:pt x="665" y="1004"/>
                      <a:pt x="674" y="930"/>
                      <a:pt x="657" y="860"/>
                    </a:cubicBezTo>
                    <a:cubicBezTo>
                      <a:pt x="652" y="841"/>
                      <a:pt x="622" y="839"/>
                      <a:pt x="609" y="824"/>
                    </a:cubicBezTo>
                    <a:cubicBezTo>
                      <a:pt x="592" y="803"/>
                      <a:pt x="588" y="774"/>
                      <a:pt x="573" y="752"/>
                    </a:cubicBezTo>
                    <a:cubicBezTo>
                      <a:pt x="602" y="666"/>
                      <a:pt x="599" y="645"/>
                      <a:pt x="693" y="668"/>
                    </a:cubicBezTo>
                    <a:cubicBezTo>
                      <a:pt x="720" y="709"/>
                      <a:pt x="750" y="747"/>
                      <a:pt x="777" y="788"/>
                    </a:cubicBezTo>
                    <a:cubicBezTo>
                      <a:pt x="792" y="847"/>
                      <a:pt x="818" y="877"/>
                      <a:pt x="861" y="920"/>
                    </a:cubicBezTo>
                    <a:cubicBezTo>
                      <a:pt x="905" y="916"/>
                      <a:pt x="968" y="944"/>
                      <a:pt x="993" y="908"/>
                    </a:cubicBezTo>
                    <a:cubicBezTo>
                      <a:pt x="1021" y="868"/>
                      <a:pt x="980" y="811"/>
                      <a:pt x="969" y="764"/>
                    </a:cubicBezTo>
                    <a:cubicBezTo>
                      <a:pt x="941" y="646"/>
                      <a:pt x="838" y="587"/>
                      <a:pt x="801" y="476"/>
                    </a:cubicBezTo>
                    <a:cubicBezTo>
                      <a:pt x="805" y="456"/>
                      <a:pt x="802" y="433"/>
                      <a:pt x="813" y="416"/>
                    </a:cubicBezTo>
                    <a:cubicBezTo>
                      <a:pt x="831" y="389"/>
                      <a:pt x="916" y="415"/>
                      <a:pt x="921" y="416"/>
                    </a:cubicBezTo>
                    <a:cubicBezTo>
                      <a:pt x="937" y="424"/>
                      <a:pt x="954" y="430"/>
                      <a:pt x="969" y="440"/>
                    </a:cubicBezTo>
                    <a:cubicBezTo>
                      <a:pt x="983" y="450"/>
                      <a:pt x="990" y="468"/>
                      <a:pt x="1005" y="476"/>
                    </a:cubicBezTo>
                    <a:cubicBezTo>
                      <a:pt x="1027" y="488"/>
                      <a:pt x="1077" y="500"/>
                      <a:pt x="1077" y="500"/>
                    </a:cubicBezTo>
                    <a:cubicBezTo>
                      <a:pt x="1136" y="492"/>
                      <a:pt x="1229" y="507"/>
                      <a:pt x="1149" y="392"/>
                    </a:cubicBezTo>
                    <a:cubicBezTo>
                      <a:pt x="1134" y="371"/>
                      <a:pt x="1101" y="376"/>
                      <a:pt x="1077" y="368"/>
                    </a:cubicBezTo>
                    <a:cubicBezTo>
                      <a:pt x="999" y="342"/>
                      <a:pt x="917" y="328"/>
                      <a:pt x="837" y="308"/>
                    </a:cubicBezTo>
                    <a:cubicBezTo>
                      <a:pt x="787" y="274"/>
                      <a:pt x="728" y="263"/>
                      <a:pt x="669" y="248"/>
                    </a:cubicBezTo>
                    <a:cubicBezTo>
                      <a:pt x="636" y="226"/>
                      <a:pt x="626" y="226"/>
                      <a:pt x="609" y="188"/>
                    </a:cubicBezTo>
                    <a:cubicBezTo>
                      <a:pt x="599" y="165"/>
                      <a:pt x="585" y="116"/>
                      <a:pt x="585" y="116"/>
                    </a:cubicBezTo>
                    <a:cubicBezTo>
                      <a:pt x="602" y="0"/>
                      <a:pt x="569" y="32"/>
                      <a:pt x="693" y="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4" name="Text Box 89">
              <a:extLst>
                <a:ext uri="{FF2B5EF4-FFF2-40B4-BE49-F238E27FC236}">
                  <a16:creationId xmlns:a16="http://schemas.microsoft.com/office/drawing/2014/main" id="{73F81E52-E042-2F19-F2D3-ED98EE505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688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b="1">
                  <a:cs typeface="Guttman Yad-Brush" panose="02010401010101010101" pitchFamily="2" charset="-79"/>
                </a:rPr>
                <a:t>H</a:t>
              </a:r>
            </a:p>
          </p:txBody>
        </p:sp>
        <p:sp>
          <p:nvSpPr>
            <p:cNvPr id="11275" name="Text Box 90">
              <a:extLst>
                <a:ext uri="{FF2B5EF4-FFF2-40B4-BE49-F238E27FC236}">
                  <a16:creationId xmlns:a16="http://schemas.microsoft.com/office/drawing/2014/main" id="{2902015D-472E-121B-420D-1463EF5DD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640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b="1">
                  <a:cs typeface="Guttman Yad-Brush" panose="02010401010101010101" pitchFamily="2" charset="-79"/>
                </a:rPr>
                <a:t>H</a:t>
              </a:r>
            </a:p>
          </p:txBody>
        </p:sp>
        <p:sp>
          <p:nvSpPr>
            <p:cNvPr id="11276" name="Text Box 91">
              <a:extLst>
                <a:ext uri="{FF2B5EF4-FFF2-40B4-BE49-F238E27FC236}">
                  <a16:creationId xmlns:a16="http://schemas.microsoft.com/office/drawing/2014/main" id="{91D636D3-7861-DBC1-347D-5B57287E7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3216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b="1">
                  <a:cs typeface="Guttman Yad-Brush" panose="02010401010101010101" pitchFamily="2" charset="-79"/>
                </a:rPr>
                <a:t>H</a:t>
              </a:r>
            </a:p>
          </p:txBody>
        </p:sp>
        <p:sp>
          <p:nvSpPr>
            <p:cNvPr id="11277" name="Text Box 92">
              <a:extLst>
                <a:ext uri="{FF2B5EF4-FFF2-40B4-BE49-F238E27FC236}">
                  <a16:creationId xmlns:a16="http://schemas.microsoft.com/office/drawing/2014/main" id="{5C2FED40-BEEE-92E4-FA50-38001D61D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168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b="1">
                  <a:cs typeface="Guttman Yad-Brush" panose="02010401010101010101" pitchFamily="2" charset="-79"/>
                </a:rPr>
                <a:t>H</a:t>
              </a:r>
            </a:p>
          </p:txBody>
        </p:sp>
        <p:sp>
          <p:nvSpPr>
            <p:cNvPr id="11278" name="Line 93">
              <a:extLst>
                <a:ext uri="{FF2B5EF4-FFF2-40B4-BE49-F238E27FC236}">
                  <a16:creationId xmlns:a16="http://schemas.microsoft.com/office/drawing/2014/main" id="{C496C7FB-AE77-5E45-8DD8-29C19B111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0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Text Box 94">
              <a:extLst>
                <a:ext uri="{FF2B5EF4-FFF2-40B4-BE49-F238E27FC236}">
                  <a16:creationId xmlns:a16="http://schemas.microsoft.com/office/drawing/2014/main" id="{49C9E255-6CE4-7411-3AE2-2AFBCF104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2928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b="1">
                  <a:cs typeface="Guttman Yad-Brush" panose="02010401010101010101" pitchFamily="2" charset="-79"/>
                </a:rPr>
                <a:t>H</a:t>
              </a:r>
            </a:p>
          </p:txBody>
        </p:sp>
      </p:grp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1">
            <a:extLst>
              <a:ext uri="{FF2B5EF4-FFF2-40B4-BE49-F238E27FC236}">
                <a16:creationId xmlns:a16="http://schemas.microsoft.com/office/drawing/2014/main" id="{AE4386A3-0AA7-8F3C-267F-AFB3ECAE69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762000" y="112517"/>
            <a:ext cx="7772400" cy="1143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Times New Roman (Hebrew)" panose="02020603050405020304" pitchFamily="18" charset="0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anose="02020603050405020304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anose="02020603050405020304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anose="02020603050405020304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itchFamily="26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itchFamily="26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itchFamily="26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itchFamily="26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פילמור</a:t>
            </a:r>
            <a:r>
              <a:rPr kumimoji="0" lang="he-IL" sz="44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ע"י סיפוח      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Times New Roman (Hebrew)" panose="02020603050405020304" pitchFamily="18" charset="0"/>
            </a:endParaRP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0F2159BB-14D5-74D7-C46D-33C119009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219200"/>
            <a:ext cx="44196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300" b="1">
                <a:cs typeface="Guttman Yad-Brush" panose="02010401010101010101" pitchFamily="2" charset="-79"/>
              </a:rPr>
              <a:t>סיום בלתי שווה של הפילמור</a:t>
            </a:r>
          </a:p>
        </p:txBody>
      </p:sp>
      <p:grpSp>
        <p:nvGrpSpPr>
          <p:cNvPr id="12293" name="Group 66">
            <a:extLst>
              <a:ext uri="{FF2B5EF4-FFF2-40B4-BE49-F238E27FC236}">
                <a16:creationId xmlns:a16="http://schemas.microsoft.com/office/drawing/2014/main" id="{BD8C2BCD-11F8-2001-1F39-96DAC7511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1981200"/>
            <a:ext cx="5003800" cy="2895600"/>
            <a:chOff x="2448" y="2640"/>
            <a:chExt cx="3152" cy="1824"/>
          </a:xfrm>
        </p:grpSpPr>
        <p:grpSp>
          <p:nvGrpSpPr>
            <p:cNvPr id="12300" name="Group 67">
              <a:extLst>
                <a:ext uri="{FF2B5EF4-FFF2-40B4-BE49-F238E27FC236}">
                  <a16:creationId xmlns:a16="http://schemas.microsoft.com/office/drawing/2014/main" id="{8CAD8075-71EA-81B2-D895-346637519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880"/>
              <a:ext cx="3008" cy="1584"/>
              <a:chOff x="2496" y="1488"/>
              <a:chExt cx="3008" cy="1584"/>
            </a:xfrm>
          </p:grpSpPr>
          <p:grpSp>
            <p:nvGrpSpPr>
              <p:cNvPr id="12307" name="Group 68">
                <a:extLst>
                  <a:ext uri="{FF2B5EF4-FFF2-40B4-BE49-F238E27FC236}">
                    <a16:creationId xmlns:a16="http://schemas.microsoft.com/office/drawing/2014/main" id="{BE177A45-5455-C815-650E-E5182B8441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496" y="1488"/>
                <a:ext cx="2928" cy="384"/>
                <a:chOff x="384" y="2880"/>
                <a:chExt cx="2928" cy="384"/>
              </a:xfrm>
            </p:grpSpPr>
            <p:sp>
              <p:nvSpPr>
                <p:cNvPr id="12309" name="Line 69">
                  <a:extLst>
                    <a:ext uri="{FF2B5EF4-FFF2-40B4-BE49-F238E27FC236}">
                      <a16:creationId xmlns:a16="http://schemas.microsoft.com/office/drawing/2014/main" id="{2FD95727-0F2E-4149-60FE-AC238ED3D4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0" y="3067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0" name="Text Box 70">
                  <a:extLst>
                    <a:ext uri="{FF2B5EF4-FFF2-40B4-BE49-F238E27FC236}">
                      <a16:creationId xmlns:a16="http://schemas.microsoft.com/office/drawing/2014/main" id="{1EE816B7-52B7-FA8C-D6D5-1061841A4A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92" y="2899"/>
                  <a:ext cx="384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3200" b="1" dirty="0"/>
                    <a:t>C</a:t>
                  </a:r>
                </a:p>
              </p:txBody>
            </p:sp>
            <p:sp>
              <p:nvSpPr>
                <p:cNvPr id="12311" name="Line 71">
                  <a:extLst>
                    <a:ext uri="{FF2B5EF4-FFF2-40B4-BE49-F238E27FC236}">
                      <a16:creationId xmlns:a16="http://schemas.microsoft.com/office/drawing/2014/main" id="{01C07788-BE4F-81DB-CF95-794C074C68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27" y="3073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2" name="Text Box 72">
                  <a:extLst>
                    <a:ext uri="{FF2B5EF4-FFF2-40B4-BE49-F238E27FC236}">
                      <a16:creationId xmlns:a16="http://schemas.microsoft.com/office/drawing/2014/main" id="{B5B316C7-2CEE-03A8-E57E-B85DF9C9DB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6" y="2899"/>
                  <a:ext cx="57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3200" b="1"/>
                    <a:t>    C</a:t>
                  </a:r>
                </a:p>
              </p:txBody>
            </p:sp>
            <p:sp>
              <p:nvSpPr>
                <p:cNvPr id="12313" name="Line 73">
                  <a:extLst>
                    <a:ext uri="{FF2B5EF4-FFF2-40B4-BE49-F238E27FC236}">
                      <a16:creationId xmlns:a16="http://schemas.microsoft.com/office/drawing/2014/main" id="{CDEB1F45-1245-37D3-8A2D-8F8220337F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76" y="2899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4" name="Line 74">
                  <a:extLst>
                    <a:ext uri="{FF2B5EF4-FFF2-40B4-BE49-F238E27FC236}">
                      <a16:creationId xmlns:a16="http://schemas.microsoft.com/office/drawing/2014/main" id="{6712B8CB-98B1-5389-8307-0AA81A64A9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6" y="3139"/>
                  <a:ext cx="96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5" name="Line 75">
                  <a:extLst>
                    <a:ext uri="{FF2B5EF4-FFF2-40B4-BE49-F238E27FC236}">
                      <a16:creationId xmlns:a16="http://schemas.microsoft.com/office/drawing/2014/main" id="{088F04FE-777C-85B1-A29A-AFF37BC35F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04" y="2899"/>
                  <a:ext cx="144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6" name="Line 76">
                  <a:extLst>
                    <a:ext uri="{FF2B5EF4-FFF2-40B4-BE49-F238E27FC236}">
                      <a16:creationId xmlns:a16="http://schemas.microsoft.com/office/drawing/2014/main" id="{0893C61C-D340-97AA-A245-CC8A6F135F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52" y="3139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17" name="Group 77">
                  <a:extLst>
                    <a:ext uri="{FF2B5EF4-FFF2-40B4-BE49-F238E27FC236}">
                      <a16:creationId xmlns:a16="http://schemas.microsoft.com/office/drawing/2014/main" id="{BEA6238D-7E04-11F7-6234-62745DF971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4" y="2880"/>
                  <a:ext cx="1968" cy="384"/>
                  <a:chOff x="912" y="2592"/>
                  <a:chExt cx="1968" cy="384"/>
                </a:xfrm>
              </p:grpSpPr>
              <p:sp>
                <p:nvSpPr>
                  <p:cNvPr id="12318" name="Text Box 78">
                    <a:extLst>
                      <a:ext uri="{FF2B5EF4-FFF2-40B4-BE49-F238E27FC236}">
                        <a16:creationId xmlns:a16="http://schemas.microsoft.com/office/drawing/2014/main" id="{8B0AF0D9-194D-5657-E743-4FC2D095191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2" y="2592"/>
                    <a:ext cx="576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3200" b="1"/>
                      <a:t>RO</a:t>
                    </a:r>
                  </a:p>
                </p:txBody>
              </p:sp>
              <p:sp>
                <p:nvSpPr>
                  <p:cNvPr id="12319" name="Text Box 79">
                    <a:extLst>
                      <a:ext uri="{FF2B5EF4-FFF2-40B4-BE49-F238E27FC236}">
                        <a16:creationId xmlns:a16="http://schemas.microsoft.com/office/drawing/2014/main" id="{B56CD466-316F-076A-F807-339E306DB74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40" y="2601"/>
                    <a:ext cx="384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3200" b="1" dirty="0"/>
                      <a:t>C</a:t>
                    </a:r>
                  </a:p>
                </p:txBody>
              </p:sp>
              <p:sp>
                <p:nvSpPr>
                  <p:cNvPr id="12320" name="Line 80">
                    <a:extLst>
                      <a:ext uri="{FF2B5EF4-FFF2-40B4-BE49-F238E27FC236}">
                        <a16:creationId xmlns:a16="http://schemas.microsoft.com/office/drawing/2014/main" id="{74CC19F4-2F9B-E455-CB16-37CE9A2D81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60" y="2755"/>
                    <a:ext cx="19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21" name="Line 81">
                    <a:extLst>
                      <a:ext uri="{FF2B5EF4-FFF2-40B4-BE49-F238E27FC236}">
                        <a16:creationId xmlns:a16="http://schemas.microsoft.com/office/drawing/2014/main" id="{A57CC69C-6FB4-2DB5-5D3B-28DEDEB69D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44" y="2611"/>
                    <a:ext cx="96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22" name="Line 82">
                    <a:extLst>
                      <a:ext uri="{FF2B5EF4-FFF2-40B4-BE49-F238E27FC236}">
                        <a16:creationId xmlns:a16="http://schemas.microsoft.com/office/drawing/2014/main" id="{7B5B1904-9691-78B6-82E2-8C5481280E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851"/>
                    <a:ext cx="96" cy="4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23" name="Line 83">
                    <a:extLst>
                      <a:ext uri="{FF2B5EF4-FFF2-40B4-BE49-F238E27FC236}">
                        <a16:creationId xmlns:a16="http://schemas.microsoft.com/office/drawing/2014/main" id="{975C3765-546E-2E9E-96E5-9C29F551AE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611"/>
                    <a:ext cx="144" cy="4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24" name="Line 84">
                    <a:extLst>
                      <a:ext uri="{FF2B5EF4-FFF2-40B4-BE49-F238E27FC236}">
                        <a16:creationId xmlns:a16="http://schemas.microsoft.com/office/drawing/2014/main" id="{AEFC9952-1E17-5D02-1E3A-E6217A5DE2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0" y="2851"/>
                    <a:ext cx="96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25" name="Text Box 85">
                    <a:extLst>
                      <a:ext uri="{FF2B5EF4-FFF2-40B4-BE49-F238E27FC236}">
                        <a16:creationId xmlns:a16="http://schemas.microsoft.com/office/drawing/2014/main" id="{F141521B-588F-6D0C-65F3-1E5E98EA9CA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2611"/>
                    <a:ext cx="576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3200" b="1"/>
                      <a:t>    C</a:t>
                    </a:r>
                  </a:p>
                </p:txBody>
              </p:sp>
              <p:sp>
                <p:nvSpPr>
                  <p:cNvPr id="12326" name="Line 86">
                    <a:extLst>
                      <a:ext uri="{FF2B5EF4-FFF2-40B4-BE49-F238E27FC236}">
                        <a16:creationId xmlns:a16="http://schemas.microsoft.com/office/drawing/2014/main" id="{41495EB6-E246-E7C4-A2BA-54C7509501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88" y="2755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308" name="Freeform 87">
                <a:extLst>
                  <a:ext uri="{FF2B5EF4-FFF2-40B4-BE49-F238E27FC236}">
                    <a16:creationId xmlns:a16="http://schemas.microsoft.com/office/drawing/2014/main" id="{C5B6B4ED-FA34-067D-5343-F45B59238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5" y="1648"/>
                <a:ext cx="1229" cy="1424"/>
              </a:xfrm>
              <a:custGeom>
                <a:avLst/>
                <a:gdLst>
                  <a:gd name="T0" fmla="*/ 549 w 1229"/>
                  <a:gd name="T1" fmla="*/ 8 h 1424"/>
                  <a:gd name="T2" fmla="*/ 465 w 1229"/>
                  <a:gd name="T3" fmla="*/ 416 h 1424"/>
                  <a:gd name="T4" fmla="*/ 381 w 1229"/>
                  <a:gd name="T5" fmla="*/ 344 h 1424"/>
                  <a:gd name="T6" fmla="*/ 345 w 1229"/>
                  <a:gd name="T7" fmla="*/ 308 h 1424"/>
                  <a:gd name="T8" fmla="*/ 273 w 1229"/>
                  <a:gd name="T9" fmla="*/ 284 h 1424"/>
                  <a:gd name="T10" fmla="*/ 249 w 1229"/>
                  <a:gd name="T11" fmla="*/ 344 h 1424"/>
                  <a:gd name="T12" fmla="*/ 213 w 1229"/>
                  <a:gd name="T13" fmla="*/ 368 h 1424"/>
                  <a:gd name="T14" fmla="*/ 201 w 1229"/>
                  <a:gd name="T15" fmla="*/ 404 h 1424"/>
                  <a:gd name="T16" fmla="*/ 177 w 1229"/>
                  <a:gd name="T17" fmla="*/ 440 h 1424"/>
                  <a:gd name="T18" fmla="*/ 153 w 1229"/>
                  <a:gd name="T19" fmla="*/ 512 h 1424"/>
                  <a:gd name="T20" fmla="*/ 141 w 1229"/>
                  <a:gd name="T21" fmla="*/ 548 h 1424"/>
                  <a:gd name="T22" fmla="*/ 153 w 1229"/>
                  <a:gd name="T23" fmla="*/ 668 h 1424"/>
                  <a:gd name="T24" fmla="*/ 273 w 1229"/>
                  <a:gd name="T25" fmla="*/ 704 h 1424"/>
                  <a:gd name="T26" fmla="*/ 333 w 1229"/>
                  <a:gd name="T27" fmla="*/ 572 h 1424"/>
                  <a:gd name="T28" fmla="*/ 357 w 1229"/>
                  <a:gd name="T29" fmla="*/ 620 h 1424"/>
                  <a:gd name="T30" fmla="*/ 381 w 1229"/>
                  <a:gd name="T31" fmla="*/ 704 h 1424"/>
                  <a:gd name="T32" fmla="*/ 369 w 1229"/>
                  <a:gd name="T33" fmla="*/ 968 h 1424"/>
                  <a:gd name="T34" fmla="*/ 333 w 1229"/>
                  <a:gd name="T35" fmla="*/ 980 h 1424"/>
                  <a:gd name="T36" fmla="*/ 213 w 1229"/>
                  <a:gd name="T37" fmla="*/ 944 h 1424"/>
                  <a:gd name="T38" fmla="*/ 81 w 1229"/>
                  <a:gd name="T39" fmla="*/ 848 h 1424"/>
                  <a:gd name="T40" fmla="*/ 9 w 1229"/>
                  <a:gd name="T41" fmla="*/ 1004 h 1424"/>
                  <a:gd name="T42" fmla="*/ 117 w 1229"/>
                  <a:gd name="T43" fmla="*/ 1220 h 1424"/>
                  <a:gd name="T44" fmla="*/ 261 w 1229"/>
                  <a:gd name="T45" fmla="*/ 1208 h 1424"/>
                  <a:gd name="T46" fmla="*/ 297 w 1229"/>
                  <a:gd name="T47" fmla="*/ 1172 h 1424"/>
                  <a:gd name="T48" fmla="*/ 369 w 1229"/>
                  <a:gd name="T49" fmla="*/ 1208 h 1424"/>
                  <a:gd name="T50" fmla="*/ 501 w 1229"/>
                  <a:gd name="T51" fmla="*/ 1328 h 1424"/>
                  <a:gd name="T52" fmla="*/ 525 w 1229"/>
                  <a:gd name="T53" fmla="*/ 1388 h 1424"/>
                  <a:gd name="T54" fmla="*/ 549 w 1229"/>
                  <a:gd name="T55" fmla="*/ 1424 h 1424"/>
                  <a:gd name="T56" fmla="*/ 597 w 1229"/>
                  <a:gd name="T57" fmla="*/ 1388 h 1424"/>
                  <a:gd name="T58" fmla="*/ 669 w 1229"/>
                  <a:gd name="T59" fmla="*/ 1076 h 1424"/>
                  <a:gd name="T60" fmla="*/ 657 w 1229"/>
                  <a:gd name="T61" fmla="*/ 860 h 1424"/>
                  <a:gd name="T62" fmla="*/ 609 w 1229"/>
                  <a:gd name="T63" fmla="*/ 824 h 1424"/>
                  <a:gd name="T64" fmla="*/ 573 w 1229"/>
                  <a:gd name="T65" fmla="*/ 752 h 1424"/>
                  <a:gd name="T66" fmla="*/ 693 w 1229"/>
                  <a:gd name="T67" fmla="*/ 668 h 1424"/>
                  <a:gd name="T68" fmla="*/ 777 w 1229"/>
                  <a:gd name="T69" fmla="*/ 788 h 1424"/>
                  <a:gd name="T70" fmla="*/ 861 w 1229"/>
                  <a:gd name="T71" fmla="*/ 920 h 1424"/>
                  <a:gd name="T72" fmla="*/ 993 w 1229"/>
                  <a:gd name="T73" fmla="*/ 908 h 1424"/>
                  <a:gd name="T74" fmla="*/ 969 w 1229"/>
                  <a:gd name="T75" fmla="*/ 764 h 1424"/>
                  <a:gd name="T76" fmla="*/ 801 w 1229"/>
                  <a:gd name="T77" fmla="*/ 476 h 1424"/>
                  <a:gd name="T78" fmla="*/ 813 w 1229"/>
                  <a:gd name="T79" fmla="*/ 416 h 1424"/>
                  <a:gd name="T80" fmla="*/ 921 w 1229"/>
                  <a:gd name="T81" fmla="*/ 416 h 1424"/>
                  <a:gd name="T82" fmla="*/ 969 w 1229"/>
                  <a:gd name="T83" fmla="*/ 440 h 1424"/>
                  <a:gd name="T84" fmla="*/ 1005 w 1229"/>
                  <a:gd name="T85" fmla="*/ 476 h 1424"/>
                  <a:gd name="T86" fmla="*/ 1077 w 1229"/>
                  <a:gd name="T87" fmla="*/ 500 h 1424"/>
                  <a:gd name="T88" fmla="*/ 1149 w 1229"/>
                  <a:gd name="T89" fmla="*/ 392 h 1424"/>
                  <a:gd name="T90" fmla="*/ 1077 w 1229"/>
                  <a:gd name="T91" fmla="*/ 368 h 1424"/>
                  <a:gd name="T92" fmla="*/ 837 w 1229"/>
                  <a:gd name="T93" fmla="*/ 308 h 1424"/>
                  <a:gd name="T94" fmla="*/ 669 w 1229"/>
                  <a:gd name="T95" fmla="*/ 248 h 1424"/>
                  <a:gd name="T96" fmla="*/ 609 w 1229"/>
                  <a:gd name="T97" fmla="*/ 188 h 1424"/>
                  <a:gd name="T98" fmla="*/ 585 w 1229"/>
                  <a:gd name="T99" fmla="*/ 116 h 1424"/>
                  <a:gd name="T100" fmla="*/ 693 w 1229"/>
                  <a:gd name="T101" fmla="*/ 32 h 142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29"/>
                  <a:gd name="T154" fmla="*/ 0 h 1424"/>
                  <a:gd name="T155" fmla="*/ 1229 w 1229"/>
                  <a:gd name="T156" fmla="*/ 1424 h 142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29" h="1424">
                    <a:moveTo>
                      <a:pt x="549" y="8"/>
                    </a:moveTo>
                    <a:cubicBezTo>
                      <a:pt x="540" y="260"/>
                      <a:pt x="610" y="307"/>
                      <a:pt x="465" y="416"/>
                    </a:cubicBezTo>
                    <a:cubicBezTo>
                      <a:pt x="376" y="327"/>
                      <a:pt x="489" y="436"/>
                      <a:pt x="381" y="344"/>
                    </a:cubicBezTo>
                    <a:cubicBezTo>
                      <a:pt x="368" y="333"/>
                      <a:pt x="360" y="316"/>
                      <a:pt x="345" y="308"/>
                    </a:cubicBezTo>
                    <a:cubicBezTo>
                      <a:pt x="323" y="296"/>
                      <a:pt x="273" y="284"/>
                      <a:pt x="273" y="284"/>
                    </a:cubicBezTo>
                    <a:cubicBezTo>
                      <a:pt x="265" y="304"/>
                      <a:pt x="262" y="326"/>
                      <a:pt x="249" y="344"/>
                    </a:cubicBezTo>
                    <a:cubicBezTo>
                      <a:pt x="241" y="356"/>
                      <a:pt x="222" y="357"/>
                      <a:pt x="213" y="368"/>
                    </a:cubicBezTo>
                    <a:cubicBezTo>
                      <a:pt x="205" y="378"/>
                      <a:pt x="207" y="393"/>
                      <a:pt x="201" y="404"/>
                    </a:cubicBezTo>
                    <a:cubicBezTo>
                      <a:pt x="195" y="417"/>
                      <a:pt x="183" y="427"/>
                      <a:pt x="177" y="440"/>
                    </a:cubicBezTo>
                    <a:cubicBezTo>
                      <a:pt x="167" y="463"/>
                      <a:pt x="161" y="488"/>
                      <a:pt x="153" y="512"/>
                    </a:cubicBezTo>
                    <a:cubicBezTo>
                      <a:pt x="149" y="524"/>
                      <a:pt x="141" y="548"/>
                      <a:pt x="141" y="548"/>
                    </a:cubicBezTo>
                    <a:cubicBezTo>
                      <a:pt x="145" y="588"/>
                      <a:pt x="135" y="632"/>
                      <a:pt x="153" y="668"/>
                    </a:cubicBezTo>
                    <a:cubicBezTo>
                      <a:pt x="162" y="686"/>
                      <a:pt x="258" y="701"/>
                      <a:pt x="273" y="704"/>
                    </a:cubicBezTo>
                    <a:cubicBezTo>
                      <a:pt x="386" y="676"/>
                      <a:pt x="257" y="724"/>
                      <a:pt x="333" y="572"/>
                    </a:cubicBezTo>
                    <a:cubicBezTo>
                      <a:pt x="341" y="556"/>
                      <a:pt x="351" y="603"/>
                      <a:pt x="357" y="620"/>
                    </a:cubicBezTo>
                    <a:cubicBezTo>
                      <a:pt x="367" y="647"/>
                      <a:pt x="373" y="676"/>
                      <a:pt x="381" y="704"/>
                    </a:cubicBezTo>
                    <a:cubicBezTo>
                      <a:pt x="377" y="792"/>
                      <a:pt x="384" y="881"/>
                      <a:pt x="369" y="968"/>
                    </a:cubicBezTo>
                    <a:cubicBezTo>
                      <a:pt x="367" y="980"/>
                      <a:pt x="346" y="980"/>
                      <a:pt x="333" y="980"/>
                    </a:cubicBezTo>
                    <a:cubicBezTo>
                      <a:pt x="298" y="980"/>
                      <a:pt x="247" y="955"/>
                      <a:pt x="213" y="944"/>
                    </a:cubicBezTo>
                    <a:cubicBezTo>
                      <a:pt x="105" y="863"/>
                      <a:pt x="150" y="894"/>
                      <a:pt x="81" y="848"/>
                    </a:cubicBezTo>
                    <a:cubicBezTo>
                      <a:pt x="40" y="902"/>
                      <a:pt x="22" y="937"/>
                      <a:pt x="9" y="1004"/>
                    </a:cubicBezTo>
                    <a:cubicBezTo>
                      <a:pt x="29" y="1142"/>
                      <a:pt x="0" y="1181"/>
                      <a:pt x="117" y="1220"/>
                    </a:cubicBezTo>
                    <a:cubicBezTo>
                      <a:pt x="165" y="1216"/>
                      <a:pt x="214" y="1220"/>
                      <a:pt x="261" y="1208"/>
                    </a:cubicBezTo>
                    <a:cubicBezTo>
                      <a:pt x="277" y="1204"/>
                      <a:pt x="281" y="1177"/>
                      <a:pt x="297" y="1172"/>
                    </a:cubicBezTo>
                    <a:cubicBezTo>
                      <a:pt x="312" y="1167"/>
                      <a:pt x="361" y="1202"/>
                      <a:pt x="369" y="1208"/>
                    </a:cubicBezTo>
                    <a:cubicBezTo>
                      <a:pt x="414" y="1246"/>
                      <a:pt x="459" y="1286"/>
                      <a:pt x="501" y="1328"/>
                    </a:cubicBezTo>
                    <a:cubicBezTo>
                      <a:pt x="509" y="1348"/>
                      <a:pt x="515" y="1369"/>
                      <a:pt x="525" y="1388"/>
                    </a:cubicBezTo>
                    <a:cubicBezTo>
                      <a:pt x="531" y="1401"/>
                      <a:pt x="535" y="1424"/>
                      <a:pt x="549" y="1424"/>
                    </a:cubicBezTo>
                    <a:cubicBezTo>
                      <a:pt x="569" y="1424"/>
                      <a:pt x="581" y="1400"/>
                      <a:pt x="597" y="1388"/>
                    </a:cubicBezTo>
                    <a:cubicBezTo>
                      <a:pt x="635" y="1275"/>
                      <a:pt x="649" y="1195"/>
                      <a:pt x="669" y="1076"/>
                    </a:cubicBezTo>
                    <a:cubicBezTo>
                      <a:pt x="665" y="1004"/>
                      <a:pt x="674" y="930"/>
                      <a:pt x="657" y="860"/>
                    </a:cubicBezTo>
                    <a:cubicBezTo>
                      <a:pt x="652" y="841"/>
                      <a:pt x="622" y="839"/>
                      <a:pt x="609" y="824"/>
                    </a:cubicBezTo>
                    <a:cubicBezTo>
                      <a:pt x="592" y="803"/>
                      <a:pt x="588" y="774"/>
                      <a:pt x="573" y="752"/>
                    </a:cubicBezTo>
                    <a:cubicBezTo>
                      <a:pt x="602" y="666"/>
                      <a:pt x="599" y="645"/>
                      <a:pt x="693" y="668"/>
                    </a:cubicBezTo>
                    <a:cubicBezTo>
                      <a:pt x="720" y="709"/>
                      <a:pt x="750" y="747"/>
                      <a:pt x="777" y="788"/>
                    </a:cubicBezTo>
                    <a:cubicBezTo>
                      <a:pt x="792" y="847"/>
                      <a:pt x="818" y="877"/>
                      <a:pt x="861" y="920"/>
                    </a:cubicBezTo>
                    <a:cubicBezTo>
                      <a:pt x="905" y="916"/>
                      <a:pt x="968" y="944"/>
                      <a:pt x="993" y="908"/>
                    </a:cubicBezTo>
                    <a:cubicBezTo>
                      <a:pt x="1021" y="868"/>
                      <a:pt x="980" y="811"/>
                      <a:pt x="969" y="764"/>
                    </a:cubicBezTo>
                    <a:cubicBezTo>
                      <a:pt x="941" y="646"/>
                      <a:pt x="838" y="587"/>
                      <a:pt x="801" y="476"/>
                    </a:cubicBezTo>
                    <a:cubicBezTo>
                      <a:pt x="805" y="456"/>
                      <a:pt x="802" y="433"/>
                      <a:pt x="813" y="416"/>
                    </a:cubicBezTo>
                    <a:cubicBezTo>
                      <a:pt x="831" y="389"/>
                      <a:pt x="916" y="415"/>
                      <a:pt x="921" y="416"/>
                    </a:cubicBezTo>
                    <a:cubicBezTo>
                      <a:pt x="937" y="424"/>
                      <a:pt x="954" y="430"/>
                      <a:pt x="969" y="440"/>
                    </a:cubicBezTo>
                    <a:cubicBezTo>
                      <a:pt x="983" y="450"/>
                      <a:pt x="990" y="468"/>
                      <a:pt x="1005" y="476"/>
                    </a:cubicBezTo>
                    <a:cubicBezTo>
                      <a:pt x="1027" y="488"/>
                      <a:pt x="1077" y="500"/>
                      <a:pt x="1077" y="500"/>
                    </a:cubicBezTo>
                    <a:cubicBezTo>
                      <a:pt x="1136" y="492"/>
                      <a:pt x="1229" y="507"/>
                      <a:pt x="1149" y="392"/>
                    </a:cubicBezTo>
                    <a:cubicBezTo>
                      <a:pt x="1134" y="371"/>
                      <a:pt x="1101" y="376"/>
                      <a:pt x="1077" y="368"/>
                    </a:cubicBezTo>
                    <a:cubicBezTo>
                      <a:pt x="999" y="342"/>
                      <a:pt x="917" y="328"/>
                      <a:pt x="837" y="308"/>
                    </a:cubicBezTo>
                    <a:cubicBezTo>
                      <a:pt x="787" y="274"/>
                      <a:pt x="728" y="263"/>
                      <a:pt x="669" y="248"/>
                    </a:cubicBezTo>
                    <a:cubicBezTo>
                      <a:pt x="636" y="226"/>
                      <a:pt x="626" y="226"/>
                      <a:pt x="609" y="188"/>
                    </a:cubicBezTo>
                    <a:cubicBezTo>
                      <a:pt x="599" y="165"/>
                      <a:pt x="585" y="116"/>
                      <a:pt x="585" y="116"/>
                    </a:cubicBezTo>
                    <a:cubicBezTo>
                      <a:pt x="602" y="0"/>
                      <a:pt x="569" y="32"/>
                      <a:pt x="693" y="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01" name="Text Box 88">
              <a:extLst>
                <a:ext uri="{FF2B5EF4-FFF2-40B4-BE49-F238E27FC236}">
                  <a16:creationId xmlns:a16="http://schemas.microsoft.com/office/drawing/2014/main" id="{5FBC3489-800F-D7C1-D0B8-4B5754543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688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b="1">
                  <a:cs typeface="Guttman Yad-Brush" panose="02010401010101010101" pitchFamily="2" charset="-79"/>
                </a:rPr>
                <a:t>H</a:t>
              </a:r>
            </a:p>
          </p:txBody>
        </p:sp>
        <p:sp>
          <p:nvSpPr>
            <p:cNvPr id="12302" name="Text Box 89">
              <a:extLst>
                <a:ext uri="{FF2B5EF4-FFF2-40B4-BE49-F238E27FC236}">
                  <a16:creationId xmlns:a16="http://schemas.microsoft.com/office/drawing/2014/main" id="{A1CD9BD2-F8FC-C732-1AF1-10C51CA49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640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b="1">
                  <a:cs typeface="Guttman Yad-Brush" panose="02010401010101010101" pitchFamily="2" charset="-79"/>
                </a:rPr>
                <a:t>H</a:t>
              </a:r>
            </a:p>
          </p:txBody>
        </p:sp>
        <p:sp>
          <p:nvSpPr>
            <p:cNvPr id="12303" name="Text Box 90">
              <a:extLst>
                <a:ext uri="{FF2B5EF4-FFF2-40B4-BE49-F238E27FC236}">
                  <a16:creationId xmlns:a16="http://schemas.microsoft.com/office/drawing/2014/main" id="{FA9F8608-6F70-FECC-AC9C-2D296B2D04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3216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b="1">
                  <a:cs typeface="Guttman Yad-Brush" panose="02010401010101010101" pitchFamily="2" charset="-79"/>
                </a:rPr>
                <a:t>H</a:t>
              </a:r>
            </a:p>
          </p:txBody>
        </p:sp>
        <p:sp>
          <p:nvSpPr>
            <p:cNvPr id="12304" name="Text Box 91">
              <a:extLst>
                <a:ext uri="{FF2B5EF4-FFF2-40B4-BE49-F238E27FC236}">
                  <a16:creationId xmlns:a16="http://schemas.microsoft.com/office/drawing/2014/main" id="{51283E4E-7AA3-A9C2-B7E7-552919E67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168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b="1">
                  <a:cs typeface="Guttman Yad-Brush" panose="02010401010101010101" pitchFamily="2" charset="-79"/>
                </a:rPr>
                <a:t>H</a:t>
              </a:r>
            </a:p>
          </p:txBody>
        </p:sp>
        <p:sp>
          <p:nvSpPr>
            <p:cNvPr id="12305" name="Line 92">
              <a:extLst>
                <a:ext uri="{FF2B5EF4-FFF2-40B4-BE49-F238E27FC236}">
                  <a16:creationId xmlns:a16="http://schemas.microsoft.com/office/drawing/2014/main" id="{1767D1C3-C823-B7F8-15C3-7BAC49C019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0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Text Box 93">
              <a:extLst>
                <a:ext uri="{FF2B5EF4-FFF2-40B4-BE49-F238E27FC236}">
                  <a16:creationId xmlns:a16="http://schemas.microsoft.com/office/drawing/2014/main" id="{6E75A4FA-EE8D-4127-15EF-EC719A59D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2928"/>
              <a:ext cx="28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b="1" dirty="0">
                  <a:cs typeface="Guttman Yad-Brush" panose="02010401010101010101" pitchFamily="2" charset="-79"/>
                </a:rPr>
                <a:t>H</a:t>
              </a:r>
            </a:p>
          </p:txBody>
        </p:sp>
      </p:grpSp>
      <p:sp>
        <p:nvSpPr>
          <p:cNvPr id="12382" name="Text Box 94">
            <a:extLst>
              <a:ext uri="{FF2B5EF4-FFF2-40B4-BE49-F238E27FC236}">
                <a16:creationId xmlns:a16="http://schemas.microsoft.com/office/drawing/2014/main" id="{25ED1AE2-9B33-2B7C-FD71-3E8721F40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114800"/>
            <a:ext cx="13716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cs typeface="David" panose="020E0502060401010101" pitchFamily="34" charset="-79"/>
              </a:rPr>
              <a:t> </a:t>
            </a:r>
            <a:r>
              <a:rPr lang="en-US" altLang="en-US" sz="2000" b="1">
                <a:cs typeface="David" panose="020E0502060401010101" pitchFamily="34" charset="-79"/>
                <a:sym typeface="Wingdings" panose="05000000000000000000" pitchFamily="2" charset="2"/>
              </a:rPr>
              <a:t></a:t>
            </a:r>
            <a:r>
              <a:rPr lang="he-IL" altLang="en-US" sz="2000" b="1">
                <a:cs typeface="David" panose="020E0502060401010101" pitchFamily="34" charset="-79"/>
              </a:rPr>
              <a:t>מול יזם</a:t>
            </a:r>
            <a:endParaRPr lang="en-US" altLang="en-US" sz="2000" b="1">
              <a:cs typeface="David" panose="020E0502060401010101" pitchFamily="34" charset="-79"/>
            </a:endParaRPr>
          </a:p>
        </p:txBody>
      </p:sp>
      <p:sp>
        <p:nvSpPr>
          <p:cNvPr id="12383" name="Text Box 95">
            <a:extLst>
              <a:ext uri="{FF2B5EF4-FFF2-40B4-BE49-F238E27FC236}">
                <a16:creationId xmlns:a16="http://schemas.microsoft.com/office/drawing/2014/main" id="{EB007110-2044-36D0-8EE0-DD6529B3D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962400"/>
            <a:ext cx="1295400" cy="7016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en-US" sz="2000" b="1">
                <a:cs typeface="David" panose="020E0502060401010101" pitchFamily="34" charset="-79"/>
              </a:rPr>
              <a:t>2 מול רדיקאלים</a:t>
            </a:r>
            <a:endParaRPr lang="en-US" altLang="en-US" sz="2000" b="1">
              <a:cs typeface="David" panose="020E0502060401010101" pitchFamily="34" charset="-79"/>
            </a:endParaRPr>
          </a:p>
        </p:txBody>
      </p:sp>
      <p:sp>
        <p:nvSpPr>
          <p:cNvPr id="12384" name="Text Box 96">
            <a:extLst>
              <a:ext uri="{FF2B5EF4-FFF2-40B4-BE49-F238E27FC236}">
                <a16:creationId xmlns:a16="http://schemas.microsoft.com/office/drawing/2014/main" id="{E07BF63B-C321-9239-47F9-C47447A0B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029200"/>
            <a:ext cx="1295400" cy="7016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en-US" sz="2000" b="1">
                <a:cs typeface="David" panose="020E0502060401010101" pitchFamily="34" charset="-79"/>
              </a:rPr>
              <a:t>2 מול רדיקאלים</a:t>
            </a:r>
            <a:endParaRPr lang="en-US" altLang="en-US" sz="2000" b="1">
              <a:cs typeface="David" panose="020E0502060401010101" pitchFamily="34" charset="-79"/>
            </a:endParaRPr>
          </a:p>
        </p:txBody>
      </p:sp>
      <p:sp>
        <p:nvSpPr>
          <p:cNvPr id="12385" name="Text Box 97">
            <a:extLst>
              <a:ext uri="{FF2B5EF4-FFF2-40B4-BE49-F238E27FC236}">
                <a16:creationId xmlns:a16="http://schemas.microsoft.com/office/drawing/2014/main" id="{7D65E46D-195A-0DD9-10D6-DE180AFC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410200"/>
            <a:ext cx="41910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en-US" sz="2000" b="1">
                <a:cs typeface="David" panose="020E0502060401010101" pitchFamily="34" charset="-79"/>
              </a:rPr>
              <a:t>  </a:t>
            </a:r>
            <a:r>
              <a:rPr lang="en-US" altLang="en-US" sz="2000" b="1">
                <a:cs typeface="David" panose="020E0502060401010101" pitchFamily="34" charset="-79"/>
              </a:rPr>
              <a:t>2 </a:t>
            </a:r>
            <a:r>
              <a:rPr lang="he-IL" altLang="en-US" sz="2000" b="1">
                <a:cs typeface="David" panose="020E0502060401010101" pitchFamily="34" charset="-79"/>
              </a:rPr>
              <a:t>מול שרשראות (מקרומולקולות) </a:t>
            </a:r>
            <a:r>
              <a:rPr lang="en-US" altLang="en-US" sz="2000" b="1">
                <a:cs typeface="David" panose="020E0502060401010101" pitchFamily="34" charset="-79"/>
                <a:sym typeface="Wingdings" panose="05000000000000000000" pitchFamily="2" charset="2"/>
              </a:rPr>
              <a:t></a:t>
            </a:r>
          </a:p>
        </p:txBody>
      </p:sp>
      <p:sp>
        <p:nvSpPr>
          <p:cNvPr id="12386" name="Text Box 98">
            <a:extLst>
              <a:ext uri="{FF2B5EF4-FFF2-40B4-BE49-F238E27FC236}">
                <a16:creationId xmlns:a16="http://schemas.microsoft.com/office/drawing/2014/main" id="{B73EE121-CF4F-1910-2E93-AFEFE35AE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96000"/>
            <a:ext cx="13716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cs typeface="David" panose="020E0502060401010101" pitchFamily="34" charset="-79"/>
              </a:rPr>
              <a:t> </a:t>
            </a:r>
            <a:r>
              <a:rPr lang="en-US" altLang="en-US" sz="2000" b="1">
                <a:cs typeface="David" panose="020E0502060401010101" pitchFamily="34" charset="-79"/>
                <a:sym typeface="Wingdings" panose="05000000000000000000" pitchFamily="2" charset="2"/>
              </a:rPr>
              <a:t></a:t>
            </a:r>
            <a:r>
              <a:rPr lang="he-IL" altLang="en-US" sz="2000" b="1">
                <a:cs typeface="David" panose="020E0502060401010101" pitchFamily="34" charset="-79"/>
              </a:rPr>
              <a:t>מול יזם</a:t>
            </a:r>
            <a:endParaRPr lang="en-US" altLang="en-US" sz="2000" b="1">
              <a:cs typeface="David" panose="020E0502060401010101" pitchFamily="34" charset="-79"/>
            </a:endParaRPr>
          </a:p>
        </p:txBody>
      </p:sp>
      <p:sp>
        <p:nvSpPr>
          <p:cNvPr id="12387" name="Text Box 99">
            <a:extLst>
              <a:ext uri="{FF2B5EF4-FFF2-40B4-BE49-F238E27FC236}">
                <a16:creationId xmlns:a16="http://schemas.microsoft.com/office/drawing/2014/main" id="{F6DAB7CF-811E-F939-C113-9AAB4F1B6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096000"/>
            <a:ext cx="40386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en-US" sz="2000" b="1">
                <a:cs typeface="David" panose="020E0502060401010101" pitchFamily="34" charset="-79"/>
              </a:rPr>
              <a:t>2 מול שרשראות (מקרומולקולות) </a:t>
            </a:r>
            <a:endParaRPr lang="en-US" altLang="en-US" sz="2000" b="1">
              <a:cs typeface="David" panose="020E0502060401010101" pitchFamily="34" charset="-79"/>
              <a:sym typeface="Wingdings" panose="05000000000000000000" pitchFamily="2" charset="2"/>
            </a:endParaRPr>
          </a:p>
        </p:txBody>
      </p:sp>
      <p:grpSp>
        <p:nvGrpSpPr>
          <p:cNvPr id="12353" name="Group 65">
            <a:extLst>
              <a:ext uri="{FF2B5EF4-FFF2-40B4-BE49-F238E27FC236}">
                <a16:creationId xmlns:a16="http://schemas.microsoft.com/office/drawing/2014/main" id="{7F502369-346A-3355-B4F0-FED86EA88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219200"/>
            <a:ext cx="3124200" cy="2228850"/>
            <a:chOff x="192" y="768"/>
            <a:chExt cx="1968" cy="1404"/>
          </a:xfrm>
        </p:grpSpPr>
        <p:sp>
          <p:nvSpPr>
            <p:cNvPr id="12327" name="Text Box 51">
              <a:extLst>
                <a:ext uri="{FF2B5EF4-FFF2-40B4-BE49-F238E27FC236}">
                  <a16:creationId xmlns:a16="http://schemas.microsoft.com/office/drawing/2014/main" id="{644027AC-1D25-5B68-E58C-5B6A3A1B9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960"/>
              <a:ext cx="5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 b="1"/>
                <a:t>RO</a:t>
              </a:r>
            </a:p>
          </p:txBody>
        </p:sp>
        <p:sp>
          <p:nvSpPr>
            <p:cNvPr id="12334" name="Line 59">
              <a:extLst>
                <a:ext uri="{FF2B5EF4-FFF2-40B4-BE49-F238E27FC236}">
                  <a16:creationId xmlns:a16="http://schemas.microsoft.com/office/drawing/2014/main" id="{ABE813B6-0C7C-79AA-2F0E-35E27A25F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1123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Freeform 60">
              <a:extLst>
                <a:ext uri="{FF2B5EF4-FFF2-40B4-BE49-F238E27FC236}">
                  <a16:creationId xmlns:a16="http://schemas.microsoft.com/office/drawing/2014/main" id="{DEAAD337-EBAC-AF42-B19F-7EF2C355B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" y="1128"/>
              <a:ext cx="540" cy="1044"/>
            </a:xfrm>
            <a:custGeom>
              <a:avLst/>
              <a:gdLst>
                <a:gd name="T0" fmla="*/ 384 w 540"/>
                <a:gd name="T1" fmla="*/ 0 h 1044"/>
                <a:gd name="T2" fmla="*/ 348 w 540"/>
                <a:gd name="T3" fmla="*/ 132 h 1044"/>
                <a:gd name="T4" fmla="*/ 360 w 540"/>
                <a:gd name="T5" fmla="*/ 372 h 1044"/>
                <a:gd name="T6" fmla="*/ 384 w 540"/>
                <a:gd name="T7" fmla="*/ 408 h 1044"/>
                <a:gd name="T8" fmla="*/ 396 w 540"/>
                <a:gd name="T9" fmla="*/ 456 h 1044"/>
                <a:gd name="T10" fmla="*/ 540 w 540"/>
                <a:gd name="T11" fmla="*/ 708 h 1044"/>
                <a:gd name="T12" fmla="*/ 516 w 540"/>
                <a:gd name="T13" fmla="*/ 828 h 1044"/>
                <a:gd name="T14" fmla="*/ 480 w 540"/>
                <a:gd name="T15" fmla="*/ 840 h 1044"/>
                <a:gd name="T16" fmla="*/ 444 w 540"/>
                <a:gd name="T17" fmla="*/ 864 h 1044"/>
                <a:gd name="T18" fmla="*/ 396 w 540"/>
                <a:gd name="T19" fmla="*/ 852 h 1044"/>
                <a:gd name="T20" fmla="*/ 372 w 540"/>
                <a:gd name="T21" fmla="*/ 816 h 1044"/>
                <a:gd name="T22" fmla="*/ 336 w 540"/>
                <a:gd name="T23" fmla="*/ 792 h 1044"/>
                <a:gd name="T24" fmla="*/ 276 w 540"/>
                <a:gd name="T25" fmla="*/ 696 h 1044"/>
                <a:gd name="T26" fmla="*/ 228 w 540"/>
                <a:gd name="T27" fmla="*/ 564 h 1044"/>
                <a:gd name="T28" fmla="*/ 156 w 540"/>
                <a:gd name="T29" fmla="*/ 612 h 1044"/>
                <a:gd name="T30" fmla="*/ 132 w 540"/>
                <a:gd name="T31" fmla="*/ 684 h 1044"/>
                <a:gd name="T32" fmla="*/ 72 w 540"/>
                <a:gd name="T33" fmla="*/ 1044 h 1044"/>
                <a:gd name="T34" fmla="*/ 0 w 540"/>
                <a:gd name="T35" fmla="*/ 780 h 1044"/>
                <a:gd name="T36" fmla="*/ 12 w 540"/>
                <a:gd name="T37" fmla="*/ 528 h 1044"/>
                <a:gd name="T38" fmla="*/ 204 w 540"/>
                <a:gd name="T39" fmla="*/ 372 h 1044"/>
                <a:gd name="T40" fmla="*/ 288 w 540"/>
                <a:gd name="T41" fmla="*/ 240 h 1044"/>
                <a:gd name="T42" fmla="*/ 240 w 540"/>
                <a:gd name="T43" fmla="*/ 12 h 10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40"/>
                <a:gd name="T67" fmla="*/ 0 h 1044"/>
                <a:gd name="T68" fmla="*/ 540 w 540"/>
                <a:gd name="T69" fmla="*/ 1044 h 10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40" h="1044">
                  <a:moveTo>
                    <a:pt x="384" y="0"/>
                  </a:moveTo>
                  <a:cubicBezTo>
                    <a:pt x="354" y="91"/>
                    <a:pt x="365" y="47"/>
                    <a:pt x="348" y="132"/>
                  </a:cubicBezTo>
                  <a:cubicBezTo>
                    <a:pt x="352" y="212"/>
                    <a:pt x="350" y="293"/>
                    <a:pt x="360" y="372"/>
                  </a:cubicBezTo>
                  <a:cubicBezTo>
                    <a:pt x="362" y="386"/>
                    <a:pt x="378" y="395"/>
                    <a:pt x="384" y="408"/>
                  </a:cubicBezTo>
                  <a:cubicBezTo>
                    <a:pt x="390" y="423"/>
                    <a:pt x="389" y="441"/>
                    <a:pt x="396" y="456"/>
                  </a:cubicBezTo>
                  <a:cubicBezTo>
                    <a:pt x="443" y="550"/>
                    <a:pt x="504" y="600"/>
                    <a:pt x="540" y="708"/>
                  </a:cubicBezTo>
                  <a:cubicBezTo>
                    <a:pt x="539" y="712"/>
                    <a:pt x="529" y="815"/>
                    <a:pt x="516" y="828"/>
                  </a:cubicBezTo>
                  <a:cubicBezTo>
                    <a:pt x="507" y="837"/>
                    <a:pt x="491" y="834"/>
                    <a:pt x="480" y="840"/>
                  </a:cubicBezTo>
                  <a:cubicBezTo>
                    <a:pt x="467" y="846"/>
                    <a:pt x="456" y="856"/>
                    <a:pt x="444" y="864"/>
                  </a:cubicBezTo>
                  <a:cubicBezTo>
                    <a:pt x="428" y="860"/>
                    <a:pt x="410" y="861"/>
                    <a:pt x="396" y="852"/>
                  </a:cubicBezTo>
                  <a:cubicBezTo>
                    <a:pt x="384" y="844"/>
                    <a:pt x="382" y="826"/>
                    <a:pt x="372" y="816"/>
                  </a:cubicBezTo>
                  <a:cubicBezTo>
                    <a:pt x="362" y="806"/>
                    <a:pt x="348" y="800"/>
                    <a:pt x="336" y="792"/>
                  </a:cubicBezTo>
                  <a:cubicBezTo>
                    <a:pt x="319" y="758"/>
                    <a:pt x="291" y="730"/>
                    <a:pt x="276" y="696"/>
                  </a:cubicBezTo>
                  <a:cubicBezTo>
                    <a:pt x="251" y="641"/>
                    <a:pt x="264" y="618"/>
                    <a:pt x="228" y="564"/>
                  </a:cubicBezTo>
                  <a:cubicBezTo>
                    <a:pt x="180" y="576"/>
                    <a:pt x="177" y="565"/>
                    <a:pt x="156" y="612"/>
                  </a:cubicBezTo>
                  <a:cubicBezTo>
                    <a:pt x="146" y="635"/>
                    <a:pt x="132" y="684"/>
                    <a:pt x="132" y="684"/>
                  </a:cubicBezTo>
                  <a:cubicBezTo>
                    <a:pt x="127" y="801"/>
                    <a:pt x="182" y="971"/>
                    <a:pt x="72" y="1044"/>
                  </a:cubicBezTo>
                  <a:cubicBezTo>
                    <a:pt x="3" y="940"/>
                    <a:pt x="14" y="915"/>
                    <a:pt x="0" y="780"/>
                  </a:cubicBezTo>
                  <a:cubicBezTo>
                    <a:pt x="4" y="696"/>
                    <a:pt x="2" y="611"/>
                    <a:pt x="12" y="528"/>
                  </a:cubicBezTo>
                  <a:cubicBezTo>
                    <a:pt x="20" y="465"/>
                    <a:pt x="162" y="414"/>
                    <a:pt x="204" y="372"/>
                  </a:cubicBezTo>
                  <a:cubicBezTo>
                    <a:pt x="241" y="335"/>
                    <a:pt x="259" y="283"/>
                    <a:pt x="288" y="240"/>
                  </a:cubicBezTo>
                  <a:cubicBezTo>
                    <a:pt x="268" y="161"/>
                    <a:pt x="324" y="12"/>
                    <a:pt x="240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52" name="Group 64">
              <a:extLst>
                <a:ext uri="{FF2B5EF4-FFF2-40B4-BE49-F238E27FC236}">
                  <a16:creationId xmlns:a16="http://schemas.microsoft.com/office/drawing/2014/main" id="{F9518E3C-E055-8EF8-8500-9BE867C588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2" y="768"/>
              <a:ext cx="1168" cy="759"/>
              <a:chOff x="992" y="768"/>
              <a:chExt cx="1168" cy="759"/>
            </a:xfrm>
          </p:grpSpPr>
          <p:grpSp>
            <p:nvGrpSpPr>
              <p:cNvPr id="12343" name="Group 55">
                <a:extLst>
                  <a:ext uri="{FF2B5EF4-FFF2-40B4-BE49-F238E27FC236}">
                    <a16:creationId xmlns:a16="http://schemas.microsoft.com/office/drawing/2014/main" id="{457344E9-4CCF-20FE-0AB4-2F50A70F94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979"/>
                <a:ext cx="1144" cy="548"/>
                <a:chOff x="1008" y="979"/>
                <a:chExt cx="1144" cy="548"/>
              </a:xfrm>
            </p:grpSpPr>
            <p:sp>
              <p:nvSpPr>
                <p:cNvPr id="12328" name="Text Box 52">
                  <a:extLst>
                    <a:ext uri="{FF2B5EF4-FFF2-40B4-BE49-F238E27FC236}">
                      <a16:creationId xmlns:a16="http://schemas.microsoft.com/office/drawing/2014/main" id="{B8D93675-6D4C-3AAC-0B32-D81AD9F44C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00" y="979"/>
                  <a:ext cx="384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3200" b="1"/>
                    <a:t>C</a:t>
                  </a:r>
                </a:p>
              </p:txBody>
            </p:sp>
            <p:sp>
              <p:nvSpPr>
                <p:cNvPr id="12330" name="Line 54">
                  <a:extLst>
                    <a:ext uri="{FF2B5EF4-FFF2-40B4-BE49-F238E27FC236}">
                      <a16:creationId xmlns:a16="http://schemas.microsoft.com/office/drawing/2014/main" id="{1F8B8F98-E027-A624-62DA-FEF9CA3B38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24" y="979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1" name="Line 55">
                  <a:extLst>
                    <a:ext uri="{FF2B5EF4-FFF2-40B4-BE49-F238E27FC236}">
                      <a16:creationId xmlns:a16="http://schemas.microsoft.com/office/drawing/2014/main" id="{BD001031-4C34-6990-F63E-F1B1F4263F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1219"/>
                  <a:ext cx="96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7" name="Text Box 63">
                  <a:extLst>
                    <a:ext uri="{FF2B5EF4-FFF2-40B4-BE49-F238E27FC236}">
                      <a16:creationId xmlns:a16="http://schemas.microsoft.com/office/drawing/2014/main" id="{4E807EA5-14E3-E034-0576-77D06EDD8F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64" y="1144"/>
                  <a:ext cx="288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300" b="1">
                      <a:cs typeface="Guttman Yad-Brush" panose="02010401010101010101" pitchFamily="2" charset="-79"/>
                    </a:rPr>
                    <a:t>H</a:t>
                  </a:r>
                </a:p>
              </p:txBody>
            </p:sp>
            <p:sp>
              <p:nvSpPr>
                <p:cNvPr id="12338" name="Text Box 64">
                  <a:extLst>
                    <a:ext uri="{FF2B5EF4-FFF2-40B4-BE49-F238E27FC236}">
                      <a16:creationId xmlns:a16="http://schemas.microsoft.com/office/drawing/2014/main" id="{281A5764-243C-2783-7478-02DE39F12B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8" y="1248"/>
                  <a:ext cx="288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300" b="1">
                      <a:cs typeface="Guttman Yad-Brush" panose="02010401010101010101" pitchFamily="2" charset="-79"/>
                    </a:rPr>
                    <a:t>H</a:t>
                  </a:r>
                </a:p>
              </p:txBody>
            </p:sp>
          </p:grpSp>
          <p:grpSp>
            <p:nvGrpSpPr>
              <p:cNvPr id="12344" name="Group 56">
                <a:extLst>
                  <a:ext uri="{FF2B5EF4-FFF2-40B4-BE49-F238E27FC236}">
                    <a16:creationId xmlns:a16="http://schemas.microsoft.com/office/drawing/2014/main" id="{C497F243-A788-DB44-1EC3-4408B4BECD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2" y="768"/>
                <a:ext cx="1168" cy="576"/>
                <a:chOff x="992" y="768"/>
                <a:chExt cx="1168" cy="576"/>
              </a:xfrm>
            </p:grpSpPr>
            <p:sp>
              <p:nvSpPr>
                <p:cNvPr id="12345" name="Line 53">
                  <a:extLst>
                    <a:ext uri="{FF2B5EF4-FFF2-40B4-BE49-F238E27FC236}">
                      <a16:creationId xmlns:a16="http://schemas.microsoft.com/office/drawing/2014/main" id="{674BC09A-D724-B876-281E-1E4E9F6DED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123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6" name="Line 57">
                  <a:extLst>
                    <a:ext uri="{FF2B5EF4-FFF2-40B4-BE49-F238E27FC236}">
                      <a16:creationId xmlns:a16="http://schemas.microsoft.com/office/drawing/2014/main" id="{CFE7702E-0ADE-2101-8CF6-8DD6346F12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00" y="1219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7" name="Text Box 58">
                  <a:extLst>
                    <a:ext uri="{FF2B5EF4-FFF2-40B4-BE49-F238E27FC236}">
                      <a16:creationId xmlns:a16="http://schemas.microsoft.com/office/drawing/2014/main" id="{6275758A-5F38-3189-2D65-B25E9F1EE8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4" y="979"/>
                  <a:ext cx="57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3200" b="1"/>
                    <a:t>C</a:t>
                  </a:r>
                </a:p>
              </p:txBody>
            </p:sp>
            <p:sp>
              <p:nvSpPr>
                <p:cNvPr id="12348" name="Text Box 61">
                  <a:extLst>
                    <a:ext uri="{FF2B5EF4-FFF2-40B4-BE49-F238E27FC236}">
                      <a16:creationId xmlns:a16="http://schemas.microsoft.com/office/drawing/2014/main" id="{88716D12-6828-7F69-8A93-C15BB21BE3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4" y="768"/>
                  <a:ext cx="288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300" b="1">
                      <a:cs typeface="Guttman Yad-Brush" panose="02010401010101010101" pitchFamily="2" charset="-79"/>
                    </a:rPr>
                    <a:t>H</a:t>
                  </a:r>
                </a:p>
              </p:txBody>
            </p:sp>
            <p:sp>
              <p:nvSpPr>
                <p:cNvPr id="12349" name="Line 65">
                  <a:extLst>
                    <a:ext uri="{FF2B5EF4-FFF2-40B4-BE49-F238E27FC236}">
                      <a16:creationId xmlns:a16="http://schemas.microsoft.com/office/drawing/2014/main" id="{720B1AB5-B52E-D3A6-CF9C-CB23A3C055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200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0" name="Line 55">
                  <a:extLst>
                    <a:ext uri="{FF2B5EF4-FFF2-40B4-BE49-F238E27FC236}">
                      <a16:creationId xmlns:a16="http://schemas.microsoft.com/office/drawing/2014/main" id="{696F75FE-1B2B-86A8-9B75-50F33873AF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84" y="979"/>
                  <a:ext cx="128" cy="7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51" name="Text Box 64">
                  <a:extLst>
                    <a:ext uri="{FF2B5EF4-FFF2-40B4-BE49-F238E27FC236}">
                      <a16:creationId xmlns:a16="http://schemas.microsoft.com/office/drawing/2014/main" id="{809530E5-2515-5A54-8AB0-879062394A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2" y="808"/>
                  <a:ext cx="288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300" b="1">
                      <a:cs typeface="Guttman Yad-Brush" panose="02010401010101010101" pitchFamily="2" charset="-79"/>
                    </a:rPr>
                    <a:t>H</a:t>
                  </a:r>
                </a:p>
              </p:txBody>
            </p:sp>
          </p:grpSp>
        </p:grpSp>
      </p:grp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B8F97703-0E97-A071-1239-4E55D9F3740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228600"/>
            <a:ext cx="8991600" cy="21383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היזם</a:t>
            </a:r>
            <a:r>
              <a:rPr kumimoji="0" lang="he-IL" alt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</a:t>
            </a: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- חומר המתחיל את תהליך </a:t>
            </a:r>
            <a:r>
              <a:rPr kumimoji="0" lang="he-IL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הפילמור</a:t>
            </a: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</a:t>
            </a:r>
            <a:r>
              <a:rPr kumimoji="0" lang="he-IL" alt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והחלקיקים שלו נשארים קשורים בקצוות השרשרות</a:t>
            </a: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. היזם קובע את מנגנון התגובה.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כיצד תשפיע כמות היזם על: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7714B913-4B3B-476A-A429-170001A9E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886200"/>
            <a:ext cx="4587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r>
              <a:rPr lang="he-IL" altLang="en-US" sz="3200" b="1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ככל שכמות היזם גדולה יותר</a:t>
            </a:r>
            <a:endParaRPr lang="en-US" altLang="en-US" sz="3200" b="1">
              <a:solidFill>
                <a:srgbClr val="0066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5D64E75A-BAF8-2967-6860-E1E3C96BE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572000"/>
            <a:ext cx="573881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3000" b="1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אורך שרשרות הפולימר קטן יותר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3000" b="1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המסה המולרית הממוצעת קטנה יותר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3000" b="1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מהירות הפילמור גדולה יותר</a:t>
            </a:r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0A3E67FB-7EF0-1EFE-BE62-66583F469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3" y="1700213"/>
            <a:ext cx="4102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3000" b="1" dirty="0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אורך שרשרות הפולימר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3000" b="1" dirty="0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המסה </a:t>
            </a:r>
            <a:r>
              <a:rPr lang="he-IL" altLang="en-US" sz="3000" b="1" dirty="0" err="1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המולרית</a:t>
            </a:r>
            <a:r>
              <a:rPr lang="he-IL" altLang="en-US" sz="3000" b="1" dirty="0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הממוצעת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3000" b="1" dirty="0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מהירות </a:t>
            </a:r>
            <a:r>
              <a:rPr lang="he-IL" altLang="en-US" sz="3000" b="1" dirty="0" err="1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הפילמור</a:t>
            </a:r>
            <a:endParaRPr lang="he-IL" altLang="en-US" sz="3000" b="1" dirty="0">
              <a:solidFill>
                <a:srgbClr val="99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6FB9DEED-79AB-F85E-02E9-CC7A7C6BEFBC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-152400" y="152400"/>
            <a:ext cx="9220200" cy="1830388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 (Hebrew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 (Hebrew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 (Hebrew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 (Hebrew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 (Hebrew)" pitchFamily="2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 (Hebrew)" pitchFamily="2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 (Hebrew)" pitchFamily="2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 (Hebrew)" pitchFamily="2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 (Hebrew)" pitchFamily="26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Times New Roman (Hebrew)" pitchFamily="26" charset="0"/>
                <a:cs typeface="Guttman Yad-Brush" pitchFamily="2" charset="-79"/>
              </a:rPr>
              <a:t>א. יצירת פוליאתילן 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Times New Roman (Hebrew)" pitchFamily="26" charset="0"/>
                <a:cs typeface="Guttman Yad-Brush" pitchFamily="2" charset="-79"/>
              </a:rPr>
              <a:t>PE</a:t>
            </a: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Times New Roman (Hebrew)" pitchFamily="26" charset="0"/>
                <a:cs typeface="Guttman Yad-Brush" pitchFamily="2" charset="-79"/>
              </a:rPr>
              <a:t>) נמוך צפיפות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 (Hebrew)" pitchFamily="26" charset="0"/>
                <a:cs typeface="Times New Roman (Hebrew)" pitchFamily="26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 (Hebrew)" pitchFamily="26" charset="0"/>
              <a:cs typeface="Times New Roman (Hebrew)" pitchFamily="26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 (Hebrew)" pitchFamily="26" charset="0"/>
                <a:cs typeface="Times New Roman (Hebrew)" pitchFamily="26" charset="0"/>
              </a:rPr>
              <a:t> </a:t>
            </a:r>
            <a:r>
              <a:rPr kumimoji="0" 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David" pitchFamily="34" charset="-79"/>
                <a:ea typeface="Times New Roman (Hebrew)" pitchFamily="26" charset="0"/>
                <a:cs typeface="David" pitchFamily="34" charset="-79"/>
              </a:rPr>
              <a:t>התנאים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David" pitchFamily="34" charset="-79"/>
                <a:ea typeface="Times New Roman (Hebrew)" pitchFamily="26" charset="0"/>
                <a:cs typeface="David" pitchFamily="34" charset="-79"/>
              </a:rPr>
              <a:t>: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ea typeface="Times New Roman (Hebrew)" pitchFamily="26" charset="0"/>
                <a:cs typeface="David" pitchFamily="34" charset="-79"/>
              </a:rPr>
              <a:t>  לחץ גבוה - 1000 </a:t>
            </a:r>
            <a:r>
              <a:rPr kumimoji="0" lang="he-IL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ea typeface="Times New Roman (Hebrew)" pitchFamily="26" charset="0"/>
                <a:cs typeface="David" pitchFamily="34" charset="-79"/>
              </a:rPr>
              <a:t>אטמ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ea typeface="Times New Roman (Hebrew)" pitchFamily="26" charset="0"/>
                <a:cs typeface="David" pitchFamily="34" charset="-79"/>
              </a:rPr>
              <a:t>’, טמפרטורה -300</a:t>
            </a:r>
            <a:r>
              <a:rPr kumimoji="0" lang="he-IL" sz="28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ea typeface="Times New Roman (Hebrew)" pitchFamily="26" charset="0"/>
                <a:cs typeface="David" pitchFamily="34" charset="-79"/>
              </a:rPr>
              <a:t>0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ea typeface="Times New Roman (Hebrew)" pitchFamily="26" charset="0"/>
                <a:cs typeface="David" pitchFamily="34" charset="-79"/>
              </a:rPr>
              <a:t> צלזיוס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ea typeface="Times New Roman (Hebrew)" pitchFamily="26" charset="0"/>
                <a:cs typeface="David" pitchFamily="34" charset="-79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vid" pitchFamily="34" charset="-79"/>
              <a:ea typeface="Times New Roman (Hebrew)" pitchFamily="26" charset="0"/>
              <a:cs typeface="David" pitchFamily="34" charset="-79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 (Hebrew)" pitchFamily="26" charset="0"/>
              <a:cs typeface="Times New Roman (Hebrew)" pitchFamily="26" charset="0"/>
            </a:endParaRP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5795F5FC-BEF9-B70D-D339-D724F71AB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3200" b="1" u="sng" dirty="0">
                <a:solidFill>
                  <a:srgbClr val="CC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במנגנון רדיקאלי</a:t>
            </a:r>
            <a:r>
              <a:rPr lang="he-IL" altLang="en-US" sz="3200" b="1" dirty="0">
                <a:latin typeface="David" panose="020E0502060401010101" pitchFamily="34" charset="-79"/>
                <a:cs typeface="David" panose="020E0502060401010101" pitchFamily="34" charset="-79"/>
              </a:rPr>
              <a:t> - עם יזם מהסוג </a:t>
            </a:r>
            <a:r>
              <a:rPr lang="en-US" altLang="en-US" sz="3200" b="1" dirty="0">
                <a:latin typeface="David" panose="020E0502060401010101" pitchFamily="34" charset="-79"/>
                <a:cs typeface="David" panose="020E0502060401010101" pitchFamily="34" charset="-79"/>
              </a:rPr>
              <a:t>ROOR</a:t>
            </a:r>
            <a:r>
              <a:rPr lang="he-IL" altLang="en-US" sz="3200" b="1" dirty="0">
                <a:latin typeface="David" panose="020E0502060401010101" pitchFamily="34" charset="-79"/>
                <a:cs typeface="David" panose="020E0502060401010101" pitchFamily="34" charset="-79"/>
              </a:rPr>
              <a:t> אשר כל מולקולה שלו מתפרקת בחימום לשני רדיקלים. 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687C1FAF-E1C4-E857-4208-4A90651B1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0"/>
            <a:ext cx="838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3200" b="1" u="sng">
                <a:solidFill>
                  <a:srgbClr val="CC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היזם</a:t>
            </a:r>
            <a:r>
              <a:rPr lang="he-IL" altLang="en-US" sz="3200" b="1" u="sng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en-US" sz="3200" b="1">
                <a:latin typeface="David" panose="020E0502060401010101" pitchFamily="34" charset="-79"/>
                <a:cs typeface="David" panose="020E0502060401010101" pitchFamily="34" charset="-79"/>
              </a:rPr>
              <a:t>- חומר המתחיל את תהליך הפילמור </a:t>
            </a:r>
            <a:r>
              <a:rPr lang="he-IL" altLang="en-US" sz="3200" b="1" u="sng">
                <a:latin typeface="David" panose="020E0502060401010101" pitchFamily="34" charset="-79"/>
                <a:cs typeface="David" panose="020E0502060401010101" pitchFamily="34" charset="-79"/>
              </a:rPr>
              <a:t>והחלקיקים שלו נשארים קשורים בקצוות השרשרות</a:t>
            </a:r>
            <a:r>
              <a:rPr lang="he-IL" altLang="en-US" sz="3200" b="1">
                <a:latin typeface="David" panose="020E0502060401010101" pitchFamily="34" charset="-79"/>
                <a:cs typeface="David" panose="020E0502060401010101" pitchFamily="34" charset="-79"/>
              </a:rPr>
              <a:t>. היזם קובע את מנגנון התגובה. 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2908D0CD-F877-82F8-4793-799AD18C5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486400"/>
            <a:ext cx="8458200" cy="10779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3200" b="1" dirty="0">
                <a:latin typeface="David" panose="020E0502060401010101" pitchFamily="34" charset="-79"/>
                <a:cs typeface="David" panose="020E0502060401010101" pitchFamily="34" charset="-79"/>
              </a:rPr>
              <a:t>מתקבלות שרשרות </a:t>
            </a:r>
            <a:r>
              <a:rPr lang="he-IL" altLang="en-US" sz="3200" b="1" u="sng" dirty="0">
                <a:latin typeface="David" panose="020E0502060401010101" pitchFamily="34" charset="-79"/>
                <a:cs typeface="David" panose="020E0502060401010101" pitchFamily="34" charset="-79"/>
              </a:rPr>
              <a:t>מסועפות</a:t>
            </a:r>
            <a:r>
              <a:rPr lang="he-IL" altLang="en-US" sz="3200" b="1" dirty="0">
                <a:latin typeface="David" panose="020E0502060401010101" pitchFamily="34" charset="-79"/>
                <a:cs typeface="David" panose="020E0502060401010101" pitchFamily="34" charset="-79"/>
              </a:rPr>
              <a:t> בצורה שונה </a:t>
            </a:r>
            <a:r>
              <a:rPr lang="he-IL" altLang="en-US" sz="3200" b="1" u="sng" dirty="0">
                <a:latin typeface="David" panose="020E0502060401010101" pitchFamily="34" charset="-79"/>
                <a:cs typeface="David" panose="020E0502060401010101" pitchFamily="34" charset="-79"/>
              </a:rPr>
              <a:t>ובאורכים שונים</a:t>
            </a:r>
            <a:r>
              <a:rPr lang="he-IL" altLang="en-US" sz="3200" b="1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369AA2B7-F171-14A3-446B-B275095A7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092825"/>
            <a:ext cx="3657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altLang="en-US" b="1">
                <a:latin typeface="David" panose="020E0502060401010101" pitchFamily="34" charset="-79"/>
                <a:cs typeface="David" panose="020E0502060401010101" pitchFamily="34" charset="-79"/>
              </a:rPr>
              <a:t>ראה מנגנון עמ’ 22 בספר.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FFBAA7-CB37-3213-F594-645D53B6F7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1143000"/>
            <a:ext cx="7772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he-IL" altLang="en-US" b="1" dirty="0">
                <a:latin typeface="David" panose="020E0502060401010101" pitchFamily="34" charset="-79"/>
                <a:cs typeface="David" panose="020E0502060401010101" pitchFamily="34" charset="-79"/>
              </a:rPr>
              <a:t>מודל לשרשרות מסועפות </a:t>
            </a:r>
            <a:endParaRPr lang="en-US" dirty="0"/>
          </a:p>
        </p:txBody>
      </p:sp>
      <p:grpSp>
        <p:nvGrpSpPr>
          <p:cNvPr id="15418" name="Group 58" descr="פוליאתילן מסתעף">
            <a:extLst>
              <a:ext uri="{FF2B5EF4-FFF2-40B4-BE49-F238E27FC236}">
                <a16:creationId xmlns:a16="http://schemas.microsoft.com/office/drawing/2014/main" id="{3C5AE01F-A7BE-C591-B9D2-FECCD9CD6632}"/>
              </a:ext>
            </a:extLst>
          </p:cNvPr>
          <p:cNvGrpSpPr>
            <a:grpSpLocks/>
          </p:cNvGrpSpPr>
          <p:nvPr/>
        </p:nvGrpSpPr>
        <p:grpSpPr bwMode="auto">
          <a:xfrm>
            <a:off x="1495425" y="457200"/>
            <a:ext cx="6527800" cy="6002338"/>
            <a:chOff x="942" y="288"/>
            <a:chExt cx="4112" cy="3781"/>
          </a:xfrm>
        </p:grpSpPr>
        <p:grpSp>
          <p:nvGrpSpPr>
            <p:cNvPr id="15362" name="Group 152">
              <a:extLst>
                <a:ext uri="{FF2B5EF4-FFF2-40B4-BE49-F238E27FC236}">
                  <a16:creationId xmlns:a16="http://schemas.microsoft.com/office/drawing/2014/main" id="{1FAD12BA-4F50-FC91-EBDB-E3A78BC01A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88"/>
              <a:ext cx="4046" cy="2403"/>
              <a:chOff x="1459" y="179"/>
              <a:chExt cx="4046" cy="2403"/>
            </a:xfrm>
          </p:grpSpPr>
          <p:sp>
            <p:nvSpPr>
              <p:cNvPr id="15387" name="Oval 27">
                <a:extLst>
                  <a:ext uri="{FF2B5EF4-FFF2-40B4-BE49-F238E27FC236}">
                    <a16:creationId xmlns:a16="http://schemas.microsoft.com/office/drawing/2014/main" id="{9B9DD5E5-D70B-A864-44EC-7D51B5350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16751">
                <a:off x="4032" y="192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88" name="Text Box 52">
                <a:extLst>
                  <a:ext uri="{FF2B5EF4-FFF2-40B4-BE49-F238E27FC236}">
                    <a16:creationId xmlns:a16="http://schemas.microsoft.com/office/drawing/2014/main" id="{F0B464DC-CC7E-75DE-42B9-3B4E2CD0E2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716751">
                <a:off x="1492" y="240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15389" name="Line 53">
                <a:extLst>
                  <a:ext uri="{FF2B5EF4-FFF2-40B4-BE49-F238E27FC236}">
                    <a16:creationId xmlns:a16="http://schemas.microsoft.com/office/drawing/2014/main" id="{EC968373-1517-D5D0-AC79-BB2B4CD0F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16751">
                <a:off x="1733" y="458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Text Box 54">
                <a:extLst>
                  <a:ext uri="{FF2B5EF4-FFF2-40B4-BE49-F238E27FC236}">
                    <a16:creationId xmlns:a16="http://schemas.microsoft.com/office/drawing/2014/main" id="{D11DB676-EE74-A48B-B088-C3C41DFBA6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716751">
                <a:off x="1829" y="424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15391" name="Line 55">
                <a:extLst>
                  <a:ext uri="{FF2B5EF4-FFF2-40B4-BE49-F238E27FC236}">
                    <a16:creationId xmlns:a16="http://schemas.microsoft.com/office/drawing/2014/main" id="{F8E6E5EE-4F4C-C535-369B-96F3BF0B9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16751" flipH="1">
                <a:off x="2122" y="487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2" name="Line 56">
                <a:extLst>
                  <a:ext uri="{FF2B5EF4-FFF2-40B4-BE49-F238E27FC236}">
                    <a16:creationId xmlns:a16="http://schemas.microsoft.com/office/drawing/2014/main" id="{CC761A65-18F9-94D3-1F45-2CD932B76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16751">
                <a:off x="2018" y="700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3" name="Line 57">
                <a:extLst>
                  <a:ext uri="{FF2B5EF4-FFF2-40B4-BE49-F238E27FC236}">
                    <a16:creationId xmlns:a16="http://schemas.microsoft.com/office/drawing/2014/main" id="{A667EB3A-5389-FE35-3055-617754F72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16751">
                <a:off x="1540" y="179"/>
                <a:ext cx="14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4" name="Line 58">
                <a:extLst>
                  <a:ext uri="{FF2B5EF4-FFF2-40B4-BE49-F238E27FC236}">
                    <a16:creationId xmlns:a16="http://schemas.microsoft.com/office/drawing/2014/main" id="{5E8A9C28-C051-0237-F1AE-DE1874BD6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16751" flipH="1">
                <a:off x="1459" y="399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5" name="Text Box 59">
                <a:extLst>
                  <a:ext uri="{FF2B5EF4-FFF2-40B4-BE49-F238E27FC236}">
                    <a16:creationId xmlns:a16="http://schemas.microsoft.com/office/drawing/2014/main" id="{05DFDF48-9E85-C8DD-F264-DFB5FBE4D1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716751">
                <a:off x="2630" y="861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15396" name="Line 60">
                <a:extLst>
                  <a:ext uri="{FF2B5EF4-FFF2-40B4-BE49-F238E27FC236}">
                    <a16:creationId xmlns:a16="http://schemas.microsoft.com/office/drawing/2014/main" id="{D03627BF-3848-EF4A-364E-39C6A4E80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16751">
                <a:off x="2871" y="1079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7" name="Line 61">
                <a:extLst>
                  <a:ext uri="{FF2B5EF4-FFF2-40B4-BE49-F238E27FC236}">
                    <a16:creationId xmlns:a16="http://schemas.microsoft.com/office/drawing/2014/main" id="{59975D48-A12E-22CE-F0D2-736421E2F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16751" flipH="1">
                <a:off x="3260" y="1107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8" name="Line 62">
                <a:extLst>
                  <a:ext uri="{FF2B5EF4-FFF2-40B4-BE49-F238E27FC236}">
                    <a16:creationId xmlns:a16="http://schemas.microsoft.com/office/drawing/2014/main" id="{D41A97CE-67E6-A0D0-4388-C476EF04C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16751">
                <a:off x="3156" y="1321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9" name="Line 63">
                <a:extLst>
                  <a:ext uri="{FF2B5EF4-FFF2-40B4-BE49-F238E27FC236}">
                    <a16:creationId xmlns:a16="http://schemas.microsoft.com/office/drawing/2014/main" id="{F4787114-9000-A1F0-C62A-1DF977E409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16751">
                <a:off x="2678" y="800"/>
                <a:ext cx="14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0" name="Line 64">
                <a:extLst>
                  <a:ext uri="{FF2B5EF4-FFF2-40B4-BE49-F238E27FC236}">
                    <a16:creationId xmlns:a16="http://schemas.microsoft.com/office/drawing/2014/main" id="{201D7F94-B0BA-2C26-48AE-258C64355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16751" flipH="1">
                <a:off x="2597" y="1019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" name="Text Box 65">
                <a:extLst>
                  <a:ext uri="{FF2B5EF4-FFF2-40B4-BE49-F238E27FC236}">
                    <a16:creationId xmlns:a16="http://schemas.microsoft.com/office/drawing/2014/main" id="{D06F1B08-18C8-5F6A-39BD-3564EAAFD2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716751">
                <a:off x="3683" y="1436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15402" name="Line 66">
                <a:extLst>
                  <a:ext uri="{FF2B5EF4-FFF2-40B4-BE49-F238E27FC236}">
                    <a16:creationId xmlns:a16="http://schemas.microsoft.com/office/drawing/2014/main" id="{C5EABD8C-C3F2-7621-203D-C792B07239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16751">
                <a:off x="3924" y="1653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3" name="Text Box 67">
                <a:extLst>
                  <a:ext uri="{FF2B5EF4-FFF2-40B4-BE49-F238E27FC236}">
                    <a16:creationId xmlns:a16="http://schemas.microsoft.com/office/drawing/2014/main" id="{C5639FBF-9908-F4A4-6F20-2AE1BD201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716751">
                <a:off x="4020" y="1620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15404" name="Line 69">
                <a:extLst>
                  <a:ext uri="{FF2B5EF4-FFF2-40B4-BE49-F238E27FC236}">
                    <a16:creationId xmlns:a16="http://schemas.microsoft.com/office/drawing/2014/main" id="{030C4F97-81E3-D63E-676E-94FD5346D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2486706">
                <a:off x="4320" y="1680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5" name="Line 70">
                <a:extLst>
                  <a:ext uri="{FF2B5EF4-FFF2-40B4-BE49-F238E27FC236}">
                    <a16:creationId xmlns:a16="http://schemas.microsoft.com/office/drawing/2014/main" id="{A9C75809-59D0-082A-6BD4-87217B1A2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16751">
                <a:off x="3732" y="1375"/>
                <a:ext cx="14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6" name="Line 71">
                <a:extLst>
                  <a:ext uri="{FF2B5EF4-FFF2-40B4-BE49-F238E27FC236}">
                    <a16:creationId xmlns:a16="http://schemas.microsoft.com/office/drawing/2014/main" id="{6E7C4761-B677-EB8B-7D73-D64179A18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16751" flipH="1">
                <a:off x="3650" y="1594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7" name="Text Box 72">
                <a:extLst>
                  <a:ext uri="{FF2B5EF4-FFF2-40B4-BE49-F238E27FC236}">
                    <a16:creationId xmlns:a16="http://schemas.microsoft.com/office/drawing/2014/main" id="{A1E5F1FB-CC78-9314-EBFA-18D42FC747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716751">
                <a:off x="4779" y="2033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15408" name="Line 73">
                <a:extLst>
                  <a:ext uri="{FF2B5EF4-FFF2-40B4-BE49-F238E27FC236}">
                    <a16:creationId xmlns:a16="http://schemas.microsoft.com/office/drawing/2014/main" id="{21E80144-636C-4E20-B87A-BD0A5A6FA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16751">
                <a:off x="5020" y="2251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9" name="Text Box 74">
                <a:extLst>
                  <a:ext uri="{FF2B5EF4-FFF2-40B4-BE49-F238E27FC236}">
                    <a16:creationId xmlns:a16="http://schemas.microsoft.com/office/drawing/2014/main" id="{B5FB5B1C-6EE2-FB3D-5DB5-2553DF4351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716751">
                <a:off x="5116" y="2217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15410" name="Line 75">
                <a:extLst>
                  <a:ext uri="{FF2B5EF4-FFF2-40B4-BE49-F238E27FC236}">
                    <a16:creationId xmlns:a16="http://schemas.microsoft.com/office/drawing/2014/main" id="{7C7C1CEF-5DA1-CCBA-9CBB-532F78742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16751" flipH="1">
                <a:off x="5409" y="228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1" name="Line 76">
                <a:extLst>
                  <a:ext uri="{FF2B5EF4-FFF2-40B4-BE49-F238E27FC236}">
                    <a16:creationId xmlns:a16="http://schemas.microsoft.com/office/drawing/2014/main" id="{2BF9E52D-C64A-A6CF-9A6D-4029AEEDF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16751">
                <a:off x="5305" y="2493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2" name="Line 77">
                <a:extLst>
                  <a:ext uri="{FF2B5EF4-FFF2-40B4-BE49-F238E27FC236}">
                    <a16:creationId xmlns:a16="http://schemas.microsoft.com/office/drawing/2014/main" id="{F9F7D32D-900D-9B25-556D-565B5E25E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16751">
                <a:off x="4827" y="1972"/>
                <a:ext cx="14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3" name="Line 78">
                <a:extLst>
                  <a:ext uri="{FF2B5EF4-FFF2-40B4-BE49-F238E27FC236}">
                    <a16:creationId xmlns:a16="http://schemas.microsoft.com/office/drawing/2014/main" id="{C90F3389-E7D8-58D0-D2E8-01530E7E04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16751" flipH="1">
                <a:off x="4746" y="2192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4" name="Text Box 79">
                <a:extLst>
                  <a:ext uri="{FF2B5EF4-FFF2-40B4-BE49-F238E27FC236}">
                    <a16:creationId xmlns:a16="http://schemas.microsoft.com/office/drawing/2014/main" id="{B754D050-386F-74B7-AD72-310E73FCC0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716751">
                <a:off x="2967" y="1045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15415" name="Line 80">
                <a:extLst>
                  <a:ext uri="{FF2B5EF4-FFF2-40B4-BE49-F238E27FC236}">
                    <a16:creationId xmlns:a16="http://schemas.microsoft.com/office/drawing/2014/main" id="{FC82AB4C-4587-1E61-C206-C6C88C1C91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16751">
                <a:off x="2275" y="78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6" name="Line 81">
                <a:extLst>
                  <a:ext uri="{FF2B5EF4-FFF2-40B4-BE49-F238E27FC236}">
                    <a16:creationId xmlns:a16="http://schemas.microsoft.com/office/drawing/2014/main" id="{A1F0C8B9-DF55-C354-91A4-9F891F0C6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16751">
                <a:off x="3370" y="1378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7" name="Line 82">
                <a:extLst>
                  <a:ext uri="{FF2B5EF4-FFF2-40B4-BE49-F238E27FC236}">
                    <a16:creationId xmlns:a16="http://schemas.microsoft.com/office/drawing/2014/main" id="{791912AE-2C73-D89A-A882-FF8099408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16751">
                <a:off x="4424" y="195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63" name="Group 151">
              <a:extLst>
                <a:ext uri="{FF2B5EF4-FFF2-40B4-BE49-F238E27FC236}">
                  <a16:creationId xmlns:a16="http://schemas.microsoft.com/office/drawing/2014/main" id="{909CF1CE-E343-4B16-34B3-19B61D667B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2" y="2256"/>
              <a:ext cx="2994" cy="1813"/>
              <a:chOff x="942" y="2256"/>
              <a:chExt cx="2994" cy="1813"/>
            </a:xfrm>
          </p:grpSpPr>
          <p:sp>
            <p:nvSpPr>
              <p:cNvPr id="15364" name="Oval 120">
                <a:extLst>
                  <a:ext uri="{FF2B5EF4-FFF2-40B4-BE49-F238E27FC236}">
                    <a16:creationId xmlns:a16="http://schemas.microsoft.com/office/drawing/2014/main" id="{116BE9FA-F67D-E79B-AF1D-63EA380CE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772311">
                <a:off x="3612" y="227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65" name="Text Box 121">
                <a:extLst>
                  <a:ext uri="{FF2B5EF4-FFF2-40B4-BE49-F238E27FC236}">
                    <a16:creationId xmlns:a16="http://schemas.microsoft.com/office/drawing/2014/main" id="{2A1417BB-89EF-5FBE-BD96-4FD710A2D4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72311">
                <a:off x="1047" y="3676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15366" name="Line 122">
                <a:extLst>
                  <a:ext uri="{FF2B5EF4-FFF2-40B4-BE49-F238E27FC236}">
                    <a16:creationId xmlns:a16="http://schemas.microsoft.com/office/drawing/2014/main" id="{7190777E-3EAA-1F85-279E-432DC1EE9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72311">
                <a:off x="1249" y="375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7" name="Text Box 123">
                <a:extLst>
                  <a:ext uri="{FF2B5EF4-FFF2-40B4-BE49-F238E27FC236}">
                    <a16:creationId xmlns:a16="http://schemas.microsoft.com/office/drawing/2014/main" id="{75FE4060-5E8A-9A2E-6340-E4E8CE3750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72311">
                <a:off x="1381" y="3487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15368" name="Line 124">
                <a:extLst>
                  <a:ext uri="{FF2B5EF4-FFF2-40B4-BE49-F238E27FC236}">
                    <a16:creationId xmlns:a16="http://schemas.microsoft.com/office/drawing/2014/main" id="{DBEEAAD7-DE09-37DA-5918-832A68A75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27689" flipH="1">
                <a:off x="1542" y="3457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Line 125">
                <a:extLst>
                  <a:ext uri="{FF2B5EF4-FFF2-40B4-BE49-F238E27FC236}">
                    <a16:creationId xmlns:a16="http://schemas.microsoft.com/office/drawing/2014/main" id="{48F47E68-9E96-1038-CFCE-DCF6541F6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72311">
                <a:off x="1648" y="3669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Line 126">
                <a:extLst>
                  <a:ext uri="{FF2B5EF4-FFF2-40B4-BE49-F238E27FC236}">
                    <a16:creationId xmlns:a16="http://schemas.microsoft.com/office/drawing/2014/main" id="{CF945103-9D8D-BA64-70BC-A4D08BA3E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72311">
                <a:off x="942" y="3779"/>
                <a:ext cx="14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1" name="Line 127">
                <a:extLst>
                  <a:ext uri="{FF2B5EF4-FFF2-40B4-BE49-F238E27FC236}">
                    <a16:creationId xmlns:a16="http://schemas.microsoft.com/office/drawing/2014/main" id="{322D99CA-47CF-4212-C0A7-86DFBB7F7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27689" flipH="1">
                <a:off x="1117" y="3973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2" name="Text Box 128">
                <a:extLst>
                  <a:ext uri="{FF2B5EF4-FFF2-40B4-BE49-F238E27FC236}">
                    <a16:creationId xmlns:a16="http://schemas.microsoft.com/office/drawing/2014/main" id="{34899241-7347-F366-FA67-D643E1124E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72311">
                <a:off x="2174" y="3037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15373" name="Line 129">
                <a:extLst>
                  <a:ext uri="{FF2B5EF4-FFF2-40B4-BE49-F238E27FC236}">
                    <a16:creationId xmlns:a16="http://schemas.microsoft.com/office/drawing/2014/main" id="{9615BF20-499C-F7E5-30F9-A9D333433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72311">
                <a:off x="2376" y="3115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4" name="Line 130">
                <a:extLst>
                  <a:ext uri="{FF2B5EF4-FFF2-40B4-BE49-F238E27FC236}">
                    <a16:creationId xmlns:a16="http://schemas.microsoft.com/office/drawing/2014/main" id="{CE21B8EB-0A14-DE15-C80B-2EC61FEE9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27689" flipH="1">
                <a:off x="2669" y="2818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5" name="Line 131">
                <a:extLst>
                  <a:ext uri="{FF2B5EF4-FFF2-40B4-BE49-F238E27FC236}">
                    <a16:creationId xmlns:a16="http://schemas.microsoft.com/office/drawing/2014/main" id="{210F40B1-AA79-A5C0-81EF-BDD631475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72311">
                <a:off x="2776" y="3030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6" name="Line 132">
                <a:extLst>
                  <a:ext uri="{FF2B5EF4-FFF2-40B4-BE49-F238E27FC236}">
                    <a16:creationId xmlns:a16="http://schemas.microsoft.com/office/drawing/2014/main" id="{9D1CDF67-CE7D-BB82-DE9F-2A3DF92245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72311">
                <a:off x="2070" y="3140"/>
                <a:ext cx="14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7" name="Line 133">
                <a:extLst>
                  <a:ext uri="{FF2B5EF4-FFF2-40B4-BE49-F238E27FC236}">
                    <a16:creationId xmlns:a16="http://schemas.microsoft.com/office/drawing/2014/main" id="{EC9D0C12-D064-7808-B4CF-4CB502311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27689" flipH="1">
                <a:off x="2245" y="3334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8" name="Text Box 134">
                <a:extLst>
                  <a:ext uri="{FF2B5EF4-FFF2-40B4-BE49-F238E27FC236}">
                    <a16:creationId xmlns:a16="http://schemas.microsoft.com/office/drawing/2014/main" id="{699ACA58-5747-39BC-B8D5-2C9D6CD74C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72311">
                <a:off x="3218" y="2445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15379" name="Line 135">
                <a:extLst>
                  <a:ext uri="{FF2B5EF4-FFF2-40B4-BE49-F238E27FC236}">
                    <a16:creationId xmlns:a16="http://schemas.microsoft.com/office/drawing/2014/main" id="{9DED4406-6A8A-60B0-6622-78B68BDC8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72311">
                <a:off x="3420" y="2523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" name="Text Box 136">
                <a:extLst>
                  <a:ext uri="{FF2B5EF4-FFF2-40B4-BE49-F238E27FC236}">
                    <a16:creationId xmlns:a16="http://schemas.microsoft.com/office/drawing/2014/main" id="{2A8C6E71-AF59-48D5-FD0B-4022BC3FCB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72311">
                <a:off x="3552" y="2256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15381" name="Line 137">
                <a:extLst>
                  <a:ext uri="{FF2B5EF4-FFF2-40B4-BE49-F238E27FC236}">
                    <a16:creationId xmlns:a16="http://schemas.microsoft.com/office/drawing/2014/main" id="{EFA2AF5B-E843-D3CE-ACF8-DA6ED5D81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72311">
                <a:off x="3820" y="2438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2" name="Line 138">
                <a:extLst>
                  <a:ext uri="{FF2B5EF4-FFF2-40B4-BE49-F238E27FC236}">
                    <a16:creationId xmlns:a16="http://schemas.microsoft.com/office/drawing/2014/main" id="{FFDF1FC9-C913-EA43-65DB-E34872949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72311">
                <a:off x="3114" y="2549"/>
                <a:ext cx="14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3" name="Line 139">
                <a:extLst>
                  <a:ext uri="{FF2B5EF4-FFF2-40B4-BE49-F238E27FC236}">
                    <a16:creationId xmlns:a16="http://schemas.microsoft.com/office/drawing/2014/main" id="{F15F714B-656D-2645-A76D-0B34F4EAA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27689" flipH="1">
                <a:off x="3289" y="2743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4" name="Text Box 147">
                <a:extLst>
                  <a:ext uri="{FF2B5EF4-FFF2-40B4-BE49-F238E27FC236}">
                    <a16:creationId xmlns:a16="http://schemas.microsoft.com/office/drawing/2014/main" id="{B9884F75-CC1F-7BF3-02D1-D7600AC2E3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72311">
                <a:off x="2508" y="2848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15385" name="Line 148">
                <a:extLst>
                  <a:ext uri="{FF2B5EF4-FFF2-40B4-BE49-F238E27FC236}">
                    <a16:creationId xmlns:a16="http://schemas.microsoft.com/office/drawing/2014/main" id="{C6DDD3D2-5A7D-6313-4FFD-A8CB51059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72311">
                <a:off x="1785" y="3423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6" name="Line 149">
                <a:extLst>
                  <a:ext uri="{FF2B5EF4-FFF2-40B4-BE49-F238E27FC236}">
                    <a16:creationId xmlns:a16="http://schemas.microsoft.com/office/drawing/2014/main" id="{6CCDCF3C-463C-AE8E-9139-05DC16662B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72311">
                <a:off x="2871" y="2807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">
            <a:extLst>
              <a:ext uri="{FF2B5EF4-FFF2-40B4-BE49-F238E27FC236}">
                <a16:creationId xmlns:a16="http://schemas.microsoft.com/office/drawing/2014/main" id="{0E3EC0B4-6942-2D01-0517-47A3F22BACF0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447800" y="304800"/>
            <a:ext cx="7086600" cy="64135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 (Hebrew)" pitchFamily="26" charset="0"/>
                <a:cs typeface="Guttman Yad-Brush" pitchFamily="2" charset="-79"/>
              </a:rPr>
              <a:t>ב. יצירת פולימר גבה צפיפות</a:t>
            </a:r>
          </a:p>
        </p:txBody>
      </p:sp>
      <p:sp>
        <p:nvSpPr>
          <p:cNvPr id="35" name="Text Box 3">
            <a:extLst>
              <a:ext uri="{FF2B5EF4-FFF2-40B4-BE49-F238E27FC236}">
                <a16:creationId xmlns:a16="http://schemas.microsoft.com/office/drawing/2014/main" id="{DBD0E3BA-DE26-3EA0-E119-7A96916CD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7772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b="1">
                <a:solidFill>
                  <a:srgbClr val="CC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התנאים:</a:t>
            </a:r>
            <a:r>
              <a:rPr lang="he-IL" altLang="en-US" b="1">
                <a:latin typeface="David" panose="020E0502060401010101" pitchFamily="34" charset="-79"/>
                <a:cs typeface="David" panose="020E0502060401010101" pitchFamily="34" charset="-79"/>
              </a:rPr>
              <a:t> לחץ - 3 אטמ’, טמפרטורה 70</a:t>
            </a:r>
            <a:r>
              <a:rPr lang="he-IL" altLang="en-US" b="1" baseline="30000">
                <a:latin typeface="David" panose="020E0502060401010101" pitchFamily="34" charset="-79"/>
                <a:cs typeface="David" panose="020E0502060401010101" pitchFamily="34" charset="-79"/>
              </a:rPr>
              <a:t>0 </a:t>
            </a:r>
            <a:r>
              <a:rPr lang="he-IL" altLang="en-US" b="1">
                <a:latin typeface="David" panose="020E0502060401010101" pitchFamily="34" charset="-79"/>
                <a:cs typeface="David" panose="020E0502060401010101" pitchFamily="34" charset="-79"/>
              </a:rPr>
              <a:t>צלזיוס </a:t>
            </a:r>
            <a:r>
              <a:rPr lang="he-IL" altLang="en-US" b="1" u="sng">
                <a:latin typeface="David" panose="020E0502060401010101" pitchFamily="34" charset="-79"/>
                <a:cs typeface="David" panose="020E0502060401010101" pitchFamily="34" charset="-79"/>
              </a:rPr>
              <a:t>ובנוכחות זרז זיגלר נאטא</a:t>
            </a:r>
            <a:r>
              <a:rPr lang="he-IL" altLang="en-US" b="1">
                <a:latin typeface="David" panose="020E0502060401010101" pitchFamily="34" charset="-79"/>
                <a:cs typeface="David" panose="020E0502060401010101" pitchFamily="34" charset="-79"/>
              </a:rPr>
              <a:t> (תערובת מוצקה המכילה אלומיניום תלת אתיל וטיטניום ארבע כלורי או חומרים דומים)</a:t>
            </a:r>
          </a:p>
        </p:txBody>
      </p:sp>
      <p:sp>
        <p:nvSpPr>
          <p:cNvPr id="65" name="Text Box 34">
            <a:extLst>
              <a:ext uri="{FF2B5EF4-FFF2-40B4-BE49-F238E27FC236}">
                <a16:creationId xmlns:a16="http://schemas.microsoft.com/office/drawing/2014/main" id="{9E1F835A-5EEF-A977-3293-41E36A9E4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438400"/>
            <a:ext cx="6324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700" b="1">
                <a:cs typeface="Guttman Yad-Brush" panose="02010401010101010101" pitchFamily="2" charset="-79"/>
              </a:rPr>
              <a:t>מדוע </a:t>
            </a:r>
            <a:r>
              <a:rPr lang="he-IL" altLang="en-US" sz="2700" b="1" u="sng">
                <a:cs typeface="Guttman Yad-Brush" panose="02010401010101010101" pitchFamily="2" charset="-79"/>
              </a:rPr>
              <a:t>לא</a:t>
            </a:r>
            <a:r>
              <a:rPr lang="he-IL" altLang="en-US" sz="2700" b="1">
                <a:cs typeface="Guttman Yad-Brush" panose="02010401010101010101" pitchFamily="2" charset="-79"/>
              </a:rPr>
              <a:t> מוסיפים גם יזם?</a:t>
            </a:r>
          </a:p>
        </p:txBody>
      </p:sp>
      <p:sp>
        <p:nvSpPr>
          <p:cNvPr id="37" name="Text Box 27">
            <a:extLst>
              <a:ext uri="{FF2B5EF4-FFF2-40B4-BE49-F238E27FC236}">
                <a16:creationId xmlns:a16="http://schemas.microsoft.com/office/drawing/2014/main" id="{4DAB1A4C-A384-8220-4D21-FF3D7F6FC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48000"/>
            <a:ext cx="5638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b="1">
                <a:latin typeface="David" panose="020E0502060401010101" pitchFamily="34" charset="-79"/>
                <a:cs typeface="David" panose="020E0502060401010101" pitchFamily="34" charset="-79"/>
              </a:rPr>
              <a:t>הפילמור - התחברות מולקולות המונומרים, מתבצע על שטח הפנים של הזרז.</a:t>
            </a:r>
          </a:p>
        </p:txBody>
      </p:sp>
      <p:sp>
        <p:nvSpPr>
          <p:cNvPr id="38" name="Text Box 28">
            <a:extLst>
              <a:ext uri="{FF2B5EF4-FFF2-40B4-BE49-F238E27FC236}">
                <a16:creationId xmlns:a16="http://schemas.microsoft.com/office/drawing/2014/main" id="{A217872A-9D9A-8B7C-A8E9-EFFBEDD0B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86200"/>
            <a:ext cx="5486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b="1">
                <a:latin typeface="David" panose="020E0502060401010101" pitchFamily="34" charset="-79"/>
                <a:cs typeface="David" panose="020E0502060401010101" pitchFamily="34" charset="-79"/>
              </a:rPr>
              <a:t>ניתן לשלוט על אורך השרשרות ע”י תוספת חומר כמו </a:t>
            </a:r>
            <a:r>
              <a:rPr lang="en-US" altLang="en-US" b="1">
                <a:latin typeface="David" panose="020E0502060401010101" pitchFamily="34" charset="-79"/>
                <a:cs typeface="David" panose="020E0502060401010101" pitchFamily="34" charset="-79"/>
              </a:rPr>
              <a:t>H</a:t>
            </a:r>
            <a:r>
              <a:rPr lang="en-US" altLang="en-US" b="1" baseline="-25000"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r>
              <a:rPr lang="he-IL" altLang="en-US" b="1" baseline="-2500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altLang="en-US" b="1">
                <a:latin typeface="David" panose="020E0502060401010101" pitchFamily="34" charset="-79"/>
                <a:cs typeface="David" panose="020E0502060401010101" pitchFamily="34" charset="-79"/>
              </a:rPr>
              <a:t>גז. אטומי המימן מסיימים את הפילמור.</a:t>
            </a:r>
          </a:p>
        </p:txBody>
      </p:sp>
      <p:grpSp>
        <p:nvGrpSpPr>
          <p:cNvPr id="16420" name="Group 36">
            <a:extLst>
              <a:ext uri="{FF2B5EF4-FFF2-40B4-BE49-F238E27FC236}">
                <a16:creationId xmlns:a16="http://schemas.microsoft.com/office/drawing/2014/main" id="{1CB9D1F8-713E-8C84-DB71-492E08D1E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429000"/>
            <a:ext cx="2819400" cy="3074988"/>
            <a:chOff x="240" y="2160"/>
            <a:chExt cx="1776" cy="1937"/>
          </a:xfrm>
        </p:grpSpPr>
        <p:grpSp>
          <p:nvGrpSpPr>
            <p:cNvPr id="16419" name="Group 35">
              <a:extLst>
                <a:ext uri="{FF2B5EF4-FFF2-40B4-BE49-F238E27FC236}">
                  <a16:creationId xmlns:a16="http://schemas.microsoft.com/office/drawing/2014/main" id="{794AEE25-EC33-8D09-7927-3E479814CC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2160"/>
              <a:ext cx="1776" cy="1937"/>
              <a:chOff x="240" y="2160"/>
              <a:chExt cx="1776" cy="1937"/>
            </a:xfrm>
          </p:grpSpPr>
          <p:sp>
            <p:nvSpPr>
              <p:cNvPr id="16401" name="Text Box 20">
                <a:extLst>
                  <a:ext uri="{FF2B5EF4-FFF2-40B4-BE49-F238E27FC236}">
                    <a16:creationId xmlns:a16="http://schemas.microsoft.com/office/drawing/2014/main" id="{311F4779-AEF1-B302-8553-66979EA1ED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819025">
                <a:off x="500" y="2609"/>
                <a:ext cx="5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en-US" altLang="en-US" sz="2000">
                    <a:cs typeface="Guttman Yad-Brush" panose="02010401010101010101" pitchFamily="2" charset="-79"/>
                  </a:rPr>
                  <a:t>C=C</a:t>
                </a:r>
              </a:p>
            </p:txBody>
          </p:sp>
          <p:sp>
            <p:nvSpPr>
              <p:cNvPr id="16402" name="Line 21">
                <a:extLst>
                  <a:ext uri="{FF2B5EF4-FFF2-40B4-BE49-F238E27FC236}">
                    <a16:creationId xmlns:a16="http://schemas.microsoft.com/office/drawing/2014/main" id="{0F6F8286-0DFE-2700-257C-60891F886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0" y="2504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3" name="Line 22">
                <a:extLst>
                  <a:ext uri="{FF2B5EF4-FFF2-40B4-BE49-F238E27FC236}">
                    <a16:creationId xmlns:a16="http://schemas.microsoft.com/office/drawing/2014/main" id="{8A1A73E1-2952-3CED-F440-4DC1C30DBF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60" y="2648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4" name="Line 23">
                <a:extLst>
                  <a:ext uri="{FF2B5EF4-FFF2-40B4-BE49-F238E27FC236}">
                    <a16:creationId xmlns:a16="http://schemas.microsoft.com/office/drawing/2014/main" id="{D604F90E-BFA0-7C91-834F-AE8EC9D4B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4" y="2840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5" name="Line 24">
                <a:extLst>
                  <a:ext uri="{FF2B5EF4-FFF2-40B4-BE49-F238E27FC236}">
                    <a16:creationId xmlns:a16="http://schemas.microsoft.com/office/drawing/2014/main" id="{A8CCA120-DE3D-87E2-3CC8-0FBA02BB02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8" y="2744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418" name="Group 34">
                <a:extLst>
                  <a:ext uri="{FF2B5EF4-FFF2-40B4-BE49-F238E27FC236}">
                    <a16:creationId xmlns:a16="http://schemas.microsoft.com/office/drawing/2014/main" id="{3E19708B-2865-98A7-6B7A-48BFB640F6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160"/>
                <a:ext cx="1776" cy="1937"/>
                <a:chOff x="240" y="2160"/>
                <a:chExt cx="1776" cy="1937"/>
              </a:xfrm>
            </p:grpSpPr>
            <p:sp>
              <p:nvSpPr>
                <p:cNvPr id="16396" name="Line 5">
                  <a:extLst>
                    <a:ext uri="{FF2B5EF4-FFF2-40B4-BE49-F238E27FC236}">
                      <a16:creationId xmlns:a16="http://schemas.microsoft.com/office/drawing/2014/main" id="{550501B2-2FA9-A1B3-F47B-7C5D2FB0C8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2208"/>
                  <a:ext cx="0" cy="18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97" name="Freeform 6">
                  <a:extLst>
                    <a:ext uri="{FF2B5EF4-FFF2-40B4-BE49-F238E27FC236}">
                      <a16:creationId xmlns:a16="http://schemas.microsoft.com/office/drawing/2014/main" id="{2DDBEBD3-B751-894F-51D9-14B92947AA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" y="2160"/>
                  <a:ext cx="263" cy="1937"/>
                </a:xfrm>
                <a:custGeom>
                  <a:avLst/>
                  <a:gdLst>
                    <a:gd name="T0" fmla="*/ 12 w 263"/>
                    <a:gd name="T1" fmla="*/ 65 h 1937"/>
                    <a:gd name="T2" fmla="*/ 120 w 263"/>
                    <a:gd name="T3" fmla="*/ 17 h 1937"/>
                    <a:gd name="T4" fmla="*/ 216 w 263"/>
                    <a:gd name="T5" fmla="*/ 29 h 1937"/>
                    <a:gd name="T6" fmla="*/ 144 w 263"/>
                    <a:gd name="T7" fmla="*/ 257 h 1937"/>
                    <a:gd name="T8" fmla="*/ 132 w 263"/>
                    <a:gd name="T9" fmla="*/ 389 h 1937"/>
                    <a:gd name="T10" fmla="*/ 168 w 263"/>
                    <a:gd name="T11" fmla="*/ 449 h 1937"/>
                    <a:gd name="T12" fmla="*/ 216 w 263"/>
                    <a:gd name="T13" fmla="*/ 497 h 1937"/>
                    <a:gd name="T14" fmla="*/ 228 w 263"/>
                    <a:gd name="T15" fmla="*/ 677 h 1937"/>
                    <a:gd name="T16" fmla="*/ 180 w 263"/>
                    <a:gd name="T17" fmla="*/ 749 h 1937"/>
                    <a:gd name="T18" fmla="*/ 216 w 263"/>
                    <a:gd name="T19" fmla="*/ 953 h 1937"/>
                    <a:gd name="T20" fmla="*/ 144 w 263"/>
                    <a:gd name="T21" fmla="*/ 1109 h 1937"/>
                    <a:gd name="T22" fmla="*/ 168 w 263"/>
                    <a:gd name="T23" fmla="*/ 1265 h 1937"/>
                    <a:gd name="T24" fmla="*/ 216 w 263"/>
                    <a:gd name="T25" fmla="*/ 1421 h 1937"/>
                    <a:gd name="T26" fmla="*/ 204 w 263"/>
                    <a:gd name="T27" fmla="*/ 1493 h 1937"/>
                    <a:gd name="T28" fmla="*/ 132 w 263"/>
                    <a:gd name="T29" fmla="*/ 1517 h 1937"/>
                    <a:gd name="T30" fmla="*/ 96 w 263"/>
                    <a:gd name="T31" fmla="*/ 1541 h 1937"/>
                    <a:gd name="T32" fmla="*/ 132 w 263"/>
                    <a:gd name="T33" fmla="*/ 1649 h 1937"/>
                    <a:gd name="T34" fmla="*/ 204 w 263"/>
                    <a:gd name="T35" fmla="*/ 1721 h 1937"/>
                    <a:gd name="T36" fmla="*/ 228 w 263"/>
                    <a:gd name="T37" fmla="*/ 1793 h 1937"/>
                    <a:gd name="T38" fmla="*/ 216 w 263"/>
                    <a:gd name="T39" fmla="*/ 1889 h 1937"/>
                    <a:gd name="T40" fmla="*/ 132 w 263"/>
                    <a:gd name="T41" fmla="*/ 1901 h 1937"/>
                    <a:gd name="T42" fmla="*/ 0 w 263"/>
                    <a:gd name="T43" fmla="*/ 1937 h 193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3" h="1937">
                      <a:moveTo>
                        <a:pt x="12" y="65"/>
                      </a:moveTo>
                      <a:cubicBezTo>
                        <a:pt x="51" y="52"/>
                        <a:pt x="81" y="30"/>
                        <a:pt x="120" y="17"/>
                      </a:cubicBezTo>
                      <a:cubicBezTo>
                        <a:pt x="152" y="21"/>
                        <a:pt x="202" y="0"/>
                        <a:pt x="216" y="29"/>
                      </a:cubicBezTo>
                      <a:cubicBezTo>
                        <a:pt x="249" y="99"/>
                        <a:pt x="221" y="231"/>
                        <a:pt x="144" y="257"/>
                      </a:cubicBezTo>
                      <a:cubicBezTo>
                        <a:pt x="123" y="320"/>
                        <a:pt x="107" y="327"/>
                        <a:pt x="132" y="389"/>
                      </a:cubicBezTo>
                      <a:cubicBezTo>
                        <a:pt x="141" y="411"/>
                        <a:pt x="158" y="428"/>
                        <a:pt x="168" y="449"/>
                      </a:cubicBezTo>
                      <a:cubicBezTo>
                        <a:pt x="194" y="500"/>
                        <a:pt x="158" y="478"/>
                        <a:pt x="216" y="497"/>
                      </a:cubicBezTo>
                      <a:cubicBezTo>
                        <a:pt x="260" y="563"/>
                        <a:pt x="263" y="551"/>
                        <a:pt x="228" y="677"/>
                      </a:cubicBezTo>
                      <a:cubicBezTo>
                        <a:pt x="220" y="705"/>
                        <a:pt x="180" y="749"/>
                        <a:pt x="180" y="749"/>
                      </a:cubicBezTo>
                      <a:cubicBezTo>
                        <a:pt x="167" y="828"/>
                        <a:pt x="172" y="887"/>
                        <a:pt x="216" y="953"/>
                      </a:cubicBezTo>
                      <a:cubicBezTo>
                        <a:pt x="204" y="1039"/>
                        <a:pt x="201" y="1052"/>
                        <a:pt x="144" y="1109"/>
                      </a:cubicBezTo>
                      <a:cubicBezTo>
                        <a:pt x="120" y="1180"/>
                        <a:pt x="96" y="1217"/>
                        <a:pt x="168" y="1265"/>
                      </a:cubicBezTo>
                      <a:cubicBezTo>
                        <a:pt x="187" y="1321"/>
                        <a:pt x="206" y="1361"/>
                        <a:pt x="216" y="1421"/>
                      </a:cubicBezTo>
                      <a:cubicBezTo>
                        <a:pt x="212" y="1445"/>
                        <a:pt x="220" y="1475"/>
                        <a:pt x="204" y="1493"/>
                      </a:cubicBezTo>
                      <a:cubicBezTo>
                        <a:pt x="187" y="1512"/>
                        <a:pt x="156" y="1509"/>
                        <a:pt x="132" y="1517"/>
                      </a:cubicBezTo>
                      <a:cubicBezTo>
                        <a:pt x="118" y="1522"/>
                        <a:pt x="108" y="1533"/>
                        <a:pt x="96" y="1541"/>
                      </a:cubicBezTo>
                      <a:cubicBezTo>
                        <a:pt x="77" y="1598"/>
                        <a:pt x="67" y="1627"/>
                        <a:pt x="132" y="1649"/>
                      </a:cubicBezTo>
                      <a:cubicBezTo>
                        <a:pt x="156" y="1673"/>
                        <a:pt x="180" y="1697"/>
                        <a:pt x="204" y="1721"/>
                      </a:cubicBezTo>
                      <a:cubicBezTo>
                        <a:pt x="222" y="1739"/>
                        <a:pt x="228" y="1793"/>
                        <a:pt x="228" y="1793"/>
                      </a:cubicBezTo>
                      <a:cubicBezTo>
                        <a:pt x="224" y="1825"/>
                        <a:pt x="237" y="1865"/>
                        <a:pt x="216" y="1889"/>
                      </a:cubicBezTo>
                      <a:cubicBezTo>
                        <a:pt x="197" y="1910"/>
                        <a:pt x="160" y="1895"/>
                        <a:pt x="132" y="1901"/>
                      </a:cubicBezTo>
                      <a:cubicBezTo>
                        <a:pt x="85" y="1912"/>
                        <a:pt x="48" y="1937"/>
                        <a:pt x="0" y="1937"/>
                      </a:cubicBezTo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6398" name="Group 19">
                  <a:extLst>
                    <a:ext uri="{FF2B5EF4-FFF2-40B4-BE49-F238E27FC236}">
                      <a16:creationId xmlns:a16="http://schemas.microsoft.com/office/drawing/2014/main" id="{2DA9F125-2AA3-765F-2A05-5BFEA5B537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0" y="3168"/>
                  <a:ext cx="1536" cy="192"/>
                  <a:chOff x="1248" y="3216"/>
                  <a:chExt cx="1536" cy="192"/>
                </a:xfrm>
              </p:grpSpPr>
              <p:grpSp>
                <p:nvGrpSpPr>
                  <p:cNvPr id="16406" name="Group 9">
                    <a:extLst>
                      <a:ext uri="{FF2B5EF4-FFF2-40B4-BE49-F238E27FC236}">
                        <a16:creationId xmlns:a16="http://schemas.microsoft.com/office/drawing/2014/main" id="{D1BF8469-9DF4-111D-746E-07E43C4AB2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8" y="3216"/>
                    <a:ext cx="384" cy="192"/>
                    <a:chOff x="1248" y="3216"/>
                    <a:chExt cx="384" cy="192"/>
                  </a:xfrm>
                </p:grpSpPr>
                <p:sp>
                  <p:nvSpPr>
                    <p:cNvPr id="16416" name="Line 7">
                      <a:extLst>
                        <a:ext uri="{FF2B5EF4-FFF2-40B4-BE49-F238E27FC236}">
                          <a16:creationId xmlns:a16="http://schemas.microsoft.com/office/drawing/2014/main" id="{608D2CAD-5F89-32B8-19F0-C4F799A026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3216"/>
                      <a:ext cx="192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17" name="Line 8">
                      <a:extLst>
                        <a:ext uri="{FF2B5EF4-FFF2-40B4-BE49-F238E27FC236}">
                          <a16:creationId xmlns:a16="http://schemas.microsoft.com/office/drawing/2014/main" id="{3116F4E2-D5B2-3069-0931-BCC7A75E24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40" y="3216"/>
                      <a:ext cx="192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07" name="Group 10">
                    <a:extLst>
                      <a:ext uri="{FF2B5EF4-FFF2-40B4-BE49-F238E27FC236}">
                        <a16:creationId xmlns:a16="http://schemas.microsoft.com/office/drawing/2014/main" id="{3F345AFE-E46A-716B-CC0E-54B3A5F669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32" y="3216"/>
                    <a:ext cx="384" cy="192"/>
                    <a:chOff x="1248" y="3216"/>
                    <a:chExt cx="384" cy="192"/>
                  </a:xfrm>
                </p:grpSpPr>
                <p:sp>
                  <p:nvSpPr>
                    <p:cNvPr id="16414" name="Line 11">
                      <a:extLst>
                        <a:ext uri="{FF2B5EF4-FFF2-40B4-BE49-F238E27FC236}">
                          <a16:creationId xmlns:a16="http://schemas.microsoft.com/office/drawing/2014/main" id="{C116244D-0405-7D4F-253D-F334DF7666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3216"/>
                      <a:ext cx="192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15" name="Line 12">
                      <a:extLst>
                        <a:ext uri="{FF2B5EF4-FFF2-40B4-BE49-F238E27FC236}">
                          <a16:creationId xmlns:a16="http://schemas.microsoft.com/office/drawing/2014/main" id="{2181EEF5-DE15-91B3-12E3-362F4C9EAF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40" y="3216"/>
                      <a:ext cx="192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08" name="Group 13">
                    <a:extLst>
                      <a:ext uri="{FF2B5EF4-FFF2-40B4-BE49-F238E27FC236}">
                        <a16:creationId xmlns:a16="http://schemas.microsoft.com/office/drawing/2014/main" id="{559A8228-FB6C-4FD8-DDBA-33E9E9906BD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16" y="3216"/>
                    <a:ext cx="384" cy="192"/>
                    <a:chOff x="1248" y="3216"/>
                    <a:chExt cx="384" cy="192"/>
                  </a:xfrm>
                </p:grpSpPr>
                <p:sp>
                  <p:nvSpPr>
                    <p:cNvPr id="16412" name="Line 14">
                      <a:extLst>
                        <a:ext uri="{FF2B5EF4-FFF2-40B4-BE49-F238E27FC236}">
                          <a16:creationId xmlns:a16="http://schemas.microsoft.com/office/drawing/2014/main" id="{D3AF7150-51DB-3978-9F60-5855CCED97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3216"/>
                      <a:ext cx="192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13" name="Line 15">
                      <a:extLst>
                        <a:ext uri="{FF2B5EF4-FFF2-40B4-BE49-F238E27FC236}">
                          <a16:creationId xmlns:a16="http://schemas.microsoft.com/office/drawing/2014/main" id="{AB56F1D4-F11A-AD2B-C7C6-CBF3A36BC1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40" y="3216"/>
                      <a:ext cx="192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09" name="Group 16">
                    <a:extLst>
                      <a:ext uri="{FF2B5EF4-FFF2-40B4-BE49-F238E27FC236}">
                        <a16:creationId xmlns:a16="http://schemas.microsoft.com/office/drawing/2014/main" id="{96DC3A88-8847-F5EE-A221-CCA9D1CCA4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00" y="3216"/>
                    <a:ext cx="384" cy="192"/>
                    <a:chOff x="1248" y="3216"/>
                    <a:chExt cx="384" cy="192"/>
                  </a:xfrm>
                </p:grpSpPr>
                <p:sp>
                  <p:nvSpPr>
                    <p:cNvPr id="16410" name="Line 17">
                      <a:extLst>
                        <a:ext uri="{FF2B5EF4-FFF2-40B4-BE49-F238E27FC236}">
                          <a16:creationId xmlns:a16="http://schemas.microsoft.com/office/drawing/2014/main" id="{FF2EBC1E-36E7-3C8B-FE90-26D012F168A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3216"/>
                      <a:ext cx="192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11" name="Line 18">
                      <a:extLst>
                        <a:ext uri="{FF2B5EF4-FFF2-40B4-BE49-F238E27FC236}">
                          <a16:creationId xmlns:a16="http://schemas.microsoft.com/office/drawing/2014/main" id="{4F0E7467-28A3-9C8E-D52F-7245803560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40" y="3216"/>
                      <a:ext cx="192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6400" name="Line 26">
                  <a:extLst>
                    <a:ext uri="{FF2B5EF4-FFF2-40B4-BE49-F238E27FC236}">
                      <a16:creationId xmlns:a16="http://schemas.microsoft.com/office/drawing/2014/main" id="{10F4DF73-FC0A-7B78-A62F-42CEBA5B32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8" y="2784"/>
                  <a:ext cx="288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394" name="Text Box 30">
              <a:extLst>
                <a:ext uri="{FF2B5EF4-FFF2-40B4-BE49-F238E27FC236}">
                  <a16:creationId xmlns:a16="http://schemas.microsoft.com/office/drawing/2014/main" id="{4E8FB23D-822C-B8E8-A6BD-7C44087D8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648"/>
              <a:ext cx="528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e-IL" altLang="en-US" sz="2700" b="1">
                  <a:cs typeface="Guttman Yad-Brush" panose="02010401010101010101" pitchFamily="2" charset="-79"/>
                </a:rPr>
                <a:t>זרז</a:t>
              </a:r>
            </a:p>
          </p:txBody>
        </p:sp>
        <p:sp>
          <p:nvSpPr>
            <p:cNvPr id="16395" name="Line 31">
              <a:extLst>
                <a:ext uri="{FF2B5EF4-FFF2-40B4-BE49-F238E27FC236}">
                  <a16:creationId xmlns:a16="http://schemas.microsoft.com/office/drawing/2014/main" id="{2179CA46-9528-AEA2-3788-FF7B008CE4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3792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 Box 4">
            <a:extLst>
              <a:ext uri="{FF2B5EF4-FFF2-40B4-BE49-F238E27FC236}">
                <a16:creationId xmlns:a16="http://schemas.microsoft.com/office/drawing/2014/main" id="{94FC8023-B4BD-487C-C9EA-43DE170F8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10200"/>
            <a:ext cx="6019800" cy="122555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b="1">
                <a:latin typeface="David" panose="020E0502060401010101" pitchFamily="34" charset="-79"/>
                <a:cs typeface="David" panose="020E0502060401010101" pitchFamily="34" charset="-79"/>
              </a:rPr>
              <a:t>מתקבל פולימר </a:t>
            </a:r>
            <a:r>
              <a:rPr lang="he-IL" altLang="en-US" b="1" u="sng">
                <a:latin typeface="David" panose="020E0502060401010101" pitchFamily="34" charset="-79"/>
                <a:cs typeface="David" panose="020E0502060401010101" pitchFamily="34" charset="-79"/>
              </a:rPr>
              <a:t>לא מסועף</a:t>
            </a:r>
            <a:r>
              <a:rPr lang="he-IL" altLang="en-US" b="1">
                <a:latin typeface="David" panose="020E0502060401010101" pitchFamily="34" charset="-79"/>
                <a:cs typeface="David" panose="020E0502060401010101" pitchFamily="34" charset="-79"/>
              </a:rPr>
              <a:t> ששרשרותיו נארזות בצפיפות גבוהה יותר, עם התפלגות קטנה יותר של אורכי שרשרת.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>
            <a:extLst>
              <a:ext uri="{FF2B5EF4-FFF2-40B4-BE49-F238E27FC236}">
                <a16:creationId xmlns:a16="http://schemas.microsoft.com/office/drawing/2014/main" id="{F005668B-BC82-375D-CAD8-7FB854A8757E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1187450" y="457200"/>
            <a:ext cx="7129463" cy="533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תנאי </a:t>
            </a:r>
            <a:r>
              <a:rPr kumimoji="0" lang="he-IL" sz="36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הפילמור</a:t>
            </a:r>
            <a:r>
              <a:rPr kumimoji="0" lang="he-IL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והתכונות של </a:t>
            </a:r>
            <a:r>
              <a:rPr kumimoji="0" lang="he-IL" sz="36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פוליפרופילן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411" name="Group 3" descr="יחידה חוזרת של פוליפרופילן">
            <a:extLst>
              <a:ext uri="{FF2B5EF4-FFF2-40B4-BE49-F238E27FC236}">
                <a16:creationId xmlns:a16="http://schemas.microsoft.com/office/drawing/2014/main" id="{78EB861F-AFB4-6F01-3594-290C542996CA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990600"/>
            <a:ext cx="2895600" cy="889000"/>
            <a:chOff x="2016" y="864"/>
            <a:chExt cx="1824" cy="469"/>
          </a:xfrm>
        </p:grpSpPr>
        <p:sp>
          <p:nvSpPr>
            <p:cNvPr id="17413" name="Text Box 4">
              <a:extLst>
                <a:ext uri="{FF2B5EF4-FFF2-40B4-BE49-F238E27FC236}">
                  <a16:creationId xmlns:a16="http://schemas.microsoft.com/office/drawing/2014/main" id="{2E6865E7-C067-CA83-4D74-C35CD7A3FA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864"/>
              <a:ext cx="1824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ctr" rtl="0">
                <a:spcBef>
                  <a:spcPct val="50000"/>
                </a:spcBef>
              </a:pPr>
              <a:r>
                <a:rPr lang="en-US" altLang="en-US" sz="2700" b="1">
                  <a:cs typeface="Guttman Yad-Brush" panose="02010401010101010101" pitchFamily="2" charset="-79"/>
                </a:rPr>
                <a:t>[-CH</a:t>
              </a:r>
              <a:r>
                <a:rPr lang="en-US" altLang="en-US" sz="2700" b="1" baseline="-25000">
                  <a:cs typeface="Guttman Yad-Brush" panose="02010401010101010101" pitchFamily="2" charset="-79"/>
                </a:rPr>
                <a:t>2</a:t>
              </a:r>
              <a:r>
                <a:rPr lang="en-US" altLang="en-US" sz="2700" b="1">
                  <a:cs typeface="Guttman Yad-Brush" panose="02010401010101010101" pitchFamily="2" charset="-79"/>
                </a:rPr>
                <a:t>-CH-]</a:t>
              </a:r>
              <a:r>
                <a:rPr lang="en-US" altLang="en-US" sz="2700" b="1" baseline="-25000">
                  <a:cs typeface="Guttman Yad-Brush" panose="02010401010101010101" pitchFamily="2" charset="-79"/>
                </a:rPr>
                <a:t>n</a:t>
              </a:r>
              <a:endParaRPr lang="en-US" altLang="en-US" sz="2700" b="1">
                <a:cs typeface="Guttman Yad-Brush" panose="02010401010101010101" pitchFamily="2" charset="-79"/>
              </a:endParaRPr>
            </a:p>
          </p:txBody>
        </p:sp>
        <p:sp>
          <p:nvSpPr>
            <p:cNvPr id="17414" name="Text Box 5">
              <a:extLst>
                <a:ext uri="{FF2B5EF4-FFF2-40B4-BE49-F238E27FC236}">
                  <a16:creationId xmlns:a16="http://schemas.microsoft.com/office/drawing/2014/main" id="{A3C6C446-B75B-94D6-36F3-6286C34FE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5" y="1067"/>
              <a:ext cx="576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700" b="1">
                  <a:cs typeface="Guttman Yad-Brush" panose="02010401010101010101" pitchFamily="2" charset="-79"/>
                </a:rPr>
                <a:t>CH</a:t>
              </a:r>
              <a:r>
                <a:rPr lang="en-US" altLang="en-US" sz="2700" b="1" baseline="-25000">
                  <a:cs typeface="Guttman Yad-Brush" panose="02010401010101010101" pitchFamily="2" charset="-79"/>
                </a:rPr>
                <a:t>3</a:t>
              </a:r>
              <a:endParaRPr lang="en-US" altLang="en-US" sz="2700" b="1">
                <a:cs typeface="Guttman Yad-Brush" panose="02010401010101010101" pitchFamily="2" charset="-79"/>
              </a:endParaRPr>
            </a:p>
          </p:txBody>
        </p:sp>
        <p:sp>
          <p:nvSpPr>
            <p:cNvPr id="17415" name="Line 6">
              <a:extLst>
                <a:ext uri="{FF2B5EF4-FFF2-40B4-BE49-F238E27FC236}">
                  <a16:creationId xmlns:a16="http://schemas.microsoft.com/office/drawing/2014/main" id="{473340E4-76FD-EB7F-3822-80A227F08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3" y="1067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2" name="Rectangle 8">
            <a:extLst>
              <a:ext uri="{FF2B5EF4-FFF2-40B4-BE49-F238E27FC236}">
                <a16:creationId xmlns:a16="http://schemas.microsoft.com/office/drawing/2014/main" id="{DA159A3E-81DA-F5DC-AE76-8861E828B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981200"/>
            <a:ext cx="813593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he-IL" altLang="en-US" b="1" u="sng">
                <a:solidFill>
                  <a:srgbClr val="CC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פילמור רדיקלי, ללא זרז</a:t>
            </a:r>
            <a:r>
              <a:rPr lang="he-IL" altLang="en-US" b="1">
                <a:latin typeface="David" panose="020E0502060401010101" pitchFamily="34" charset="-79"/>
                <a:cs typeface="David" panose="020E0502060401010101" pitchFamily="34" charset="-79"/>
              </a:rPr>
              <a:t>, יתן שרשרות מסועפות ומפותלות באריזה לא מסודרת. נוצר חומר רך עם שימוש מוגבל.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he-IL" altLang="en-US" b="1" u="sng">
                <a:solidFill>
                  <a:srgbClr val="CC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פילמור בנוכחות זרזי זיגלר נאטא</a:t>
            </a:r>
            <a:r>
              <a:rPr lang="he-IL" altLang="en-US" b="1">
                <a:latin typeface="David" panose="020E0502060401010101" pitchFamily="34" charset="-79"/>
                <a:cs typeface="David" panose="020E0502060401010101" pitchFamily="34" charset="-79"/>
              </a:rPr>
              <a:t>, יהיה ללא סיעופים, יתקבל חומר גבישי יותר וחזק. הקבוצות הבולטות בעמוד השדרה של שרשרת הפולימר </a:t>
            </a:r>
            <a:r>
              <a:rPr lang="he-IL" altLang="en-US" b="1" u="sng">
                <a:latin typeface="David" panose="020E0502060401010101" pitchFamily="34" charset="-79"/>
                <a:cs typeface="David" panose="020E0502060401010101" pitchFamily="34" charset="-79"/>
              </a:rPr>
              <a:t>תפנינה לצד אחד*</a:t>
            </a:r>
            <a:r>
              <a:rPr lang="he-IL" altLang="en-US" b="1">
                <a:latin typeface="David" panose="020E0502060401010101" pitchFamily="34" charset="-79"/>
                <a:cs typeface="David" panose="020E0502060401010101" pitchFamily="34" charset="-79"/>
              </a:rPr>
              <a:t>. כדי להתרחק זו מזו תיצורנה מבנה סלילי ישר הנארז היטב.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>
            <a:extLst>
              <a:ext uri="{FF2B5EF4-FFF2-40B4-BE49-F238E27FC236}">
                <a16:creationId xmlns:a16="http://schemas.microsoft.com/office/drawing/2014/main" id="{4DEB4E6B-7478-1EF2-1AA5-6F73EE778B4D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2514600" y="457200"/>
            <a:ext cx="4191000" cy="685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פילמור</a:t>
            </a:r>
            <a:r>
              <a:rPr kumimoji="0" lang="he-IL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36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בוטאדיאן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0BEBD0E4-C432-5924-A490-D63C78C5F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409825"/>
            <a:ext cx="8077200" cy="1017588"/>
            <a:chOff x="336" y="1488"/>
            <a:chExt cx="4992" cy="587"/>
          </a:xfrm>
        </p:grpSpPr>
        <p:sp>
          <p:nvSpPr>
            <p:cNvPr id="18438" name="Text Box 4">
              <a:extLst>
                <a:ext uri="{FF2B5EF4-FFF2-40B4-BE49-F238E27FC236}">
                  <a16:creationId xmlns:a16="http://schemas.microsoft.com/office/drawing/2014/main" id="{637F086F-330D-D7FA-76D3-B45E8BF5F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488"/>
              <a:ext cx="499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rtl="0">
                <a:spcBef>
                  <a:spcPct val="50000"/>
                </a:spcBef>
              </a:pPr>
              <a:r>
                <a:rPr lang="en-US" altLang="en-US" sz="2800" b="1"/>
                <a:t>nCH</a:t>
              </a:r>
              <a:r>
                <a:rPr lang="en-US" altLang="en-US" sz="2800" b="1" baseline="-25000"/>
                <a:t>2</a:t>
              </a:r>
              <a:r>
                <a:rPr lang="en-US" altLang="en-US" sz="2800" b="1"/>
                <a:t>=CH-CH=CH</a:t>
              </a:r>
              <a:r>
                <a:rPr lang="en-US" altLang="en-US" sz="2800" b="1" baseline="-25000"/>
                <a:t>2</a:t>
              </a:r>
              <a:r>
                <a:rPr lang="en-US" altLang="en-US" sz="2800" b="1"/>
                <a:t> </a:t>
              </a:r>
              <a:r>
                <a:rPr lang="en-US" altLang="en-US" sz="3600" b="1">
                  <a:sym typeface="Wingdings" panose="05000000000000000000" pitchFamily="2" charset="2"/>
                </a:rPr>
                <a:t></a:t>
              </a:r>
              <a:r>
                <a:rPr lang="en-US" altLang="en-US" sz="3600" b="1"/>
                <a:t> </a:t>
              </a:r>
              <a:r>
                <a:rPr lang="en-US" altLang="en-US" sz="2800" b="1"/>
                <a:t>[-CH</a:t>
              </a:r>
              <a:r>
                <a:rPr lang="en-US" altLang="en-US" sz="2800" b="1" baseline="-25000"/>
                <a:t>2</a:t>
              </a:r>
              <a:r>
                <a:rPr lang="en-US" altLang="en-US" sz="2800" b="1"/>
                <a:t>-CH=CH-CH</a:t>
              </a:r>
              <a:r>
                <a:rPr lang="en-US" altLang="en-US" sz="2800" b="1" baseline="-25000"/>
                <a:t>2</a:t>
              </a:r>
              <a:r>
                <a:rPr lang="en-US" altLang="en-US" sz="2800" b="1"/>
                <a:t>-]</a:t>
              </a:r>
              <a:r>
                <a:rPr lang="en-US" altLang="en-US" sz="2800" b="1" baseline="-25000"/>
                <a:t>n</a:t>
              </a:r>
            </a:p>
          </p:txBody>
        </p:sp>
        <p:sp>
          <p:nvSpPr>
            <p:cNvPr id="3" name="Text Box 5">
              <a:extLst>
                <a:ext uri="{FF2B5EF4-FFF2-40B4-BE49-F238E27FC236}">
                  <a16:creationId xmlns:a16="http://schemas.microsoft.com/office/drawing/2014/main" id="{4CF575A8-02AF-8EBF-A32B-1E70DB929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776"/>
              <a:ext cx="124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e-IL" altLang="en-US" sz="2800" b="1">
                  <a:latin typeface="David" panose="020E0502060401010101" pitchFamily="34" charset="-79"/>
                  <a:cs typeface="David" panose="020E0502060401010101" pitchFamily="34" charset="-79"/>
                </a:rPr>
                <a:t>בוטאדיאן</a:t>
              </a:r>
            </a:p>
          </p:txBody>
        </p:sp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0E334B5C-CB5F-26A9-F54B-E7821CFF1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776"/>
              <a:ext cx="163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 altLang="en-US" sz="2800" b="1">
                  <a:latin typeface="David" panose="020E0502060401010101" pitchFamily="34" charset="-79"/>
                  <a:cs typeface="David" panose="020E0502060401010101" pitchFamily="34" charset="-79"/>
                </a:rPr>
                <a:t>4,1 פולי בוטאדיאן</a:t>
              </a:r>
            </a:p>
          </p:txBody>
        </p:sp>
      </p:grpSp>
      <p:sp>
        <p:nvSpPr>
          <p:cNvPr id="18439" name="Text Box 7">
            <a:extLst>
              <a:ext uri="{FF2B5EF4-FFF2-40B4-BE49-F238E27FC236}">
                <a16:creationId xmlns:a16="http://schemas.microsoft.com/office/drawing/2014/main" id="{426BA282-F872-B4A7-895E-01D6EFDF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55738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>
                <a:cs typeface="Guttman Yad-Brush" panose="02010401010101010101" pitchFamily="2" charset="-79"/>
              </a:rPr>
              <a:t>כל מולקולה של המונומר מכילה שני קשרים כפולים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6FB78687-F0B3-E8E9-3925-EFFFBA0B4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343400"/>
            <a:ext cx="7162800" cy="16256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altLang="en-US" sz="2800">
                <a:cs typeface="Guttman Yad-Brush" panose="02010401010101010101" pitchFamily="2" charset="-79"/>
              </a:rPr>
              <a:t>הסיפוח במנגנון 1-4. </a:t>
            </a:r>
          </a:p>
          <a:p>
            <a:pPr algn="ctr">
              <a:spcBef>
                <a:spcPct val="50000"/>
              </a:spcBef>
            </a:pPr>
            <a:r>
              <a:rPr lang="he-IL" altLang="en-US" sz="2800">
                <a:cs typeface="Guttman Yad-Brush" panose="02010401010101010101" pitchFamily="2" charset="-79"/>
              </a:rPr>
              <a:t>בשרשרת המרכזית של הפולימר מופיעים קשרים כפולים. 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>
            <a:extLst>
              <a:ext uri="{FF2B5EF4-FFF2-40B4-BE49-F238E27FC236}">
                <a16:creationId xmlns:a16="http://schemas.microsoft.com/office/drawing/2014/main" id="{802D0763-8A82-69AF-CBDD-ED955DCAD00E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1905000" y="609600"/>
            <a:ext cx="5257800" cy="533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סיכום - פולימרים של סיפוח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6DB1B9-7431-3401-6AA8-919BBB399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9161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he-IL" altLang="en-US" sz="2800" b="1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בתהליך הסיפוח מגיבים רק מונומרים הבנויים ממולקולות בעלות לפחות קשר כפול אחד.</a:t>
            </a:r>
            <a:endParaRPr lang="he-IL" altLang="en-US" sz="2800" b="1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he-IL" altLang="en-US" sz="2800" b="1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יחידה חוזרת בפולימרים הנוצרים בסיפוח מורכבת מאותם אטומים כמו מולקולת המונומר.</a:t>
            </a:r>
            <a:endParaRPr lang="he-IL" altLang="en-US" sz="2800" b="1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he-IL" altLang="en-US" sz="2800" b="1">
                <a:solidFill>
                  <a:srgbClr val="CC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עמוד השדרה של שרשרת הפולימר מכיל אטומי פחמן בלבד.</a:t>
            </a:r>
            <a:endParaRPr lang="he-IL" altLang="en-US" sz="2800" b="1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he-IL" altLang="en-US" sz="2800" b="1">
                <a:latin typeface="David" panose="020E0502060401010101" pitchFamily="34" charset="-79"/>
                <a:cs typeface="David" panose="020E0502060401010101" pitchFamily="34" charset="-79"/>
              </a:rPr>
              <a:t>הסיפוח של מולקולות המונומר נעשה בזו אחר זו עד גמר המונומר. נהוג לכנותו פילמור בשרשרת.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>
            <a:extLst>
              <a:ext uri="{FF2B5EF4-FFF2-40B4-BE49-F238E27FC236}">
                <a16:creationId xmlns:a16="http://schemas.microsoft.com/office/drawing/2014/main" id="{953E4C26-8819-76DA-C508-2C7A335A189C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2667000" y="304800"/>
            <a:ext cx="3562350" cy="457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פילמור</a:t>
            </a:r>
            <a:r>
              <a:rPr kumimoji="0" lang="he-IL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ע”י דחיסה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8E8B3CB2-6D76-FD95-A1F5-F1AF87DF9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133600"/>
            <a:ext cx="1600200" cy="533400"/>
            <a:chOff x="2352" y="1248"/>
            <a:chExt cx="1488" cy="432"/>
          </a:xfrm>
        </p:grpSpPr>
        <p:sp>
          <p:nvSpPr>
            <p:cNvPr id="20517" name="Line 6">
              <a:extLst>
                <a:ext uri="{FF2B5EF4-FFF2-40B4-BE49-F238E27FC236}">
                  <a16:creationId xmlns:a16="http://schemas.microsoft.com/office/drawing/2014/main" id="{FF51C608-5060-1495-C65E-CAE04142A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440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Line 7">
              <a:extLst>
                <a:ext uri="{FF2B5EF4-FFF2-40B4-BE49-F238E27FC236}">
                  <a16:creationId xmlns:a16="http://schemas.microsoft.com/office/drawing/2014/main" id="{E6AC6A0D-402C-F2CC-7F3C-317307814B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1440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Rectangle 8">
              <a:extLst>
                <a:ext uri="{FF2B5EF4-FFF2-40B4-BE49-F238E27FC236}">
                  <a16:creationId xmlns:a16="http://schemas.microsoft.com/office/drawing/2014/main" id="{F9CFE1FA-C2B5-09ED-A2E2-C3D22AF86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48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0" name="Rectangle 9">
              <a:extLst>
                <a:ext uri="{FF2B5EF4-FFF2-40B4-BE49-F238E27FC236}">
                  <a16:creationId xmlns:a16="http://schemas.microsoft.com/office/drawing/2014/main" id="{4F5867C9-3A80-AD3A-EA85-3F3C3F45E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48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1" name="AutoShape 10">
              <a:extLst>
                <a:ext uri="{FF2B5EF4-FFF2-40B4-BE49-F238E27FC236}">
                  <a16:creationId xmlns:a16="http://schemas.microsoft.com/office/drawing/2014/main" id="{1CFABE0F-37FC-085D-155B-FFDD54A9A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248"/>
              <a:ext cx="384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79AD1AC5-2A0A-E378-91A1-56AE9260A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029200"/>
            <a:ext cx="7391400" cy="533400"/>
            <a:chOff x="528" y="2544"/>
            <a:chExt cx="4656" cy="336"/>
          </a:xfrm>
        </p:grpSpPr>
        <p:grpSp>
          <p:nvGrpSpPr>
            <p:cNvPr id="20487" name="Group 12">
              <a:extLst>
                <a:ext uri="{FF2B5EF4-FFF2-40B4-BE49-F238E27FC236}">
                  <a16:creationId xmlns:a16="http://schemas.microsoft.com/office/drawing/2014/main" id="{CD2666C6-1146-499D-4536-2781235B40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544"/>
              <a:ext cx="1008" cy="336"/>
              <a:chOff x="2352" y="1248"/>
              <a:chExt cx="1488" cy="432"/>
            </a:xfrm>
          </p:grpSpPr>
          <p:sp>
            <p:nvSpPr>
              <p:cNvPr id="20512" name="Line 13">
                <a:extLst>
                  <a:ext uri="{FF2B5EF4-FFF2-40B4-BE49-F238E27FC236}">
                    <a16:creationId xmlns:a16="http://schemas.microsoft.com/office/drawing/2014/main" id="{D387F1FB-828B-56C7-0FB1-577A5702F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1440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3" name="Line 14">
                <a:extLst>
                  <a:ext uri="{FF2B5EF4-FFF2-40B4-BE49-F238E27FC236}">
                    <a16:creationId xmlns:a16="http://schemas.microsoft.com/office/drawing/2014/main" id="{B65B762C-AD8E-691D-03A9-38A4864C5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2" y="1440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4" name="Rectangle 15">
                <a:extLst>
                  <a:ext uri="{FF2B5EF4-FFF2-40B4-BE49-F238E27FC236}">
                    <a16:creationId xmlns:a16="http://schemas.microsoft.com/office/drawing/2014/main" id="{B051828B-FE63-202F-CDD9-7576AD74C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148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15" name="Rectangle 16">
                <a:extLst>
                  <a:ext uri="{FF2B5EF4-FFF2-40B4-BE49-F238E27FC236}">
                    <a16:creationId xmlns:a16="http://schemas.microsoft.com/office/drawing/2014/main" id="{FDD8DF65-9C27-BAD7-3050-D8EA7594E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48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16" name="AutoShape 17">
                <a:extLst>
                  <a:ext uri="{FF2B5EF4-FFF2-40B4-BE49-F238E27FC236}">
                    <a16:creationId xmlns:a16="http://schemas.microsoft.com/office/drawing/2014/main" id="{82A2579C-1E90-E42C-E4FF-3B32C298E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248"/>
                <a:ext cx="384" cy="288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488" name="Group 18">
              <a:extLst>
                <a:ext uri="{FF2B5EF4-FFF2-40B4-BE49-F238E27FC236}">
                  <a16:creationId xmlns:a16="http://schemas.microsoft.com/office/drawing/2014/main" id="{A27C52F8-D5AC-759E-05A1-29BA74C493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544"/>
              <a:ext cx="1008" cy="336"/>
              <a:chOff x="2352" y="1248"/>
              <a:chExt cx="1488" cy="432"/>
            </a:xfrm>
          </p:grpSpPr>
          <p:sp>
            <p:nvSpPr>
              <p:cNvPr id="20507" name="Line 19">
                <a:extLst>
                  <a:ext uri="{FF2B5EF4-FFF2-40B4-BE49-F238E27FC236}">
                    <a16:creationId xmlns:a16="http://schemas.microsoft.com/office/drawing/2014/main" id="{14FB17DB-349E-865F-EA44-31E8F2553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1440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8" name="Line 20">
                <a:extLst>
                  <a:ext uri="{FF2B5EF4-FFF2-40B4-BE49-F238E27FC236}">
                    <a16:creationId xmlns:a16="http://schemas.microsoft.com/office/drawing/2014/main" id="{54326894-FFBB-AE2A-F315-625426BA5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2" y="1440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9" name="Rectangle 21">
                <a:extLst>
                  <a:ext uri="{FF2B5EF4-FFF2-40B4-BE49-F238E27FC236}">
                    <a16:creationId xmlns:a16="http://schemas.microsoft.com/office/drawing/2014/main" id="{F245DFDE-93B0-7862-12B8-EC797087B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148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10" name="Rectangle 22">
                <a:extLst>
                  <a:ext uri="{FF2B5EF4-FFF2-40B4-BE49-F238E27FC236}">
                    <a16:creationId xmlns:a16="http://schemas.microsoft.com/office/drawing/2014/main" id="{B0CCC3FD-2F02-B26D-3AE4-128B0B9D3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48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11" name="AutoShape 23">
                <a:extLst>
                  <a:ext uri="{FF2B5EF4-FFF2-40B4-BE49-F238E27FC236}">
                    <a16:creationId xmlns:a16="http://schemas.microsoft.com/office/drawing/2014/main" id="{77383DF0-6DCA-1DEC-25EB-7482BFC61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248"/>
                <a:ext cx="384" cy="288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489" name="Group 24">
              <a:extLst>
                <a:ext uri="{FF2B5EF4-FFF2-40B4-BE49-F238E27FC236}">
                  <a16:creationId xmlns:a16="http://schemas.microsoft.com/office/drawing/2014/main" id="{0F9669C9-BB3C-62EA-6546-D849FFA730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2544"/>
              <a:ext cx="1008" cy="336"/>
              <a:chOff x="2352" y="1248"/>
              <a:chExt cx="1488" cy="432"/>
            </a:xfrm>
          </p:grpSpPr>
          <p:sp>
            <p:nvSpPr>
              <p:cNvPr id="20502" name="Line 25">
                <a:extLst>
                  <a:ext uri="{FF2B5EF4-FFF2-40B4-BE49-F238E27FC236}">
                    <a16:creationId xmlns:a16="http://schemas.microsoft.com/office/drawing/2014/main" id="{30AD9905-5F1F-67A2-6699-E23124305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1440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" name="Line 26">
                <a:extLst>
                  <a:ext uri="{FF2B5EF4-FFF2-40B4-BE49-F238E27FC236}">
                    <a16:creationId xmlns:a16="http://schemas.microsoft.com/office/drawing/2014/main" id="{979E2EF6-5117-F7A2-F599-EA93F37BA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2" y="1440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4" name="Rectangle 27">
                <a:extLst>
                  <a:ext uri="{FF2B5EF4-FFF2-40B4-BE49-F238E27FC236}">
                    <a16:creationId xmlns:a16="http://schemas.microsoft.com/office/drawing/2014/main" id="{06E62750-EF21-BCDF-FE56-349C0C08D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148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05" name="Rectangle 28">
                <a:extLst>
                  <a:ext uri="{FF2B5EF4-FFF2-40B4-BE49-F238E27FC236}">
                    <a16:creationId xmlns:a16="http://schemas.microsoft.com/office/drawing/2014/main" id="{DA952809-118E-98C4-D963-9645EEF21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48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06" name="AutoShape 29">
                <a:extLst>
                  <a:ext uri="{FF2B5EF4-FFF2-40B4-BE49-F238E27FC236}">
                    <a16:creationId xmlns:a16="http://schemas.microsoft.com/office/drawing/2014/main" id="{2033E426-146B-F238-2A8A-6D199ECBD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248"/>
                <a:ext cx="384" cy="288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490" name="Group 30">
              <a:extLst>
                <a:ext uri="{FF2B5EF4-FFF2-40B4-BE49-F238E27FC236}">
                  <a16:creationId xmlns:a16="http://schemas.microsoft.com/office/drawing/2014/main" id="{DA1994F8-AEEB-8475-EC6C-037FC564F5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544"/>
              <a:ext cx="1008" cy="336"/>
              <a:chOff x="2352" y="1248"/>
              <a:chExt cx="1488" cy="432"/>
            </a:xfrm>
          </p:grpSpPr>
          <p:sp>
            <p:nvSpPr>
              <p:cNvPr id="20497" name="Line 31">
                <a:extLst>
                  <a:ext uri="{FF2B5EF4-FFF2-40B4-BE49-F238E27FC236}">
                    <a16:creationId xmlns:a16="http://schemas.microsoft.com/office/drawing/2014/main" id="{FA0051E1-C152-1337-A2FB-BB84CEC73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1440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8" name="Line 32">
                <a:extLst>
                  <a:ext uri="{FF2B5EF4-FFF2-40B4-BE49-F238E27FC236}">
                    <a16:creationId xmlns:a16="http://schemas.microsoft.com/office/drawing/2014/main" id="{C82D633E-A574-015A-2D85-3AA897186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2" y="1440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9" name="Rectangle 33">
                <a:extLst>
                  <a:ext uri="{FF2B5EF4-FFF2-40B4-BE49-F238E27FC236}">
                    <a16:creationId xmlns:a16="http://schemas.microsoft.com/office/drawing/2014/main" id="{F1EC0703-24D1-8FBB-E695-71C7B1D42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148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00" name="Rectangle 34">
                <a:extLst>
                  <a:ext uri="{FF2B5EF4-FFF2-40B4-BE49-F238E27FC236}">
                    <a16:creationId xmlns:a16="http://schemas.microsoft.com/office/drawing/2014/main" id="{AEB8F818-BC7C-A13A-151C-1E0E6D027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48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01" name="AutoShape 35">
                <a:extLst>
                  <a:ext uri="{FF2B5EF4-FFF2-40B4-BE49-F238E27FC236}">
                    <a16:creationId xmlns:a16="http://schemas.microsoft.com/office/drawing/2014/main" id="{E9EC1AA7-B413-4549-E74C-544E8C06B2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248"/>
                <a:ext cx="384" cy="288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491" name="Group 36">
              <a:extLst>
                <a:ext uri="{FF2B5EF4-FFF2-40B4-BE49-F238E27FC236}">
                  <a16:creationId xmlns:a16="http://schemas.microsoft.com/office/drawing/2014/main" id="{30DF2559-3808-4A35-F8B8-042AA7FA7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2544"/>
              <a:ext cx="1008" cy="336"/>
              <a:chOff x="2352" y="1248"/>
              <a:chExt cx="1488" cy="432"/>
            </a:xfrm>
          </p:grpSpPr>
          <p:sp>
            <p:nvSpPr>
              <p:cNvPr id="20492" name="Line 37">
                <a:extLst>
                  <a:ext uri="{FF2B5EF4-FFF2-40B4-BE49-F238E27FC236}">
                    <a16:creationId xmlns:a16="http://schemas.microsoft.com/office/drawing/2014/main" id="{1A5DCFE5-B3A3-7F7B-D6C2-D2FEA39BA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1440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3" name="Line 38">
                <a:extLst>
                  <a:ext uri="{FF2B5EF4-FFF2-40B4-BE49-F238E27FC236}">
                    <a16:creationId xmlns:a16="http://schemas.microsoft.com/office/drawing/2014/main" id="{A62426DB-BF0E-778E-58FA-A200EE310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2" y="1440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4" name="Rectangle 39">
                <a:extLst>
                  <a:ext uri="{FF2B5EF4-FFF2-40B4-BE49-F238E27FC236}">
                    <a16:creationId xmlns:a16="http://schemas.microsoft.com/office/drawing/2014/main" id="{F9650F4A-C076-5E56-3F67-5ADD938B8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148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495" name="Rectangle 40">
                <a:extLst>
                  <a:ext uri="{FF2B5EF4-FFF2-40B4-BE49-F238E27FC236}">
                    <a16:creationId xmlns:a16="http://schemas.microsoft.com/office/drawing/2014/main" id="{D2A0980C-8E4A-5DFC-7AB9-A758B8704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488"/>
                <a:ext cx="24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496" name="AutoShape 41">
                <a:extLst>
                  <a:ext uri="{FF2B5EF4-FFF2-40B4-BE49-F238E27FC236}">
                    <a16:creationId xmlns:a16="http://schemas.microsoft.com/office/drawing/2014/main" id="{FFA634F8-80BC-3840-D27B-CE010D466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248"/>
                <a:ext cx="384" cy="288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42" name="Text Box 4">
            <a:extLst>
              <a:ext uri="{FF2B5EF4-FFF2-40B4-BE49-F238E27FC236}">
                <a16:creationId xmlns:a16="http://schemas.microsoft.com/office/drawing/2014/main" id="{03EA8D32-721C-3C13-9E34-E95AF0684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11049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800">
                <a:cs typeface="Guttman Yad-Brush" panose="02010401010101010101" pitchFamily="2" charset="-79"/>
              </a:rPr>
              <a:t>כל מולקולה של המונומרים מכילה לפחות שתי קבוצות פונקציונליות.</a:t>
            </a:r>
          </a:p>
        </p:txBody>
      </p:sp>
      <p:sp>
        <p:nvSpPr>
          <p:cNvPr id="43" name="Text Box 11">
            <a:extLst>
              <a:ext uri="{FF2B5EF4-FFF2-40B4-BE49-F238E27FC236}">
                <a16:creationId xmlns:a16="http://schemas.microsoft.com/office/drawing/2014/main" id="{6889EC28-FE36-4096-60E5-911EFE560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3198813"/>
            <a:ext cx="8001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800">
                <a:cs typeface="Guttman Yad-Brush" panose="02010401010101010101" pitchFamily="2" charset="-79"/>
              </a:rPr>
              <a:t>הפולימר נוצר כתוצאה מתגובת דחיסה בין הקבוצות הפונקציונליות של מולקולות המונומרים.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>
            <a:extLst>
              <a:ext uri="{FF2B5EF4-FFF2-40B4-BE49-F238E27FC236}">
                <a16:creationId xmlns:a16="http://schemas.microsoft.com/office/drawing/2014/main" id="{9397B375-0CB1-BA3B-F0C8-29D81CF67E55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1066800" y="228600"/>
            <a:ext cx="6477000" cy="76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מבוא ופרק א- מקרומולקולות -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המרכיב העיקרי של החומרים </a:t>
            </a:r>
            <a:r>
              <a:rPr kumimoji="0" lang="he-IL" sz="3600" b="0" i="0" u="none" strike="noStrike" kern="10" cap="none" spc="0" normalizeH="0" baseline="0" noProof="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הפלסטים</a:t>
            </a:r>
            <a:r>
              <a:rPr kumimoji="0" lang="he-IL" sz="3600" b="0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9" name="WordArt 7">
            <a:extLst>
              <a:ext uri="{FF2B5EF4-FFF2-40B4-BE49-F238E27FC236}">
                <a16:creationId xmlns:a16="http://schemas.microsoft.com/office/drawing/2014/main" id="{102ADF34-4A79-A3B7-FFF1-D5AC7393A3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219200"/>
            <a:ext cx="1447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הגדרות: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53D425FA-A26B-EEA3-27C1-37B49AB96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8153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 b="1" dirty="0">
                <a:solidFill>
                  <a:srgbClr val="CC3300"/>
                </a:solidFill>
                <a:cs typeface="David" panose="020E0502060401010101" pitchFamily="34" charset="-79"/>
              </a:rPr>
              <a:t>מקרומולקולה</a:t>
            </a:r>
            <a:r>
              <a:rPr lang="he-IL" altLang="en-US" sz="2800" b="1" dirty="0">
                <a:cs typeface="David" panose="020E0502060401010101" pitchFamily="34" charset="-79"/>
              </a:rPr>
              <a:t> - </a:t>
            </a:r>
            <a:r>
              <a:rPr lang="he-IL" alt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מולקולת ענק שבה מאות או אלפי אטומים קשורים זה לזה בקשר </a:t>
            </a:r>
            <a:r>
              <a:rPr lang="he-IL" altLang="en-US" sz="2800" b="1" dirty="0" err="1">
                <a:latin typeface="David" panose="020E0502060401010101" pitchFamily="34" charset="-79"/>
                <a:cs typeface="David" panose="020E0502060401010101" pitchFamily="34" charset="-79"/>
              </a:rPr>
              <a:t>קוולנטי</a:t>
            </a:r>
            <a:r>
              <a:rPr lang="he-IL" alt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. מולקולת השרשרת בנויה מיחידות (-קב’ אטומים) החוזרות על עצמן</a:t>
            </a:r>
            <a:r>
              <a:rPr lang="he-IL" altLang="en-US" b="1" dirty="0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2975CAAB-9B9A-1A90-405E-B2206382E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71800"/>
            <a:ext cx="822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 b="1" dirty="0">
                <a:solidFill>
                  <a:srgbClr val="CC3300"/>
                </a:solidFill>
                <a:cs typeface="David" panose="020E0502060401010101" pitchFamily="34" charset="-79"/>
              </a:rPr>
              <a:t>פולימר</a:t>
            </a:r>
            <a:r>
              <a:rPr lang="he-IL" altLang="en-US" sz="2800" b="1" dirty="0">
                <a:cs typeface="David" panose="020E0502060401010101" pitchFamily="34" charset="-79"/>
              </a:rPr>
              <a:t> - הוא </a:t>
            </a:r>
            <a:r>
              <a:rPr lang="he-IL" altLang="en-US" sz="2800" b="1" u="sng" dirty="0">
                <a:cs typeface="David" panose="020E0502060401010101" pitchFamily="34" charset="-79"/>
              </a:rPr>
              <a:t>חומר</a:t>
            </a:r>
            <a:r>
              <a:rPr lang="he-IL" altLang="en-US" sz="2800" b="1" dirty="0">
                <a:cs typeface="David" panose="020E0502060401010101" pitchFamily="34" charset="-79"/>
              </a:rPr>
              <a:t> המורכב ממקרומולקולות </a:t>
            </a:r>
            <a:r>
              <a:rPr lang="he-IL" altLang="en-US" sz="2800" b="1" u="sng" dirty="0">
                <a:cs typeface="David" panose="020E0502060401010101" pitchFamily="34" charset="-79"/>
              </a:rPr>
              <a:t>רבות</a:t>
            </a:r>
            <a:r>
              <a:rPr lang="he-IL" altLang="en-US" sz="2800" b="1" dirty="0">
                <a:cs typeface="David" panose="020E0502060401010101" pitchFamily="34" charset="-79"/>
              </a:rPr>
              <a:t>. פולימר מיוונית: רב-יחידות (השם מטעה).</a:t>
            </a:r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040A14D7-2E0F-3586-92EB-F5D0F5E82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 b="1" dirty="0">
                <a:solidFill>
                  <a:srgbClr val="CC3300"/>
                </a:solidFill>
                <a:cs typeface="David" panose="020E0502060401010101" pitchFamily="34" charset="-79"/>
              </a:rPr>
              <a:t>פלסטיק</a:t>
            </a:r>
            <a:r>
              <a:rPr lang="he-IL" altLang="en-US" sz="2800" b="1" dirty="0">
                <a:cs typeface="David" panose="020E0502060401010101" pitchFamily="34" charset="-79"/>
              </a:rPr>
              <a:t> - הוא פולימר </a:t>
            </a:r>
            <a:r>
              <a:rPr lang="he-IL" altLang="en-US" sz="2800" b="1" u="sng" dirty="0">
                <a:cs typeface="David" panose="020E0502060401010101" pitchFamily="34" charset="-79"/>
              </a:rPr>
              <a:t>מעובד</a:t>
            </a:r>
            <a:r>
              <a:rPr lang="he-IL" altLang="en-US" sz="2800" b="1" dirty="0">
                <a:cs typeface="David" panose="020E0502060401010101" pitchFamily="34" charset="-79"/>
              </a:rPr>
              <a:t> יחד </a:t>
            </a:r>
            <a:r>
              <a:rPr lang="he-IL" altLang="en-US" sz="2800" b="1" u="sng" dirty="0">
                <a:cs typeface="David" panose="020E0502060401010101" pitchFamily="34" charset="-79"/>
              </a:rPr>
              <a:t>עם תוספים</a:t>
            </a:r>
            <a:r>
              <a:rPr lang="he-IL" altLang="en-US" sz="2800" b="1" dirty="0">
                <a:cs typeface="David" panose="020E0502060401010101" pitchFamily="34" charset="-79"/>
              </a:rPr>
              <a:t> שונים.    (מיוונית: עיבוד, עיצוב צורה)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E4D7AEE5-85AD-7B8E-804D-BE845E698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382000" cy="157321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100" dirty="0">
                <a:solidFill>
                  <a:schemeClr val="tx2"/>
                </a:solidFill>
                <a:cs typeface="Guttman Yad-Brush" panose="02010401010101010101" pitchFamily="2" charset="-79"/>
              </a:rPr>
              <a:t>רוב המוצרים </a:t>
            </a:r>
            <a:r>
              <a:rPr lang="he-IL" altLang="en-US" sz="2100" dirty="0" err="1">
                <a:solidFill>
                  <a:schemeClr val="tx2"/>
                </a:solidFill>
                <a:cs typeface="Guttman Yad-Brush" panose="02010401010101010101" pitchFamily="2" charset="-79"/>
              </a:rPr>
              <a:t>הפלסטים</a:t>
            </a:r>
            <a:r>
              <a:rPr lang="he-IL" altLang="en-US" sz="2100" dirty="0">
                <a:solidFill>
                  <a:schemeClr val="tx2"/>
                </a:solidFill>
                <a:cs typeface="Guttman Yad-Brush" panose="02010401010101010101" pitchFamily="2" charset="-79"/>
              </a:rPr>
              <a:t> הנפוצים מופקים ממספר מצומצם של פולימרים. </a:t>
            </a:r>
          </a:p>
          <a:p>
            <a:pPr>
              <a:spcBef>
                <a:spcPct val="50000"/>
              </a:spcBef>
            </a:pPr>
            <a:r>
              <a:rPr lang="he-IL" altLang="en-US" sz="2100" dirty="0">
                <a:solidFill>
                  <a:schemeClr val="tx2"/>
                </a:solidFill>
                <a:cs typeface="Guttman Yad-Brush" panose="02010401010101010101" pitchFamily="2" charset="-79"/>
              </a:rPr>
              <a:t>המגוון העצום של התכונות מושג ע”י שיטות עיבוד שונות וע”י תוספים שונים.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WordArt 42">
            <a:extLst>
              <a:ext uri="{FF2B5EF4-FFF2-40B4-BE49-F238E27FC236}">
                <a16:creationId xmlns:a16="http://schemas.microsoft.com/office/drawing/2014/main" id="{D94289D8-C2C6-0979-133C-73027CC687E7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2209800" y="838200"/>
            <a:ext cx="4895850" cy="381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דוגמאות של תגובות דחיסה: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קבוצה 6" descr="איסטור">
            <a:extLst>
              <a:ext uri="{FF2B5EF4-FFF2-40B4-BE49-F238E27FC236}">
                <a16:creationId xmlns:a16="http://schemas.microsoft.com/office/drawing/2014/main" id="{4AB23DC6-4A6E-49F8-AE9D-A3394C4DCECB}"/>
              </a:ext>
            </a:extLst>
          </p:cNvPr>
          <p:cNvGrpSpPr/>
          <p:nvPr/>
        </p:nvGrpSpPr>
        <p:grpSpPr>
          <a:xfrm>
            <a:off x="457200" y="3317875"/>
            <a:ext cx="8458200" cy="1787526"/>
            <a:chOff x="457200" y="3317875"/>
            <a:chExt cx="8458200" cy="1787526"/>
          </a:xfrm>
        </p:grpSpPr>
        <p:grpSp>
          <p:nvGrpSpPr>
            <p:cNvPr id="2" name="Group 39">
              <a:extLst>
                <a:ext uri="{FF2B5EF4-FFF2-40B4-BE49-F238E27FC236}">
                  <a16:creationId xmlns:a16="http://schemas.microsoft.com/office/drawing/2014/main" id="{B0E9B346-8C6D-37CA-D13D-CE35DE51C0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8450" y="4057650"/>
              <a:ext cx="1863725" cy="1047750"/>
              <a:chOff x="1788" y="2211"/>
              <a:chExt cx="1174" cy="660"/>
            </a:xfrm>
          </p:grpSpPr>
          <p:sp>
            <p:nvSpPr>
              <p:cNvPr id="21536" name="Text Box 4">
                <a:extLst>
                  <a:ext uri="{FF2B5EF4-FFF2-40B4-BE49-F238E27FC236}">
                    <a16:creationId xmlns:a16="http://schemas.microsoft.com/office/drawing/2014/main" id="{8158F5F9-0E3F-4749-DF60-6A4C674E3C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2640"/>
                <a:ext cx="8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he-IL" altLang="en-US" sz="1800" b="1">
                    <a:solidFill>
                      <a:srgbClr val="CC3300"/>
                    </a:solidFill>
                    <a:cs typeface="Arial" panose="020B0604020202020204" pitchFamily="34" charset="0"/>
                  </a:rPr>
                  <a:t>כוהל</a:t>
                </a:r>
              </a:p>
            </p:txBody>
          </p:sp>
          <p:sp>
            <p:nvSpPr>
              <p:cNvPr id="21537" name="Text Box 5">
                <a:extLst>
                  <a:ext uri="{FF2B5EF4-FFF2-40B4-BE49-F238E27FC236}">
                    <a16:creationId xmlns:a16="http://schemas.microsoft.com/office/drawing/2014/main" id="{685B14E4-8F7B-FD0D-837D-A70673E84D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0" y="2218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CC3300"/>
                    </a:solidFill>
                  </a:rPr>
                  <a:t>R</a:t>
                </a:r>
                <a:r>
                  <a:rPr lang="he-IL" altLang="en-US" b="1" baseline="-25000">
                    <a:solidFill>
                      <a:srgbClr val="CC3300"/>
                    </a:solidFill>
                  </a:rPr>
                  <a:t>2</a:t>
                </a:r>
                <a:endParaRPr lang="en-US" altLang="en-US" b="1">
                  <a:solidFill>
                    <a:srgbClr val="CC3300"/>
                  </a:solidFill>
                </a:endParaRPr>
              </a:p>
            </p:txBody>
          </p:sp>
          <p:sp>
            <p:nvSpPr>
              <p:cNvPr id="21538" name="Text Box 6">
                <a:extLst>
                  <a:ext uri="{FF2B5EF4-FFF2-40B4-BE49-F238E27FC236}">
                    <a16:creationId xmlns:a16="http://schemas.microsoft.com/office/drawing/2014/main" id="{7A6EFA1B-9BC2-DEED-2FE2-EA13D89B54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8" y="2211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accent2"/>
                    </a:solidFill>
                  </a:rPr>
                  <a:t>H </a:t>
                </a:r>
                <a:r>
                  <a:rPr lang="en-US" altLang="en-US" b="1">
                    <a:solidFill>
                      <a:srgbClr val="CC3300"/>
                    </a:solidFill>
                  </a:rPr>
                  <a:t>O</a:t>
                </a:r>
              </a:p>
            </p:txBody>
          </p:sp>
          <p:sp>
            <p:nvSpPr>
              <p:cNvPr id="21539" name="Line 7">
                <a:extLst>
                  <a:ext uri="{FF2B5EF4-FFF2-40B4-BE49-F238E27FC236}">
                    <a16:creationId xmlns:a16="http://schemas.microsoft.com/office/drawing/2014/main" id="{CB2F4614-8EE9-D80B-7BAC-EE585263B5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7" y="2367"/>
                <a:ext cx="116" cy="0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0" name="Text Box 8">
                <a:extLst>
                  <a:ext uri="{FF2B5EF4-FFF2-40B4-BE49-F238E27FC236}">
                    <a16:creationId xmlns:a16="http://schemas.microsoft.com/office/drawing/2014/main" id="{E65A247F-6D87-5FF6-A973-125F757F0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222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+</a:t>
                </a:r>
              </a:p>
            </p:txBody>
          </p:sp>
        </p:grpSp>
        <p:grpSp>
          <p:nvGrpSpPr>
            <p:cNvPr id="3" name="Group 47">
              <a:extLst>
                <a:ext uri="{FF2B5EF4-FFF2-40B4-BE49-F238E27FC236}">
                  <a16:creationId xmlns:a16="http://schemas.microsoft.com/office/drawing/2014/main" id="{4F23CBDA-A1DC-8B86-E7E7-52738B3E12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4600" y="3367088"/>
              <a:ext cx="1198563" cy="1738313"/>
              <a:chOff x="3984" y="1231"/>
              <a:chExt cx="755" cy="1095"/>
            </a:xfrm>
          </p:grpSpPr>
          <p:sp>
            <p:nvSpPr>
              <p:cNvPr id="21534" name="Rectangle 37">
                <a:extLst>
                  <a:ext uri="{FF2B5EF4-FFF2-40B4-BE49-F238E27FC236}">
                    <a16:creationId xmlns:a16="http://schemas.microsoft.com/office/drawing/2014/main" id="{F0BE383F-CC22-23B7-2C06-C25DA023E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3" y="1231"/>
                <a:ext cx="646" cy="72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35" name="Text Box 10">
                <a:extLst>
                  <a:ext uri="{FF2B5EF4-FFF2-40B4-BE49-F238E27FC236}">
                    <a16:creationId xmlns:a16="http://schemas.microsoft.com/office/drawing/2014/main" id="{DDCE7C3C-5B42-1AD6-7236-14B2AA4553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2095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he-IL" altLang="en-US" sz="1800" b="1">
                    <a:cs typeface="Arial" panose="020B0604020202020204" pitchFamily="34" charset="0"/>
                  </a:rPr>
                  <a:t>אסטר</a:t>
                </a:r>
              </a:p>
            </p:txBody>
          </p:sp>
        </p:grpSp>
        <p:grpSp>
          <p:nvGrpSpPr>
            <p:cNvPr id="4" name="Group 46">
              <a:extLst>
                <a:ext uri="{FF2B5EF4-FFF2-40B4-BE49-F238E27FC236}">
                  <a16:creationId xmlns:a16="http://schemas.microsoft.com/office/drawing/2014/main" id="{82FD46B8-839F-9996-8D86-514AB1E939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8800" y="3317875"/>
              <a:ext cx="2344738" cy="1220788"/>
              <a:chOff x="3552" y="1200"/>
              <a:chExt cx="1477" cy="769"/>
            </a:xfrm>
          </p:grpSpPr>
          <p:sp>
            <p:nvSpPr>
              <p:cNvPr id="21526" name="Text Box 11">
                <a:extLst>
                  <a:ext uri="{FF2B5EF4-FFF2-40B4-BE49-F238E27FC236}">
                    <a16:creationId xmlns:a16="http://schemas.microsoft.com/office/drawing/2014/main" id="{83D04A3A-496D-D4C4-DA3E-1987BAD64F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3" y="168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/>
                  <a:t>C</a:t>
                </a:r>
              </a:p>
            </p:txBody>
          </p:sp>
          <p:sp>
            <p:nvSpPr>
              <p:cNvPr id="21527" name="Line 12">
                <a:extLst>
                  <a:ext uri="{FF2B5EF4-FFF2-40B4-BE49-F238E27FC236}">
                    <a16:creationId xmlns:a16="http://schemas.microsoft.com/office/drawing/2014/main" id="{99FF937E-0B9F-B0DE-17A2-8C2F0B2B9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117" y="1584"/>
                <a:ext cx="2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8" name="Line 13">
                <a:extLst>
                  <a:ext uri="{FF2B5EF4-FFF2-40B4-BE49-F238E27FC236}">
                    <a16:creationId xmlns:a16="http://schemas.microsoft.com/office/drawing/2014/main" id="{036697F9-D760-D5C1-5FCB-E8C856C9C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3" y="1825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9" name="Text Box 14">
                <a:extLst>
                  <a:ext uri="{FF2B5EF4-FFF2-40B4-BE49-F238E27FC236}">
                    <a16:creationId xmlns:a16="http://schemas.microsoft.com/office/drawing/2014/main" id="{83F05438-D385-38AB-20F4-7E9772D71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2" y="1681"/>
                <a:ext cx="3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/>
                  <a:t>R</a:t>
                </a:r>
                <a:r>
                  <a:rPr lang="he-IL" altLang="en-US" b="1" baseline="-25000"/>
                  <a:t>1</a:t>
                </a:r>
                <a:endParaRPr lang="en-US" altLang="en-US" b="1" baseline="-25000"/>
              </a:p>
            </p:txBody>
          </p:sp>
          <p:sp>
            <p:nvSpPr>
              <p:cNvPr id="21530" name="Text Box 16">
                <a:extLst>
                  <a:ext uri="{FF2B5EF4-FFF2-40B4-BE49-F238E27FC236}">
                    <a16:creationId xmlns:a16="http://schemas.microsoft.com/office/drawing/2014/main" id="{8A8764BF-320C-3212-5B41-2924413AF2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9" y="1200"/>
                <a:ext cx="4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/>
                  <a:t>O</a:t>
                </a:r>
                <a:endParaRPr lang="en-US" altLang="en-US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531" name="Line 17">
                <a:extLst>
                  <a:ext uri="{FF2B5EF4-FFF2-40B4-BE49-F238E27FC236}">
                    <a16:creationId xmlns:a16="http://schemas.microsoft.com/office/drawing/2014/main" id="{D6C3E25F-BC6D-5D09-6D07-79CC15218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073" y="1592"/>
                <a:ext cx="2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2" name="Line 18">
                <a:extLst>
                  <a:ext uri="{FF2B5EF4-FFF2-40B4-BE49-F238E27FC236}">
                    <a16:creationId xmlns:a16="http://schemas.microsoft.com/office/drawing/2014/main" id="{7AF74990-EE18-ADAE-44C6-44BD05236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1" y="1825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3" name="Text Box 19">
                <a:extLst>
                  <a:ext uri="{FF2B5EF4-FFF2-40B4-BE49-F238E27FC236}">
                    <a16:creationId xmlns:a16="http://schemas.microsoft.com/office/drawing/2014/main" id="{C3F1A14E-3D4D-958F-79D6-5F73875ACC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2" y="1681"/>
                <a:ext cx="53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CC3300"/>
                    </a:solidFill>
                  </a:rPr>
                  <a:t>OR</a:t>
                </a:r>
                <a:r>
                  <a:rPr lang="he-IL" altLang="en-US" b="1" baseline="-25000">
                    <a:solidFill>
                      <a:srgbClr val="CC3300"/>
                    </a:solidFill>
                  </a:rPr>
                  <a:t>2</a:t>
                </a:r>
                <a:endParaRPr lang="en-US" altLang="en-US" b="1" baseline="-25000">
                  <a:solidFill>
                    <a:srgbClr val="CC3300"/>
                  </a:solidFill>
                </a:endParaRPr>
              </a:p>
            </p:txBody>
          </p:sp>
        </p:grpSp>
        <p:grpSp>
          <p:nvGrpSpPr>
            <p:cNvPr id="5" name="Group 20">
              <a:extLst>
                <a:ext uri="{FF2B5EF4-FFF2-40B4-BE49-F238E27FC236}">
                  <a16:creationId xmlns:a16="http://schemas.microsoft.com/office/drawing/2014/main" id="{8EE87AA3-740C-E086-79BF-D4AF61B1A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233863"/>
              <a:ext cx="971550" cy="114300"/>
              <a:chOff x="2844" y="1392"/>
              <a:chExt cx="612" cy="72"/>
            </a:xfrm>
          </p:grpSpPr>
          <p:sp>
            <p:nvSpPr>
              <p:cNvPr id="21524" name="Line 21">
                <a:extLst>
                  <a:ext uri="{FF2B5EF4-FFF2-40B4-BE49-F238E27FC236}">
                    <a16:creationId xmlns:a16="http://schemas.microsoft.com/office/drawing/2014/main" id="{FDB51EB8-75B6-D93D-4D7D-EAADB7BF5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39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5" name="Line 22">
                <a:extLst>
                  <a:ext uri="{FF2B5EF4-FFF2-40B4-BE49-F238E27FC236}">
                    <a16:creationId xmlns:a16="http://schemas.microsoft.com/office/drawing/2014/main" id="{392BA8B0-FEC6-16F8-DD05-BEBF9084B6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4" y="1464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5">
              <a:extLst>
                <a:ext uri="{FF2B5EF4-FFF2-40B4-BE49-F238E27FC236}">
                  <a16:creationId xmlns:a16="http://schemas.microsoft.com/office/drawing/2014/main" id="{AFA3439D-1F78-D934-A360-759109EF90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800" y="3519488"/>
              <a:ext cx="2133600" cy="1447800"/>
              <a:chOff x="432" y="1327"/>
              <a:chExt cx="1344" cy="912"/>
            </a:xfrm>
          </p:grpSpPr>
          <p:sp>
            <p:nvSpPr>
              <p:cNvPr id="21516" name="Text Box 24">
                <a:extLst>
                  <a:ext uri="{FF2B5EF4-FFF2-40B4-BE49-F238E27FC236}">
                    <a16:creationId xmlns:a16="http://schemas.microsoft.com/office/drawing/2014/main" id="{20D4C424-A261-9BC6-D959-71CF64D170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" y="1681"/>
                <a:ext cx="2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C</a:t>
                </a:r>
              </a:p>
            </p:txBody>
          </p:sp>
          <p:sp>
            <p:nvSpPr>
              <p:cNvPr id="21517" name="Line 25">
                <a:extLst>
                  <a:ext uri="{FF2B5EF4-FFF2-40B4-BE49-F238E27FC236}">
                    <a16:creationId xmlns:a16="http://schemas.microsoft.com/office/drawing/2014/main" id="{4B4CF1E4-8F3C-07B9-F6C8-ADE587AF9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0" y="1825"/>
                <a:ext cx="2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8" name="Text Box 26">
                <a:extLst>
                  <a:ext uri="{FF2B5EF4-FFF2-40B4-BE49-F238E27FC236}">
                    <a16:creationId xmlns:a16="http://schemas.microsoft.com/office/drawing/2014/main" id="{2436C01E-1FBD-470C-C0B8-A172B2D505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8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/>
                  <a:t>R</a:t>
                </a:r>
                <a:r>
                  <a:rPr lang="he-IL" altLang="en-US" b="1" baseline="-25000"/>
                  <a:t>1</a:t>
                </a:r>
                <a:endParaRPr lang="en-US" altLang="en-US" b="1"/>
              </a:p>
            </p:txBody>
          </p:sp>
          <p:sp>
            <p:nvSpPr>
              <p:cNvPr id="21519" name="Line 28">
                <a:extLst>
                  <a:ext uri="{FF2B5EF4-FFF2-40B4-BE49-F238E27FC236}">
                    <a16:creationId xmlns:a16="http://schemas.microsoft.com/office/drawing/2014/main" id="{D6CCBCAB-9979-FCCE-97EC-A1D46F144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1119" y="1867"/>
                <a:ext cx="19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0" name="Line 29">
                <a:extLst>
                  <a:ext uri="{FF2B5EF4-FFF2-40B4-BE49-F238E27FC236}">
                    <a16:creationId xmlns:a16="http://schemas.microsoft.com/office/drawing/2014/main" id="{AF9189A6-109D-5A1B-BFDF-C9026B8B9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0" y="1553"/>
                <a:ext cx="183" cy="2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1" name="Text Box 30">
                <a:extLst>
                  <a:ext uri="{FF2B5EF4-FFF2-40B4-BE49-F238E27FC236}">
                    <a16:creationId xmlns:a16="http://schemas.microsoft.com/office/drawing/2014/main" id="{FC3CED15-095D-5346-D839-268F05DDFA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V="1">
                <a:off x="1296" y="1989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sz="2000" b="1">
                    <a:solidFill>
                      <a:schemeClr val="accent2"/>
                    </a:solidFill>
                  </a:rPr>
                  <a:t>HO</a:t>
                </a:r>
              </a:p>
            </p:txBody>
          </p:sp>
          <p:sp>
            <p:nvSpPr>
              <p:cNvPr id="21522" name="Text Box 31">
                <a:extLst>
                  <a:ext uri="{FF2B5EF4-FFF2-40B4-BE49-F238E27FC236}">
                    <a16:creationId xmlns:a16="http://schemas.microsoft.com/office/drawing/2014/main" id="{179649F1-08CC-AB28-4B0D-65F2486AD7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V="1">
                <a:off x="1212" y="1327"/>
                <a:ext cx="3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O</a:t>
                </a:r>
              </a:p>
            </p:txBody>
          </p:sp>
          <p:sp>
            <p:nvSpPr>
              <p:cNvPr id="21523" name="Line 32">
                <a:extLst>
                  <a:ext uri="{FF2B5EF4-FFF2-40B4-BE49-F238E27FC236}">
                    <a16:creationId xmlns:a16="http://schemas.microsoft.com/office/drawing/2014/main" id="{3F13EB31-D133-A614-1CF8-349536219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1" y="1520"/>
                <a:ext cx="184" cy="2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53" name="Text Box 33">
              <a:extLst>
                <a:ext uri="{FF2B5EF4-FFF2-40B4-BE49-F238E27FC236}">
                  <a16:creationId xmlns:a16="http://schemas.microsoft.com/office/drawing/2014/main" id="{A1C1024A-3CCA-F100-2E8C-0AF2F4CB82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4738688"/>
              <a:ext cx="996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 altLang="en-US" sz="1800" b="1">
                  <a:cs typeface="Arial" panose="020B0604020202020204" pitchFamily="34" charset="0"/>
                </a:rPr>
                <a:t>חומצה</a:t>
              </a:r>
            </a:p>
          </p:txBody>
        </p:sp>
        <p:sp>
          <p:nvSpPr>
            <p:cNvPr id="30758" name="Rectangle 38">
              <a:extLst>
                <a:ext uri="{FF2B5EF4-FFF2-40B4-BE49-F238E27FC236}">
                  <a16:creationId xmlns:a16="http://schemas.microsoft.com/office/drawing/2014/main" id="{5E3F8658-D95A-A119-1404-E388682B4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4052888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/>
                <a:t>+</a:t>
              </a:r>
              <a:r>
                <a:rPr lang="en-US" altLang="en-US" sz="2000" b="1">
                  <a:solidFill>
                    <a:schemeClr val="accent2"/>
                  </a:solidFill>
                </a:rPr>
                <a:t> </a:t>
              </a:r>
              <a:r>
                <a:rPr lang="en-US" altLang="en-US" b="1">
                  <a:solidFill>
                    <a:schemeClr val="accent2"/>
                  </a:solidFill>
                </a:rPr>
                <a:t>H</a:t>
              </a:r>
              <a:r>
                <a:rPr lang="en-US" altLang="en-US" sz="2000" b="1" baseline="-25000">
                  <a:solidFill>
                    <a:schemeClr val="accent2"/>
                  </a:solidFill>
                </a:rPr>
                <a:t>2</a:t>
              </a:r>
              <a:r>
                <a:rPr lang="en-US" altLang="en-US" b="1">
                  <a:solidFill>
                    <a:schemeClr val="accent2"/>
                  </a:solidFill>
                </a:rPr>
                <a:t>O</a:t>
              </a:r>
            </a:p>
          </p:txBody>
        </p:sp>
        <p:sp>
          <p:nvSpPr>
            <p:cNvPr id="30761" name="Rectangle 41">
              <a:extLst>
                <a:ext uri="{FF2B5EF4-FFF2-40B4-BE49-F238E27FC236}">
                  <a16:creationId xmlns:a16="http://schemas.microsoft.com/office/drawing/2014/main" id="{54495AB4-E26B-E809-AD92-EA6944A7C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4052888"/>
              <a:ext cx="14478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1515" name="Text Box 43">
            <a:extLst>
              <a:ext uri="{FF2B5EF4-FFF2-40B4-BE49-F238E27FC236}">
                <a16:creationId xmlns:a16="http://schemas.microsoft.com/office/drawing/2014/main" id="{34F47AE9-B6BD-E35E-053C-985CD0BB9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4465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altLang="en-US" sz="2800" b="1">
                <a:solidFill>
                  <a:srgbClr val="CC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א. איסטור</a:t>
            </a:r>
            <a:r>
              <a:rPr lang="he-IL" altLang="en-US" sz="2800" b="1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altLang="en-US" sz="2800" b="1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תגובה בין חומצה קרבוקסילית לבין כוהל. </a:t>
            </a:r>
            <a:br>
              <a:rPr lang="en-US" altLang="en-US" sz="2800" b="1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en-US" sz="2800" b="1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מתקבלים אסטר ומים.</a:t>
            </a:r>
            <a:endParaRPr lang="he-IL" altLang="en-US" sz="28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6" name="Text Box 104">
            <a:extLst>
              <a:ext uri="{FF2B5EF4-FFF2-40B4-BE49-F238E27FC236}">
                <a16:creationId xmlns:a16="http://schemas.microsoft.com/office/drawing/2014/main" id="{E81BEFF9-326B-6A7A-A494-BE04CA083992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371600" y="228600"/>
            <a:ext cx="6324600" cy="97631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איזה חומר יתקבל בתגובה בין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CH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3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OH </a:t>
            </a:r>
            <a:r>
              <a:rPr kumimoji="0" lang="he-IL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 לבין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CH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3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CH</a:t>
            </a:r>
            <a:r>
              <a:rPr kumimoji="0" lang="he-IL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2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COOH</a:t>
            </a:r>
            <a:endParaRPr kumimoji="0" lang="he-IL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BE390C4F-8238-B511-70A0-D735134E5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8600" y="4003675"/>
            <a:ext cx="8382000" cy="1863725"/>
            <a:chOff x="228600" y="4003675"/>
            <a:chExt cx="8382000" cy="1863725"/>
          </a:xfrm>
        </p:grpSpPr>
        <p:grpSp>
          <p:nvGrpSpPr>
            <p:cNvPr id="2" name="Group 37">
              <a:extLst>
                <a:ext uri="{FF2B5EF4-FFF2-40B4-BE49-F238E27FC236}">
                  <a16:creationId xmlns:a16="http://schemas.microsoft.com/office/drawing/2014/main" id="{C4959404-4325-D515-359E-552A3A95AD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9850" y="4724400"/>
              <a:ext cx="2343150" cy="1066800"/>
              <a:chOff x="1644" y="2976"/>
              <a:chExt cx="1476" cy="672"/>
            </a:xfrm>
          </p:grpSpPr>
          <p:sp>
            <p:nvSpPr>
              <p:cNvPr id="22596" name="Text Box 38">
                <a:extLst>
                  <a:ext uri="{FF2B5EF4-FFF2-40B4-BE49-F238E27FC236}">
                    <a16:creationId xmlns:a16="http://schemas.microsoft.com/office/drawing/2014/main" id="{3C2AD68A-E7FB-E1F1-7386-BEE301626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1" y="3417"/>
                <a:ext cx="102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he-IL" altLang="en-US" sz="1800" b="1">
                    <a:solidFill>
                      <a:srgbClr val="CC3300"/>
                    </a:solidFill>
                    <a:cs typeface="Arial" panose="020B0604020202020204" pitchFamily="34" charset="0"/>
                  </a:rPr>
                  <a:t>כוהל</a:t>
                </a:r>
              </a:p>
            </p:txBody>
          </p:sp>
          <p:sp>
            <p:nvSpPr>
              <p:cNvPr id="22597" name="Text Box 39">
                <a:extLst>
                  <a:ext uri="{FF2B5EF4-FFF2-40B4-BE49-F238E27FC236}">
                    <a16:creationId xmlns:a16="http://schemas.microsoft.com/office/drawing/2014/main" id="{93B0276A-9E3C-545B-DBA8-8696E0610F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7" y="2995"/>
                <a:ext cx="54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endParaRPr lang="en-US" altLang="en-US" b="1" baseline="-25000">
                  <a:solidFill>
                    <a:srgbClr val="CC3300"/>
                  </a:solidFill>
                </a:endParaRPr>
              </a:p>
            </p:txBody>
          </p:sp>
          <p:sp>
            <p:nvSpPr>
              <p:cNvPr id="22598" name="Text Box 40">
                <a:extLst>
                  <a:ext uri="{FF2B5EF4-FFF2-40B4-BE49-F238E27FC236}">
                    <a16:creationId xmlns:a16="http://schemas.microsoft.com/office/drawing/2014/main" id="{5D28B5A8-D4CE-C024-92AB-7455CDCB18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2976"/>
                <a:ext cx="12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accent2"/>
                    </a:solidFill>
                  </a:rPr>
                  <a:t>H </a:t>
                </a:r>
                <a:r>
                  <a:rPr lang="en-US" altLang="en-US" b="1">
                    <a:solidFill>
                      <a:srgbClr val="CC3300"/>
                    </a:solidFill>
                  </a:rPr>
                  <a:t>O </a:t>
                </a:r>
                <a:r>
                  <a:rPr lang="en-US" altLang="en-US" sz="2000" b="1"/>
                  <a:t>CH</a:t>
                </a:r>
                <a:r>
                  <a:rPr lang="en-US" altLang="en-US" sz="2000" b="1" baseline="-25000"/>
                  <a:t>2 </a:t>
                </a:r>
                <a:r>
                  <a:rPr lang="en-US" altLang="en-US" sz="2000" b="1"/>
                  <a:t>CH</a:t>
                </a:r>
                <a:r>
                  <a:rPr lang="en-US" altLang="en-US" sz="2000" b="1" baseline="-25000"/>
                  <a:t>3</a:t>
                </a:r>
              </a:p>
            </p:txBody>
          </p:sp>
          <p:sp>
            <p:nvSpPr>
              <p:cNvPr id="22599" name="Line 41">
                <a:extLst>
                  <a:ext uri="{FF2B5EF4-FFF2-40B4-BE49-F238E27FC236}">
                    <a16:creationId xmlns:a16="http://schemas.microsoft.com/office/drawing/2014/main" id="{51C85CCA-8178-B370-EFE1-789553CE3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5" y="3144"/>
                <a:ext cx="146" cy="0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0" name="Text Box 42">
                <a:extLst>
                  <a:ext uri="{FF2B5EF4-FFF2-40B4-BE49-F238E27FC236}">
                    <a16:creationId xmlns:a16="http://schemas.microsoft.com/office/drawing/2014/main" id="{188ADAB7-5171-0268-AA21-C2EE164BE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" y="3003"/>
                <a:ext cx="36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+</a:t>
                </a:r>
              </a:p>
            </p:txBody>
          </p:sp>
        </p:grpSp>
        <p:grpSp>
          <p:nvGrpSpPr>
            <p:cNvPr id="3" name="Group 43">
              <a:extLst>
                <a:ext uri="{FF2B5EF4-FFF2-40B4-BE49-F238E27FC236}">
                  <a16:creationId xmlns:a16="http://schemas.microsoft.com/office/drawing/2014/main" id="{D53B9678-ADCB-E5F3-3026-5F6E445BEE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0" y="4052888"/>
              <a:ext cx="1198563" cy="1738313"/>
              <a:chOff x="3984" y="1231"/>
              <a:chExt cx="755" cy="1095"/>
            </a:xfrm>
          </p:grpSpPr>
          <p:sp>
            <p:nvSpPr>
              <p:cNvPr id="22594" name="Rectangle 44">
                <a:extLst>
                  <a:ext uri="{FF2B5EF4-FFF2-40B4-BE49-F238E27FC236}">
                    <a16:creationId xmlns:a16="http://schemas.microsoft.com/office/drawing/2014/main" id="{526E44F5-746E-0978-76FD-9D8FF618D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3" y="1231"/>
                <a:ext cx="646" cy="72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95" name="Text Box 45">
                <a:extLst>
                  <a:ext uri="{FF2B5EF4-FFF2-40B4-BE49-F238E27FC236}">
                    <a16:creationId xmlns:a16="http://schemas.microsoft.com/office/drawing/2014/main" id="{E4882FBC-33A3-CFEE-6FF9-44E7EE94F8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2095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he-IL" altLang="en-US" sz="1800" b="1">
                    <a:cs typeface="Arial" panose="020B0604020202020204" pitchFamily="34" charset="0"/>
                  </a:rPr>
                  <a:t>אסטר</a:t>
                </a:r>
              </a:p>
            </p:txBody>
          </p:sp>
        </p:grpSp>
        <p:grpSp>
          <p:nvGrpSpPr>
            <p:cNvPr id="4" name="Group 46">
              <a:extLst>
                <a:ext uri="{FF2B5EF4-FFF2-40B4-BE49-F238E27FC236}">
                  <a16:creationId xmlns:a16="http://schemas.microsoft.com/office/drawing/2014/main" id="{B64BCE36-5E01-0B1D-5121-F94A74A5E3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0200" y="4003675"/>
              <a:ext cx="3155950" cy="1220788"/>
              <a:chOff x="3408" y="2522"/>
              <a:chExt cx="1988" cy="769"/>
            </a:xfrm>
          </p:grpSpPr>
          <p:sp>
            <p:nvSpPr>
              <p:cNvPr id="22586" name="Text Box 47">
                <a:extLst>
                  <a:ext uri="{FF2B5EF4-FFF2-40B4-BE49-F238E27FC236}">
                    <a16:creationId xmlns:a16="http://schemas.microsoft.com/office/drawing/2014/main" id="{9C43ECFB-9F7B-587C-CAFE-0B5BF82B66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9" y="3003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/>
                  <a:t>C</a:t>
                </a:r>
              </a:p>
            </p:txBody>
          </p:sp>
          <p:sp>
            <p:nvSpPr>
              <p:cNvPr id="22587" name="Line 48">
                <a:extLst>
                  <a:ext uri="{FF2B5EF4-FFF2-40B4-BE49-F238E27FC236}">
                    <a16:creationId xmlns:a16="http://schemas.microsoft.com/office/drawing/2014/main" id="{ED41494B-9BBB-58AE-9437-E16A42FD6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973" y="2906"/>
                <a:ext cx="2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8" name="Line 49">
                <a:extLst>
                  <a:ext uri="{FF2B5EF4-FFF2-40B4-BE49-F238E27FC236}">
                    <a16:creationId xmlns:a16="http://schemas.microsoft.com/office/drawing/2014/main" id="{8BFEA216-5F38-F8B0-DCE5-F55A447E72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9" y="314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9" name="Text Box 50">
                <a:extLst>
                  <a:ext uri="{FF2B5EF4-FFF2-40B4-BE49-F238E27FC236}">
                    <a16:creationId xmlns:a16="http://schemas.microsoft.com/office/drawing/2014/main" id="{5D0422FF-3AD4-3686-AF12-DB3C217C14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3003"/>
                <a:ext cx="39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sz="1800" b="1"/>
                  <a:t>CH</a:t>
                </a:r>
                <a:r>
                  <a:rPr lang="en-US" altLang="en-US" sz="1800" b="1" baseline="-25000"/>
                  <a:t>3</a:t>
                </a:r>
              </a:p>
            </p:txBody>
          </p:sp>
          <p:sp>
            <p:nvSpPr>
              <p:cNvPr id="22590" name="Text Box 51">
                <a:extLst>
                  <a:ext uri="{FF2B5EF4-FFF2-40B4-BE49-F238E27FC236}">
                    <a16:creationId xmlns:a16="http://schemas.microsoft.com/office/drawing/2014/main" id="{D5076A61-1576-2EC2-2F28-2140D5102A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5" y="2522"/>
                <a:ext cx="4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/>
                  <a:t>O</a:t>
                </a:r>
                <a:endParaRPr lang="en-US" altLang="en-US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2591" name="Line 52">
                <a:extLst>
                  <a:ext uri="{FF2B5EF4-FFF2-40B4-BE49-F238E27FC236}">
                    <a16:creationId xmlns:a16="http://schemas.microsoft.com/office/drawing/2014/main" id="{AE1338FB-6881-6B95-0F2C-5B0DA4AF5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929" y="2914"/>
                <a:ext cx="2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2" name="Line 53">
                <a:extLst>
                  <a:ext uri="{FF2B5EF4-FFF2-40B4-BE49-F238E27FC236}">
                    <a16:creationId xmlns:a16="http://schemas.microsoft.com/office/drawing/2014/main" id="{B73286AE-D3B2-C756-4212-2B0771693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7" y="314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3" name="Text Box 54">
                <a:extLst>
                  <a:ext uri="{FF2B5EF4-FFF2-40B4-BE49-F238E27FC236}">
                    <a16:creationId xmlns:a16="http://schemas.microsoft.com/office/drawing/2014/main" id="{AC3F8F5A-FCBE-8E77-65D0-E623A64C7D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2976"/>
                <a:ext cx="11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CC3300"/>
                    </a:solidFill>
                  </a:rPr>
                  <a:t>O </a:t>
                </a:r>
                <a:r>
                  <a:rPr lang="en-US" altLang="en-US" sz="2000" b="1"/>
                  <a:t>CH</a:t>
                </a:r>
                <a:r>
                  <a:rPr lang="en-US" altLang="en-US" sz="2000" b="1" baseline="-25000"/>
                  <a:t>2 </a:t>
                </a:r>
                <a:r>
                  <a:rPr lang="en-US" altLang="en-US" sz="2000" b="1"/>
                  <a:t>CH</a:t>
                </a:r>
                <a:r>
                  <a:rPr lang="en-US" altLang="en-US" sz="2000" b="1" baseline="-25000"/>
                  <a:t>3</a:t>
                </a:r>
              </a:p>
            </p:txBody>
          </p:sp>
        </p:grpSp>
        <p:grpSp>
          <p:nvGrpSpPr>
            <p:cNvPr id="5" name="Group 55">
              <a:extLst>
                <a:ext uri="{FF2B5EF4-FFF2-40B4-BE49-F238E27FC236}">
                  <a16:creationId xmlns:a16="http://schemas.microsoft.com/office/drawing/2014/main" id="{0E6FD9CA-2730-DF5D-0D7E-1A24E6EF2C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600" y="4919663"/>
              <a:ext cx="590550" cy="109538"/>
              <a:chOff x="2844" y="1392"/>
              <a:chExt cx="612" cy="72"/>
            </a:xfrm>
          </p:grpSpPr>
          <p:sp>
            <p:nvSpPr>
              <p:cNvPr id="22584" name="Line 56">
                <a:extLst>
                  <a:ext uri="{FF2B5EF4-FFF2-40B4-BE49-F238E27FC236}">
                    <a16:creationId xmlns:a16="http://schemas.microsoft.com/office/drawing/2014/main" id="{7C863109-F58C-E892-6DC3-C9C66035FB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39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5" name="Line 57">
                <a:extLst>
                  <a:ext uri="{FF2B5EF4-FFF2-40B4-BE49-F238E27FC236}">
                    <a16:creationId xmlns:a16="http://schemas.microsoft.com/office/drawing/2014/main" id="{6311DA63-8CED-E6B7-3524-6FACCC3E0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4" y="1464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8">
              <a:extLst>
                <a:ext uri="{FF2B5EF4-FFF2-40B4-BE49-F238E27FC236}">
                  <a16:creationId xmlns:a16="http://schemas.microsoft.com/office/drawing/2014/main" id="{8F6E50A0-4DF9-3362-B606-469F7011B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205288"/>
              <a:ext cx="2362200" cy="1447800"/>
              <a:chOff x="432" y="1327"/>
              <a:chExt cx="1344" cy="912"/>
            </a:xfrm>
          </p:grpSpPr>
          <p:sp>
            <p:nvSpPr>
              <p:cNvPr id="22576" name="Text Box 59">
                <a:extLst>
                  <a:ext uri="{FF2B5EF4-FFF2-40B4-BE49-F238E27FC236}">
                    <a16:creationId xmlns:a16="http://schemas.microsoft.com/office/drawing/2014/main" id="{AA6326D0-78C5-1B06-C481-14428D0446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" y="1681"/>
                <a:ext cx="2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C</a:t>
                </a:r>
              </a:p>
            </p:txBody>
          </p:sp>
          <p:sp>
            <p:nvSpPr>
              <p:cNvPr id="22577" name="Line 60">
                <a:extLst>
                  <a:ext uri="{FF2B5EF4-FFF2-40B4-BE49-F238E27FC236}">
                    <a16:creationId xmlns:a16="http://schemas.microsoft.com/office/drawing/2014/main" id="{B90CB0C4-834A-DDCD-D466-D275FCEDBC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0" y="1825"/>
                <a:ext cx="2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8" name="Text Box 61">
                <a:extLst>
                  <a:ext uri="{FF2B5EF4-FFF2-40B4-BE49-F238E27FC236}">
                    <a16:creationId xmlns:a16="http://schemas.microsoft.com/office/drawing/2014/main" id="{202623A9-CFE1-3064-B5E9-16BE85E422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81"/>
                <a:ext cx="36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sz="1800" b="1"/>
                  <a:t>CH</a:t>
                </a:r>
                <a:r>
                  <a:rPr lang="en-US" altLang="en-US" sz="1800" b="1" baseline="-25000"/>
                  <a:t>3</a:t>
                </a:r>
                <a:endParaRPr lang="en-US" altLang="en-US" sz="1800" b="1"/>
              </a:p>
            </p:txBody>
          </p:sp>
          <p:sp>
            <p:nvSpPr>
              <p:cNvPr id="22579" name="Line 62">
                <a:extLst>
                  <a:ext uri="{FF2B5EF4-FFF2-40B4-BE49-F238E27FC236}">
                    <a16:creationId xmlns:a16="http://schemas.microsoft.com/office/drawing/2014/main" id="{4DDD2779-DA4D-1CC6-BA8D-58BF257FF5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1119" y="1867"/>
                <a:ext cx="19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0" name="Line 63">
                <a:extLst>
                  <a:ext uri="{FF2B5EF4-FFF2-40B4-BE49-F238E27FC236}">
                    <a16:creationId xmlns:a16="http://schemas.microsoft.com/office/drawing/2014/main" id="{372EA7F9-721B-470A-90AD-D44705977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0" y="1553"/>
                <a:ext cx="183" cy="2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1" name="Text Box 64">
                <a:extLst>
                  <a:ext uri="{FF2B5EF4-FFF2-40B4-BE49-F238E27FC236}">
                    <a16:creationId xmlns:a16="http://schemas.microsoft.com/office/drawing/2014/main" id="{31A06368-173D-195F-6911-CF24DD1AF6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V="1">
                <a:off x="1296" y="1989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sz="2000" b="1">
                    <a:solidFill>
                      <a:schemeClr val="accent2"/>
                    </a:solidFill>
                  </a:rPr>
                  <a:t>HO</a:t>
                </a:r>
              </a:p>
            </p:txBody>
          </p:sp>
          <p:sp>
            <p:nvSpPr>
              <p:cNvPr id="22582" name="Text Box 65">
                <a:extLst>
                  <a:ext uri="{FF2B5EF4-FFF2-40B4-BE49-F238E27FC236}">
                    <a16:creationId xmlns:a16="http://schemas.microsoft.com/office/drawing/2014/main" id="{13A8280A-26E5-DFD0-E10F-99130E6DD2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V="1">
                <a:off x="1212" y="1327"/>
                <a:ext cx="3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O</a:t>
                </a:r>
              </a:p>
            </p:txBody>
          </p:sp>
          <p:sp>
            <p:nvSpPr>
              <p:cNvPr id="22583" name="Line 66">
                <a:extLst>
                  <a:ext uri="{FF2B5EF4-FFF2-40B4-BE49-F238E27FC236}">
                    <a16:creationId xmlns:a16="http://schemas.microsoft.com/office/drawing/2014/main" id="{FF53C538-F3C3-CD5A-BFE8-BEC7B54C0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1" y="1520"/>
                <a:ext cx="184" cy="2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59" name="Text Box 67">
              <a:extLst>
                <a:ext uri="{FF2B5EF4-FFF2-40B4-BE49-F238E27FC236}">
                  <a16:creationId xmlns:a16="http://schemas.microsoft.com/office/drawing/2014/main" id="{C124E5B6-EEE7-1BD8-50C3-EE78815FA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5424488"/>
              <a:ext cx="996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 altLang="en-US" sz="1800" b="1">
                  <a:cs typeface="Arial" panose="020B0604020202020204" pitchFamily="34" charset="0"/>
                </a:rPr>
                <a:t>חומצה</a:t>
              </a:r>
            </a:p>
          </p:txBody>
        </p:sp>
        <p:sp>
          <p:nvSpPr>
            <p:cNvPr id="33860" name="Rectangle 68">
              <a:extLst>
                <a:ext uri="{FF2B5EF4-FFF2-40B4-BE49-F238E27FC236}">
                  <a16:creationId xmlns:a16="http://schemas.microsoft.com/office/drawing/2014/main" id="{07BEB366-2EA4-11BC-955D-184E1966F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5410200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/>
                <a:t>+</a:t>
              </a:r>
              <a:r>
                <a:rPr lang="en-US" altLang="en-US" sz="2000" b="1">
                  <a:solidFill>
                    <a:schemeClr val="accent2"/>
                  </a:solidFill>
                </a:rPr>
                <a:t> </a:t>
              </a:r>
              <a:r>
                <a:rPr lang="en-US" altLang="en-US" b="1">
                  <a:solidFill>
                    <a:schemeClr val="accent2"/>
                  </a:solidFill>
                </a:rPr>
                <a:t>H</a:t>
              </a:r>
              <a:r>
                <a:rPr lang="en-US" altLang="en-US" sz="2000" b="1" baseline="-25000">
                  <a:solidFill>
                    <a:schemeClr val="accent2"/>
                  </a:solidFill>
                </a:rPr>
                <a:t>2</a:t>
              </a:r>
              <a:r>
                <a:rPr lang="en-US" altLang="en-US" b="1">
                  <a:solidFill>
                    <a:schemeClr val="accent2"/>
                  </a:solidFill>
                </a:rPr>
                <a:t>O</a:t>
              </a:r>
            </a:p>
          </p:txBody>
        </p:sp>
        <p:sp>
          <p:nvSpPr>
            <p:cNvPr id="33861" name="Rectangle 69">
              <a:extLst>
                <a:ext uri="{FF2B5EF4-FFF2-40B4-BE49-F238E27FC236}">
                  <a16:creationId xmlns:a16="http://schemas.microsoft.com/office/drawing/2014/main" id="{2513BD50-74FB-9999-C6D6-C3BB3FCF0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38688"/>
              <a:ext cx="14478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862" name="Text Box 70">
            <a:extLst>
              <a:ext uri="{FF2B5EF4-FFF2-40B4-BE49-F238E27FC236}">
                <a16:creationId xmlns:a16="http://schemas.microsoft.com/office/drawing/2014/main" id="{ABE13A59-412D-475D-D54C-A54B0A0016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00400"/>
            <a:ext cx="63246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altLang="en-US" sz="2800" b="1">
                <a:solidFill>
                  <a:srgbClr val="CC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איזה חומר יתקבל בתגובה בין</a:t>
            </a:r>
            <a:endParaRPr lang="en-US" altLang="en-US" sz="2800" b="1">
              <a:solidFill>
                <a:srgbClr val="CC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>
              <a:spcBef>
                <a:spcPct val="50000"/>
              </a:spcBef>
            </a:pPr>
            <a:r>
              <a:rPr lang="en-US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CH</a:t>
            </a:r>
            <a:r>
              <a:rPr lang="en-US" altLang="en-US" sz="2000" b="1" baseline="-25000">
                <a:latin typeface="David" panose="020E0502060401010101" pitchFamily="34" charset="-79"/>
                <a:cs typeface="David" panose="020E0502060401010101" pitchFamily="34" charset="-79"/>
              </a:rPr>
              <a:t>3 </a:t>
            </a:r>
            <a:r>
              <a:rPr lang="en-US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CH</a:t>
            </a:r>
            <a:r>
              <a:rPr lang="en-US" altLang="en-US" sz="2000" b="1" baseline="-25000"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r>
              <a:rPr lang="en-US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OH </a:t>
            </a:r>
            <a: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  לבין </a:t>
            </a:r>
            <a:r>
              <a:rPr lang="en-US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CH</a:t>
            </a:r>
            <a:r>
              <a:rPr lang="en-US" altLang="en-US" sz="2000" b="1" baseline="-25000">
                <a:latin typeface="David" panose="020E0502060401010101" pitchFamily="34" charset="-79"/>
                <a:cs typeface="David" panose="020E0502060401010101" pitchFamily="34" charset="-79"/>
              </a:rPr>
              <a:t>3</a:t>
            </a:r>
            <a:r>
              <a:rPr lang="en-US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COOH</a:t>
            </a:r>
            <a:endParaRPr lang="he-IL" altLang="en-US" sz="2000" b="1" baseline="-25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3899" name="Rectangle 107">
            <a:extLst>
              <a:ext uri="{FF2B5EF4-FFF2-40B4-BE49-F238E27FC236}">
                <a16:creationId xmlns:a16="http://schemas.microsoft.com/office/drawing/2014/main" id="{7A482F68-6011-929F-ECF0-DACB24FAC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6248400"/>
            <a:ext cx="226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latin typeface="+mj-lt"/>
                <a:ea typeface="Times New Roman (Hebrew)" pitchFamily="26" charset="0"/>
                <a:cs typeface="Arial" pitchFamily="34" charset="0"/>
              </a:rPr>
              <a:t>CH</a:t>
            </a:r>
            <a:r>
              <a:rPr lang="en-US" sz="2000" b="1" baseline="-25000">
                <a:latin typeface="+mj-lt"/>
                <a:ea typeface="Times New Roman (Hebrew)" pitchFamily="26" charset="0"/>
                <a:cs typeface="Arial" pitchFamily="34" charset="0"/>
              </a:rPr>
              <a:t>3 </a:t>
            </a:r>
            <a:r>
              <a:rPr lang="en-US" sz="2000" b="1">
                <a:latin typeface="+mj-lt"/>
                <a:ea typeface="Times New Roman (Hebrew)" pitchFamily="26" charset="0"/>
                <a:cs typeface="Arial" pitchFamily="34" charset="0"/>
              </a:rPr>
              <a:t>CH</a:t>
            </a:r>
            <a:r>
              <a:rPr lang="en-US" sz="2000" b="1" baseline="-25000">
                <a:latin typeface="+mj-lt"/>
                <a:ea typeface="Times New Roman (Hebrew)" pitchFamily="26" charset="0"/>
                <a:cs typeface="Arial" pitchFamily="34" charset="0"/>
              </a:rPr>
              <a:t>2</a:t>
            </a:r>
            <a:r>
              <a:rPr lang="en-US" sz="2000" b="1">
                <a:latin typeface="+mj-lt"/>
                <a:ea typeface="Times New Roman (Hebrew)" pitchFamily="26" charset="0"/>
                <a:cs typeface="Arial" pitchFamily="34" charset="0"/>
              </a:rPr>
              <a:t>COOCH</a:t>
            </a:r>
            <a:r>
              <a:rPr lang="en-US" sz="2000" b="1" baseline="-25000">
                <a:latin typeface="+mj-lt"/>
                <a:ea typeface="Times New Roman (Hebrew)" pitchFamily="26" charset="0"/>
                <a:cs typeface="Arial" pitchFamily="34" charset="0"/>
              </a:rPr>
              <a:t>3 </a:t>
            </a:r>
            <a:endParaRPr lang="en-US" sz="2000" b="1">
              <a:latin typeface="+mj-lt"/>
              <a:ea typeface="Times New Roman (Hebrew)" pitchFamily="26" charset="0"/>
              <a:cs typeface="Arial" pitchFamily="34" charset="0"/>
            </a:endParaRPr>
          </a:p>
        </p:txBody>
      </p:sp>
      <p:sp>
        <p:nvSpPr>
          <p:cNvPr id="33900" name="Rectangle 108">
            <a:extLst>
              <a:ext uri="{FF2B5EF4-FFF2-40B4-BE49-F238E27FC236}">
                <a16:creationId xmlns:a16="http://schemas.microsoft.com/office/drawing/2014/main" id="{BE5E4DF3-9148-22B3-C24F-EF74C636F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5" y="6248400"/>
            <a:ext cx="226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  <a:ea typeface="Times New Roman (Hebrew)" pitchFamily="26" charset="0"/>
                <a:cs typeface="Arial" pitchFamily="34" charset="0"/>
              </a:rPr>
              <a:t>CH</a:t>
            </a:r>
            <a:r>
              <a:rPr lang="en-US" sz="2000" b="1" baseline="-25000" dirty="0">
                <a:latin typeface="+mj-lt"/>
                <a:ea typeface="Times New Roman (Hebrew)" pitchFamily="26" charset="0"/>
                <a:cs typeface="Arial" pitchFamily="34" charset="0"/>
              </a:rPr>
              <a:t>3 </a:t>
            </a:r>
            <a:r>
              <a:rPr lang="en-US" sz="2000" b="1" dirty="0">
                <a:latin typeface="+mj-lt"/>
                <a:ea typeface="Times New Roman (Hebrew)" pitchFamily="26" charset="0"/>
                <a:cs typeface="Arial" pitchFamily="34" charset="0"/>
              </a:rPr>
              <a:t>CH</a:t>
            </a:r>
            <a:r>
              <a:rPr lang="en-US" sz="2000" b="1" baseline="-25000" dirty="0">
                <a:latin typeface="+mj-lt"/>
                <a:ea typeface="Times New Roman (Hebrew)" pitchFamily="26" charset="0"/>
                <a:cs typeface="Arial" pitchFamily="34" charset="0"/>
              </a:rPr>
              <a:t>2</a:t>
            </a:r>
            <a:r>
              <a:rPr lang="en-US" sz="2000" b="1" dirty="0">
                <a:latin typeface="+mj-lt"/>
                <a:ea typeface="Times New Roman (Hebrew)" pitchFamily="26" charset="0"/>
                <a:cs typeface="Arial" pitchFamily="34" charset="0"/>
              </a:rPr>
              <a:t>OCOCH</a:t>
            </a:r>
            <a:r>
              <a:rPr lang="en-US" sz="2000" b="1" baseline="-25000" dirty="0">
                <a:latin typeface="+mj-lt"/>
                <a:ea typeface="Times New Roman (Hebrew)" pitchFamily="26" charset="0"/>
                <a:cs typeface="Arial" pitchFamily="34" charset="0"/>
              </a:rPr>
              <a:t>3 </a:t>
            </a:r>
            <a:endParaRPr lang="en-US" sz="2000" b="1" dirty="0">
              <a:latin typeface="+mj-lt"/>
              <a:ea typeface="Times New Roman (Hebrew)" pitchFamily="26" charset="0"/>
              <a:cs typeface="Arial" pitchFamily="34" charset="0"/>
            </a:endParaRPr>
          </a:p>
        </p:txBody>
      </p:sp>
      <p:sp>
        <p:nvSpPr>
          <p:cNvPr id="33901" name="Line 109">
            <a:extLst>
              <a:ext uri="{FF2B5EF4-FFF2-40B4-BE49-F238E27FC236}">
                <a16:creationId xmlns:a16="http://schemas.microsoft.com/office/drawing/2014/main" id="{8E111504-2039-EAB0-582E-CEF48DBB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2743200"/>
            <a:ext cx="34290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02" name="Line 110">
            <a:extLst>
              <a:ext uri="{FF2B5EF4-FFF2-40B4-BE49-F238E27FC236}">
                <a16:creationId xmlns:a16="http://schemas.microsoft.com/office/drawing/2014/main" id="{27261DCE-DC71-A9FA-8C22-5A9061991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5334000"/>
            <a:ext cx="48418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10EEB9FC-AF93-B040-30A5-160A3EF6A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0025" y="1031875"/>
            <a:ext cx="8718550" cy="1787526"/>
            <a:chOff x="200025" y="1031875"/>
            <a:chExt cx="8718550" cy="1787526"/>
          </a:xfrm>
        </p:grpSpPr>
        <p:grpSp>
          <p:nvGrpSpPr>
            <p:cNvPr id="7" name="Group 71">
              <a:extLst>
                <a:ext uri="{FF2B5EF4-FFF2-40B4-BE49-F238E27FC236}">
                  <a16:creationId xmlns:a16="http://schemas.microsoft.com/office/drawing/2014/main" id="{A30F4908-3F84-D509-4DB2-277084B11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4650" y="1782763"/>
              <a:ext cx="2343150" cy="1036638"/>
              <a:chOff x="1644" y="2995"/>
              <a:chExt cx="1476" cy="653"/>
            </a:xfrm>
          </p:grpSpPr>
          <p:sp>
            <p:nvSpPr>
              <p:cNvPr id="22573" name="Text Box 72">
                <a:extLst>
                  <a:ext uri="{FF2B5EF4-FFF2-40B4-BE49-F238E27FC236}">
                    <a16:creationId xmlns:a16="http://schemas.microsoft.com/office/drawing/2014/main" id="{507B5212-AEA6-0A2B-7AE6-C51DB49329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1" y="3417"/>
                <a:ext cx="102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he-IL" altLang="en-US" sz="1800" b="1">
                    <a:solidFill>
                      <a:srgbClr val="CC3300"/>
                    </a:solidFill>
                    <a:cs typeface="Arial" panose="020B0604020202020204" pitchFamily="34" charset="0"/>
                  </a:rPr>
                  <a:t>כוהל</a:t>
                </a:r>
              </a:p>
            </p:txBody>
          </p:sp>
          <p:sp>
            <p:nvSpPr>
              <p:cNvPr id="22574" name="Text Box 73">
                <a:extLst>
                  <a:ext uri="{FF2B5EF4-FFF2-40B4-BE49-F238E27FC236}">
                    <a16:creationId xmlns:a16="http://schemas.microsoft.com/office/drawing/2014/main" id="{846B217C-2EEB-723A-4297-2BAC3AE0F9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7" y="2995"/>
                <a:ext cx="54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endParaRPr lang="en-US" altLang="en-US" b="1" baseline="-25000">
                  <a:solidFill>
                    <a:srgbClr val="CC3300"/>
                  </a:solidFill>
                </a:endParaRPr>
              </a:p>
            </p:txBody>
          </p:sp>
          <p:sp>
            <p:nvSpPr>
              <p:cNvPr id="22575" name="Text Box 76">
                <a:extLst>
                  <a:ext uri="{FF2B5EF4-FFF2-40B4-BE49-F238E27FC236}">
                    <a16:creationId xmlns:a16="http://schemas.microsoft.com/office/drawing/2014/main" id="{BD5E3955-2A60-4005-D1EF-BCA18FDCA0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" y="3003"/>
                <a:ext cx="36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+</a:t>
                </a:r>
              </a:p>
            </p:txBody>
          </p:sp>
        </p:grpSp>
        <p:grpSp>
          <p:nvGrpSpPr>
            <p:cNvPr id="8" name="Group 77">
              <a:extLst>
                <a:ext uri="{FF2B5EF4-FFF2-40B4-BE49-F238E27FC236}">
                  <a16:creationId xmlns:a16="http://schemas.microsoft.com/office/drawing/2014/main" id="{2F2D857D-6BBB-0798-8FCE-532F535B18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0800" y="1081088"/>
              <a:ext cx="1198563" cy="1738313"/>
              <a:chOff x="3984" y="1231"/>
              <a:chExt cx="755" cy="1095"/>
            </a:xfrm>
          </p:grpSpPr>
          <p:sp>
            <p:nvSpPr>
              <p:cNvPr id="22571" name="Rectangle 78">
                <a:extLst>
                  <a:ext uri="{FF2B5EF4-FFF2-40B4-BE49-F238E27FC236}">
                    <a16:creationId xmlns:a16="http://schemas.microsoft.com/office/drawing/2014/main" id="{D434C2C1-9E1F-2F41-BCAE-45BCBC4E5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3" y="1231"/>
                <a:ext cx="646" cy="72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72" name="Text Box 79">
                <a:extLst>
                  <a:ext uri="{FF2B5EF4-FFF2-40B4-BE49-F238E27FC236}">
                    <a16:creationId xmlns:a16="http://schemas.microsoft.com/office/drawing/2014/main" id="{72B30C0C-2A9C-0925-C61E-DC1D218087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2095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he-IL" altLang="en-US" sz="1800" b="1">
                    <a:cs typeface="Arial" panose="020B0604020202020204" pitchFamily="34" charset="0"/>
                  </a:rPr>
                  <a:t>אסטר</a:t>
                </a:r>
              </a:p>
            </p:txBody>
          </p:sp>
        </p:grpSp>
        <p:grpSp>
          <p:nvGrpSpPr>
            <p:cNvPr id="9" name="Group 106">
              <a:extLst>
                <a:ext uri="{FF2B5EF4-FFF2-40B4-BE49-F238E27FC236}">
                  <a16:creationId xmlns:a16="http://schemas.microsoft.com/office/drawing/2014/main" id="{15F865A3-77E5-0E16-53DF-DEA34D5452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0200" y="1031875"/>
              <a:ext cx="3460750" cy="1220788"/>
              <a:chOff x="3408" y="650"/>
              <a:chExt cx="2180" cy="769"/>
            </a:xfrm>
          </p:grpSpPr>
          <p:sp>
            <p:nvSpPr>
              <p:cNvPr id="22563" name="Text Box 81">
                <a:extLst>
                  <a:ext uri="{FF2B5EF4-FFF2-40B4-BE49-F238E27FC236}">
                    <a16:creationId xmlns:a16="http://schemas.microsoft.com/office/drawing/2014/main" id="{24250738-AB57-4B0E-A1D6-4D6741C644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1" y="113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/>
                  <a:t>C</a:t>
                </a:r>
              </a:p>
            </p:txBody>
          </p:sp>
          <p:sp>
            <p:nvSpPr>
              <p:cNvPr id="22564" name="Line 82">
                <a:extLst>
                  <a:ext uri="{FF2B5EF4-FFF2-40B4-BE49-F238E27FC236}">
                    <a16:creationId xmlns:a16="http://schemas.microsoft.com/office/drawing/2014/main" id="{5C0728AD-EF98-0E41-F371-7B668C86D7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165" y="1034"/>
                <a:ext cx="2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5" name="Line 83">
                <a:extLst>
                  <a:ext uri="{FF2B5EF4-FFF2-40B4-BE49-F238E27FC236}">
                    <a16:creationId xmlns:a16="http://schemas.microsoft.com/office/drawing/2014/main" id="{C6CE78DD-7AB7-D34B-A42B-79650013B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1" y="1275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6" name="Text Box 84">
                <a:extLst>
                  <a:ext uri="{FF2B5EF4-FFF2-40B4-BE49-F238E27FC236}">
                    <a16:creationId xmlns:a16="http://schemas.microsoft.com/office/drawing/2014/main" id="{69738B09-5C43-137A-DB2C-FAB6C9EF17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1140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sz="1800" b="1" dirty="0"/>
                  <a:t>CH</a:t>
                </a:r>
                <a:r>
                  <a:rPr lang="en-US" altLang="en-US" sz="1800" b="1" baseline="-25000" dirty="0"/>
                  <a:t>3 </a:t>
                </a:r>
                <a:r>
                  <a:rPr lang="en-US" altLang="en-US" sz="1800" b="1" dirty="0"/>
                  <a:t>CH</a:t>
                </a:r>
                <a:r>
                  <a:rPr lang="he-IL" altLang="en-US" sz="1800" b="1" baseline="-25000" dirty="0"/>
                  <a:t>2</a:t>
                </a:r>
                <a:endParaRPr lang="en-US" altLang="en-US" sz="1800" b="1" baseline="-25000" dirty="0"/>
              </a:p>
            </p:txBody>
          </p:sp>
          <p:sp>
            <p:nvSpPr>
              <p:cNvPr id="22567" name="Text Box 85">
                <a:extLst>
                  <a:ext uri="{FF2B5EF4-FFF2-40B4-BE49-F238E27FC236}">
                    <a16:creationId xmlns:a16="http://schemas.microsoft.com/office/drawing/2014/main" id="{45C9E098-A9E5-2A95-2F4D-7F201C1486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7" y="650"/>
                <a:ext cx="4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/>
                  <a:t>O</a:t>
                </a:r>
                <a:endParaRPr lang="en-US" altLang="en-US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2568" name="Line 86">
                <a:extLst>
                  <a:ext uri="{FF2B5EF4-FFF2-40B4-BE49-F238E27FC236}">
                    <a16:creationId xmlns:a16="http://schemas.microsoft.com/office/drawing/2014/main" id="{A1DEDF97-ED9C-132A-C34E-19333F823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121" y="1042"/>
                <a:ext cx="2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9" name="Line 87">
                <a:extLst>
                  <a:ext uri="{FF2B5EF4-FFF2-40B4-BE49-F238E27FC236}">
                    <a16:creationId xmlns:a16="http://schemas.microsoft.com/office/drawing/2014/main" id="{5C27C2AF-9D12-12D5-20A0-0B8499308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9" y="1275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0" name="Text Box 88">
                <a:extLst>
                  <a:ext uri="{FF2B5EF4-FFF2-40B4-BE49-F238E27FC236}">
                    <a16:creationId xmlns:a16="http://schemas.microsoft.com/office/drawing/2014/main" id="{AA8F1B86-A8B4-A745-CE86-E8EB3084B0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4" y="1104"/>
                <a:ext cx="11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CC3300"/>
                    </a:solidFill>
                  </a:rPr>
                  <a:t>O </a:t>
                </a:r>
                <a:r>
                  <a:rPr lang="en-US" altLang="en-US" sz="2000" b="1"/>
                  <a:t>CH</a:t>
                </a:r>
                <a:r>
                  <a:rPr lang="en-US" altLang="en-US" sz="2000" b="1" baseline="-25000"/>
                  <a:t>3  </a:t>
                </a:r>
                <a:r>
                  <a:rPr lang="he-IL" altLang="en-US" sz="2000" b="1" baseline="-25000"/>
                  <a:t>          </a:t>
                </a:r>
                <a:endParaRPr lang="en-US" altLang="en-US" sz="2000" b="1" baseline="-25000"/>
              </a:p>
            </p:txBody>
          </p:sp>
        </p:grpSp>
        <p:grpSp>
          <p:nvGrpSpPr>
            <p:cNvPr id="10" name="Group 89">
              <a:extLst>
                <a:ext uri="{FF2B5EF4-FFF2-40B4-BE49-F238E27FC236}">
                  <a16:creationId xmlns:a16="http://schemas.microsoft.com/office/drawing/2014/main" id="{5B6C4A2B-362F-9D31-47C5-795D9BCBF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400" y="1928813"/>
              <a:ext cx="590550" cy="109538"/>
              <a:chOff x="2844" y="1392"/>
              <a:chExt cx="612" cy="72"/>
            </a:xfrm>
          </p:grpSpPr>
          <p:sp>
            <p:nvSpPr>
              <p:cNvPr id="22561" name="Line 90">
                <a:extLst>
                  <a:ext uri="{FF2B5EF4-FFF2-40B4-BE49-F238E27FC236}">
                    <a16:creationId xmlns:a16="http://schemas.microsoft.com/office/drawing/2014/main" id="{DE760865-9E85-F6D2-7A0E-C728C9579A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39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2" name="Line 91">
                <a:extLst>
                  <a:ext uri="{FF2B5EF4-FFF2-40B4-BE49-F238E27FC236}">
                    <a16:creationId xmlns:a16="http://schemas.microsoft.com/office/drawing/2014/main" id="{7C836B00-5E16-F1F2-FD83-3F3C50245A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4" y="1464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105">
              <a:extLst>
                <a:ext uri="{FF2B5EF4-FFF2-40B4-BE49-F238E27FC236}">
                  <a16:creationId xmlns:a16="http://schemas.microsoft.com/office/drawing/2014/main" id="{F0790001-DE50-BDD9-6087-3787B3A8F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025" y="1233488"/>
              <a:ext cx="2695575" cy="1447800"/>
              <a:chOff x="126" y="777"/>
              <a:chExt cx="1698" cy="912"/>
            </a:xfrm>
          </p:grpSpPr>
          <p:sp>
            <p:nvSpPr>
              <p:cNvPr id="22553" name="Text Box 93">
                <a:extLst>
                  <a:ext uri="{FF2B5EF4-FFF2-40B4-BE49-F238E27FC236}">
                    <a16:creationId xmlns:a16="http://schemas.microsoft.com/office/drawing/2014/main" id="{A12B64AB-D14B-FC74-B494-B2C2D188ED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1" y="1131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C</a:t>
                </a:r>
              </a:p>
            </p:txBody>
          </p:sp>
          <p:sp>
            <p:nvSpPr>
              <p:cNvPr id="22554" name="Line 94">
                <a:extLst>
                  <a:ext uri="{FF2B5EF4-FFF2-40B4-BE49-F238E27FC236}">
                    <a16:creationId xmlns:a16="http://schemas.microsoft.com/office/drawing/2014/main" id="{2D008256-1F52-91FB-763F-3EA4D9A5E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" y="1275"/>
                <a:ext cx="2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5" name="Text Box 95">
                <a:extLst>
                  <a:ext uri="{FF2B5EF4-FFF2-40B4-BE49-F238E27FC236}">
                    <a16:creationId xmlns:a16="http://schemas.microsoft.com/office/drawing/2014/main" id="{9F173798-2941-8258-24F7-0ACA235DEF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" y="1161"/>
                <a:ext cx="73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sz="1800" b="1"/>
                  <a:t>CH</a:t>
                </a:r>
                <a:r>
                  <a:rPr lang="en-US" altLang="en-US" sz="1800" b="1" baseline="-25000"/>
                  <a:t>3 </a:t>
                </a:r>
                <a:r>
                  <a:rPr lang="en-US" altLang="en-US" sz="1800" b="1"/>
                  <a:t>CH</a:t>
                </a:r>
                <a:r>
                  <a:rPr lang="he-IL" altLang="en-US" sz="1800" b="1" baseline="-25000"/>
                  <a:t>2</a:t>
                </a:r>
                <a:endParaRPr lang="en-US" altLang="en-US" sz="1800" b="1" baseline="-25000"/>
              </a:p>
            </p:txBody>
          </p:sp>
          <p:sp>
            <p:nvSpPr>
              <p:cNvPr id="22556" name="Line 96">
                <a:extLst>
                  <a:ext uri="{FF2B5EF4-FFF2-40B4-BE49-F238E27FC236}">
                    <a16:creationId xmlns:a16="http://schemas.microsoft.com/office/drawing/2014/main" id="{2E085A02-1EA7-5446-1DAE-9C5FEED1C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1107" y="1304"/>
                <a:ext cx="194" cy="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7" name="Line 97">
                <a:extLst>
                  <a:ext uri="{FF2B5EF4-FFF2-40B4-BE49-F238E27FC236}">
                    <a16:creationId xmlns:a16="http://schemas.microsoft.com/office/drawing/2014/main" id="{13992AB9-C365-8943-83CE-0C8584147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6" y="1003"/>
                <a:ext cx="202" cy="2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8" name="Text Box 98">
                <a:extLst>
                  <a:ext uri="{FF2B5EF4-FFF2-40B4-BE49-F238E27FC236}">
                    <a16:creationId xmlns:a16="http://schemas.microsoft.com/office/drawing/2014/main" id="{D47A40C6-A53B-A3CE-89C6-5C202E2467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V="1">
                <a:off x="1293" y="1439"/>
                <a:ext cx="53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sz="2000" b="1">
                    <a:solidFill>
                      <a:schemeClr val="accent2"/>
                    </a:solidFill>
                  </a:rPr>
                  <a:t>HO</a:t>
                </a:r>
              </a:p>
            </p:txBody>
          </p:sp>
          <p:sp>
            <p:nvSpPr>
              <p:cNvPr id="22559" name="Text Box 99">
                <a:extLst>
                  <a:ext uri="{FF2B5EF4-FFF2-40B4-BE49-F238E27FC236}">
                    <a16:creationId xmlns:a16="http://schemas.microsoft.com/office/drawing/2014/main" id="{2B4604B7-C7AC-4D78-B47C-8871BD5DFD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V="1">
                <a:off x="1200" y="777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O</a:t>
                </a:r>
              </a:p>
            </p:txBody>
          </p:sp>
          <p:sp>
            <p:nvSpPr>
              <p:cNvPr id="22560" name="Line 100">
                <a:extLst>
                  <a:ext uri="{FF2B5EF4-FFF2-40B4-BE49-F238E27FC236}">
                    <a16:creationId xmlns:a16="http://schemas.microsoft.com/office/drawing/2014/main" id="{746ABEDC-EE6E-012D-36F3-26EA11BD2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3" y="970"/>
                <a:ext cx="204" cy="2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93" name="Text Box 101">
              <a:extLst>
                <a:ext uri="{FF2B5EF4-FFF2-40B4-BE49-F238E27FC236}">
                  <a16:creationId xmlns:a16="http://schemas.microsoft.com/office/drawing/2014/main" id="{A7C08928-B7CC-C21F-B25B-FC829A679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452688"/>
              <a:ext cx="996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 altLang="en-US" sz="1800" b="1">
                  <a:cs typeface="Arial" panose="020B0604020202020204" pitchFamily="34" charset="0"/>
                </a:rPr>
                <a:t>חומצה</a:t>
              </a:r>
            </a:p>
          </p:txBody>
        </p:sp>
        <p:sp>
          <p:nvSpPr>
            <p:cNvPr id="33894" name="Rectangle 102">
              <a:extLst>
                <a:ext uri="{FF2B5EF4-FFF2-40B4-BE49-F238E27FC236}">
                  <a16:creationId xmlns:a16="http://schemas.microsoft.com/office/drawing/2014/main" id="{47D1C63C-E2E4-7EA7-E262-BACFDA4C6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5575" y="1822450"/>
              <a:ext cx="1143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b="1"/>
                <a:t>+</a:t>
              </a:r>
              <a:r>
                <a:rPr lang="en-US" altLang="en-US" sz="2000" b="1">
                  <a:solidFill>
                    <a:schemeClr val="accent2"/>
                  </a:solidFill>
                </a:rPr>
                <a:t> </a:t>
              </a:r>
              <a:r>
                <a:rPr lang="en-US" altLang="en-US" sz="1800" b="1">
                  <a:solidFill>
                    <a:schemeClr val="accent2"/>
                  </a:solidFill>
                </a:rPr>
                <a:t>H</a:t>
              </a:r>
              <a:r>
                <a:rPr lang="en-US" altLang="en-US" sz="1800" b="1" baseline="-25000">
                  <a:solidFill>
                    <a:schemeClr val="accent2"/>
                  </a:solidFill>
                </a:rPr>
                <a:t>2</a:t>
              </a:r>
              <a:r>
                <a:rPr lang="en-US" altLang="en-US" sz="1800" b="1">
                  <a:solidFill>
                    <a:schemeClr val="accent2"/>
                  </a:solidFill>
                </a:rPr>
                <a:t>O</a:t>
              </a:r>
            </a:p>
          </p:txBody>
        </p:sp>
        <p:sp>
          <p:nvSpPr>
            <p:cNvPr id="33895" name="Rectangle 103">
              <a:extLst>
                <a:ext uri="{FF2B5EF4-FFF2-40B4-BE49-F238E27FC236}">
                  <a16:creationId xmlns:a16="http://schemas.microsoft.com/office/drawing/2014/main" id="{085890E1-7F26-7A69-FFC5-099FE1CF4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1766888"/>
              <a:ext cx="14478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52" name="Text Box 74">
              <a:extLst>
                <a:ext uri="{FF2B5EF4-FFF2-40B4-BE49-F238E27FC236}">
                  <a16:creationId xmlns:a16="http://schemas.microsoft.com/office/drawing/2014/main" id="{56483A1D-7C25-B9A7-E3D2-66A69B451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1752600"/>
              <a:ext cx="1981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he-IL" altLang="en-US" b="1">
                  <a:solidFill>
                    <a:schemeClr val="accent2"/>
                  </a:solidFill>
                </a:rPr>
                <a:t> </a:t>
              </a:r>
              <a:r>
                <a:rPr lang="en-US" altLang="en-US" b="1">
                  <a:solidFill>
                    <a:schemeClr val="accent2"/>
                  </a:solidFill>
                </a:rPr>
                <a:t> H </a:t>
              </a:r>
              <a:r>
                <a:rPr lang="en-US" altLang="en-US" b="1">
                  <a:solidFill>
                    <a:srgbClr val="CC3300"/>
                  </a:solidFill>
                </a:rPr>
                <a:t>O</a:t>
              </a:r>
              <a:r>
                <a:rPr lang="en-US" altLang="en-US" sz="2000" b="1"/>
                <a:t>CH</a:t>
              </a:r>
              <a:r>
                <a:rPr lang="en-US" altLang="en-US" sz="2000" b="1" baseline="-25000"/>
                <a:t>3</a:t>
              </a:r>
              <a:r>
                <a:rPr lang="he-IL" altLang="en-US" sz="2000" b="1" baseline="-25000"/>
                <a:t>  </a:t>
              </a:r>
              <a:endParaRPr lang="en-US" altLang="en-US" sz="2000" b="1" baseline="-25000"/>
            </a:p>
          </p:txBody>
        </p: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69">
            <a:extLst>
              <a:ext uri="{FF2B5EF4-FFF2-40B4-BE49-F238E27FC236}">
                <a16:creationId xmlns:a16="http://schemas.microsoft.com/office/drawing/2014/main" id="{CA9683B1-BDBB-D402-C7BF-207C9E43251E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371600" y="228600"/>
            <a:ext cx="6324600" cy="51911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איזה חומר יתקבל בהידרוליזה של</a:t>
            </a:r>
            <a:endParaRPr kumimoji="0" lang="he-IL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23556" name="Text Box 35">
            <a:extLst>
              <a:ext uri="{FF2B5EF4-FFF2-40B4-BE49-F238E27FC236}">
                <a16:creationId xmlns:a16="http://schemas.microsoft.com/office/drawing/2014/main" id="{027F057F-E8CB-E1EA-6209-0D97EC236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3211513"/>
            <a:ext cx="632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altLang="en-US" sz="2800" b="1">
                <a:solidFill>
                  <a:srgbClr val="CC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איזה חומר יתקבל בהידרוליזה של</a:t>
            </a:r>
            <a:endParaRPr lang="he-IL" alt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5911" name="Rectangle 71">
            <a:extLst>
              <a:ext uri="{FF2B5EF4-FFF2-40B4-BE49-F238E27FC236}">
                <a16:creationId xmlns:a16="http://schemas.microsoft.com/office/drawing/2014/main" id="{7890BE04-1351-D1AB-EA63-3E15C4B3C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905000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000" b="1">
                <a:latin typeface="+mj-lt"/>
                <a:ea typeface="Times New Roman (Hebrew)" pitchFamily="26" charset="0"/>
                <a:cs typeface="Arial" pitchFamily="34" charset="0"/>
              </a:rPr>
              <a:t>CH</a:t>
            </a:r>
            <a:r>
              <a:rPr lang="en-US" sz="2000" b="1" baseline="-25000">
                <a:latin typeface="+mj-lt"/>
                <a:ea typeface="Times New Roman (Hebrew)" pitchFamily="26" charset="0"/>
                <a:cs typeface="Arial" pitchFamily="34" charset="0"/>
              </a:rPr>
              <a:t>3</a:t>
            </a:r>
            <a:r>
              <a:rPr lang="en-US" sz="2000" b="1">
                <a:latin typeface="+mj-lt"/>
                <a:ea typeface="Times New Roman (Hebrew)" pitchFamily="26" charset="0"/>
                <a:cs typeface="Arial" pitchFamily="34" charset="0"/>
              </a:rPr>
              <a:t>CH</a:t>
            </a:r>
            <a:r>
              <a:rPr lang="he-IL" sz="2000" b="1" baseline="-25000">
                <a:latin typeface="+mj-lt"/>
                <a:ea typeface="Times New Roman (Hebrew)" pitchFamily="26" charset="0"/>
                <a:cs typeface="Arial" pitchFamily="34" charset="0"/>
              </a:rPr>
              <a:t>2</a:t>
            </a:r>
            <a:r>
              <a:rPr lang="en-US" sz="2000" b="1">
                <a:latin typeface="+mj-lt"/>
                <a:ea typeface="Times New Roman (Hebrew)" pitchFamily="26" charset="0"/>
                <a:cs typeface="Arial" pitchFamily="34" charset="0"/>
              </a:rPr>
              <a:t>COOH </a:t>
            </a:r>
            <a:r>
              <a:rPr lang="he-IL" sz="2000" b="1">
                <a:latin typeface="+mj-lt"/>
                <a:ea typeface="Times New Roman (Hebrew)" pitchFamily="26" charset="0"/>
                <a:cs typeface="Arial" pitchFamily="34" charset="0"/>
              </a:rPr>
              <a:t>+</a:t>
            </a:r>
            <a:r>
              <a:rPr lang="en-US" sz="2000" b="1">
                <a:latin typeface="+mj-lt"/>
                <a:ea typeface="Times New Roman (Hebrew)" pitchFamily="26" charset="0"/>
                <a:cs typeface="Arial" pitchFamily="34" charset="0"/>
              </a:rPr>
              <a:t> CH</a:t>
            </a:r>
            <a:r>
              <a:rPr lang="en-US" sz="2000" b="1" baseline="-25000">
                <a:latin typeface="+mj-lt"/>
                <a:ea typeface="Times New Roman (Hebrew)" pitchFamily="26" charset="0"/>
                <a:cs typeface="Arial" pitchFamily="34" charset="0"/>
              </a:rPr>
              <a:t>3</a:t>
            </a:r>
            <a:r>
              <a:rPr lang="en-US" sz="2000" b="1">
                <a:latin typeface="+mj-lt"/>
                <a:ea typeface="Times New Roman (Hebrew)" pitchFamily="26" charset="0"/>
                <a:cs typeface="Arial" pitchFamily="34" charset="0"/>
              </a:rPr>
              <a:t>OH </a:t>
            </a: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F1FC2C74-8003-8734-210F-CC6F94F79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762000"/>
            <a:ext cx="3219450" cy="2286000"/>
            <a:chOff x="838200" y="762000"/>
            <a:chExt cx="3219450" cy="2286000"/>
          </a:xfrm>
        </p:grpSpPr>
        <p:grpSp>
          <p:nvGrpSpPr>
            <p:cNvPr id="4" name="Group 42">
              <a:extLst>
                <a:ext uri="{FF2B5EF4-FFF2-40B4-BE49-F238E27FC236}">
                  <a16:creationId xmlns:a16="http://schemas.microsoft.com/office/drawing/2014/main" id="{6F848CB7-AEBE-0C3E-57CE-C5008EE55A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0200" y="1066800"/>
              <a:ext cx="1198563" cy="1738313"/>
              <a:chOff x="3984" y="1231"/>
              <a:chExt cx="755" cy="1095"/>
            </a:xfrm>
          </p:grpSpPr>
          <p:sp>
            <p:nvSpPr>
              <p:cNvPr id="23577" name="Rectangle 43">
                <a:extLst>
                  <a:ext uri="{FF2B5EF4-FFF2-40B4-BE49-F238E27FC236}">
                    <a16:creationId xmlns:a16="http://schemas.microsoft.com/office/drawing/2014/main" id="{DD6B3750-D0FD-77C6-3ECF-D7262AE04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3" y="1231"/>
                <a:ext cx="646" cy="72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78" name="Text Box 44">
                <a:extLst>
                  <a:ext uri="{FF2B5EF4-FFF2-40B4-BE49-F238E27FC236}">
                    <a16:creationId xmlns:a16="http://schemas.microsoft.com/office/drawing/2014/main" id="{7F079B46-4FA3-DD83-C5C4-A275A836D3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2095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he-IL" altLang="en-US" sz="1800" b="1">
                    <a:cs typeface="Arial" panose="020B0604020202020204" pitchFamily="34" charset="0"/>
                  </a:rPr>
                  <a:t>אסטר</a:t>
                </a:r>
              </a:p>
            </p:txBody>
          </p:sp>
        </p:grpSp>
        <p:grpSp>
          <p:nvGrpSpPr>
            <p:cNvPr id="23558" name="Group 79">
              <a:extLst>
                <a:ext uri="{FF2B5EF4-FFF2-40B4-BE49-F238E27FC236}">
                  <a16:creationId xmlns:a16="http://schemas.microsoft.com/office/drawing/2014/main" id="{728C7C1B-1BC6-E4C7-DD94-F2D7D2F644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1066800"/>
              <a:ext cx="3219450" cy="1220788"/>
              <a:chOff x="528" y="672"/>
              <a:chExt cx="2028" cy="769"/>
            </a:xfrm>
          </p:grpSpPr>
          <p:sp>
            <p:nvSpPr>
              <p:cNvPr id="23570" name="Text Box 46">
                <a:extLst>
                  <a:ext uri="{FF2B5EF4-FFF2-40B4-BE49-F238E27FC236}">
                    <a16:creationId xmlns:a16="http://schemas.microsoft.com/office/drawing/2014/main" id="{B5D7DB03-4144-3389-7158-0584792809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9" y="1153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/>
                  <a:t>C</a:t>
                </a:r>
              </a:p>
            </p:txBody>
          </p:sp>
          <p:sp>
            <p:nvSpPr>
              <p:cNvPr id="23571" name="Line 47">
                <a:extLst>
                  <a:ext uri="{FF2B5EF4-FFF2-40B4-BE49-F238E27FC236}">
                    <a16:creationId xmlns:a16="http://schemas.microsoft.com/office/drawing/2014/main" id="{31786BCD-FB30-081A-5CDB-BADFA857D7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133" y="1056"/>
                <a:ext cx="2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Line 48">
                <a:extLst>
                  <a:ext uri="{FF2B5EF4-FFF2-40B4-BE49-F238E27FC236}">
                    <a16:creationId xmlns:a16="http://schemas.microsoft.com/office/drawing/2014/main" id="{FBCFD22D-2038-4552-2CDE-1938DC151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9" y="129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" name="Text Box 49">
                <a:extLst>
                  <a:ext uri="{FF2B5EF4-FFF2-40B4-BE49-F238E27FC236}">
                    <a16:creationId xmlns:a16="http://schemas.microsoft.com/office/drawing/2014/main" id="{C6EBCD29-4EF2-7371-6C08-C180CD5BB6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1156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sz="1800" b="1"/>
                  <a:t>CH</a:t>
                </a:r>
                <a:r>
                  <a:rPr lang="en-US" altLang="en-US" sz="1800" b="1" baseline="-25000"/>
                  <a:t>3 </a:t>
                </a:r>
                <a:r>
                  <a:rPr lang="en-US" altLang="en-US" sz="1800" b="1"/>
                  <a:t>CH</a:t>
                </a:r>
                <a:r>
                  <a:rPr lang="he-IL" altLang="en-US" sz="1800" b="1" baseline="-25000"/>
                  <a:t>2</a:t>
                </a:r>
                <a:endParaRPr lang="en-US" altLang="en-US" sz="1800" b="1" baseline="-25000"/>
              </a:p>
            </p:txBody>
          </p:sp>
          <p:sp>
            <p:nvSpPr>
              <p:cNvPr id="23574" name="Text Box 50">
                <a:extLst>
                  <a:ext uri="{FF2B5EF4-FFF2-40B4-BE49-F238E27FC236}">
                    <a16:creationId xmlns:a16="http://schemas.microsoft.com/office/drawing/2014/main" id="{7D893959-082F-6071-E915-867E627399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5" y="672"/>
                <a:ext cx="4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/>
                  <a:t>O</a:t>
                </a:r>
                <a:endParaRPr lang="en-US" altLang="en-US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575" name="Line 51">
                <a:extLst>
                  <a:ext uri="{FF2B5EF4-FFF2-40B4-BE49-F238E27FC236}">
                    <a16:creationId xmlns:a16="http://schemas.microsoft.com/office/drawing/2014/main" id="{0F55EB5F-E465-2B32-5498-91B1B1AA9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089" y="1064"/>
                <a:ext cx="2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6" name="Text Box 53">
                <a:extLst>
                  <a:ext uri="{FF2B5EF4-FFF2-40B4-BE49-F238E27FC236}">
                    <a16:creationId xmlns:a16="http://schemas.microsoft.com/office/drawing/2014/main" id="{DB37B246-971E-9EF8-9989-89F28B6A71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2" y="1126"/>
                <a:ext cx="11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CC3300"/>
                    </a:solidFill>
                  </a:rPr>
                  <a:t>O </a:t>
                </a:r>
                <a:r>
                  <a:rPr lang="en-US" altLang="en-US" sz="2000" b="1"/>
                  <a:t>CH</a:t>
                </a:r>
                <a:r>
                  <a:rPr lang="en-US" altLang="en-US" sz="2000" b="1" baseline="-25000"/>
                  <a:t>3  </a:t>
                </a:r>
                <a:r>
                  <a:rPr lang="he-IL" altLang="en-US" sz="2000" b="1" baseline="-25000"/>
                  <a:t>          </a:t>
                </a:r>
                <a:endParaRPr lang="en-US" altLang="en-US" sz="2000" b="1" baseline="-25000"/>
              </a:p>
            </p:txBody>
          </p:sp>
        </p:grpSp>
        <p:sp>
          <p:nvSpPr>
            <p:cNvPr id="35907" name="Rectangle 67">
              <a:extLst>
                <a:ext uri="{FF2B5EF4-FFF2-40B4-BE49-F238E27FC236}">
                  <a16:creationId xmlns:a16="http://schemas.microsoft.com/office/drawing/2014/main" id="{35F13714-5B9A-003C-67B8-650C47D28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2209800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chemeClr val="accent2"/>
                  </a:solidFill>
                </a:rPr>
                <a:t>HO</a:t>
              </a:r>
            </a:p>
          </p:txBody>
        </p:sp>
        <p:sp>
          <p:nvSpPr>
            <p:cNvPr id="35910" name="Rectangle 70">
              <a:extLst>
                <a:ext uri="{FF2B5EF4-FFF2-40B4-BE49-F238E27FC236}">
                  <a16:creationId xmlns:a16="http://schemas.microsoft.com/office/drawing/2014/main" id="{324E03F7-44BE-2618-A6C8-6A881CA17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22098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35912" name="Line 72">
              <a:extLst>
                <a:ext uri="{FF2B5EF4-FFF2-40B4-BE49-F238E27FC236}">
                  <a16:creationId xmlns:a16="http://schemas.microsoft.com/office/drawing/2014/main" id="{78612033-18B8-423C-E37E-8F64E3145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762000"/>
              <a:ext cx="0" cy="2286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4" name="Line 73">
            <a:extLst>
              <a:ext uri="{FF2B5EF4-FFF2-40B4-BE49-F238E27FC236}">
                <a16:creationId xmlns:a16="http://schemas.microsoft.com/office/drawing/2014/main" id="{D5061D8D-28F8-DD11-CB1F-0D5F6DA55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133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F6D59DDE-80B2-3F52-A87C-6CA09D6E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6800" y="3962400"/>
            <a:ext cx="3155950" cy="2286000"/>
            <a:chOff x="1066800" y="3962400"/>
            <a:chExt cx="3155950" cy="2286000"/>
          </a:xfrm>
        </p:grpSpPr>
        <p:grpSp>
          <p:nvGrpSpPr>
            <p:cNvPr id="2" name="Group 8">
              <a:extLst>
                <a:ext uri="{FF2B5EF4-FFF2-40B4-BE49-F238E27FC236}">
                  <a16:creationId xmlns:a16="http://schemas.microsoft.com/office/drawing/2014/main" id="{A5FE71AE-4082-AB1E-9A8C-BC52C2751B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4281488"/>
              <a:ext cx="1198563" cy="1738312"/>
              <a:chOff x="3984" y="1231"/>
              <a:chExt cx="755" cy="1095"/>
            </a:xfrm>
          </p:grpSpPr>
          <p:sp>
            <p:nvSpPr>
              <p:cNvPr id="23587" name="Rectangle 9">
                <a:extLst>
                  <a:ext uri="{FF2B5EF4-FFF2-40B4-BE49-F238E27FC236}">
                    <a16:creationId xmlns:a16="http://schemas.microsoft.com/office/drawing/2014/main" id="{9425509C-6629-6ADB-4290-5246B28BA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3" y="1231"/>
                <a:ext cx="646" cy="72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88" name="Text Box 10">
                <a:extLst>
                  <a:ext uri="{FF2B5EF4-FFF2-40B4-BE49-F238E27FC236}">
                    <a16:creationId xmlns:a16="http://schemas.microsoft.com/office/drawing/2014/main" id="{BD63D311-1217-956E-92FC-35C46162A9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2095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he-IL" altLang="en-US" sz="1800" b="1">
                    <a:cs typeface="Arial" panose="020B0604020202020204" pitchFamily="34" charset="0"/>
                  </a:rPr>
                  <a:t>אסטר</a:t>
                </a:r>
              </a:p>
            </p:txBody>
          </p:sp>
        </p:grpSp>
        <p:grpSp>
          <p:nvGrpSpPr>
            <p:cNvPr id="23555" name="Group 11">
              <a:extLst>
                <a:ext uri="{FF2B5EF4-FFF2-40B4-BE49-F238E27FC236}">
                  <a16:creationId xmlns:a16="http://schemas.microsoft.com/office/drawing/2014/main" id="{1E36E853-CA78-341D-D176-FA8A41F1C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800" y="4232275"/>
              <a:ext cx="3155950" cy="1220788"/>
              <a:chOff x="3408" y="2522"/>
              <a:chExt cx="1988" cy="769"/>
            </a:xfrm>
          </p:grpSpPr>
          <p:sp>
            <p:nvSpPr>
              <p:cNvPr id="23579" name="Text Box 12">
                <a:extLst>
                  <a:ext uri="{FF2B5EF4-FFF2-40B4-BE49-F238E27FC236}">
                    <a16:creationId xmlns:a16="http://schemas.microsoft.com/office/drawing/2014/main" id="{368C2513-8103-71CF-1BC9-B5C786D3BE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9" y="3003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/>
                  <a:t>C</a:t>
                </a:r>
              </a:p>
            </p:txBody>
          </p:sp>
          <p:sp>
            <p:nvSpPr>
              <p:cNvPr id="23580" name="Line 13">
                <a:extLst>
                  <a:ext uri="{FF2B5EF4-FFF2-40B4-BE49-F238E27FC236}">
                    <a16:creationId xmlns:a16="http://schemas.microsoft.com/office/drawing/2014/main" id="{966C4618-36B4-9204-54A1-30BD2D664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973" y="2906"/>
                <a:ext cx="2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1" name="Line 14">
                <a:extLst>
                  <a:ext uri="{FF2B5EF4-FFF2-40B4-BE49-F238E27FC236}">
                    <a16:creationId xmlns:a16="http://schemas.microsoft.com/office/drawing/2014/main" id="{48CCC1F1-49E2-7399-CF14-4E884124C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9" y="314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2" name="Text Box 15">
                <a:extLst>
                  <a:ext uri="{FF2B5EF4-FFF2-40B4-BE49-F238E27FC236}">
                    <a16:creationId xmlns:a16="http://schemas.microsoft.com/office/drawing/2014/main" id="{DEA043A7-92FB-29C4-4BB5-735EA5D08C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3003"/>
                <a:ext cx="39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sz="1800" b="1"/>
                  <a:t>CH</a:t>
                </a:r>
                <a:r>
                  <a:rPr lang="en-US" altLang="en-US" sz="1800" b="1" baseline="-25000"/>
                  <a:t>3</a:t>
                </a:r>
              </a:p>
            </p:txBody>
          </p:sp>
          <p:sp>
            <p:nvSpPr>
              <p:cNvPr id="23583" name="Text Box 16">
                <a:extLst>
                  <a:ext uri="{FF2B5EF4-FFF2-40B4-BE49-F238E27FC236}">
                    <a16:creationId xmlns:a16="http://schemas.microsoft.com/office/drawing/2014/main" id="{CE7B3386-60D1-DC94-B41C-8A5DD2D92F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5" y="2522"/>
                <a:ext cx="4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/>
                  <a:t>O</a:t>
                </a:r>
                <a:endParaRPr lang="en-US" altLang="en-US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584" name="Line 17">
                <a:extLst>
                  <a:ext uri="{FF2B5EF4-FFF2-40B4-BE49-F238E27FC236}">
                    <a16:creationId xmlns:a16="http://schemas.microsoft.com/office/drawing/2014/main" id="{7D36B496-00ED-92E3-3363-30D18B275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929" y="2914"/>
                <a:ext cx="2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Line 18">
                <a:extLst>
                  <a:ext uri="{FF2B5EF4-FFF2-40B4-BE49-F238E27FC236}">
                    <a16:creationId xmlns:a16="http://schemas.microsoft.com/office/drawing/2014/main" id="{5AA947E1-DBC6-3968-4B80-4AD4A2332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7" y="314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Text Box 19">
                <a:extLst>
                  <a:ext uri="{FF2B5EF4-FFF2-40B4-BE49-F238E27FC236}">
                    <a16:creationId xmlns:a16="http://schemas.microsoft.com/office/drawing/2014/main" id="{2C5DCD2F-CBF6-14AA-8D6F-336EF588F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2976"/>
                <a:ext cx="11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CC3300"/>
                    </a:solidFill>
                  </a:rPr>
                  <a:t>O </a:t>
                </a:r>
                <a:r>
                  <a:rPr lang="en-US" altLang="en-US" sz="2000" b="1"/>
                  <a:t>CH</a:t>
                </a:r>
                <a:r>
                  <a:rPr lang="en-US" altLang="en-US" sz="2000" b="1" baseline="-25000"/>
                  <a:t>2 </a:t>
                </a:r>
                <a:r>
                  <a:rPr lang="en-US" altLang="en-US" sz="2000" b="1"/>
                  <a:t>CH</a:t>
                </a:r>
                <a:r>
                  <a:rPr lang="en-US" altLang="en-US" sz="2000" b="1" baseline="-25000"/>
                  <a:t>3</a:t>
                </a:r>
              </a:p>
            </p:txBody>
          </p:sp>
        </p:grpSp>
        <p:sp>
          <p:nvSpPr>
            <p:cNvPr id="35914" name="Line 74">
              <a:extLst>
                <a:ext uri="{FF2B5EF4-FFF2-40B4-BE49-F238E27FC236}">
                  <a16:creationId xmlns:a16="http://schemas.microsoft.com/office/drawing/2014/main" id="{4863B8BA-7A9E-998F-5806-E069D868A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4600" y="3962400"/>
              <a:ext cx="0" cy="2286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5" name="Rectangle 75">
              <a:extLst>
                <a:ext uri="{FF2B5EF4-FFF2-40B4-BE49-F238E27FC236}">
                  <a16:creationId xmlns:a16="http://schemas.microsoft.com/office/drawing/2014/main" id="{B99F32C2-692E-2679-1553-7AD296B51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00" y="5334000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chemeClr val="accent2"/>
                  </a:solidFill>
                </a:rPr>
                <a:t>HO</a:t>
              </a:r>
            </a:p>
          </p:txBody>
        </p:sp>
        <p:sp>
          <p:nvSpPr>
            <p:cNvPr id="35916" name="Rectangle 76">
              <a:extLst>
                <a:ext uri="{FF2B5EF4-FFF2-40B4-BE49-F238E27FC236}">
                  <a16:creationId xmlns:a16="http://schemas.microsoft.com/office/drawing/2014/main" id="{EF740914-1E3F-FDCE-C3B1-4862D7198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3340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chemeClr val="accent2"/>
                  </a:solidFill>
                </a:rPr>
                <a:t>H</a:t>
              </a:r>
            </a:p>
          </p:txBody>
        </p:sp>
      </p:grpSp>
      <p:sp>
        <p:nvSpPr>
          <p:cNvPr id="23568" name="Line 77">
            <a:extLst>
              <a:ext uri="{FF2B5EF4-FFF2-40B4-BE49-F238E27FC236}">
                <a16:creationId xmlns:a16="http://schemas.microsoft.com/office/drawing/2014/main" id="{C8B6CD16-7234-4F6D-89E1-53079EA1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18" name="Rectangle 78">
            <a:extLst>
              <a:ext uri="{FF2B5EF4-FFF2-40B4-BE49-F238E27FC236}">
                <a16:creationId xmlns:a16="http://schemas.microsoft.com/office/drawing/2014/main" id="{005C2041-4ADB-BCA9-38E1-7B766972A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105400"/>
            <a:ext cx="3157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000" b="1" dirty="0">
                <a:latin typeface="+mj-lt"/>
                <a:ea typeface="Times New Roman (Hebrew)" pitchFamily="26" charset="0"/>
                <a:cs typeface="Arial" pitchFamily="34" charset="0"/>
              </a:rPr>
              <a:t>CH</a:t>
            </a:r>
            <a:r>
              <a:rPr lang="en-US" sz="2000" b="1" baseline="-25000" dirty="0">
                <a:latin typeface="+mj-lt"/>
                <a:ea typeface="Times New Roman (Hebrew)" pitchFamily="26" charset="0"/>
                <a:cs typeface="Arial" pitchFamily="34" charset="0"/>
              </a:rPr>
              <a:t>3</a:t>
            </a:r>
            <a:r>
              <a:rPr lang="en-US" sz="2000" b="1" dirty="0">
                <a:latin typeface="+mj-lt"/>
                <a:ea typeface="Times New Roman (Hebrew)" pitchFamily="26" charset="0"/>
                <a:cs typeface="Arial" pitchFamily="34" charset="0"/>
              </a:rPr>
              <a:t>COOH </a:t>
            </a:r>
            <a:r>
              <a:rPr lang="he-IL" sz="2000" b="1" dirty="0">
                <a:latin typeface="+mj-lt"/>
                <a:ea typeface="Times New Roman (Hebrew)" pitchFamily="26" charset="0"/>
                <a:cs typeface="Arial" pitchFamily="34" charset="0"/>
              </a:rPr>
              <a:t>+</a:t>
            </a:r>
            <a:r>
              <a:rPr lang="en-US" sz="2000" b="1" dirty="0">
                <a:latin typeface="+mj-lt"/>
                <a:ea typeface="Times New Roman (Hebrew)" pitchFamily="26" charset="0"/>
                <a:cs typeface="Arial" pitchFamily="34" charset="0"/>
              </a:rPr>
              <a:t> CH</a:t>
            </a:r>
            <a:r>
              <a:rPr lang="en-US" sz="2000" b="1" baseline="-25000" dirty="0">
                <a:latin typeface="+mj-lt"/>
                <a:ea typeface="Times New Roman (Hebrew)" pitchFamily="26" charset="0"/>
                <a:cs typeface="Arial" pitchFamily="34" charset="0"/>
              </a:rPr>
              <a:t>3 </a:t>
            </a:r>
            <a:r>
              <a:rPr lang="en-US" sz="2000" b="1" dirty="0">
                <a:latin typeface="+mj-lt"/>
                <a:ea typeface="Times New Roman (Hebrew)" pitchFamily="26" charset="0"/>
                <a:cs typeface="Arial" pitchFamily="34" charset="0"/>
              </a:rPr>
              <a:t>CH</a:t>
            </a:r>
            <a:r>
              <a:rPr lang="en-US" sz="2000" b="1" baseline="-25000" dirty="0">
                <a:latin typeface="+mj-lt"/>
                <a:ea typeface="Times New Roman (Hebrew)" pitchFamily="26" charset="0"/>
                <a:cs typeface="Arial" pitchFamily="34" charset="0"/>
              </a:rPr>
              <a:t>2</a:t>
            </a:r>
            <a:r>
              <a:rPr lang="en-US" sz="2000" b="1" dirty="0">
                <a:latin typeface="+mj-lt"/>
                <a:ea typeface="Times New Roman (Hebrew)" pitchFamily="26" charset="0"/>
                <a:cs typeface="Arial" pitchFamily="34" charset="0"/>
              </a:rPr>
              <a:t>OH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11" grpId="0" autoUpdateAnimBg="0"/>
      <p:bldP spid="3591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>
            <a:extLst>
              <a:ext uri="{FF2B5EF4-FFF2-40B4-BE49-F238E27FC236}">
                <a16:creationId xmlns:a16="http://schemas.microsoft.com/office/drawing/2014/main" id="{23136494-AF89-48F9-9EDF-57D89C55B82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e-IL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דוגמאות של תגובות דחיסה  </a:t>
            </a:r>
            <a:endParaRPr lang="en-US" dirty="0"/>
          </a:p>
        </p:txBody>
      </p:sp>
      <p:grpSp>
        <p:nvGrpSpPr>
          <p:cNvPr id="7" name="קבוצה 6" descr="יצירת אמיד">
            <a:extLst>
              <a:ext uri="{FF2B5EF4-FFF2-40B4-BE49-F238E27FC236}">
                <a16:creationId xmlns:a16="http://schemas.microsoft.com/office/drawing/2014/main" id="{89335162-DFD6-6B00-DC80-A068244C7098}"/>
              </a:ext>
            </a:extLst>
          </p:cNvPr>
          <p:cNvGrpSpPr/>
          <p:nvPr/>
        </p:nvGrpSpPr>
        <p:grpSpPr>
          <a:xfrm>
            <a:off x="457200" y="2936875"/>
            <a:ext cx="8458200" cy="1787526"/>
            <a:chOff x="457200" y="2936875"/>
            <a:chExt cx="8458200" cy="1787526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97BAC165-66DC-A0D1-CC3C-EC566DD007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8450" y="3676650"/>
              <a:ext cx="1863725" cy="1047750"/>
              <a:chOff x="1788" y="2211"/>
              <a:chExt cx="1174" cy="660"/>
            </a:xfrm>
          </p:grpSpPr>
          <p:sp>
            <p:nvSpPr>
              <p:cNvPr id="24608" name="Text Box 3">
                <a:extLst>
                  <a:ext uri="{FF2B5EF4-FFF2-40B4-BE49-F238E27FC236}">
                    <a16:creationId xmlns:a16="http://schemas.microsoft.com/office/drawing/2014/main" id="{18907046-10DD-7E7B-77C3-4A0FE7DB53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2640"/>
                <a:ext cx="8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he-IL" altLang="en-US" sz="1800" b="1">
                    <a:solidFill>
                      <a:srgbClr val="CC3300"/>
                    </a:solidFill>
                    <a:cs typeface="Arial" panose="020B0604020202020204" pitchFamily="34" charset="0"/>
                  </a:rPr>
                  <a:t>אמין</a:t>
                </a:r>
              </a:p>
            </p:txBody>
          </p:sp>
          <p:sp>
            <p:nvSpPr>
              <p:cNvPr id="24609" name="Text Box 4">
                <a:extLst>
                  <a:ext uri="{FF2B5EF4-FFF2-40B4-BE49-F238E27FC236}">
                    <a16:creationId xmlns:a16="http://schemas.microsoft.com/office/drawing/2014/main" id="{972100A3-AA93-B4FD-AC98-9C5923E1D1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0" y="2218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CC3300"/>
                    </a:solidFill>
                  </a:rPr>
                  <a:t>R</a:t>
                </a:r>
                <a:r>
                  <a:rPr lang="he-IL" altLang="en-US" b="1" baseline="-25000">
                    <a:solidFill>
                      <a:srgbClr val="CC3300"/>
                    </a:solidFill>
                  </a:rPr>
                  <a:t>2</a:t>
                </a:r>
                <a:endParaRPr lang="en-US" altLang="en-US" b="1">
                  <a:solidFill>
                    <a:srgbClr val="CC3300"/>
                  </a:solidFill>
                </a:endParaRPr>
              </a:p>
            </p:txBody>
          </p:sp>
          <p:sp>
            <p:nvSpPr>
              <p:cNvPr id="24610" name="Text Box 5">
                <a:extLst>
                  <a:ext uri="{FF2B5EF4-FFF2-40B4-BE49-F238E27FC236}">
                    <a16:creationId xmlns:a16="http://schemas.microsoft.com/office/drawing/2014/main" id="{4D04F62B-1FED-81E7-EB88-E1AAF2D0E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8" y="2211"/>
                <a:ext cx="48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accent2"/>
                    </a:solidFill>
                  </a:rPr>
                  <a:t>H</a:t>
                </a:r>
                <a:r>
                  <a:rPr lang="en-US" altLang="en-US" b="1">
                    <a:solidFill>
                      <a:srgbClr val="CC3300"/>
                    </a:solidFill>
                  </a:rPr>
                  <a:t>N </a:t>
                </a:r>
                <a:r>
                  <a:rPr lang="he-IL" altLang="en-US" b="1">
                    <a:solidFill>
                      <a:srgbClr val="CC3300"/>
                    </a:solidFill>
                  </a:rPr>
                  <a:t> </a:t>
                </a:r>
                <a:r>
                  <a:rPr lang="en-US" altLang="en-US" b="1">
                    <a:solidFill>
                      <a:srgbClr val="CC3300"/>
                    </a:solidFill>
                  </a:rPr>
                  <a:t>H </a:t>
                </a:r>
              </a:p>
            </p:txBody>
          </p:sp>
          <p:sp>
            <p:nvSpPr>
              <p:cNvPr id="24611" name="Line 6">
                <a:extLst>
                  <a:ext uri="{FF2B5EF4-FFF2-40B4-BE49-F238E27FC236}">
                    <a16:creationId xmlns:a16="http://schemas.microsoft.com/office/drawing/2014/main" id="{6452AB78-35E2-3EE6-0A53-DA20A3E1A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7" y="2367"/>
                <a:ext cx="116" cy="0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2" name="Text Box 7">
                <a:extLst>
                  <a:ext uri="{FF2B5EF4-FFF2-40B4-BE49-F238E27FC236}">
                    <a16:creationId xmlns:a16="http://schemas.microsoft.com/office/drawing/2014/main" id="{D118E65D-5A46-6F61-055F-1DE84800C9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222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+</a:t>
                </a:r>
              </a:p>
            </p:txBody>
          </p:sp>
        </p:grpSp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2241162-1967-30AF-2D2A-CE5EB1516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4600" y="2986088"/>
              <a:ext cx="1143000" cy="1738313"/>
              <a:chOff x="3984" y="1231"/>
              <a:chExt cx="755" cy="1095"/>
            </a:xfrm>
          </p:grpSpPr>
          <p:sp>
            <p:nvSpPr>
              <p:cNvPr id="24606" name="Rectangle 9">
                <a:extLst>
                  <a:ext uri="{FF2B5EF4-FFF2-40B4-BE49-F238E27FC236}">
                    <a16:creationId xmlns:a16="http://schemas.microsoft.com/office/drawing/2014/main" id="{36C33CC6-165F-1F64-7C53-9762768DB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3" y="1231"/>
                <a:ext cx="646" cy="72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07" name="Text Box 10">
                <a:extLst>
                  <a:ext uri="{FF2B5EF4-FFF2-40B4-BE49-F238E27FC236}">
                    <a16:creationId xmlns:a16="http://schemas.microsoft.com/office/drawing/2014/main" id="{BED44164-5690-F8F3-86BD-1EAAE221C6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2095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he-IL" altLang="en-US" sz="1800" b="1">
                    <a:cs typeface="Arial" panose="020B0604020202020204" pitchFamily="34" charset="0"/>
                  </a:rPr>
                  <a:t>אמיד</a:t>
                </a:r>
              </a:p>
            </p:txBody>
          </p:sp>
        </p:grpSp>
        <p:grpSp>
          <p:nvGrpSpPr>
            <p:cNvPr id="4" name="Group 11">
              <a:extLst>
                <a:ext uri="{FF2B5EF4-FFF2-40B4-BE49-F238E27FC236}">
                  <a16:creationId xmlns:a16="http://schemas.microsoft.com/office/drawing/2014/main" id="{21F264DD-71B8-29EA-5A9C-1E617BD42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8800" y="2936875"/>
              <a:ext cx="2344738" cy="1585913"/>
              <a:chOff x="3552" y="1200"/>
              <a:chExt cx="1477" cy="999"/>
            </a:xfrm>
          </p:grpSpPr>
          <p:sp>
            <p:nvSpPr>
              <p:cNvPr id="24598" name="Text Box 12">
                <a:extLst>
                  <a:ext uri="{FF2B5EF4-FFF2-40B4-BE49-F238E27FC236}">
                    <a16:creationId xmlns:a16="http://schemas.microsoft.com/office/drawing/2014/main" id="{A40240E6-070B-84F7-3645-F4354A97E3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3" y="168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/>
                  <a:t>C</a:t>
                </a:r>
              </a:p>
            </p:txBody>
          </p:sp>
          <p:sp>
            <p:nvSpPr>
              <p:cNvPr id="24599" name="Line 13">
                <a:extLst>
                  <a:ext uri="{FF2B5EF4-FFF2-40B4-BE49-F238E27FC236}">
                    <a16:creationId xmlns:a16="http://schemas.microsoft.com/office/drawing/2014/main" id="{D55A81F8-FB28-9C6E-01C9-0F2C7B10D6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117" y="1584"/>
                <a:ext cx="2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Line 14">
                <a:extLst>
                  <a:ext uri="{FF2B5EF4-FFF2-40B4-BE49-F238E27FC236}">
                    <a16:creationId xmlns:a16="http://schemas.microsoft.com/office/drawing/2014/main" id="{DF3F2058-1A31-0372-4256-B534D98A8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3" y="1825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Text Box 15">
                <a:extLst>
                  <a:ext uri="{FF2B5EF4-FFF2-40B4-BE49-F238E27FC236}">
                    <a16:creationId xmlns:a16="http://schemas.microsoft.com/office/drawing/2014/main" id="{E7C6ABBC-7063-4E7B-9467-7465DF7316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2" y="1681"/>
                <a:ext cx="3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/>
                  <a:t>R</a:t>
                </a:r>
                <a:r>
                  <a:rPr lang="he-IL" altLang="en-US" b="1" baseline="-25000"/>
                  <a:t>1</a:t>
                </a:r>
                <a:endParaRPr lang="en-US" altLang="en-US" b="1" baseline="-25000"/>
              </a:p>
            </p:txBody>
          </p:sp>
          <p:sp>
            <p:nvSpPr>
              <p:cNvPr id="24602" name="Text Box 16">
                <a:extLst>
                  <a:ext uri="{FF2B5EF4-FFF2-40B4-BE49-F238E27FC236}">
                    <a16:creationId xmlns:a16="http://schemas.microsoft.com/office/drawing/2014/main" id="{BF4AB178-02E9-D422-E4BE-6D4B6704F5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9" y="1200"/>
                <a:ext cx="4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/>
                  <a:t>O</a:t>
                </a:r>
                <a:endParaRPr lang="en-US" altLang="en-US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4603" name="Line 17">
                <a:extLst>
                  <a:ext uri="{FF2B5EF4-FFF2-40B4-BE49-F238E27FC236}">
                    <a16:creationId xmlns:a16="http://schemas.microsoft.com/office/drawing/2014/main" id="{89E9A565-1C1F-5DAD-FE5D-23C43786C3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073" y="1592"/>
                <a:ext cx="2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4" name="Line 18">
                <a:extLst>
                  <a:ext uri="{FF2B5EF4-FFF2-40B4-BE49-F238E27FC236}">
                    <a16:creationId xmlns:a16="http://schemas.microsoft.com/office/drawing/2014/main" id="{6631B62C-A3B9-90F5-BF10-3F928564FF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1" y="1825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Text Box 19">
                <a:extLst>
                  <a:ext uri="{FF2B5EF4-FFF2-40B4-BE49-F238E27FC236}">
                    <a16:creationId xmlns:a16="http://schemas.microsoft.com/office/drawing/2014/main" id="{0895D4A7-6D96-04C0-8AA7-F7B6C30030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2" y="1681"/>
                <a:ext cx="537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CC3300"/>
                    </a:solidFill>
                  </a:rPr>
                  <a:t>NRH</a:t>
                </a:r>
              </a:p>
            </p:txBody>
          </p:sp>
        </p:grpSp>
        <p:grpSp>
          <p:nvGrpSpPr>
            <p:cNvPr id="5" name="Group 20">
              <a:extLst>
                <a:ext uri="{FF2B5EF4-FFF2-40B4-BE49-F238E27FC236}">
                  <a16:creationId xmlns:a16="http://schemas.microsoft.com/office/drawing/2014/main" id="{E167C679-B714-CFD4-DB13-13AF5C3932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3852863"/>
              <a:ext cx="971550" cy="114300"/>
              <a:chOff x="2844" y="1392"/>
              <a:chExt cx="612" cy="72"/>
            </a:xfrm>
          </p:grpSpPr>
          <p:sp>
            <p:nvSpPr>
              <p:cNvPr id="24596" name="Line 21">
                <a:extLst>
                  <a:ext uri="{FF2B5EF4-FFF2-40B4-BE49-F238E27FC236}">
                    <a16:creationId xmlns:a16="http://schemas.microsoft.com/office/drawing/2014/main" id="{249570C1-5569-62D2-183B-CEC34B9FC0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39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Line 22">
                <a:extLst>
                  <a:ext uri="{FF2B5EF4-FFF2-40B4-BE49-F238E27FC236}">
                    <a16:creationId xmlns:a16="http://schemas.microsoft.com/office/drawing/2014/main" id="{CEEC4238-956E-4FC3-DF94-A226A8B6D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4" y="1464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3">
              <a:extLst>
                <a:ext uri="{FF2B5EF4-FFF2-40B4-BE49-F238E27FC236}">
                  <a16:creationId xmlns:a16="http://schemas.microsoft.com/office/drawing/2014/main" id="{D5F2800D-0A8B-5875-3342-C5C6F7B411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800" y="3138488"/>
              <a:ext cx="2133600" cy="1447800"/>
              <a:chOff x="432" y="1327"/>
              <a:chExt cx="1344" cy="912"/>
            </a:xfrm>
          </p:grpSpPr>
          <p:sp>
            <p:nvSpPr>
              <p:cNvPr id="24588" name="Text Box 24">
                <a:extLst>
                  <a:ext uri="{FF2B5EF4-FFF2-40B4-BE49-F238E27FC236}">
                    <a16:creationId xmlns:a16="http://schemas.microsoft.com/office/drawing/2014/main" id="{488B1DAC-DB39-53F8-4896-1F3E3E0912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" y="1681"/>
                <a:ext cx="2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C</a:t>
                </a:r>
              </a:p>
            </p:txBody>
          </p:sp>
          <p:sp>
            <p:nvSpPr>
              <p:cNvPr id="24589" name="Line 25">
                <a:extLst>
                  <a:ext uri="{FF2B5EF4-FFF2-40B4-BE49-F238E27FC236}">
                    <a16:creationId xmlns:a16="http://schemas.microsoft.com/office/drawing/2014/main" id="{49B43303-31AD-896F-E6E0-9C0E7FBA1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0" y="1825"/>
                <a:ext cx="2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Text Box 26">
                <a:extLst>
                  <a:ext uri="{FF2B5EF4-FFF2-40B4-BE49-F238E27FC236}">
                    <a16:creationId xmlns:a16="http://schemas.microsoft.com/office/drawing/2014/main" id="{914EF0A7-32A8-16A7-792D-EB56F688AF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8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/>
                  <a:t>R</a:t>
                </a:r>
                <a:r>
                  <a:rPr lang="he-IL" altLang="en-US" b="1" baseline="-25000"/>
                  <a:t>1</a:t>
                </a:r>
                <a:endParaRPr lang="en-US" altLang="en-US" b="1"/>
              </a:p>
            </p:txBody>
          </p:sp>
          <p:sp>
            <p:nvSpPr>
              <p:cNvPr id="24591" name="Line 27">
                <a:extLst>
                  <a:ext uri="{FF2B5EF4-FFF2-40B4-BE49-F238E27FC236}">
                    <a16:creationId xmlns:a16="http://schemas.microsoft.com/office/drawing/2014/main" id="{A5AFBC3E-B8E6-5832-B338-A60413652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1119" y="1867"/>
                <a:ext cx="19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Line 28">
                <a:extLst>
                  <a:ext uri="{FF2B5EF4-FFF2-40B4-BE49-F238E27FC236}">
                    <a16:creationId xmlns:a16="http://schemas.microsoft.com/office/drawing/2014/main" id="{BA64A718-7F6A-2264-DAF3-D91B996B6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0" y="1553"/>
                <a:ext cx="183" cy="2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Text Box 29">
                <a:extLst>
                  <a:ext uri="{FF2B5EF4-FFF2-40B4-BE49-F238E27FC236}">
                    <a16:creationId xmlns:a16="http://schemas.microsoft.com/office/drawing/2014/main" id="{C3D4D325-87A4-9F37-A04D-9B87ECA960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V="1">
                <a:off x="1296" y="1989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sz="2000" b="1">
                    <a:solidFill>
                      <a:schemeClr val="accent2"/>
                    </a:solidFill>
                  </a:rPr>
                  <a:t>HO</a:t>
                </a:r>
              </a:p>
            </p:txBody>
          </p:sp>
          <p:sp>
            <p:nvSpPr>
              <p:cNvPr id="24594" name="Text Box 30">
                <a:extLst>
                  <a:ext uri="{FF2B5EF4-FFF2-40B4-BE49-F238E27FC236}">
                    <a16:creationId xmlns:a16="http://schemas.microsoft.com/office/drawing/2014/main" id="{132C938C-80EB-487F-AA2A-3E998A720E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V="1">
                <a:off x="1212" y="1327"/>
                <a:ext cx="3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O</a:t>
                </a:r>
              </a:p>
            </p:txBody>
          </p:sp>
          <p:sp>
            <p:nvSpPr>
              <p:cNvPr id="24595" name="Line 31">
                <a:extLst>
                  <a:ext uri="{FF2B5EF4-FFF2-40B4-BE49-F238E27FC236}">
                    <a16:creationId xmlns:a16="http://schemas.microsoft.com/office/drawing/2014/main" id="{AC4022A5-EEF0-9471-D745-5A4E73742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1" y="1520"/>
                <a:ext cx="184" cy="2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920" name="Text Box 32">
              <a:extLst>
                <a:ext uri="{FF2B5EF4-FFF2-40B4-BE49-F238E27FC236}">
                  <a16:creationId xmlns:a16="http://schemas.microsoft.com/office/drawing/2014/main" id="{F6F03FC1-610C-F345-6588-CCBF4189E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4357688"/>
              <a:ext cx="996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 altLang="en-US" sz="1800" b="1">
                  <a:cs typeface="Arial" panose="020B0604020202020204" pitchFamily="34" charset="0"/>
                </a:rPr>
                <a:t>חומצה</a:t>
              </a:r>
            </a:p>
          </p:txBody>
        </p:sp>
        <p:sp>
          <p:nvSpPr>
            <p:cNvPr id="37921" name="Rectangle 33">
              <a:extLst>
                <a:ext uri="{FF2B5EF4-FFF2-40B4-BE49-F238E27FC236}">
                  <a16:creationId xmlns:a16="http://schemas.microsoft.com/office/drawing/2014/main" id="{AD87692A-E8DC-9194-AD2F-119E5425A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3671888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/>
                <a:t>+</a:t>
              </a:r>
              <a:r>
                <a:rPr lang="en-US" altLang="en-US" sz="2000" b="1">
                  <a:solidFill>
                    <a:schemeClr val="accent2"/>
                  </a:solidFill>
                </a:rPr>
                <a:t> </a:t>
              </a:r>
              <a:r>
                <a:rPr lang="en-US" altLang="en-US" b="1">
                  <a:solidFill>
                    <a:schemeClr val="accent2"/>
                  </a:solidFill>
                </a:rPr>
                <a:t>H</a:t>
              </a:r>
              <a:r>
                <a:rPr lang="en-US" altLang="en-US" sz="2000" b="1" baseline="-25000">
                  <a:solidFill>
                    <a:schemeClr val="accent2"/>
                  </a:solidFill>
                </a:rPr>
                <a:t>2</a:t>
              </a:r>
              <a:r>
                <a:rPr lang="en-US" altLang="en-US" b="1">
                  <a:solidFill>
                    <a:schemeClr val="accent2"/>
                  </a:solidFill>
                </a:rPr>
                <a:t>O</a:t>
              </a:r>
            </a:p>
          </p:txBody>
        </p:sp>
        <p:sp>
          <p:nvSpPr>
            <p:cNvPr id="37922" name="Rectangle 34">
              <a:extLst>
                <a:ext uri="{FF2B5EF4-FFF2-40B4-BE49-F238E27FC236}">
                  <a16:creationId xmlns:a16="http://schemas.microsoft.com/office/drawing/2014/main" id="{91CCAE10-D294-B99B-AC38-0F21C5FF0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3671888"/>
              <a:ext cx="14478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587" name="Text Box 36">
            <a:extLst>
              <a:ext uri="{FF2B5EF4-FFF2-40B4-BE49-F238E27FC236}">
                <a16:creationId xmlns:a16="http://schemas.microsoft.com/office/drawing/2014/main" id="{AEB91EED-4BD9-227A-CE66-62A8D5E0D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661319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altLang="en-US" sz="2800" b="1">
                <a:solidFill>
                  <a:srgbClr val="CC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ב. יצירת אמיד</a:t>
            </a:r>
            <a:r>
              <a:rPr lang="he-IL" altLang="en-US" sz="2800" b="1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en-US" sz="2800" b="1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תגובה בין אמין וחומצה קרבוקסילית. </a:t>
            </a:r>
            <a:br>
              <a:rPr lang="en-US" altLang="en-US" sz="2800" b="1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en-US" sz="2800" b="1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מתקבלים אמיד ומים.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8" name="Text Box 69">
            <a:extLst>
              <a:ext uri="{FF2B5EF4-FFF2-40B4-BE49-F238E27FC236}">
                <a16:creationId xmlns:a16="http://schemas.microsoft.com/office/drawing/2014/main" id="{132BE446-83FF-1F6E-3BAF-2DE40A16C4DC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371600" y="228600"/>
            <a:ext cx="6324600" cy="97631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איזה חומר יתקבל בתגובה בין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CH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3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NH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2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</a:t>
            </a:r>
            <a:r>
              <a:rPr kumimoji="0" lang="he-IL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 לבין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CH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3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CH</a:t>
            </a:r>
            <a:r>
              <a:rPr kumimoji="0" lang="he-IL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2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COOH</a:t>
            </a:r>
            <a:endParaRPr kumimoji="0" lang="he-IL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98EDD302-2BB1-4F13-B326-F4807A3EE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8600" y="4003675"/>
            <a:ext cx="8382000" cy="1863725"/>
            <a:chOff x="228600" y="4003675"/>
            <a:chExt cx="8382000" cy="1863725"/>
          </a:xfrm>
        </p:grpSpPr>
        <p:grpSp>
          <p:nvGrpSpPr>
            <p:cNvPr id="2" name="Group 8">
              <a:extLst>
                <a:ext uri="{FF2B5EF4-FFF2-40B4-BE49-F238E27FC236}">
                  <a16:creationId xmlns:a16="http://schemas.microsoft.com/office/drawing/2014/main" id="{D7D883FD-5237-C661-8600-1B74802A9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0" y="4052888"/>
              <a:ext cx="1198563" cy="1738313"/>
              <a:chOff x="3984" y="1231"/>
              <a:chExt cx="755" cy="1095"/>
            </a:xfrm>
          </p:grpSpPr>
          <p:sp>
            <p:nvSpPr>
              <p:cNvPr id="25676" name="Rectangle 9">
                <a:extLst>
                  <a:ext uri="{FF2B5EF4-FFF2-40B4-BE49-F238E27FC236}">
                    <a16:creationId xmlns:a16="http://schemas.microsoft.com/office/drawing/2014/main" id="{2B0631EA-F4BA-65E6-06F2-EE29BB424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3" y="1231"/>
                <a:ext cx="646" cy="72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77" name="Text Box 10">
                <a:extLst>
                  <a:ext uri="{FF2B5EF4-FFF2-40B4-BE49-F238E27FC236}">
                    <a16:creationId xmlns:a16="http://schemas.microsoft.com/office/drawing/2014/main" id="{CCB73DA2-4C74-A3AA-2E19-E1079855BF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2095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he-IL" altLang="en-US" sz="1800" b="1">
                    <a:cs typeface="Arial" panose="020B0604020202020204" pitchFamily="34" charset="0"/>
                  </a:rPr>
                  <a:t>אסטר</a:t>
                </a:r>
              </a:p>
            </p:txBody>
          </p:sp>
        </p:grpSp>
        <p:grpSp>
          <p:nvGrpSpPr>
            <p:cNvPr id="3" name="Group 11">
              <a:extLst>
                <a:ext uri="{FF2B5EF4-FFF2-40B4-BE49-F238E27FC236}">
                  <a16:creationId xmlns:a16="http://schemas.microsoft.com/office/drawing/2014/main" id="{5D70BDC0-4F89-B6C9-78C1-5CDD18AEA9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0200" y="4003675"/>
              <a:ext cx="3155950" cy="1220788"/>
              <a:chOff x="3408" y="2522"/>
              <a:chExt cx="1988" cy="769"/>
            </a:xfrm>
          </p:grpSpPr>
          <p:sp>
            <p:nvSpPr>
              <p:cNvPr id="25668" name="Text Box 12">
                <a:extLst>
                  <a:ext uri="{FF2B5EF4-FFF2-40B4-BE49-F238E27FC236}">
                    <a16:creationId xmlns:a16="http://schemas.microsoft.com/office/drawing/2014/main" id="{0CB0AD03-5387-848E-4979-35F8158A43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9" y="3003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/>
                  <a:t>C</a:t>
                </a:r>
              </a:p>
            </p:txBody>
          </p:sp>
          <p:sp>
            <p:nvSpPr>
              <p:cNvPr id="25669" name="Line 13">
                <a:extLst>
                  <a:ext uri="{FF2B5EF4-FFF2-40B4-BE49-F238E27FC236}">
                    <a16:creationId xmlns:a16="http://schemas.microsoft.com/office/drawing/2014/main" id="{7E2BB75E-4736-CEF3-1262-6313FB6A9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973" y="2906"/>
                <a:ext cx="2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0" name="Line 14">
                <a:extLst>
                  <a:ext uri="{FF2B5EF4-FFF2-40B4-BE49-F238E27FC236}">
                    <a16:creationId xmlns:a16="http://schemas.microsoft.com/office/drawing/2014/main" id="{7FD0FF35-FBEC-F147-4BB7-ABDE92405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9" y="314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1" name="Text Box 15">
                <a:extLst>
                  <a:ext uri="{FF2B5EF4-FFF2-40B4-BE49-F238E27FC236}">
                    <a16:creationId xmlns:a16="http://schemas.microsoft.com/office/drawing/2014/main" id="{008FD28D-45F5-D166-753A-91E509E7C3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3003"/>
                <a:ext cx="39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sz="1800" b="1"/>
                  <a:t>CH</a:t>
                </a:r>
                <a:r>
                  <a:rPr lang="en-US" altLang="en-US" sz="1800" b="1" baseline="-25000"/>
                  <a:t>3</a:t>
                </a:r>
              </a:p>
            </p:txBody>
          </p:sp>
          <p:sp>
            <p:nvSpPr>
              <p:cNvPr id="25672" name="Text Box 16">
                <a:extLst>
                  <a:ext uri="{FF2B5EF4-FFF2-40B4-BE49-F238E27FC236}">
                    <a16:creationId xmlns:a16="http://schemas.microsoft.com/office/drawing/2014/main" id="{797EC3C4-2068-0084-B3D9-8421537610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5" y="2522"/>
                <a:ext cx="4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/>
                  <a:t>O</a:t>
                </a:r>
                <a:endParaRPr lang="en-US" altLang="en-US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5673" name="Line 17">
                <a:extLst>
                  <a:ext uri="{FF2B5EF4-FFF2-40B4-BE49-F238E27FC236}">
                    <a16:creationId xmlns:a16="http://schemas.microsoft.com/office/drawing/2014/main" id="{0DB92E04-2CE9-7EBC-DB0B-48CF12E415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929" y="2914"/>
                <a:ext cx="2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4" name="Line 18">
                <a:extLst>
                  <a:ext uri="{FF2B5EF4-FFF2-40B4-BE49-F238E27FC236}">
                    <a16:creationId xmlns:a16="http://schemas.microsoft.com/office/drawing/2014/main" id="{8D46BE1F-CD65-1708-5314-6604CB884F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7" y="314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5" name="Text Box 19">
                <a:extLst>
                  <a:ext uri="{FF2B5EF4-FFF2-40B4-BE49-F238E27FC236}">
                    <a16:creationId xmlns:a16="http://schemas.microsoft.com/office/drawing/2014/main" id="{AC467668-60B9-D9B4-F6E7-E27CD6ED06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2976"/>
                <a:ext cx="11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CC3300"/>
                    </a:solidFill>
                  </a:rPr>
                  <a:t>NH </a:t>
                </a:r>
                <a:r>
                  <a:rPr lang="en-US" altLang="en-US" sz="2000" b="1"/>
                  <a:t>CH</a:t>
                </a:r>
                <a:r>
                  <a:rPr lang="en-US" altLang="en-US" sz="2000" b="1" baseline="-25000"/>
                  <a:t>2 </a:t>
                </a:r>
                <a:r>
                  <a:rPr lang="en-US" altLang="en-US" sz="2000" b="1"/>
                  <a:t>CH</a:t>
                </a:r>
                <a:r>
                  <a:rPr lang="en-US" altLang="en-US" sz="2000" b="1" baseline="-25000"/>
                  <a:t>3</a:t>
                </a:r>
              </a:p>
            </p:txBody>
          </p:sp>
        </p:grpSp>
        <p:grpSp>
          <p:nvGrpSpPr>
            <p:cNvPr id="4" name="Group 77">
              <a:extLst>
                <a:ext uri="{FF2B5EF4-FFF2-40B4-BE49-F238E27FC236}">
                  <a16:creationId xmlns:a16="http://schemas.microsoft.com/office/drawing/2014/main" id="{2D81E234-AE56-E570-2178-782EC30A6B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205288"/>
              <a:ext cx="5221288" cy="1585913"/>
              <a:chOff x="144" y="2649"/>
              <a:chExt cx="3289" cy="999"/>
            </a:xfrm>
          </p:grpSpPr>
          <p:grpSp>
            <p:nvGrpSpPr>
              <p:cNvPr id="25648" name="Group 20">
                <a:extLst>
                  <a:ext uri="{FF2B5EF4-FFF2-40B4-BE49-F238E27FC236}">
                    <a16:creationId xmlns:a16="http://schemas.microsoft.com/office/drawing/2014/main" id="{52F1FD33-072B-ED28-8092-26950B17C5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1" y="3078"/>
                <a:ext cx="372" cy="69"/>
                <a:chOff x="2906" y="1370"/>
                <a:chExt cx="612" cy="72"/>
              </a:xfrm>
            </p:grpSpPr>
            <p:sp>
              <p:nvSpPr>
                <p:cNvPr id="25666" name="Line 21">
                  <a:extLst>
                    <a:ext uri="{FF2B5EF4-FFF2-40B4-BE49-F238E27FC236}">
                      <a16:creationId xmlns:a16="http://schemas.microsoft.com/office/drawing/2014/main" id="{37657A74-01CB-889C-00FE-FA0F023E76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2" y="1370"/>
                  <a:ext cx="57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67" name="Line 22">
                  <a:extLst>
                    <a:ext uri="{FF2B5EF4-FFF2-40B4-BE49-F238E27FC236}">
                      <a16:creationId xmlns:a16="http://schemas.microsoft.com/office/drawing/2014/main" id="{F3A14576-87CE-8A89-AD1B-C2CFB06088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442"/>
                  <a:ext cx="57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649" name="Group 75">
                <a:extLst>
                  <a:ext uri="{FF2B5EF4-FFF2-40B4-BE49-F238E27FC236}">
                    <a16:creationId xmlns:a16="http://schemas.microsoft.com/office/drawing/2014/main" id="{AE81A8C4-B088-6C48-9783-B841622BD8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649"/>
                <a:ext cx="2976" cy="999"/>
                <a:chOff x="144" y="2649"/>
                <a:chExt cx="2976" cy="999"/>
              </a:xfrm>
            </p:grpSpPr>
            <p:grpSp>
              <p:nvGrpSpPr>
                <p:cNvPr id="25650" name="Group 2">
                  <a:extLst>
                    <a:ext uri="{FF2B5EF4-FFF2-40B4-BE49-F238E27FC236}">
                      <a16:creationId xmlns:a16="http://schemas.microsoft.com/office/drawing/2014/main" id="{1370DB96-A4A1-19BC-802E-27316070BF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44" y="2976"/>
                  <a:ext cx="1476" cy="672"/>
                  <a:chOff x="1644" y="2976"/>
                  <a:chExt cx="1476" cy="672"/>
                </a:xfrm>
              </p:grpSpPr>
              <p:sp>
                <p:nvSpPr>
                  <p:cNvPr id="25661" name="Text Box 3">
                    <a:extLst>
                      <a:ext uri="{FF2B5EF4-FFF2-40B4-BE49-F238E27FC236}">
                        <a16:creationId xmlns:a16="http://schemas.microsoft.com/office/drawing/2014/main" id="{A3575075-3186-9614-1622-942377EA7C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1" y="3417"/>
                    <a:ext cx="102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he-IL" altLang="en-US" sz="1800" b="1">
                        <a:solidFill>
                          <a:srgbClr val="FF0000"/>
                        </a:solidFill>
                        <a:cs typeface="Arial" panose="020B0604020202020204" pitchFamily="34" charset="0"/>
                      </a:rPr>
                      <a:t>אמין</a:t>
                    </a:r>
                  </a:p>
                </p:txBody>
              </p:sp>
              <p:sp>
                <p:nvSpPr>
                  <p:cNvPr id="25662" name="Text Box 4">
                    <a:extLst>
                      <a:ext uri="{FF2B5EF4-FFF2-40B4-BE49-F238E27FC236}">
                        <a16:creationId xmlns:a16="http://schemas.microsoft.com/office/drawing/2014/main" id="{C1E50B80-4708-D967-CD22-3DD55A0896B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77" y="2995"/>
                    <a:ext cx="54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algn="ctr" rtl="0">
                      <a:spcBef>
                        <a:spcPct val="50000"/>
                      </a:spcBef>
                    </a:pPr>
                    <a:endParaRPr lang="en-US" altLang="en-US" b="1" baseline="-25000">
                      <a:solidFill>
                        <a:srgbClr val="CC3300"/>
                      </a:solidFill>
                    </a:endParaRPr>
                  </a:p>
                </p:txBody>
              </p:sp>
              <p:sp>
                <p:nvSpPr>
                  <p:cNvPr id="25663" name="Text Box 5">
                    <a:extLst>
                      <a:ext uri="{FF2B5EF4-FFF2-40B4-BE49-F238E27FC236}">
                        <a16:creationId xmlns:a16="http://schemas.microsoft.com/office/drawing/2014/main" id="{863309E8-FA5E-761C-ABB1-6FDE3C09434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2" y="2976"/>
                    <a:ext cx="124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en-US" b="1">
                        <a:solidFill>
                          <a:schemeClr val="accent2"/>
                        </a:solidFill>
                      </a:rPr>
                      <a:t>H </a:t>
                    </a:r>
                    <a:r>
                      <a:rPr lang="en-US" altLang="en-US" b="1">
                        <a:solidFill>
                          <a:srgbClr val="CC3300"/>
                        </a:solidFill>
                      </a:rPr>
                      <a:t>NH</a:t>
                    </a:r>
                    <a:r>
                      <a:rPr lang="en-US" altLang="en-US" sz="2000" b="1"/>
                      <a:t>CH</a:t>
                    </a:r>
                    <a:r>
                      <a:rPr lang="en-US" altLang="en-US" sz="2000" b="1" baseline="-25000"/>
                      <a:t>2 </a:t>
                    </a:r>
                    <a:r>
                      <a:rPr lang="en-US" altLang="en-US" sz="2000" b="1"/>
                      <a:t>CH</a:t>
                    </a:r>
                    <a:r>
                      <a:rPr lang="en-US" altLang="en-US" sz="2000" b="1" baseline="-25000"/>
                      <a:t>3</a:t>
                    </a:r>
                  </a:p>
                </p:txBody>
              </p:sp>
              <p:sp>
                <p:nvSpPr>
                  <p:cNvPr id="25664" name="Line 6">
                    <a:extLst>
                      <a:ext uri="{FF2B5EF4-FFF2-40B4-BE49-F238E27FC236}">
                        <a16:creationId xmlns:a16="http://schemas.microsoft.com/office/drawing/2014/main" id="{66FF5C3D-155A-257C-3458-4BA996E4B6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35" y="3144"/>
                    <a:ext cx="14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65" name="Text Box 7">
                    <a:extLst>
                      <a:ext uri="{FF2B5EF4-FFF2-40B4-BE49-F238E27FC236}">
                        <a16:creationId xmlns:a16="http://schemas.microsoft.com/office/drawing/2014/main" id="{B4884FFA-97E6-E6C3-BB8F-5040E20062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44" y="3003"/>
                    <a:ext cx="36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en-US" b="1"/>
                      <a:t>+</a:t>
                    </a:r>
                  </a:p>
                </p:txBody>
              </p:sp>
            </p:grpSp>
            <p:grpSp>
              <p:nvGrpSpPr>
                <p:cNvPr id="25651" name="Group 23">
                  <a:extLst>
                    <a:ext uri="{FF2B5EF4-FFF2-40B4-BE49-F238E27FC236}">
                      <a16:creationId xmlns:a16="http://schemas.microsoft.com/office/drawing/2014/main" id="{78EC45A6-DEC0-0118-2FEB-D778AF72BA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2649"/>
                  <a:ext cx="1488" cy="912"/>
                  <a:chOff x="432" y="1327"/>
                  <a:chExt cx="1344" cy="912"/>
                </a:xfrm>
              </p:grpSpPr>
              <p:sp>
                <p:nvSpPr>
                  <p:cNvPr id="25653" name="Text Box 24">
                    <a:extLst>
                      <a:ext uri="{FF2B5EF4-FFF2-40B4-BE49-F238E27FC236}">
                        <a16:creationId xmlns:a16="http://schemas.microsoft.com/office/drawing/2014/main" id="{19C90078-9EC9-ADFE-2444-283FD2951D6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1" y="1681"/>
                    <a:ext cx="28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en-US" b="1"/>
                      <a:t>C</a:t>
                    </a:r>
                  </a:p>
                </p:txBody>
              </p:sp>
              <p:sp>
                <p:nvSpPr>
                  <p:cNvPr id="25654" name="Line 25">
                    <a:extLst>
                      <a:ext uri="{FF2B5EF4-FFF2-40B4-BE49-F238E27FC236}">
                        <a16:creationId xmlns:a16="http://schemas.microsoft.com/office/drawing/2014/main" id="{1588C783-C95B-EA50-D03C-1C833F254A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0" y="1825"/>
                    <a:ext cx="23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55" name="Text Box 26">
                    <a:extLst>
                      <a:ext uri="{FF2B5EF4-FFF2-40B4-BE49-F238E27FC236}">
                        <a16:creationId xmlns:a16="http://schemas.microsoft.com/office/drawing/2014/main" id="{E3DFBCC4-4F72-F4F2-0F81-370D9D69615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1681"/>
                    <a:ext cx="363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algn="ctr" rtl="0">
                      <a:spcBef>
                        <a:spcPct val="50000"/>
                      </a:spcBef>
                    </a:pPr>
                    <a:r>
                      <a:rPr lang="en-US" altLang="en-US" sz="1800" b="1"/>
                      <a:t>CH</a:t>
                    </a:r>
                    <a:r>
                      <a:rPr lang="en-US" altLang="en-US" sz="1800" b="1" baseline="-25000"/>
                      <a:t>3</a:t>
                    </a:r>
                    <a:endParaRPr lang="en-US" altLang="en-US" sz="1800" b="1"/>
                  </a:p>
                </p:txBody>
              </p:sp>
              <p:sp>
                <p:nvSpPr>
                  <p:cNvPr id="25656" name="Line 27">
                    <a:extLst>
                      <a:ext uri="{FF2B5EF4-FFF2-40B4-BE49-F238E27FC236}">
                        <a16:creationId xmlns:a16="http://schemas.microsoft.com/office/drawing/2014/main" id="{8BAC59C0-3558-EEAF-C8F2-675C71DD62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1119" y="1867"/>
                    <a:ext cx="19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57" name="Line 28">
                    <a:extLst>
                      <a:ext uri="{FF2B5EF4-FFF2-40B4-BE49-F238E27FC236}">
                        <a16:creationId xmlns:a16="http://schemas.microsoft.com/office/drawing/2014/main" id="{8CBF16E3-4F87-EA6D-5943-CFA2DDCECC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00" y="1553"/>
                    <a:ext cx="183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58" name="Text Box 29">
                    <a:extLst>
                      <a:ext uri="{FF2B5EF4-FFF2-40B4-BE49-F238E27FC236}">
                        <a16:creationId xmlns:a16="http://schemas.microsoft.com/office/drawing/2014/main" id="{E1A26472-A40E-5392-5CBF-C5DEB88471B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flipV="1">
                    <a:off x="1296" y="1989"/>
                    <a:ext cx="48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algn="ctr" rtl="0">
                      <a:spcBef>
                        <a:spcPct val="50000"/>
                      </a:spcBef>
                    </a:pPr>
                    <a:r>
                      <a:rPr lang="en-US" altLang="en-US" sz="2000" b="1">
                        <a:solidFill>
                          <a:schemeClr val="accent2"/>
                        </a:solidFill>
                      </a:rPr>
                      <a:t>HO</a:t>
                    </a:r>
                  </a:p>
                </p:txBody>
              </p:sp>
              <p:sp>
                <p:nvSpPr>
                  <p:cNvPr id="25659" name="Text Box 30">
                    <a:extLst>
                      <a:ext uri="{FF2B5EF4-FFF2-40B4-BE49-F238E27FC236}">
                        <a16:creationId xmlns:a16="http://schemas.microsoft.com/office/drawing/2014/main" id="{09832852-9769-192F-DC38-9B985B3F03A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flipV="1">
                    <a:off x="1212" y="1327"/>
                    <a:ext cx="32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en-US" b="1"/>
                      <a:t>O</a:t>
                    </a:r>
                  </a:p>
                </p:txBody>
              </p:sp>
              <p:sp>
                <p:nvSpPr>
                  <p:cNvPr id="25660" name="Line 31">
                    <a:extLst>
                      <a:ext uri="{FF2B5EF4-FFF2-40B4-BE49-F238E27FC236}">
                        <a16:creationId xmlns:a16="http://schemas.microsoft.com/office/drawing/2014/main" id="{CB9AB50A-8685-7FB8-5C52-21609BB292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71" y="1520"/>
                    <a:ext cx="184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52" name="Text Box 32">
                  <a:extLst>
                    <a:ext uri="{FF2B5EF4-FFF2-40B4-BE49-F238E27FC236}">
                      <a16:creationId xmlns:a16="http://schemas.microsoft.com/office/drawing/2014/main" id="{ACFC5CE9-B711-F399-1477-FC442080E8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" y="3417"/>
                  <a:ext cx="6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he-IL" altLang="en-US" sz="1800" b="1">
                      <a:cs typeface="Arial" panose="020B0604020202020204" pitchFamily="34" charset="0"/>
                    </a:rPr>
                    <a:t>חומצה</a:t>
                  </a:r>
                </a:p>
              </p:txBody>
            </p:sp>
          </p:grpSp>
        </p:grpSp>
        <p:sp>
          <p:nvSpPr>
            <p:cNvPr id="44065" name="Rectangle 33">
              <a:extLst>
                <a:ext uri="{FF2B5EF4-FFF2-40B4-BE49-F238E27FC236}">
                  <a16:creationId xmlns:a16="http://schemas.microsoft.com/office/drawing/2014/main" id="{BD069527-E3FB-195B-1354-04840A6CE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5410200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/>
                <a:t>+</a:t>
              </a:r>
              <a:r>
                <a:rPr lang="en-US" altLang="en-US" sz="2000" b="1">
                  <a:solidFill>
                    <a:schemeClr val="accent2"/>
                  </a:solidFill>
                </a:rPr>
                <a:t> </a:t>
              </a:r>
              <a:r>
                <a:rPr lang="en-US" altLang="en-US" b="1">
                  <a:solidFill>
                    <a:schemeClr val="accent2"/>
                  </a:solidFill>
                </a:rPr>
                <a:t>H</a:t>
              </a:r>
              <a:r>
                <a:rPr lang="en-US" altLang="en-US" sz="2000" b="1" baseline="-25000">
                  <a:solidFill>
                    <a:schemeClr val="accent2"/>
                  </a:solidFill>
                </a:rPr>
                <a:t>2</a:t>
              </a:r>
              <a:r>
                <a:rPr lang="en-US" altLang="en-US" b="1">
                  <a:solidFill>
                    <a:schemeClr val="accent2"/>
                  </a:solidFill>
                </a:rPr>
                <a:t>O</a:t>
              </a:r>
            </a:p>
          </p:txBody>
        </p:sp>
        <p:sp>
          <p:nvSpPr>
            <p:cNvPr id="44066" name="Rectangle 34">
              <a:extLst>
                <a:ext uri="{FF2B5EF4-FFF2-40B4-BE49-F238E27FC236}">
                  <a16:creationId xmlns:a16="http://schemas.microsoft.com/office/drawing/2014/main" id="{125D1EBD-3ABB-144C-C652-51C20C6A4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38688"/>
              <a:ext cx="14478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CDAD9A91-434A-78FF-B245-CC5C84E0E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0025" y="1031875"/>
            <a:ext cx="8715375" cy="1863725"/>
            <a:chOff x="200025" y="1031875"/>
            <a:chExt cx="8715375" cy="1863725"/>
          </a:xfrm>
        </p:grpSpPr>
        <p:grpSp>
          <p:nvGrpSpPr>
            <p:cNvPr id="9" name="Group 42">
              <a:extLst>
                <a:ext uri="{FF2B5EF4-FFF2-40B4-BE49-F238E27FC236}">
                  <a16:creationId xmlns:a16="http://schemas.microsoft.com/office/drawing/2014/main" id="{1A7B2425-40D4-3C9A-89C4-F2A3514E10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0800" y="1081088"/>
              <a:ext cx="1198563" cy="1738313"/>
              <a:chOff x="3984" y="1231"/>
              <a:chExt cx="755" cy="1095"/>
            </a:xfrm>
          </p:grpSpPr>
          <p:sp>
            <p:nvSpPr>
              <p:cNvPr id="25646" name="Rectangle 43">
                <a:extLst>
                  <a:ext uri="{FF2B5EF4-FFF2-40B4-BE49-F238E27FC236}">
                    <a16:creationId xmlns:a16="http://schemas.microsoft.com/office/drawing/2014/main" id="{25C564B2-6D35-1779-4C89-C27BC8886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3" y="1231"/>
                <a:ext cx="646" cy="72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47" name="Text Box 44">
                <a:extLst>
                  <a:ext uri="{FF2B5EF4-FFF2-40B4-BE49-F238E27FC236}">
                    <a16:creationId xmlns:a16="http://schemas.microsoft.com/office/drawing/2014/main" id="{C4432F7D-FD41-FDD9-36CE-25C90857F4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2095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he-IL" altLang="en-US" sz="1800" b="1">
                    <a:cs typeface="Arial" panose="020B0604020202020204" pitchFamily="34" charset="0"/>
                  </a:rPr>
                  <a:t>אסטר</a:t>
                </a:r>
              </a:p>
            </p:txBody>
          </p:sp>
        </p:grpSp>
        <p:grpSp>
          <p:nvGrpSpPr>
            <p:cNvPr id="10" name="Group 45">
              <a:extLst>
                <a:ext uri="{FF2B5EF4-FFF2-40B4-BE49-F238E27FC236}">
                  <a16:creationId xmlns:a16="http://schemas.microsoft.com/office/drawing/2014/main" id="{61E7422F-F0C3-1BF5-5C85-25C8F2EFC7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9575" y="1031875"/>
              <a:ext cx="3381375" cy="1220788"/>
              <a:chOff x="3458" y="650"/>
              <a:chExt cx="2130" cy="769"/>
            </a:xfrm>
          </p:grpSpPr>
          <p:sp>
            <p:nvSpPr>
              <p:cNvPr id="25638" name="Text Box 46">
                <a:extLst>
                  <a:ext uri="{FF2B5EF4-FFF2-40B4-BE49-F238E27FC236}">
                    <a16:creationId xmlns:a16="http://schemas.microsoft.com/office/drawing/2014/main" id="{D3731B67-03B4-A739-8AE2-C479FD3F78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1" y="113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/>
                  <a:t>C</a:t>
                </a:r>
              </a:p>
            </p:txBody>
          </p:sp>
          <p:sp>
            <p:nvSpPr>
              <p:cNvPr id="25639" name="Line 47">
                <a:extLst>
                  <a:ext uri="{FF2B5EF4-FFF2-40B4-BE49-F238E27FC236}">
                    <a16:creationId xmlns:a16="http://schemas.microsoft.com/office/drawing/2014/main" id="{5E611B5D-F7FE-0090-D04E-25F4E82B1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165" y="1034"/>
                <a:ext cx="2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0" name="Line 48">
                <a:extLst>
                  <a:ext uri="{FF2B5EF4-FFF2-40B4-BE49-F238E27FC236}">
                    <a16:creationId xmlns:a16="http://schemas.microsoft.com/office/drawing/2014/main" id="{8D153D36-9980-9F38-E2EE-2A4D2A13E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1" y="1275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1" name="Text Box 49">
                <a:extLst>
                  <a:ext uri="{FF2B5EF4-FFF2-40B4-BE49-F238E27FC236}">
                    <a16:creationId xmlns:a16="http://schemas.microsoft.com/office/drawing/2014/main" id="{9095860C-B323-20BC-052C-43B11EE61F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8" y="1137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sz="1800" b="1" dirty="0"/>
                  <a:t>CH</a:t>
                </a:r>
                <a:r>
                  <a:rPr lang="en-US" altLang="en-US" sz="1800" b="1" baseline="-25000" dirty="0"/>
                  <a:t>3 </a:t>
                </a:r>
                <a:r>
                  <a:rPr lang="en-US" altLang="en-US" sz="1800" b="1" dirty="0"/>
                  <a:t>CH</a:t>
                </a:r>
                <a:r>
                  <a:rPr lang="he-IL" altLang="en-US" sz="1800" b="1" baseline="-25000" dirty="0"/>
                  <a:t>2</a:t>
                </a:r>
                <a:endParaRPr lang="en-US" altLang="en-US" sz="1800" b="1" baseline="-25000" dirty="0"/>
              </a:p>
            </p:txBody>
          </p:sp>
          <p:sp>
            <p:nvSpPr>
              <p:cNvPr id="25642" name="Text Box 50">
                <a:extLst>
                  <a:ext uri="{FF2B5EF4-FFF2-40B4-BE49-F238E27FC236}">
                    <a16:creationId xmlns:a16="http://schemas.microsoft.com/office/drawing/2014/main" id="{E77306CB-A9E5-AC01-612F-7351876519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7" y="650"/>
                <a:ext cx="4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/>
                  <a:t>O</a:t>
                </a:r>
                <a:endParaRPr lang="en-US" altLang="en-US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5643" name="Line 51">
                <a:extLst>
                  <a:ext uri="{FF2B5EF4-FFF2-40B4-BE49-F238E27FC236}">
                    <a16:creationId xmlns:a16="http://schemas.microsoft.com/office/drawing/2014/main" id="{102650E1-03BD-8E2E-8D6C-4344B352D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121" y="1042"/>
                <a:ext cx="2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4" name="Line 52">
                <a:extLst>
                  <a:ext uri="{FF2B5EF4-FFF2-40B4-BE49-F238E27FC236}">
                    <a16:creationId xmlns:a16="http://schemas.microsoft.com/office/drawing/2014/main" id="{2892FAF7-0959-37E0-F07E-E8ECD6C99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9" y="1275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5" name="Text Box 53">
                <a:extLst>
                  <a:ext uri="{FF2B5EF4-FFF2-40B4-BE49-F238E27FC236}">
                    <a16:creationId xmlns:a16="http://schemas.microsoft.com/office/drawing/2014/main" id="{3B0AAE44-2D2D-805E-8266-90FBD7418F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4" y="1104"/>
                <a:ext cx="11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CC3300"/>
                    </a:solidFill>
                  </a:rPr>
                  <a:t>NH </a:t>
                </a:r>
                <a:r>
                  <a:rPr lang="en-US" altLang="en-US" sz="2000" b="1"/>
                  <a:t>CH</a:t>
                </a:r>
                <a:r>
                  <a:rPr lang="en-US" altLang="en-US" sz="2000" b="1" baseline="-25000"/>
                  <a:t>3  </a:t>
                </a:r>
                <a:r>
                  <a:rPr lang="he-IL" altLang="en-US" sz="2000" b="1" baseline="-25000"/>
                  <a:t>          </a:t>
                </a:r>
                <a:endParaRPr lang="en-US" altLang="en-US" sz="2000" b="1" baseline="-25000"/>
              </a:p>
            </p:txBody>
          </p:sp>
        </p:grpSp>
        <p:grpSp>
          <p:nvGrpSpPr>
            <p:cNvPr id="11" name="Group 74">
              <a:extLst>
                <a:ext uri="{FF2B5EF4-FFF2-40B4-BE49-F238E27FC236}">
                  <a16:creationId xmlns:a16="http://schemas.microsoft.com/office/drawing/2014/main" id="{FED27C92-C424-FC9B-BA19-F4F74B574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025" y="1233488"/>
              <a:ext cx="5340350" cy="1585913"/>
              <a:chOff x="126" y="777"/>
              <a:chExt cx="3364" cy="999"/>
            </a:xfrm>
          </p:grpSpPr>
          <p:grpSp>
            <p:nvGrpSpPr>
              <p:cNvPr id="25619" name="Group 36">
                <a:extLst>
                  <a:ext uri="{FF2B5EF4-FFF2-40B4-BE49-F238E27FC236}">
                    <a16:creationId xmlns:a16="http://schemas.microsoft.com/office/drawing/2014/main" id="{B486BAAF-F51C-766A-A44F-E3AAC4AE12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6" y="1104"/>
                <a:ext cx="1476" cy="672"/>
                <a:chOff x="1644" y="2976"/>
                <a:chExt cx="1476" cy="672"/>
              </a:xfrm>
            </p:grpSpPr>
            <p:sp>
              <p:nvSpPr>
                <p:cNvPr id="25633" name="Text Box 37">
                  <a:extLst>
                    <a:ext uri="{FF2B5EF4-FFF2-40B4-BE49-F238E27FC236}">
                      <a16:creationId xmlns:a16="http://schemas.microsoft.com/office/drawing/2014/main" id="{65319EC1-B01A-FF3A-FE4F-D770BE0D38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31" y="3417"/>
                  <a:ext cx="102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he-IL" altLang="en-US" sz="1800" b="1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אמין</a:t>
                  </a:r>
                </a:p>
              </p:txBody>
            </p:sp>
            <p:sp>
              <p:nvSpPr>
                <p:cNvPr id="25634" name="Text Box 38">
                  <a:extLst>
                    <a:ext uri="{FF2B5EF4-FFF2-40B4-BE49-F238E27FC236}">
                      <a16:creationId xmlns:a16="http://schemas.microsoft.com/office/drawing/2014/main" id="{0B5A65C4-6B28-980B-4835-8FF707115C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77" y="2995"/>
                  <a:ext cx="543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ctr" rtl="0">
                    <a:spcBef>
                      <a:spcPct val="50000"/>
                    </a:spcBef>
                  </a:pPr>
                  <a:endParaRPr lang="en-US" altLang="en-US" b="1" baseline="-25000">
                    <a:solidFill>
                      <a:srgbClr val="CC3300"/>
                    </a:solidFill>
                  </a:endParaRPr>
                </a:p>
              </p:txBody>
            </p:sp>
            <p:sp>
              <p:nvSpPr>
                <p:cNvPr id="25635" name="Text Box 39">
                  <a:extLst>
                    <a:ext uri="{FF2B5EF4-FFF2-40B4-BE49-F238E27FC236}">
                      <a16:creationId xmlns:a16="http://schemas.microsoft.com/office/drawing/2014/main" id="{B92202D1-5DBD-1C98-ADAB-197F2F9FDC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72" y="2976"/>
                  <a:ext cx="124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he-IL" altLang="en-US" b="1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altLang="en-US" b="1">
                      <a:solidFill>
                        <a:schemeClr val="accent2"/>
                      </a:solidFill>
                    </a:rPr>
                    <a:t> H </a:t>
                  </a:r>
                  <a:r>
                    <a:rPr lang="en-US" altLang="en-US" b="1">
                      <a:solidFill>
                        <a:srgbClr val="CC3300"/>
                      </a:solidFill>
                    </a:rPr>
                    <a:t>NH</a:t>
                  </a:r>
                  <a:r>
                    <a:rPr lang="en-US" altLang="en-US" sz="2000" b="1"/>
                    <a:t>CH</a:t>
                  </a:r>
                  <a:r>
                    <a:rPr lang="en-US" altLang="en-US" sz="2000" b="1" baseline="-25000"/>
                    <a:t>3</a:t>
                  </a:r>
                  <a:r>
                    <a:rPr lang="he-IL" altLang="en-US" sz="2000" b="1" baseline="-25000"/>
                    <a:t>   </a:t>
                  </a:r>
                  <a:endParaRPr lang="en-US" altLang="en-US" sz="2000" b="1" baseline="-25000"/>
                </a:p>
              </p:txBody>
            </p:sp>
            <p:sp>
              <p:nvSpPr>
                <p:cNvPr id="25636" name="Line 40">
                  <a:extLst>
                    <a:ext uri="{FF2B5EF4-FFF2-40B4-BE49-F238E27FC236}">
                      <a16:creationId xmlns:a16="http://schemas.microsoft.com/office/drawing/2014/main" id="{75B6141B-3802-6478-A7E4-B4B0D31451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5" y="3144"/>
                  <a:ext cx="146" cy="0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37" name="Text Box 41">
                  <a:extLst>
                    <a:ext uri="{FF2B5EF4-FFF2-40B4-BE49-F238E27FC236}">
                      <a16:creationId xmlns:a16="http://schemas.microsoft.com/office/drawing/2014/main" id="{BA7CFA9A-7455-8D21-7C2B-A2218216B1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44" y="3003"/>
                  <a:ext cx="36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+</a:t>
                  </a:r>
                </a:p>
              </p:txBody>
            </p:sp>
          </p:grpSp>
          <p:grpSp>
            <p:nvGrpSpPr>
              <p:cNvPr id="25620" name="Group 54">
                <a:extLst>
                  <a:ext uri="{FF2B5EF4-FFF2-40B4-BE49-F238E27FC236}">
                    <a16:creationId xmlns:a16="http://schemas.microsoft.com/office/drawing/2014/main" id="{31AD48B1-3734-52BE-9050-AD70F6999E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8" y="1227"/>
                <a:ext cx="372" cy="69"/>
                <a:chOff x="2683" y="1392"/>
                <a:chExt cx="612" cy="72"/>
              </a:xfrm>
            </p:grpSpPr>
            <p:sp>
              <p:nvSpPr>
                <p:cNvPr id="25631" name="Line 55">
                  <a:extLst>
                    <a:ext uri="{FF2B5EF4-FFF2-40B4-BE49-F238E27FC236}">
                      <a16:creationId xmlns:a16="http://schemas.microsoft.com/office/drawing/2014/main" id="{D8B771D6-4480-B018-EF50-AE0852349A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19" y="1392"/>
                  <a:ext cx="57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32" name="Line 56">
                  <a:extLst>
                    <a:ext uri="{FF2B5EF4-FFF2-40B4-BE49-F238E27FC236}">
                      <a16:creationId xmlns:a16="http://schemas.microsoft.com/office/drawing/2014/main" id="{3BD4BBBB-1A3C-3871-F2AA-6BA4C3047F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3" y="1464"/>
                  <a:ext cx="57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621" name="Group 57">
                <a:extLst>
                  <a:ext uri="{FF2B5EF4-FFF2-40B4-BE49-F238E27FC236}">
                    <a16:creationId xmlns:a16="http://schemas.microsoft.com/office/drawing/2014/main" id="{55027F4B-A40C-37D6-E552-205C85E4B8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" y="777"/>
                <a:ext cx="1698" cy="912"/>
                <a:chOff x="126" y="777"/>
                <a:chExt cx="1698" cy="912"/>
              </a:xfrm>
            </p:grpSpPr>
            <p:sp>
              <p:nvSpPr>
                <p:cNvPr id="25623" name="Text Box 58">
                  <a:extLst>
                    <a:ext uri="{FF2B5EF4-FFF2-40B4-BE49-F238E27FC236}">
                      <a16:creationId xmlns:a16="http://schemas.microsoft.com/office/drawing/2014/main" id="{6E230D0F-F7C0-97BD-9A1C-3D5431ADA3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1" y="1131"/>
                  <a:ext cx="31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C</a:t>
                  </a:r>
                </a:p>
              </p:txBody>
            </p:sp>
            <p:sp>
              <p:nvSpPr>
                <p:cNvPr id="25624" name="Line 59">
                  <a:extLst>
                    <a:ext uri="{FF2B5EF4-FFF2-40B4-BE49-F238E27FC236}">
                      <a16:creationId xmlns:a16="http://schemas.microsoft.com/office/drawing/2014/main" id="{DD5D8841-78BE-171C-865F-BF38205608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0" y="1275"/>
                  <a:ext cx="2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5" name="Text Box 60">
                  <a:extLst>
                    <a:ext uri="{FF2B5EF4-FFF2-40B4-BE49-F238E27FC236}">
                      <a16:creationId xmlns:a16="http://schemas.microsoft.com/office/drawing/2014/main" id="{3438E021-1097-6F7F-9EE5-13E27C08F0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6" y="1161"/>
                  <a:ext cx="73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ctr" rtl="0">
                    <a:spcBef>
                      <a:spcPct val="50000"/>
                    </a:spcBef>
                  </a:pPr>
                  <a:r>
                    <a:rPr lang="en-US" altLang="en-US" sz="1800" b="1"/>
                    <a:t>CH</a:t>
                  </a:r>
                  <a:r>
                    <a:rPr lang="en-US" altLang="en-US" sz="1800" b="1" baseline="-25000"/>
                    <a:t>3 </a:t>
                  </a:r>
                  <a:r>
                    <a:rPr lang="en-US" altLang="en-US" sz="1800" b="1"/>
                    <a:t>CH</a:t>
                  </a:r>
                  <a:r>
                    <a:rPr lang="he-IL" altLang="en-US" sz="1800" b="1" baseline="-25000"/>
                    <a:t>2</a:t>
                  </a:r>
                  <a:endParaRPr lang="en-US" altLang="en-US" sz="1800" b="1" baseline="-25000"/>
                </a:p>
              </p:txBody>
            </p:sp>
            <p:sp>
              <p:nvSpPr>
                <p:cNvPr id="25626" name="Line 61">
                  <a:extLst>
                    <a:ext uri="{FF2B5EF4-FFF2-40B4-BE49-F238E27FC236}">
                      <a16:creationId xmlns:a16="http://schemas.microsoft.com/office/drawing/2014/main" id="{E7EB7EDD-78D3-077C-FC83-AD31D50729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1107" y="1304"/>
                  <a:ext cx="194" cy="2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7" name="Line 62">
                  <a:extLst>
                    <a:ext uri="{FF2B5EF4-FFF2-40B4-BE49-F238E27FC236}">
                      <a16:creationId xmlns:a16="http://schemas.microsoft.com/office/drawing/2014/main" id="{30BF0A08-29AF-9B17-18F8-75820A936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" y="1003"/>
                  <a:ext cx="202" cy="2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8" name="Text Box 63">
                  <a:extLst>
                    <a:ext uri="{FF2B5EF4-FFF2-40B4-BE49-F238E27FC236}">
                      <a16:creationId xmlns:a16="http://schemas.microsoft.com/office/drawing/2014/main" id="{969D9663-9AC4-3D53-88BD-CD4FE1A11A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V="1">
                  <a:off x="1293" y="1439"/>
                  <a:ext cx="531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ctr" rtl="0">
                    <a:spcBef>
                      <a:spcPct val="50000"/>
                    </a:spcBef>
                  </a:pPr>
                  <a:r>
                    <a:rPr lang="en-US" altLang="en-US" sz="2000" b="1">
                      <a:solidFill>
                        <a:schemeClr val="accent2"/>
                      </a:solidFill>
                    </a:rPr>
                    <a:t>HO</a:t>
                  </a:r>
                </a:p>
              </p:txBody>
            </p:sp>
            <p:sp>
              <p:nvSpPr>
                <p:cNvPr id="25629" name="Text Box 64">
                  <a:extLst>
                    <a:ext uri="{FF2B5EF4-FFF2-40B4-BE49-F238E27FC236}">
                      <a16:creationId xmlns:a16="http://schemas.microsoft.com/office/drawing/2014/main" id="{28F6D3DC-5877-E283-44C7-5E27341CC3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V="1">
                  <a:off x="1200" y="777"/>
                  <a:ext cx="35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O</a:t>
                  </a:r>
                </a:p>
              </p:txBody>
            </p:sp>
            <p:sp>
              <p:nvSpPr>
                <p:cNvPr id="25630" name="Line 65">
                  <a:extLst>
                    <a:ext uri="{FF2B5EF4-FFF2-40B4-BE49-F238E27FC236}">
                      <a16:creationId xmlns:a16="http://schemas.microsoft.com/office/drawing/2014/main" id="{5F305C6F-1DEB-D394-0ADD-B683BF66A3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43" y="970"/>
                  <a:ext cx="204" cy="2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622" name="Text Box 66">
                <a:extLst>
                  <a:ext uri="{FF2B5EF4-FFF2-40B4-BE49-F238E27FC236}">
                    <a16:creationId xmlns:a16="http://schemas.microsoft.com/office/drawing/2014/main" id="{02FD3003-6AA3-2B71-1A71-FBFA4583A8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1545"/>
                <a:ext cx="6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he-IL" altLang="en-US" sz="1800" b="1">
                    <a:cs typeface="Arial" panose="020B0604020202020204" pitchFamily="34" charset="0"/>
                  </a:rPr>
                  <a:t>חומצה</a:t>
                </a:r>
              </a:p>
            </p:txBody>
          </p:sp>
        </p:grpSp>
        <p:sp>
          <p:nvSpPr>
            <p:cNvPr id="44099" name="Rectangle 67">
              <a:extLst>
                <a:ext uri="{FF2B5EF4-FFF2-40B4-BE49-F238E27FC236}">
                  <a16:creationId xmlns:a16="http://schemas.microsoft.com/office/drawing/2014/main" id="{089C19E2-C623-053A-E0E5-D0D1A1D18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2438400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/>
                <a:t>+</a:t>
              </a:r>
              <a:r>
                <a:rPr lang="en-US" altLang="en-US" sz="2000" b="1">
                  <a:solidFill>
                    <a:schemeClr val="accent2"/>
                  </a:solidFill>
                </a:rPr>
                <a:t> </a:t>
              </a:r>
              <a:r>
                <a:rPr lang="en-US" altLang="en-US" b="1">
                  <a:solidFill>
                    <a:schemeClr val="accent2"/>
                  </a:solidFill>
                </a:rPr>
                <a:t>H</a:t>
              </a:r>
              <a:r>
                <a:rPr lang="en-US" altLang="en-US" sz="2000" b="1" baseline="-25000">
                  <a:solidFill>
                    <a:schemeClr val="accent2"/>
                  </a:solidFill>
                </a:rPr>
                <a:t>2</a:t>
              </a:r>
              <a:r>
                <a:rPr lang="en-US" altLang="en-US" b="1">
                  <a:solidFill>
                    <a:schemeClr val="accent2"/>
                  </a:solidFill>
                </a:rPr>
                <a:t>O</a:t>
              </a:r>
            </a:p>
          </p:txBody>
        </p:sp>
        <p:sp>
          <p:nvSpPr>
            <p:cNvPr id="44100" name="Rectangle 68">
              <a:extLst>
                <a:ext uri="{FF2B5EF4-FFF2-40B4-BE49-F238E27FC236}">
                  <a16:creationId xmlns:a16="http://schemas.microsoft.com/office/drawing/2014/main" id="{214CA96B-C454-D8EE-359E-74162C1F8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1752600"/>
              <a:ext cx="14478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5617" name="Text Box 35">
            <a:extLst>
              <a:ext uri="{FF2B5EF4-FFF2-40B4-BE49-F238E27FC236}">
                <a16:creationId xmlns:a16="http://schemas.microsoft.com/office/drawing/2014/main" id="{770C697D-0F46-9BED-5A1D-6EA84810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00400"/>
            <a:ext cx="63246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altLang="en-US" sz="2800" b="1" dirty="0">
                <a:solidFill>
                  <a:srgbClr val="CC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איזה חומר יתקבל בתגובה בין</a:t>
            </a:r>
            <a:endParaRPr lang="en-US" altLang="en-US" sz="2800" b="1" dirty="0">
              <a:solidFill>
                <a:srgbClr val="CC33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>
              <a:spcBef>
                <a:spcPct val="50000"/>
              </a:spcBef>
            </a:pPr>
            <a:r>
              <a:rPr lang="en-US" alt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CH</a:t>
            </a:r>
            <a:r>
              <a:rPr lang="en-US" altLang="en-US" sz="2000" b="1" baseline="-25000" dirty="0">
                <a:latin typeface="David" panose="020E0502060401010101" pitchFamily="34" charset="-79"/>
                <a:cs typeface="David" panose="020E0502060401010101" pitchFamily="34" charset="-79"/>
              </a:rPr>
              <a:t>3 </a:t>
            </a:r>
            <a:r>
              <a:rPr lang="en-US" alt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CH</a:t>
            </a:r>
            <a:r>
              <a:rPr lang="en-US" altLang="en-US" sz="2000" b="1" baseline="-25000" dirty="0"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r>
              <a:rPr lang="en-US" alt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NH</a:t>
            </a:r>
            <a:r>
              <a:rPr lang="en-US" altLang="en-US" sz="2000" b="1" baseline="-25000" dirty="0"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r>
              <a:rPr lang="en-US" alt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  לבין </a:t>
            </a:r>
            <a:r>
              <a:rPr lang="en-US" alt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CH</a:t>
            </a:r>
            <a:r>
              <a:rPr lang="en-US" altLang="en-US" sz="2000" b="1" baseline="-25000" dirty="0">
                <a:latin typeface="David" panose="020E0502060401010101" pitchFamily="34" charset="-79"/>
                <a:cs typeface="David" panose="020E0502060401010101" pitchFamily="34" charset="-79"/>
              </a:rPr>
              <a:t>3</a:t>
            </a:r>
            <a:r>
              <a:rPr lang="en-US" alt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COOH</a:t>
            </a:r>
            <a:endParaRPr lang="he-IL" altLang="en-US" sz="2000" b="1" baseline="-25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4102" name="Rectangle 70">
            <a:extLst>
              <a:ext uri="{FF2B5EF4-FFF2-40B4-BE49-F238E27FC236}">
                <a16:creationId xmlns:a16="http://schemas.microsoft.com/office/drawing/2014/main" id="{DB6EAD2F-29C5-D733-A60A-AB0A79A56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6248400"/>
            <a:ext cx="2449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  <a:ea typeface="Times New Roman (Hebrew)" pitchFamily="26" charset="0"/>
                <a:cs typeface="Arial" pitchFamily="34" charset="0"/>
              </a:rPr>
              <a:t>CH</a:t>
            </a:r>
            <a:r>
              <a:rPr lang="en-US" sz="2000" b="1" baseline="-25000" dirty="0">
                <a:latin typeface="+mj-lt"/>
                <a:ea typeface="Times New Roman (Hebrew)" pitchFamily="26" charset="0"/>
                <a:cs typeface="Arial" pitchFamily="34" charset="0"/>
              </a:rPr>
              <a:t>3</a:t>
            </a:r>
            <a:r>
              <a:rPr lang="en-US" sz="2000" b="1" dirty="0">
                <a:latin typeface="+mj-lt"/>
                <a:ea typeface="Times New Roman (Hebrew)" pitchFamily="26" charset="0"/>
                <a:cs typeface="Arial" pitchFamily="34" charset="0"/>
              </a:rPr>
              <a:t>CH</a:t>
            </a:r>
            <a:r>
              <a:rPr lang="en-US" sz="2000" b="1" baseline="-25000" dirty="0">
                <a:latin typeface="+mj-lt"/>
                <a:ea typeface="Times New Roman (Hebrew)" pitchFamily="26" charset="0"/>
                <a:cs typeface="Arial" pitchFamily="34" charset="0"/>
              </a:rPr>
              <a:t>2</a:t>
            </a:r>
            <a:r>
              <a:rPr lang="en-US" sz="2000" b="1" dirty="0">
                <a:latin typeface="+mj-lt"/>
                <a:ea typeface="Times New Roman (Hebrew)" pitchFamily="26" charset="0"/>
                <a:cs typeface="Arial" pitchFamily="34" charset="0"/>
              </a:rPr>
              <a:t>CONHCH</a:t>
            </a:r>
            <a:r>
              <a:rPr lang="en-US" sz="2000" b="1" baseline="-25000" dirty="0">
                <a:latin typeface="+mj-lt"/>
                <a:ea typeface="Times New Roman (Hebrew)" pitchFamily="26" charset="0"/>
                <a:cs typeface="Arial" pitchFamily="34" charset="0"/>
              </a:rPr>
              <a:t>3 </a:t>
            </a:r>
            <a:endParaRPr lang="en-US" sz="2000" b="1" dirty="0">
              <a:latin typeface="+mj-lt"/>
              <a:ea typeface="Times New Roman (Hebrew)" pitchFamily="26" charset="0"/>
              <a:cs typeface="Arial" pitchFamily="34" charset="0"/>
            </a:endParaRPr>
          </a:p>
        </p:txBody>
      </p:sp>
      <p:sp>
        <p:nvSpPr>
          <p:cNvPr id="44103" name="Rectangle 71">
            <a:extLst>
              <a:ext uri="{FF2B5EF4-FFF2-40B4-BE49-F238E27FC236}">
                <a16:creationId xmlns:a16="http://schemas.microsoft.com/office/drawing/2014/main" id="{CD9ECB3D-473E-0C19-47D4-21F8F16B5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8" y="6248400"/>
            <a:ext cx="2449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  <a:ea typeface="Times New Roman (Hebrew)" pitchFamily="26" charset="0"/>
                <a:cs typeface="Arial" pitchFamily="34" charset="0"/>
              </a:rPr>
              <a:t>CH</a:t>
            </a:r>
            <a:r>
              <a:rPr lang="en-US" sz="2000" b="1" baseline="-25000" dirty="0">
                <a:latin typeface="+mj-lt"/>
                <a:ea typeface="Times New Roman (Hebrew)" pitchFamily="26" charset="0"/>
                <a:cs typeface="Arial" pitchFamily="34" charset="0"/>
              </a:rPr>
              <a:t>3</a:t>
            </a:r>
            <a:r>
              <a:rPr lang="en-US" sz="2000" b="1" dirty="0">
                <a:latin typeface="+mj-lt"/>
                <a:ea typeface="Times New Roman (Hebrew)" pitchFamily="26" charset="0"/>
                <a:cs typeface="Arial" pitchFamily="34" charset="0"/>
              </a:rPr>
              <a:t>CH</a:t>
            </a:r>
            <a:r>
              <a:rPr lang="en-US" sz="2000" b="1" baseline="-25000" dirty="0">
                <a:latin typeface="+mj-lt"/>
                <a:ea typeface="Times New Roman (Hebrew)" pitchFamily="26" charset="0"/>
                <a:cs typeface="Arial" pitchFamily="34" charset="0"/>
              </a:rPr>
              <a:t>2</a:t>
            </a:r>
            <a:r>
              <a:rPr lang="en-US" sz="2000" b="1" dirty="0">
                <a:latin typeface="+mj-lt"/>
                <a:ea typeface="Times New Roman (Hebrew)" pitchFamily="26" charset="0"/>
                <a:cs typeface="Arial" pitchFamily="34" charset="0"/>
              </a:rPr>
              <a:t>NHCOCH</a:t>
            </a:r>
            <a:r>
              <a:rPr lang="en-US" sz="2000" b="1" baseline="-25000" dirty="0">
                <a:latin typeface="+mj-lt"/>
                <a:ea typeface="Times New Roman (Hebrew)" pitchFamily="26" charset="0"/>
                <a:cs typeface="Arial" pitchFamily="34" charset="0"/>
              </a:rPr>
              <a:t>3 </a:t>
            </a:r>
            <a:endParaRPr lang="en-US" sz="2000" b="1" dirty="0">
              <a:latin typeface="+mj-lt"/>
              <a:ea typeface="Times New Roman (Hebrew)" pitchFamily="26" charset="0"/>
              <a:cs typeface="Arial" pitchFamily="34" charset="0"/>
            </a:endParaRPr>
          </a:p>
        </p:txBody>
      </p:sp>
      <p:sp>
        <p:nvSpPr>
          <p:cNvPr id="44104" name="Line 72">
            <a:extLst>
              <a:ext uri="{FF2B5EF4-FFF2-40B4-BE49-F238E27FC236}">
                <a16:creationId xmlns:a16="http://schemas.microsoft.com/office/drawing/2014/main" id="{DD95C44A-C772-A33A-1672-06F311FD7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2743200"/>
            <a:ext cx="34290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5" name="Line 73">
            <a:extLst>
              <a:ext uri="{FF2B5EF4-FFF2-40B4-BE49-F238E27FC236}">
                <a16:creationId xmlns:a16="http://schemas.microsoft.com/office/drawing/2014/main" id="{A0B49483-DB76-E0F8-DD72-196A72DC4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5334000"/>
            <a:ext cx="48418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7">
            <a:extLst>
              <a:ext uri="{FF2B5EF4-FFF2-40B4-BE49-F238E27FC236}">
                <a16:creationId xmlns:a16="http://schemas.microsoft.com/office/drawing/2014/main" id="{979B346A-13D3-E7A6-0FF7-665AD4D9A47A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371600" y="228600"/>
            <a:ext cx="6324600" cy="51911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איזה חומר יתקבל בהידרוליזה של  </a:t>
            </a:r>
            <a:endParaRPr kumimoji="0" lang="he-IL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26628" name="Text Box 14">
            <a:extLst>
              <a:ext uri="{FF2B5EF4-FFF2-40B4-BE49-F238E27FC236}">
                <a16:creationId xmlns:a16="http://schemas.microsoft.com/office/drawing/2014/main" id="{F8DCF705-0AAA-2F23-8894-6D3BA809F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200400"/>
            <a:ext cx="632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he-IL" altLang="en-US" sz="2800" b="1">
                <a:solidFill>
                  <a:srgbClr val="CC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איזה חומר יתקבל בהידרוליזה של</a:t>
            </a:r>
            <a:endParaRPr lang="he-IL" alt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9965" name="Rectangle 29">
            <a:extLst>
              <a:ext uri="{FF2B5EF4-FFF2-40B4-BE49-F238E27FC236}">
                <a16:creationId xmlns:a16="http://schemas.microsoft.com/office/drawing/2014/main" id="{9AA6D0AC-9069-785E-ABBF-2050DE7C9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905000"/>
            <a:ext cx="3197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000" b="1" dirty="0">
                <a:latin typeface="+mj-lt"/>
                <a:ea typeface="Times New Roman (Hebrew)" pitchFamily="26" charset="0"/>
                <a:cs typeface="Arial" pitchFamily="34" charset="0"/>
              </a:rPr>
              <a:t>CH</a:t>
            </a:r>
            <a:r>
              <a:rPr lang="en-US" sz="2000" b="1" baseline="-25000" dirty="0">
                <a:latin typeface="+mj-lt"/>
                <a:ea typeface="Times New Roman (Hebrew)" pitchFamily="26" charset="0"/>
                <a:cs typeface="Arial" pitchFamily="34" charset="0"/>
              </a:rPr>
              <a:t>3</a:t>
            </a:r>
            <a:r>
              <a:rPr lang="en-US" sz="2000" b="1" dirty="0">
                <a:latin typeface="+mj-lt"/>
                <a:ea typeface="Times New Roman (Hebrew)" pitchFamily="26" charset="0"/>
                <a:cs typeface="Arial" pitchFamily="34" charset="0"/>
              </a:rPr>
              <a:t>CH</a:t>
            </a:r>
            <a:r>
              <a:rPr lang="he-IL" sz="2000" b="1" baseline="-25000" dirty="0">
                <a:latin typeface="+mj-lt"/>
                <a:ea typeface="Times New Roman (Hebrew)" pitchFamily="26" charset="0"/>
                <a:cs typeface="Arial" pitchFamily="34" charset="0"/>
              </a:rPr>
              <a:t>2</a:t>
            </a:r>
            <a:r>
              <a:rPr lang="en-US" sz="2000" b="1" dirty="0">
                <a:latin typeface="+mj-lt"/>
                <a:ea typeface="Times New Roman (Hebrew)" pitchFamily="26" charset="0"/>
                <a:cs typeface="Arial" pitchFamily="34" charset="0"/>
              </a:rPr>
              <a:t>COOH </a:t>
            </a:r>
            <a:r>
              <a:rPr lang="he-IL" sz="2000" b="1" dirty="0">
                <a:latin typeface="+mj-lt"/>
                <a:ea typeface="Times New Roman (Hebrew)" pitchFamily="26" charset="0"/>
                <a:cs typeface="Arial" pitchFamily="34" charset="0"/>
              </a:rPr>
              <a:t>+</a:t>
            </a:r>
            <a:r>
              <a:rPr lang="en-US" sz="2000" b="1" dirty="0">
                <a:latin typeface="+mj-lt"/>
                <a:ea typeface="Times New Roman (Hebrew)" pitchFamily="26" charset="0"/>
                <a:cs typeface="Arial" pitchFamily="34" charset="0"/>
              </a:rPr>
              <a:t> CH</a:t>
            </a:r>
            <a:r>
              <a:rPr lang="en-US" sz="2000" b="1" baseline="-25000" dirty="0">
                <a:latin typeface="+mj-lt"/>
                <a:ea typeface="Times New Roman (Hebrew)" pitchFamily="26" charset="0"/>
                <a:cs typeface="Arial" pitchFamily="34" charset="0"/>
              </a:rPr>
              <a:t>3</a:t>
            </a:r>
            <a:r>
              <a:rPr lang="en-US" sz="2000" b="1" dirty="0">
                <a:latin typeface="+mj-lt"/>
                <a:ea typeface="Times New Roman (Hebrew)" pitchFamily="26" charset="0"/>
                <a:cs typeface="Arial" pitchFamily="34" charset="0"/>
              </a:rPr>
              <a:t>NH</a:t>
            </a:r>
            <a:r>
              <a:rPr lang="en-US" sz="2000" b="1" baseline="-25000" dirty="0">
                <a:latin typeface="+mj-lt"/>
                <a:ea typeface="Times New Roman (Hebrew)" pitchFamily="26" charset="0"/>
                <a:cs typeface="Arial" pitchFamily="34" charset="0"/>
              </a:rPr>
              <a:t>2</a:t>
            </a:r>
            <a:r>
              <a:rPr lang="en-US" sz="2000" b="1" dirty="0">
                <a:latin typeface="+mj-lt"/>
                <a:ea typeface="Times New Roman (Hebrew)" pitchFamily="26" charset="0"/>
                <a:cs typeface="Arial" pitchFamily="34" charset="0"/>
              </a:rPr>
              <a:t> </a:t>
            </a: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7A5B1B6B-1BD6-4083-0AEC-D23BF6DE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762000"/>
            <a:ext cx="3219450" cy="2286000"/>
            <a:chOff x="838200" y="762000"/>
            <a:chExt cx="3219450" cy="2286000"/>
          </a:xfrm>
        </p:grpSpPr>
        <p:grpSp>
          <p:nvGrpSpPr>
            <p:cNvPr id="4" name="Group 15">
              <a:extLst>
                <a:ext uri="{FF2B5EF4-FFF2-40B4-BE49-F238E27FC236}">
                  <a16:creationId xmlns:a16="http://schemas.microsoft.com/office/drawing/2014/main" id="{0E2DF18D-9388-E3EA-69E0-95FA1170E4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0200" y="1066800"/>
              <a:ext cx="1198563" cy="1738313"/>
              <a:chOff x="3984" y="1231"/>
              <a:chExt cx="755" cy="1095"/>
            </a:xfrm>
          </p:grpSpPr>
          <p:sp>
            <p:nvSpPr>
              <p:cNvPr id="26649" name="Rectangle 16">
                <a:extLst>
                  <a:ext uri="{FF2B5EF4-FFF2-40B4-BE49-F238E27FC236}">
                    <a16:creationId xmlns:a16="http://schemas.microsoft.com/office/drawing/2014/main" id="{B6994E55-BA14-2EE9-C0C7-30AE7988A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3" y="1231"/>
                <a:ext cx="646" cy="72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650" name="Text Box 17">
                <a:extLst>
                  <a:ext uri="{FF2B5EF4-FFF2-40B4-BE49-F238E27FC236}">
                    <a16:creationId xmlns:a16="http://schemas.microsoft.com/office/drawing/2014/main" id="{FF2363A1-E3F7-6568-9B7F-6A8D410F3E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2095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he-IL" altLang="en-US" sz="1800" b="1">
                    <a:cs typeface="Arial" panose="020B0604020202020204" pitchFamily="34" charset="0"/>
                  </a:rPr>
                  <a:t>אמיד</a:t>
                </a:r>
              </a:p>
            </p:txBody>
          </p:sp>
        </p:grpSp>
        <p:grpSp>
          <p:nvGrpSpPr>
            <p:cNvPr id="26630" name="Group 18">
              <a:extLst>
                <a:ext uri="{FF2B5EF4-FFF2-40B4-BE49-F238E27FC236}">
                  <a16:creationId xmlns:a16="http://schemas.microsoft.com/office/drawing/2014/main" id="{E664E4FF-CB23-13E0-7CAB-394D347115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1066800"/>
              <a:ext cx="3219450" cy="1220788"/>
              <a:chOff x="528" y="672"/>
              <a:chExt cx="2028" cy="769"/>
            </a:xfrm>
          </p:grpSpPr>
          <p:sp>
            <p:nvSpPr>
              <p:cNvPr id="26642" name="Text Box 19">
                <a:extLst>
                  <a:ext uri="{FF2B5EF4-FFF2-40B4-BE49-F238E27FC236}">
                    <a16:creationId xmlns:a16="http://schemas.microsoft.com/office/drawing/2014/main" id="{7E7EA44D-C334-9FD5-951A-B62D8F3DFD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9" y="1153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/>
                  <a:t>C</a:t>
                </a:r>
              </a:p>
            </p:txBody>
          </p:sp>
          <p:sp>
            <p:nvSpPr>
              <p:cNvPr id="26643" name="Line 20">
                <a:extLst>
                  <a:ext uri="{FF2B5EF4-FFF2-40B4-BE49-F238E27FC236}">
                    <a16:creationId xmlns:a16="http://schemas.microsoft.com/office/drawing/2014/main" id="{97A1881F-EB35-8539-08EA-E311DF5AA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133" y="1056"/>
                <a:ext cx="2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4" name="Line 21">
                <a:extLst>
                  <a:ext uri="{FF2B5EF4-FFF2-40B4-BE49-F238E27FC236}">
                    <a16:creationId xmlns:a16="http://schemas.microsoft.com/office/drawing/2014/main" id="{7FE2FBA7-ACFD-3662-7663-7BBCF5134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9" y="129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5" name="Text Box 22">
                <a:extLst>
                  <a:ext uri="{FF2B5EF4-FFF2-40B4-BE49-F238E27FC236}">
                    <a16:creationId xmlns:a16="http://schemas.microsoft.com/office/drawing/2014/main" id="{607ABA8C-0EAE-C6F8-C6ED-E7529060A3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1156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sz="1800" b="1"/>
                  <a:t>CH</a:t>
                </a:r>
                <a:r>
                  <a:rPr lang="en-US" altLang="en-US" sz="1800" b="1" baseline="-25000"/>
                  <a:t>3 </a:t>
                </a:r>
                <a:r>
                  <a:rPr lang="en-US" altLang="en-US" sz="1800" b="1"/>
                  <a:t>CH</a:t>
                </a:r>
                <a:r>
                  <a:rPr lang="he-IL" altLang="en-US" sz="1800" b="1" baseline="-25000"/>
                  <a:t>2</a:t>
                </a:r>
                <a:endParaRPr lang="en-US" altLang="en-US" sz="1800" b="1" baseline="-25000"/>
              </a:p>
            </p:txBody>
          </p:sp>
          <p:sp>
            <p:nvSpPr>
              <p:cNvPr id="26646" name="Text Box 23">
                <a:extLst>
                  <a:ext uri="{FF2B5EF4-FFF2-40B4-BE49-F238E27FC236}">
                    <a16:creationId xmlns:a16="http://schemas.microsoft.com/office/drawing/2014/main" id="{7094D05B-838A-4CE5-2F9F-4613F73724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5" y="672"/>
                <a:ext cx="4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/>
                  <a:t>O</a:t>
                </a:r>
                <a:endParaRPr lang="en-US" altLang="en-US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647" name="Line 24">
                <a:extLst>
                  <a:ext uri="{FF2B5EF4-FFF2-40B4-BE49-F238E27FC236}">
                    <a16:creationId xmlns:a16="http://schemas.microsoft.com/office/drawing/2014/main" id="{7900BF38-0296-1FC0-1B60-78F2BA50D7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089" y="1064"/>
                <a:ext cx="2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8" name="Text Box 25">
                <a:extLst>
                  <a:ext uri="{FF2B5EF4-FFF2-40B4-BE49-F238E27FC236}">
                    <a16:creationId xmlns:a16="http://schemas.microsoft.com/office/drawing/2014/main" id="{C58647CB-0FD0-9DB1-9721-30D603F945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2" y="1126"/>
                <a:ext cx="11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CC3300"/>
                    </a:solidFill>
                  </a:rPr>
                  <a:t>NH </a:t>
                </a:r>
                <a:r>
                  <a:rPr lang="en-US" altLang="en-US" sz="2000" b="1"/>
                  <a:t>CH</a:t>
                </a:r>
                <a:r>
                  <a:rPr lang="en-US" altLang="en-US" sz="2000" b="1" baseline="-25000"/>
                  <a:t>3  </a:t>
                </a:r>
                <a:r>
                  <a:rPr lang="he-IL" altLang="en-US" sz="2000" b="1" baseline="-25000"/>
                  <a:t>          </a:t>
                </a:r>
                <a:endParaRPr lang="en-US" altLang="en-US" sz="2000" b="1" baseline="-25000"/>
              </a:p>
            </p:txBody>
          </p:sp>
        </p:grpSp>
        <p:sp>
          <p:nvSpPr>
            <p:cNvPr id="39962" name="Rectangle 26">
              <a:extLst>
                <a:ext uri="{FF2B5EF4-FFF2-40B4-BE49-F238E27FC236}">
                  <a16:creationId xmlns:a16="http://schemas.microsoft.com/office/drawing/2014/main" id="{4EC84924-DE36-0585-3823-C7D55A9C8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2209800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chemeClr val="accent2"/>
                  </a:solidFill>
                </a:rPr>
                <a:t>HO</a:t>
              </a:r>
            </a:p>
          </p:txBody>
        </p:sp>
        <p:sp>
          <p:nvSpPr>
            <p:cNvPr id="39964" name="Rectangle 28">
              <a:extLst>
                <a:ext uri="{FF2B5EF4-FFF2-40B4-BE49-F238E27FC236}">
                  <a16:creationId xmlns:a16="http://schemas.microsoft.com/office/drawing/2014/main" id="{2724A576-B398-D55D-3A2C-C535F1C97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22098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39966" name="Line 30">
              <a:extLst>
                <a:ext uri="{FF2B5EF4-FFF2-40B4-BE49-F238E27FC236}">
                  <a16:creationId xmlns:a16="http://schemas.microsoft.com/office/drawing/2014/main" id="{8209EC30-DEA6-44CE-85FB-6DD1E5A84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762000"/>
              <a:ext cx="0" cy="2286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6" name="Line 31">
            <a:extLst>
              <a:ext uri="{FF2B5EF4-FFF2-40B4-BE49-F238E27FC236}">
                <a16:creationId xmlns:a16="http://schemas.microsoft.com/office/drawing/2014/main" id="{B933BC48-D577-BA2D-5A1B-E8860A354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133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D2E08704-77A2-1A84-DFFF-250A41A89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6800" y="3962400"/>
            <a:ext cx="3155950" cy="2286000"/>
            <a:chOff x="1066800" y="3962400"/>
            <a:chExt cx="3155950" cy="228600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3EF74DEB-56AC-A6D7-E51B-5BFDBDBD4F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4281488"/>
              <a:ext cx="1198563" cy="1738312"/>
              <a:chOff x="3984" y="1231"/>
              <a:chExt cx="755" cy="1095"/>
            </a:xfrm>
          </p:grpSpPr>
          <p:sp>
            <p:nvSpPr>
              <p:cNvPr id="26659" name="Rectangle 3">
                <a:extLst>
                  <a:ext uri="{FF2B5EF4-FFF2-40B4-BE49-F238E27FC236}">
                    <a16:creationId xmlns:a16="http://schemas.microsoft.com/office/drawing/2014/main" id="{090C5C93-8A32-573D-B26A-FEEC49B48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3" y="1231"/>
                <a:ext cx="646" cy="72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660" name="Text Box 4">
                <a:extLst>
                  <a:ext uri="{FF2B5EF4-FFF2-40B4-BE49-F238E27FC236}">
                    <a16:creationId xmlns:a16="http://schemas.microsoft.com/office/drawing/2014/main" id="{C8247836-3836-A734-183D-D20AC52AD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2095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he-IL" altLang="en-US" sz="1800" b="1">
                    <a:cs typeface="Arial" panose="020B0604020202020204" pitchFamily="34" charset="0"/>
                  </a:rPr>
                  <a:t>אמיד</a:t>
                </a:r>
              </a:p>
            </p:txBody>
          </p:sp>
        </p:grpSp>
        <p:grpSp>
          <p:nvGrpSpPr>
            <p:cNvPr id="26627" name="Group 5">
              <a:extLst>
                <a:ext uri="{FF2B5EF4-FFF2-40B4-BE49-F238E27FC236}">
                  <a16:creationId xmlns:a16="http://schemas.microsoft.com/office/drawing/2014/main" id="{53C32566-82AD-F965-BFD6-450DBE9DE7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800" y="4232275"/>
              <a:ext cx="3155950" cy="1220788"/>
              <a:chOff x="3408" y="2522"/>
              <a:chExt cx="1988" cy="769"/>
            </a:xfrm>
          </p:grpSpPr>
          <p:sp>
            <p:nvSpPr>
              <p:cNvPr id="26651" name="Text Box 6">
                <a:extLst>
                  <a:ext uri="{FF2B5EF4-FFF2-40B4-BE49-F238E27FC236}">
                    <a16:creationId xmlns:a16="http://schemas.microsoft.com/office/drawing/2014/main" id="{CA970C90-AD34-BAC2-9ACF-E64C576951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9" y="3003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/>
                  <a:t>C</a:t>
                </a:r>
              </a:p>
            </p:txBody>
          </p:sp>
          <p:sp>
            <p:nvSpPr>
              <p:cNvPr id="26652" name="Line 7">
                <a:extLst>
                  <a:ext uri="{FF2B5EF4-FFF2-40B4-BE49-F238E27FC236}">
                    <a16:creationId xmlns:a16="http://schemas.microsoft.com/office/drawing/2014/main" id="{7CC83AE5-F95C-E3C8-DF1E-6E3C126D3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973" y="2906"/>
                <a:ext cx="2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3" name="Line 8">
                <a:extLst>
                  <a:ext uri="{FF2B5EF4-FFF2-40B4-BE49-F238E27FC236}">
                    <a16:creationId xmlns:a16="http://schemas.microsoft.com/office/drawing/2014/main" id="{45058BD9-D592-FD11-710B-53E541EE73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9" y="314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4" name="Text Box 9">
                <a:extLst>
                  <a:ext uri="{FF2B5EF4-FFF2-40B4-BE49-F238E27FC236}">
                    <a16:creationId xmlns:a16="http://schemas.microsoft.com/office/drawing/2014/main" id="{F4412F6D-986C-62CC-6396-C4DE5C019E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3003"/>
                <a:ext cx="39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sz="1800" b="1"/>
                  <a:t>CH</a:t>
                </a:r>
                <a:r>
                  <a:rPr lang="en-US" altLang="en-US" sz="1800" b="1" baseline="-25000"/>
                  <a:t>3</a:t>
                </a:r>
              </a:p>
            </p:txBody>
          </p:sp>
          <p:sp>
            <p:nvSpPr>
              <p:cNvPr id="26655" name="Text Box 10">
                <a:extLst>
                  <a:ext uri="{FF2B5EF4-FFF2-40B4-BE49-F238E27FC236}">
                    <a16:creationId xmlns:a16="http://schemas.microsoft.com/office/drawing/2014/main" id="{5E5D6BAE-285D-358F-DAAD-F46945C6B6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5" y="2522"/>
                <a:ext cx="4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/>
                  <a:t>O</a:t>
                </a:r>
                <a:endParaRPr lang="en-US" altLang="en-US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656" name="Line 11">
                <a:extLst>
                  <a:ext uri="{FF2B5EF4-FFF2-40B4-BE49-F238E27FC236}">
                    <a16:creationId xmlns:a16="http://schemas.microsoft.com/office/drawing/2014/main" id="{F544893B-2C73-9E38-070A-F6718804D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929" y="2914"/>
                <a:ext cx="2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7" name="Line 12">
                <a:extLst>
                  <a:ext uri="{FF2B5EF4-FFF2-40B4-BE49-F238E27FC236}">
                    <a16:creationId xmlns:a16="http://schemas.microsoft.com/office/drawing/2014/main" id="{B6C91E37-A258-A607-766A-8CD0F6508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7" y="314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8" name="Text Box 13">
                <a:extLst>
                  <a:ext uri="{FF2B5EF4-FFF2-40B4-BE49-F238E27FC236}">
                    <a16:creationId xmlns:a16="http://schemas.microsoft.com/office/drawing/2014/main" id="{07CE6AFC-971B-BE4F-7FF4-151D12202E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2976"/>
                <a:ext cx="11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CC3300"/>
                    </a:solidFill>
                  </a:rPr>
                  <a:t>NH </a:t>
                </a:r>
                <a:r>
                  <a:rPr lang="en-US" altLang="en-US" sz="2000" b="1"/>
                  <a:t>CH</a:t>
                </a:r>
                <a:r>
                  <a:rPr lang="en-US" altLang="en-US" sz="2000" b="1" baseline="-25000"/>
                  <a:t>2 </a:t>
                </a:r>
                <a:r>
                  <a:rPr lang="en-US" altLang="en-US" sz="2000" b="1"/>
                  <a:t>CH</a:t>
                </a:r>
                <a:r>
                  <a:rPr lang="en-US" altLang="en-US" sz="2000" b="1" baseline="-25000"/>
                  <a:t>3</a:t>
                </a:r>
              </a:p>
            </p:txBody>
          </p:sp>
        </p:grpSp>
        <p:sp>
          <p:nvSpPr>
            <p:cNvPr id="39968" name="Line 32">
              <a:extLst>
                <a:ext uri="{FF2B5EF4-FFF2-40B4-BE49-F238E27FC236}">
                  <a16:creationId xmlns:a16="http://schemas.microsoft.com/office/drawing/2014/main" id="{DD1EF256-B2B1-0E7E-1BC7-08A64BE756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4600" y="3962400"/>
              <a:ext cx="0" cy="2286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Rectangle 33">
              <a:extLst>
                <a:ext uri="{FF2B5EF4-FFF2-40B4-BE49-F238E27FC236}">
                  <a16:creationId xmlns:a16="http://schemas.microsoft.com/office/drawing/2014/main" id="{5064D217-E788-DA36-5FC5-E775FEC42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00" y="5334000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chemeClr val="accent2"/>
                  </a:solidFill>
                </a:rPr>
                <a:t>HO</a:t>
              </a:r>
            </a:p>
          </p:txBody>
        </p:sp>
        <p:sp>
          <p:nvSpPr>
            <p:cNvPr id="39970" name="Rectangle 34">
              <a:extLst>
                <a:ext uri="{FF2B5EF4-FFF2-40B4-BE49-F238E27FC236}">
                  <a16:creationId xmlns:a16="http://schemas.microsoft.com/office/drawing/2014/main" id="{C32A659D-E8DA-21CE-31BF-EE55DC68B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53340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chemeClr val="accent2"/>
                  </a:solidFill>
                </a:rPr>
                <a:t>H</a:t>
              </a:r>
            </a:p>
          </p:txBody>
        </p:sp>
      </p:grpSp>
      <p:sp>
        <p:nvSpPr>
          <p:cNvPr id="26640" name="Line 35">
            <a:extLst>
              <a:ext uri="{FF2B5EF4-FFF2-40B4-BE49-F238E27FC236}">
                <a16:creationId xmlns:a16="http://schemas.microsoft.com/office/drawing/2014/main" id="{0EE4F41D-23B5-A9FB-469A-631F5B78E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Rectangle 36">
            <a:extLst>
              <a:ext uri="{FF2B5EF4-FFF2-40B4-BE49-F238E27FC236}">
                <a16:creationId xmlns:a16="http://schemas.microsoft.com/office/drawing/2014/main" id="{6BAB4C7A-0657-1A5F-CC10-714E58D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105400"/>
            <a:ext cx="3230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000" b="1">
                <a:latin typeface="+mj-lt"/>
                <a:ea typeface="Times New Roman (Hebrew)" pitchFamily="26" charset="0"/>
                <a:cs typeface="Arial" pitchFamily="34" charset="0"/>
              </a:rPr>
              <a:t>CH</a:t>
            </a:r>
            <a:r>
              <a:rPr lang="en-US" sz="2000" b="1" baseline="-25000">
                <a:latin typeface="+mj-lt"/>
                <a:ea typeface="Times New Roman (Hebrew)" pitchFamily="26" charset="0"/>
                <a:cs typeface="Arial" pitchFamily="34" charset="0"/>
              </a:rPr>
              <a:t>3</a:t>
            </a:r>
            <a:r>
              <a:rPr lang="en-US" sz="2000" b="1">
                <a:latin typeface="+mj-lt"/>
                <a:ea typeface="Times New Roman (Hebrew)" pitchFamily="26" charset="0"/>
                <a:cs typeface="Arial" pitchFamily="34" charset="0"/>
              </a:rPr>
              <a:t>COOH </a:t>
            </a:r>
            <a:r>
              <a:rPr lang="he-IL" sz="2000" b="1">
                <a:latin typeface="+mj-lt"/>
                <a:ea typeface="Times New Roman (Hebrew)" pitchFamily="26" charset="0"/>
                <a:cs typeface="Arial" pitchFamily="34" charset="0"/>
              </a:rPr>
              <a:t>+</a:t>
            </a:r>
            <a:r>
              <a:rPr lang="en-US" sz="2000" b="1">
                <a:latin typeface="+mj-lt"/>
                <a:ea typeface="Times New Roman (Hebrew)" pitchFamily="26" charset="0"/>
                <a:cs typeface="Arial" pitchFamily="34" charset="0"/>
              </a:rPr>
              <a:t> CH</a:t>
            </a:r>
            <a:r>
              <a:rPr lang="en-US" sz="2000" b="1" baseline="-25000">
                <a:latin typeface="+mj-lt"/>
                <a:ea typeface="Times New Roman (Hebrew)" pitchFamily="26" charset="0"/>
                <a:cs typeface="Arial" pitchFamily="34" charset="0"/>
              </a:rPr>
              <a:t>3 </a:t>
            </a:r>
            <a:r>
              <a:rPr lang="en-US" sz="2000" b="1">
                <a:latin typeface="+mj-lt"/>
                <a:ea typeface="Times New Roman (Hebrew)" pitchFamily="26" charset="0"/>
                <a:cs typeface="Arial" pitchFamily="34" charset="0"/>
              </a:rPr>
              <a:t>CH</a:t>
            </a:r>
            <a:r>
              <a:rPr lang="en-US" sz="2000" b="1" baseline="-25000">
                <a:latin typeface="+mj-lt"/>
                <a:ea typeface="Times New Roman (Hebrew)" pitchFamily="26" charset="0"/>
                <a:cs typeface="Arial" pitchFamily="34" charset="0"/>
              </a:rPr>
              <a:t>2</a:t>
            </a:r>
            <a:r>
              <a:rPr lang="en-US" sz="2000" b="1">
                <a:latin typeface="+mj-lt"/>
                <a:ea typeface="Times New Roman (Hebrew)" pitchFamily="26" charset="0"/>
                <a:cs typeface="Arial" pitchFamily="34" charset="0"/>
              </a:rPr>
              <a:t>NH</a:t>
            </a:r>
            <a:r>
              <a:rPr lang="en-US" sz="2000" b="1" baseline="-25000">
                <a:latin typeface="+mj-lt"/>
                <a:ea typeface="Times New Roman (Hebrew)" pitchFamily="26" charset="0"/>
                <a:cs typeface="Arial" pitchFamily="34" charset="0"/>
              </a:rPr>
              <a:t>2</a:t>
            </a:r>
            <a:r>
              <a:rPr lang="en-US" sz="2000" b="1">
                <a:latin typeface="+mj-lt"/>
                <a:ea typeface="Times New Roman (Hebrew)" pitchFamily="2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5" grpId="0" autoUpdateAnimBg="0"/>
      <p:bldP spid="3997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132AAA6-7FDC-D952-8D8F-38C9B3F6C4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7423" y="161131"/>
            <a:ext cx="7772400" cy="1143000"/>
          </a:xfrm>
        </p:spPr>
        <p:txBody>
          <a:bodyPr/>
          <a:lstStyle/>
          <a:p>
            <a:r>
              <a:rPr lang="he-IL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דוגמאות של תגובות דחיסה: </a:t>
            </a:r>
            <a:endParaRPr lang="en-US" dirty="0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985077A9-4D41-8CAE-5C09-1F8616D44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 b="1" dirty="0">
                <a:solidFill>
                  <a:srgbClr val="CC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א. </a:t>
            </a:r>
            <a:r>
              <a:rPr lang="he-IL" altLang="en-US" sz="2800" b="1" dirty="0" err="1">
                <a:solidFill>
                  <a:srgbClr val="CC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איסטור</a:t>
            </a:r>
            <a:r>
              <a:rPr lang="he-IL" alt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altLang="en-US" sz="2800" b="1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תגובה בין חומצה </a:t>
            </a:r>
            <a:r>
              <a:rPr lang="he-IL" altLang="en-US" sz="2800" b="1" dirty="0" err="1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קרבוקסילית</a:t>
            </a:r>
            <a:r>
              <a:rPr lang="he-IL" altLang="en-US" sz="2800" b="1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לבין כוהל. מתקבלים אסטר ומים.</a:t>
            </a:r>
            <a:endParaRPr lang="he-IL" alt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5F67170F-4108-055C-6073-DAA35E645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438400"/>
            <a:ext cx="716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altLang="en-US" sz="2800" b="1" dirty="0"/>
              <a:t>RCOOH + R’OH                RCOOR’ + H</a:t>
            </a:r>
            <a:r>
              <a:rPr lang="en-US" altLang="en-US" sz="2800" b="1" baseline="-25000" dirty="0"/>
              <a:t>2</a:t>
            </a:r>
            <a:r>
              <a:rPr lang="en-US" altLang="en-US" sz="2800" b="1" dirty="0"/>
              <a:t>O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6083B87B-5C46-E388-F218-265E971D1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24200"/>
            <a:ext cx="807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 b="1" dirty="0">
                <a:solidFill>
                  <a:srgbClr val="CC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ב. יצירת אמיד</a:t>
            </a:r>
            <a:r>
              <a:rPr lang="he-IL" alt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en-US" sz="2800" b="1" dirty="0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תגובה בין אמין וחומצה </a:t>
            </a:r>
            <a:r>
              <a:rPr lang="he-IL" altLang="en-US" sz="2800" b="1" dirty="0" err="1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קרבוקסילית</a:t>
            </a:r>
            <a:r>
              <a:rPr lang="he-IL" altLang="en-US" sz="2800" b="1" dirty="0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מתקבלים אמיד ומים.</a:t>
            </a:r>
            <a:endParaRPr lang="he-IL" alt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0D3A3BA1-E7B8-3C61-7012-0E4D81183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0386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 sz="2800" b="1" dirty="0"/>
              <a:t>RCOOH + R’NH</a:t>
            </a:r>
            <a:r>
              <a:rPr lang="en-US" altLang="en-US" sz="2800" b="1" baseline="-25000" dirty="0"/>
              <a:t>2                         </a:t>
            </a:r>
            <a:r>
              <a:rPr lang="en-US" altLang="en-US" sz="2800" b="1" dirty="0"/>
              <a:t>RCONHR’ + H</a:t>
            </a:r>
            <a:r>
              <a:rPr lang="en-US" altLang="en-US" sz="2800" b="1" baseline="-25000" dirty="0"/>
              <a:t>2</a:t>
            </a:r>
            <a:r>
              <a:rPr lang="en-US" altLang="en-US" sz="2800" b="1" dirty="0"/>
              <a:t>O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EF80BBE3-F9BF-CDC9-3BFF-4430ACED0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6934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 b="1" dirty="0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 תגובה בין אמין </a:t>
            </a:r>
            <a:r>
              <a:rPr lang="he-IL" altLang="en-US" sz="2800" b="1" dirty="0" err="1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להליד</a:t>
            </a:r>
            <a:r>
              <a:rPr lang="he-IL" altLang="en-US" sz="2800" b="1" dirty="0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של חומצה. מתקבלים אמיד וחומצה.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848055A2-C17C-7DCC-5380-FC7D59DA6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638800"/>
            <a:ext cx="7088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 sz="2800" b="1" dirty="0" err="1"/>
              <a:t>RCOCl</a:t>
            </a:r>
            <a:r>
              <a:rPr lang="en-US" altLang="en-US" sz="2800" b="1" dirty="0"/>
              <a:t> + R’NH</a:t>
            </a:r>
            <a:r>
              <a:rPr lang="en-US" altLang="en-US" sz="2800" b="1" baseline="-25000" dirty="0"/>
              <a:t>2</a:t>
            </a:r>
            <a:r>
              <a:rPr lang="en-US" altLang="en-US" sz="2800" b="1" dirty="0"/>
              <a:t>                 RCONHR’ + HCl</a:t>
            </a: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0AE86944-98B5-4F77-13D8-A8D54D96D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591050" y="2643188"/>
            <a:ext cx="971550" cy="114300"/>
            <a:chOff x="2844" y="1392"/>
            <a:chExt cx="612" cy="72"/>
          </a:xfrm>
        </p:grpSpPr>
        <p:sp>
          <p:nvSpPr>
            <p:cNvPr id="27664" name="Line 21">
              <a:extLst>
                <a:ext uri="{FF2B5EF4-FFF2-40B4-BE49-F238E27FC236}">
                  <a16:creationId xmlns:a16="http://schemas.microsoft.com/office/drawing/2014/main" id="{682EF3A4-E6F0-602C-BE66-B6FA9964B0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39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Line 22">
              <a:extLst>
                <a:ext uri="{FF2B5EF4-FFF2-40B4-BE49-F238E27FC236}">
                  <a16:creationId xmlns:a16="http://schemas.microsoft.com/office/drawing/2014/main" id="{57EA7625-F4E8-7281-15DF-2678C8438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4" y="1464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773DEDC7-E520-9688-669A-81E55A6E1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467225" y="4240213"/>
            <a:ext cx="971550" cy="114300"/>
            <a:chOff x="2844" y="1392"/>
            <a:chExt cx="612" cy="72"/>
          </a:xfrm>
        </p:grpSpPr>
        <p:sp>
          <p:nvSpPr>
            <p:cNvPr id="27662" name="Line 21">
              <a:extLst>
                <a:ext uri="{FF2B5EF4-FFF2-40B4-BE49-F238E27FC236}">
                  <a16:creationId xmlns:a16="http://schemas.microsoft.com/office/drawing/2014/main" id="{B3124A38-5E64-DDED-8850-D52D3ADDE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39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Line 22">
              <a:extLst>
                <a:ext uri="{FF2B5EF4-FFF2-40B4-BE49-F238E27FC236}">
                  <a16:creationId xmlns:a16="http://schemas.microsoft.com/office/drawing/2014/main" id="{26C5E9F8-9429-C1E1-D784-25EE1E740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4" y="1464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2556E5C6-E8AA-E098-8A26-334D7C1D8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200525" y="5843588"/>
            <a:ext cx="971550" cy="114300"/>
            <a:chOff x="2844" y="1392"/>
            <a:chExt cx="612" cy="72"/>
          </a:xfrm>
        </p:grpSpPr>
        <p:sp>
          <p:nvSpPr>
            <p:cNvPr id="27660" name="Line 21">
              <a:extLst>
                <a:ext uri="{FF2B5EF4-FFF2-40B4-BE49-F238E27FC236}">
                  <a16:creationId xmlns:a16="http://schemas.microsoft.com/office/drawing/2014/main" id="{3FC25FE8-F0E4-227E-9774-F3E31A5391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39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Line 22">
              <a:extLst>
                <a:ext uri="{FF2B5EF4-FFF2-40B4-BE49-F238E27FC236}">
                  <a16:creationId xmlns:a16="http://schemas.microsoft.com/office/drawing/2014/main" id="{23823CDB-B7D7-9263-DBE8-BC677367E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4" y="1464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>
            <a:extLst>
              <a:ext uri="{FF2B5EF4-FFF2-40B4-BE49-F238E27FC236}">
                <a16:creationId xmlns:a16="http://schemas.microsoft.com/office/drawing/2014/main" id="{DC812AB9-8F47-19D8-CF97-A268F83C9DE4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2362200" y="404813"/>
            <a:ext cx="4419600" cy="5762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פילמור</a:t>
            </a:r>
            <a:r>
              <a:rPr kumimoji="0" lang="he-IL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בדחיסה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030" name="Text Box 46">
            <a:extLst>
              <a:ext uri="{FF2B5EF4-FFF2-40B4-BE49-F238E27FC236}">
                <a16:creationId xmlns:a16="http://schemas.microsoft.com/office/drawing/2014/main" id="{6DD22AE3-DDE4-858B-3045-2F42D8B1C1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505200"/>
            <a:ext cx="3200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נוסחת היחידה החוזרת:</a:t>
            </a:r>
          </a:p>
        </p:txBody>
      </p:sp>
      <p:grpSp>
        <p:nvGrpSpPr>
          <p:cNvPr id="7" name="Group 149">
            <a:extLst>
              <a:ext uri="{FF2B5EF4-FFF2-40B4-BE49-F238E27FC236}">
                <a16:creationId xmlns:a16="http://schemas.microsoft.com/office/drawing/2014/main" id="{BB96871B-8180-B2A0-4964-C9F38E4C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733800"/>
            <a:ext cx="2819400" cy="762000"/>
            <a:chOff x="1776" y="2352"/>
            <a:chExt cx="1776" cy="480"/>
          </a:xfrm>
        </p:grpSpPr>
        <p:sp>
          <p:nvSpPr>
            <p:cNvPr id="28774" name="Text Box 48">
              <a:extLst>
                <a:ext uri="{FF2B5EF4-FFF2-40B4-BE49-F238E27FC236}">
                  <a16:creationId xmlns:a16="http://schemas.microsoft.com/office/drawing/2014/main" id="{D2EAB501-3245-3E74-3F13-42560FAD3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544"/>
              <a:ext cx="17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b="1" dirty="0"/>
                <a:t> -C-R-C-</a:t>
              </a:r>
              <a:r>
                <a:rPr lang="en-US" altLang="en-US" b="1" dirty="0">
                  <a:solidFill>
                    <a:schemeClr val="accent2"/>
                  </a:solidFill>
                </a:rPr>
                <a:t>O-R</a:t>
              </a:r>
              <a:r>
                <a:rPr lang="en-US" altLang="en-US" b="1" baseline="-25000" dirty="0">
                  <a:solidFill>
                    <a:schemeClr val="accent2"/>
                  </a:solidFill>
                </a:rPr>
                <a:t>1</a:t>
              </a:r>
              <a:r>
                <a:rPr lang="en-US" altLang="en-US" b="1" dirty="0">
                  <a:solidFill>
                    <a:schemeClr val="accent2"/>
                  </a:solidFill>
                </a:rPr>
                <a:t>-O-</a:t>
              </a:r>
              <a:endParaRPr lang="en-US" altLang="en-US" b="1" baseline="-25000" dirty="0">
                <a:solidFill>
                  <a:schemeClr val="accent2"/>
                </a:solidFill>
              </a:endParaRPr>
            </a:p>
          </p:txBody>
        </p:sp>
        <p:grpSp>
          <p:nvGrpSpPr>
            <p:cNvPr id="28775" name="Group 49">
              <a:extLst>
                <a:ext uri="{FF2B5EF4-FFF2-40B4-BE49-F238E27FC236}">
                  <a16:creationId xmlns:a16="http://schemas.microsoft.com/office/drawing/2014/main" id="{A0053A9B-5380-8BC1-D1AF-62FAB87CD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2352"/>
              <a:ext cx="240" cy="288"/>
              <a:chOff x="816" y="768"/>
              <a:chExt cx="240" cy="288"/>
            </a:xfrm>
          </p:grpSpPr>
          <p:grpSp>
            <p:nvGrpSpPr>
              <p:cNvPr id="28781" name="Group 50">
                <a:extLst>
                  <a:ext uri="{FF2B5EF4-FFF2-40B4-BE49-F238E27FC236}">
                    <a16:creationId xmlns:a16="http://schemas.microsoft.com/office/drawing/2014/main" id="{EAFE98A3-D435-E2D8-A3BA-D61A193050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960"/>
                <a:ext cx="48" cy="96"/>
                <a:chOff x="912" y="960"/>
                <a:chExt cx="48" cy="96"/>
              </a:xfrm>
            </p:grpSpPr>
            <p:sp>
              <p:nvSpPr>
                <p:cNvPr id="28783" name="Line 51">
                  <a:extLst>
                    <a:ext uri="{FF2B5EF4-FFF2-40B4-BE49-F238E27FC236}">
                      <a16:creationId xmlns:a16="http://schemas.microsoft.com/office/drawing/2014/main" id="{5E206B3B-879C-325D-381B-33F719495F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84" name="Line 52">
                  <a:extLst>
                    <a:ext uri="{FF2B5EF4-FFF2-40B4-BE49-F238E27FC236}">
                      <a16:creationId xmlns:a16="http://schemas.microsoft.com/office/drawing/2014/main" id="{BD1B9CEA-0AFA-18A9-3C1D-65708F638A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782" name="Text Box 53">
                <a:extLst>
                  <a:ext uri="{FF2B5EF4-FFF2-40B4-BE49-F238E27FC236}">
                    <a16:creationId xmlns:a16="http://schemas.microsoft.com/office/drawing/2014/main" id="{EA59BCBE-3B90-93D2-5C55-41BBB024B1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76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/>
                  <a:t>O</a:t>
                </a:r>
              </a:p>
            </p:txBody>
          </p:sp>
        </p:grpSp>
        <p:grpSp>
          <p:nvGrpSpPr>
            <p:cNvPr id="28776" name="Group 54">
              <a:extLst>
                <a:ext uri="{FF2B5EF4-FFF2-40B4-BE49-F238E27FC236}">
                  <a16:creationId xmlns:a16="http://schemas.microsoft.com/office/drawing/2014/main" id="{36458846-D9A0-59A1-14EF-F1663FCC6E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2352"/>
              <a:ext cx="240" cy="288"/>
              <a:chOff x="816" y="768"/>
              <a:chExt cx="240" cy="288"/>
            </a:xfrm>
          </p:grpSpPr>
          <p:grpSp>
            <p:nvGrpSpPr>
              <p:cNvPr id="28777" name="Group 55">
                <a:extLst>
                  <a:ext uri="{FF2B5EF4-FFF2-40B4-BE49-F238E27FC236}">
                    <a16:creationId xmlns:a16="http://schemas.microsoft.com/office/drawing/2014/main" id="{3148DC29-E2B6-820E-1850-02997C46F4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960"/>
                <a:ext cx="48" cy="96"/>
                <a:chOff x="912" y="960"/>
                <a:chExt cx="48" cy="96"/>
              </a:xfrm>
            </p:grpSpPr>
            <p:sp>
              <p:nvSpPr>
                <p:cNvPr id="28779" name="Line 56">
                  <a:extLst>
                    <a:ext uri="{FF2B5EF4-FFF2-40B4-BE49-F238E27FC236}">
                      <a16:creationId xmlns:a16="http://schemas.microsoft.com/office/drawing/2014/main" id="{EA594D66-2C32-9067-E5E5-CE61397622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80" name="Line 57">
                  <a:extLst>
                    <a:ext uri="{FF2B5EF4-FFF2-40B4-BE49-F238E27FC236}">
                      <a16:creationId xmlns:a16="http://schemas.microsoft.com/office/drawing/2014/main" id="{F2BC1F86-80C2-26D6-4D02-9423735F86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778" name="Text Box 58">
                <a:extLst>
                  <a:ext uri="{FF2B5EF4-FFF2-40B4-BE49-F238E27FC236}">
                    <a16:creationId xmlns:a16="http://schemas.microsoft.com/office/drawing/2014/main" id="{62A08A56-3EA8-9790-EEA9-20BAFF44A0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76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 dirty="0"/>
                  <a:t>O</a:t>
                </a:r>
              </a:p>
            </p:txBody>
          </p:sp>
        </p:grpSp>
      </p:grpSp>
      <p:grpSp>
        <p:nvGrpSpPr>
          <p:cNvPr id="12" name="Group 129">
            <a:extLst>
              <a:ext uri="{FF2B5EF4-FFF2-40B4-BE49-F238E27FC236}">
                <a16:creationId xmlns:a16="http://schemas.microsoft.com/office/drawing/2014/main" id="{F8215798-16D3-0B3F-0FD6-1F213BE8C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58763" y="2362200"/>
            <a:ext cx="8351837" cy="842962"/>
            <a:chOff x="163" y="3264"/>
            <a:chExt cx="5261" cy="531"/>
          </a:xfrm>
        </p:grpSpPr>
        <p:grpSp>
          <p:nvGrpSpPr>
            <p:cNvPr id="28726" name="Group 61">
              <a:extLst>
                <a:ext uri="{FF2B5EF4-FFF2-40B4-BE49-F238E27FC236}">
                  <a16:creationId xmlns:a16="http://schemas.microsoft.com/office/drawing/2014/main" id="{65BF61AD-20D3-C31B-8DE3-CFEBD99121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" y="3264"/>
              <a:ext cx="1431" cy="531"/>
              <a:chOff x="3187" y="2400"/>
              <a:chExt cx="1431" cy="531"/>
            </a:xfrm>
          </p:grpSpPr>
          <p:grpSp>
            <p:nvGrpSpPr>
              <p:cNvPr id="28763" name="Group 15">
                <a:extLst>
                  <a:ext uri="{FF2B5EF4-FFF2-40B4-BE49-F238E27FC236}">
                    <a16:creationId xmlns:a16="http://schemas.microsoft.com/office/drawing/2014/main" id="{BC9599E9-2DF0-034B-7F41-598002A432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2" y="2400"/>
                <a:ext cx="240" cy="288"/>
                <a:chOff x="816" y="768"/>
                <a:chExt cx="240" cy="288"/>
              </a:xfrm>
            </p:grpSpPr>
            <p:grpSp>
              <p:nvGrpSpPr>
                <p:cNvPr id="28770" name="Group 16">
                  <a:extLst>
                    <a:ext uri="{FF2B5EF4-FFF2-40B4-BE49-F238E27FC236}">
                      <a16:creationId xmlns:a16="http://schemas.microsoft.com/office/drawing/2014/main" id="{28E3DDB2-D0A3-09D3-B9C1-46F90F2563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28772" name="Line 17">
                    <a:extLst>
                      <a:ext uri="{FF2B5EF4-FFF2-40B4-BE49-F238E27FC236}">
                        <a16:creationId xmlns:a16="http://schemas.microsoft.com/office/drawing/2014/main" id="{F5120761-86D2-537E-B6CB-92C5099348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73" name="Line 18">
                    <a:extLst>
                      <a:ext uri="{FF2B5EF4-FFF2-40B4-BE49-F238E27FC236}">
                        <a16:creationId xmlns:a16="http://schemas.microsoft.com/office/drawing/2014/main" id="{07B863BC-B1F4-0217-9B8D-C6D4912C45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71" name="Text Box 19">
                  <a:extLst>
                    <a:ext uri="{FF2B5EF4-FFF2-40B4-BE49-F238E27FC236}">
                      <a16:creationId xmlns:a16="http://schemas.microsoft.com/office/drawing/2014/main" id="{574794E2-65F9-37E5-F168-78F8BA2FB1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b="1"/>
                    <a:t>O</a:t>
                  </a:r>
                </a:p>
              </p:txBody>
            </p:sp>
          </p:grpSp>
          <p:grpSp>
            <p:nvGrpSpPr>
              <p:cNvPr id="28764" name="Group 20">
                <a:extLst>
                  <a:ext uri="{FF2B5EF4-FFF2-40B4-BE49-F238E27FC236}">
                    <a16:creationId xmlns:a16="http://schemas.microsoft.com/office/drawing/2014/main" id="{08C68A2D-07D6-0600-DB31-9124A4879B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2400"/>
                <a:ext cx="240" cy="288"/>
                <a:chOff x="816" y="768"/>
                <a:chExt cx="240" cy="288"/>
              </a:xfrm>
            </p:grpSpPr>
            <p:grpSp>
              <p:nvGrpSpPr>
                <p:cNvPr id="28766" name="Group 21">
                  <a:extLst>
                    <a:ext uri="{FF2B5EF4-FFF2-40B4-BE49-F238E27FC236}">
                      <a16:creationId xmlns:a16="http://schemas.microsoft.com/office/drawing/2014/main" id="{A4936000-1296-2BDF-CDF1-AA24638808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28768" name="Line 22">
                    <a:extLst>
                      <a:ext uri="{FF2B5EF4-FFF2-40B4-BE49-F238E27FC236}">
                        <a16:creationId xmlns:a16="http://schemas.microsoft.com/office/drawing/2014/main" id="{C23E33B3-49AE-FA14-BAD7-93FA8EF462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69" name="Line 23">
                    <a:extLst>
                      <a:ext uri="{FF2B5EF4-FFF2-40B4-BE49-F238E27FC236}">
                        <a16:creationId xmlns:a16="http://schemas.microsoft.com/office/drawing/2014/main" id="{97E0639E-D2C3-B56B-36FA-EA93DA9D96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67" name="Text Box 24">
                  <a:extLst>
                    <a:ext uri="{FF2B5EF4-FFF2-40B4-BE49-F238E27FC236}">
                      <a16:creationId xmlns:a16="http://schemas.microsoft.com/office/drawing/2014/main" id="{23D55AA5-41BF-4C96-3C5B-73CDE88DEB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b="1"/>
                    <a:t>O</a:t>
                  </a:r>
                </a:p>
              </p:txBody>
            </p:sp>
          </p:grpSp>
          <p:sp>
            <p:nvSpPr>
              <p:cNvPr id="28765" name="Rectangle 60">
                <a:extLst>
                  <a:ext uri="{FF2B5EF4-FFF2-40B4-BE49-F238E27FC236}">
                    <a16:creationId xmlns:a16="http://schemas.microsoft.com/office/drawing/2014/main" id="{A064FB1C-99E3-75EC-3DC5-CAF7132AF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7" y="2640"/>
                <a:ext cx="143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b="1"/>
                  <a:t>-C-R-C-</a:t>
                </a:r>
                <a:r>
                  <a:rPr lang="en-US" altLang="en-US" b="1">
                    <a:solidFill>
                      <a:schemeClr val="accent2"/>
                    </a:solidFill>
                  </a:rPr>
                  <a:t>O-R</a:t>
                </a:r>
                <a:r>
                  <a:rPr lang="en-US" altLang="en-US" b="1" baseline="-2500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b="1">
                    <a:solidFill>
                      <a:schemeClr val="accent2"/>
                    </a:solidFill>
                  </a:rPr>
                  <a:t>-O</a:t>
                </a:r>
              </a:p>
            </p:txBody>
          </p:sp>
        </p:grpSp>
        <p:grpSp>
          <p:nvGrpSpPr>
            <p:cNvPr id="28727" name="Group 62">
              <a:extLst>
                <a:ext uri="{FF2B5EF4-FFF2-40B4-BE49-F238E27FC236}">
                  <a16:creationId xmlns:a16="http://schemas.microsoft.com/office/drawing/2014/main" id="{4A001090-09C2-193E-B4CB-221B0E3D90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3264"/>
              <a:ext cx="1431" cy="531"/>
              <a:chOff x="3187" y="2400"/>
              <a:chExt cx="1431" cy="531"/>
            </a:xfrm>
          </p:grpSpPr>
          <p:grpSp>
            <p:nvGrpSpPr>
              <p:cNvPr id="28752" name="Group 63">
                <a:extLst>
                  <a:ext uri="{FF2B5EF4-FFF2-40B4-BE49-F238E27FC236}">
                    <a16:creationId xmlns:a16="http://schemas.microsoft.com/office/drawing/2014/main" id="{163929DE-05EA-601E-E2CA-45F31B5084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2" y="2400"/>
                <a:ext cx="240" cy="288"/>
                <a:chOff x="816" y="768"/>
                <a:chExt cx="240" cy="288"/>
              </a:xfrm>
            </p:grpSpPr>
            <p:grpSp>
              <p:nvGrpSpPr>
                <p:cNvPr id="28759" name="Group 64">
                  <a:extLst>
                    <a:ext uri="{FF2B5EF4-FFF2-40B4-BE49-F238E27FC236}">
                      <a16:creationId xmlns:a16="http://schemas.microsoft.com/office/drawing/2014/main" id="{D672A3A1-E39D-1CF5-DA0E-BF877F71E4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28761" name="Line 65">
                    <a:extLst>
                      <a:ext uri="{FF2B5EF4-FFF2-40B4-BE49-F238E27FC236}">
                        <a16:creationId xmlns:a16="http://schemas.microsoft.com/office/drawing/2014/main" id="{8417C2EA-A333-7E60-6F01-A644EAC837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62" name="Line 66">
                    <a:extLst>
                      <a:ext uri="{FF2B5EF4-FFF2-40B4-BE49-F238E27FC236}">
                        <a16:creationId xmlns:a16="http://schemas.microsoft.com/office/drawing/2014/main" id="{C24E85F4-47BD-62B2-1F66-DC90A2E150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60" name="Text Box 67">
                  <a:extLst>
                    <a:ext uri="{FF2B5EF4-FFF2-40B4-BE49-F238E27FC236}">
                      <a16:creationId xmlns:a16="http://schemas.microsoft.com/office/drawing/2014/main" id="{0A5CFA1D-A2D7-6F90-31B7-7E947BD6E1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b="1"/>
                    <a:t>O</a:t>
                  </a:r>
                </a:p>
              </p:txBody>
            </p:sp>
          </p:grpSp>
          <p:grpSp>
            <p:nvGrpSpPr>
              <p:cNvPr id="28753" name="Group 68">
                <a:extLst>
                  <a:ext uri="{FF2B5EF4-FFF2-40B4-BE49-F238E27FC236}">
                    <a16:creationId xmlns:a16="http://schemas.microsoft.com/office/drawing/2014/main" id="{DB8D72FD-A5A3-AACF-E151-E9D658F682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2400"/>
                <a:ext cx="240" cy="288"/>
                <a:chOff x="816" y="768"/>
                <a:chExt cx="240" cy="288"/>
              </a:xfrm>
            </p:grpSpPr>
            <p:grpSp>
              <p:nvGrpSpPr>
                <p:cNvPr id="28755" name="Group 69">
                  <a:extLst>
                    <a:ext uri="{FF2B5EF4-FFF2-40B4-BE49-F238E27FC236}">
                      <a16:creationId xmlns:a16="http://schemas.microsoft.com/office/drawing/2014/main" id="{8EAC1086-53A1-BFDD-5800-242E6B89F4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28757" name="Line 70">
                    <a:extLst>
                      <a:ext uri="{FF2B5EF4-FFF2-40B4-BE49-F238E27FC236}">
                        <a16:creationId xmlns:a16="http://schemas.microsoft.com/office/drawing/2014/main" id="{977185A9-47A0-ECFB-16B2-3808362574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58" name="Line 71">
                    <a:extLst>
                      <a:ext uri="{FF2B5EF4-FFF2-40B4-BE49-F238E27FC236}">
                        <a16:creationId xmlns:a16="http://schemas.microsoft.com/office/drawing/2014/main" id="{1498478B-73A4-A5DC-EA42-5D4C6CC44D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56" name="Text Box 72">
                  <a:extLst>
                    <a:ext uri="{FF2B5EF4-FFF2-40B4-BE49-F238E27FC236}">
                      <a16:creationId xmlns:a16="http://schemas.microsoft.com/office/drawing/2014/main" id="{53362C0B-5994-8626-11DA-7A98D96220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b="1"/>
                    <a:t>O</a:t>
                  </a:r>
                </a:p>
              </p:txBody>
            </p:sp>
          </p:grpSp>
          <p:sp>
            <p:nvSpPr>
              <p:cNvPr id="28754" name="Rectangle 73">
                <a:extLst>
                  <a:ext uri="{FF2B5EF4-FFF2-40B4-BE49-F238E27FC236}">
                    <a16:creationId xmlns:a16="http://schemas.microsoft.com/office/drawing/2014/main" id="{BA7B37FA-FF97-3C63-E01C-8DEB0D3BF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7" y="2640"/>
                <a:ext cx="143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b="1"/>
                  <a:t>-C-R-C-</a:t>
                </a:r>
                <a:r>
                  <a:rPr lang="en-US" altLang="en-US" b="1">
                    <a:solidFill>
                      <a:schemeClr val="accent2"/>
                    </a:solidFill>
                  </a:rPr>
                  <a:t>O-R</a:t>
                </a:r>
                <a:r>
                  <a:rPr lang="en-US" altLang="en-US" b="1" baseline="-2500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b="1">
                    <a:solidFill>
                      <a:schemeClr val="accent2"/>
                    </a:solidFill>
                  </a:rPr>
                  <a:t>-O</a:t>
                </a:r>
              </a:p>
            </p:txBody>
          </p:sp>
        </p:grpSp>
        <p:grpSp>
          <p:nvGrpSpPr>
            <p:cNvPr id="28728" name="Group 75">
              <a:extLst>
                <a:ext uri="{FF2B5EF4-FFF2-40B4-BE49-F238E27FC236}">
                  <a16:creationId xmlns:a16="http://schemas.microsoft.com/office/drawing/2014/main" id="{84ABDB45-12B6-1A34-8938-298EC9FED6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5" y="3264"/>
              <a:ext cx="1431" cy="531"/>
              <a:chOff x="3187" y="2400"/>
              <a:chExt cx="1431" cy="531"/>
            </a:xfrm>
          </p:grpSpPr>
          <p:grpSp>
            <p:nvGrpSpPr>
              <p:cNvPr id="28741" name="Group 76">
                <a:extLst>
                  <a:ext uri="{FF2B5EF4-FFF2-40B4-BE49-F238E27FC236}">
                    <a16:creationId xmlns:a16="http://schemas.microsoft.com/office/drawing/2014/main" id="{E21C4804-ABFD-6BF1-CEB5-CDF5752C0C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2" y="2400"/>
                <a:ext cx="240" cy="288"/>
                <a:chOff x="816" y="768"/>
                <a:chExt cx="240" cy="288"/>
              </a:xfrm>
            </p:grpSpPr>
            <p:grpSp>
              <p:nvGrpSpPr>
                <p:cNvPr id="28748" name="Group 77">
                  <a:extLst>
                    <a:ext uri="{FF2B5EF4-FFF2-40B4-BE49-F238E27FC236}">
                      <a16:creationId xmlns:a16="http://schemas.microsoft.com/office/drawing/2014/main" id="{6B68EBF8-F20E-6F62-56D3-B4AA76E6D8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28750" name="Line 78">
                    <a:extLst>
                      <a:ext uri="{FF2B5EF4-FFF2-40B4-BE49-F238E27FC236}">
                        <a16:creationId xmlns:a16="http://schemas.microsoft.com/office/drawing/2014/main" id="{C08B3D59-D6C7-0854-39D1-C46BDDD0B1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51" name="Line 79">
                    <a:extLst>
                      <a:ext uri="{FF2B5EF4-FFF2-40B4-BE49-F238E27FC236}">
                        <a16:creationId xmlns:a16="http://schemas.microsoft.com/office/drawing/2014/main" id="{212AB9E0-BF70-B7F0-B356-B415FE317D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49" name="Text Box 80">
                  <a:extLst>
                    <a:ext uri="{FF2B5EF4-FFF2-40B4-BE49-F238E27FC236}">
                      <a16:creationId xmlns:a16="http://schemas.microsoft.com/office/drawing/2014/main" id="{64A37ED9-228C-AD3F-A286-8CB930C39F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b="1"/>
                    <a:t>O</a:t>
                  </a:r>
                </a:p>
              </p:txBody>
            </p:sp>
          </p:grpSp>
          <p:grpSp>
            <p:nvGrpSpPr>
              <p:cNvPr id="28742" name="Group 81">
                <a:extLst>
                  <a:ext uri="{FF2B5EF4-FFF2-40B4-BE49-F238E27FC236}">
                    <a16:creationId xmlns:a16="http://schemas.microsoft.com/office/drawing/2014/main" id="{7553F0A8-FB14-216F-E140-47C0ACFE64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2400"/>
                <a:ext cx="240" cy="288"/>
                <a:chOff x="816" y="768"/>
                <a:chExt cx="240" cy="288"/>
              </a:xfrm>
            </p:grpSpPr>
            <p:grpSp>
              <p:nvGrpSpPr>
                <p:cNvPr id="28744" name="Group 82">
                  <a:extLst>
                    <a:ext uri="{FF2B5EF4-FFF2-40B4-BE49-F238E27FC236}">
                      <a16:creationId xmlns:a16="http://schemas.microsoft.com/office/drawing/2014/main" id="{4E2FE695-17EF-B20B-1295-FB32832F28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28746" name="Line 83">
                    <a:extLst>
                      <a:ext uri="{FF2B5EF4-FFF2-40B4-BE49-F238E27FC236}">
                        <a16:creationId xmlns:a16="http://schemas.microsoft.com/office/drawing/2014/main" id="{D08B3001-E7CF-84E1-F8A2-86312CE845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47" name="Line 84">
                    <a:extLst>
                      <a:ext uri="{FF2B5EF4-FFF2-40B4-BE49-F238E27FC236}">
                        <a16:creationId xmlns:a16="http://schemas.microsoft.com/office/drawing/2014/main" id="{27652CF4-CB43-0FA6-466C-7C8B7193C8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45" name="Text Box 85">
                  <a:extLst>
                    <a:ext uri="{FF2B5EF4-FFF2-40B4-BE49-F238E27FC236}">
                      <a16:creationId xmlns:a16="http://schemas.microsoft.com/office/drawing/2014/main" id="{4145A3D0-8515-EF65-585D-AE26537C9F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b="1"/>
                    <a:t>O</a:t>
                  </a:r>
                </a:p>
              </p:txBody>
            </p:sp>
          </p:grpSp>
          <p:sp>
            <p:nvSpPr>
              <p:cNvPr id="28743" name="Rectangle 86">
                <a:extLst>
                  <a:ext uri="{FF2B5EF4-FFF2-40B4-BE49-F238E27FC236}">
                    <a16:creationId xmlns:a16="http://schemas.microsoft.com/office/drawing/2014/main" id="{D5A116C0-B7BF-16B6-CBC3-FA238C050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7" y="2640"/>
                <a:ext cx="143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b="1"/>
                  <a:t>-C-R-C-</a:t>
                </a:r>
                <a:r>
                  <a:rPr lang="en-US" altLang="en-US" b="1">
                    <a:solidFill>
                      <a:schemeClr val="accent2"/>
                    </a:solidFill>
                  </a:rPr>
                  <a:t>O-R</a:t>
                </a:r>
                <a:r>
                  <a:rPr lang="en-US" altLang="en-US" b="1" baseline="-2500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b="1">
                    <a:solidFill>
                      <a:schemeClr val="accent2"/>
                    </a:solidFill>
                  </a:rPr>
                  <a:t>-O</a:t>
                </a:r>
              </a:p>
            </p:txBody>
          </p:sp>
        </p:grpSp>
        <p:grpSp>
          <p:nvGrpSpPr>
            <p:cNvPr id="28729" name="Group 87">
              <a:extLst>
                <a:ext uri="{FF2B5EF4-FFF2-40B4-BE49-F238E27FC236}">
                  <a16:creationId xmlns:a16="http://schemas.microsoft.com/office/drawing/2014/main" id="{E89FC426-6C7A-AB86-4F20-4C76883D31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3" y="3264"/>
              <a:ext cx="1431" cy="531"/>
              <a:chOff x="3187" y="2400"/>
              <a:chExt cx="1431" cy="531"/>
            </a:xfrm>
          </p:grpSpPr>
          <p:grpSp>
            <p:nvGrpSpPr>
              <p:cNvPr id="28730" name="Group 88">
                <a:extLst>
                  <a:ext uri="{FF2B5EF4-FFF2-40B4-BE49-F238E27FC236}">
                    <a16:creationId xmlns:a16="http://schemas.microsoft.com/office/drawing/2014/main" id="{E2AEC80E-FBD3-5610-AFB8-6DE326618E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2" y="2400"/>
                <a:ext cx="240" cy="288"/>
                <a:chOff x="816" y="768"/>
                <a:chExt cx="240" cy="288"/>
              </a:xfrm>
            </p:grpSpPr>
            <p:grpSp>
              <p:nvGrpSpPr>
                <p:cNvPr id="28737" name="Group 89">
                  <a:extLst>
                    <a:ext uri="{FF2B5EF4-FFF2-40B4-BE49-F238E27FC236}">
                      <a16:creationId xmlns:a16="http://schemas.microsoft.com/office/drawing/2014/main" id="{9BD39D2C-0322-0441-F86A-98FAB4868D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28739" name="Line 90">
                    <a:extLst>
                      <a:ext uri="{FF2B5EF4-FFF2-40B4-BE49-F238E27FC236}">
                        <a16:creationId xmlns:a16="http://schemas.microsoft.com/office/drawing/2014/main" id="{DF8A9B59-BC69-EAB8-F49C-9A8C459142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40" name="Line 91">
                    <a:extLst>
                      <a:ext uri="{FF2B5EF4-FFF2-40B4-BE49-F238E27FC236}">
                        <a16:creationId xmlns:a16="http://schemas.microsoft.com/office/drawing/2014/main" id="{C05BB7E7-96E7-5953-4A8C-E08C48F33D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38" name="Text Box 92">
                  <a:extLst>
                    <a:ext uri="{FF2B5EF4-FFF2-40B4-BE49-F238E27FC236}">
                      <a16:creationId xmlns:a16="http://schemas.microsoft.com/office/drawing/2014/main" id="{D33BD437-F844-6172-5D51-6EE54EFE58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b="1"/>
                    <a:t>O</a:t>
                  </a:r>
                </a:p>
              </p:txBody>
            </p:sp>
          </p:grpSp>
          <p:grpSp>
            <p:nvGrpSpPr>
              <p:cNvPr id="28731" name="Group 93">
                <a:extLst>
                  <a:ext uri="{FF2B5EF4-FFF2-40B4-BE49-F238E27FC236}">
                    <a16:creationId xmlns:a16="http://schemas.microsoft.com/office/drawing/2014/main" id="{DED07320-9624-9A06-40B4-FE6095D372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2400"/>
                <a:ext cx="240" cy="288"/>
                <a:chOff x="816" y="768"/>
                <a:chExt cx="240" cy="288"/>
              </a:xfrm>
            </p:grpSpPr>
            <p:grpSp>
              <p:nvGrpSpPr>
                <p:cNvPr id="28733" name="Group 94">
                  <a:extLst>
                    <a:ext uri="{FF2B5EF4-FFF2-40B4-BE49-F238E27FC236}">
                      <a16:creationId xmlns:a16="http://schemas.microsoft.com/office/drawing/2014/main" id="{6FFEF4D3-68C2-CBA3-0724-8E95518BD2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28735" name="Line 95">
                    <a:extLst>
                      <a:ext uri="{FF2B5EF4-FFF2-40B4-BE49-F238E27FC236}">
                        <a16:creationId xmlns:a16="http://schemas.microsoft.com/office/drawing/2014/main" id="{C7A75F6D-4DFE-8D9D-DB93-00C160DC6F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36" name="Line 96">
                    <a:extLst>
                      <a:ext uri="{FF2B5EF4-FFF2-40B4-BE49-F238E27FC236}">
                        <a16:creationId xmlns:a16="http://schemas.microsoft.com/office/drawing/2014/main" id="{EDD50CD9-B5F9-1312-5700-278ECFC793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34" name="Text Box 97">
                  <a:extLst>
                    <a:ext uri="{FF2B5EF4-FFF2-40B4-BE49-F238E27FC236}">
                      <a16:creationId xmlns:a16="http://schemas.microsoft.com/office/drawing/2014/main" id="{782F17C7-4FD2-F4A4-1796-1648082620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b="1"/>
                    <a:t>O</a:t>
                  </a:r>
                </a:p>
              </p:txBody>
            </p:sp>
          </p:grpSp>
          <p:sp>
            <p:nvSpPr>
              <p:cNvPr id="28732" name="Rectangle 98">
                <a:extLst>
                  <a:ext uri="{FF2B5EF4-FFF2-40B4-BE49-F238E27FC236}">
                    <a16:creationId xmlns:a16="http://schemas.microsoft.com/office/drawing/2014/main" id="{40C05E01-F975-B9AD-947D-CF0F5AC24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7" y="2640"/>
                <a:ext cx="143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b="1"/>
                  <a:t>-C-R-C-</a:t>
                </a:r>
                <a:r>
                  <a:rPr lang="en-US" altLang="en-US" b="1">
                    <a:solidFill>
                      <a:schemeClr val="accent2"/>
                    </a:solidFill>
                  </a:rPr>
                  <a:t>O-R</a:t>
                </a:r>
                <a:r>
                  <a:rPr lang="en-US" altLang="en-US" b="1" baseline="-2500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b="1">
                    <a:solidFill>
                      <a:schemeClr val="accent2"/>
                    </a:solidFill>
                  </a:rPr>
                  <a:t>-O</a:t>
                </a:r>
              </a:p>
            </p:txBody>
          </p:sp>
        </p:grpSp>
      </p:grpSp>
      <p:sp>
        <p:nvSpPr>
          <p:cNvPr id="28686" name="Text Box 131">
            <a:extLst>
              <a:ext uri="{FF2B5EF4-FFF2-40B4-BE49-F238E27FC236}">
                <a16:creationId xmlns:a16="http://schemas.microsoft.com/office/drawing/2014/main" id="{DD0DD101-07F9-317A-7B58-392A5E97DC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814888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נוסחת הפולימר:</a:t>
            </a:r>
          </a:p>
        </p:txBody>
      </p:sp>
      <p:grpSp>
        <p:nvGrpSpPr>
          <p:cNvPr id="28687" name="Group 132">
            <a:extLst>
              <a:ext uri="{FF2B5EF4-FFF2-40B4-BE49-F238E27FC236}">
                <a16:creationId xmlns:a16="http://schemas.microsoft.com/office/drawing/2014/main" id="{E812182B-BCAA-76B5-67B2-5BD0C034B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814888"/>
            <a:ext cx="3352800" cy="1052512"/>
            <a:chOff x="1584" y="1488"/>
            <a:chExt cx="2112" cy="663"/>
          </a:xfrm>
        </p:grpSpPr>
        <p:sp>
          <p:nvSpPr>
            <p:cNvPr id="28688" name="Text Box 133">
              <a:extLst>
                <a:ext uri="{FF2B5EF4-FFF2-40B4-BE49-F238E27FC236}">
                  <a16:creationId xmlns:a16="http://schemas.microsoft.com/office/drawing/2014/main" id="{00AB6D05-253F-84B4-1129-454552204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680"/>
              <a:ext cx="192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b="1" dirty="0">
                  <a:latin typeface="David" panose="020E0502060401010101" pitchFamily="34" charset="-79"/>
                  <a:cs typeface="David" panose="020E0502060401010101" pitchFamily="34" charset="-79"/>
                </a:rPr>
                <a:t>[-C-R-C</a:t>
              </a:r>
              <a:r>
                <a:rPr lang="en-US" altLang="en-US" b="1" dirty="0">
                  <a:solidFill>
                    <a:srgbClr val="FF33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-</a:t>
              </a:r>
              <a:r>
                <a:rPr lang="en-US" altLang="en-US" b="1" dirty="0">
                  <a:solidFill>
                    <a:schemeClr val="accent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O-R</a:t>
              </a:r>
              <a:r>
                <a:rPr lang="en-US" altLang="en-US" b="1" baseline="-25000" dirty="0">
                  <a:solidFill>
                    <a:schemeClr val="accent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</a:t>
              </a:r>
              <a:r>
                <a:rPr lang="en-US" altLang="en-US" b="1" dirty="0">
                  <a:solidFill>
                    <a:schemeClr val="accent2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-O</a:t>
              </a:r>
              <a:r>
                <a:rPr lang="en-US" altLang="en-US" b="1" dirty="0">
                  <a:latin typeface="David" panose="020E0502060401010101" pitchFamily="34" charset="-79"/>
                  <a:cs typeface="David" panose="020E0502060401010101" pitchFamily="34" charset="-79"/>
                </a:rPr>
                <a:t>-]</a:t>
              </a:r>
              <a:r>
                <a:rPr lang="en-US" altLang="en-US" b="1" baseline="-25000" dirty="0">
                  <a:latin typeface="David" panose="020E0502060401010101" pitchFamily="34" charset="-79"/>
                  <a:cs typeface="David" panose="020E0502060401010101" pitchFamily="34" charset="-79"/>
                </a:rPr>
                <a:t>n</a:t>
              </a:r>
            </a:p>
          </p:txBody>
        </p:sp>
        <p:grpSp>
          <p:nvGrpSpPr>
            <p:cNvPr id="28689" name="Group 134">
              <a:extLst>
                <a:ext uri="{FF2B5EF4-FFF2-40B4-BE49-F238E27FC236}">
                  <a16:creationId xmlns:a16="http://schemas.microsoft.com/office/drawing/2014/main" id="{E3ECE918-032A-E9CE-E9E4-E2B2AC6FF3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1488"/>
              <a:ext cx="240" cy="288"/>
              <a:chOff x="816" y="768"/>
              <a:chExt cx="240" cy="288"/>
            </a:xfrm>
          </p:grpSpPr>
          <p:grpSp>
            <p:nvGrpSpPr>
              <p:cNvPr id="28696" name="Group 135">
                <a:extLst>
                  <a:ext uri="{FF2B5EF4-FFF2-40B4-BE49-F238E27FC236}">
                    <a16:creationId xmlns:a16="http://schemas.microsoft.com/office/drawing/2014/main" id="{96CD5567-09CB-EC62-48F5-1311D45E6A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960"/>
                <a:ext cx="48" cy="96"/>
                <a:chOff x="912" y="960"/>
                <a:chExt cx="48" cy="96"/>
              </a:xfrm>
            </p:grpSpPr>
            <p:sp>
              <p:nvSpPr>
                <p:cNvPr id="28698" name="Line 136">
                  <a:extLst>
                    <a:ext uri="{FF2B5EF4-FFF2-40B4-BE49-F238E27FC236}">
                      <a16:creationId xmlns:a16="http://schemas.microsoft.com/office/drawing/2014/main" id="{5DE3C243-CD98-3D97-D13B-B05748A5BF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99" name="Line 137">
                  <a:extLst>
                    <a:ext uri="{FF2B5EF4-FFF2-40B4-BE49-F238E27FC236}">
                      <a16:creationId xmlns:a16="http://schemas.microsoft.com/office/drawing/2014/main" id="{300B6590-C455-0312-4BA8-A68D25B411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697" name="Text Box 138">
                <a:extLst>
                  <a:ext uri="{FF2B5EF4-FFF2-40B4-BE49-F238E27FC236}">
                    <a16:creationId xmlns:a16="http://schemas.microsoft.com/office/drawing/2014/main" id="{F3C00EC0-B5A0-102C-5748-D82D623EF5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76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>
                    <a:latin typeface="David" panose="020E0502060401010101" pitchFamily="34" charset="-79"/>
                    <a:cs typeface="David" panose="020E0502060401010101" pitchFamily="34" charset="-79"/>
                  </a:rPr>
                  <a:t>O</a:t>
                </a:r>
              </a:p>
            </p:txBody>
          </p:sp>
        </p:grpSp>
        <p:grpSp>
          <p:nvGrpSpPr>
            <p:cNvPr id="28690" name="Group 139">
              <a:extLst>
                <a:ext uri="{FF2B5EF4-FFF2-40B4-BE49-F238E27FC236}">
                  <a16:creationId xmlns:a16="http://schemas.microsoft.com/office/drawing/2014/main" id="{6AD020AF-70DC-805C-FDE8-423508F22A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1488"/>
              <a:ext cx="240" cy="288"/>
              <a:chOff x="816" y="768"/>
              <a:chExt cx="240" cy="288"/>
            </a:xfrm>
          </p:grpSpPr>
          <p:grpSp>
            <p:nvGrpSpPr>
              <p:cNvPr id="28692" name="Group 140">
                <a:extLst>
                  <a:ext uri="{FF2B5EF4-FFF2-40B4-BE49-F238E27FC236}">
                    <a16:creationId xmlns:a16="http://schemas.microsoft.com/office/drawing/2014/main" id="{F70FC556-CA52-2E52-2971-263391532C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960"/>
                <a:ext cx="48" cy="96"/>
                <a:chOff x="912" y="960"/>
                <a:chExt cx="48" cy="96"/>
              </a:xfrm>
            </p:grpSpPr>
            <p:sp>
              <p:nvSpPr>
                <p:cNvPr id="28694" name="Line 141">
                  <a:extLst>
                    <a:ext uri="{FF2B5EF4-FFF2-40B4-BE49-F238E27FC236}">
                      <a16:creationId xmlns:a16="http://schemas.microsoft.com/office/drawing/2014/main" id="{2BF70B5D-7EDA-1F11-D3DB-81ABE8BAC8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95" name="Line 142">
                  <a:extLst>
                    <a:ext uri="{FF2B5EF4-FFF2-40B4-BE49-F238E27FC236}">
                      <a16:creationId xmlns:a16="http://schemas.microsoft.com/office/drawing/2014/main" id="{93FA343E-47B7-E3F0-01C4-CF46235412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693" name="Text Box 143">
                <a:extLst>
                  <a:ext uri="{FF2B5EF4-FFF2-40B4-BE49-F238E27FC236}">
                    <a16:creationId xmlns:a16="http://schemas.microsoft.com/office/drawing/2014/main" id="{95953F94-F4FB-86BA-4BBE-F5AC2E733A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76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>
                    <a:latin typeface="David" panose="020E0502060401010101" pitchFamily="34" charset="-79"/>
                    <a:cs typeface="David" panose="020E0502060401010101" pitchFamily="34" charset="-79"/>
                  </a:rPr>
                  <a:t>O</a:t>
                </a:r>
              </a:p>
            </p:txBody>
          </p:sp>
        </p:grpSp>
        <p:sp>
          <p:nvSpPr>
            <p:cNvPr id="28691" name="Text Box 144">
              <a:extLst>
                <a:ext uri="{FF2B5EF4-FFF2-40B4-BE49-F238E27FC236}">
                  <a16:creationId xmlns:a16="http://schemas.microsoft.com/office/drawing/2014/main" id="{991783F1-A9EA-7C5A-976E-7B0DD9AED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13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he-IL" altLang="en-US" sz="2800" b="1">
                <a:solidFill>
                  <a:srgbClr val="FF33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28684" name="Text Box 59">
            <a:extLst>
              <a:ext uri="{FF2B5EF4-FFF2-40B4-BE49-F238E27FC236}">
                <a16:creationId xmlns:a16="http://schemas.microsoft.com/office/drawing/2014/main" id="{6791D2A9-054F-C9B1-1E28-42AF0BDCA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419597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 b="1">
                <a:solidFill>
                  <a:srgbClr val="FF3300"/>
                </a:solidFill>
              </a:rPr>
              <a:t>קשר אסטרי</a:t>
            </a:r>
          </a:p>
        </p:txBody>
      </p:sp>
      <p:sp>
        <p:nvSpPr>
          <p:cNvPr id="42132" name="WordArt 148">
            <a:extLst>
              <a:ext uri="{FF2B5EF4-FFF2-40B4-BE49-F238E27FC236}">
                <a16:creationId xmlns:a16="http://schemas.microsoft.com/office/drawing/2014/main" id="{0A642645-C1CF-89FF-317E-1179F87212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5867400"/>
            <a:ext cx="44196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א. קבלת פוליאסטר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44299F79-8250-7470-BD4F-FD49E85DB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2138" y="1250950"/>
            <a:ext cx="7967662" cy="882650"/>
            <a:chOff x="592138" y="1250950"/>
            <a:chExt cx="7967662" cy="882650"/>
          </a:xfrm>
        </p:grpSpPr>
        <p:sp>
          <p:nvSpPr>
            <p:cNvPr id="28785" name="Text Box 4">
              <a:extLst>
                <a:ext uri="{FF2B5EF4-FFF2-40B4-BE49-F238E27FC236}">
                  <a16:creationId xmlns:a16="http://schemas.microsoft.com/office/drawing/2014/main" id="{E5ECBA58-9065-A5AF-770F-A3F7A72E3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1676400"/>
              <a:ext cx="3886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HO</a:t>
              </a:r>
              <a:r>
                <a:rPr lang="en-US" altLang="en-US" b="1"/>
                <a:t>-C-R-C-</a:t>
              </a:r>
              <a:r>
                <a:rPr lang="en-US" altLang="en-US" b="1">
                  <a:solidFill>
                    <a:srgbClr val="FF0000"/>
                  </a:solidFill>
                </a:rPr>
                <a:t>OH</a:t>
              </a:r>
              <a:r>
                <a:rPr lang="en-US" altLang="en-US" b="1"/>
                <a:t>  </a:t>
              </a:r>
              <a:r>
                <a:rPr lang="en-US" altLang="en-US" b="1">
                  <a:solidFill>
                    <a:srgbClr val="FF0000"/>
                  </a:solidFill>
                </a:rPr>
                <a:t>H</a:t>
              </a:r>
              <a:r>
                <a:rPr lang="en-US" altLang="en-US" b="1">
                  <a:solidFill>
                    <a:schemeClr val="accent2"/>
                  </a:solidFill>
                </a:rPr>
                <a:t>O-R</a:t>
              </a:r>
              <a:r>
                <a:rPr lang="en-US" altLang="en-US" b="1" baseline="-25000">
                  <a:solidFill>
                    <a:schemeClr val="accent2"/>
                  </a:solidFill>
                </a:rPr>
                <a:t>1</a:t>
              </a:r>
              <a:r>
                <a:rPr lang="en-US" altLang="en-US" b="1">
                  <a:solidFill>
                    <a:schemeClr val="accent2"/>
                  </a:solidFill>
                </a:rPr>
                <a:t>-O</a:t>
              </a:r>
              <a:r>
                <a:rPr lang="en-US" altLang="en-US" b="1">
                  <a:solidFill>
                    <a:srgbClr val="FF0000"/>
                  </a:solidFill>
                </a:rPr>
                <a:t>H</a:t>
              </a:r>
            </a:p>
          </p:txBody>
        </p:sp>
        <p:grpSp>
          <p:nvGrpSpPr>
            <p:cNvPr id="28797" name="Group 125">
              <a:extLst>
                <a:ext uri="{FF2B5EF4-FFF2-40B4-BE49-F238E27FC236}">
                  <a16:creationId xmlns:a16="http://schemas.microsoft.com/office/drawing/2014/main" id="{9EFCD6EC-A887-F857-A9E1-E6FADE477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775" y="1257300"/>
              <a:ext cx="339725" cy="508000"/>
              <a:chOff x="1266" y="792"/>
              <a:chExt cx="214" cy="320"/>
            </a:xfrm>
          </p:grpSpPr>
          <p:grpSp>
            <p:nvGrpSpPr>
              <p:cNvPr id="28792" name="Group 6">
                <a:extLst>
                  <a:ext uri="{FF2B5EF4-FFF2-40B4-BE49-F238E27FC236}">
                    <a16:creationId xmlns:a16="http://schemas.microsoft.com/office/drawing/2014/main" id="{2C08D17F-5112-1544-1946-EA960B3129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6" y="1016"/>
                <a:ext cx="42" cy="96"/>
                <a:chOff x="912" y="960"/>
                <a:chExt cx="48" cy="96"/>
              </a:xfrm>
            </p:grpSpPr>
            <p:sp>
              <p:nvSpPr>
                <p:cNvPr id="28794" name="Line 7">
                  <a:extLst>
                    <a:ext uri="{FF2B5EF4-FFF2-40B4-BE49-F238E27FC236}">
                      <a16:creationId xmlns:a16="http://schemas.microsoft.com/office/drawing/2014/main" id="{E02743A9-0E2D-9EC5-AC8E-2F7E837B0F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95" name="Line 8">
                  <a:extLst>
                    <a:ext uri="{FF2B5EF4-FFF2-40B4-BE49-F238E27FC236}">
                      <a16:creationId xmlns:a16="http://schemas.microsoft.com/office/drawing/2014/main" id="{C23AE3E3-7599-D929-EBED-6E5DE60AF8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793" name="Text Box 9">
                <a:extLst>
                  <a:ext uri="{FF2B5EF4-FFF2-40B4-BE49-F238E27FC236}">
                    <a16:creationId xmlns:a16="http://schemas.microsoft.com/office/drawing/2014/main" id="{D5B5B9E3-63D4-3CBD-5EE7-D5D20FB38D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6" y="792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/>
                  <a:t>O</a:t>
                </a:r>
              </a:p>
            </p:txBody>
          </p:sp>
        </p:grpSp>
        <p:grpSp>
          <p:nvGrpSpPr>
            <p:cNvPr id="28787" name="Group 10">
              <a:extLst>
                <a:ext uri="{FF2B5EF4-FFF2-40B4-BE49-F238E27FC236}">
                  <a16:creationId xmlns:a16="http://schemas.microsoft.com/office/drawing/2014/main" id="{7656542A-FD14-769C-325B-AD2367828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9538" y="1250950"/>
              <a:ext cx="339725" cy="527050"/>
              <a:chOff x="810" y="724"/>
              <a:chExt cx="240" cy="332"/>
            </a:xfrm>
          </p:grpSpPr>
          <p:grpSp>
            <p:nvGrpSpPr>
              <p:cNvPr id="28788" name="Group 11">
                <a:extLst>
                  <a:ext uri="{FF2B5EF4-FFF2-40B4-BE49-F238E27FC236}">
                    <a16:creationId xmlns:a16="http://schemas.microsoft.com/office/drawing/2014/main" id="{C994E2F3-A9F1-52CA-105C-2CEA1927A0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960"/>
                <a:ext cx="48" cy="96"/>
                <a:chOff x="912" y="960"/>
                <a:chExt cx="48" cy="96"/>
              </a:xfrm>
            </p:grpSpPr>
            <p:sp>
              <p:nvSpPr>
                <p:cNvPr id="28790" name="Line 12">
                  <a:extLst>
                    <a:ext uri="{FF2B5EF4-FFF2-40B4-BE49-F238E27FC236}">
                      <a16:creationId xmlns:a16="http://schemas.microsoft.com/office/drawing/2014/main" id="{964C1F62-2AA5-774F-98C5-AB7BFE2786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91" name="Line 13">
                  <a:extLst>
                    <a:ext uri="{FF2B5EF4-FFF2-40B4-BE49-F238E27FC236}">
                      <a16:creationId xmlns:a16="http://schemas.microsoft.com/office/drawing/2014/main" id="{4A7B51A8-6466-4EDB-E6FF-80F7B9B520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789" name="Text Box 14">
                <a:extLst>
                  <a:ext uri="{FF2B5EF4-FFF2-40B4-BE49-F238E27FC236}">
                    <a16:creationId xmlns:a16="http://schemas.microsoft.com/office/drawing/2014/main" id="{2605EB47-5EE6-35E0-0E11-1E464C15F8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" y="72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/>
                  <a:t>O</a:t>
                </a:r>
              </a:p>
            </p:txBody>
          </p:sp>
        </p:grpSp>
        <p:sp>
          <p:nvSpPr>
            <p:cNvPr id="28715" name="Text Box 101">
              <a:extLst>
                <a:ext uri="{FF2B5EF4-FFF2-40B4-BE49-F238E27FC236}">
                  <a16:creationId xmlns:a16="http://schemas.microsoft.com/office/drawing/2014/main" id="{4006094D-9A47-B4BE-F317-DEC2FC0416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1676400"/>
              <a:ext cx="3886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HO</a:t>
              </a:r>
              <a:r>
                <a:rPr lang="en-US" altLang="en-US" b="1"/>
                <a:t>-C-R-C-</a:t>
              </a:r>
              <a:r>
                <a:rPr lang="en-US" altLang="en-US" b="1">
                  <a:solidFill>
                    <a:srgbClr val="FF0000"/>
                  </a:solidFill>
                </a:rPr>
                <a:t>OH</a:t>
              </a:r>
              <a:r>
                <a:rPr lang="en-US" altLang="en-US" b="1"/>
                <a:t>  </a:t>
              </a:r>
              <a:r>
                <a:rPr lang="en-US" altLang="en-US" b="1">
                  <a:solidFill>
                    <a:srgbClr val="FF0000"/>
                  </a:solidFill>
                </a:rPr>
                <a:t>H</a:t>
              </a:r>
              <a:r>
                <a:rPr lang="en-US" altLang="en-US" b="1">
                  <a:solidFill>
                    <a:schemeClr val="accent2"/>
                  </a:solidFill>
                </a:rPr>
                <a:t>O-R</a:t>
              </a:r>
              <a:r>
                <a:rPr lang="en-US" altLang="en-US" b="1" baseline="-25000">
                  <a:solidFill>
                    <a:schemeClr val="accent2"/>
                  </a:solidFill>
                </a:rPr>
                <a:t>1</a:t>
              </a:r>
              <a:r>
                <a:rPr lang="en-US" altLang="en-US" b="1">
                  <a:solidFill>
                    <a:schemeClr val="accent2"/>
                  </a:solidFill>
                </a:rPr>
                <a:t>-O</a:t>
              </a:r>
              <a:r>
                <a:rPr lang="en-US" altLang="en-US" b="1">
                  <a:solidFill>
                    <a:srgbClr val="FF0000"/>
                  </a:solidFill>
                </a:rPr>
                <a:t>H</a:t>
              </a:r>
            </a:p>
          </p:txBody>
        </p:sp>
        <p:grpSp>
          <p:nvGrpSpPr>
            <p:cNvPr id="28700" name="Group 115">
              <a:extLst>
                <a:ext uri="{FF2B5EF4-FFF2-40B4-BE49-F238E27FC236}">
                  <a16:creationId xmlns:a16="http://schemas.microsoft.com/office/drawing/2014/main" id="{BEA88CA7-D0FA-C302-97CE-3BC835A7C4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5700" y="1651000"/>
              <a:ext cx="800100" cy="457200"/>
              <a:chOff x="1104" y="1056"/>
              <a:chExt cx="528" cy="288"/>
            </a:xfrm>
          </p:grpSpPr>
          <p:sp>
            <p:nvSpPr>
              <p:cNvPr id="28713" name="Rectangle 112">
                <a:extLst>
                  <a:ext uri="{FF2B5EF4-FFF2-40B4-BE49-F238E27FC236}">
                    <a16:creationId xmlns:a16="http://schemas.microsoft.com/office/drawing/2014/main" id="{0A87AF3F-FBF7-1D49-E398-34B28243C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1056"/>
                <a:ext cx="52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b="1"/>
              </a:p>
            </p:txBody>
          </p:sp>
          <p:sp>
            <p:nvSpPr>
              <p:cNvPr id="28714" name="Line 114">
                <a:extLst>
                  <a:ext uri="{FF2B5EF4-FFF2-40B4-BE49-F238E27FC236}">
                    <a16:creationId xmlns:a16="http://schemas.microsoft.com/office/drawing/2014/main" id="{C099C7CD-298E-6A92-4448-6FE49BBD9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200"/>
                <a:ext cx="52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1" name="Group 116">
              <a:extLst>
                <a:ext uri="{FF2B5EF4-FFF2-40B4-BE49-F238E27FC236}">
                  <a16:creationId xmlns:a16="http://schemas.microsoft.com/office/drawing/2014/main" id="{C673F997-C75F-8E8D-2E5E-25163871E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9900" y="1663700"/>
              <a:ext cx="660400" cy="457200"/>
              <a:chOff x="1104" y="1056"/>
              <a:chExt cx="528" cy="288"/>
            </a:xfrm>
          </p:grpSpPr>
          <p:sp>
            <p:nvSpPr>
              <p:cNvPr id="28711" name="Rectangle 117">
                <a:extLst>
                  <a:ext uri="{FF2B5EF4-FFF2-40B4-BE49-F238E27FC236}">
                    <a16:creationId xmlns:a16="http://schemas.microsoft.com/office/drawing/2014/main" id="{406C5259-4910-ED19-A718-2F423A673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1056"/>
                <a:ext cx="52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b="1"/>
              </a:p>
            </p:txBody>
          </p:sp>
          <p:sp>
            <p:nvSpPr>
              <p:cNvPr id="28712" name="Line 118">
                <a:extLst>
                  <a:ext uri="{FF2B5EF4-FFF2-40B4-BE49-F238E27FC236}">
                    <a16:creationId xmlns:a16="http://schemas.microsoft.com/office/drawing/2014/main" id="{F7FEFC65-E047-A469-C4F1-7BEA463F6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200"/>
                <a:ext cx="52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2" name="Group 119">
              <a:extLst>
                <a:ext uri="{FF2B5EF4-FFF2-40B4-BE49-F238E27FC236}">
                  <a16:creationId xmlns:a16="http://schemas.microsoft.com/office/drawing/2014/main" id="{FC440D69-04FD-E420-5191-21C5F51E4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2800" y="1663700"/>
              <a:ext cx="952500" cy="457200"/>
              <a:chOff x="1104" y="1056"/>
              <a:chExt cx="528" cy="288"/>
            </a:xfrm>
          </p:grpSpPr>
          <p:sp>
            <p:nvSpPr>
              <p:cNvPr id="28709" name="Rectangle 120">
                <a:extLst>
                  <a:ext uri="{FF2B5EF4-FFF2-40B4-BE49-F238E27FC236}">
                    <a16:creationId xmlns:a16="http://schemas.microsoft.com/office/drawing/2014/main" id="{CFDA41D3-0276-5AAE-501A-33DEBC80D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1056"/>
                <a:ext cx="52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b="1"/>
              </a:p>
            </p:txBody>
          </p:sp>
          <p:sp>
            <p:nvSpPr>
              <p:cNvPr id="28710" name="Line 121">
                <a:extLst>
                  <a:ext uri="{FF2B5EF4-FFF2-40B4-BE49-F238E27FC236}">
                    <a16:creationId xmlns:a16="http://schemas.microsoft.com/office/drawing/2014/main" id="{904984D2-A797-6401-94B4-2B73D235F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200"/>
                <a:ext cx="52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3" name="Group 122">
              <a:extLst>
                <a:ext uri="{FF2B5EF4-FFF2-40B4-BE49-F238E27FC236}">
                  <a16:creationId xmlns:a16="http://schemas.microsoft.com/office/drawing/2014/main" id="{8474DD8C-A00B-06A7-174B-28AB4995E4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35900" y="1638300"/>
              <a:ext cx="723900" cy="457200"/>
              <a:chOff x="1104" y="1056"/>
              <a:chExt cx="528" cy="288"/>
            </a:xfrm>
          </p:grpSpPr>
          <p:sp>
            <p:nvSpPr>
              <p:cNvPr id="28707" name="Rectangle 123">
                <a:extLst>
                  <a:ext uri="{FF2B5EF4-FFF2-40B4-BE49-F238E27FC236}">
                    <a16:creationId xmlns:a16="http://schemas.microsoft.com/office/drawing/2014/main" id="{4A42A8D7-29BB-718B-3199-D69669C9D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1056"/>
                <a:ext cx="52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b="1"/>
              </a:p>
            </p:txBody>
          </p:sp>
          <p:sp>
            <p:nvSpPr>
              <p:cNvPr id="28708" name="Line 124">
                <a:extLst>
                  <a:ext uri="{FF2B5EF4-FFF2-40B4-BE49-F238E27FC236}">
                    <a16:creationId xmlns:a16="http://schemas.microsoft.com/office/drawing/2014/main" id="{D8BE097F-BEAD-5759-A2A8-E2E46B0832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200"/>
                <a:ext cx="52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4" name="Group 125">
              <a:extLst>
                <a:ext uri="{FF2B5EF4-FFF2-40B4-BE49-F238E27FC236}">
                  <a16:creationId xmlns:a16="http://schemas.microsoft.com/office/drawing/2014/main" id="{C080D808-7D65-8EEF-8A09-AAC635FDD8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2138" y="1671638"/>
              <a:ext cx="723900" cy="457200"/>
              <a:chOff x="1104" y="1056"/>
              <a:chExt cx="528" cy="288"/>
            </a:xfrm>
          </p:grpSpPr>
          <p:sp>
            <p:nvSpPr>
              <p:cNvPr id="28705" name="Rectangle 126">
                <a:extLst>
                  <a:ext uri="{FF2B5EF4-FFF2-40B4-BE49-F238E27FC236}">
                    <a16:creationId xmlns:a16="http://schemas.microsoft.com/office/drawing/2014/main" id="{F30A0136-7CC7-F5D2-9A8E-23AE8F9C7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1056"/>
                <a:ext cx="52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b="1"/>
              </a:p>
            </p:txBody>
          </p:sp>
          <p:sp>
            <p:nvSpPr>
              <p:cNvPr id="28706" name="Line 127">
                <a:extLst>
                  <a:ext uri="{FF2B5EF4-FFF2-40B4-BE49-F238E27FC236}">
                    <a16:creationId xmlns:a16="http://schemas.microsoft.com/office/drawing/2014/main" id="{5E059A63-32CA-297D-E662-FBF616317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200"/>
                <a:ext cx="52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98" name="Group 126">
              <a:extLst>
                <a:ext uri="{FF2B5EF4-FFF2-40B4-BE49-F238E27FC236}">
                  <a16:creationId xmlns:a16="http://schemas.microsoft.com/office/drawing/2014/main" id="{2F5270C2-7B56-B12D-C673-19A593D505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3475" y="1282700"/>
              <a:ext cx="339725" cy="508000"/>
              <a:chOff x="1266" y="792"/>
              <a:chExt cx="214" cy="320"/>
            </a:xfrm>
          </p:grpSpPr>
          <p:grpSp>
            <p:nvGrpSpPr>
              <p:cNvPr id="28799" name="Group 6">
                <a:extLst>
                  <a:ext uri="{FF2B5EF4-FFF2-40B4-BE49-F238E27FC236}">
                    <a16:creationId xmlns:a16="http://schemas.microsoft.com/office/drawing/2014/main" id="{1F72EC45-4D19-094A-0EFD-BDA9C6EE31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6" y="1016"/>
                <a:ext cx="42" cy="96"/>
                <a:chOff x="912" y="960"/>
                <a:chExt cx="48" cy="96"/>
              </a:xfrm>
            </p:grpSpPr>
            <p:sp>
              <p:nvSpPr>
                <p:cNvPr id="28800" name="Line 7">
                  <a:extLst>
                    <a:ext uri="{FF2B5EF4-FFF2-40B4-BE49-F238E27FC236}">
                      <a16:creationId xmlns:a16="http://schemas.microsoft.com/office/drawing/2014/main" id="{869B48E9-F31D-2FE5-F3AC-C8F6DDD00D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01" name="Line 8">
                  <a:extLst>
                    <a:ext uri="{FF2B5EF4-FFF2-40B4-BE49-F238E27FC236}">
                      <a16:creationId xmlns:a16="http://schemas.microsoft.com/office/drawing/2014/main" id="{E8398DEB-7A0C-895D-FAE2-A4E6BA85EE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802" name="Text Box 9">
                <a:extLst>
                  <a:ext uri="{FF2B5EF4-FFF2-40B4-BE49-F238E27FC236}">
                    <a16:creationId xmlns:a16="http://schemas.microsoft.com/office/drawing/2014/main" id="{3F8DCB9F-7FF4-0103-64C5-FDBCEA013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6" y="792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/>
                  <a:t>O</a:t>
                </a:r>
              </a:p>
            </p:txBody>
          </p:sp>
        </p:grpSp>
        <p:grpSp>
          <p:nvGrpSpPr>
            <p:cNvPr id="28808" name="Group 136">
              <a:extLst>
                <a:ext uri="{FF2B5EF4-FFF2-40B4-BE49-F238E27FC236}">
                  <a16:creationId xmlns:a16="http://schemas.microsoft.com/office/drawing/2014/main" id="{A7D3C9EA-A73A-2056-26E7-56FC368D51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3075" y="1282700"/>
              <a:ext cx="339725" cy="508000"/>
              <a:chOff x="1266" y="792"/>
              <a:chExt cx="214" cy="320"/>
            </a:xfrm>
          </p:grpSpPr>
          <p:grpSp>
            <p:nvGrpSpPr>
              <p:cNvPr id="28809" name="Group 6">
                <a:extLst>
                  <a:ext uri="{FF2B5EF4-FFF2-40B4-BE49-F238E27FC236}">
                    <a16:creationId xmlns:a16="http://schemas.microsoft.com/office/drawing/2014/main" id="{EB5B500F-7192-7CF7-53F6-031ADEB1F6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6" y="1016"/>
                <a:ext cx="42" cy="96"/>
                <a:chOff x="912" y="960"/>
                <a:chExt cx="48" cy="96"/>
              </a:xfrm>
            </p:grpSpPr>
            <p:sp>
              <p:nvSpPr>
                <p:cNvPr id="28810" name="Line 7">
                  <a:extLst>
                    <a:ext uri="{FF2B5EF4-FFF2-40B4-BE49-F238E27FC236}">
                      <a16:creationId xmlns:a16="http://schemas.microsoft.com/office/drawing/2014/main" id="{4A1DEDD0-007D-5485-8ED4-5D94DC5106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11" name="Line 8">
                  <a:extLst>
                    <a:ext uri="{FF2B5EF4-FFF2-40B4-BE49-F238E27FC236}">
                      <a16:creationId xmlns:a16="http://schemas.microsoft.com/office/drawing/2014/main" id="{70CD459B-C25A-E5AB-0A1D-9204F8D93E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812" name="Text Box 9">
                <a:extLst>
                  <a:ext uri="{FF2B5EF4-FFF2-40B4-BE49-F238E27FC236}">
                    <a16:creationId xmlns:a16="http://schemas.microsoft.com/office/drawing/2014/main" id="{20255557-A741-C981-3D60-DADF4B855B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6" y="792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/>
                  <a:t>O</a:t>
                </a:r>
              </a:p>
            </p:txBody>
          </p:sp>
        </p:grpSp>
      </p:grp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>
            <a:extLst>
              <a:ext uri="{FF2B5EF4-FFF2-40B4-BE49-F238E27FC236}">
                <a16:creationId xmlns:a16="http://schemas.microsoft.com/office/drawing/2014/main" id="{AF1879F0-EA91-78BC-A2E4-38DF26776C1F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2514600" y="304800"/>
            <a:ext cx="4419600" cy="752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פילמור</a:t>
            </a:r>
            <a:r>
              <a:rPr kumimoji="0" lang="he-IL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בדחיסה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א. קבלת פוליאסטר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757" name="Group 61">
            <a:extLst>
              <a:ext uri="{FF2B5EF4-FFF2-40B4-BE49-F238E27FC236}">
                <a16:creationId xmlns:a16="http://schemas.microsoft.com/office/drawing/2014/main" id="{F356EB8C-D704-A0B5-5ABC-83AB059FD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485900"/>
            <a:ext cx="9067800" cy="831850"/>
            <a:chOff x="144" y="936"/>
            <a:chExt cx="5712" cy="524"/>
          </a:xfrm>
        </p:grpSpPr>
        <p:grpSp>
          <p:nvGrpSpPr>
            <p:cNvPr id="29756" name="Group 60">
              <a:extLst>
                <a:ext uri="{FF2B5EF4-FFF2-40B4-BE49-F238E27FC236}">
                  <a16:creationId xmlns:a16="http://schemas.microsoft.com/office/drawing/2014/main" id="{7B3E9EB5-9AB7-70D7-D885-00A5F15E3D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936"/>
              <a:ext cx="5712" cy="524"/>
              <a:chOff x="144" y="936"/>
              <a:chExt cx="5712" cy="524"/>
            </a:xfrm>
          </p:grpSpPr>
          <p:sp>
            <p:nvSpPr>
              <p:cNvPr id="29735" name="Text Box 4">
                <a:extLst>
                  <a:ext uri="{FF2B5EF4-FFF2-40B4-BE49-F238E27FC236}">
                    <a16:creationId xmlns:a16="http://schemas.microsoft.com/office/drawing/2014/main" id="{780B9C07-0FE3-D103-68F4-5497ABDBA2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1056"/>
                <a:ext cx="571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/>
                  <a:t>n HO-C-R-C-OH  +  n HO-R</a:t>
                </a:r>
                <a:r>
                  <a:rPr lang="en-US" altLang="en-US" baseline="-25000"/>
                  <a:t>1</a:t>
                </a:r>
                <a:r>
                  <a:rPr lang="en-US" altLang="en-US"/>
                  <a:t>-OH </a:t>
                </a:r>
                <a:r>
                  <a:rPr lang="en-US" altLang="en-US" sz="3600" b="1">
                    <a:sym typeface="Wingdings" panose="05000000000000000000" pitchFamily="2" charset="2"/>
                  </a:rPr>
                  <a:t></a:t>
                </a:r>
                <a:r>
                  <a:rPr lang="en-US" altLang="en-US" sz="3600" b="1"/>
                  <a:t> </a:t>
                </a:r>
                <a:r>
                  <a:rPr lang="en-US" altLang="en-US"/>
                  <a:t>[-C-R-C-O-R</a:t>
                </a:r>
                <a:r>
                  <a:rPr lang="en-US" altLang="en-US" baseline="-25000"/>
                  <a:t>1</a:t>
                </a:r>
                <a:r>
                  <a:rPr lang="en-US" altLang="en-US"/>
                  <a:t>-O-]</a:t>
                </a:r>
                <a:r>
                  <a:rPr lang="en-US" altLang="en-US" baseline="-25000"/>
                  <a:t>n</a:t>
                </a:r>
                <a:r>
                  <a:rPr lang="en-US" altLang="en-US"/>
                  <a:t> + nH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O </a:t>
                </a:r>
              </a:p>
            </p:txBody>
          </p:sp>
          <p:grpSp>
            <p:nvGrpSpPr>
              <p:cNvPr id="29736" name="Group 5">
                <a:extLst>
                  <a:ext uri="{FF2B5EF4-FFF2-40B4-BE49-F238E27FC236}">
                    <a16:creationId xmlns:a16="http://schemas.microsoft.com/office/drawing/2014/main" id="{1AEED4AA-5FAC-A935-1E8B-003CE17598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936"/>
                <a:ext cx="240" cy="288"/>
                <a:chOff x="816" y="768"/>
                <a:chExt cx="240" cy="288"/>
              </a:xfrm>
            </p:grpSpPr>
            <p:grpSp>
              <p:nvGrpSpPr>
                <p:cNvPr id="29752" name="Group 6">
                  <a:extLst>
                    <a:ext uri="{FF2B5EF4-FFF2-40B4-BE49-F238E27FC236}">
                      <a16:creationId xmlns:a16="http://schemas.microsoft.com/office/drawing/2014/main" id="{0CF4ED98-DD61-33AE-B6EB-2982E9AE27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29754" name="Line 7">
                    <a:extLst>
                      <a:ext uri="{FF2B5EF4-FFF2-40B4-BE49-F238E27FC236}">
                        <a16:creationId xmlns:a16="http://schemas.microsoft.com/office/drawing/2014/main" id="{61EA624E-8C9F-A739-55D9-EB849BBD1C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55" name="Line 8">
                    <a:extLst>
                      <a:ext uri="{FF2B5EF4-FFF2-40B4-BE49-F238E27FC236}">
                        <a16:creationId xmlns:a16="http://schemas.microsoft.com/office/drawing/2014/main" id="{EE3CB2A6-CB2F-1154-E75D-980F68F93C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53" name="Text Box 9">
                  <a:extLst>
                    <a:ext uri="{FF2B5EF4-FFF2-40B4-BE49-F238E27FC236}">
                      <a16:creationId xmlns:a16="http://schemas.microsoft.com/office/drawing/2014/main" id="{82F32E4A-C802-906D-64E8-85F30966BB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/>
                    <a:t>O</a:t>
                  </a:r>
                </a:p>
              </p:txBody>
            </p:sp>
          </p:grpSp>
          <p:grpSp>
            <p:nvGrpSpPr>
              <p:cNvPr id="29737" name="Group 10">
                <a:extLst>
                  <a:ext uri="{FF2B5EF4-FFF2-40B4-BE49-F238E27FC236}">
                    <a16:creationId xmlns:a16="http://schemas.microsoft.com/office/drawing/2014/main" id="{3E849E69-7FC1-3356-EC7D-761D1EA1A4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936"/>
                <a:ext cx="240" cy="288"/>
                <a:chOff x="816" y="768"/>
                <a:chExt cx="240" cy="288"/>
              </a:xfrm>
            </p:grpSpPr>
            <p:grpSp>
              <p:nvGrpSpPr>
                <p:cNvPr id="29748" name="Group 11">
                  <a:extLst>
                    <a:ext uri="{FF2B5EF4-FFF2-40B4-BE49-F238E27FC236}">
                      <a16:creationId xmlns:a16="http://schemas.microsoft.com/office/drawing/2014/main" id="{0A2C5941-EE7A-AB02-8146-E8C001F5F5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29750" name="Line 12">
                    <a:extLst>
                      <a:ext uri="{FF2B5EF4-FFF2-40B4-BE49-F238E27FC236}">
                        <a16:creationId xmlns:a16="http://schemas.microsoft.com/office/drawing/2014/main" id="{E500ABCE-0E3B-BEA8-7021-162358FE22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51" name="Line 13">
                    <a:extLst>
                      <a:ext uri="{FF2B5EF4-FFF2-40B4-BE49-F238E27FC236}">
                        <a16:creationId xmlns:a16="http://schemas.microsoft.com/office/drawing/2014/main" id="{C7FBBE71-A474-B73D-8048-BE6D03FAD5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49" name="Text Box 14">
                  <a:extLst>
                    <a:ext uri="{FF2B5EF4-FFF2-40B4-BE49-F238E27FC236}">
                      <a16:creationId xmlns:a16="http://schemas.microsoft.com/office/drawing/2014/main" id="{A6F971BC-BA6E-B59A-4B7A-433E7DBCBF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/>
                    <a:t>O</a:t>
                  </a:r>
                </a:p>
              </p:txBody>
            </p:sp>
          </p:grpSp>
        </p:grpSp>
        <p:grpSp>
          <p:nvGrpSpPr>
            <p:cNvPr id="29738" name="Group 15">
              <a:extLst>
                <a:ext uri="{FF2B5EF4-FFF2-40B4-BE49-F238E27FC236}">
                  <a16:creationId xmlns:a16="http://schemas.microsoft.com/office/drawing/2014/main" id="{3B4C5290-E050-A5FF-71B8-8F6C47CD7E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" y="936"/>
              <a:ext cx="240" cy="288"/>
              <a:chOff x="816" y="768"/>
              <a:chExt cx="240" cy="288"/>
            </a:xfrm>
          </p:grpSpPr>
          <p:grpSp>
            <p:nvGrpSpPr>
              <p:cNvPr id="29744" name="Group 16">
                <a:extLst>
                  <a:ext uri="{FF2B5EF4-FFF2-40B4-BE49-F238E27FC236}">
                    <a16:creationId xmlns:a16="http://schemas.microsoft.com/office/drawing/2014/main" id="{8668D3AB-9E05-A119-5D70-2612F93AF6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960"/>
                <a:ext cx="48" cy="96"/>
                <a:chOff x="912" y="960"/>
                <a:chExt cx="48" cy="96"/>
              </a:xfrm>
            </p:grpSpPr>
            <p:sp>
              <p:nvSpPr>
                <p:cNvPr id="29746" name="Line 17">
                  <a:extLst>
                    <a:ext uri="{FF2B5EF4-FFF2-40B4-BE49-F238E27FC236}">
                      <a16:creationId xmlns:a16="http://schemas.microsoft.com/office/drawing/2014/main" id="{B4FF6236-4BCA-FD51-E11E-4842FEEDB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47" name="Line 18">
                  <a:extLst>
                    <a:ext uri="{FF2B5EF4-FFF2-40B4-BE49-F238E27FC236}">
                      <a16:creationId xmlns:a16="http://schemas.microsoft.com/office/drawing/2014/main" id="{7BAC4267-66FF-802D-1B8A-01A53F9FCC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745" name="Text Box 19">
                <a:extLst>
                  <a:ext uri="{FF2B5EF4-FFF2-40B4-BE49-F238E27FC236}">
                    <a16:creationId xmlns:a16="http://schemas.microsoft.com/office/drawing/2014/main" id="{68103DA2-01E6-A9F8-F4A5-CAB4F0DC1F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76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/>
                  <a:t>O</a:t>
                </a:r>
              </a:p>
            </p:txBody>
          </p:sp>
        </p:grpSp>
        <p:grpSp>
          <p:nvGrpSpPr>
            <p:cNvPr id="29739" name="Group 20">
              <a:extLst>
                <a:ext uri="{FF2B5EF4-FFF2-40B4-BE49-F238E27FC236}">
                  <a16:creationId xmlns:a16="http://schemas.microsoft.com/office/drawing/2014/main" id="{3C8FE78E-77F2-9278-4C35-054FF8B6AB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6" y="944"/>
              <a:ext cx="240" cy="288"/>
              <a:chOff x="816" y="768"/>
              <a:chExt cx="240" cy="288"/>
            </a:xfrm>
          </p:grpSpPr>
          <p:grpSp>
            <p:nvGrpSpPr>
              <p:cNvPr id="29740" name="Group 21">
                <a:extLst>
                  <a:ext uri="{FF2B5EF4-FFF2-40B4-BE49-F238E27FC236}">
                    <a16:creationId xmlns:a16="http://schemas.microsoft.com/office/drawing/2014/main" id="{DA2A0814-83E4-DAD8-7508-CD75F22D68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960"/>
                <a:ext cx="48" cy="96"/>
                <a:chOff x="912" y="960"/>
                <a:chExt cx="48" cy="96"/>
              </a:xfrm>
            </p:grpSpPr>
            <p:sp>
              <p:nvSpPr>
                <p:cNvPr id="29742" name="Line 22">
                  <a:extLst>
                    <a:ext uri="{FF2B5EF4-FFF2-40B4-BE49-F238E27FC236}">
                      <a16:creationId xmlns:a16="http://schemas.microsoft.com/office/drawing/2014/main" id="{847C12B8-1205-1A59-7F98-DEC9152B43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43" name="Line 23">
                  <a:extLst>
                    <a:ext uri="{FF2B5EF4-FFF2-40B4-BE49-F238E27FC236}">
                      <a16:creationId xmlns:a16="http://schemas.microsoft.com/office/drawing/2014/main" id="{CB45C3A5-9409-44A4-B937-00B2BF81B6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741" name="Text Box 24">
                <a:extLst>
                  <a:ext uri="{FF2B5EF4-FFF2-40B4-BE49-F238E27FC236}">
                    <a16:creationId xmlns:a16="http://schemas.microsoft.com/office/drawing/2014/main" id="{33A36466-05DE-1214-379A-DC9A19730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76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/>
                  <a:t>O</a:t>
                </a:r>
              </a:p>
            </p:txBody>
          </p:sp>
        </p:grpSp>
      </p:grpSp>
      <p:sp>
        <p:nvSpPr>
          <p:cNvPr id="22553" name="Text Box 25">
            <a:extLst>
              <a:ext uri="{FF2B5EF4-FFF2-40B4-BE49-F238E27FC236}">
                <a16:creationId xmlns:a16="http://schemas.microsoft.com/office/drawing/2014/main" id="{56202532-3459-0D2D-485F-868EC3C21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505200"/>
            <a:ext cx="853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 b="1" dirty="0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כאשר נשתמש בדו </a:t>
            </a:r>
            <a:r>
              <a:rPr lang="he-IL" altLang="en-US" sz="2800" b="1" dirty="0" err="1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הליד</a:t>
            </a:r>
            <a:r>
              <a:rPr lang="he-IL" altLang="en-US" sz="2800" b="1" dirty="0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של חומצה במקום בדו חומצה נקבל פולימר זהה אולם במקום מים יפלט מימן כלורי במהלך </a:t>
            </a:r>
            <a:r>
              <a:rPr lang="he-IL" altLang="en-US" sz="2800" b="1" dirty="0" err="1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הפילמור</a:t>
            </a:r>
            <a:r>
              <a:rPr lang="he-IL" altLang="en-US" sz="2800" b="1" dirty="0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p:sp>
        <p:nvSpPr>
          <p:cNvPr id="22554" name="Text Box 26">
            <a:extLst>
              <a:ext uri="{FF2B5EF4-FFF2-40B4-BE49-F238E27FC236}">
                <a16:creationId xmlns:a16="http://schemas.microsoft.com/office/drawing/2014/main" id="{3C9E30BB-EF4A-EAB7-3ECB-95B3CA5BC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765675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r>
              <a:rPr lang="he-IL" altLang="en-US" sz="2800" b="1" dirty="0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דוגמא: פוליאתילן </a:t>
            </a:r>
            <a:r>
              <a:rPr lang="he-IL" altLang="en-US" sz="2800" b="1" dirty="0" err="1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טרפתאלט</a:t>
            </a:r>
            <a:r>
              <a:rPr lang="he-IL" altLang="en-US" sz="2800" b="1" dirty="0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  <a:r>
              <a:rPr lang="en-US" altLang="en-US" sz="2800" b="1" dirty="0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PET</a:t>
            </a:r>
            <a:r>
              <a:rPr lang="he-IL" altLang="en-US" sz="2800" b="1" dirty="0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</p:txBody>
      </p:sp>
      <p:grpSp>
        <p:nvGrpSpPr>
          <p:cNvPr id="11" name="Group 27">
            <a:extLst>
              <a:ext uri="{FF2B5EF4-FFF2-40B4-BE49-F238E27FC236}">
                <a16:creationId xmlns:a16="http://schemas.microsoft.com/office/drawing/2014/main" id="{835B841F-5851-AD87-F0C0-4E51998A8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105400"/>
            <a:ext cx="4343400" cy="838200"/>
            <a:chOff x="960" y="3216"/>
            <a:chExt cx="2736" cy="480"/>
          </a:xfrm>
        </p:grpSpPr>
        <p:grpSp>
          <p:nvGrpSpPr>
            <p:cNvPr id="29719" name="Group 28">
              <a:extLst>
                <a:ext uri="{FF2B5EF4-FFF2-40B4-BE49-F238E27FC236}">
                  <a16:creationId xmlns:a16="http://schemas.microsoft.com/office/drawing/2014/main" id="{4B7CE114-69B4-AAFC-60BE-8C33097862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3408"/>
              <a:ext cx="2736" cy="288"/>
              <a:chOff x="960" y="3408"/>
              <a:chExt cx="2736" cy="288"/>
            </a:xfrm>
          </p:grpSpPr>
          <p:grpSp>
            <p:nvGrpSpPr>
              <p:cNvPr id="29730" name="Group 29">
                <a:extLst>
                  <a:ext uri="{FF2B5EF4-FFF2-40B4-BE49-F238E27FC236}">
                    <a16:creationId xmlns:a16="http://schemas.microsoft.com/office/drawing/2014/main" id="{A8783B9B-A521-7066-3409-425F57B36B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3456"/>
                <a:ext cx="432" cy="240"/>
                <a:chOff x="1344" y="3312"/>
                <a:chExt cx="576" cy="384"/>
              </a:xfrm>
            </p:grpSpPr>
            <p:sp>
              <p:nvSpPr>
                <p:cNvPr id="29733" name="AutoShape 30">
                  <a:extLst>
                    <a:ext uri="{FF2B5EF4-FFF2-40B4-BE49-F238E27FC236}">
                      <a16:creationId xmlns:a16="http://schemas.microsoft.com/office/drawing/2014/main" id="{A76A04D5-C148-6EAE-390E-2947EAB962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4" y="3312"/>
                  <a:ext cx="576" cy="384"/>
                </a:xfrm>
                <a:prstGeom prst="hexagon">
                  <a:avLst>
                    <a:gd name="adj" fmla="val 37500"/>
                    <a:gd name="vf" fmla="val 11547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34" name="Oval 31">
                  <a:extLst>
                    <a:ext uri="{FF2B5EF4-FFF2-40B4-BE49-F238E27FC236}">
                      <a16:creationId xmlns:a16="http://schemas.microsoft.com/office/drawing/2014/main" id="{05F478AB-3964-63BD-6F85-E12A9702E6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408"/>
                  <a:ext cx="288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29731" name="Text Box 32">
                <a:extLst>
                  <a:ext uri="{FF2B5EF4-FFF2-40B4-BE49-F238E27FC236}">
                    <a16:creationId xmlns:a16="http://schemas.microsoft.com/office/drawing/2014/main" id="{EBB40008-2DEE-D8FD-74BB-40E6165203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3408"/>
                <a:ext cx="480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/>
                  <a:t>[-C-</a:t>
                </a:r>
              </a:p>
            </p:txBody>
          </p:sp>
          <p:sp>
            <p:nvSpPr>
              <p:cNvPr id="29732" name="Text Box 33">
                <a:extLst>
                  <a:ext uri="{FF2B5EF4-FFF2-40B4-BE49-F238E27FC236}">
                    <a16:creationId xmlns:a16="http://schemas.microsoft.com/office/drawing/2014/main" id="{97F94E5B-66ED-0613-ADED-F05CFDDB2F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1968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/>
                  <a:t>-C-O-CH</a:t>
                </a:r>
                <a:r>
                  <a:rPr lang="en-US" altLang="en-US" b="1" baseline="-25000"/>
                  <a:t>2</a:t>
                </a:r>
                <a:r>
                  <a:rPr lang="en-US" altLang="en-US" b="1"/>
                  <a:t>-CH</a:t>
                </a:r>
                <a:r>
                  <a:rPr lang="en-US" altLang="en-US" b="1" baseline="-25000"/>
                  <a:t>2</a:t>
                </a:r>
                <a:r>
                  <a:rPr lang="en-US" altLang="en-US" b="1"/>
                  <a:t>-O-]</a:t>
                </a:r>
                <a:r>
                  <a:rPr lang="en-US" altLang="en-US" b="1" baseline="-25000"/>
                  <a:t>n</a:t>
                </a:r>
                <a:endParaRPr lang="en-US" altLang="en-US" b="1"/>
              </a:p>
            </p:txBody>
          </p:sp>
        </p:grpSp>
        <p:grpSp>
          <p:nvGrpSpPr>
            <p:cNvPr id="29720" name="Group 34">
              <a:extLst>
                <a:ext uri="{FF2B5EF4-FFF2-40B4-BE49-F238E27FC236}">
                  <a16:creationId xmlns:a16="http://schemas.microsoft.com/office/drawing/2014/main" id="{5641119F-C54D-5363-E00C-13E725121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3216"/>
              <a:ext cx="240" cy="288"/>
              <a:chOff x="816" y="768"/>
              <a:chExt cx="240" cy="288"/>
            </a:xfrm>
          </p:grpSpPr>
          <p:grpSp>
            <p:nvGrpSpPr>
              <p:cNvPr id="29726" name="Group 35">
                <a:extLst>
                  <a:ext uri="{FF2B5EF4-FFF2-40B4-BE49-F238E27FC236}">
                    <a16:creationId xmlns:a16="http://schemas.microsoft.com/office/drawing/2014/main" id="{567D123E-F91F-4D0C-9836-07171816F6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960"/>
                <a:ext cx="48" cy="96"/>
                <a:chOff x="912" y="960"/>
                <a:chExt cx="48" cy="96"/>
              </a:xfrm>
            </p:grpSpPr>
            <p:sp>
              <p:nvSpPr>
                <p:cNvPr id="29728" name="Line 36">
                  <a:extLst>
                    <a:ext uri="{FF2B5EF4-FFF2-40B4-BE49-F238E27FC236}">
                      <a16:creationId xmlns:a16="http://schemas.microsoft.com/office/drawing/2014/main" id="{DDD69DB7-1019-FF20-B991-210A19094C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9" name="Line 37">
                  <a:extLst>
                    <a:ext uri="{FF2B5EF4-FFF2-40B4-BE49-F238E27FC236}">
                      <a16:creationId xmlns:a16="http://schemas.microsoft.com/office/drawing/2014/main" id="{978AA483-C2B0-767A-90D0-EF10FB9202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727" name="Text Box 38">
                <a:extLst>
                  <a:ext uri="{FF2B5EF4-FFF2-40B4-BE49-F238E27FC236}">
                    <a16:creationId xmlns:a16="http://schemas.microsoft.com/office/drawing/2014/main" id="{BA359995-A63A-925C-2017-73603FB8AE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768"/>
                <a:ext cx="240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/>
                  <a:t>O</a:t>
                </a:r>
              </a:p>
            </p:txBody>
          </p:sp>
        </p:grpSp>
        <p:grpSp>
          <p:nvGrpSpPr>
            <p:cNvPr id="29721" name="Group 39">
              <a:extLst>
                <a:ext uri="{FF2B5EF4-FFF2-40B4-BE49-F238E27FC236}">
                  <a16:creationId xmlns:a16="http://schemas.microsoft.com/office/drawing/2014/main" id="{D1352865-3787-D5E1-A239-1F677E861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3216"/>
              <a:ext cx="240" cy="288"/>
              <a:chOff x="816" y="768"/>
              <a:chExt cx="240" cy="288"/>
            </a:xfrm>
          </p:grpSpPr>
          <p:grpSp>
            <p:nvGrpSpPr>
              <p:cNvPr id="29722" name="Group 40">
                <a:extLst>
                  <a:ext uri="{FF2B5EF4-FFF2-40B4-BE49-F238E27FC236}">
                    <a16:creationId xmlns:a16="http://schemas.microsoft.com/office/drawing/2014/main" id="{87B14F43-2867-5E59-57B8-457D66DA90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960"/>
                <a:ext cx="48" cy="96"/>
                <a:chOff x="912" y="960"/>
                <a:chExt cx="48" cy="96"/>
              </a:xfrm>
            </p:grpSpPr>
            <p:sp>
              <p:nvSpPr>
                <p:cNvPr id="29724" name="Line 41">
                  <a:extLst>
                    <a:ext uri="{FF2B5EF4-FFF2-40B4-BE49-F238E27FC236}">
                      <a16:creationId xmlns:a16="http://schemas.microsoft.com/office/drawing/2014/main" id="{EB6C8647-396A-42A8-7226-098589F40C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5" name="Line 42">
                  <a:extLst>
                    <a:ext uri="{FF2B5EF4-FFF2-40B4-BE49-F238E27FC236}">
                      <a16:creationId xmlns:a16="http://schemas.microsoft.com/office/drawing/2014/main" id="{91607A36-C662-CB4F-A1A4-459857D938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723" name="Text Box 43">
                <a:extLst>
                  <a:ext uri="{FF2B5EF4-FFF2-40B4-BE49-F238E27FC236}">
                    <a16:creationId xmlns:a16="http://schemas.microsoft.com/office/drawing/2014/main" id="{CD236821-CE82-8E86-49C2-88DA78669A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768"/>
                <a:ext cx="240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/>
                  <a:t>O</a:t>
                </a:r>
              </a:p>
            </p:txBody>
          </p:sp>
        </p:grpSp>
      </p:grpSp>
      <p:sp>
        <p:nvSpPr>
          <p:cNvPr id="22572" name="Text Box 44">
            <a:extLst>
              <a:ext uri="{FF2B5EF4-FFF2-40B4-BE49-F238E27FC236}">
                <a16:creationId xmlns:a16="http://schemas.microsoft.com/office/drawing/2014/main" id="{71D632F2-C3AA-420F-BA19-4E9854FBE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2825"/>
            <a:ext cx="9036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 b="1" dirty="0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משמש ליצירת סיבים להכנת בדים וגם לייצור בקבוקים למשקאות.</a:t>
            </a:r>
          </a:p>
        </p:txBody>
      </p:sp>
      <p:sp>
        <p:nvSpPr>
          <p:cNvPr id="29705" name="Text Box 46">
            <a:extLst>
              <a:ext uri="{FF2B5EF4-FFF2-40B4-BE49-F238E27FC236}">
                <a16:creationId xmlns:a16="http://schemas.microsoft.com/office/drawing/2014/main" id="{D18CFC73-053F-869F-63B8-EE8533AA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362200"/>
            <a:ext cx="3200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 b="1">
                <a:latin typeface="David" panose="020E0502060401010101" pitchFamily="34" charset="-79"/>
                <a:cs typeface="David" panose="020E0502060401010101" pitchFamily="34" charset="-79"/>
              </a:rPr>
              <a:t>נוסחת היחידה החוזרת:</a:t>
            </a:r>
          </a:p>
        </p:txBody>
      </p:sp>
      <p:grpSp>
        <p:nvGrpSpPr>
          <p:cNvPr id="29759" name="Group 63">
            <a:extLst>
              <a:ext uri="{FF2B5EF4-FFF2-40B4-BE49-F238E27FC236}">
                <a16:creationId xmlns:a16="http://schemas.microsoft.com/office/drawing/2014/main" id="{00DA2371-5956-ADD6-9877-2F3EC29F3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286000"/>
            <a:ext cx="3124200" cy="1203325"/>
            <a:chOff x="1584" y="1440"/>
            <a:chExt cx="1968" cy="758"/>
          </a:xfrm>
        </p:grpSpPr>
        <p:grpSp>
          <p:nvGrpSpPr>
            <p:cNvPr id="29708" name="Group 49">
              <a:extLst>
                <a:ext uri="{FF2B5EF4-FFF2-40B4-BE49-F238E27FC236}">
                  <a16:creationId xmlns:a16="http://schemas.microsoft.com/office/drawing/2014/main" id="{A2D14083-887D-26B3-1FF5-E769A1E1C7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1440"/>
              <a:ext cx="240" cy="288"/>
              <a:chOff x="816" y="768"/>
              <a:chExt cx="240" cy="288"/>
            </a:xfrm>
          </p:grpSpPr>
          <p:grpSp>
            <p:nvGrpSpPr>
              <p:cNvPr id="29715" name="Group 50">
                <a:extLst>
                  <a:ext uri="{FF2B5EF4-FFF2-40B4-BE49-F238E27FC236}">
                    <a16:creationId xmlns:a16="http://schemas.microsoft.com/office/drawing/2014/main" id="{35681328-2185-52B9-6BEB-5F898CD4B1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960"/>
                <a:ext cx="48" cy="96"/>
                <a:chOff x="912" y="960"/>
                <a:chExt cx="48" cy="96"/>
              </a:xfrm>
            </p:grpSpPr>
            <p:sp>
              <p:nvSpPr>
                <p:cNvPr id="29717" name="Line 51">
                  <a:extLst>
                    <a:ext uri="{FF2B5EF4-FFF2-40B4-BE49-F238E27FC236}">
                      <a16:creationId xmlns:a16="http://schemas.microsoft.com/office/drawing/2014/main" id="{6AA385A2-A2EA-726D-EDA6-234C62EA16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18" name="Line 52">
                  <a:extLst>
                    <a:ext uri="{FF2B5EF4-FFF2-40B4-BE49-F238E27FC236}">
                      <a16:creationId xmlns:a16="http://schemas.microsoft.com/office/drawing/2014/main" id="{D9D0BA45-8B62-FB08-02A8-F37187CD8D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716" name="Text Box 53">
                <a:extLst>
                  <a:ext uri="{FF2B5EF4-FFF2-40B4-BE49-F238E27FC236}">
                    <a16:creationId xmlns:a16="http://schemas.microsoft.com/office/drawing/2014/main" id="{B0000170-4311-1277-CEF9-ABD0668DFB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76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>
                    <a:latin typeface="David" panose="020E0502060401010101" pitchFamily="34" charset="-79"/>
                    <a:cs typeface="David" panose="020E0502060401010101" pitchFamily="34" charset="-79"/>
                  </a:rPr>
                  <a:t>O</a:t>
                </a:r>
              </a:p>
            </p:txBody>
          </p:sp>
        </p:grpSp>
        <p:grpSp>
          <p:nvGrpSpPr>
            <p:cNvPr id="29709" name="Group 54">
              <a:extLst>
                <a:ext uri="{FF2B5EF4-FFF2-40B4-BE49-F238E27FC236}">
                  <a16:creationId xmlns:a16="http://schemas.microsoft.com/office/drawing/2014/main" id="{058C79B4-E2D3-8333-B9AB-3A18DF4CCF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4" y="1448"/>
              <a:ext cx="240" cy="288"/>
              <a:chOff x="816" y="768"/>
              <a:chExt cx="240" cy="288"/>
            </a:xfrm>
          </p:grpSpPr>
          <p:grpSp>
            <p:nvGrpSpPr>
              <p:cNvPr id="29711" name="Group 55">
                <a:extLst>
                  <a:ext uri="{FF2B5EF4-FFF2-40B4-BE49-F238E27FC236}">
                    <a16:creationId xmlns:a16="http://schemas.microsoft.com/office/drawing/2014/main" id="{C6318881-B66E-8A30-1F1E-266CDCE9CE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960"/>
                <a:ext cx="48" cy="96"/>
                <a:chOff x="912" y="960"/>
                <a:chExt cx="48" cy="96"/>
              </a:xfrm>
            </p:grpSpPr>
            <p:sp>
              <p:nvSpPr>
                <p:cNvPr id="29713" name="Line 56">
                  <a:extLst>
                    <a:ext uri="{FF2B5EF4-FFF2-40B4-BE49-F238E27FC236}">
                      <a16:creationId xmlns:a16="http://schemas.microsoft.com/office/drawing/2014/main" id="{69F7771E-8B06-0DA3-DB6B-D0C48A58EE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14" name="Line 57">
                  <a:extLst>
                    <a:ext uri="{FF2B5EF4-FFF2-40B4-BE49-F238E27FC236}">
                      <a16:creationId xmlns:a16="http://schemas.microsoft.com/office/drawing/2014/main" id="{4BBDA104-6318-8AC5-F3D9-33EAF0DCB8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712" name="Text Box 58">
                <a:extLst>
                  <a:ext uri="{FF2B5EF4-FFF2-40B4-BE49-F238E27FC236}">
                    <a16:creationId xmlns:a16="http://schemas.microsoft.com/office/drawing/2014/main" id="{289AE354-4DE8-DCCB-C159-79182601C0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76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FF3300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O</a:t>
                </a:r>
              </a:p>
            </p:txBody>
          </p:sp>
        </p:grpSp>
        <p:grpSp>
          <p:nvGrpSpPr>
            <p:cNvPr id="29758" name="Group 62">
              <a:extLst>
                <a:ext uri="{FF2B5EF4-FFF2-40B4-BE49-F238E27FC236}">
                  <a16:creationId xmlns:a16="http://schemas.microsoft.com/office/drawing/2014/main" id="{09C76D3F-213C-8EB5-678B-F3985481E5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1680"/>
              <a:ext cx="1968" cy="518"/>
              <a:chOff x="1584" y="1680"/>
              <a:chExt cx="1968" cy="518"/>
            </a:xfrm>
          </p:grpSpPr>
          <p:sp>
            <p:nvSpPr>
              <p:cNvPr id="29707" name="Text Box 48">
                <a:extLst>
                  <a:ext uri="{FF2B5EF4-FFF2-40B4-BE49-F238E27FC236}">
                    <a16:creationId xmlns:a16="http://schemas.microsoft.com/office/drawing/2014/main" id="{779905AF-0E0F-1E26-FE21-18D54199C0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680"/>
                <a:ext cx="177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>
                    <a:latin typeface="David" panose="020E0502060401010101" pitchFamily="34" charset="-79"/>
                    <a:cs typeface="David" panose="020E0502060401010101" pitchFamily="34" charset="-79"/>
                  </a:rPr>
                  <a:t>[-C-R</a:t>
                </a:r>
                <a:r>
                  <a:rPr lang="en-US" altLang="en-US" b="1">
                    <a:solidFill>
                      <a:srgbClr val="FF3300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-C-O</a:t>
                </a:r>
                <a:r>
                  <a:rPr lang="en-US" altLang="en-US" b="1">
                    <a:latin typeface="David" panose="020E0502060401010101" pitchFamily="34" charset="-79"/>
                    <a:cs typeface="David" panose="020E0502060401010101" pitchFamily="34" charset="-79"/>
                  </a:rPr>
                  <a:t>-R</a:t>
                </a:r>
                <a:r>
                  <a:rPr lang="en-US" altLang="en-US" b="1" baseline="-25000">
                    <a:latin typeface="David" panose="020E0502060401010101" pitchFamily="34" charset="-79"/>
                    <a:cs typeface="David" panose="020E0502060401010101" pitchFamily="34" charset="-79"/>
                  </a:rPr>
                  <a:t>1</a:t>
                </a:r>
                <a:r>
                  <a:rPr lang="en-US" altLang="en-US" b="1">
                    <a:latin typeface="David" panose="020E0502060401010101" pitchFamily="34" charset="-79"/>
                    <a:cs typeface="David" panose="020E0502060401010101" pitchFamily="34" charset="-79"/>
                  </a:rPr>
                  <a:t>-O-]</a:t>
                </a:r>
                <a:r>
                  <a:rPr lang="en-US" altLang="en-US" b="1" baseline="-25000">
                    <a:latin typeface="David" panose="020E0502060401010101" pitchFamily="34" charset="-79"/>
                    <a:cs typeface="David" panose="020E0502060401010101" pitchFamily="34" charset="-79"/>
                  </a:rPr>
                  <a:t>n</a:t>
                </a:r>
              </a:p>
            </p:txBody>
          </p:sp>
          <p:sp>
            <p:nvSpPr>
              <p:cNvPr id="29710" name="Text Box 59">
                <a:extLst>
                  <a:ext uri="{FF2B5EF4-FFF2-40B4-BE49-F238E27FC236}">
                    <a16:creationId xmlns:a16="http://schemas.microsoft.com/office/drawing/2014/main" id="{1C289287-C646-ACC5-7E99-0758AFDD20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1824"/>
                <a:ext cx="134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he-IL" altLang="en-US" sz="2800" b="1">
                    <a:solidFill>
                      <a:srgbClr val="FF3300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קשר אסטרי</a:t>
                </a:r>
              </a:p>
            </p:txBody>
          </p:sp>
        </p:grpSp>
      </p:grp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>
            <a:extLst>
              <a:ext uri="{FF2B5EF4-FFF2-40B4-BE49-F238E27FC236}">
                <a16:creationId xmlns:a16="http://schemas.microsoft.com/office/drawing/2014/main" id="{38EFAE42-431C-19B6-7B0E-E1F9DECD77C9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2895600" y="381000"/>
            <a:ext cx="3581400" cy="609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ב. קבלת </a:t>
            </a:r>
            <a:r>
              <a:rPr kumimoji="0" lang="he-IL" sz="36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פוליאמיד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B186B417-6163-BA21-C161-DAAAFF47C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219200"/>
            <a:ext cx="8501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 b="1" dirty="0" err="1">
                <a:latin typeface="David" panose="020E0502060401010101" pitchFamily="34" charset="-79"/>
                <a:cs typeface="David" panose="020E0502060401010101" pitchFamily="34" charset="-79"/>
              </a:rPr>
              <a:t>פוליאמיד</a:t>
            </a:r>
            <a:r>
              <a:rPr lang="he-IL" alt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 יתקבל מדו- חומצה (או </a:t>
            </a:r>
            <a:r>
              <a:rPr lang="he-IL" altLang="en-US" sz="2800" b="1" dirty="0" err="1">
                <a:latin typeface="David" panose="020E0502060401010101" pitchFamily="34" charset="-79"/>
                <a:cs typeface="David" panose="020E0502060401010101" pitchFamily="34" charset="-79"/>
              </a:rPr>
              <a:t>דוהליד</a:t>
            </a:r>
            <a:r>
              <a:rPr lang="he-IL" alt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 של חומצה) ודו- אמין: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423F7218-A10A-823B-E868-618957574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810000"/>
            <a:ext cx="8567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 b="1" dirty="0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דוגמה: ניילון 6,6 המופק </a:t>
            </a:r>
            <a:r>
              <a:rPr lang="he-IL" altLang="en-US" sz="2800" b="1" dirty="0" err="1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מהקסאמתילן</a:t>
            </a:r>
            <a:r>
              <a:rPr lang="he-IL" altLang="en-US" sz="2800" b="1" dirty="0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דו אמין וחומצה </a:t>
            </a:r>
            <a:r>
              <a:rPr lang="he-IL" altLang="en-US" sz="2800" b="1" dirty="0" err="1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אדיפית</a:t>
            </a:r>
            <a:r>
              <a:rPr lang="he-IL" altLang="en-US" sz="2800" b="1" dirty="0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DB7138C1-9144-B504-BA1A-23E37AD2D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0"/>
            <a:ext cx="579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[-HN-(CH</a:t>
            </a:r>
            <a:r>
              <a:rPr lang="en-US" altLang="en-US" sz="2800" b="1" baseline="-25000" dirty="0">
                <a:solidFill>
                  <a:srgbClr val="006600"/>
                </a:solidFill>
              </a:rPr>
              <a:t>2</a:t>
            </a:r>
            <a:r>
              <a:rPr lang="en-US" altLang="en-US" sz="2800" b="1" dirty="0">
                <a:solidFill>
                  <a:srgbClr val="006600"/>
                </a:solidFill>
              </a:rPr>
              <a:t>)</a:t>
            </a:r>
            <a:r>
              <a:rPr lang="en-US" altLang="en-US" sz="2800" b="1" baseline="-25000" dirty="0">
                <a:solidFill>
                  <a:srgbClr val="006600"/>
                </a:solidFill>
              </a:rPr>
              <a:t>6</a:t>
            </a:r>
            <a:r>
              <a:rPr lang="en-US" altLang="en-US" sz="2800" b="1" dirty="0">
                <a:solidFill>
                  <a:srgbClr val="006600"/>
                </a:solidFill>
              </a:rPr>
              <a:t>-NH-CO-(CH</a:t>
            </a:r>
            <a:r>
              <a:rPr lang="en-US" altLang="en-US" sz="2800" b="1" baseline="-25000" dirty="0">
                <a:solidFill>
                  <a:srgbClr val="006600"/>
                </a:solidFill>
              </a:rPr>
              <a:t>2</a:t>
            </a:r>
            <a:r>
              <a:rPr lang="en-US" altLang="en-US" sz="2800" b="1" dirty="0">
                <a:solidFill>
                  <a:srgbClr val="006600"/>
                </a:solidFill>
              </a:rPr>
              <a:t>)</a:t>
            </a:r>
            <a:r>
              <a:rPr lang="en-US" altLang="en-US" sz="2800" b="1" baseline="-25000" dirty="0">
                <a:solidFill>
                  <a:srgbClr val="006600"/>
                </a:solidFill>
              </a:rPr>
              <a:t>4</a:t>
            </a:r>
            <a:r>
              <a:rPr lang="en-US" altLang="en-US" sz="2800" b="1" dirty="0">
                <a:solidFill>
                  <a:srgbClr val="006600"/>
                </a:solidFill>
              </a:rPr>
              <a:t>-CO-]</a:t>
            </a:r>
            <a:r>
              <a:rPr lang="en-US" altLang="en-US" sz="2800" b="1" baseline="-25000" dirty="0">
                <a:solidFill>
                  <a:srgbClr val="006600"/>
                </a:solidFill>
              </a:rPr>
              <a:t>n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5FAD35AA-1924-439D-63ED-3D7F1EA2A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562600"/>
            <a:ext cx="6629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he-IL" altLang="en-US" sz="2800" b="1" dirty="0">
                <a:solidFill>
                  <a:srgbClr val="0000CC"/>
                </a:solidFill>
                <a:cs typeface="Guttman Yad-Brush" panose="02010401010101010101" pitchFamily="2" charset="-79"/>
              </a:rPr>
              <a:t>רשום את נוסחאות </a:t>
            </a:r>
            <a:r>
              <a:rPr lang="he-IL" altLang="en-US" sz="2800" b="1" dirty="0" err="1">
                <a:solidFill>
                  <a:srgbClr val="0000CC"/>
                </a:solidFill>
                <a:cs typeface="Guttman Yad-Brush" panose="02010401010101010101" pitchFamily="2" charset="-79"/>
              </a:rPr>
              <a:t>המונומרים</a:t>
            </a:r>
            <a:r>
              <a:rPr lang="he-IL" altLang="en-US" sz="2800" b="1" dirty="0">
                <a:solidFill>
                  <a:srgbClr val="0000CC"/>
                </a:solidFill>
                <a:cs typeface="Guttman Yad-Brush" panose="02010401010101010101" pitchFamily="2" charset="-79"/>
              </a:rPr>
              <a:t> מהם נוצר ניילון 6,6</a:t>
            </a:r>
            <a:endParaRPr lang="en-US" altLang="en-US" sz="2800" b="1" dirty="0">
              <a:solidFill>
                <a:srgbClr val="0000CC"/>
              </a:solidFill>
              <a:cs typeface="Guttman Yad-Brush" panose="02010401010101010101" pitchFamily="2" charset="-79"/>
            </a:endParaRPr>
          </a:p>
        </p:txBody>
      </p:sp>
      <p:sp>
        <p:nvSpPr>
          <p:cNvPr id="30742" name="Text Box 29">
            <a:extLst>
              <a:ext uri="{FF2B5EF4-FFF2-40B4-BE49-F238E27FC236}">
                <a16:creationId xmlns:a16="http://schemas.microsoft.com/office/drawing/2014/main" id="{0C9616C8-41F2-3895-21EC-402E83F3F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2921000"/>
            <a:ext cx="148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b="1">
                <a:solidFill>
                  <a:srgbClr val="FF3300"/>
                </a:solidFill>
                <a:cs typeface="David" panose="020E0502060401010101" pitchFamily="34" charset="-79"/>
              </a:rPr>
              <a:t>קשר אמידי</a:t>
            </a: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E85C758A-AE59-466C-E9B1-930493C3A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739900"/>
            <a:ext cx="9067800" cy="1282700"/>
            <a:chOff x="0" y="1739900"/>
            <a:chExt cx="9067800" cy="1282700"/>
          </a:xfrm>
        </p:grpSpPr>
        <p:grpSp>
          <p:nvGrpSpPr>
            <p:cNvPr id="30736" name="Group 11">
              <a:extLst>
                <a:ext uri="{FF2B5EF4-FFF2-40B4-BE49-F238E27FC236}">
                  <a16:creationId xmlns:a16="http://schemas.microsoft.com/office/drawing/2014/main" id="{48EF0FD1-1E3E-B816-79F0-9F850337DD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9463" y="1739900"/>
              <a:ext cx="390525" cy="457200"/>
              <a:chOff x="816" y="768"/>
              <a:chExt cx="240" cy="288"/>
            </a:xfrm>
          </p:grpSpPr>
          <p:grpSp>
            <p:nvGrpSpPr>
              <p:cNvPr id="30751" name="Group 12">
                <a:extLst>
                  <a:ext uri="{FF2B5EF4-FFF2-40B4-BE49-F238E27FC236}">
                    <a16:creationId xmlns:a16="http://schemas.microsoft.com/office/drawing/2014/main" id="{0DDB053E-E243-4745-BDAC-EEEC16FFE8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960"/>
                <a:ext cx="48" cy="96"/>
                <a:chOff x="912" y="960"/>
                <a:chExt cx="48" cy="96"/>
              </a:xfrm>
            </p:grpSpPr>
            <p:sp>
              <p:nvSpPr>
                <p:cNvPr id="30753" name="Line 13">
                  <a:extLst>
                    <a:ext uri="{FF2B5EF4-FFF2-40B4-BE49-F238E27FC236}">
                      <a16:creationId xmlns:a16="http://schemas.microsoft.com/office/drawing/2014/main" id="{94B55489-2DBB-AB3E-9501-389D2F83F6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4" name="Line 14">
                  <a:extLst>
                    <a:ext uri="{FF2B5EF4-FFF2-40B4-BE49-F238E27FC236}">
                      <a16:creationId xmlns:a16="http://schemas.microsoft.com/office/drawing/2014/main" id="{D84E4F76-E218-4CCD-60C1-C007BFB959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752" name="Text Box 15">
                <a:extLst>
                  <a:ext uri="{FF2B5EF4-FFF2-40B4-BE49-F238E27FC236}">
                    <a16:creationId xmlns:a16="http://schemas.microsoft.com/office/drawing/2014/main" id="{220F9E63-9064-4500-6DDC-C27051EFD2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76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/>
                  <a:t>O</a:t>
                </a:r>
              </a:p>
            </p:txBody>
          </p:sp>
        </p:grpSp>
        <p:grpSp>
          <p:nvGrpSpPr>
            <p:cNvPr id="30737" name="Group 16">
              <a:extLst>
                <a:ext uri="{FF2B5EF4-FFF2-40B4-BE49-F238E27FC236}">
                  <a16:creationId xmlns:a16="http://schemas.microsoft.com/office/drawing/2014/main" id="{51A09313-B090-3FB4-47B7-2C87610ED7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9538" y="1752600"/>
              <a:ext cx="390525" cy="457200"/>
              <a:chOff x="816" y="768"/>
              <a:chExt cx="240" cy="288"/>
            </a:xfrm>
          </p:grpSpPr>
          <p:grpSp>
            <p:nvGrpSpPr>
              <p:cNvPr id="30747" name="Group 17">
                <a:extLst>
                  <a:ext uri="{FF2B5EF4-FFF2-40B4-BE49-F238E27FC236}">
                    <a16:creationId xmlns:a16="http://schemas.microsoft.com/office/drawing/2014/main" id="{96D99B77-7999-8C87-0DAF-D2704FE958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960"/>
                <a:ext cx="48" cy="96"/>
                <a:chOff x="912" y="960"/>
                <a:chExt cx="48" cy="96"/>
              </a:xfrm>
            </p:grpSpPr>
            <p:sp>
              <p:nvSpPr>
                <p:cNvPr id="30749" name="Line 18">
                  <a:extLst>
                    <a:ext uri="{FF2B5EF4-FFF2-40B4-BE49-F238E27FC236}">
                      <a16:creationId xmlns:a16="http://schemas.microsoft.com/office/drawing/2014/main" id="{6FB7D3EA-087B-214A-210A-46356C8C81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0" name="Line 19">
                  <a:extLst>
                    <a:ext uri="{FF2B5EF4-FFF2-40B4-BE49-F238E27FC236}">
                      <a16:creationId xmlns:a16="http://schemas.microsoft.com/office/drawing/2014/main" id="{FB97E8AF-F99E-D7C4-AC41-669A5D4060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748" name="Text Box 20">
                <a:extLst>
                  <a:ext uri="{FF2B5EF4-FFF2-40B4-BE49-F238E27FC236}">
                    <a16:creationId xmlns:a16="http://schemas.microsoft.com/office/drawing/2014/main" id="{FF24D25C-9890-8F7E-FA61-7C4F0527A0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76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/>
                  <a:t>O</a:t>
                </a:r>
              </a:p>
            </p:txBody>
          </p:sp>
        </p:grpSp>
        <p:grpSp>
          <p:nvGrpSpPr>
            <p:cNvPr id="30759" name="Group 39">
              <a:extLst>
                <a:ext uri="{FF2B5EF4-FFF2-40B4-BE49-F238E27FC236}">
                  <a16:creationId xmlns:a16="http://schemas.microsoft.com/office/drawing/2014/main" id="{649E5CBC-E1EF-175B-79CF-91B148D83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52600"/>
              <a:ext cx="9067800" cy="1270000"/>
              <a:chOff x="0" y="1104"/>
              <a:chExt cx="5712" cy="800"/>
            </a:xfrm>
          </p:grpSpPr>
          <p:sp>
            <p:nvSpPr>
              <p:cNvPr id="30740" name="Text Box 23">
                <a:extLst>
                  <a:ext uri="{FF2B5EF4-FFF2-40B4-BE49-F238E27FC236}">
                    <a16:creationId xmlns:a16="http://schemas.microsoft.com/office/drawing/2014/main" id="{3651ACD5-2063-D4BD-400E-0D96021AB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0" y="1616"/>
                <a:ext cx="2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FF3300"/>
                    </a:solidFill>
                  </a:rPr>
                  <a:t>H</a:t>
                </a:r>
                <a:endParaRPr lang="en-US" altLang="en-US" b="1"/>
              </a:p>
            </p:txBody>
          </p:sp>
          <p:grpSp>
            <p:nvGrpSpPr>
              <p:cNvPr id="30758" name="Group 38">
                <a:extLst>
                  <a:ext uri="{FF2B5EF4-FFF2-40B4-BE49-F238E27FC236}">
                    <a16:creationId xmlns:a16="http://schemas.microsoft.com/office/drawing/2014/main" id="{18A80D80-F301-0F4B-CF79-8FC6E5F2B5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104"/>
                <a:ext cx="5712" cy="568"/>
                <a:chOff x="0" y="1104"/>
                <a:chExt cx="5712" cy="568"/>
              </a:xfrm>
            </p:grpSpPr>
            <p:grpSp>
              <p:nvGrpSpPr>
                <p:cNvPr id="30757" name="Group 37">
                  <a:extLst>
                    <a:ext uri="{FF2B5EF4-FFF2-40B4-BE49-F238E27FC236}">
                      <a16:creationId xmlns:a16="http://schemas.microsoft.com/office/drawing/2014/main" id="{BB93CA69-FD8A-6FB1-81DE-2DB85DCA20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1248"/>
                  <a:ext cx="5712" cy="424"/>
                  <a:chOff x="0" y="1248"/>
                  <a:chExt cx="5712" cy="424"/>
                </a:xfrm>
              </p:grpSpPr>
              <p:sp>
                <p:nvSpPr>
                  <p:cNvPr id="30727" name="Line 7">
                    <a:extLst>
                      <a:ext uri="{FF2B5EF4-FFF2-40B4-BE49-F238E27FC236}">
                        <a16:creationId xmlns:a16="http://schemas.microsoft.com/office/drawing/2014/main" id="{BABF8E11-510B-EAA7-8213-EAFCC18F11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52" y="1576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39" name="Text Box 22">
                    <a:extLst>
                      <a:ext uri="{FF2B5EF4-FFF2-40B4-BE49-F238E27FC236}">
                        <a16:creationId xmlns:a16="http://schemas.microsoft.com/office/drawing/2014/main" id="{0C157A2B-0892-62CD-DCF4-6B4E998A19D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1248"/>
                    <a:ext cx="5712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b="1" dirty="0" err="1"/>
                      <a:t>nHO</a:t>
                    </a:r>
                    <a:r>
                      <a:rPr lang="en-US" altLang="en-US" b="1" dirty="0"/>
                      <a:t>-C-R-C-OH + nH</a:t>
                    </a:r>
                    <a:r>
                      <a:rPr lang="en-US" altLang="en-US" b="1" baseline="-25000" dirty="0"/>
                      <a:t>2</a:t>
                    </a:r>
                    <a:r>
                      <a:rPr lang="en-US" altLang="en-US" b="1" dirty="0"/>
                      <a:t>N-R</a:t>
                    </a:r>
                    <a:r>
                      <a:rPr lang="en-US" altLang="en-US" b="1" baseline="-25000" dirty="0"/>
                      <a:t>1</a:t>
                    </a:r>
                    <a:r>
                      <a:rPr lang="en-US" altLang="en-US" b="1" dirty="0"/>
                      <a:t>-NH</a:t>
                    </a:r>
                    <a:r>
                      <a:rPr lang="en-US" altLang="en-US" b="1" baseline="-25000" dirty="0"/>
                      <a:t>2 </a:t>
                    </a:r>
                    <a:r>
                      <a:rPr lang="en-US" altLang="en-US" sz="3600" b="1" dirty="0">
                        <a:sym typeface="Wingdings" panose="05000000000000000000" pitchFamily="2" charset="2"/>
                      </a:rPr>
                      <a:t></a:t>
                    </a:r>
                    <a:r>
                      <a:rPr lang="en-US" altLang="en-US" sz="3600" b="1" dirty="0"/>
                      <a:t> </a:t>
                    </a:r>
                    <a:r>
                      <a:rPr lang="en-US" altLang="en-US" b="1" dirty="0"/>
                      <a:t>[-C-R-</a:t>
                    </a:r>
                    <a:r>
                      <a:rPr lang="en-US" altLang="en-US" b="1" dirty="0">
                        <a:solidFill>
                          <a:srgbClr val="FF3300"/>
                        </a:solidFill>
                      </a:rPr>
                      <a:t>C-N</a:t>
                    </a:r>
                    <a:r>
                      <a:rPr lang="en-US" altLang="en-US" b="1" dirty="0"/>
                      <a:t>-R</a:t>
                    </a:r>
                    <a:r>
                      <a:rPr lang="en-US" altLang="en-US" b="1" baseline="-25000" dirty="0"/>
                      <a:t>1</a:t>
                    </a:r>
                    <a:r>
                      <a:rPr lang="en-US" altLang="en-US" b="1" dirty="0"/>
                      <a:t>-NH-]</a:t>
                    </a:r>
                    <a:r>
                      <a:rPr lang="en-US" altLang="en-US" b="1" baseline="-25000" dirty="0"/>
                      <a:t>n</a:t>
                    </a:r>
                    <a:r>
                      <a:rPr lang="en-US" altLang="en-US" b="1" dirty="0"/>
                      <a:t>+ 2nH</a:t>
                    </a:r>
                    <a:r>
                      <a:rPr lang="en-US" altLang="en-US" b="1" baseline="-25000" dirty="0"/>
                      <a:t>2</a:t>
                    </a:r>
                    <a:r>
                      <a:rPr lang="en-US" altLang="en-US" b="1" dirty="0"/>
                      <a:t>O</a:t>
                    </a:r>
                  </a:p>
                </p:txBody>
              </p:sp>
            </p:grpSp>
            <p:grpSp>
              <p:nvGrpSpPr>
                <p:cNvPr id="30741" name="Group 24">
                  <a:extLst>
                    <a:ext uri="{FF2B5EF4-FFF2-40B4-BE49-F238E27FC236}">
                      <a16:creationId xmlns:a16="http://schemas.microsoft.com/office/drawing/2014/main" id="{4630EB87-242E-AF0F-3CC7-A273DC32D2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64" y="1120"/>
                  <a:ext cx="246" cy="288"/>
                  <a:chOff x="816" y="768"/>
                  <a:chExt cx="240" cy="288"/>
                </a:xfrm>
              </p:grpSpPr>
              <p:grpSp>
                <p:nvGrpSpPr>
                  <p:cNvPr id="30743" name="Group 25">
                    <a:extLst>
                      <a:ext uri="{FF2B5EF4-FFF2-40B4-BE49-F238E27FC236}">
                        <a16:creationId xmlns:a16="http://schemas.microsoft.com/office/drawing/2014/main" id="{412E2AC3-E27E-911D-637B-93E6F6B884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2" y="960"/>
                    <a:ext cx="48" cy="96"/>
                    <a:chOff x="912" y="960"/>
                    <a:chExt cx="48" cy="96"/>
                  </a:xfrm>
                </p:grpSpPr>
                <p:sp>
                  <p:nvSpPr>
                    <p:cNvPr id="30745" name="Line 26">
                      <a:extLst>
                        <a:ext uri="{FF2B5EF4-FFF2-40B4-BE49-F238E27FC236}">
                          <a16:creationId xmlns:a16="http://schemas.microsoft.com/office/drawing/2014/main" id="{EF3D8BC7-64CF-B4C0-2EEE-D24CA88EFC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46" name="Line 27">
                      <a:extLst>
                        <a:ext uri="{FF2B5EF4-FFF2-40B4-BE49-F238E27FC236}">
                          <a16:creationId xmlns:a16="http://schemas.microsoft.com/office/drawing/2014/main" id="{491026D8-A923-0452-151B-35AA99047E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0744" name="Text Box 28">
                    <a:extLst>
                      <a:ext uri="{FF2B5EF4-FFF2-40B4-BE49-F238E27FC236}">
                        <a16:creationId xmlns:a16="http://schemas.microsoft.com/office/drawing/2014/main" id="{1CB9746D-F7D4-09F2-B0D3-BC4BF3A8431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b="1">
                        <a:solidFill>
                          <a:srgbClr val="FF3300"/>
                        </a:solidFill>
                      </a:rPr>
                      <a:t>O</a:t>
                    </a:r>
                  </a:p>
                </p:txBody>
              </p:sp>
            </p:grpSp>
            <p:grpSp>
              <p:nvGrpSpPr>
                <p:cNvPr id="30731" name="Group 30">
                  <a:extLst>
                    <a:ext uri="{FF2B5EF4-FFF2-40B4-BE49-F238E27FC236}">
                      <a16:creationId xmlns:a16="http://schemas.microsoft.com/office/drawing/2014/main" id="{7F696D8C-90C6-F399-6595-AFC91BE42F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30" y="1104"/>
                  <a:ext cx="246" cy="288"/>
                  <a:chOff x="816" y="768"/>
                  <a:chExt cx="240" cy="288"/>
                </a:xfrm>
              </p:grpSpPr>
              <p:grpSp>
                <p:nvGrpSpPr>
                  <p:cNvPr id="30732" name="Group 31">
                    <a:extLst>
                      <a:ext uri="{FF2B5EF4-FFF2-40B4-BE49-F238E27FC236}">
                        <a16:creationId xmlns:a16="http://schemas.microsoft.com/office/drawing/2014/main" id="{B4104037-F21B-60F8-304C-67C15E0839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2" y="960"/>
                    <a:ext cx="48" cy="96"/>
                    <a:chOff x="912" y="960"/>
                    <a:chExt cx="48" cy="96"/>
                  </a:xfrm>
                </p:grpSpPr>
                <p:sp>
                  <p:nvSpPr>
                    <p:cNvPr id="30734" name="Line 32">
                      <a:extLst>
                        <a:ext uri="{FF2B5EF4-FFF2-40B4-BE49-F238E27FC236}">
                          <a16:creationId xmlns:a16="http://schemas.microsoft.com/office/drawing/2014/main" id="{A0402E3C-889F-453F-9BC0-C69B9400F1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35" name="Line 33">
                      <a:extLst>
                        <a:ext uri="{FF2B5EF4-FFF2-40B4-BE49-F238E27FC236}">
                          <a16:creationId xmlns:a16="http://schemas.microsoft.com/office/drawing/2014/main" id="{0CAB49BB-4940-7979-3B70-0B7E2DCE2F1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0733" name="Text Box 34">
                    <a:extLst>
                      <a:ext uri="{FF2B5EF4-FFF2-40B4-BE49-F238E27FC236}">
                        <a16:creationId xmlns:a16="http://schemas.microsoft.com/office/drawing/2014/main" id="{3509038F-7856-D461-08A4-5329326737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/>
                      <a:t>O</a:t>
                    </a:r>
                  </a:p>
                </p:txBody>
              </p:sp>
            </p:grpSp>
          </p:grp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  <p:bldP spid="2355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" name="Text Box 40">
            <a:extLst>
              <a:ext uri="{FF2B5EF4-FFF2-40B4-BE49-F238E27FC236}">
                <a16:creationId xmlns:a16="http://schemas.microsoft.com/office/drawing/2014/main" id="{0A37EFF5-68B0-37CF-2069-C6E056E7815E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09600" y="304800"/>
            <a:ext cx="7924800" cy="10668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26" charset="0"/>
                <a:ea typeface="+mn-ea"/>
                <a:cs typeface="Guttman Yad-Brush" pitchFamily="2" charset="-79"/>
              </a:rPr>
              <a:t>מודל המתאר שלוש שרשרות מתוך הרבה שרשרות בחומר הנקרא פולימר.</a:t>
            </a:r>
          </a:p>
        </p:txBody>
      </p:sp>
      <p:grpSp>
        <p:nvGrpSpPr>
          <p:cNvPr id="5" name="קבוצה 4" descr="איור של פולימרים">
            <a:extLst>
              <a:ext uri="{FF2B5EF4-FFF2-40B4-BE49-F238E27FC236}">
                <a16:creationId xmlns:a16="http://schemas.microsoft.com/office/drawing/2014/main" id="{0E99F822-4A9B-BF4D-7447-04A0ADD6E760}"/>
              </a:ext>
            </a:extLst>
          </p:cNvPr>
          <p:cNvGrpSpPr/>
          <p:nvPr/>
        </p:nvGrpSpPr>
        <p:grpSpPr>
          <a:xfrm>
            <a:off x="0" y="2427287"/>
            <a:ext cx="9315450" cy="3375025"/>
            <a:chOff x="0" y="2427287"/>
            <a:chExt cx="9315450" cy="3375025"/>
          </a:xfrm>
        </p:grpSpPr>
        <p:grpSp>
          <p:nvGrpSpPr>
            <p:cNvPr id="4100" name="Group 41" descr="איור של פולימרים">
              <a:extLst>
                <a:ext uri="{FF2B5EF4-FFF2-40B4-BE49-F238E27FC236}">
                  <a16:creationId xmlns:a16="http://schemas.microsoft.com/office/drawing/2014/main" id="{FA587D6C-E834-F40C-445C-6ECC3BB57C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048000"/>
              <a:ext cx="9220200" cy="2514600"/>
              <a:chOff x="0" y="1440"/>
              <a:chExt cx="5808" cy="1584"/>
            </a:xfrm>
          </p:grpSpPr>
          <p:sp>
            <p:nvSpPr>
              <p:cNvPr id="4138" name="Oval 42">
                <a:extLst>
                  <a:ext uri="{FF2B5EF4-FFF2-40B4-BE49-F238E27FC236}">
                    <a16:creationId xmlns:a16="http://schemas.microsoft.com/office/drawing/2014/main" id="{4261CEC2-CD5C-F233-9741-2F763166A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1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39" name="Oval 43">
                <a:extLst>
                  <a:ext uri="{FF2B5EF4-FFF2-40B4-BE49-F238E27FC236}">
                    <a16:creationId xmlns:a16="http://schemas.microsoft.com/office/drawing/2014/main" id="{3AD48FB6-5615-C7D2-A50D-267693580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92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40" name="Oval 44">
                <a:extLst>
                  <a:ext uri="{FF2B5EF4-FFF2-40B4-BE49-F238E27FC236}">
                    <a16:creationId xmlns:a16="http://schemas.microsoft.com/office/drawing/2014/main" id="{92AB3F6F-2789-085E-DB5A-1D989FA58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177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41" name="Oval 45">
                <a:extLst>
                  <a:ext uri="{FF2B5EF4-FFF2-40B4-BE49-F238E27FC236}">
                    <a16:creationId xmlns:a16="http://schemas.microsoft.com/office/drawing/2014/main" id="{92786CE5-1807-4CA1-368A-7AB64FCE7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42" name="Oval 46">
                <a:extLst>
                  <a:ext uri="{FF2B5EF4-FFF2-40B4-BE49-F238E27FC236}">
                    <a16:creationId xmlns:a16="http://schemas.microsoft.com/office/drawing/2014/main" id="{3B03E2AF-42E7-7DEA-8707-2EBEF87A4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158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43" name="Oval 47">
                <a:extLst>
                  <a:ext uri="{FF2B5EF4-FFF2-40B4-BE49-F238E27FC236}">
                    <a16:creationId xmlns:a16="http://schemas.microsoft.com/office/drawing/2014/main" id="{3DAF0B51-C018-7071-2926-5EF36CE21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44" name="Oval 48">
                <a:extLst>
                  <a:ext uri="{FF2B5EF4-FFF2-40B4-BE49-F238E27FC236}">
                    <a16:creationId xmlns:a16="http://schemas.microsoft.com/office/drawing/2014/main" id="{29A5255D-EED2-1A48-F134-1A7B0C5CB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92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45" name="Oval 49">
                <a:extLst>
                  <a:ext uri="{FF2B5EF4-FFF2-40B4-BE49-F238E27FC236}">
                    <a16:creationId xmlns:a16="http://schemas.microsoft.com/office/drawing/2014/main" id="{CC6D800F-E2CB-0ED6-F92A-0ADC1D0F23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0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46" name="Oval 50">
                <a:extLst>
                  <a:ext uri="{FF2B5EF4-FFF2-40B4-BE49-F238E27FC236}">
                    <a16:creationId xmlns:a16="http://schemas.microsoft.com/office/drawing/2014/main" id="{FE907119-BF14-E564-0EA5-48323DB6A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47" name="Oval 51">
                <a:extLst>
                  <a:ext uri="{FF2B5EF4-FFF2-40B4-BE49-F238E27FC236}">
                    <a16:creationId xmlns:a16="http://schemas.microsoft.com/office/drawing/2014/main" id="{3582F5D3-E0DB-6CDF-EA68-C3DC528DF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48" name="Oval 52">
                <a:extLst>
                  <a:ext uri="{FF2B5EF4-FFF2-40B4-BE49-F238E27FC236}">
                    <a16:creationId xmlns:a16="http://schemas.microsoft.com/office/drawing/2014/main" id="{31858D81-10DA-C98D-014C-A9D25F389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49" name="Oval 53">
                <a:extLst>
                  <a:ext uri="{FF2B5EF4-FFF2-40B4-BE49-F238E27FC236}">
                    <a16:creationId xmlns:a16="http://schemas.microsoft.com/office/drawing/2014/main" id="{75536CB7-0908-8C1B-9030-A60781377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259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50" name="Oval 54">
                <a:extLst>
                  <a:ext uri="{FF2B5EF4-FFF2-40B4-BE49-F238E27FC236}">
                    <a16:creationId xmlns:a16="http://schemas.microsoft.com/office/drawing/2014/main" id="{8A3AC0B6-039D-C801-A437-8A31316BC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35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51" name="Oval 55">
                <a:extLst>
                  <a:ext uri="{FF2B5EF4-FFF2-40B4-BE49-F238E27FC236}">
                    <a16:creationId xmlns:a16="http://schemas.microsoft.com/office/drawing/2014/main" id="{C64547A6-EDA1-D84C-D59B-7EE4AA6AC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52" name="Oval 56">
                <a:extLst>
                  <a:ext uri="{FF2B5EF4-FFF2-40B4-BE49-F238E27FC236}">
                    <a16:creationId xmlns:a16="http://schemas.microsoft.com/office/drawing/2014/main" id="{A76B7BD2-DCDD-528B-3E33-0550B3C28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53" name="Oval 57">
                <a:extLst>
                  <a:ext uri="{FF2B5EF4-FFF2-40B4-BE49-F238E27FC236}">
                    <a16:creationId xmlns:a16="http://schemas.microsoft.com/office/drawing/2014/main" id="{58EDDE7B-0B01-AE33-85C6-643FC9BCF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0" y="159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54" name="Oval 58">
                <a:extLst>
                  <a:ext uri="{FF2B5EF4-FFF2-40B4-BE49-F238E27FC236}">
                    <a16:creationId xmlns:a16="http://schemas.microsoft.com/office/drawing/2014/main" id="{D1B0C0FD-234E-13DE-A7D1-1AECA7B12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55" name="Oval 59">
                <a:extLst>
                  <a:ext uri="{FF2B5EF4-FFF2-40B4-BE49-F238E27FC236}">
                    <a16:creationId xmlns:a16="http://schemas.microsoft.com/office/drawing/2014/main" id="{EB011242-1E90-34AD-489F-52AD2AB5C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56" name="Oval 60">
                <a:extLst>
                  <a:ext uri="{FF2B5EF4-FFF2-40B4-BE49-F238E27FC236}">
                    <a16:creationId xmlns:a16="http://schemas.microsoft.com/office/drawing/2014/main" id="{41037A07-D8BC-F062-EBFC-9650C68FB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57" name="Oval 61">
                <a:extLst>
                  <a:ext uri="{FF2B5EF4-FFF2-40B4-BE49-F238E27FC236}">
                    <a16:creationId xmlns:a16="http://schemas.microsoft.com/office/drawing/2014/main" id="{B3D7FA2C-D896-3221-9E0D-9ACAE32F0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225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58" name="Oval 62">
                <a:extLst>
                  <a:ext uri="{FF2B5EF4-FFF2-40B4-BE49-F238E27FC236}">
                    <a16:creationId xmlns:a16="http://schemas.microsoft.com/office/drawing/2014/main" id="{BD9CBE72-8E53-4AE6-2B73-38C9F3F15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30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59" name="Oval 63">
                <a:extLst>
                  <a:ext uri="{FF2B5EF4-FFF2-40B4-BE49-F238E27FC236}">
                    <a16:creationId xmlns:a16="http://schemas.microsoft.com/office/drawing/2014/main" id="{951CC771-730A-10AF-DD43-9C52C65EF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20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60" name="Oval 64">
                <a:extLst>
                  <a:ext uri="{FF2B5EF4-FFF2-40B4-BE49-F238E27FC236}">
                    <a16:creationId xmlns:a16="http://schemas.microsoft.com/office/drawing/2014/main" id="{81CD383D-AD21-E27A-F457-130A936AE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20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61" name="Oval 65">
                <a:extLst>
                  <a:ext uri="{FF2B5EF4-FFF2-40B4-BE49-F238E27FC236}">
                    <a16:creationId xmlns:a16="http://schemas.microsoft.com/office/drawing/2014/main" id="{558BFC30-7525-2D59-72A2-7AE610779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62" name="Oval 66">
                <a:extLst>
                  <a:ext uri="{FF2B5EF4-FFF2-40B4-BE49-F238E27FC236}">
                    <a16:creationId xmlns:a16="http://schemas.microsoft.com/office/drawing/2014/main" id="{E9BEADB8-6C45-C000-BB40-96BC11DE5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63" name="Oval 67">
                <a:extLst>
                  <a:ext uri="{FF2B5EF4-FFF2-40B4-BE49-F238E27FC236}">
                    <a16:creationId xmlns:a16="http://schemas.microsoft.com/office/drawing/2014/main" id="{7EE3646C-B92E-27EC-35AB-3E68F0A03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58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64" name="Oval 68">
                <a:extLst>
                  <a:ext uri="{FF2B5EF4-FFF2-40B4-BE49-F238E27FC236}">
                    <a16:creationId xmlns:a16="http://schemas.microsoft.com/office/drawing/2014/main" id="{72AE07C1-F671-7EBD-2233-FF9D42F88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65" name="Oval 69">
                <a:extLst>
                  <a:ext uri="{FF2B5EF4-FFF2-40B4-BE49-F238E27FC236}">
                    <a16:creationId xmlns:a16="http://schemas.microsoft.com/office/drawing/2014/main" id="{88FDE4EF-2210-0780-2A51-AC9CB5CB5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66" name="Oval 70">
                <a:extLst>
                  <a:ext uri="{FF2B5EF4-FFF2-40B4-BE49-F238E27FC236}">
                    <a16:creationId xmlns:a16="http://schemas.microsoft.com/office/drawing/2014/main" id="{3BFF6AC2-1409-D768-4209-BF44E36C5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53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67" name="Oval 71">
                <a:extLst>
                  <a:ext uri="{FF2B5EF4-FFF2-40B4-BE49-F238E27FC236}">
                    <a16:creationId xmlns:a16="http://schemas.microsoft.com/office/drawing/2014/main" id="{3111CF52-32D1-023D-E1DF-9095DA33C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177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68" name="Oval 72">
                <a:extLst>
                  <a:ext uri="{FF2B5EF4-FFF2-40B4-BE49-F238E27FC236}">
                    <a16:creationId xmlns:a16="http://schemas.microsoft.com/office/drawing/2014/main" id="{7CE07E3C-C4CA-C277-F181-9B88CE777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201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69" name="Oval 73">
                <a:extLst>
                  <a:ext uri="{FF2B5EF4-FFF2-40B4-BE49-F238E27FC236}">
                    <a16:creationId xmlns:a16="http://schemas.microsoft.com/office/drawing/2014/main" id="{01C7BB5B-7A6D-DEBB-8AAA-7FFCD7DDA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220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70" name="Oval 74">
                <a:extLst>
                  <a:ext uri="{FF2B5EF4-FFF2-40B4-BE49-F238E27FC236}">
                    <a16:creationId xmlns:a16="http://schemas.microsoft.com/office/drawing/2014/main" id="{56C0B1F2-1856-DDA8-B30E-2B4A02754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240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71" name="Oval 75">
                <a:extLst>
                  <a:ext uri="{FF2B5EF4-FFF2-40B4-BE49-F238E27FC236}">
                    <a16:creationId xmlns:a16="http://schemas.microsoft.com/office/drawing/2014/main" id="{24C09AD4-833C-F895-C2D7-68EC0F5C2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249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72" name="Oval 76">
                <a:extLst>
                  <a:ext uri="{FF2B5EF4-FFF2-40B4-BE49-F238E27FC236}">
                    <a16:creationId xmlns:a16="http://schemas.microsoft.com/office/drawing/2014/main" id="{40567576-0CFA-54C9-2C05-A2AAAACEB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259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73" name="Oval 77">
                <a:extLst>
                  <a:ext uri="{FF2B5EF4-FFF2-40B4-BE49-F238E27FC236}">
                    <a16:creationId xmlns:a16="http://schemas.microsoft.com/office/drawing/2014/main" id="{FBE44DE7-CDD2-14FD-4F64-5F7B6922CA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2" y="259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  <p:sp>
            <p:nvSpPr>
              <p:cNvPr id="4174" name="Oval 78">
                <a:extLst>
                  <a:ext uri="{FF2B5EF4-FFF2-40B4-BE49-F238E27FC236}">
                    <a16:creationId xmlns:a16="http://schemas.microsoft.com/office/drawing/2014/main" id="{CCCE2DDB-8F50-ECF2-B02A-70FA09278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4" y="26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26" charset="0"/>
                  <a:cs typeface="Times New Roman (Hebrew)" pitchFamily="26" charset="0"/>
                </a:endParaRPr>
              </a:p>
            </p:txBody>
          </p:sp>
        </p:grpSp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A2E267B6-42D4-FC39-1A18-1DA045FA2F01}"/>
                </a:ext>
              </a:extLst>
            </p:cNvPr>
            <p:cNvGrpSpPr/>
            <p:nvPr/>
          </p:nvGrpSpPr>
          <p:grpSpPr>
            <a:xfrm>
              <a:off x="95250" y="2427287"/>
              <a:ext cx="9220200" cy="3375025"/>
              <a:chOff x="0" y="2286000"/>
              <a:chExt cx="9220200" cy="3375025"/>
            </a:xfrm>
          </p:grpSpPr>
          <p:grpSp>
            <p:nvGrpSpPr>
              <p:cNvPr id="4098" name="Group 2">
                <a:extLst>
                  <a:ext uri="{FF2B5EF4-FFF2-40B4-BE49-F238E27FC236}">
                    <a16:creationId xmlns:a16="http://schemas.microsoft.com/office/drawing/2014/main" id="{0859D5E9-90A6-A248-07E9-270E031E50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2450691">
                <a:off x="0" y="3124200"/>
                <a:ext cx="9220200" cy="2514600"/>
                <a:chOff x="0" y="1440"/>
                <a:chExt cx="5808" cy="1584"/>
              </a:xfrm>
            </p:grpSpPr>
            <p:sp>
              <p:nvSpPr>
                <p:cNvPr id="4099" name="Oval 3">
                  <a:extLst>
                    <a:ext uri="{FF2B5EF4-FFF2-40B4-BE49-F238E27FC236}">
                      <a16:creationId xmlns:a16="http://schemas.microsoft.com/office/drawing/2014/main" id="{2CFFE9D8-591F-9A55-9B58-487E76E0DC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" y="2113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2" name="Oval 4">
                  <a:extLst>
                    <a:ext uri="{FF2B5EF4-FFF2-40B4-BE49-F238E27FC236}">
                      <a16:creationId xmlns:a16="http://schemas.microsoft.com/office/drawing/2014/main" id="{86BF58A7-5DFA-3D7D-9183-192B283372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920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3" name="Oval 5">
                  <a:extLst>
                    <a:ext uri="{FF2B5EF4-FFF2-40B4-BE49-F238E27FC236}">
                      <a16:creationId xmlns:a16="http://schemas.microsoft.com/office/drawing/2014/main" id="{91B784FF-174E-E2C3-0F0F-FC42476465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" y="1776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02" name="Oval 6">
                  <a:extLst>
                    <a:ext uri="{FF2B5EF4-FFF2-40B4-BE49-F238E27FC236}">
                      <a16:creationId xmlns:a16="http://schemas.microsoft.com/office/drawing/2014/main" id="{9C882CD9-1254-6B2F-C91E-D82D8CA06E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" y="1632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03" name="Oval 7">
                  <a:extLst>
                    <a:ext uri="{FF2B5EF4-FFF2-40B4-BE49-F238E27FC236}">
                      <a16:creationId xmlns:a16="http://schemas.microsoft.com/office/drawing/2014/main" id="{91CA704F-EC07-1314-3D0B-CA942F8D51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3" y="1585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04" name="Oval 8">
                  <a:extLst>
                    <a:ext uri="{FF2B5EF4-FFF2-40B4-BE49-F238E27FC236}">
                      <a16:creationId xmlns:a16="http://schemas.microsoft.com/office/drawing/2014/main" id="{1A0FB329-986C-2A53-844C-9160BE2F12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4" y="1632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05" name="Oval 9">
                  <a:extLst>
                    <a:ext uri="{FF2B5EF4-FFF2-40B4-BE49-F238E27FC236}">
                      <a16:creationId xmlns:a16="http://schemas.microsoft.com/office/drawing/2014/main" id="{E961A6B5-64D6-6195-CA8A-7CE42CCDE5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0" y="1920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06" name="Oval 10">
                  <a:extLst>
                    <a:ext uri="{FF2B5EF4-FFF2-40B4-BE49-F238E27FC236}">
                      <a16:creationId xmlns:a16="http://schemas.microsoft.com/office/drawing/2014/main" id="{3F46215C-69AA-9C8D-7D7D-60690C1AD4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2065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07" name="Oval 11">
                  <a:extLst>
                    <a:ext uri="{FF2B5EF4-FFF2-40B4-BE49-F238E27FC236}">
                      <a16:creationId xmlns:a16="http://schemas.microsoft.com/office/drawing/2014/main" id="{1A6BE6AF-9331-7D0F-76A2-010DD77CF0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6" y="2256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08" name="Oval 12">
                  <a:extLst>
                    <a:ext uri="{FF2B5EF4-FFF2-40B4-BE49-F238E27FC236}">
                      <a16:creationId xmlns:a16="http://schemas.microsoft.com/office/drawing/2014/main" id="{22B10EF6-705C-9553-D657-36C38A354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4" y="2448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09" name="Oval 13">
                  <a:extLst>
                    <a:ext uri="{FF2B5EF4-FFF2-40B4-BE49-F238E27FC236}">
                      <a16:creationId xmlns:a16="http://schemas.microsoft.com/office/drawing/2014/main" id="{B98E3049-0491-C112-C40A-125E696A61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2640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10" name="Oval 14">
                  <a:extLst>
                    <a:ext uri="{FF2B5EF4-FFF2-40B4-BE49-F238E27FC236}">
                      <a16:creationId xmlns:a16="http://schemas.microsoft.com/office/drawing/2014/main" id="{3C7C62CC-7030-5646-1B75-BB2C74D30F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592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11" name="Oval 15">
                  <a:extLst>
                    <a:ext uri="{FF2B5EF4-FFF2-40B4-BE49-F238E27FC236}">
                      <a16:creationId xmlns:a16="http://schemas.microsoft.com/office/drawing/2014/main" id="{8EBCFB5F-67A3-68B9-4E76-A6E37224B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2" y="2352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12" name="Oval 16">
                  <a:extLst>
                    <a:ext uri="{FF2B5EF4-FFF2-40B4-BE49-F238E27FC236}">
                      <a16:creationId xmlns:a16="http://schemas.microsoft.com/office/drawing/2014/main" id="{1BDDC662-1E43-0040-B35D-617CFA124E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7" y="2113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13" name="Oval 17">
                  <a:extLst>
                    <a:ext uri="{FF2B5EF4-FFF2-40B4-BE49-F238E27FC236}">
                      <a16:creationId xmlns:a16="http://schemas.microsoft.com/office/drawing/2014/main" id="{49085118-7FA9-6DC0-945C-BC9F07FE4C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1" y="1873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14" name="Oval 18">
                  <a:extLst>
                    <a:ext uri="{FF2B5EF4-FFF2-40B4-BE49-F238E27FC236}">
                      <a16:creationId xmlns:a16="http://schemas.microsoft.com/office/drawing/2014/main" id="{C3BD96DF-897D-A5C3-96BB-5A6AC2E1BE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1" y="1596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15" name="Oval 19">
                  <a:extLst>
                    <a:ext uri="{FF2B5EF4-FFF2-40B4-BE49-F238E27FC236}">
                      <a16:creationId xmlns:a16="http://schemas.microsoft.com/office/drawing/2014/main" id="{F6F42242-6D95-0675-5CAB-D0A74225B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6" y="1633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16" name="Oval 20">
                  <a:extLst>
                    <a:ext uri="{FF2B5EF4-FFF2-40B4-BE49-F238E27FC236}">
                      <a16:creationId xmlns:a16="http://schemas.microsoft.com/office/drawing/2014/main" id="{30E538CA-E320-71C0-1C1E-EAC5270CEB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0" y="1824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17" name="Oval 21">
                  <a:extLst>
                    <a:ext uri="{FF2B5EF4-FFF2-40B4-BE49-F238E27FC236}">
                      <a16:creationId xmlns:a16="http://schemas.microsoft.com/office/drawing/2014/main" id="{2BBC4F30-187B-C598-D3A0-B7DDE8177A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2064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18" name="Oval 22">
                  <a:extLst>
                    <a:ext uri="{FF2B5EF4-FFF2-40B4-BE49-F238E27FC236}">
                      <a16:creationId xmlns:a16="http://schemas.microsoft.com/office/drawing/2014/main" id="{D0FD3590-334D-00E1-D7D7-DC47507906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6" y="2256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19" name="Oval 23">
                  <a:extLst>
                    <a:ext uri="{FF2B5EF4-FFF2-40B4-BE49-F238E27FC236}">
                      <a16:creationId xmlns:a16="http://schemas.microsoft.com/office/drawing/2014/main" id="{8F6D1ECB-FFE9-1C77-479E-21B81BAEED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4" y="2305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20" name="Oval 24">
                  <a:extLst>
                    <a:ext uri="{FF2B5EF4-FFF2-40B4-BE49-F238E27FC236}">
                      <a16:creationId xmlns:a16="http://schemas.microsoft.com/office/drawing/2014/main" id="{AC40A6CB-0D20-35BD-2E97-CE87397C28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3" y="2208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21" name="Oval 25">
                  <a:extLst>
                    <a:ext uri="{FF2B5EF4-FFF2-40B4-BE49-F238E27FC236}">
                      <a16:creationId xmlns:a16="http://schemas.microsoft.com/office/drawing/2014/main" id="{C2B29602-BE49-2A80-0CF1-BF060BB696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3" y="2064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22" name="Oval 26">
                  <a:extLst>
                    <a:ext uri="{FF2B5EF4-FFF2-40B4-BE49-F238E27FC236}">
                      <a16:creationId xmlns:a16="http://schemas.microsoft.com/office/drawing/2014/main" id="{22658D26-F60C-9A68-A224-9F13D5E964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7" y="1873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23" name="Oval 27">
                  <a:extLst>
                    <a:ext uri="{FF2B5EF4-FFF2-40B4-BE49-F238E27FC236}">
                      <a16:creationId xmlns:a16="http://schemas.microsoft.com/office/drawing/2014/main" id="{B786DE59-5B6D-095E-50FA-9B49BFD8C1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8" y="1728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24" name="Oval 28">
                  <a:extLst>
                    <a:ext uri="{FF2B5EF4-FFF2-40B4-BE49-F238E27FC236}">
                      <a16:creationId xmlns:a16="http://schemas.microsoft.com/office/drawing/2014/main" id="{14920FA2-9165-B74D-E0AF-7F9623DD57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7" y="1586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25" name="Oval 29">
                  <a:extLst>
                    <a:ext uri="{FF2B5EF4-FFF2-40B4-BE49-F238E27FC236}">
                      <a16:creationId xmlns:a16="http://schemas.microsoft.com/office/drawing/2014/main" id="{515725D1-3A19-939F-EF01-BAD0614B75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1440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26" name="Oval 30">
                  <a:extLst>
                    <a:ext uri="{FF2B5EF4-FFF2-40B4-BE49-F238E27FC236}">
                      <a16:creationId xmlns:a16="http://schemas.microsoft.com/office/drawing/2014/main" id="{B27A1292-A0DD-7184-58EC-F8F872389C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1440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27" name="Oval 31">
                  <a:extLst>
                    <a:ext uri="{FF2B5EF4-FFF2-40B4-BE49-F238E27FC236}">
                      <a16:creationId xmlns:a16="http://schemas.microsoft.com/office/drawing/2014/main" id="{1B390914-E5E3-1BE7-728F-3A9E19AF8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5" y="1536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28" name="Oval 32">
                  <a:extLst>
                    <a:ext uri="{FF2B5EF4-FFF2-40B4-BE49-F238E27FC236}">
                      <a16:creationId xmlns:a16="http://schemas.microsoft.com/office/drawing/2014/main" id="{85B7AAA6-B98E-96BA-C043-59AB037AC9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1776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29" name="Oval 33">
                  <a:extLst>
                    <a:ext uri="{FF2B5EF4-FFF2-40B4-BE49-F238E27FC236}">
                      <a16:creationId xmlns:a16="http://schemas.microsoft.com/office/drawing/2014/main" id="{B5A1B7CD-ED8C-30DA-FF33-1172F7816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1" y="2016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30" name="Oval 34">
                  <a:extLst>
                    <a:ext uri="{FF2B5EF4-FFF2-40B4-BE49-F238E27FC236}">
                      <a16:creationId xmlns:a16="http://schemas.microsoft.com/office/drawing/2014/main" id="{18BDAC99-01C7-8BD0-A560-EE9C163626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4" y="2208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31" name="Oval 35">
                  <a:extLst>
                    <a:ext uri="{FF2B5EF4-FFF2-40B4-BE49-F238E27FC236}">
                      <a16:creationId xmlns:a16="http://schemas.microsoft.com/office/drawing/2014/main" id="{E686C775-45B5-EE3C-F4DA-F2790A45E1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9" y="2401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32" name="Oval 36">
                  <a:extLst>
                    <a:ext uri="{FF2B5EF4-FFF2-40B4-BE49-F238E27FC236}">
                      <a16:creationId xmlns:a16="http://schemas.microsoft.com/office/drawing/2014/main" id="{A5FFD0C4-9886-2064-A33F-26235A3314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2" y="2497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33" name="Oval 37">
                  <a:extLst>
                    <a:ext uri="{FF2B5EF4-FFF2-40B4-BE49-F238E27FC236}">
                      <a16:creationId xmlns:a16="http://schemas.microsoft.com/office/drawing/2014/main" id="{FD5581A0-6232-B3CD-9FAC-BCE8779928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0" y="2592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34" name="Oval 38">
                  <a:extLst>
                    <a:ext uri="{FF2B5EF4-FFF2-40B4-BE49-F238E27FC236}">
                      <a16:creationId xmlns:a16="http://schemas.microsoft.com/office/drawing/2014/main" id="{609B37D0-1C0D-EBBA-B1B5-18139D892A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3" y="2593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35" name="Oval 39">
                  <a:extLst>
                    <a:ext uri="{FF2B5EF4-FFF2-40B4-BE49-F238E27FC236}">
                      <a16:creationId xmlns:a16="http://schemas.microsoft.com/office/drawing/2014/main" id="{5E56BB04-B365-EB70-5047-0E017E1BDA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26" y="2640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</p:grpSp>
          <p:grpSp>
            <p:nvGrpSpPr>
              <p:cNvPr id="4101" name="Group 79">
                <a:extLst>
                  <a:ext uri="{FF2B5EF4-FFF2-40B4-BE49-F238E27FC236}">
                    <a16:creationId xmlns:a16="http://schemas.microsoft.com/office/drawing/2014/main" id="{9626DF0A-7C6E-94E9-2FA5-BBC0175A30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170589">
                <a:off x="457200" y="2286000"/>
                <a:ext cx="7519988" cy="3375025"/>
                <a:chOff x="0" y="1440"/>
                <a:chExt cx="5808" cy="1584"/>
              </a:xfrm>
            </p:grpSpPr>
            <p:sp>
              <p:nvSpPr>
                <p:cNvPr id="4176" name="Oval 80">
                  <a:extLst>
                    <a:ext uri="{FF2B5EF4-FFF2-40B4-BE49-F238E27FC236}">
                      <a16:creationId xmlns:a16="http://schemas.microsoft.com/office/drawing/2014/main" id="{C43CEC63-7CF4-0CF7-9D5F-B0C5F0007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12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77" name="Oval 81">
                  <a:extLst>
                    <a:ext uri="{FF2B5EF4-FFF2-40B4-BE49-F238E27FC236}">
                      <a16:creationId xmlns:a16="http://schemas.microsoft.com/office/drawing/2014/main" id="{F39B3843-7C15-CB22-AACA-CAAC981AF8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" y="1919"/>
                  <a:ext cx="385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78" name="Oval 82">
                  <a:extLst>
                    <a:ext uri="{FF2B5EF4-FFF2-40B4-BE49-F238E27FC236}">
                      <a16:creationId xmlns:a16="http://schemas.microsoft.com/office/drawing/2014/main" id="{0A893647-55AB-613A-FF38-38E37C2DBE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1776"/>
                  <a:ext cx="385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79" name="Oval 83">
                  <a:extLst>
                    <a:ext uri="{FF2B5EF4-FFF2-40B4-BE49-F238E27FC236}">
                      <a16:creationId xmlns:a16="http://schemas.microsoft.com/office/drawing/2014/main" id="{86000D24-ACAD-282C-4926-271D0973F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9" y="1632"/>
                  <a:ext cx="385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80" name="Oval 84">
                  <a:extLst>
                    <a:ext uri="{FF2B5EF4-FFF2-40B4-BE49-F238E27FC236}">
                      <a16:creationId xmlns:a16="http://schemas.microsoft.com/office/drawing/2014/main" id="{7C46133C-3B59-B192-C846-43EA263DF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1583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81" name="Oval 85">
                  <a:extLst>
                    <a:ext uri="{FF2B5EF4-FFF2-40B4-BE49-F238E27FC236}">
                      <a16:creationId xmlns:a16="http://schemas.microsoft.com/office/drawing/2014/main" id="{8DB59301-4DC0-2587-1816-C373450A66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2" y="1629"/>
                  <a:ext cx="385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82" name="Oval 86">
                  <a:extLst>
                    <a:ext uri="{FF2B5EF4-FFF2-40B4-BE49-F238E27FC236}">
                      <a16:creationId xmlns:a16="http://schemas.microsoft.com/office/drawing/2014/main" id="{FD68B6A1-7B2F-5AF4-1BAB-CEE9269FC1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8" y="1918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83" name="Oval 87">
                  <a:extLst>
                    <a:ext uri="{FF2B5EF4-FFF2-40B4-BE49-F238E27FC236}">
                      <a16:creationId xmlns:a16="http://schemas.microsoft.com/office/drawing/2014/main" id="{5B3FCFB2-FC2B-6D8D-70BC-4593E59FED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064"/>
                  <a:ext cx="385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84" name="Oval 88">
                  <a:extLst>
                    <a:ext uri="{FF2B5EF4-FFF2-40B4-BE49-F238E27FC236}">
                      <a16:creationId xmlns:a16="http://schemas.microsoft.com/office/drawing/2014/main" id="{D307E2E4-80C8-3B78-D912-B0FEC308BE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1" y="2254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85" name="Oval 89">
                  <a:extLst>
                    <a:ext uri="{FF2B5EF4-FFF2-40B4-BE49-F238E27FC236}">
                      <a16:creationId xmlns:a16="http://schemas.microsoft.com/office/drawing/2014/main" id="{39175A9E-E195-EA82-BEF5-59803B275C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5" y="2448"/>
                  <a:ext cx="385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86" name="Oval 90">
                  <a:extLst>
                    <a:ext uri="{FF2B5EF4-FFF2-40B4-BE49-F238E27FC236}">
                      <a16:creationId xmlns:a16="http://schemas.microsoft.com/office/drawing/2014/main" id="{4AEEA899-7FD6-F3F5-30FC-8735C76094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2640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87" name="Oval 91">
                  <a:extLst>
                    <a:ext uri="{FF2B5EF4-FFF2-40B4-BE49-F238E27FC236}">
                      <a16:creationId xmlns:a16="http://schemas.microsoft.com/office/drawing/2014/main" id="{CE4CBC36-34B1-AE9B-75F7-D91920F40C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592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88" name="Oval 92">
                  <a:extLst>
                    <a:ext uri="{FF2B5EF4-FFF2-40B4-BE49-F238E27FC236}">
                      <a16:creationId xmlns:a16="http://schemas.microsoft.com/office/drawing/2014/main" id="{4994BE49-538B-E623-E977-D76E03D96E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2352"/>
                  <a:ext cx="385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89" name="Oval 93">
                  <a:extLst>
                    <a:ext uri="{FF2B5EF4-FFF2-40B4-BE49-F238E27FC236}">
                      <a16:creationId xmlns:a16="http://schemas.microsoft.com/office/drawing/2014/main" id="{5BC29EDB-006D-1A81-D618-E7DE83A3B5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5" y="2111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90" name="Oval 94">
                  <a:extLst>
                    <a:ext uri="{FF2B5EF4-FFF2-40B4-BE49-F238E27FC236}">
                      <a16:creationId xmlns:a16="http://schemas.microsoft.com/office/drawing/2014/main" id="{04E39752-90C8-E3F3-F560-AF79A52FCB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8" y="1872"/>
                  <a:ext cx="385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91" name="Oval 95">
                  <a:extLst>
                    <a:ext uri="{FF2B5EF4-FFF2-40B4-BE49-F238E27FC236}">
                      <a16:creationId xmlns:a16="http://schemas.microsoft.com/office/drawing/2014/main" id="{6FF4EC30-CB0C-2FAD-17C7-FDD1366780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0" y="1595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92" name="Oval 96">
                  <a:extLst>
                    <a:ext uri="{FF2B5EF4-FFF2-40B4-BE49-F238E27FC236}">
                      <a16:creationId xmlns:a16="http://schemas.microsoft.com/office/drawing/2014/main" id="{14BE43C8-1195-29BE-E704-7EFA02D316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4" y="1632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93" name="Oval 97">
                  <a:extLst>
                    <a:ext uri="{FF2B5EF4-FFF2-40B4-BE49-F238E27FC236}">
                      <a16:creationId xmlns:a16="http://schemas.microsoft.com/office/drawing/2014/main" id="{6F945C47-BA1B-61AF-658C-1520886956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823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94" name="Oval 98">
                  <a:extLst>
                    <a:ext uri="{FF2B5EF4-FFF2-40B4-BE49-F238E27FC236}">
                      <a16:creationId xmlns:a16="http://schemas.microsoft.com/office/drawing/2014/main" id="{36586DFD-518B-7071-C21B-579B622863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1" y="2060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95" name="Oval 99">
                  <a:extLst>
                    <a:ext uri="{FF2B5EF4-FFF2-40B4-BE49-F238E27FC236}">
                      <a16:creationId xmlns:a16="http://schemas.microsoft.com/office/drawing/2014/main" id="{BA9A2558-8C7A-8CC8-3FF8-DEEB30C47F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256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96" name="Oval 100">
                  <a:extLst>
                    <a:ext uri="{FF2B5EF4-FFF2-40B4-BE49-F238E27FC236}">
                      <a16:creationId xmlns:a16="http://schemas.microsoft.com/office/drawing/2014/main" id="{09A8B641-B3B2-21A7-92C2-10E0797908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4" y="2304"/>
                  <a:ext cx="385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97" name="Oval 101">
                  <a:extLst>
                    <a:ext uri="{FF2B5EF4-FFF2-40B4-BE49-F238E27FC236}">
                      <a16:creationId xmlns:a16="http://schemas.microsoft.com/office/drawing/2014/main" id="{0AE5DF89-900F-DEE8-197E-D005611E92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3" y="2208"/>
                  <a:ext cx="385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98" name="Oval 102">
                  <a:extLst>
                    <a:ext uri="{FF2B5EF4-FFF2-40B4-BE49-F238E27FC236}">
                      <a16:creationId xmlns:a16="http://schemas.microsoft.com/office/drawing/2014/main" id="{2F7FE742-BF97-EAF1-50C4-E67210898E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2064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199" name="Oval 103">
                  <a:extLst>
                    <a:ext uri="{FF2B5EF4-FFF2-40B4-BE49-F238E27FC236}">
                      <a16:creationId xmlns:a16="http://schemas.microsoft.com/office/drawing/2014/main" id="{BF1A1A5A-909C-6FB9-1B05-211E0679C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6" y="1870"/>
                  <a:ext cx="385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200" name="Oval 104">
                  <a:extLst>
                    <a:ext uri="{FF2B5EF4-FFF2-40B4-BE49-F238E27FC236}">
                      <a16:creationId xmlns:a16="http://schemas.microsoft.com/office/drawing/2014/main" id="{87079FF9-5DEC-7434-3241-8D46635BA1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201" name="Oval 105">
                  <a:extLst>
                    <a:ext uri="{FF2B5EF4-FFF2-40B4-BE49-F238E27FC236}">
                      <a16:creationId xmlns:a16="http://schemas.microsoft.com/office/drawing/2014/main" id="{AE5C541F-E719-9DF1-EF26-8D0E3B7701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3" y="1584"/>
                  <a:ext cx="385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202" name="Oval 106">
                  <a:extLst>
                    <a:ext uri="{FF2B5EF4-FFF2-40B4-BE49-F238E27FC236}">
                      <a16:creationId xmlns:a16="http://schemas.microsoft.com/office/drawing/2014/main" id="{60446B2A-E1A9-9D1A-BA0F-CE373F3BE0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1439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203" name="Oval 107">
                  <a:extLst>
                    <a:ext uri="{FF2B5EF4-FFF2-40B4-BE49-F238E27FC236}">
                      <a16:creationId xmlns:a16="http://schemas.microsoft.com/office/drawing/2014/main" id="{E1F6F544-08BD-EC64-C4D5-8F89557C5F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1439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204" name="Oval 108">
                  <a:extLst>
                    <a:ext uri="{FF2B5EF4-FFF2-40B4-BE49-F238E27FC236}">
                      <a16:creationId xmlns:a16="http://schemas.microsoft.com/office/drawing/2014/main" id="{21B47B5B-D823-2D05-683C-A7F56D5AAC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3" y="1536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205" name="Oval 109">
                  <a:extLst>
                    <a:ext uri="{FF2B5EF4-FFF2-40B4-BE49-F238E27FC236}">
                      <a16:creationId xmlns:a16="http://schemas.microsoft.com/office/drawing/2014/main" id="{A029010C-4560-09CC-46DB-89BD2DA3B7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1776"/>
                  <a:ext cx="385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206" name="Oval 110">
                  <a:extLst>
                    <a:ext uri="{FF2B5EF4-FFF2-40B4-BE49-F238E27FC236}">
                      <a16:creationId xmlns:a16="http://schemas.microsoft.com/office/drawing/2014/main" id="{F271241C-F345-F6FB-EFC1-A8DCF65800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0" y="2016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207" name="Oval 111">
                  <a:extLst>
                    <a:ext uri="{FF2B5EF4-FFF2-40B4-BE49-F238E27FC236}">
                      <a16:creationId xmlns:a16="http://schemas.microsoft.com/office/drawing/2014/main" id="{5D77412C-E753-2917-E396-C9B99916AD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0" y="2208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208" name="Oval 112">
                  <a:extLst>
                    <a:ext uri="{FF2B5EF4-FFF2-40B4-BE49-F238E27FC236}">
                      <a16:creationId xmlns:a16="http://schemas.microsoft.com/office/drawing/2014/main" id="{582B96CC-6B79-B2E8-A38A-91EA61D97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5" y="2400"/>
                  <a:ext cx="385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209" name="Oval 113">
                  <a:extLst>
                    <a:ext uri="{FF2B5EF4-FFF2-40B4-BE49-F238E27FC236}">
                      <a16:creationId xmlns:a16="http://schemas.microsoft.com/office/drawing/2014/main" id="{6EDF0476-F922-DB87-3282-3BCD88083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8" y="2495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210" name="Oval 114">
                  <a:extLst>
                    <a:ext uri="{FF2B5EF4-FFF2-40B4-BE49-F238E27FC236}">
                      <a16:creationId xmlns:a16="http://schemas.microsoft.com/office/drawing/2014/main" id="{169EA959-C53C-D24F-0E87-632D5B8BBE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1" y="2591"/>
                  <a:ext cx="385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211" name="Oval 115">
                  <a:extLst>
                    <a:ext uri="{FF2B5EF4-FFF2-40B4-BE49-F238E27FC236}">
                      <a16:creationId xmlns:a16="http://schemas.microsoft.com/office/drawing/2014/main" id="{2762E9CD-7B16-BC64-CB1D-444C897D83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2592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  <p:sp>
              <p:nvSpPr>
                <p:cNvPr id="4212" name="Oval 116">
                  <a:extLst>
                    <a:ext uri="{FF2B5EF4-FFF2-40B4-BE49-F238E27FC236}">
                      <a16:creationId xmlns:a16="http://schemas.microsoft.com/office/drawing/2014/main" id="{4C000E64-F569-C239-6268-F378A7A3CB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25" y="2640"/>
                  <a:ext cx="385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26" charset="0"/>
                    <a:cs typeface="Times New Roman (Hebrew)" pitchFamily="26" charset="0"/>
                  </a:endParaRPr>
                </a:p>
              </p:txBody>
            </p:sp>
          </p:grpSp>
        </p:grpSp>
      </p:grp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>
            <a:extLst>
              <a:ext uri="{FF2B5EF4-FFF2-40B4-BE49-F238E27FC236}">
                <a16:creationId xmlns:a16="http://schemas.microsoft.com/office/drawing/2014/main" id="{C5482518-FC57-F0B5-8572-8690E4217A18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2438400" y="609600"/>
            <a:ext cx="4800600" cy="76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ג. </a:t>
            </a:r>
            <a:r>
              <a:rPr kumimoji="0" lang="he-IL" sz="36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פוליאתר</a:t>
            </a:r>
            <a:r>
              <a:rPr kumimoji="0" lang="he-IL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36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ופוליאורתאן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52" name="Text Box 5">
            <a:extLst>
              <a:ext uri="{FF2B5EF4-FFF2-40B4-BE49-F238E27FC236}">
                <a16:creationId xmlns:a16="http://schemas.microsoft.com/office/drawing/2014/main" id="{8CE0ACF3-B9FC-27A2-3477-7729C4D3C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071688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 b="1">
                <a:solidFill>
                  <a:srgbClr val="006600"/>
                </a:solidFill>
                <a:cs typeface="Guttman Yad-Brush" panose="02010401010101010101" pitchFamily="2" charset="-79"/>
              </a:rPr>
              <a:t>פוליאתר:</a:t>
            </a:r>
            <a:endParaRPr lang="he-IL" altLang="en-US" sz="2800" b="1">
              <a:solidFill>
                <a:srgbClr val="006600"/>
              </a:solidFill>
            </a:endParaRPr>
          </a:p>
        </p:txBody>
      </p:sp>
      <p:sp>
        <p:nvSpPr>
          <p:cNvPr id="31751" name="Text Box 4">
            <a:extLst>
              <a:ext uri="{FF2B5EF4-FFF2-40B4-BE49-F238E27FC236}">
                <a16:creationId xmlns:a16="http://schemas.microsoft.com/office/drawing/2014/main" id="{09D93943-AE02-CAA1-77E8-F0160E6F4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071688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[-(CH</a:t>
            </a:r>
            <a:r>
              <a:rPr lang="en-US" altLang="en-US" sz="2800" b="1" baseline="-25000" dirty="0">
                <a:solidFill>
                  <a:srgbClr val="006600"/>
                </a:solidFill>
              </a:rPr>
              <a:t>2</a:t>
            </a:r>
            <a:r>
              <a:rPr lang="en-US" altLang="en-US" sz="2800" b="1" dirty="0">
                <a:solidFill>
                  <a:srgbClr val="006600"/>
                </a:solidFill>
              </a:rPr>
              <a:t>)</a:t>
            </a:r>
            <a:r>
              <a:rPr lang="en-US" altLang="en-US" sz="2800" b="1" baseline="-25000" dirty="0">
                <a:solidFill>
                  <a:srgbClr val="006600"/>
                </a:solidFill>
              </a:rPr>
              <a:t>x</a:t>
            </a:r>
            <a:r>
              <a:rPr lang="en-US" altLang="en-US" sz="2800" b="1" dirty="0">
                <a:solidFill>
                  <a:srgbClr val="006600"/>
                </a:solidFill>
              </a:rPr>
              <a:t>-O-]</a:t>
            </a:r>
            <a:r>
              <a:rPr lang="en-US" altLang="en-US" sz="2800" b="1" baseline="-25000" dirty="0">
                <a:solidFill>
                  <a:srgbClr val="006600"/>
                </a:solidFill>
              </a:rPr>
              <a:t>n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31749" name="Text Box 7">
            <a:extLst>
              <a:ext uri="{FF2B5EF4-FFF2-40B4-BE49-F238E27FC236}">
                <a16:creationId xmlns:a16="http://schemas.microsoft.com/office/drawing/2014/main" id="{1BFF43F1-A206-96BF-5C96-425D994A8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746500"/>
            <a:ext cx="78486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 b="1" dirty="0" err="1">
                <a:solidFill>
                  <a:srgbClr val="990099"/>
                </a:solidFill>
                <a:cs typeface="Guttman Yad-Brush" panose="02010401010101010101" pitchFamily="2" charset="-79"/>
              </a:rPr>
              <a:t>פוליאורתאן</a:t>
            </a:r>
            <a:r>
              <a:rPr lang="he-IL" altLang="en-US" sz="2800" b="1" dirty="0">
                <a:solidFill>
                  <a:srgbClr val="990099"/>
                </a:solidFill>
                <a:cs typeface="Guttman Yad-Brush" panose="02010401010101010101" pitchFamily="2" charset="-79"/>
              </a:rPr>
              <a:t>:</a:t>
            </a:r>
            <a:endParaRPr lang="he-IL" altLang="en-US" sz="2800" b="1" dirty="0">
              <a:solidFill>
                <a:srgbClr val="990099"/>
              </a:solidFill>
            </a:endParaRPr>
          </a:p>
          <a:p>
            <a:pPr>
              <a:spcBef>
                <a:spcPct val="50000"/>
              </a:spcBef>
            </a:pPr>
            <a:r>
              <a:rPr lang="he-IL" altLang="en-US" sz="2800" b="1" dirty="0">
                <a:solidFill>
                  <a:srgbClr val="990099"/>
                </a:solidFill>
                <a:cs typeface="Guttman Yad-Brush" panose="02010401010101010101" pitchFamily="2" charset="-79"/>
              </a:rPr>
              <a:t>הקב’ הפונקציונלית של </a:t>
            </a:r>
            <a:r>
              <a:rPr lang="he-IL" altLang="en-US" sz="2800" b="1" dirty="0" err="1">
                <a:solidFill>
                  <a:srgbClr val="990099"/>
                </a:solidFill>
                <a:cs typeface="Guttman Yad-Brush" panose="02010401010101010101" pitchFamily="2" charset="-79"/>
              </a:rPr>
              <a:t>אורתאן</a:t>
            </a:r>
            <a:r>
              <a:rPr lang="he-IL" altLang="en-US" sz="2800" b="1" dirty="0">
                <a:solidFill>
                  <a:srgbClr val="990099"/>
                </a:solidFill>
                <a:cs typeface="Guttman Yad-Brush" panose="02010401010101010101" pitchFamily="2" charset="-79"/>
              </a:rPr>
              <a:t> היא חיבור של קב’ </a:t>
            </a:r>
            <a:r>
              <a:rPr lang="he-IL" altLang="en-US" sz="2800" b="1" dirty="0" err="1">
                <a:solidFill>
                  <a:srgbClr val="990099"/>
                </a:solidFill>
                <a:cs typeface="Guttman Yad-Brush" panose="02010401010101010101" pitchFamily="2" charset="-79"/>
              </a:rPr>
              <a:t>אסטרית</a:t>
            </a:r>
            <a:r>
              <a:rPr lang="he-IL" altLang="en-US" sz="2800" b="1" dirty="0">
                <a:solidFill>
                  <a:srgbClr val="990099"/>
                </a:solidFill>
                <a:cs typeface="Guttman Yad-Brush" panose="02010401010101010101" pitchFamily="2" charset="-79"/>
              </a:rPr>
              <a:t> וקבוצה </a:t>
            </a:r>
            <a:r>
              <a:rPr lang="he-IL" altLang="en-US" sz="2800" b="1" dirty="0" err="1">
                <a:solidFill>
                  <a:srgbClr val="990099"/>
                </a:solidFill>
                <a:cs typeface="Guttman Yad-Brush" panose="02010401010101010101" pitchFamily="2" charset="-79"/>
              </a:rPr>
              <a:t>אמידית</a:t>
            </a:r>
            <a:r>
              <a:rPr lang="he-IL" altLang="en-US" sz="2800" b="1" dirty="0">
                <a:solidFill>
                  <a:srgbClr val="990099"/>
                </a:solidFill>
                <a:cs typeface="Guttman Yad-Brush" panose="02010401010101010101" pitchFamily="2" charset="-79"/>
              </a:rPr>
              <a:t>.</a:t>
            </a:r>
            <a:endParaRPr lang="he-IL" altLang="en-US" sz="2800" b="1" dirty="0">
              <a:solidFill>
                <a:srgbClr val="990099"/>
              </a:solidFill>
            </a:endParaRPr>
          </a:p>
        </p:txBody>
      </p:sp>
      <p:sp>
        <p:nvSpPr>
          <p:cNvPr id="31750" name="Text Box 8">
            <a:extLst>
              <a:ext uri="{FF2B5EF4-FFF2-40B4-BE49-F238E27FC236}">
                <a16:creationId xmlns:a16="http://schemas.microsoft.com/office/drawing/2014/main" id="{C01ADDC6-0EC2-762F-2C2E-65E5AFC57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227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 sz="2800" b="1" dirty="0">
                <a:solidFill>
                  <a:srgbClr val="990099"/>
                </a:solidFill>
              </a:rPr>
              <a:t>[-O-R-O-CO-NH-R-NH-CO-]</a:t>
            </a:r>
            <a:r>
              <a:rPr lang="en-US" altLang="en-US" sz="2800" b="1" baseline="-25000" dirty="0">
                <a:solidFill>
                  <a:srgbClr val="990099"/>
                </a:solidFill>
              </a:rPr>
              <a:t>n</a:t>
            </a:r>
            <a:endParaRPr lang="en-US" altLang="en-US" sz="28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>
            <a:extLst>
              <a:ext uri="{FF2B5EF4-FFF2-40B4-BE49-F238E27FC236}">
                <a16:creationId xmlns:a16="http://schemas.microsoft.com/office/drawing/2014/main" id="{12813978-8967-9282-8D8C-3B863DEA912D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2527301" y="508000"/>
            <a:ext cx="4105275" cy="457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סיכום - </a:t>
            </a:r>
            <a:r>
              <a:rPr kumimoji="0" lang="he-IL" sz="36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פילמור</a:t>
            </a:r>
            <a:r>
              <a:rPr kumimoji="0" lang="he-IL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בדחיסה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660798-48E4-C95A-BBBC-5F83B4027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875"/>
            <a:ext cx="83058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2800" b="1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זהו פילמור בשלבים. בתחילה עם מתן התנאים המתאימים מגיבות מולקולות המונומרים לתת מולקולות דימרים וטרימרים ולאחר מכן האחרונות, ביתר איטיות, מתחברות לשרשרות ארוכות יותר.</a:t>
            </a:r>
            <a:endParaRPr lang="he-IL" altLang="en-US" sz="2800" b="1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2800" b="1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עמוד השדרה של שרשרת הפולימר מכיל בנוסף לאטומי פחמן גם אטומי חמצן וחנקן.</a:t>
            </a:r>
            <a:endParaRPr lang="he-IL" altLang="en-US" sz="2800" b="1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2800" b="1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הפולימרים מגיבים גם בתהליכי הידרוליזה. התהליך איטי בגלל שהגישה לקבוצות הפונקציונליות קשה.</a:t>
            </a:r>
            <a:endParaRPr lang="he-IL" altLang="en-US" sz="28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F25B105-2F43-C199-969D-53C377A81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e-IL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Yad-Brush" pitchFamily="2" charset="-79"/>
              </a:rPr>
              <a:t>מסה </a:t>
            </a:r>
            <a:r>
              <a:rPr lang="he-IL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Yad-Brush" pitchFamily="2" charset="-79"/>
              </a:rPr>
              <a:t>מולרית</a:t>
            </a:r>
            <a:r>
              <a:rPr lang="he-IL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Yad-Brush" pitchFamily="2" charset="-79"/>
              </a:rPr>
              <a:t> ממוצעת -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Yad-Brush" pitchFamily="2" charset="-79"/>
              </a:rPr>
              <a:t>M</a:t>
            </a:r>
            <a:endParaRPr lang="he-IL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Guttman Yad-Brush" pitchFamily="2" charset="-79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C33E7C0-A91E-7D3A-8C87-35D397B63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3058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he-IL" altLang="en-US" sz="3000" b="1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ניתן לתאר את אורך שרשרות הפולימר בעזרת המסה המולרית הממוצעת.</a:t>
            </a:r>
            <a:endParaRPr lang="he-IL" altLang="en-US" sz="30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20000"/>
              </a:lnSpc>
            </a:pPr>
            <a:r>
              <a:rPr lang="he-IL" altLang="en-US" sz="3000" b="1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המסה המולרית הרצויה של פולימר תקבע לפי השימוש המיועד לו, כי היא משפיעה על תכונות הפולימר (לסיבים - מסה מולרית גבוהה ואילו לדבקים - מסה מולרית נמוכה).</a:t>
            </a:r>
            <a:endParaRPr lang="he-IL" altLang="en-US" sz="30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20000"/>
              </a:lnSpc>
            </a:pPr>
            <a:r>
              <a:rPr lang="he-IL" altLang="en-US" sz="3000" b="1">
                <a:solidFill>
                  <a:srgbClr val="CC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ההתפלגות של אורך השרשרות סביב האורך הממוצע יכולה להיות צרה או רחבה. אם רוצים פולימר עם תכונות מוגדרות, רצוי שההתפלגות תהיה צרה.</a:t>
            </a:r>
            <a:endParaRPr lang="he-IL" altLang="en-US" sz="3000" b="1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3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3796" name="Line 4" descr="קו">
            <a:extLst>
              <a:ext uri="{FF2B5EF4-FFF2-40B4-BE49-F238E27FC236}">
                <a16:creationId xmlns:a16="http://schemas.microsoft.com/office/drawing/2014/main" id="{79D96009-5B18-EE97-624F-0A3811B4A4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4100" y="40481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D3D37259-DC5F-7DB4-4971-F72DAB6D4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he-IL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Yad-Brush" pitchFamily="2" charset="-79"/>
              </a:rPr>
              <a:t>השוואה בין פולימר סיפוח ופולימר דחיסה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B1553738-0A89-A6A9-E04C-6C6981FA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85800"/>
            <a:ext cx="4191000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מולקולת המונומר מכילה לפחות קשר כפול אחד.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תנאי התגובה - יזם או זרז וחימום.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השרשרות ישרות ומסועפות.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פילמור בשרשרת.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בעמוד השדרה רק אטומי פחמן.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דרגת הפילמור הממוצעת נקבעת ע”י כמות היזם, כמות המונומר, תנאי הפילמור. </a:t>
            </a:r>
            <a:b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ניתן להגיע לדרגות פילמור גבוהות ולהתפלגות מסה צרה.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כל מולקולת המונומר תורמת לאורך שני קשרי </a:t>
            </a:r>
            <a:r>
              <a:rPr lang="en-US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C-C</a:t>
            </a:r>
            <a: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. (בוטאדיאן - 4).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הרכב האטומים ביחידה החוזרת זהה להרכב במולקולת המונומר.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alt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alt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alt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FBF057F-4896-E123-48CE-142567D8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4267200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כל מולקולה של המונומרים מכילה לפחות שתי קבוצות פונקציונליות.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תנאי התגובה - זרז וחימום.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השרשרות ישרות.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פילמור בשלבים.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בעמוד השדרה אטומי פחמן, חמצן וחנקן.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לא ניתן לקבוע מראש את דרגת הפילמור.</a:t>
            </a:r>
            <a:b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לא ניתן להגיע לדרגות פילמור גבוהות. התפלגות המסה המולרית לרוב רחבה.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אין מספר קבוע של קשרים אותם תורמת מולקולת המונומר.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he-IL" altLang="en-US" sz="2000" b="1">
                <a:latin typeface="David" panose="020E0502060401010101" pitchFamily="34" charset="-79"/>
                <a:cs typeface="David" panose="020E0502060401010101" pitchFamily="34" charset="-79"/>
              </a:rPr>
              <a:t>הרכב האטומים ביחידה החוזרת אינו זהה להרכב במולקולת המונומר.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alt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E5B5C8B-BC4E-997B-9CD5-1B8FC1371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he-IL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Yad-Brush" pitchFamily="2" charset="-79"/>
              </a:rPr>
              <a:t>מינוח של פולימרים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523ADE3-FD74-1B72-071D-C8166BB86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6096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he-IL" altLang="en-US" b="1" u="sng" dirty="0" err="1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פילמור</a:t>
            </a:r>
            <a:r>
              <a:rPr lang="he-IL" altLang="en-US" b="1" dirty="0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התהליך בו נוצרים פולימרים.</a:t>
            </a:r>
            <a:endParaRPr lang="he-IL" alt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spcBef>
                <a:spcPct val="50000"/>
              </a:spcBef>
            </a:pPr>
            <a:r>
              <a:rPr lang="he-IL" altLang="en-US" b="1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בתהליך </a:t>
            </a:r>
            <a:r>
              <a:rPr lang="he-IL" altLang="en-US" b="1" dirty="0" err="1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הפילמור</a:t>
            </a:r>
            <a:r>
              <a:rPr lang="he-IL" altLang="en-US" b="1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מתחברות מולקולות קטנות (של </a:t>
            </a:r>
            <a:r>
              <a:rPr lang="he-IL" altLang="en-US" b="1" u="sng" dirty="0" err="1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מונומרים</a:t>
            </a:r>
            <a:r>
              <a:rPr lang="he-IL" altLang="en-US" b="1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אחת </a:t>
            </a:r>
            <a:r>
              <a:rPr lang="he-IL" altLang="en-US" b="1" dirty="0" err="1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לשניה</a:t>
            </a:r>
            <a:r>
              <a:rPr lang="he-IL" altLang="en-US" b="1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altLang="en-US" b="1" dirty="0">
              <a:solidFill>
                <a:srgbClr val="99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/>
            <a:r>
              <a:rPr lang="he-IL" altLang="en-US" b="1" dirty="0">
                <a:solidFill>
                  <a:srgbClr val="CC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שם הפולימר יכול להינתן לפי שיטת המינוח בדומה לחומרים אורגניים או לפי השם המסחרי.</a:t>
            </a:r>
            <a:endParaRPr lang="he-IL" alt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/>
            <a:r>
              <a:rPr lang="he-IL" altLang="en-US" b="1" dirty="0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השם השיטתי יהיה:  פולי(שם </a:t>
            </a:r>
            <a:r>
              <a:rPr lang="he-IL" altLang="en-US" b="1" dirty="0" err="1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מונומר</a:t>
            </a:r>
            <a:r>
              <a:rPr lang="he-IL" altLang="en-US" b="1" dirty="0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alt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/>
            <a:r>
              <a:rPr lang="he-IL" altLang="en-US" b="1" dirty="0">
                <a:latin typeface="David" panose="020E0502060401010101" pitchFamily="34" charset="-79"/>
                <a:cs typeface="David" panose="020E0502060401010101" pitchFamily="34" charset="-79"/>
              </a:rPr>
              <a:t>דוגמאות - </a:t>
            </a:r>
            <a:br>
              <a:rPr lang="he-IL" alt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en-US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en-US" b="1" u="sng" dirty="0">
                <a:latin typeface="David" panose="020E0502060401010101" pitchFamily="34" charset="-79"/>
                <a:cs typeface="David" panose="020E0502060401010101" pitchFamily="34" charset="-79"/>
              </a:rPr>
              <a:t>שיטתי</a:t>
            </a:r>
            <a:r>
              <a:rPr lang="he-IL" altLang="en-US" b="1" dirty="0">
                <a:latin typeface="David" panose="020E0502060401010101" pitchFamily="34" charset="-79"/>
                <a:cs typeface="David" panose="020E0502060401010101" pitchFamily="34" charset="-79"/>
              </a:rPr>
              <a:t>:                    </a:t>
            </a:r>
            <a:r>
              <a:rPr lang="he-IL" altLang="en-US" b="1" u="sng" dirty="0">
                <a:latin typeface="David" panose="020E0502060401010101" pitchFamily="34" charset="-79"/>
                <a:cs typeface="David" panose="020E0502060401010101" pitchFamily="34" charset="-79"/>
              </a:rPr>
              <a:t>מסחרי</a:t>
            </a:r>
            <a:r>
              <a:rPr lang="he-IL" altLang="en-US" b="1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br>
              <a:rPr lang="he-IL" alt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en-US" b="1" dirty="0" err="1">
                <a:latin typeface="David" panose="020E0502060401010101" pitchFamily="34" charset="-79"/>
                <a:cs typeface="David" panose="020E0502060401010101" pitchFamily="34" charset="-79"/>
              </a:rPr>
              <a:t>פוליאתן</a:t>
            </a:r>
            <a:r>
              <a:rPr lang="he-IL" altLang="en-US" b="1" dirty="0">
                <a:latin typeface="David" panose="020E0502060401010101" pitchFamily="34" charset="-79"/>
                <a:cs typeface="David" panose="020E0502060401010101" pitchFamily="34" charset="-79"/>
              </a:rPr>
              <a:t> -               פוליאתילן                </a:t>
            </a:r>
            <a:r>
              <a:rPr lang="en-US" altLang="en-US" b="1" dirty="0">
                <a:latin typeface="David" panose="020E0502060401010101" pitchFamily="34" charset="-79"/>
                <a:cs typeface="David" panose="020E0502060401010101" pitchFamily="34" charset="-79"/>
              </a:rPr>
              <a:t>CH</a:t>
            </a:r>
            <a:r>
              <a:rPr lang="en-US" altLang="en-US" b="1" baseline="-25000" dirty="0"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r>
              <a:rPr lang="en-US" altLang="en-US" b="1" dirty="0">
                <a:latin typeface="David" panose="020E0502060401010101" pitchFamily="34" charset="-79"/>
                <a:cs typeface="David" panose="020E0502060401010101" pitchFamily="34" charset="-79"/>
              </a:rPr>
              <a:t>=CH</a:t>
            </a:r>
            <a:r>
              <a:rPr lang="en-US" altLang="en-US" b="1" baseline="-25000" dirty="0"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r>
              <a:rPr lang="he-IL" altLang="en-US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en-US" b="1" dirty="0" err="1">
                <a:latin typeface="David" panose="020E0502060401010101" pitchFamily="34" charset="-79"/>
                <a:cs typeface="David" panose="020E0502060401010101" pitchFamily="34" charset="-79"/>
              </a:rPr>
              <a:t>פוליפרופן</a:t>
            </a:r>
            <a:r>
              <a:rPr lang="he-IL" altLang="en-US" b="1" dirty="0">
                <a:latin typeface="David" panose="020E0502060401010101" pitchFamily="34" charset="-79"/>
                <a:cs typeface="David" panose="020E0502060401010101" pitchFamily="34" charset="-79"/>
              </a:rPr>
              <a:t> -            </a:t>
            </a:r>
            <a:r>
              <a:rPr lang="he-IL" altLang="en-US" b="1" dirty="0" err="1">
                <a:latin typeface="David" panose="020E0502060401010101" pitchFamily="34" charset="-79"/>
                <a:cs typeface="David" panose="020E0502060401010101" pitchFamily="34" charset="-79"/>
              </a:rPr>
              <a:t>פוליפרופילן</a:t>
            </a:r>
            <a:r>
              <a:rPr lang="he-IL" altLang="en-US" b="1" dirty="0">
                <a:latin typeface="David" panose="020E0502060401010101" pitchFamily="34" charset="-79"/>
                <a:cs typeface="David" panose="020E0502060401010101" pitchFamily="34" charset="-79"/>
              </a:rPr>
              <a:t>       </a:t>
            </a:r>
            <a:r>
              <a:rPr lang="en-US" altLang="en-US" b="1" dirty="0">
                <a:latin typeface="David" panose="020E0502060401010101" pitchFamily="34" charset="-79"/>
                <a:cs typeface="David" panose="020E0502060401010101" pitchFamily="34" charset="-79"/>
              </a:rPr>
              <a:t>CH</a:t>
            </a:r>
            <a:r>
              <a:rPr lang="en-US" altLang="en-US" b="1" baseline="-25000" dirty="0"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r>
              <a:rPr lang="en-US" altLang="en-US" b="1" dirty="0">
                <a:latin typeface="David" panose="020E0502060401010101" pitchFamily="34" charset="-79"/>
                <a:cs typeface="David" panose="020E0502060401010101" pitchFamily="34" charset="-79"/>
              </a:rPr>
              <a:t>=CHCH</a:t>
            </a:r>
            <a:r>
              <a:rPr lang="en-US" altLang="en-US" b="1" baseline="-25000" dirty="0">
                <a:latin typeface="David" panose="020E0502060401010101" pitchFamily="34" charset="-79"/>
                <a:cs typeface="David" panose="020E0502060401010101" pitchFamily="34" charset="-79"/>
              </a:rPr>
              <a:t>3</a:t>
            </a:r>
            <a:br>
              <a:rPr lang="he-IL" alt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en-US" b="1" dirty="0" err="1">
                <a:latin typeface="David" panose="020E0502060401010101" pitchFamily="34" charset="-79"/>
                <a:cs typeface="David" panose="020E0502060401010101" pitchFamily="34" charset="-79"/>
              </a:rPr>
              <a:t>פוליכלורואתן</a:t>
            </a:r>
            <a:r>
              <a:rPr lang="he-IL" altLang="en-US" b="1" dirty="0">
                <a:latin typeface="David" panose="020E0502060401010101" pitchFamily="34" charset="-79"/>
                <a:cs typeface="David" panose="020E0502060401010101" pitchFamily="34" charset="-79"/>
              </a:rPr>
              <a:t> -     </a:t>
            </a:r>
            <a:r>
              <a:rPr lang="he-IL" altLang="en-US" b="1" dirty="0" err="1">
                <a:latin typeface="David" panose="020E0502060401010101" pitchFamily="34" charset="-79"/>
                <a:cs typeface="David" panose="020E0502060401010101" pitchFamily="34" charset="-79"/>
              </a:rPr>
              <a:t>פוליוניל</a:t>
            </a:r>
            <a:r>
              <a:rPr lang="he-IL" altLang="en-US" b="1" dirty="0">
                <a:latin typeface="David" panose="020E0502060401010101" pitchFamily="34" charset="-79"/>
                <a:cs typeface="David" panose="020E0502060401010101" pitchFamily="34" charset="-79"/>
              </a:rPr>
              <a:t> כלוריד      </a:t>
            </a:r>
            <a:r>
              <a:rPr lang="en-US" altLang="en-US" b="1" dirty="0">
                <a:latin typeface="David" panose="020E0502060401010101" pitchFamily="34" charset="-79"/>
                <a:cs typeface="David" panose="020E0502060401010101" pitchFamily="34" charset="-79"/>
              </a:rPr>
              <a:t>CH</a:t>
            </a:r>
            <a:r>
              <a:rPr lang="en-US" altLang="en-US" b="1" baseline="-25000" dirty="0"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r>
              <a:rPr lang="en-US" altLang="en-US" b="1" dirty="0">
                <a:latin typeface="David" panose="020E0502060401010101" pitchFamily="34" charset="-79"/>
                <a:cs typeface="David" panose="020E0502060401010101" pitchFamily="34" charset="-79"/>
              </a:rPr>
              <a:t>=</a:t>
            </a:r>
            <a:r>
              <a:rPr lang="en-US" altLang="en-US" b="1" dirty="0" err="1">
                <a:latin typeface="David" panose="020E0502060401010101" pitchFamily="34" charset="-79"/>
                <a:cs typeface="David" panose="020E0502060401010101" pitchFamily="34" charset="-79"/>
              </a:rPr>
              <a:t>CHCl</a:t>
            </a:r>
            <a:endParaRPr lang="he-IL" alt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F96ABF8-83EE-DA22-D82C-F849A5455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725" y="11588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he-IL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Yad-Brush" pitchFamily="2" charset="-79"/>
              </a:rPr>
              <a:t>גודלן של מולקולות הפולימר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74B2B01-24F9-C8F7-050C-7DB738BE0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e-IL" altLang="en-US" b="1" dirty="0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 מולקולה בפולימר יכולה להכיל מאות, אלפים ומאות אלפים של אטומים.</a:t>
            </a:r>
            <a:endParaRPr lang="he-IL" alt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he-IL" altLang="en-US" b="1" dirty="0">
                <a:solidFill>
                  <a:srgbClr val="CC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השרשרות יכולות להיות מפותלות בפיתולים שונים אקראיים.</a:t>
            </a:r>
          </a:p>
          <a:p>
            <a:pPr eaLnBrk="1" hangingPunct="1">
              <a:lnSpc>
                <a:spcPct val="90000"/>
              </a:lnSpc>
            </a:pPr>
            <a:r>
              <a:rPr lang="he-IL" altLang="en-US" b="1" dirty="0">
                <a:latin typeface="David" panose="020E0502060401010101" pitchFamily="34" charset="-79"/>
                <a:cs typeface="David" panose="020E0502060401010101" pitchFamily="34" charset="-79"/>
              </a:rPr>
              <a:t>מולקולות הפולימר מתקפלות בצורות שונות. מולקולה אחת לא "רואה" אף פעם בשלמות את המולקולות שלידה.</a:t>
            </a:r>
          </a:p>
          <a:p>
            <a:pPr eaLnBrk="1" hangingPunct="1">
              <a:lnSpc>
                <a:spcPct val="90000"/>
              </a:lnSpc>
            </a:pPr>
            <a:r>
              <a:rPr lang="he-IL" altLang="en-US" b="1" dirty="0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לפולימרים מסות </a:t>
            </a:r>
            <a:r>
              <a:rPr lang="he-IL" altLang="en-US" b="1" dirty="0" err="1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מולריות</a:t>
            </a:r>
            <a:r>
              <a:rPr lang="he-IL" altLang="en-US" b="1" dirty="0">
                <a:solidFill>
                  <a:srgbClr val="99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גבוהות. יכולות להגיע למיליוני גרם למול.</a:t>
            </a:r>
            <a:endParaRPr lang="he-IL" alt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he-IL" altLang="en-US" b="1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לשרשרות באותו פולימר אורכים שונים.</a:t>
            </a:r>
            <a:endParaRPr lang="he-IL" alt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he-IL" altLang="en-US" b="1" dirty="0">
                <a:latin typeface="David" panose="020E0502060401010101" pitchFamily="34" charset="-79"/>
                <a:cs typeface="David" panose="020E0502060401010101" pitchFamily="34" charset="-79"/>
              </a:rPr>
              <a:t>צורת רישום של נוסחת פולימר:  </a:t>
            </a:r>
            <a:br>
              <a:rPr lang="he-IL" alt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en-US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grpSp>
        <p:nvGrpSpPr>
          <p:cNvPr id="2" name="Group 4" descr="יחידה חוזרת">
            <a:extLst>
              <a:ext uri="{FF2B5EF4-FFF2-40B4-BE49-F238E27FC236}">
                <a16:creationId xmlns:a16="http://schemas.microsoft.com/office/drawing/2014/main" id="{5E70E8C7-5A1C-5F41-7E26-4888081B1E99}"/>
              </a:ext>
            </a:extLst>
          </p:cNvPr>
          <p:cNvGrpSpPr>
            <a:grpSpLocks/>
          </p:cNvGrpSpPr>
          <p:nvPr/>
        </p:nvGrpSpPr>
        <p:grpSpPr bwMode="auto">
          <a:xfrm>
            <a:off x="635000" y="5711825"/>
            <a:ext cx="2590800" cy="900113"/>
            <a:chOff x="912" y="3552"/>
            <a:chExt cx="1632" cy="567"/>
          </a:xfrm>
        </p:grpSpPr>
        <p:sp>
          <p:nvSpPr>
            <p:cNvPr id="6149" name="Text Box 5">
              <a:extLst>
                <a:ext uri="{FF2B5EF4-FFF2-40B4-BE49-F238E27FC236}">
                  <a16:creationId xmlns:a16="http://schemas.microsoft.com/office/drawing/2014/main" id="{0A4D74E3-794A-B417-8813-32710F562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552"/>
              <a:ext cx="16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/>
                <a:t>[-CH</a:t>
              </a:r>
              <a:r>
                <a:rPr lang="en-US" altLang="en-US" sz="3200" baseline="-25000"/>
                <a:t>2</a:t>
              </a:r>
              <a:r>
                <a:rPr lang="en-US" altLang="en-US" sz="3200"/>
                <a:t>-CH</a:t>
              </a:r>
              <a:r>
                <a:rPr lang="en-US" altLang="en-US" sz="3200" baseline="-25000"/>
                <a:t>2</a:t>
              </a:r>
              <a:r>
                <a:rPr lang="en-US" altLang="en-US" sz="3200"/>
                <a:t>-]</a:t>
              </a:r>
              <a:r>
                <a:rPr lang="en-US" altLang="en-US" sz="3200" baseline="-25000"/>
                <a:t>n</a:t>
              </a:r>
              <a:endParaRPr lang="en-US" altLang="en-US" sz="3200"/>
            </a:p>
          </p:txBody>
        </p:sp>
        <p:sp>
          <p:nvSpPr>
            <p:cNvPr id="6150" name="Text Box 6">
              <a:extLst>
                <a:ext uri="{FF2B5EF4-FFF2-40B4-BE49-F238E27FC236}">
                  <a16:creationId xmlns:a16="http://schemas.microsoft.com/office/drawing/2014/main" id="{7313B70F-D120-3D32-B8AB-614545CD4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888"/>
              <a:ext cx="10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 altLang="en-US" sz="1800">
                  <a:cs typeface="David" panose="020E0502060401010101" pitchFamily="34" charset="-79"/>
                </a:rPr>
                <a:t>יחידה חוזרת</a:t>
              </a:r>
            </a:p>
          </p:txBody>
        </p:sp>
      </p:grp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WordArt 12">
            <a:extLst>
              <a:ext uri="{FF2B5EF4-FFF2-40B4-BE49-F238E27FC236}">
                <a16:creationId xmlns:a16="http://schemas.microsoft.com/office/drawing/2014/main" id="{69A70F46-D9DD-6F68-2658-CDC06B69FBAE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6705600" y="304800"/>
            <a:ext cx="1323975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פרק ב: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8" name="Text Box 14">
            <a:extLst>
              <a:ext uri="{FF2B5EF4-FFF2-40B4-BE49-F238E27FC236}">
                <a16:creationId xmlns:a16="http://schemas.microsoft.com/office/drawing/2014/main" id="{927635C1-E4F5-1C3B-9EF7-4D2A0C411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800"/>
            <a:ext cx="541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700" b="1" dirty="0">
                <a:cs typeface="Guttman Yad-Brush" panose="02010401010101010101" pitchFamily="2" charset="-79"/>
              </a:rPr>
              <a:t>עוסק במבנה השרשרת הבודדת</a:t>
            </a:r>
          </a:p>
        </p:txBody>
      </p:sp>
      <p:sp>
        <p:nvSpPr>
          <p:cNvPr id="7170" name="WordArt 2">
            <a:extLst>
              <a:ext uri="{FF2B5EF4-FFF2-40B4-BE49-F238E27FC236}">
                <a16:creationId xmlns:a16="http://schemas.microsoft.com/office/drawing/2014/main" id="{020C5E2F-5930-0899-DFE3-E0DD624C8A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892175"/>
            <a:ext cx="4876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תהליכי פילמור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7" name="Text Box 13">
            <a:extLst>
              <a:ext uri="{FF2B5EF4-FFF2-40B4-BE49-F238E27FC236}">
                <a16:creationId xmlns:a16="http://schemas.microsoft.com/office/drawing/2014/main" id="{46E1F6FB-97D9-040B-23EC-020700646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38288"/>
            <a:ext cx="83597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 b="1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בתהליך </a:t>
            </a:r>
            <a:r>
              <a:rPr lang="he-IL" altLang="en-US" sz="2800" b="1" dirty="0" err="1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הפילמור</a:t>
            </a:r>
            <a:r>
              <a:rPr lang="he-IL" altLang="en-US" sz="2800" b="1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מתחברות מולקולות קטנות (של </a:t>
            </a:r>
            <a:r>
              <a:rPr lang="he-IL" altLang="en-US" sz="2800" b="1" dirty="0" err="1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מונומרים</a:t>
            </a:r>
            <a:r>
              <a:rPr lang="he-IL" altLang="en-US" sz="2800" b="1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 אחת לשנייה.</a:t>
            </a:r>
          </a:p>
        </p:txBody>
      </p:sp>
      <p:sp>
        <p:nvSpPr>
          <p:cNvPr id="7171" name="AutoShape 3">
            <a:extLst>
              <a:ext uri="{FF2B5EF4-FFF2-40B4-BE49-F238E27FC236}">
                <a16:creationId xmlns:a16="http://schemas.microsoft.com/office/drawing/2014/main" id="{F6E6B57B-93F9-3A07-5F69-1467C2020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13273910">
            <a:off x="3733800" y="1919288"/>
            <a:ext cx="1598613" cy="13573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412 w 21600"/>
              <a:gd name="T25" fmla="*/ 14721 h 21600"/>
              <a:gd name="T26" fmla="*/ 17175 w 21600"/>
              <a:gd name="T27" fmla="*/ 1717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948" y="0"/>
                </a:moveTo>
                <a:lnTo>
                  <a:pt x="10296" y="6505"/>
                </a:lnTo>
                <a:lnTo>
                  <a:pt x="14721" y="6505"/>
                </a:lnTo>
                <a:lnTo>
                  <a:pt x="14721" y="14721"/>
                </a:lnTo>
                <a:lnTo>
                  <a:pt x="6505" y="14721"/>
                </a:lnTo>
                <a:lnTo>
                  <a:pt x="6505" y="10296"/>
                </a:lnTo>
                <a:lnTo>
                  <a:pt x="0" y="15948"/>
                </a:lnTo>
                <a:lnTo>
                  <a:pt x="6505" y="21600"/>
                </a:lnTo>
                <a:lnTo>
                  <a:pt x="6505" y="17175"/>
                </a:lnTo>
                <a:lnTo>
                  <a:pt x="17175" y="17175"/>
                </a:lnTo>
                <a:lnTo>
                  <a:pt x="17175" y="6505"/>
                </a:lnTo>
                <a:lnTo>
                  <a:pt x="21600" y="6505"/>
                </a:lnTo>
                <a:lnTo>
                  <a:pt x="15948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Text Box 10">
            <a:extLst>
              <a:ext uri="{FF2B5EF4-FFF2-40B4-BE49-F238E27FC236}">
                <a16:creationId xmlns:a16="http://schemas.microsoft.com/office/drawing/2014/main" id="{C6B6C989-E3EE-0A4D-E3BD-1E4C9C845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590800"/>
            <a:ext cx="1676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altLang="en-US" sz="3600" b="1">
                <a:latin typeface="David" panose="020E0502060401010101" pitchFamily="34" charset="-79"/>
                <a:cs typeface="David" panose="020E0502060401010101" pitchFamily="34" charset="-79"/>
              </a:rPr>
              <a:t>סיפוח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56BF222A-5E5C-8772-A72F-028A199CA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119563"/>
            <a:ext cx="3371850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b="1">
                <a:latin typeface="David" panose="020E0502060401010101" pitchFamily="34" charset="-79"/>
                <a:cs typeface="David" panose="020E0502060401010101" pitchFamily="34" charset="-79"/>
              </a:rPr>
              <a:t>בכל מולקולה של מונומר יש קשר כפול. הפילמור מתרחש על ידי סיפוח: פתיחת קשרים כפולים ויצירת קשרים קוולנטיים יחידים בין יחידות חוזרות.</a:t>
            </a:r>
          </a:p>
        </p:txBody>
      </p:sp>
      <p:sp>
        <p:nvSpPr>
          <p:cNvPr id="7181" name="Text Box 7">
            <a:extLst>
              <a:ext uri="{FF2B5EF4-FFF2-40B4-BE49-F238E27FC236}">
                <a16:creationId xmlns:a16="http://schemas.microsoft.com/office/drawing/2014/main" id="{277856EB-92CD-0FA1-5647-867CBB850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535238"/>
            <a:ext cx="1447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altLang="en-US" sz="3600" b="1">
                <a:latin typeface="David" panose="020E0502060401010101" pitchFamily="34" charset="-79"/>
                <a:cs typeface="David" panose="020E0502060401010101" pitchFamily="34" charset="-79"/>
              </a:rPr>
              <a:t>דחיסה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18115F89-235C-D8C0-99DF-3249800A0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4114800"/>
            <a:ext cx="3810000" cy="1938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b="1">
                <a:latin typeface="David" panose="020E0502060401010101" pitchFamily="34" charset="-79"/>
                <a:cs typeface="David" panose="020E0502060401010101" pitchFamily="34" charset="-79"/>
              </a:rPr>
              <a:t>לכל מולקולה של מונומרים יש שתי קבוצות פונקציונליות.                   הפילמור מתרחש בתגובת דחיסה: תוך יציאת מולקולות קטנות.</a:t>
            </a:r>
          </a:p>
        </p:txBody>
      </p:sp>
      <p:sp>
        <p:nvSpPr>
          <p:cNvPr id="7182" name="AutoShape 8">
            <a:extLst>
              <a:ext uri="{FF2B5EF4-FFF2-40B4-BE49-F238E27FC236}">
                <a16:creationId xmlns:a16="http://schemas.microsoft.com/office/drawing/2014/main" id="{9385AD9D-5477-DC23-83DD-4FA892FEC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352801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180" name="AutoShape 11">
            <a:extLst>
              <a:ext uri="{FF2B5EF4-FFF2-40B4-BE49-F238E27FC236}">
                <a16:creationId xmlns:a16="http://schemas.microsoft.com/office/drawing/2014/main" id="{A71118A8-B980-0A67-76B6-3EB3210FB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4290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פתיחת קשר כפול להתחלת פילמור">
            <a:extLst>
              <a:ext uri="{FF2B5EF4-FFF2-40B4-BE49-F238E27FC236}">
                <a16:creationId xmlns:a16="http://schemas.microsoft.com/office/drawing/2014/main" id="{4E04C2BA-5EC1-138B-754C-FE90BC5B1DE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743200"/>
            <a:ext cx="1295400" cy="579438"/>
            <a:chOff x="672" y="1488"/>
            <a:chExt cx="816" cy="365"/>
          </a:xfrm>
        </p:grpSpPr>
        <p:sp>
          <p:nvSpPr>
            <p:cNvPr id="8258" name="Text Box 3">
              <a:extLst>
                <a:ext uri="{FF2B5EF4-FFF2-40B4-BE49-F238E27FC236}">
                  <a16:creationId xmlns:a16="http://schemas.microsoft.com/office/drawing/2014/main" id="{7B018973-6FD4-4B2C-0506-630EF44A2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488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 b="1"/>
                <a:t>C</a:t>
              </a:r>
            </a:p>
          </p:txBody>
        </p:sp>
        <p:sp>
          <p:nvSpPr>
            <p:cNvPr id="8259" name="Line 4">
              <a:extLst>
                <a:ext uri="{FF2B5EF4-FFF2-40B4-BE49-F238E27FC236}">
                  <a16:creationId xmlns:a16="http://schemas.microsoft.com/office/drawing/2014/main" id="{D9610064-01B5-B969-20FE-850DD7A1F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632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0" name="Oval 5">
              <a:extLst>
                <a:ext uri="{FF2B5EF4-FFF2-40B4-BE49-F238E27FC236}">
                  <a16:creationId xmlns:a16="http://schemas.microsoft.com/office/drawing/2014/main" id="{FC8C577C-2103-DA73-F7F1-B322D0656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536"/>
              <a:ext cx="48" cy="48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61" name="Oval 6">
              <a:extLst>
                <a:ext uri="{FF2B5EF4-FFF2-40B4-BE49-F238E27FC236}">
                  <a16:creationId xmlns:a16="http://schemas.microsoft.com/office/drawing/2014/main" id="{EBDE03EB-8EAD-A8B6-AC5C-A07EE22E6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536"/>
              <a:ext cx="48" cy="48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62" name="Text Box 7">
              <a:extLst>
                <a:ext uri="{FF2B5EF4-FFF2-40B4-BE49-F238E27FC236}">
                  <a16:creationId xmlns:a16="http://schemas.microsoft.com/office/drawing/2014/main" id="{A8AE00C2-42F5-9A7F-FBA3-8FCC2B80F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488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 b="1"/>
                <a:t>C</a:t>
              </a:r>
            </a:p>
          </p:txBody>
        </p:sp>
        <p:sp>
          <p:nvSpPr>
            <p:cNvPr id="8263" name="Line 8">
              <a:extLst>
                <a:ext uri="{FF2B5EF4-FFF2-40B4-BE49-F238E27FC236}">
                  <a16:creationId xmlns:a16="http://schemas.microsoft.com/office/drawing/2014/main" id="{33D32091-40F4-243C-C2DF-39394B368D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1488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4" name="Line 9">
              <a:extLst>
                <a:ext uri="{FF2B5EF4-FFF2-40B4-BE49-F238E27FC236}">
                  <a16:creationId xmlns:a16="http://schemas.microsoft.com/office/drawing/2014/main" id="{092222DE-61AA-82B9-FB55-CB47F1DDD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728"/>
              <a:ext cx="9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10">
              <a:extLst>
                <a:ext uri="{FF2B5EF4-FFF2-40B4-BE49-F238E27FC236}">
                  <a16:creationId xmlns:a16="http://schemas.microsoft.com/office/drawing/2014/main" id="{7B6FC53D-AB65-ED2E-02FE-410C5ABF9C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488"/>
              <a:ext cx="14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1">
              <a:extLst>
                <a:ext uri="{FF2B5EF4-FFF2-40B4-BE49-F238E27FC236}">
                  <a16:creationId xmlns:a16="http://schemas.microsoft.com/office/drawing/2014/main" id="{95DDC577-2DDF-5F8B-E04F-6974959581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1728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4" name="AutoShape 12" descr="חץ">
            <a:extLst>
              <a:ext uri="{FF2B5EF4-FFF2-40B4-BE49-F238E27FC236}">
                <a16:creationId xmlns:a16="http://schemas.microsoft.com/office/drawing/2014/main" id="{26243E36-A80D-195E-5FC1-C8486E98F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048" y="2466197"/>
            <a:ext cx="990600" cy="304800"/>
          </a:xfrm>
          <a:prstGeom prst="curvedDownArrow">
            <a:avLst>
              <a:gd name="adj1" fmla="val 55837"/>
              <a:gd name="adj2" fmla="val 12083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AutoShape 13" descr="חץ">
            <a:extLst>
              <a:ext uri="{FF2B5EF4-FFF2-40B4-BE49-F238E27FC236}">
                <a16:creationId xmlns:a16="http://schemas.microsoft.com/office/drawing/2014/main" id="{DE7AEC09-F862-E318-FE4D-9B405AB4C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464" y="3465512"/>
            <a:ext cx="990600" cy="304800"/>
          </a:xfrm>
          <a:prstGeom prst="curvedDownArrow">
            <a:avLst>
              <a:gd name="adj1" fmla="val 55837"/>
              <a:gd name="adj2" fmla="val 12083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6" name="AutoShape 14" descr="חץ">
            <a:extLst>
              <a:ext uri="{FF2B5EF4-FFF2-40B4-BE49-F238E27FC236}">
                <a16:creationId xmlns:a16="http://schemas.microsoft.com/office/drawing/2014/main" id="{7948B8B2-1A57-F5A3-94EB-810B4723F526}"/>
              </a:ext>
            </a:extLst>
          </p:cNvPr>
          <p:cNvSpPr>
            <a:spLocks noChangeArrowheads="1"/>
          </p:cNvSpPr>
          <p:nvPr/>
        </p:nvSpPr>
        <p:spPr bwMode="auto">
          <a:xfrm rot="10269042">
            <a:off x="1381606" y="2432786"/>
            <a:ext cx="914400" cy="381000"/>
          </a:xfrm>
          <a:prstGeom prst="curvedUpArrow">
            <a:avLst>
              <a:gd name="adj1" fmla="val 48000"/>
              <a:gd name="adj2" fmla="val 9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7" name="AutoShape 15" descr="חץ">
            <a:extLst>
              <a:ext uri="{FF2B5EF4-FFF2-40B4-BE49-F238E27FC236}">
                <a16:creationId xmlns:a16="http://schemas.microsoft.com/office/drawing/2014/main" id="{AC2C0BC4-1FA7-A479-8A71-40CA8C661010}"/>
              </a:ext>
            </a:extLst>
          </p:cNvPr>
          <p:cNvSpPr>
            <a:spLocks noChangeArrowheads="1"/>
          </p:cNvSpPr>
          <p:nvPr/>
        </p:nvSpPr>
        <p:spPr bwMode="auto">
          <a:xfrm rot="10269042">
            <a:off x="3105150" y="3449525"/>
            <a:ext cx="914400" cy="381000"/>
          </a:xfrm>
          <a:prstGeom prst="curvedUpArrow">
            <a:avLst>
              <a:gd name="adj1" fmla="val 48000"/>
              <a:gd name="adj2" fmla="val 9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9" name="AutoShape 17" descr="חץ">
            <a:extLst>
              <a:ext uri="{FF2B5EF4-FFF2-40B4-BE49-F238E27FC236}">
                <a16:creationId xmlns:a16="http://schemas.microsoft.com/office/drawing/2014/main" id="{1B9DF537-2389-18F0-B93E-1BCF74FF3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181600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783BCFB6-91F7-61F6-65E4-BF7824C4A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24525"/>
            <a:ext cx="8382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300" b="1">
                <a:cs typeface="Guttman Yad-Brush" panose="02010401010101010101" pitchFamily="2" charset="-79"/>
              </a:rPr>
              <a:t>מולקולות המונומר בעלות קשרים כפולים מסתפחות זו לזו לקבלת מולקולות ארוכות - שרשרות</a:t>
            </a:r>
          </a:p>
        </p:txBody>
      </p:sp>
      <p:sp>
        <p:nvSpPr>
          <p:cNvPr id="8211" name="Rectangle 19">
            <a:extLst>
              <a:ext uri="{FF2B5EF4-FFF2-40B4-BE49-F238E27FC236}">
                <a16:creationId xmlns:a16="http://schemas.microsoft.com/office/drawing/2014/main" id="{C39C86A1-8F45-22C3-2CF1-793051A16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473200"/>
            <a:ext cx="3141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l" rtl="0"/>
            <a:r>
              <a:rPr lang="en-US" altLang="en-US" sz="3200"/>
              <a:t>RO-OR </a:t>
            </a:r>
            <a:r>
              <a:rPr lang="en-US" altLang="en-US" sz="3600" b="1">
                <a:sym typeface="Wingdings" panose="05000000000000000000" pitchFamily="2" charset="2"/>
              </a:rPr>
              <a:t>2RO*</a:t>
            </a:r>
          </a:p>
        </p:txBody>
      </p:sp>
      <p:sp>
        <p:nvSpPr>
          <p:cNvPr id="8212" name="Rectangle 20">
            <a:extLst>
              <a:ext uri="{FF2B5EF4-FFF2-40B4-BE49-F238E27FC236}">
                <a16:creationId xmlns:a16="http://schemas.microsoft.com/office/drawing/2014/main" id="{E54AF0BF-0D01-A35E-B2CE-5C4485B05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667000"/>
            <a:ext cx="109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l" rtl="0"/>
            <a:r>
              <a:rPr lang="en-US" altLang="en-US" sz="3600" b="1">
                <a:sym typeface="Wingdings" panose="05000000000000000000" pitchFamily="2" charset="2"/>
              </a:rPr>
              <a:t>RO*</a:t>
            </a:r>
          </a:p>
        </p:txBody>
      </p:sp>
      <p:grpSp>
        <p:nvGrpSpPr>
          <p:cNvPr id="3" name="Group 21" descr="יצירת רדיקל להמשך פילמור">
            <a:extLst>
              <a:ext uri="{FF2B5EF4-FFF2-40B4-BE49-F238E27FC236}">
                <a16:creationId xmlns:a16="http://schemas.microsoft.com/office/drawing/2014/main" id="{074DE7AE-6BD4-BDE7-5556-50B1043FDC6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657600"/>
            <a:ext cx="3124200" cy="609600"/>
            <a:chOff x="912" y="2592"/>
            <a:chExt cx="1968" cy="384"/>
          </a:xfrm>
        </p:grpSpPr>
        <p:sp>
          <p:nvSpPr>
            <p:cNvPr id="8249" name="Text Box 22">
              <a:extLst>
                <a:ext uri="{FF2B5EF4-FFF2-40B4-BE49-F238E27FC236}">
                  <a16:creationId xmlns:a16="http://schemas.microsoft.com/office/drawing/2014/main" id="{D0BAE578-2D86-5B22-A81C-725682997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592"/>
              <a:ext cx="5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 b="1"/>
                <a:t>RO</a:t>
              </a:r>
            </a:p>
          </p:txBody>
        </p:sp>
        <p:sp>
          <p:nvSpPr>
            <p:cNvPr id="8250" name="Text Box 23">
              <a:extLst>
                <a:ext uri="{FF2B5EF4-FFF2-40B4-BE49-F238E27FC236}">
                  <a16:creationId xmlns:a16="http://schemas.microsoft.com/office/drawing/2014/main" id="{80F5E021-A652-8900-2DAA-4A9B5E160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2611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 b="1"/>
                <a:t>C</a:t>
              </a:r>
            </a:p>
          </p:txBody>
        </p:sp>
        <p:sp>
          <p:nvSpPr>
            <p:cNvPr id="8251" name="Line 24">
              <a:extLst>
                <a:ext uri="{FF2B5EF4-FFF2-40B4-BE49-F238E27FC236}">
                  <a16:creationId xmlns:a16="http://schemas.microsoft.com/office/drawing/2014/main" id="{359FD407-CE4F-88D8-13E1-802EDE529F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755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25">
              <a:extLst>
                <a:ext uri="{FF2B5EF4-FFF2-40B4-BE49-F238E27FC236}">
                  <a16:creationId xmlns:a16="http://schemas.microsoft.com/office/drawing/2014/main" id="{3EEC8959-B6A6-2833-0885-0F23367E83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2611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26">
              <a:extLst>
                <a:ext uri="{FF2B5EF4-FFF2-40B4-BE49-F238E27FC236}">
                  <a16:creationId xmlns:a16="http://schemas.microsoft.com/office/drawing/2014/main" id="{1E6254D3-01F3-D171-8BAF-93D89B4709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851"/>
              <a:ext cx="9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4" name="Line 27">
              <a:extLst>
                <a:ext uri="{FF2B5EF4-FFF2-40B4-BE49-F238E27FC236}">
                  <a16:creationId xmlns:a16="http://schemas.microsoft.com/office/drawing/2014/main" id="{317B1365-1B98-9FF3-C281-1E87DE33F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611"/>
              <a:ext cx="14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5" name="Line 28">
              <a:extLst>
                <a:ext uri="{FF2B5EF4-FFF2-40B4-BE49-F238E27FC236}">
                  <a16:creationId xmlns:a16="http://schemas.microsoft.com/office/drawing/2014/main" id="{D6ABD147-D0ED-95CA-8962-7B866679E1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2851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6" name="Text Box 29">
              <a:extLst>
                <a:ext uri="{FF2B5EF4-FFF2-40B4-BE49-F238E27FC236}">
                  <a16:creationId xmlns:a16="http://schemas.microsoft.com/office/drawing/2014/main" id="{EA967E11-4EFA-C99F-D0F8-06BEB3F4C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611"/>
              <a:ext cx="5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 b="1"/>
                <a:t>C*</a:t>
              </a:r>
            </a:p>
          </p:txBody>
        </p:sp>
        <p:sp>
          <p:nvSpPr>
            <p:cNvPr id="8257" name="Line 30">
              <a:extLst>
                <a:ext uri="{FF2B5EF4-FFF2-40B4-BE49-F238E27FC236}">
                  <a16:creationId xmlns:a16="http://schemas.microsoft.com/office/drawing/2014/main" id="{5B54B4A1-E45E-BDE9-CAD1-04541FFB7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755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1" descr="רדיקל להמשך פילמור">
            <a:extLst>
              <a:ext uri="{FF2B5EF4-FFF2-40B4-BE49-F238E27FC236}">
                <a16:creationId xmlns:a16="http://schemas.microsoft.com/office/drawing/2014/main" id="{61938072-AB31-7A14-5284-C99FD07FBFA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572000"/>
            <a:ext cx="4648200" cy="609600"/>
            <a:chOff x="384" y="2880"/>
            <a:chExt cx="2928" cy="384"/>
          </a:xfrm>
        </p:grpSpPr>
        <p:sp>
          <p:nvSpPr>
            <p:cNvPr id="8231" name="Line 32">
              <a:extLst>
                <a:ext uri="{FF2B5EF4-FFF2-40B4-BE49-F238E27FC236}">
                  <a16:creationId xmlns:a16="http://schemas.microsoft.com/office/drawing/2014/main" id="{55D07050-353B-C62A-C452-CF2DF46045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0" y="306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Text Box 33">
              <a:extLst>
                <a:ext uri="{FF2B5EF4-FFF2-40B4-BE49-F238E27FC236}">
                  <a16:creationId xmlns:a16="http://schemas.microsoft.com/office/drawing/2014/main" id="{7307AA8D-9A40-910F-2BF5-BA0B0F20EF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899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 b="1"/>
                <a:t>C</a:t>
              </a:r>
            </a:p>
          </p:txBody>
        </p:sp>
        <p:sp>
          <p:nvSpPr>
            <p:cNvPr id="8233" name="Line 34">
              <a:extLst>
                <a:ext uri="{FF2B5EF4-FFF2-40B4-BE49-F238E27FC236}">
                  <a16:creationId xmlns:a16="http://schemas.microsoft.com/office/drawing/2014/main" id="{B0654E24-81E7-7CC4-ED32-EFBD23694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043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Text Box 35">
              <a:extLst>
                <a:ext uri="{FF2B5EF4-FFF2-40B4-BE49-F238E27FC236}">
                  <a16:creationId xmlns:a16="http://schemas.microsoft.com/office/drawing/2014/main" id="{A7FF1138-F39F-9887-7EAF-C44F8076C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899"/>
              <a:ext cx="5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 b="1"/>
                <a:t>C*</a:t>
              </a:r>
            </a:p>
          </p:txBody>
        </p:sp>
        <p:sp>
          <p:nvSpPr>
            <p:cNvPr id="8235" name="Line 36">
              <a:extLst>
                <a:ext uri="{FF2B5EF4-FFF2-40B4-BE49-F238E27FC236}">
                  <a16:creationId xmlns:a16="http://schemas.microsoft.com/office/drawing/2014/main" id="{8732984D-82BB-05CC-7171-C1CE23EE4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6" y="2899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6" name="Line 37">
              <a:extLst>
                <a:ext uri="{FF2B5EF4-FFF2-40B4-BE49-F238E27FC236}">
                  <a16:creationId xmlns:a16="http://schemas.microsoft.com/office/drawing/2014/main" id="{8335DA8A-6C58-074A-07ED-EF0DE87F0A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39"/>
              <a:ext cx="9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7" name="Line 38">
              <a:extLst>
                <a:ext uri="{FF2B5EF4-FFF2-40B4-BE49-F238E27FC236}">
                  <a16:creationId xmlns:a16="http://schemas.microsoft.com/office/drawing/2014/main" id="{1AB1780F-067C-2E74-625E-FF0454D75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899"/>
              <a:ext cx="14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Line 39">
              <a:extLst>
                <a:ext uri="{FF2B5EF4-FFF2-40B4-BE49-F238E27FC236}">
                  <a16:creationId xmlns:a16="http://schemas.microsoft.com/office/drawing/2014/main" id="{789D69CA-C6A8-5B13-0E21-E3AE401E1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3139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39" name="Group 40">
              <a:extLst>
                <a:ext uri="{FF2B5EF4-FFF2-40B4-BE49-F238E27FC236}">
                  <a16:creationId xmlns:a16="http://schemas.microsoft.com/office/drawing/2014/main" id="{22E98D1A-AB73-A9D9-EC51-028755EF2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2880"/>
              <a:ext cx="1968" cy="384"/>
              <a:chOff x="912" y="2592"/>
              <a:chExt cx="1968" cy="384"/>
            </a:xfrm>
          </p:grpSpPr>
          <p:sp>
            <p:nvSpPr>
              <p:cNvPr id="8240" name="Text Box 41">
                <a:extLst>
                  <a:ext uri="{FF2B5EF4-FFF2-40B4-BE49-F238E27FC236}">
                    <a16:creationId xmlns:a16="http://schemas.microsoft.com/office/drawing/2014/main" id="{FB6F54FF-60AA-70F1-6F08-D65F89DEE6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" y="2592"/>
                <a:ext cx="576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RO</a:t>
                </a:r>
              </a:p>
            </p:txBody>
          </p:sp>
          <p:sp>
            <p:nvSpPr>
              <p:cNvPr id="8241" name="Text Box 42">
                <a:extLst>
                  <a:ext uri="{FF2B5EF4-FFF2-40B4-BE49-F238E27FC236}">
                    <a16:creationId xmlns:a16="http://schemas.microsoft.com/office/drawing/2014/main" id="{F143BF49-931A-A456-4AD2-E761069EFE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2611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8242" name="Line 43">
                <a:extLst>
                  <a:ext uri="{FF2B5EF4-FFF2-40B4-BE49-F238E27FC236}">
                    <a16:creationId xmlns:a16="http://schemas.microsoft.com/office/drawing/2014/main" id="{00D8ABDF-43A8-0BC7-14D2-26B1B6D787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755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3" name="Line 44">
                <a:extLst>
                  <a:ext uri="{FF2B5EF4-FFF2-40B4-BE49-F238E27FC236}">
                    <a16:creationId xmlns:a16="http://schemas.microsoft.com/office/drawing/2014/main" id="{51F93E25-6FBB-EF3B-A979-5E5FE949B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4" y="2611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4" name="Line 45">
                <a:extLst>
                  <a:ext uri="{FF2B5EF4-FFF2-40B4-BE49-F238E27FC236}">
                    <a16:creationId xmlns:a16="http://schemas.microsoft.com/office/drawing/2014/main" id="{72DC0550-FF9D-A08A-97D4-5FFF9AC9A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851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5" name="Line 46">
                <a:extLst>
                  <a:ext uri="{FF2B5EF4-FFF2-40B4-BE49-F238E27FC236}">
                    <a16:creationId xmlns:a16="http://schemas.microsoft.com/office/drawing/2014/main" id="{52176E0A-15BD-783D-A2FD-F55B0E029A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611"/>
                <a:ext cx="14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6" name="Line 47">
                <a:extLst>
                  <a:ext uri="{FF2B5EF4-FFF2-40B4-BE49-F238E27FC236}">
                    <a16:creationId xmlns:a16="http://schemas.microsoft.com/office/drawing/2014/main" id="{9D583ED3-927E-49F3-3518-7A95B2F35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0" y="2851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7" name="Text Box 48">
                <a:extLst>
                  <a:ext uri="{FF2B5EF4-FFF2-40B4-BE49-F238E27FC236}">
                    <a16:creationId xmlns:a16="http://schemas.microsoft.com/office/drawing/2014/main" id="{E4C7965A-E88D-9311-E159-AAE9CB0449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2611"/>
                <a:ext cx="576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8248" name="Line 49">
                <a:extLst>
                  <a:ext uri="{FF2B5EF4-FFF2-40B4-BE49-F238E27FC236}">
                    <a16:creationId xmlns:a16="http://schemas.microsoft.com/office/drawing/2014/main" id="{BB33FF35-C613-86E5-6496-43B54E8E2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755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50" descr="פתיחת קשר כפול להתחלת פילמור">
            <a:extLst>
              <a:ext uri="{FF2B5EF4-FFF2-40B4-BE49-F238E27FC236}">
                <a16:creationId xmlns:a16="http://schemas.microsoft.com/office/drawing/2014/main" id="{F80ADFA9-67A8-E214-F382-8E1A42EFCEEC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602163"/>
            <a:ext cx="1295400" cy="579437"/>
            <a:chOff x="672" y="1488"/>
            <a:chExt cx="816" cy="365"/>
          </a:xfrm>
        </p:grpSpPr>
        <p:sp>
          <p:nvSpPr>
            <p:cNvPr id="8222" name="Text Box 51">
              <a:extLst>
                <a:ext uri="{FF2B5EF4-FFF2-40B4-BE49-F238E27FC236}">
                  <a16:creationId xmlns:a16="http://schemas.microsoft.com/office/drawing/2014/main" id="{0B633C70-F5D4-A2B6-1962-C4A6851398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488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 b="1"/>
                <a:t>C</a:t>
              </a:r>
            </a:p>
          </p:txBody>
        </p:sp>
        <p:sp>
          <p:nvSpPr>
            <p:cNvPr id="8223" name="Line 52">
              <a:extLst>
                <a:ext uri="{FF2B5EF4-FFF2-40B4-BE49-F238E27FC236}">
                  <a16:creationId xmlns:a16="http://schemas.microsoft.com/office/drawing/2014/main" id="{AEFE74F7-D805-EF46-584F-28D61248E4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632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Oval 53">
              <a:extLst>
                <a:ext uri="{FF2B5EF4-FFF2-40B4-BE49-F238E27FC236}">
                  <a16:creationId xmlns:a16="http://schemas.microsoft.com/office/drawing/2014/main" id="{0C864B70-D64A-8172-3A46-16A1ECEDC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536"/>
              <a:ext cx="48" cy="48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5" name="Oval 54">
              <a:extLst>
                <a:ext uri="{FF2B5EF4-FFF2-40B4-BE49-F238E27FC236}">
                  <a16:creationId xmlns:a16="http://schemas.microsoft.com/office/drawing/2014/main" id="{0A0DBEDC-E228-01E2-4D05-908870A11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536"/>
              <a:ext cx="48" cy="48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6" name="Text Box 55">
              <a:extLst>
                <a:ext uri="{FF2B5EF4-FFF2-40B4-BE49-F238E27FC236}">
                  <a16:creationId xmlns:a16="http://schemas.microsoft.com/office/drawing/2014/main" id="{2A6B789E-5A42-1946-43C5-253D47B95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488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 b="1"/>
                <a:t>C</a:t>
              </a:r>
            </a:p>
          </p:txBody>
        </p:sp>
        <p:sp>
          <p:nvSpPr>
            <p:cNvPr id="8227" name="Line 56">
              <a:extLst>
                <a:ext uri="{FF2B5EF4-FFF2-40B4-BE49-F238E27FC236}">
                  <a16:creationId xmlns:a16="http://schemas.microsoft.com/office/drawing/2014/main" id="{B3D46596-32D7-2820-45D2-48AE37F904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1488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Line 57">
              <a:extLst>
                <a:ext uri="{FF2B5EF4-FFF2-40B4-BE49-F238E27FC236}">
                  <a16:creationId xmlns:a16="http://schemas.microsoft.com/office/drawing/2014/main" id="{AA15FDD5-A42D-88FA-E6C5-EC608FB61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728"/>
              <a:ext cx="9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9" name="Line 58">
              <a:extLst>
                <a:ext uri="{FF2B5EF4-FFF2-40B4-BE49-F238E27FC236}">
                  <a16:creationId xmlns:a16="http://schemas.microsoft.com/office/drawing/2014/main" id="{8F179823-F8C1-EC7F-68F5-456BD65CB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488"/>
              <a:ext cx="14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Line 59">
              <a:extLst>
                <a:ext uri="{FF2B5EF4-FFF2-40B4-BE49-F238E27FC236}">
                  <a16:creationId xmlns:a16="http://schemas.microsoft.com/office/drawing/2014/main" id="{BCF84475-3365-8C98-CFCE-A61EE2EE70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1728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52" name="AutoShape 60" descr="חץ">
            <a:extLst>
              <a:ext uri="{FF2B5EF4-FFF2-40B4-BE49-F238E27FC236}">
                <a16:creationId xmlns:a16="http://schemas.microsoft.com/office/drawing/2014/main" id="{932EB607-4D16-CF06-63D2-C8675F7AC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4330932"/>
            <a:ext cx="990600" cy="304800"/>
          </a:xfrm>
          <a:prstGeom prst="curvedDownArrow">
            <a:avLst>
              <a:gd name="adj1" fmla="val 55837"/>
              <a:gd name="adj2" fmla="val 12083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3" name="AutoShape 61" descr="חץ">
            <a:extLst>
              <a:ext uri="{FF2B5EF4-FFF2-40B4-BE49-F238E27FC236}">
                <a16:creationId xmlns:a16="http://schemas.microsoft.com/office/drawing/2014/main" id="{9469BC09-EA9F-289F-E215-3745DDB51ED0}"/>
              </a:ext>
            </a:extLst>
          </p:cNvPr>
          <p:cNvSpPr>
            <a:spLocks noChangeArrowheads="1"/>
          </p:cNvSpPr>
          <p:nvPr/>
        </p:nvSpPr>
        <p:spPr bwMode="auto">
          <a:xfrm rot="10269042">
            <a:off x="4895850" y="4330700"/>
            <a:ext cx="914400" cy="381000"/>
          </a:xfrm>
          <a:prstGeom prst="curvedUpArrow">
            <a:avLst>
              <a:gd name="adj1" fmla="val 48000"/>
              <a:gd name="adj2" fmla="val 9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7" name="Group 62" descr="פתיחת קשר כפול להתחלת פילמור">
            <a:extLst>
              <a:ext uri="{FF2B5EF4-FFF2-40B4-BE49-F238E27FC236}">
                <a16:creationId xmlns:a16="http://schemas.microsoft.com/office/drawing/2014/main" id="{6FC17478-FECE-EAA4-E0FB-E521C8AD65C5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3733800"/>
            <a:ext cx="1295400" cy="579438"/>
            <a:chOff x="2160" y="2352"/>
            <a:chExt cx="816" cy="365"/>
          </a:xfrm>
        </p:grpSpPr>
        <p:grpSp>
          <p:nvGrpSpPr>
            <p:cNvPr id="11" name="Group 63">
              <a:extLst>
                <a:ext uri="{FF2B5EF4-FFF2-40B4-BE49-F238E27FC236}">
                  <a16:creationId xmlns:a16="http://schemas.microsoft.com/office/drawing/2014/main" id="{108B1666-EF54-14FE-1BC6-77B5E44464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2352"/>
              <a:ext cx="816" cy="365"/>
              <a:chOff x="2160" y="2352"/>
              <a:chExt cx="816" cy="365"/>
            </a:xfrm>
          </p:grpSpPr>
          <p:sp>
            <p:nvSpPr>
              <p:cNvPr id="8215" name="Text Box 64">
                <a:extLst>
                  <a:ext uri="{FF2B5EF4-FFF2-40B4-BE49-F238E27FC236}">
                    <a16:creationId xmlns:a16="http://schemas.microsoft.com/office/drawing/2014/main" id="{E991B419-5B2B-F806-082F-FFE0D96D23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35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8216" name="Line 65">
                <a:extLst>
                  <a:ext uri="{FF2B5EF4-FFF2-40B4-BE49-F238E27FC236}">
                    <a16:creationId xmlns:a16="http://schemas.microsoft.com/office/drawing/2014/main" id="{DAB3A6CF-3870-36B8-50E0-13BAA9760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49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7" name="Text Box 66">
                <a:extLst>
                  <a:ext uri="{FF2B5EF4-FFF2-40B4-BE49-F238E27FC236}">
                    <a16:creationId xmlns:a16="http://schemas.microsoft.com/office/drawing/2014/main" id="{77E5D597-0834-E150-34EE-2723A7AD13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235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8218" name="Line 67">
                <a:extLst>
                  <a:ext uri="{FF2B5EF4-FFF2-40B4-BE49-F238E27FC236}">
                    <a16:creationId xmlns:a16="http://schemas.microsoft.com/office/drawing/2014/main" id="{A24EBD17-6612-0A44-31E3-F9EF0E267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2" y="2352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9" name="Line 68">
                <a:extLst>
                  <a:ext uri="{FF2B5EF4-FFF2-40B4-BE49-F238E27FC236}">
                    <a16:creationId xmlns:a16="http://schemas.microsoft.com/office/drawing/2014/main" id="{9FB03FCA-BD68-74DC-67A0-8140B2123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592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Line 69">
                <a:extLst>
                  <a:ext uri="{FF2B5EF4-FFF2-40B4-BE49-F238E27FC236}">
                    <a16:creationId xmlns:a16="http://schemas.microsoft.com/office/drawing/2014/main" id="{25544A64-A440-0031-9BB6-3DEE68710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352"/>
                <a:ext cx="14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1" name="Line 70">
                <a:extLst>
                  <a:ext uri="{FF2B5EF4-FFF2-40B4-BE49-F238E27FC236}">
                    <a16:creationId xmlns:a16="http://schemas.microsoft.com/office/drawing/2014/main" id="{A3278418-8FF3-0ECB-4F3B-A5D707469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8" y="2592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3" name="Oval 71">
              <a:extLst>
                <a:ext uri="{FF2B5EF4-FFF2-40B4-BE49-F238E27FC236}">
                  <a16:creationId xmlns:a16="http://schemas.microsoft.com/office/drawing/2014/main" id="{E63196B1-44A4-F6C7-502A-65826F823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400"/>
              <a:ext cx="48" cy="48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4" name="Oval 72">
              <a:extLst>
                <a:ext uri="{FF2B5EF4-FFF2-40B4-BE49-F238E27FC236}">
                  <a16:creationId xmlns:a16="http://schemas.microsoft.com/office/drawing/2014/main" id="{2ED7FEBE-E7B9-3631-2664-FAAA567A2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400"/>
              <a:ext cx="48" cy="48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265" name="Text Box 73">
            <a:extLst>
              <a:ext uri="{FF2B5EF4-FFF2-40B4-BE49-F238E27FC236}">
                <a16:creationId xmlns:a16="http://schemas.microsoft.com/office/drawing/2014/main" id="{AF35CE42-92E1-1E78-754D-6C02A8C54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676400"/>
            <a:ext cx="40386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300" b="1">
                <a:cs typeface="Guttman Yad-Brush" panose="02010401010101010101" pitchFamily="2" charset="-79"/>
              </a:rPr>
              <a:t>יצירת ראדיקלים חופשיים</a:t>
            </a:r>
          </a:p>
        </p:txBody>
      </p:sp>
      <p:sp>
        <p:nvSpPr>
          <p:cNvPr id="8266" name="Text Box 74">
            <a:extLst>
              <a:ext uri="{FF2B5EF4-FFF2-40B4-BE49-F238E27FC236}">
                <a16:creationId xmlns:a16="http://schemas.microsoft.com/office/drawing/2014/main" id="{A10D0FDB-A91E-AA0B-0774-BF00699D3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590800"/>
            <a:ext cx="40386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300" b="1">
                <a:cs typeface="Guttman Yad-Brush" panose="02010401010101010101" pitchFamily="2" charset="-79"/>
              </a:rPr>
              <a:t>התחלת יצירת שרשרת</a:t>
            </a:r>
          </a:p>
        </p:txBody>
      </p:sp>
      <p:sp>
        <p:nvSpPr>
          <p:cNvPr id="12" name="כותרת 11">
            <a:extLst>
              <a:ext uri="{FF2B5EF4-FFF2-40B4-BE49-F238E27FC236}">
                <a16:creationId xmlns:a16="http://schemas.microsoft.com/office/drawing/2014/main" id="{D2DAF468-9A31-7C68-CA3B-96D9F72E53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112517"/>
            <a:ext cx="7772400" cy="1143000"/>
          </a:xfrm>
        </p:spPr>
        <p:txBody>
          <a:bodyPr/>
          <a:lstStyle/>
          <a:p>
            <a:r>
              <a:rPr lang="he-IL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פילמור</a:t>
            </a:r>
            <a:r>
              <a:rPr lang="he-IL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ע"י סיפוח 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nimBg="1"/>
      <p:bldP spid="8205" grpId="0" animBg="1"/>
      <p:bldP spid="8206" grpId="0" animBg="1"/>
      <p:bldP spid="8207" grpId="0" animBg="1"/>
      <p:bldP spid="8209" grpId="0" animBg="1"/>
      <p:bldP spid="8210" grpId="0" autoUpdateAnimBg="0"/>
      <p:bldP spid="8211" grpId="0" autoUpdateAnimBg="0"/>
      <p:bldP spid="8212" grpId="0" autoUpdateAnimBg="0"/>
      <p:bldP spid="8252" grpId="0" animBg="1"/>
      <p:bldP spid="8253" grpId="0" animBg="1"/>
      <p:bldP spid="8265" grpId="0" autoUpdateAnimBg="0"/>
      <p:bldP spid="826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196795FF-FBF0-7F4A-E5F6-22A212AB13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7600"/>
            <a:ext cx="7772400" cy="1143000"/>
          </a:xfrm>
        </p:spPr>
        <p:txBody>
          <a:bodyPr/>
          <a:lstStyle/>
          <a:p>
            <a:r>
              <a:rPr lang="he-IL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פילמור</a:t>
            </a:r>
            <a:r>
              <a:rPr lang="he-IL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ע"י סיפוח   </a:t>
            </a:r>
            <a:endParaRPr lang="en-US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55A149B-FB80-578A-B6A2-60F16482C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778000"/>
            <a:ext cx="7924800" cy="884238"/>
            <a:chOff x="384" y="1248"/>
            <a:chExt cx="4992" cy="557"/>
          </a:xfrm>
        </p:grpSpPr>
        <p:grpSp>
          <p:nvGrpSpPr>
            <p:cNvPr id="9255" name="Group 3">
              <a:extLst>
                <a:ext uri="{FF2B5EF4-FFF2-40B4-BE49-F238E27FC236}">
                  <a16:creationId xmlns:a16="http://schemas.microsoft.com/office/drawing/2014/main" id="{BD29FE59-B125-B13F-051A-EC56CCEE0B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1440"/>
              <a:ext cx="816" cy="365"/>
              <a:chOff x="672" y="1488"/>
              <a:chExt cx="816" cy="365"/>
            </a:xfrm>
          </p:grpSpPr>
          <p:sp>
            <p:nvSpPr>
              <p:cNvPr id="9294" name="Text Box 4">
                <a:extLst>
                  <a:ext uri="{FF2B5EF4-FFF2-40B4-BE49-F238E27FC236}">
                    <a16:creationId xmlns:a16="http://schemas.microsoft.com/office/drawing/2014/main" id="{43F8ADEE-5E72-B72E-1BF7-3DBD4C7699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488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9295" name="Line 5">
                <a:extLst>
                  <a:ext uri="{FF2B5EF4-FFF2-40B4-BE49-F238E27FC236}">
                    <a16:creationId xmlns:a16="http://schemas.microsoft.com/office/drawing/2014/main" id="{5537EF4E-758F-4D33-81B0-7BC94BE1A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6" name="Oval 6">
                <a:extLst>
                  <a:ext uri="{FF2B5EF4-FFF2-40B4-BE49-F238E27FC236}">
                    <a16:creationId xmlns:a16="http://schemas.microsoft.com/office/drawing/2014/main" id="{CC2FF0FE-65C0-4F56-E18B-DDD03ED48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97" name="Oval 7">
                <a:extLst>
                  <a:ext uri="{FF2B5EF4-FFF2-40B4-BE49-F238E27FC236}">
                    <a16:creationId xmlns:a16="http://schemas.microsoft.com/office/drawing/2014/main" id="{A9E5D906-AB08-33C9-A7EE-151B88C09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98" name="Text Box 8">
                <a:extLst>
                  <a:ext uri="{FF2B5EF4-FFF2-40B4-BE49-F238E27FC236}">
                    <a16:creationId xmlns:a16="http://schemas.microsoft.com/office/drawing/2014/main" id="{40386547-466D-1473-73C8-A6F10F12DC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1488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3" name="Line 9">
                <a:extLst>
                  <a:ext uri="{FF2B5EF4-FFF2-40B4-BE49-F238E27FC236}">
                    <a16:creationId xmlns:a16="http://schemas.microsoft.com/office/drawing/2014/main" id="{5C6E61E0-BA83-5C9F-73E2-FFF30E0A7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1488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0" name="Line 10">
                <a:extLst>
                  <a:ext uri="{FF2B5EF4-FFF2-40B4-BE49-F238E27FC236}">
                    <a16:creationId xmlns:a16="http://schemas.microsoft.com/office/drawing/2014/main" id="{3E1ADA2B-EAE4-CC30-2E84-AC7D5C8EA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728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" name="Line 11">
                <a:extLst>
                  <a:ext uri="{FF2B5EF4-FFF2-40B4-BE49-F238E27FC236}">
                    <a16:creationId xmlns:a16="http://schemas.microsoft.com/office/drawing/2014/main" id="{A315E0C1-D23E-D41B-EB0D-517C8476C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488"/>
                <a:ext cx="14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" name="Line 12">
                <a:extLst>
                  <a:ext uri="{FF2B5EF4-FFF2-40B4-BE49-F238E27FC236}">
                    <a16:creationId xmlns:a16="http://schemas.microsoft.com/office/drawing/2014/main" id="{7A7E7C05-E854-8051-2708-7CB0F825E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" y="1728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56" name="Group 13">
              <a:extLst>
                <a:ext uri="{FF2B5EF4-FFF2-40B4-BE49-F238E27FC236}">
                  <a16:creationId xmlns:a16="http://schemas.microsoft.com/office/drawing/2014/main" id="{E22D4FC0-939D-D6AB-8592-CB3F953C07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440"/>
              <a:ext cx="816" cy="365"/>
              <a:chOff x="672" y="1488"/>
              <a:chExt cx="816" cy="365"/>
            </a:xfrm>
          </p:grpSpPr>
          <p:sp>
            <p:nvSpPr>
              <p:cNvPr id="9285" name="Text Box 14">
                <a:extLst>
                  <a:ext uri="{FF2B5EF4-FFF2-40B4-BE49-F238E27FC236}">
                    <a16:creationId xmlns:a16="http://schemas.microsoft.com/office/drawing/2014/main" id="{4A384F09-26E0-4692-D0AE-D9C61D586C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488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9286" name="Line 15">
                <a:extLst>
                  <a:ext uri="{FF2B5EF4-FFF2-40B4-BE49-F238E27FC236}">
                    <a16:creationId xmlns:a16="http://schemas.microsoft.com/office/drawing/2014/main" id="{08DEC75A-EDAB-81DB-3B66-E49FC50DF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Oval 16">
                <a:extLst>
                  <a:ext uri="{FF2B5EF4-FFF2-40B4-BE49-F238E27FC236}">
                    <a16:creationId xmlns:a16="http://schemas.microsoft.com/office/drawing/2014/main" id="{CD636D8B-0A23-0FFD-00BE-702B58BD9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88" name="Oval 17">
                <a:extLst>
                  <a:ext uri="{FF2B5EF4-FFF2-40B4-BE49-F238E27FC236}">
                    <a16:creationId xmlns:a16="http://schemas.microsoft.com/office/drawing/2014/main" id="{EF466B37-259D-82F8-7A6D-727815DAD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89" name="Text Box 18">
                <a:extLst>
                  <a:ext uri="{FF2B5EF4-FFF2-40B4-BE49-F238E27FC236}">
                    <a16:creationId xmlns:a16="http://schemas.microsoft.com/office/drawing/2014/main" id="{659F441B-1CEB-6396-4CEC-2A36767E4B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1488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9290" name="Line 19">
                <a:extLst>
                  <a:ext uri="{FF2B5EF4-FFF2-40B4-BE49-F238E27FC236}">
                    <a16:creationId xmlns:a16="http://schemas.microsoft.com/office/drawing/2014/main" id="{2BB89361-A80D-C71B-5F63-A0B21775BC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1488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Line 20">
                <a:extLst>
                  <a:ext uri="{FF2B5EF4-FFF2-40B4-BE49-F238E27FC236}">
                    <a16:creationId xmlns:a16="http://schemas.microsoft.com/office/drawing/2014/main" id="{2DFDF936-A161-6F32-5512-9E349DFEA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728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2" name="Line 21">
                <a:extLst>
                  <a:ext uri="{FF2B5EF4-FFF2-40B4-BE49-F238E27FC236}">
                    <a16:creationId xmlns:a16="http://schemas.microsoft.com/office/drawing/2014/main" id="{1B2FF833-F92C-34D3-C0CE-144B02FF0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488"/>
                <a:ext cx="14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Line 22">
                <a:extLst>
                  <a:ext uri="{FF2B5EF4-FFF2-40B4-BE49-F238E27FC236}">
                    <a16:creationId xmlns:a16="http://schemas.microsoft.com/office/drawing/2014/main" id="{3FFA74B3-223F-D372-DA08-271E5E819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" y="1728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57" name="Group 23">
              <a:extLst>
                <a:ext uri="{FF2B5EF4-FFF2-40B4-BE49-F238E27FC236}">
                  <a16:creationId xmlns:a16="http://schemas.microsoft.com/office/drawing/2014/main" id="{248CA1C6-0B86-0739-5327-7833993412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440"/>
              <a:ext cx="816" cy="365"/>
              <a:chOff x="672" y="1488"/>
              <a:chExt cx="816" cy="365"/>
            </a:xfrm>
          </p:grpSpPr>
          <p:sp>
            <p:nvSpPr>
              <p:cNvPr id="9276" name="Text Box 24">
                <a:extLst>
                  <a:ext uri="{FF2B5EF4-FFF2-40B4-BE49-F238E27FC236}">
                    <a16:creationId xmlns:a16="http://schemas.microsoft.com/office/drawing/2014/main" id="{1D65B00E-BB0C-AACA-406E-61AB0CC764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488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9277" name="Line 25">
                <a:extLst>
                  <a:ext uri="{FF2B5EF4-FFF2-40B4-BE49-F238E27FC236}">
                    <a16:creationId xmlns:a16="http://schemas.microsoft.com/office/drawing/2014/main" id="{E9ADE9F6-8F71-CD77-2900-015718A28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" name="Oval 26">
                <a:extLst>
                  <a:ext uri="{FF2B5EF4-FFF2-40B4-BE49-F238E27FC236}">
                    <a16:creationId xmlns:a16="http://schemas.microsoft.com/office/drawing/2014/main" id="{643B647E-601F-F960-CA04-1587C9659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79" name="Oval 27">
                <a:extLst>
                  <a:ext uri="{FF2B5EF4-FFF2-40B4-BE49-F238E27FC236}">
                    <a16:creationId xmlns:a16="http://schemas.microsoft.com/office/drawing/2014/main" id="{8B95FC99-57F0-44E9-3C17-CEF6CA5F1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80" name="Text Box 28">
                <a:extLst>
                  <a:ext uri="{FF2B5EF4-FFF2-40B4-BE49-F238E27FC236}">
                    <a16:creationId xmlns:a16="http://schemas.microsoft.com/office/drawing/2014/main" id="{F67B52F1-8B7E-4846-2424-60F355A095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1488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9281" name="Line 29">
                <a:extLst>
                  <a:ext uri="{FF2B5EF4-FFF2-40B4-BE49-F238E27FC236}">
                    <a16:creationId xmlns:a16="http://schemas.microsoft.com/office/drawing/2014/main" id="{C5CA9DB9-981A-E90E-A12F-98E042F73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1488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2" name="Line 30">
                <a:extLst>
                  <a:ext uri="{FF2B5EF4-FFF2-40B4-BE49-F238E27FC236}">
                    <a16:creationId xmlns:a16="http://schemas.microsoft.com/office/drawing/2014/main" id="{8BB733FD-FF80-86CA-BF38-D99072976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728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Line 31">
                <a:extLst>
                  <a:ext uri="{FF2B5EF4-FFF2-40B4-BE49-F238E27FC236}">
                    <a16:creationId xmlns:a16="http://schemas.microsoft.com/office/drawing/2014/main" id="{EC22022B-AD9A-DBFF-F2F3-73DA4C793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488"/>
                <a:ext cx="14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4" name="Line 32">
                <a:extLst>
                  <a:ext uri="{FF2B5EF4-FFF2-40B4-BE49-F238E27FC236}">
                    <a16:creationId xmlns:a16="http://schemas.microsoft.com/office/drawing/2014/main" id="{5DD43135-BBA3-5630-A72B-7EF23D398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" y="1728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58" name="Group 33">
              <a:extLst>
                <a:ext uri="{FF2B5EF4-FFF2-40B4-BE49-F238E27FC236}">
                  <a16:creationId xmlns:a16="http://schemas.microsoft.com/office/drawing/2014/main" id="{0482F86C-59BC-2167-9398-85040ACB7E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1440"/>
              <a:ext cx="816" cy="365"/>
              <a:chOff x="672" y="1488"/>
              <a:chExt cx="816" cy="365"/>
            </a:xfrm>
          </p:grpSpPr>
          <p:sp>
            <p:nvSpPr>
              <p:cNvPr id="9267" name="Text Box 34">
                <a:extLst>
                  <a:ext uri="{FF2B5EF4-FFF2-40B4-BE49-F238E27FC236}">
                    <a16:creationId xmlns:a16="http://schemas.microsoft.com/office/drawing/2014/main" id="{0568F479-AE00-AFDC-D9AC-BB7F988B42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488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9268" name="Line 35">
                <a:extLst>
                  <a:ext uri="{FF2B5EF4-FFF2-40B4-BE49-F238E27FC236}">
                    <a16:creationId xmlns:a16="http://schemas.microsoft.com/office/drawing/2014/main" id="{55993FB3-5FD9-440D-2DDA-26BCD49E0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Oval 36">
                <a:extLst>
                  <a:ext uri="{FF2B5EF4-FFF2-40B4-BE49-F238E27FC236}">
                    <a16:creationId xmlns:a16="http://schemas.microsoft.com/office/drawing/2014/main" id="{69A42C51-D3F2-9F88-18D0-2412FEF5E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70" name="Oval 37">
                <a:extLst>
                  <a:ext uri="{FF2B5EF4-FFF2-40B4-BE49-F238E27FC236}">
                    <a16:creationId xmlns:a16="http://schemas.microsoft.com/office/drawing/2014/main" id="{3D7D22F6-5380-CAE6-83E0-8142DE6A7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71" name="Text Box 38">
                <a:extLst>
                  <a:ext uri="{FF2B5EF4-FFF2-40B4-BE49-F238E27FC236}">
                    <a16:creationId xmlns:a16="http://schemas.microsoft.com/office/drawing/2014/main" id="{395A6402-F3F4-1130-B54F-23ACB005F4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1488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C</a:t>
                </a:r>
              </a:p>
            </p:txBody>
          </p:sp>
          <p:sp>
            <p:nvSpPr>
              <p:cNvPr id="9272" name="Line 39">
                <a:extLst>
                  <a:ext uri="{FF2B5EF4-FFF2-40B4-BE49-F238E27FC236}">
                    <a16:creationId xmlns:a16="http://schemas.microsoft.com/office/drawing/2014/main" id="{E53F9871-0F91-4791-CE33-D1195FCE89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1488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Line 40">
                <a:extLst>
                  <a:ext uri="{FF2B5EF4-FFF2-40B4-BE49-F238E27FC236}">
                    <a16:creationId xmlns:a16="http://schemas.microsoft.com/office/drawing/2014/main" id="{244A3B1B-E0B2-4230-510C-A85ABE81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728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4" name="Line 41">
                <a:extLst>
                  <a:ext uri="{FF2B5EF4-FFF2-40B4-BE49-F238E27FC236}">
                    <a16:creationId xmlns:a16="http://schemas.microsoft.com/office/drawing/2014/main" id="{9DB0475C-EA10-6DF5-F05F-19467F0E57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488"/>
                <a:ext cx="14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5" name="Line 42">
                <a:extLst>
                  <a:ext uri="{FF2B5EF4-FFF2-40B4-BE49-F238E27FC236}">
                    <a16:creationId xmlns:a16="http://schemas.microsoft.com/office/drawing/2014/main" id="{D8555615-83FA-A354-65CB-63562C297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" y="1728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59" name="AutoShape 43">
              <a:extLst>
                <a:ext uri="{FF2B5EF4-FFF2-40B4-BE49-F238E27FC236}">
                  <a16:creationId xmlns:a16="http://schemas.microsoft.com/office/drawing/2014/main" id="{B56AD705-AB74-6CA6-2B3A-739CAEA4B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296"/>
              <a:ext cx="624" cy="192"/>
            </a:xfrm>
            <a:prstGeom prst="curvedDownArrow">
              <a:avLst>
                <a:gd name="adj1" fmla="val 55837"/>
                <a:gd name="adj2" fmla="val 12083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60" name="AutoShape 44">
              <a:extLst>
                <a:ext uri="{FF2B5EF4-FFF2-40B4-BE49-F238E27FC236}">
                  <a16:creationId xmlns:a16="http://schemas.microsoft.com/office/drawing/2014/main" id="{4C06B35C-D246-C1ED-69F1-239A949C6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248"/>
              <a:ext cx="624" cy="192"/>
            </a:xfrm>
            <a:prstGeom prst="curvedDownArrow">
              <a:avLst>
                <a:gd name="adj1" fmla="val 55837"/>
                <a:gd name="adj2" fmla="val 12083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61" name="AutoShape 45">
              <a:extLst>
                <a:ext uri="{FF2B5EF4-FFF2-40B4-BE49-F238E27FC236}">
                  <a16:creationId xmlns:a16="http://schemas.microsoft.com/office/drawing/2014/main" id="{E7411804-A078-18C0-90DF-5B0D96AB1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296"/>
              <a:ext cx="624" cy="192"/>
            </a:xfrm>
            <a:prstGeom prst="curvedDownArrow">
              <a:avLst>
                <a:gd name="adj1" fmla="val 55837"/>
                <a:gd name="adj2" fmla="val 12083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62" name="AutoShape 46">
              <a:extLst>
                <a:ext uri="{FF2B5EF4-FFF2-40B4-BE49-F238E27FC236}">
                  <a16:creationId xmlns:a16="http://schemas.microsoft.com/office/drawing/2014/main" id="{FE9E7464-193D-C521-F310-337F35644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1248"/>
              <a:ext cx="624" cy="192"/>
            </a:xfrm>
            <a:prstGeom prst="curvedDownArrow">
              <a:avLst>
                <a:gd name="adj1" fmla="val 55837"/>
                <a:gd name="adj2" fmla="val 12083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63" name="AutoShape 47">
              <a:extLst>
                <a:ext uri="{FF2B5EF4-FFF2-40B4-BE49-F238E27FC236}">
                  <a16:creationId xmlns:a16="http://schemas.microsoft.com/office/drawing/2014/main" id="{4787672F-4E63-A5EA-17EB-B7E0AE665A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269042">
              <a:off x="384" y="1296"/>
              <a:ext cx="576" cy="240"/>
            </a:xfrm>
            <a:prstGeom prst="curvedUpArrow">
              <a:avLst>
                <a:gd name="adj1" fmla="val 48000"/>
                <a:gd name="adj2" fmla="val 96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64" name="AutoShape 48">
              <a:extLst>
                <a:ext uri="{FF2B5EF4-FFF2-40B4-BE49-F238E27FC236}">
                  <a16:creationId xmlns:a16="http://schemas.microsoft.com/office/drawing/2014/main" id="{4A9686EB-E55A-3F33-2A98-F6C6F8856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269042">
              <a:off x="1728" y="1296"/>
              <a:ext cx="576" cy="240"/>
            </a:xfrm>
            <a:prstGeom prst="curvedUpArrow">
              <a:avLst>
                <a:gd name="adj1" fmla="val 48000"/>
                <a:gd name="adj2" fmla="val 96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65" name="AutoShape 49">
              <a:extLst>
                <a:ext uri="{FF2B5EF4-FFF2-40B4-BE49-F238E27FC236}">
                  <a16:creationId xmlns:a16="http://schemas.microsoft.com/office/drawing/2014/main" id="{E66DFB1C-1D25-8FBD-79D8-FA57592455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269042">
              <a:off x="2880" y="1296"/>
              <a:ext cx="576" cy="240"/>
            </a:xfrm>
            <a:prstGeom prst="curvedUpArrow">
              <a:avLst>
                <a:gd name="adj1" fmla="val 48000"/>
                <a:gd name="adj2" fmla="val 96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66" name="AutoShape 50">
              <a:extLst>
                <a:ext uri="{FF2B5EF4-FFF2-40B4-BE49-F238E27FC236}">
                  <a16:creationId xmlns:a16="http://schemas.microsoft.com/office/drawing/2014/main" id="{E7715EDB-3EDA-A218-A8D7-DFA8CEDCA9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269042">
              <a:off x="4176" y="1296"/>
              <a:ext cx="576" cy="240"/>
            </a:xfrm>
            <a:prstGeom prst="curvedUpArrow">
              <a:avLst>
                <a:gd name="adj1" fmla="val 48000"/>
                <a:gd name="adj2" fmla="val 96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" name="Group 51">
            <a:extLst>
              <a:ext uri="{FF2B5EF4-FFF2-40B4-BE49-F238E27FC236}">
                <a16:creationId xmlns:a16="http://schemas.microsoft.com/office/drawing/2014/main" id="{FD4DC4E0-4B44-BE00-D228-2B466E3A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981450"/>
            <a:ext cx="7239000" cy="579438"/>
            <a:chOff x="576" y="2592"/>
            <a:chExt cx="4560" cy="365"/>
          </a:xfrm>
        </p:grpSpPr>
        <p:sp>
          <p:nvSpPr>
            <p:cNvPr id="9224" name="Text Box 52">
              <a:extLst>
                <a:ext uri="{FF2B5EF4-FFF2-40B4-BE49-F238E27FC236}">
                  <a16:creationId xmlns:a16="http://schemas.microsoft.com/office/drawing/2014/main" id="{2C50ED98-1F6F-3469-6B3A-DE569FF52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592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 b="1"/>
                <a:t>C</a:t>
              </a:r>
            </a:p>
          </p:txBody>
        </p:sp>
        <p:sp>
          <p:nvSpPr>
            <p:cNvPr id="9225" name="Line 53">
              <a:extLst>
                <a:ext uri="{FF2B5EF4-FFF2-40B4-BE49-F238E27FC236}">
                  <a16:creationId xmlns:a16="http://schemas.microsoft.com/office/drawing/2014/main" id="{EC071DFA-4348-32E7-7426-1E2992EE0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73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Text Box 54">
              <a:extLst>
                <a:ext uri="{FF2B5EF4-FFF2-40B4-BE49-F238E27FC236}">
                  <a16:creationId xmlns:a16="http://schemas.microsoft.com/office/drawing/2014/main" id="{56137C63-8C40-9DB8-D499-4E6289C9A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592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 b="1"/>
                <a:t>C</a:t>
              </a:r>
            </a:p>
          </p:txBody>
        </p:sp>
        <p:sp>
          <p:nvSpPr>
            <p:cNvPr id="9227" name="Line 55">
              <a:extLst>
                <a:ext uri="{FF2B5EF4-FFF2-40B4-BE49-F238E27FC236}">
                  <a16:creationId xmlns:a16="http://schemas.microsoft.com/office/drawing/2014/main" id="{13C9B967-9A9A-CCC3-C7D3-524C2F9211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8" y="2592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Line 56">
              <a:extLst>
                <a:ext uri="{FF2B5EF4-FFF2-40B4-BE49-F238E27FC236}">
                  <a16:creationId xmlns:a16="http://schemas.microsoft.com/office/drawing/2014/main" id="{951F1A39-FB75-B9DB-5FA5-63D7976C9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832"/>
              <a:ext cx="9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Line 57">
              <a:extLst>
                <a:ext uri="{FF2B5EF4-FFF2-40B4-BE49-F238E27FC236}">
                  <a16:creationId xmlns:a16="http://schemas.microsoft.com/office/drawing/2014/main" id="{4C4076CC-4054-AD55-9EF5-621194085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592"/>
              <a:ext cx="14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Line 58">
              <a:extLst>
                <a:ext uri="{FF2B5EF4-FFF2-40B4-BE49-F238E27FC236}">
                  <a16:creationId xmlns:a16="http://schemas.microsoft.com/office/drawing/2014/main" id="{FCBC9E73-DB91-F254-66B9-CBF96EC41A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2832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Text Box 59">
              <a:extLst>
                <a:ext uri="{FF2B5EF4-FFF2-40B4-BE49-F238E27FC236}">
                  <a16:creationId xmlns:a16="http://schemas.microsoft.com/office/drawing/2014/main" id="{9A7FBC00-F6BD-47AA-EFD8-0C8AE24C9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2592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 b="1"/>
                <a:t>C</a:t>
              </a:r>
            </a:p>
          </p:txBody>
        </p:sp>
        <p:sp>
          <p:nvSpPr>
            <p:cNvPr id="9232" name="Line 60">
              <a:extLst>
                <a:ext uri="{FF2B5EF4-FFF2-40B4-BE49-F238E27FC236}">
                  <a16:creationId xmlns:a16="http://schemas.microsoft.com/office/drawing/2014/main" id="{8977D99D-A1C0-14F4-68A2-7245F1AD2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73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Line 61">
              <a:extLst>
                <a:ext uri="{FF2B5EF4-FFF2-40B4-BE49-F238E27FC236}">
                  <a16:creationId xmlns:a16="http://schemas.microsoft.com/office/drawing/2014/main" id="{98F7492A-7D35-A4B4-40D7-B0CFCB738F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2592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Line 62">
              <a:extLst>
                <a:ext uri="{FF2B5EF4-FFF2-40B4-BE49-F238E27FC236}">
                  <a16:creationId xmlns:a16="http://schemas.microsoft.com/office/drawing/2014/main" id="{64E9B356-EC4A-685A-EC9E-51DBAEE25C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832"/>
              <a:ext cx="9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Line 63">
              <a:extLst>
                <a:ext uri="{FF2B5EF4-FFF2-40B4-BE49-F238E27FC236}">
                  <a16:creationId xmlns:a16="http://schemas.microsoft.com/office/drawing/2014/main" id="{0094198D-3D0D-A602-E20F-CE1D69220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592"/>
              <a:ext cx="14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Line 64">
              <a:extLst>
                <a:ext uri="{FF2B5EF4-FFF2-40B4-BE49-F238E27FC236}">
                  <a16:creationId xmlns:a16="http://schemas.microsoft.com/office/drawing/2014/main" id="{364B9D37-4598-4CA0-7138-767E622A3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2832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Text Box 65">
              <a:extLst>
                <a:ext uri="{FF2B5EF4-FFF2-40B4-BE49-F238E27FC236}">
                  <a16:creationId xmlns:a16="http://schemas.microsoft.com/office/drawing/2014/main" id="{405CAB77-2DE7-7401-6358-4EA99AF71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592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 b="1"/>
                <a:t>C</a:t>
              </a:r>
            </a:p>
          </p:txBody>
        </p:sp>
        <p:sp>
          <p:nvSpPr>
            <p:cNvPr id="9238" name="Line 66">
              <a:extLst>
                <a:ext uri="{FF2B5EF4-FFF2-40B4-BE49-F238E27FC236}">
                  <a16:creationId xmlns:a16="http://schemas.microsoft.com/office/drawing/2014/main" id="{5459A495-A6B6-876C-5BB5-3C5B28C58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73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Text Box 67">
              <a:extLst>
                <a:ext uri="{FF2B5EF4-FFF2-40B4-BE49-F238E27FC236}">
                  <a16:creationId xmlns:a16="http://schemas.microsoft.com/office/drawing/2014/main" id="{3A9F1C72-7E98-5CA8-3E9D-71BD422D4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592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 b="1"/>
                <a:t>C</a:t>
              </a:r>
            </a:p>
          </p:txBody>
        </p:sp>
        <p:sp>
          <p:nvSpPr>
            <p:cNvPr id="9240" name="Line 68">
              <a:extLst>
                <a:ext uri="{FF2B5EF4-FFF2-40B4-BE49-F238E27FC236}">
                  <a16:creationId xmlns:a16="http://schemas.microsoft.com/office/drawing/2014/main" id="{95C2C1E4-9494-E47C-88B5-5EE53D7132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4" y="2592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Line 69">
              <a:extLst>
                <a:ext uri="{FF2B5EF4-FFF2-40B4-BE49-F238E27FC236}">
                  <a16:creationId xmlns:a16="http://schemas.microsoft.com/office/drawing/2014/main" id="{801E5B59-590B-405B-4E07-DA0ADDDC3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832"/>
              <a:ext cx="9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Line 70">
              <a:extLst>
                <a:ext uri="{FF2B5EF4-FFF2-40B4-BE49-F238E27FC236}">
                  <a16:creationId xmlns:a16="http://schemas.microsoft.com/office/drawing/2014/main" id="{758884C8-9603-91B8-596E-EFE438975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92"/>
              <a:ext cx="14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Line 71">
              <a:extLst>
                <a:ext uri="{FF2B5EF4-FFF2-40B4-BE49-F238E27FC236}">
                  <a16:creationId xmlns:a16="http://schemas.microsoft.com/office/drawing/2014/main" id="{4A88140F-9126-1943-0892-6A7C14B270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2832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Text Box 72">
              <a:extLst>
                <a:ext uri="{FF2B5EF4-FFF2-40B4-BE49-F238E27FC236}">
                  <a16:creationId xmlns:a16="http://schemas.microsoft.com/office/drawing/2014/main" id="{33F585A8-7DAA-D191-0318-641D631E8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592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 b="1"/>
                <a:t>C</a:t>
              </a:r>
            </a:p>
          </p:txBody>
        </p:sp>
        <p:sp>
          <p:nvSpPr>
            <p:cNvPr id="9245" name="Line 73">
              <a:extLst>
                <a:ext uri="{FF2B5EF4-FFF2-40B4-BE49-F238E27FC236}">
                  <a16:creationId xmlns:a16="http://schemas.microsoft.com/office/drawing/2014/main" id="{2D9B6F07-3B07-F1F2-9FAE-5CBCB1C80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273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Text Box 74">
              <a:extLst>
                <a:ext uri="{FF2B5EF4-FFF2-40B4-BE49-F238E27FC236}">
                  <a16:creationId xmlns:a16="http://schemas.microsoft.com/office/drawing/2014/main" id="{3B8F3501-38AF-E8E7-4E3E-3CC31104D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592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 b="1"/>
                <a:t>C</a:t>
              </a:r>
            </a:p>
          </p:txBody>
        </p:sp>
        <p:sp>
          <p:nvSpPr>
            <p:cNvPr id="9247" name="Line 75">
              <a:extLst>
                <a:ext uri="{FF2B5EF4-FFF2-40B4-BE49-F238E27FC236}">
                  <a16:creationId xmlns:a16="http://schemas.microsoft.com/office/drawing/2014/main" id="{BD8D0F5C-50E7-6544-3F70-D1399172D6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2" y="2592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Line 76">
              <a:extLst>
                <a:ext uri="{FF2B5EF4-FFF2-40B4-BE49-F238E27FC236}">
                  <a16:creationId xmlns:a16="http://schemas.microsoft.com/office/drawing/2014/main" id="{436AC1F5-2E7D-8855-991C-FBFF3106F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832"/>
              <a:ext cx="9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Line 77">
              <a:extLst>
                <a:ext uri="{FF2B5EF4-FFF2-40B4-BE49-F238E27FC236}">
                  <a16:creationId xmlns:a16="http://schemas.microsoft.com/office/drawing/2014/main" id="{076CB625-0F78-4022-341D-6BC5D1D97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2592"/>
              <a:ext cx="14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Line 78">
              <a:extLst>
                <a:ext uri="{FF2B5EF4-FFF2-40B4-BE49-F238E27FC236}">
                  <a16:creationId xmlns:a16="http://schemas.microsoft.com/office/drawing/2014/main" id="{3FA54A5C-6A3A-5AAB-0807-0E88B182FD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68" y="2832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Text Box 79">
              <a:extLst>
                <a:ext uri="{FF2B5EF4-FFF2-40B4-BE49-F238E27FC236}">
                  <a16:creationId xmlns:a16="http://schemas.microsoft.com/office/drawing/2014/main" id="{2D00CCA2-A9DE-9792-EDB5-672D57CE7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592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 b="1"/>
                <a:t>C</a:t>
              </a:r>
            </a:p>
          </p:txBody>
        </p:sp>
        <p:sp>
          <p:nvSpPr>
            <p:cNvPr id="9252" name="Line 80">
              <a:extLst>
                <a:ext uri="{FF2B5EF4-FFF2-40B4-BE49-F238E27FC236}">
                  <a16:creationId xmlns:a16="http://schemas.microsoft.com/office/drawing/2014/main" id="{047E65D7-6FF2-62DA-1BFF-9279E39B5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Line 81">
              <a:extLst>
                <a:ext uri="{FF2B5EF4-FFF2-40B4-BE49-F238E27FC236}">
                  <a16:creationId xmlns:a16="http://schemas.microsoft.com/office/drawing/2014/main" id="{8E9CC5E6-A34E-F89A-F515-A76756744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Line 82">
              <a:extLst>
                <a:ext uri="{FF2B5EF4-FFF2-40B4-BE49-F238E27FC236}">
                  <a16:creationId xmlns:a16="http://schemas.microsoft.com/office/drawing/2014/main" id="{3E869133-0676-1A66-7DF6-4D0E38793E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99" name="Text Box 83">
            <a:extLst>
              <a:ext uri="{FF2B5EF4-FFF2-40B4-BE49-F238E27FC236}">
                <a16:creationId xmlns:a16="http://schemas.microsoft.com/office/drawing/2014/main" id="{F5EC81C0-2073-9E06-6F41-FEFE5362C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683250"/>
            <a:ext cx="739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altLang="en-US" sz="3600" b="1"/>
              <a:t>nCH</a:t>
            </a:r>
            <a:r>
              <a:rPr lang="en-US" altLang="en-US" sz="3600" b="1" baseline="-25000"/>
              <a:t>2</a:t>
            </a:r>
            <a:r>
              <a:rPr lang="en-US" altLang="en-US" sz="3600" b="1"/>
              <a:t>=CH</a:t>
            </a:r>
            <a:r>
              <a:rPr lang="en-US" altLang="en-US" sz="3600" b="1" baseline="-25000"/>
              <a:t>2   </a:t>
            </a:r>
            <a:r>
              <a:rPr lang="en-US" altLang="en-US" sz="3600" b="1">
                <a:sym typeface="Wingdings" panose="05000000000000000000" pitchFamily="2" charset="2"/>
              </a:rPr>
              <a:t></a:t>
            </a:r>
            <a:r>
              <a:rPr lang="en-US" altLang="en-US" sz="3600" b="1"/>
              <a:t> [-CH</a:t>
            </a:r>
            <a:r>
              <a:rPr lang="en-US" altLang="en-US" sz="3600" b="1" baseline="-25000"/>
              <a:t>2</a:t>
            </a:r>
            <a:r>
              <a:rPr lang="en-US" altLang="en-US" sz="3600" b="1"/>
              <a:t>-CH</a:t>
            </a:r>
            <a:r>
              <a:rPr lang="en-US" altLang="en-US" sz="3600" b="1" baseline="-25000"/>
              <a:t>2</a:t>
            </a:r>
            <a:r>
              <a:rPr lang="en-US" altLang="en-US" sz="3600" b="1"/>
              <a:t>-]</a:t>
            </a:r>
            <a:r>
              <a:rPr lang="en-US" altLang="en-US" sz="3600" b="1" baseline="-25000"/>
              <a:t>n</a:t>
            </a:r>
            <a:endParaRPr lang="en-US" altLang="en-US" sz="3600" b="1"/>
          </a:p>
        </p:txBody>
      </p:sp>
      <p:sp>
        <p:nvSpPr>
          <p:cNvPr id="9301" name="AutoShape 85">
            <a:extLst>
              <a:ext uri="{FF2B5EF4-FFF2-40B4-BE49-F238E27FC236}">
                <a16:creationId xmlns:a16="http://schemas.microsoft.com/office/drawing/2014/main" id="{2EBFC226-9CF1-2BFD-BB6B-4A8EC8659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852738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02" name="AutoShape 86">
            <a:extLst>
              <a:ext uri="{FF2B5EF4-FFF2-40B4-BE49-F238E27FC236}">
                <a16:creationId xmlns:a16="http://schemas.microsoft.com/office/drawing/2014/main" id="{EEC6833A-EFFD-BB1F-3951-E9C0914B6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876800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11">
            <a:extLst>
              <a:ext uri="{FF2B5EF4-FFF2-40B4-BE49-F238E27FC236}">
                <a16:creationId xmlns:a16="http://schemas.microsoft.com/office/drawing/2014/main" id="{D6929482-B4CC-709B-B6F6-9F721B2C34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762000" y="112517"/>
            <a:ext cx="7772400" cy="1143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Times New Roman (Hebrew)" panose="02020603050405020304" pitchFamily="18" charset="0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anose="02020603050405020304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anose="02020603050405020304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anose="02020603050405020304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itchFamily="26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itchFamily="26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itchFamily="26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  <a:cs typeface="Times New Roman (Hebrew)" pitchFamily="26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kumimoji="0" lang="he-IL" sz="44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פילמור</a:t>
            </a:r>
            <a:r>
              <a:rPr kumimoji="0" lang="he-IL" sz="44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ע"י סיפוח 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Times New Roman (Hebrew)" panose="02020603050405020304" pitchFamily="18" charset="0"/>
            </a:endParaRP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50FCBD17-DF23-50D2-BDB5-E8FCB3FCF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219200"/>
            <a:ext cx="40386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300" b="1">
                <a:cs typeface="Guttman Yad-Brush" panose="02010401010101010101" pitchFamily="2" charset="-79"/>
              </a:rPr>
              <a:t>סיום שווה של הפילמור</a:t>
            </a: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B58C1CFF-4411-E1E8-DAA6-85C1A4D2E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1000" y="2362200"/>
            <a:ext cx="8356600" cy="2514600"/>
            <a:chOff x="381000" y="2362200"/>
            <a:chExt cx="8356600" cy="2514600"/>
          </a:xfrm>
        </p:grpSpPr>
        <p:grpSp>
          <p:nvGrpSpPr>
            <p:cNvPr id="10244" name="Group 4">
              <a:extLst>
                <a:ext uri="{FF2B5EF4-FFF2-40B4-BE49-F238E27FC236}">
                  <a16:creationId xmlns:a16="http://schemas.microsoft.com/office/drawing/2014/main" id="{D5A44861-1184-AF33-94B5-C7CC303CE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" y="2362200"/>
              <a:ext cx="3124200" cy="1924050"/>
              <a:chOff x="240" y="1488"/>
              <a:chExt cx="1968" cy="1212"/>
            </a:xfrm>
          </p:grpSpPr>
          <p:grpSp>
            <p:nvGrpSpPr>
              <p:cNvPr id="10273" name="Group 5">
                <a:extLst>
                  <a:ext uri="{FF2B5EF4-FFF2-40B4-BE49-F238E27FC236}">
                    <a16:creationId xmlns:a16="http://schemas.microsoft.com/office/drawing/2014/main" id="{C09C15CA-4250-2A44-AA22-3763D0E96F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488"/>
                <a:ext cx="1968" cy="384"/>
                <a:chOff x="912" y="2592"/>
                <a:chExt cx="1968" cy="384"/>
              </a:xfrm>
            </p:grpSpPr>
            <p:sp>
              <p:nvSpPr>
                <p:cNvPr id="10275" name="Text Box 6">
                  <a:extLst>
                    <a:ext uri="{FF2B5EF4-FFF2-40B4-BE49-F238E27FC236}">
                      <a16:creationId xmlns:a16="http://schemas.microsoft.com/office/drawing/2014/main" id="{4A301B39-FE94-847C-EC65-BE3A0464C9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2" y="2592"/>
                  <a:ext cx="57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3200" b="1"/>
                    <a:t>RO</a:t>
                  </a:r>
                </a:p>
              </p:txBody>
            </p:sp>
            <p:sp>
              <p:nvSpPr>
                <p:cNvPr id="10276" name="Text Box 7">
                  <a:extLst>
                    <a:ext uri="{FF2B5EF4-FFF2-40B4-BE49-F238E27FC236}">
                      <a16:creationId xmlns:a16="http://schemas.microsoft.com/office/drawing/2014/main" id="{9C770F28-B794-D6A6-13C3-E1A5B48F4A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2611"/>
                  <a:ext cx="384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3200" b="1"/>
                    <a:t>C</a:t>
                  </a:r>
                </a:p>
              </p:txBody>
            </p:sp>
            <p:sp>
              <p:nvSpPr>
                <p:cNvPr id="2" name="Line 8">
                  <a:extLst>
                    <a:ext uri="{FF2B5EF4-FFF2-40B4-BE49-F238E27FC236}">
                      <a16:creationId xmlns:a16="http://schemas.microsoft.com/office/drawing/2014/main" id="{988B6113-0376-54EC-E1D6-C1C864442A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0" y="2755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" name="Line 9">
                  <a:extLst>
                    <a:ext uri="{FF2B5EF4-FFF2-40B4-BE49-F238E27FC236}">
                      <a16:creationId xmlns:a16="http://schemas.microsoft.com/office/drawing/2014/main" id="{6D5452DE-6EBC-3E38-AF0D-3548CFBCBC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44" y="2611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" name="Line 10">
                  <a:extLst>
                    <a:ext uri="{FF2B5EF4-FFF2-40B4-BE49-F238E27FC236}">
                      <a16:creationId xmlns:a16="http://schemas.microsoft.com/office/drawing/2014/main" id="{AD4E12CF-61FF-80FC-0527-1EC7EA6665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44" y="2851"/>
                  <a:ext cx="96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" name="Line 11">
                  <a:extLst>
                    <a:ext uri="{FF2B5EF4-FFF2-40B4-BE49-F238E27FC236}">
                      <a16:creationId xmlns:a16="http://schemas.microsoft.com/office/drawing/2014/main" id="{4870763E-1D67-68E7-17E7-BC144DD9A6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2611"/>
                  <a:ext cx="144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" name="Line 12">
                  <a:extLst>
                    <a:ext uri="{FF2B5EF4-FFF2-40B4-BE49-F238E27FC236}">
                      <a16:creationId xmlns:a16="http://schemas.microsoft.com/office/drawing/2014/main" id="{FE72B916-96C9-EADF-8381-8FF8BDCBD6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20" y="2851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" name="Text Box 13">
                  <a:extLst>
                    <a:ext uri="{FF2B5EF4-FFF2-40B4-BE49-F238E27FC236}">
                      <a16:creationId xmlns:a16="http://schemas.microsoft.com/office/drawing/2014/main" id="{38755693-E552-B2F5-0719-AB9F4A6C66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4" y="2611"/>
                  <a:ext cx="57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3200" b="1"/>
                    <a:t>C*</a:t>
                  </a:r>
                </a:p>
              </p:txBody>
            </p:sp>
            <p:sp>
              <p:nvSpPr>
                <p:cNvPr id="8" name="Line 14">
                  <a:extLst>
                    <a:ext uri="{FF2B5EF4-FFF2-40B4-BE49-F238E27FC236}">
                      <a16:creationId xmlns:a16="http://schemas.microsoft.com/office/drawing/2014/main" id="{2204FF0B-892A-8EF6-6376-CB65010451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8" y="2755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74" name="Freeform 15">
                <a:extLst>
                  <a:ext uri="{FF2B5EF4-FFF2-40B4-BE49-F238E27FC236}">
                    <a16:creationId xmlns:a16="http://schemas.microsoft.com/office/drawing/2014/main" id="{881AAE90-5AFA-E8CB-FD4C-2A765018C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1656"/>
                <a:ext cx="540" cy="1044"/>
              </a:xfrm>
              <a:custGeom>
                <a:avLst/>
                <a:gdLst>
                  <a:gd name="T0" fmla="*/ 384 w 540"/>
                  <a:gd name="T1" fmla="*/ 0 h 1044"/>
                  <a:gd name="T2" fmla="*/ 348 w 540"/>
                  <a:gd name="T3" fmla="*/ 132 h 1044"/>
                  <a:gd name="T4" fmla="*/ 360 w 540"/>
                  <a:gd name="T5" fmla="*/ 372 h 1044"/>
                  <a:gd name="T6" fmla="*/ 384 w 540"/>
                  <a:gd name="T7" fmla="*/ 408 h 1044"/>
                  <a:gd name="T8" fmla="*/ 396 w 540"/>
                  <a:gd name="T9" fmla="*/ 456 h 1044"/>
                  <a:gd name="T10" fmla="*/ 540 w 540"/>
                  <a:gd name="T11" fmla="*/ 708 h 1044"/>
                  <a:gd name="T12" fmla="*/ 516 w 540"/>
                  <a:gd name="T13" fmla="*/ 828 h 1044"/>
                  <a:gd name="T14" fmla="*/ 480 w 540"/>
                  <a:gd name="T15" fmla="*/ 840 h 1044"/>
                  <a:gd name="T16" fmla="*/ 444 w 540"/>
                  <a:gd name="T17" fmla="*/ 864 h 1044"/>
                  <a:gd name="T18" fmla="*/ 396 w 540"/>
                  <a:gd name="T19" fmla="*/ 852 h 1044"/>
                  <a:gd name="T20" fmla="*/ 372 w 540"/>
                  <a:gd name="T21" fmla="*/ 816 h 1044"/>
                  <a:gd name="T22" fmla="*/ 336 w 540"/>
                  <a:gd name="T23" fmla="*/ 792 h 1044"/>
                  <a:gd name="T24" fmla="*/ 276 w 540"/>
                  <a:gd name="T25" fmla="*/ 696 h 1044"/>
                  <a:gd name="T26" fmla="*/ 228 w 540"/>
                  <a:gd name="T27" fmla="*/ 564 h 1044"/>
                  <a:gd name="T28" fmla="*/ 156 w 540"/>
                  <a:gd name="T29" fmla="*/ 612 h 1044"/>
                  <a:gd name="T30" fmla="*/ 132 w 540"/>
                  <a:gd name="T31" fmla="*/ 684 h 1044"/>
                  <a:gd name="T32" fmla="*/ 72 w 540"/>
                  <a:gd name="T33" fmla="*/ 1044 h 1044"/>
                  <a:gd name="T34" fmla="*/ 0 w 540"/>
                  <a:gd name="T35" fmla="*/ 780 h 1044"/>
                  <a:gd name="T36" fmla="*/ 12 w 540"/>
                  <a:gd name="T37" fmla="*/ 528 h 1044"/>
                  <a:gd name="T38" fmla="*/ 204 w 540"/>
                  <a:gd name="T39" fmla="*/ 372 h 1044"/>
                  <a:gd name="T40" fmla="*/ 288 w 540"/>
                  <a:gd name="T41" fmla="*/ 240 h 1044"/>
                  <a:gd name="T42" fmla="*/ 240 w 540"/>
                  <a:gd name="T43" fmla="*/ 12 h 10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0"/>
                  <a:gd name="T67" fmla="*/ 0 h 1044"/>
                  <a:gd name="T68" fmla="*/ 540 w 540"/>
                  <a:gd name="T69" fmla="*/ 1044 h 10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0" h="1044">
                    <a:moveTo>
                      <a:pt x="384" y="0"/>
                    </a:moveTo>
                    <a:cubicBezTo>
                      <a:pt x="354" y="91"/>
                      <a:pt x="365" y="47"/>
                      <a:pt x="348" y="132"/>
                    </a:cubicBezTo>
                    <a:cubicBezTo>
                      <a:pt x="352" y="212"/>
                      <a:pt x="350" y="293"/>
                      <a:pt x="360" y="372"/>
                    </a:cubicBezTo>
                    <a:cubicBezTo>
                      <a:pt x="362" y="386"/>
                      <a:pt x="378" y="395"/>
                      <a:pt x="384" y="408"/>
                    </a:cubicBezTo>
                    <a:cubicBezTo>
                      <a:pt x="390" y="423"/>
                      <a:pt x="389" y="441"/>
                      <a:pt x="396" y="456"/>
                    </a:cubicBezTo>
                    <a:cubicBezTo>
                      <a:pt x="443" y="550"/>
                      <a:pt x="504" y="600"/>
                      <a:pt x="540" y="708"/>
                    </a:cubicBezTo>
                    <a:cubicBezTo>
                      <a:pt x="539" y="712"/>
                      <a:pt x="529" y="815"/>
                      <a:pt x="516" y="828"/>
                    </a:cubicBezTo>
                    <a:cubicBezTo>
                      <a:pt x="507" y="837"/>
                      <a:pt x="491" y="834"/>
                      <a:pt x="480" y="840"/>
                    </a:cubicBezTo>
                    <a:cubicBezTo>
                      <a:pt x="467" y="846"/>
                      <a:pt x="456" y="856"/>
                      <a:pt x="444" y="864"/>
                    </a:cubicBezTo>
                    <a:cubicBezTo>
                      <a:pt x="428" y="860"/>
                      <a:pt x="410" y="861"/>
                      <a:pt x="396" y="852"/>
                    </a:cubicBezTo>
                    <a:cubicBezTo>
                      <a:pt x="384" y="844"/>
                      <a:pt x="382" y="826"/>
                      <a:pt x="372" y="816"/>
                    </a:cubicBezTo>
                    <a:cubicBezTo>
                      <a:pt x="362" y="806"/>
                      <a:pt x="348" y="800"/>
                      <a:pt x="336" y="792"/>
                    </a:cubicBezTo>
                    <a:cubicBezTo>
                      <a:pt x="319" y="758"/>
                      <a:pt x="291" y="730"/>
                      <a:pt x="276" y="696"/>
                    </a:cubicBezTo>
                    <a:cubicBezTo>
                      <a:pt x="251" y="641"/>
                      <a:pt x="264" y="618"/>
                      <a:pt x="228" y="564"/>
                    </a:cubicBezTo>
                    <a:cubicBezTo>
                      <a:pt x="180" y="576"/>
                      <a:pt x="177" y="565"/>
                      <a:pt x="156" y="612"/>
                    </a:cubicBezTo>
                    <a:cubicBezTo>
                      <a:pt x="146" y="635"/>
                      <a:pt x="132" y="684"/>
                      <a:pt x="132" y="684"/>
                    </a:cubicBezTo>
                    <a:cubicBezTo>
                      <a:pt x="127" y="801"/>
                      <a:pt x="182" y="971"/>
                      <a:pt x="72" y="1044"/>
                    </a:cubicBezTo>
                    <a:cubicBezTo>
                      <a:pt x="3" y="940"/>
                      <a:pt x="14" y="915"/>
                      <a:pt x="0" y="780"/>
                    </a:cubicBezTo>
                    <a:cubicBezTo>
                      <a:pt x="4" y="696"/>
                      <a:pt x="2" y="611"/>
                      <a:pt x="12" y="528"/>
                    </a:cubicBezTo>
                    <a:cubicBezTo>
                      <a:pt x="20" y="465"/>
                      <a:pt x="162" y="414"/>
                      <a:pt x="204" y="372"/>
                    </a:cubicBezTo>
                    <a:cubicBezTo>
                      <a:pt x="241" y="335"/>
                      <a:pt x="259" y="283"/>
                      <a:pt x="288" y="240"/>
                    </a:cubicBezTo>
                    <a:cubicBezTo>
                      <a:pt x="268" y="161"/>
                      <a:pt x="324" y="12"/>
                      <a:pt x="240" y="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45" name="Group 16">
              <a:extLst>
                <a:ext uri="{FF2B5EF4-FFF2-40B4-BE49-F238E27FC236}">
                  <a16:creationId xmlns:a16="http://schemas.microsoft.com/office/drawing/2014/main" id="{B7331B66-47C5-672C-E211-A2E52DAD8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400" y="2362200"/>
              <a:ext cx="4775200" cy="2514600"/>
              <a:chOff x="2496" y="1488"/>
              <a:chExt cx="3008" cy="1584"/>
            </a:xfrm>
          </p:grpSpPr>
          <p:grpSp>
            <p:nvGrpSpPr>
              <p:cNvPr id="10253" name="Group 17">
                <a:extLst>
                  <a:ext uri="{FF2B5EF4-FFF2-40B4-BE49-F238E27FC236}">
                    <a16:creationId xmlns:a16="http://schemas.microsoft.com/office/drawing/2014/main" id="{A49814CB-5F85-8B3B-F61C-3C869FC3FF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496" y="1488"/>
                <a:ext cx="2928" cy="384"/>
                <a:chOff x="384" y="2880"/>
                <a:chExt cx="2928" cy="384"/>
              </a:xfrm>
            </p:grpSpPr>
            <p:sp>
              <p:nvSpPr>
                <p:cNvPr id="10255" name="Line 18">
                  <a:extLst>
                    <a:ext uri="{FF2B5EF4-FFF2-40B4-BE49-F238E27FC236}">
                      <a16:creationId xmlns:a16="http://schemas.microsoft.com/office/drawing/2014/main" id="{264C2364-9538-6E3D-035C-1E10BE7DFC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0" y="3067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6" name="Text Box 19">
                  <a:extLst>
                    <a:ext uri="{FF2B5EF4-FFF2-40B4-BE49-F238E27FC236}">
                      <a16:creationId xmlns:a16="http://schemas.microsoft.com/office/drawing/2014/main" id="{B67C51C8-0A95-2600-2858-45EDD6728C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52" y="2899"/>
                  <a:ext cx="384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200" b="1"/>
                    <a:t>C</a:t>
                  </a:r>
                </a:p>
              </p:txBody>
            </p:sp>
            <p:sp>
              <p:nvSpPr>
                <p:cNvPr id="10257" name="Line 20">
                  <a:extLst>
                    <a:ext uri="{FF2B5EF4-FFF2-40B4-BE49-F238E27FC236}">
                      <a16:creationId xmlns:a16="http://schemas.microsoft.com/office/drawing/2014/main" id="{53C04283-CDDC-0306-1FDC-AFDD7AEC29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3043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8" name="Text Box 21">
                  <a:extLst>
                    <a:ext uri="{FF2B5EF4-FFF2-40B4-BE49-F238E27FC236}">
                      <a16:creationId xmlns:a16="http://schemas.microsoft.com/office/drawing/2014/main" id="{3BB29EF6-94DB-8A6F-696B-FC4D6D1615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6" y="2899"/>
                  <a:ext cx="57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ctr" rtl="0">
                    <a:spcBef>
                      <a:spcPct val="50000"/>
                    </a:spcBef>
                  </a:pPr>
                  <a:r>
                    <a:rPr lang="en-US" altLang="en-US" sz="3200" b="1"/>
                    <a:t>* C</a:t>
                  </a:r>
                </a:p>
              </p:txBody>
            </p:sp>
            <p:sp>
              <p:nvSpPr>
                <p:cNvPr id="10259" name="Line 22">
                  <a:extLst>
                    <a:ext uri="{FF2B5EF4-FFF2-40B4-BE49-F238E27FC236}">
                      <a16:creationId xmlns:a16="http://schemas.microsoft.com/office/drawing/2014/main" id="{DA74B38D-D633-9B55-BA05-8750C190B6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76" y="2899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60" name="Line 23">
                  <a:extLst>
                    <a:ext uri="{FF2B5EF4-FFF2-40B4-BE49-F238E27FC236}">
                      <a16:creationId xmlns:a16="http://schemas.microsoft.com/office/drawing/2014/main" id="{490DFBFB-3B1F-2D52-D445-688189DBA7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6" y="3139"/>
                  <a:ext cx="96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61" name="Line 24">
                  <a:extLst>
                    <a:ext uri="{FF2B5EF4-FFF2-40B4-BE49-F238E27FC236}">
                      <a16:creationId xmlns:a16="http://schemas.microsoft.com/office/drawing/2014/main" id="{296BB8D0-F156-E98B-50A1-490E61114D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04" y="2899"/>
                  <a:ext cx="144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62" name="Line 25">
                  <a:extLst>
                    <a:ext uri="{FF2B5EF4-FFF2-40B4-BE49-F238E27FC236}">
                      <a16:creationId xmlns:a16="http://schemas.microsoft.com/office/drawing/2014/main" id="{05235494-7386-9E19-819F-02E867B9AA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52" y="3139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263" name="Group 26">
                  <a:extLst>
                    <a:ext uri="{FF2B5EF4-FFF2-40B4-BE49-F238E27FC236}">
                      <a16:creationId xmlns:a16="http://schemas.microsoft.com/office/drawing/2014/main" id="{77980D7A-A1E8-8C3C-7B3E-B096919351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4" y="2880"/>
                  <a:ext cx="1968" cy="384"/>
                  <a:chOff x="912" y="2592"/>
                  <a:chExt cx="1968" cy="384"/>
                </a:xfrm>
              </p:grpSpPr>
              <p:sp>
                <p:nvSpPr>
                  <p:cNvPr id="10264" name="Text Box 27">
                    <a:extLst>
                      <a:ext uri="{FF2B5EF4-FFF2-40B4-BE49-F238E27FC236}">
                        <a16:creationId xmlns:a16="http://schemas.microsoft.com/office/drawing/2014/main" id="{28CC2CBE-0362-2936-0307-EDF1DA8B4CE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2" y="2592"/>
                    <a:ext cx="576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3200" b="1"/>
                      <a:t>OR</a:t>
                    </a:r>
                  </a:p>
                </p:txBody>
              </p:sp>
              <p:sp>
                <p:nvSpPr>
                  <p:cNvPr id="10265" name="Text Box 28">
                    <a:extLst>
                      <a:ext uri="{FF2B5EF4-FFF2-40B4-BE49-F238E27FC236}">
                        <a16:creationId xmlns:a16="http://schemas.microsoft.com/office/drawing/2014/main" id="{658FF696-88AA-E814-7CF6-373E46FAC23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0" y="2611"/>
                    <a:ext cx="384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3200" b="1"/>
                      <a:t>C</a:t>
                    </a:r>
                  </a:p>
                </p:txBody>
              </p:sp>
              <p:sp>
                <p:nvSpPr>
                  <p:cNvPr id="10266" name="Line 29">
                    <a:extLst>
                      <a:ext uri="{FF2B5EF4-FFF2-40B4-BE49-F238E27FC236}">
                        <a16:creationId xmlns:a16="http://schemas.microsoft.com/office/drawing/2014/main" id="{20D1F1D4-D1B0-A437-6EE4-EA9F1C1C69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60" y="2755"/>
                    <a:ext cx="19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67" name="Line 30">
                    <a:extLst>
                      <a:ext uri="{FF2B5EF4-FFF2-40B4-BE49-F238E27FC236}">
                        <a16:creationId xmlns:a16="http://schemas.microsoft.com/office/drawing/2014/main" id="{ADF8B9AA-2691-94DE-C0D2-F03CBB68C2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44" y="2611"/>
                    <a:ext cx="96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68" name="Line 31">
                    <a:extLst>
                      <a:ext uri="{FF2B5EF4-FFF2-40B4-BE49-F238E27FC236}">
                        <a16:creationId xmlns:a16="http://schemas.microsoft.com/office/drawing/2014/main" id="{EE2A2368-30C3-1DA8-05EB-C865AE750D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851"/>
                    <a:ext cx="96" cy="4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69" name="Line 32">
                    <a:extLst>
                      <a:ext uri="{FF2B5EF4-FFF2-40B4-BE49-F238E27FC236}">
                        <a16:creationId xmlns:a16="http://schemas.microsoft.com/office/drawing/2014/main" id="{6CE7F35C-AD48-B8F4-3446-1436683225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611"/>
                    <a:ext cx="144" cy="4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70" name="Line 33">
                    <a:extLst>
                      <a:ext uri="{FF2B5EF4-FFF2-40B4-BE49-F238E27FC236}">
                        <a16:creationId xmlns:a16="http://schemas.microsoft.com/office/drawing/2014/main" id="{AC852B5A-703D-319E-6619-9F675E4778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0" y="2851"/>
                    <a:ext cx="96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71" name="Text Box 34">
                    <a:extLst>
                      <a:ext uri="{FF2B5EF4-FFF2-40B4-BE49-F238E27FC236}">
                        <a16:creationId xmlns:a16="http://schemas.microsoft.com/office/drawing/2014/main" id="{03C87A7C-C87A-5954-57AC-B46B41227F5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2611"/>
                    <a:ext cx="576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3200" b="1"/>
                      <a:t>C</a:t>
                    </a:r>
                  </a:p>
                </p:txBody>
              </p:sp>
              <p:sp>
                <p:nvSpPr>
                  <p:cNvPr id="10272" name="Line 35">
                    <a:extLst>
                      <a:ext uri="{FF2B5EF4-FFF2-40B4-BE49-F238E27FC236}">
                        <a16:creationId xmlns:a16="http://schemas.microsoft.com/office/drawing/2014/main" id="{7A9EBEFA-E6B1-A484-8B4C-63C762FAAD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88" y="2755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254" name="Freeform 36">
                <a:extLst>
                  <a:ext uri="{FF2B5EF4-FFF2-40B4-BE49-F238E27FC236}">
                    <a16:creationId xmlns:a16="http://schemas.microsoft.com/office/drawing/2014/main" id="{E920547A-ACDC-0FEC-8419-20CD3671F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5" y="1648"/>
                <a:ext cx="1229" cy="1424"/>
              </a:xfrm>
              <a:custGeom>
                <a:avLst/>
                <a:gdLst>
                  <a:gd name="T0" fmla="*/ 549 w 1229"/>
                  <a:gd name="T1" fmla="*/ 8 h 1424"/>
                  <a:gd name="T2" fmla="*/ 465 w 1229"/>
                  <a:gd name="T3" fmla="*/ 416 h 1424"/>
                  <a:gd name="T4" fmla="*/ 381 w 1229"/>
                  <a:gd name="T5" fmla="*/ 344 h 1424"/>
                  <a:gd name="T6" fmla="*/ 345 w 1229"/>
                  <a:gd name="T7" fmla="*/ 308 h 1424"/>
                  <a:gd name="T8" fmla="*/ 273 w 1229"/>
                  <a:gd name="T9" fmla="*/ 284 h 1424"/>
                  <a:gd name="T10" fmla="*/ 249 w 1229"/>
                  <a:gd name="T11" fmla="*/ 344 h 1424"/>
                  <a:gd name="T12" fmla="*/ 213 w 1229"/>
                  <a:gd name="T13" fmla="*/ 368 h 1424"/>
                  <a:gd name="T14" fmla="*/ 201 w 1229"/>
                  <a:gd name="T15" fmla="*/ 404 h 1424"/>
                  <a:gd name="T16" fmla="*/ 177 w 1229"/>
                  <a:gd name="T17" fmla="*/ 440 h 1424"/>
                  <a:gd name="T18" fmla="*/ 153 w 1229"/>
                  <a:gd name="T19" fmla="*/ 512 h 1424"/>
                  <a:gd name="T20" fmla="*/ 141 w 1229"/>
                  <a:gd name="T21" fmla="*/ 548 h 1424"/>
                  <a:gd name="T22" fmla="*/ 153 w 1229"/>
                  <a:gd name="T23" fmla="*/ 668 h 1424"/>
                  <a:gd name="T24" fmla="*/ 273 w 1229"/>
                  <a:gd name="T25" fmla="*/ 704 h 1424"/>
                  <a:gd name="T26" fmla="*/ 333 w 1229"/>
                  <a:gd name="T27" fmla="*/ 572 h 1424"/>
                  <a:gd name="T28" fmla="*/ 357 w 1229"/>
                  <a:gd name="T29" fmla="*/ 620 h 1424"/>
                  <a:gd name="T30" fmla="*/ 381 w 1229"/>
                  <a:gd name="T31" fmla="*/ 704 h 1424"/>
                  <a:gd name="T32" fmla="*/ 369 w 1229"/>
                  <a:gd name="T33" fmla="*/ 968 h 1424"/>
                  <a:gd name="T34" fmla="*/ 333 w 1229"/>
                  <a:gd name="T35" fmla="*/ 980 h 1424"/>
                  <a:gd name="T36" fmla="*/ 213 w 1229"/>
                  <a:gd name="T37" fmla="*/ 944 h 1424"/>
                  <a:gd name="T38" fmla="*/ 81 w 1229"/>
                  <a:gd name="T39" fmla="*/ 848 h 1424"/>
                  <a:gd name="T40" fmla="*/ 9 w 1229"/>
                  <a:gd name="T41" fmla="*/ 1004 h 1424"/>
                  <a:gd name="T42" fmla="*/ 117 w 1229"/>
                  <a:gd name="T43" fmla="*/ 1220 h 1424"/>
                  <a:gd name="T44" fmla="*/ 261 w 1229"/>
                  <a:gd name="T45" fmla="*/ 1208 h 1424"/>
                  <a:gd name="T46" fmla="*/ 297 w 1229"/>
                  <a:gd name="T47" fmla="*/ 1172 h 1424"/>
                  <a:gd name="T48" fmla="*/ 369 w 1229"/>
                  <a:gd name="T49" fmla="*/ 1208 h 1424"/>
                  <a:gd name="T50" fmla="*/ 501 w 1229"/>
                  <a:gd name="T51" fmla="*/ 1328 h 1424"/>
                  <a:gd name="T52" fmla="*/ 525 w 1229"/>
                  <a:gd name="T53" fmla="*/ 1388 h 1424"/>
                  <a:gd name="T54" fmla="*/ 549 w 1229"/>
                  <a:gd name="T55" fmla="*/ 1424 h 1424"/>
                  <a:gd name="T56" fmla="*/ 597 w 1229"/>
                  <a:gd name="T57" fmla="*/ 1388 h 1424"/>
                  <a:gd name="T58" fmla="*/ 669 w 1229"/>
                  <a:gd name="T59" fmla="*/ 1076 h 1424"/>
                  <a:gd name="T60" fmla="*/ 657 w 1229"/>
                  <a:gd name="T61" fmla="*/ 860 h 1424"/>
                  <a:gd name="T62" fmla="*/ 609 w 1229"/>
                  <a:gd name="T63" fmla="*/ 824 h 1424"/>
                  <a:gd name="T64" fmla="*/ 573 w 1229"/>
                  <a:gd name="T65" fmla="*/ 752 h 1424"/>
                  <a:gd name="T66" fmla="*/ 693 w 1229"/>
                  <a:gd name="T67" fmla="*/ 668 h 1424"/>
                  <a:gd name="T68" fmla="*/ 777 w 1229"/>
                  <a:gd name="T69" fmla="*/ 788 h 1424"/>
                  <a:gd name="T70" fmla="*/ 861 w 1229"/>
                  <a:gd name="T71" fmla="*/ 920 h 1424"/>
                  <a:gd name="T72" fmla="*/ 993 w 1229"/>
                  <a:gd name="T73" fmla="*/ 908 h 1424"/>
                  <a:gd name="T74" fmla="*/ 969 w 1229"/>
                  <a:gd name="T75" fmla="*/ 764 h 1424"/>
                  <a:gd name="T76" fmla="*/ 801 w 1229"/>
                  <a:gd name="T77" fmla="*/ 476 h 1424"/>
                  <a:gd name="T78" fmla="*/ 813 w 1229"/>
                  <a:gd name="T79" fmla="*/ 416 h 1424"/>
                  <a:gd name="T80" fmla="*/ 921 w 1229"/>
                  <a:gd name="T81" fmla="*/ 416 h 1424"/>
                  <a:gd name="T82" fmla="*/ 969 w 1229"/>
                  <a:gd name="T83" fmla="*/ 440 h 1424"/>
                  <a:gd name="T84" fmla="*/ 1005 w 1229"/>
                  <a:gd name="T85" fmla="*/ 476 h 1424"/>
                  <a:gd name="T86" fmla="*/ 1077 w 1229"/>
                  <a:gd name="T87" fmla="*/ 500 h 1424"/>
                  <a:gd name="T88" fmla="*/ 1149 w 1229"/>
                  <a:gd name="T89" fmla="*/ 392 h 1424"/>
                  <a:gd name="T90" fmla="*/ 1077 w 1229"/>
                  <a:gd name="T91" fmla="*/ 368 h 1424"/>
                  <a:gd name="T92" fmla="*/ 837 w 1229"/>
                  <a:gd name="T93" fmla="*/ 308 h 1424"/>
                  <a:gd name="T94" fmla="*/ 669 w 1229"/>
                  <a:gd name="T95" fmla="*/ 248 h 1424"/>
                  <a:gd name="T96" fmla="*/ 609 w 1229"/>
                  <a:gd name="T97" fmla="*/ 188 h 1424"/>
                  <a:gd name="T98" fmla="*/ 585 w 1229"/>
                  <a:gd name="T99" fmla="*/ 116 h 1424"/>
                  <a:gd name="T100" fmla="*/ 693 w 1229"/>
                  <a:gd name="T101" fmla="*/ 32 h 142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29"/>
                  <a:gd name="T154" fmla="*/ 0 h 1424"/>
                  <a:gd name="T155" fmla="*/ 1229 w 1229"/>
                  <a:gd name="T156" fmla="*/ 1424 h 142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29" h="1424">
                    <a:moveTo>
                      <a:pt x="549" y="8"/>
                    </a:moveTo>
                    <a:cubicBezTo>
                      <a:pt x="540" y="260"/>
                      <a:pt x="610" y="307"/>
                      <a:pt x="465" y="416"/>
                    </a:cubicBezTo>
                    <a:cubicBezTo>
                      <a:pt x="376" y="327"/>
                      <a:pt x="489" y="436"/>
                      <a:pt x="381" y="344"/>
                    </a:cubicBezTo>
                    <a:cubicBezTo>
                      <a:pt x="368" y="333"/>
                      <a:pt x="360" y="316"/>
                      <a:pt x="345" y="308"/>
                    </a:cubicBezTo>
                    <a:cubicBezTo>
                      <a:pt x="323" y="296"/>
                      <a:pt x="273" y="284"/>
                      <a:pt x="273" y="284"/>
                    </a:cubicBezTo>
                    <a:cubicBezTo>
                      <a:pt x="265" y="304"/>
                      <a:pt x="262" y="326"/>
                      <a:pt x="249" y="344"/>
                    </a:cubicBezTo>
                    <a:cubicBezTo>
                      <a:pt x="241" y="356"/>
                      <a:pt x="222" y="357"/>
                      <a:pt x="213" y="368"/>
                    </a:cubicBezTo>
                    <a:cubicBezTo>
                      <a:pt x="205" y="378"/>
                      <a:pt x="207" y="393"/>
                      <a:pt x="201" y="404"/>
                    </a:cubicBezTo>
                    <a:cubicBezTo>
                      <a:pt x="195" y="417"/>
                      <a:pt x="183" y="427"/>
                      <a:pt x="177" y="440"/>
                    </a:cubicBezTo>
                    <a:cubicBezTo>
                      <a:pt x="167" y="463"/>
                      <a:pt x="161" y="488"/>
                      <a:pt x="153" y="512"/>
                    </a:cubicBezTo>
                    <a:cubicBezTo>
                      <a:pt x="149" y="524"/>
                      <a:pt x="141" y="548"/>
                      <a:pt x="141" y="548"/>
                    </a:cubicBezTo>
                    <a:cubicBezTo>
                      <a:pt x="145" y="588"/>
                      <a:pt x="135" y="632"/>
                      <a:pt x="153" y="668"/>
                    </a:cubicBezTo>
                    <a:cubicBezTo>
                      <a:pt x="162" y="686"/>
                      <a:pt x="258" y="701"/>
                      <a:pt x="273" y="704"/>
                    </a:cubicBezTo>
                    <a:cubicBezTo>
                      <a:pt x="386" y="676"/>
                      <a:pt x="257" y="724"/>
                      <a:pt x="333" y="572"/>
                    </a:cubicBezTo>
                    <a:cubicBezTo>
                      <a:pt x="341" y="556"/>
                      <a:pt x="351" y="603"/>
                      <a:pt x="357" y="620"/>
                    </a:cubicBezTo>
                    <a:cubicBezTo>
                      <a:pt x="367" y="647"/>
                      <a:pt x="373" y="676"/>
                      <a:pt x="381" y="704"/>
                    </a:cubicBezTo>
                    <a:cubicBezTo>
                      <a:pt x="377" y="792"/>
                      <a:pt x="384" y="881"/>
                      <a:pt x="369" y="968"/>
                    </a:cubicBezTo>
                    <a:cubicBezTo>
                      <a:pt x="367" y="980"/>
                      <a:pt x="346" y="980"/>
                      <a:pt x="333" y="980"/>
                    </a:cubicBezTo>
                    <a:cubicBezTo>
                      <a:pt x="298" y="980"/>
                      <a:pt x="247" y="955"/>
                      <a:pt x="213" y="944"/>
                    </a:cubicBezTo>
                    <a:cubicBezTo>
                      <a:pt x="105" y="863"/>
                      <a:pt x="150" y="894"/>
                      <a:pt x="81" y="848"/>
                    </a:cubicBezTo>
                    <a:cubicBezTo>
                      <a:pt x="40" y="902"/>
                      <a:pt x="22" y="937"/>
                      <a:pt x="9" y="1004"/>
                    </a:cubicBezTo>
                    <a:cubicBezTo>
                      <a:pt x="29" y="1142"/>
                      <a:pt x="0" y="1181"/>
                      <a:pt x="117" y="1220"/>
                    </a:cubicBezTo>
                    <a:cubicBezTo>
                      <a:pt x="165" y="1216"/>
                      <a:pt x="214" y="1220"/>
                      <a:pt x="261" y="1208"/>
                    </a:cubicBezTo>
                    <a:cubicBezTo>
                      <a:pt x="277" y="1204"/>
                      <a:pt x="281" y="1177"/>
                      <a:pt x="297" y="1172"/>
                    </a:cubicBezTo>
                    <a:cubicBezTo>
                      <a:pt x="312" y="1167"/>
                      <a:pt x="361" y="1202"/>
                      <a:pt x="369" y="1208"/>
                    </a:cubicBezTo>
                    <a:cubicBezTo>
                      <a:pt x="414" y="1246"/>
                      <a:pt x="459" y="1286"/>
                      <a:pt x="501" y="1328"/>
                    </a:cubicBezTo>
                    <a:cubicBezTo>
                      <a:pt x="509" y="1348"/>
                      <a:pt x="515" y="1369"/>
                      <a:pt x="525" y="1388"/>
                    </a:cubicBezTo>
                    <a:cubicBezTo>
                      <a:pt x="531" y="1401"/>
                      <a:pt x="535" y="1424"/>
                      <a:pt x="549" y="1424"/>
                    </a:cubicBezTo>
                    <a:cubicBezTo>
                      <a:pt x="569" y="1424"/>
                      <a:pt x="581" y="1400"/>
                      <a:pt x="597" y="1388"/>
                    </a:cubicBezTo>
                    <a:cubicBezTo>
                      <a:pt x="635" y="1275"/>
                      <a:pt x="649" y="1195"/>
                      <a:pt x="669" y="1076"/>
                    </a:cubicBezTo>
                    <a:cubicBezTo>
                      <a:pt x="665" y="1004"/>
                      <a:pt x="674" y="930"/>
                      <a:pt x="657" y="860"/>
                    </a:cubicBezTo>
                    <a:cubicBezTo>
                      <a:pt x="652" y="841"/>
                      <a:pt x="622" y="839"/>
                      <a:pt x="609" y="824"/>
                    </a:cubicBezTo>
                    <a:cubicBezTo>
                      <a:pt x="592" y="803"/>
                      <a:pt x="588" y="774"/>
                      <a:pt x="573" y="752"/>
                    </a:cubicBezTo>
                    <a:cubicBezTo>
                      <a:pt x="602" y="666"/>
                      <a:pt x="599" y="645"/>
                      <a:pt x="693" y="668"/>
                    </a:cubicBezTo>
                    <a:cubicBezTo>
                      <a:pt x="720" y="709"/>
                      <a:pt x="750" y="747"/>
                      <a:pt x="777" y="788"/>
                    </a:cubicBezTo>
                    <a:cubicBezTo>
                      <a:pt x="792" y="847"/>
                      <a:pt x="818" y="877"/>
                      <a:pt x="861" y="920"/>
                    </a:cubicBezTo>
                    <a:cubicBezTo>
                      <a:pt x="905" y="916"/>
                      <a:pt x="968" y="944"/>
                      <a:pt x="993" y="908"/>
                    </a:cubicBezTo>
                    <a:cubicBezTo>
                      <a:pt x="1021" y="868"/>
                      <a:pt x="980" y="811"/>
                      <a:pt x="969" y="764"/>
                    </a:cubicBezTo>
                    <a:cubicBezTo>
                      <a:pt x="941" y="646"/>
                      <a:pt x="838" y="587"/>
                      <a:pt x="801" y="476"/>
                    </a:cubicBezTo>
                    <a:cubicBezTo>
                      <a:pt x="805" y="456"/>
                      <a:pt x="802" y="433"/>
                      <a:pt x="813" y="416"/>
                    </a:cubicBezTo>
                    <a:cubicBezTo>
                      <a:pt x="831" y="389"/>
                      <a:pt x="916" y="415"/>
                      <a:pt x="921" y="416"/>
                    </a:cubicBezTo>
                    <a:cubicBezTo>
                      <a:pt x="937" y="424"/>
                      <a:pt x="954" y="430"/>
                      <a:pt x="969" y="440"/>
                    </a:cubicBezTo>
                    <a:cubicBezTo>
                      <a:pt x="983" y="450"/>
                      <a:pt x="990" y="468"/>
                      <a:pt x="1005" y="476"/>
                    </a:cubicBezTo>
                    <a:cubicBezTo>
                      <a:pt x="1027" y="488"/>
                      <a:pt x="1077" y="500"/>
                      <a:pt x="1077" y="500"/>
                    </a:cubicBezTo>
                    <a:cubicBezTo>
                      <a:pt x="1136" y="492"/>
                      <a:pt x="1229" y="507"/>
                      <a:pt x="1149" y="392"/>
                    </a:cubicBezTo>
                    <a:cubicBezTo>
                      <a:pt x="1134" y="371"/>
                      <a:pt x="1101" y="376"/>
                      <a:pt x="1077" y="368"/>
                    </a:cubicBezTo>
                    <a:cubicBezTo>
                      <a:pt x="999" y="342"/>
                      <a:pt x="917" y="328"/>
                      <a:pt x="837" y="308"/>
                    </a:cubicBezTo>
                    <a:cubicBezTo>
                      <a:pt x="787" y="274"/>
                      <a:pt x="728" y="263"/>
                      <a:pt x="669" y="248"/>
                    </a:cubicBezTo>
                    <a:cubicBezTo>
                      <a:pt x="636" y="226"/>
                      <a:pt x="626" y="226"/>
                      <a:pt x="609" y="188"/>
                    </a:cubicBezTo>
                    <a:cubicBezTo>
                      <a:pt x="599" y="165"/>
                      <a:pt x="585" y="116"/>
                      <a:pt x="585" y="116"/>
                    </a:cubicBezTo>
                    <a:cubicBezTo>
                      <a:pt x="602" y="0"/>
                      <a:pt x="569" y="32"/>
                      <a:pt x="693" y="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77" name="Line 37">
              <a:extLst>
                <a:ext uri="{FF2B5EF4-FFF2-40B4-BE49-F238E27FC236}">
                  <a16:creationId xmlns:a16="http://schemas.microsoft.com/office/drawing/2014/main" id="{3EDDA80F-7752-7EF1-9846-BFF2BAF07C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2300" y="2623343"/>
              <a:ext cx="1028700" cy="1111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8" name="Text Box 38">
            <a:extLst>
              <a:ext uri="{FF2B5EF4-FFF2-40B4-BE49-F238E27FC236}">
                <a16:creationId xmlns:a16="http://schemas.microsoft.com/office/drawing/2014/main" id="{C48C308C-852E-0904-D2E9-2744A2A72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114800"/>
            <a:ext cx="1752600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altLang="en-US" b="1"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</a:t>
            </a:r>
            <a:r>
              <a:rPr lang="he-IL" altLang="en-US" b="1">
                <a:latin typeface="David" panose="020E0502060401010101" pitchFamily="34" charset="-79"/>
                <a:cs typeface="David" panose="020E0502060401010101" pitchFamily="34" charset="-79"/>
              </a:rPr>
              <a:t>מול יזם</a:t>
            </a:r>
            <a:endParaRPr lang="en-US" altLang="en-US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279" name="Text Box 39">
            <a:extLst>
              <a:ext uri="{FF2B5EF4-FFF2-40B4-BE49-F238E27FC236}">
                <a16:creationId xmlns:a16="http://schemas.microsoft.com/office/drawing/2014/main" id="{E1A27819-329E-58D3-3727-DA5CAC7C5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75" y="3962400"/>
            <a:ext cx="1600200" cy="83026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en-US" b="1">
                <a:latin typeface="David" panose="020E0502060401010101" pitchFamily="34" charset="-79"/>
                <a:cs typeface="David" panose="020E0502060401010101" pitchFamily="34" charset="-79"/>
              </a:rPr>
              <a:t>2 מול רדיקלים</a:t>
            </a:r>
            <a:endParaRPr lang="en-US" altLang="en-US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280" name="Text Box 40">
            <a:extLst>
              <a:ext uri="{FF2B5EF4-FFF2-40B4-BE49-F238E27FC236}">
                <a16:creationId xmlns:a16="http://schemas.microsoft.com/office/drawing/2014/main" id="{8419CA4E-E735-113E-A58A-D47E76321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029200"/>
            <a:ext cx="1447800" cy="83026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en-US" b="1">
                <a:latin typeface="David" panose="020E0502060401010101" pitchFamily="34" charset="-79"/>
                <a:cs typeface="David" panose="020E0502060401010101" pitchFamily="34" charset="-79"/>
              </a:rPr>
              <a:t>2 מול רדיקלים</a:t>
            </a:r>
            <a:endParaRPr lang="en-US" altLang="en-US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281" name="Text Box 41">
            <a:extLst>
              <a:ext uri="{FF2B5EF4-FFF2-40B4-BE49-F238E27FC236}">
                <a16:creationId xmlns:a16="http://schemas.microsoft.com/office/drawing/2014/main" id="{FD4AC991-B431-8AE1-464C-5CF76F387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410200"/>
            <a:ext cx="4038600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en-US" b="1">
                <a:latin typeface="David" panose="020E0502060401010101" pitchFamily="34" charset="-79"/>
                <a:cs typeface="David" panose="020E0502060401010101" pitchFamily="34" charset="-79"/>
              </a:rPr>
              <a:t>מול שרשרות (מקרומולקולות) </a:t>
            </a:r>
            <a:r>
              <a:rPr lang="en-US" altLang="en-US" b="1"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</a:t>
            </a:r>
          </a:p>
        </p:txBody>
      </p:sp>
      <p:sp>
        <p:nvSpPr>
          <p:cNvPr id="10282" name="Text Box 42">
            <a:extLst>
              <a:ext uri="{FF2B5EF4-FFF2-40B4-BE49-F238E27FC236}">
                <a16:creationId xmlns:a16="http://schemas.microsoft.com/office/drawing/2014/main" id="{3DA2E969-5264-EB92-8879-28F05FB32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72188"/>
            <a:ext cx="1733550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altLang="en-US" b="1"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</a:t>
            </a:r>
            <a:r>
              <a:rPr lang="he-IL" altLang="en-US" b="1">
                <a:latin typeface="David" panose="020E0502060401010101" pitchFamily="34" charset="-79"/>
                <a:cs typeface="David" panose="020E0502060401010101" pitchFamily="34" charset="-79"/>
              </a:rPr>
              <a:t>מול יזם</a:t>
            </a:r>
            <a:endParaRPr lang="en-US" altLang="en-US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283" name="Text Box 43">
            <a:extLst>
              <a:ext uri="{FF2B5EF4-FFF2-40B4-BE49-F238E27FC236}">
                <a16:creationId xmlns:a16="http://schemas.microsoft.com/office/drawing/2014/main" id="{3262F97E-61A4-625E-3355-FEF09AEFB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096000"/>
            <a:ext cx="40386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en-US" b="1">
                <a:latin typeface="David" panose="020E0502060401010101" pitchFamily="34" charset="-79"/>
                <a:cs typeface="David" panose="020E0502060401010101" pitchFamily="34" charset="-79"/>
              </a:rPr>
              <a:t>מול שרשרות (מקרומולקולות) </a:t>
            </a:r>
            <a:endParaRPr lang="en-US" altLang="en-US" b="1">
              <a:latin typeface="David" panose="020E0502060401010101" pitchFamily="34" charset="-79"/>
              <a:cs typeface="David" panose="020E0502060401010101" pitchFamily="34" charset="-79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עיצוב ברירת מחדל">
  <a:themeElements>
    <a:clrScheme name="עיצוב ברירת מחדל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יצוב ברירת מחדל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6" charset="0"/>
            <a:cs typeface="Times New Roman (Hebrew)" pitchFamily="2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6" charset="0"/>
            <a:cs typeface="Times New Roman (Hebrew)" pitchFamily="26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1875</Words>
  <Application>Microsoft Office PowerPoint</Application>
  <PresentationFormat>‫הצגה על המסך (4:3)</PresentationFormat>
  <Paragraphs>451</Paragraphs>
  <Slides>33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40" baseType="lpstr">
      <vt:lpstr>Times New Roman</vt:lpstr>
      <vt:lpstr>Times New Roman (Hebrew)</vt:lpstr>
      <vt:lpstr>Arial</vt:lpstr>
      <vt:lpstr>Guttman Yad-Brush</vt:lpstr>
      <vt:lpstr>David</vt:lpstr>
      <vt:lpstr>Wingdings</vt:lpstr>
      <vt:lpstr>עיצוב ברירת מחדל</vt:lpstr>
      <vt:lpstr>"פולימרים סינתטיים חומרים כבקשתך"</vt:lpstr>
      <vt:lpstr>מבוא ופרק א- מקרומולקולות -  המרכיב העיקרי של החומרים הפלסטים.</vt:lpstr>
      <vt:lpstr>מודל המתאר שלוש שרשרות מתוך הרבה שרשרות בחומר הנקרא פולימר.</vt:lpstr>
      <vt:lpstr>מינוח של פולימרים</vt:lpstr>
      <vt:lpstr>גודלן של מולקולות הפולימר</vt:lpstr>
      <vt:lpstr>פרק ב:</vt:lpstr>
      <vt:lpstr>פילמור ע"י סיפוח  </vt:lpstr>
      <vt:lpstr>פילמור ע"י סיפוח   </vt:lpstr>
      <vt:lpstr>  פילמור ע"י סיפוח  </vt:lpstr>
      <vt:lpstr>פילמור  ע"י  סיפוח  </vt:lpstr>
      <vt:lpstr>פילמור ע"י סיפוח       </vt:lpstr>
      <vt:lpstr>היזם - חומר המתחיל את תהליך הפילמור והחלקיקים שלו נשארים קשורים בקצוות השרשרות. היזם קובע את מנגנון התגובה.  כיצד תשפיע כמות היזם על:</vt:lpstr>
      <vt:lpstr>א. יצירת פוליאתילן (PE) נמוך צפיפות   התנאים:  לחץ גבוה - 1000 אטמ’, טמפרטורה -3000  צלזיוס. </vt:lpstr>
      <vt:lpstr>מודל לשרשרות מסועפות </vt:lpstr>
      <vt:lpstr>ב. יצירת פולימר גבה צפיפות</vt:lpstr>
      <vt:lpstr>תנאי הפילמור והתכונות של פוליפרופילן</vt:lpstr>
      <vt:lpstr>פילמור בוטאדיאן</vt:lpstr>
      <vt:lpstr>סיכום - פולימרים של סיפוח</vt:lpstr>
      <vt:lpstr>פילמור ע”י דחיסה</vt:lpstr>
      <vt:lpstr>דוגמאות של תגובות דחיסה:</vt:lpstr>
      <vt:lpstr>איזה חומר יתקבל בתגובה בין CH3OH   לבין CH3CH2COOH</vt:lpstr>
      <vt:lpstr>איזה חומר יתקבל בהידרוליזה של</vt:lpstr>
      <vt:lpstr>דוגמאות של תגובות דחיסה  </vt:lpstr>
      <vt:lpstr>איזה חומר יתקבל בתגובה בין CH3NH2   לבין CH3CH2COOH</vt:lpstr>
      <vt:lpstr>איזה חומר יתקבל בהידרוליזה של  </vt:lpstr>
      <vt:lpstr>דוגמאות של תגובות דחיסה: </vt:lpstr>
      <vt:lpstr>פילמור בדחיסה</vt:lpstr>
      <vt:lpstr>פילמור בדחיסה א. קבלת פוליאסטר</vt:lpstr>
      <vt:lpstr>ב. קבלת פוליאמיד</vt:lpstr>
      <vt:lpstr>ג. פוליאתר ופוליאורתאן</vt:lpstr>
      <vt:lpstr>סיכום - פילמור בדחיסה</vt:lpstr>
      <vt:lpstr>מסה מולרית ממוצעת - M</vt:lpstr>
      <vt:lpstr>השוואה בין פולימר סיפוח ופולימר דחיסה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malca</dc:creator>
  <cp:lastModifiedBy>Shelly Livne</cp:lastModifiedBy>
  <cp:revision>76</cp:revision>
  <dcterms:created xsi:type="dcterms:W3CDTF">2004-11-22T15:27:34Z</dcterms:created>
  <dcterms:modified xsi:type="dcterms:W3CDTF">2025-06-19T06:08:10Z</dcterms:modified>
</cp:coreProperties>
</file>