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20" r:id="rId2"/>
    <p:sldId id="321" r:id="rId3"/>
    <p:sldId id="256" r:id="rId4"/>
    <p:sldId id="263" r:id="rId5"/>
    <p:sldId id="272" r:id="rId6"/>
    <p:sldId id="264" r:id="rId7"/>
    <p:sldId id="266" r:id="rId8"/>
    <p:sldId id="265" r:id="rId9"/>
    <p:sldId id="269" r:id="rId10"/>
    <p:sldId id="270" r:id="rId11"/>
    <p:sldId id="267" r:id="rId12"/>
    <p:sldId id="268" r:id="rId13"/>
    <p:sldId id="276" r:id="rId14"/>
    <p:sldId id="271" r:id="rId15"/>
    <p:sldId id="259" r:id="rId16"/>
    <p:sldId id="274" r:id="rId17"/>
    <p:sldId id="275" r:id="rId18"/>
    <p:sldId id="283" r:id="rId19"/>
    <p:sldId id="284" r:id="rId20"/>
    <p:sldId id="285" r:id="rId21"/>
    <p:sldId id="261" r:id="rId22"/>
    <p:sldId id="300" r:id="rId23"/>
    <p:sldId id="310" r:id="rId24"/>
    <p:sldId id="262" r:id="rId25"/>
    <p:sldId id="311" r:id="rId26"/>
    <p:sldId id="286" r:id="rId27"/>
    <p:sldId id="287" r:id="rId28"/>
    <p:sldId id="288" r:id="rId29"/>
    <p:sldId id="289" r:id="rId30"/>
    <p:sldId id="293" r:id="rId31"/>
    <p:sldId id="312" r:id="rId32"/>
    <p:sldId id="302" r:id="rId33"/>
    <p:sldId id="294" r:id="rId34"/>
    <p:sldId id="303" r:id="rId35"/>
    <p:sldId id="304" r:id="rId36"/>
    <p:sldId id="305" r:id="rId37"/>
    <p:sldId id="313" r:id="rId38"/>
    <p:sldId id="314" r:id="rId39"/>
    <p:sldId id="315" r:id="rId40"/>
    <p:sldId id="316" r:id="rId41"/>
    <p:sldId id="317" r:id="rId42"/>
    <p:sldId id="318" r:id="rId43"/>
    <p:sldId id="319" r:id="rId44"/>
  </p:sldIdLst>
  <p:sldSz cx="9144000" cy="6858000" type="screen4x3"/>
  <p:notesSz cx="6858000" cy="9623425"/>
  <p:defaultTextStyle>
    <a:defPPr>
      <a:defRPr lang="he-IL"/>
    </a:defPPr>
    <a:lvl1pPr algn="ctr" rtl="1" eaLnBrk="0" fontAlgn="base" hangingPunct="0">
      <a:spcBef>
        <a:spcPct val="0"/>
      </a:spcBef>
      <a:spcAft>
        <a:spcPct val="0"/>
      </a:spcAft>
      <a:defRPr sz="3600" b="1" kern="1200">
        <a:solidFill>
          <a:srgbClr val="FFFF00"/>
        </a:solidFill>
        <a:latin typeface="Times New Roman" panose="02020603050405020304" pitchFamily="18" charset="0"/>
        <a:ea typeface="+mn-ea"/>
        <a:cs typeface="Guttman Yad-Brush" panose="02010401010101010101" pitchFamily="2" charset="-79"/>
      </a:defRPr>
    </a:lvl1pPr>
    <a:lvl2pPr marL="457200" algn="ctr" rtl="1" eaLnBrk="0" fontAlgn="base" hangingPunct="0">
      <a:spcBef>
        <a:spcPct val="0"/>
      </a:spcBef>
      <a:spcAft>
        <a:spcPct val="0"/>
      </a:spcAft>
      <a:defRPr sz="3600" b="1" kern="1200">
        <a:solidFill>
          <a:srgbClr val="FFFF00"/>
        </a:solidFill>
        <a:latin typeface="Times New Roman" panose="02020603050405020304" pitchFamily="18" charset="0"/>
        <a:ea typeface="+mn-ea"/>
        <a:cs typeface="Guttman Yad-Brush" panose="02010401010101010101" pitchFamily="2" charset="-79"/>
      </a:defRPr>
    </a:lvl2pPr>
    <a:lvl3pPr marL="914400" algn="ctr" rtl="1" eaLnBrk="0" fontAlgn="base" hangingPunct="0">
      <a:spcBef>
        <a:spcPct val="0"/>
      </a:spcBef>
      <a:spcAft>
        <a:spcPct val="0"/>
      </a:spcAft>
      <a:defRPr sz="3600" b="1" kern="1200">
        <a:solidFill>
          <a:srgbClr val="FFFF00"/>
        </a:solidFill>
        <a:latin typeface="Times New Roman" panose="02020603050405020304" pitchFamily="18" charset="0"/>
        <a:ea typeface="+mn-ea"/>
        <a:cs typeface="Guttman Yad-Brush" panose="02010401010101010101" pitchFamily="2" charset="-79"/>
      </a:defRPr>
    </a:lvl3pPr>
    <a:lvl4pPr marL="1371600" algn="ctr" rtl="1" eaLnBrk="0" fontAlgn="base" hangingPunct="0">
      <a:spcBef>
        <a:spcPct val="0"/>
      </a:spcBef>
      <a:spcAft>
        <a:spcPct val="0"/>
      </a:spcAft>
      <a:defRPr sz="3600" b="1" kern="1200">
        <a:solidFill>
          <a:srgbClr val="FFFF00"/>
        </a:solidFill>
        <a:latin typeface="Times New Roman" panose="02020603050405020304" pitchFamily="18" charset="0"/>
        <a:ea typeface="+mn-ea"/>
        <a:cs typeface="Guttman Yad-Brush" panose="02010401010101010101" pitchFamily="2" charset="-79"/>
      </a:defRPr>
    </a:lvl4pPr>
    <a:lvl5pPr marL="1828800" algn="ctr" rtl="1" eaLnBrk="0" fontAlgn="base" hangingPunct="0">
      <a:spcBef>
        <a:spcPct val="0"/>
      </a:spcBef>
      <a:spcAft>
        <a:spcPct val="0"/>
      </a:spcAft>
      <a:defRPr sz="3600" b="1" kern="1200">
        <a:solidFill>
          <a:srgbClr val="FFFF00"/>
        </a:solidFill>
        <a:latin typeface="Times New Roman" panose="02020603050405020304" pitchFamily="18" charset="0"/>
        <a:ea typeface="+mn-ea"/>
        <a:cs typeface="Guttman Yad-Brush" panose="02010401010101010101" pitchFamily="2" charset="-79"/>
      </a:defRPr>
    </a:lvl5pPr>
    <a:lvl6pPr marL="2286000" algn="r" defTabSz="914400" rtl="1" eaLnBrk="1" latinLnBrk="0" hangingPunct="1">
      <a:defRPr sz="3600" b="1" kern="1200">
        <a:solidFill>
          <a:srgbClr val="FFFF00"/>
        </a:solidFill>
        <a:latin typeface="Times New Roman" panose="02020603050405020304" pitchFamily="18" charset="0"/>
        <a:ea typeface="+mn-ea"/>
        <a:cs typeface="Guttman Yad-Brush" panose="02010401010101010101" pitchFamily="2" charset="-79"/>
      </a:defRPr>
    </a:lvl6pPr>
    <a:lvl7pPr marL="2743200" algn="r" defTabSz="914400" rtl="1" eaLnBrk="1" latinLnBrk="0" hangingPunct="1">
      <a:defRPr sz="3600" b="1" kern="1200">
        <a:solidFill>
          <a:srgbClr val="FFFF00"/>
        </a:solidFill>
        <a:latin typeface="Times New Roman" panose="02020603050405020304" pitchFamily="18" charset="0"/>
        <a:ea typeface="+mn-ea"/>
        <a:cs typeface="Guttman Yad-Brush" panose="02010401010101010101" pitchFamily="2" charset="-79"/>
      </a:defRPr>
    </a:lvl7pPr>
    <a:lvl8pPr marL="3200400" algn="r" defTabSz="914400" rtl="1" eaLnBrk="1" latinLnBrk="0" hangingPunct="1">
      <a:defRPr sz="3600" b="1" kern="1200">
        <a:solidFill>
          <a:srgbClr val="FFFF00"/>
        </a:solidFill>
        <a:latin typeface="Times New Roman" panose="02020603050405020304" pitchFamily="18" charset="0"/>
        <a:ea typeface="+mn-ea"/>
        <a:cs typeface="Guttman Yad-Brush" panose="02010401010101010101" pitchFamily="2" charset="-79"/>
      </a:defRPr>
    </a:lvl8pPr>
    <a:lvl9pPr marL="3657600" algn="r" defTabSz="914400" rtl="1" eaLnBrk="1" latinLnBrk="0" hangingPunct="1">
      <a:defRPr sz="3600" b="1" kern="1200">
        <a:solidFill>
          <a:srgbClr val="FFFF00"/>
        </a:solidFill>
        <a:latin typeface="Times New Roman" panose="02020603050405020304" pitchFamily="18" charset="0"/>
        <a:ea typeface="+mn-ea"/>
        <a:cs typeface="Guttman Yad-Brush" panose="02010401010101010101" pitchFamily="2" charset="-79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FF3300"/>
    <a:srgbClr val="00CCFF"/>
    <a:srgbClr val="99FF99"/>
    <a:srgbClr val="CC3300"/>
    <a:srgbClr val="990099"/>
    <a:srgbClr val="CCE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645" autoAdjust="0"/>
    <p:restoredTop sz="95571" autoAdjust="0"/>
  </p:normalViewPr>
  <p:slideViewPr>
    <p:cSldViewPr snapToGrid="0">
      <p:cViewPr varScale="1">
        <p:scale>
          <a:sx n="88" d="100"/>
          <a:sy n="88" d="100"/>
        </p:scale>
        <p:origin x="61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3.xml"/><Relationship Id="rId3" Type="http://schemas.openxmlformats.org/officeDocument/2006/relationships/slide" Target="slides/slide5.xml"/><Relationship Id="rId7" Type="http://schemas.openxmlformats.org/officeDocument/2006/relationships/slide" Target="slides/slide15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11.xml"/><Relationship Id="rId5" Type="http://schemas.openxmlformats.org/officeDocument/2006/relationships/slide" Target="slides/slide8.xml"/><Relationship Id="rId4" Type="http://schemas.openxmlformats.org/officeDocument/2006/relationships/slide" Target="slides/slide7.xml"/><Relationship Id="rId9" Type="http://schemas.openxmlformats.org/officeDocument/2006/relationships/slide" Target="slides/slide4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095EED94-7244-7685-6AC5-CA0215E0011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 b="0">
                <a:solidFill>
                  <a:schemeClr val="tx1"/>
                </a:solidFill>
                <a:latin typeface="Times New Roman" pitchFamily="26" charset="0"/>
                <a:cs typeface="Times New Roman (Hebrew)" pitchFamily="2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ECCBCB86-E060-0702-48B4-690AAE49E4D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200" b="0">
                <a:solidFill>
                  <a:schemeClr val="tx1"/>
                </a:solidFill>
                <a:latin typeface="Times New Roman" pitchFamily="26" charset="0"/>
                <a:cs typeface="Times New Roman (Hebrew)" pitchFamily="2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0DFEFFEA-BAA9-8F6E-7613-DEB8C8D63C1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 b="0">
                <a:solidFill>
                  <a:schemeClr val="tx1"/>
                </a:solidFill>
                <a:latin typeface="Times New Roman" pitchFamily="26" charset="0"/>
                <a:cs typeface="Times New Roman (Hebrew)" pitchFamily="2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57CEF3F9-47BE-61E8-28C6-7477F435A14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144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 b="0">
                <a:solidFill>
                  <a:schemeClr val="tx1"/>
                </a:solidFill>
                <a:cs typeface="Times New Roman (Hebrew)" panose="02020603050405020304" pitchFamily="18" charset="0"/>
              </a:defRPr>
            </a:lvl1pPr>
          </a:lstStyle>
          <a:p>
            <a:fld id="{5D22CF7A-1857-495D-BB9F-B9E526CBBF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>
            <a:extLst>
              <a:ext uri="{FF2B5EF4-FFF2-40B4-BE49-F238E27FC236}">
                <a16:creationId xmlns:a16="http://schemas.microsoft.com/office/drawing/2014/main" id="{7A8FA998-F398-0A34-63C1-7E7830913A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2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id="{8462E2B5-5586-8F9A-158F-FB97701864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2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F27CB122-1F7E-1BEA-D22D-47568B87DCC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4741" name="Rectangle 5">
            <a:extLst>
              <a:ext uri="{FF2B5EF4-FFF2-40B4-BE49-F238E27FC236}">
                <a16:creationId xmlns:a16="http://schemas.microsoft.com/office/drawing/2014/main" id="{BEB53B85-5F41-5488-F040-6454AF9C44B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572000"/>
            <a:ext cx="5029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סגנונות טקסט של תבנית בסיס</a:t>
            </a:r>
          </a:p>
          <a:p>
            <a:pPr lvl="1"/>
            <a:r>
              <a:rPr lang="he-IL" altLang="en-US"/>
              <a:t>רמה שנייה</a:t>
            </a:r>
          </a:p>
          <a:p>
            <a:pPr lvl="2"/>
            <a:r>
              <a:rPr lang="he-IL" altLang="en-US"/>
              <a:t>רמה שלישית</a:t>
            </a:r>
          </a:p>
          <a:p>
            <a:pPr lvl="3"/>
            <a:r>
              <a:rPr lang="he-IL" altLang="en-US"/>
              <a:t>רמה רביעית</a:t>
            </a:r>
          </a:p>
          <a:p>
            <a:pPr lvl="4"/>
            <a:r>
              <a:rPr lang="he-IL" altLang="en-US"/>
              <a:t>רמה חמישית</a:t>
            </a:r>
          </a:p>
        </p:txBody>
      </p:sp>
      <p:sp>
        <p:nvSpPr>
          <p:cNvPr id="244742" name="Rectangle 6">
            <a:extLst>
              <a:ext uri="{FF2B5EF4-FFF2-40B4-BE49-F238E27FC236}">
                <a16:creationId xmlns:a16="http://schemas.microsoft.com/office/drawing/2014/main" id="{8CB297C3-FD55-8D7B-3822-C456EDE4D79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9144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2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4743" name="Rectangle 7">
            <a:extLst>
              <a:ext uri="{FF2B5EF4-FFF2-40B4-BE49-F238E27FC236}">
                <a16:creationId xmlns:a16="http://schemas.microsoft.com/office/drawing/2014/main" id="{FE293358-C5FE-0A93-FB5F-EA28635F4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0" y="9144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4CB455A8-7BFC-4A28-8608-CB596F1729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6" charset="0"/>
        <a:ea typeface="+mn-ea"/>
        <a:cs typeface="Times New Roman (Hebrew)" panose="02020603050405020304" pitchFamily="18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6" charset="0"/>
        <a:ea typeface="+mn-ea"/>
        <a:cs typeface="Times New Roman (Hebrew)" panose="02020603050405020304" pitchFamily="18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6" charset="0"/>
        <a:ea typeface="+mn-ea"/>
        <a:cs typeface="Times New Roman (Hebrew)" panose="02020603050405020304" pitchFamily="18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6" charset="0"/>
        <a:ea typeface="+mn-ea"/>
        <a:cs typeface="Times New Roman (Hebrew)" panose="02020603050405020304" pitchFamily="18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6" charset="0"/>
        <a:ea typeface="+mn-ea"/>
        <a:cs typeface="Times New Roman (Hebrew)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D1C806F2-D65D-2EF2-CB71-4750AAE907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C0C35CDC-592A-4707-8A15-1347CF967DF4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D3F8EC9D-57A9-30BE-5353-CD7AD59AE0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DEC6039C-24C8-DD1C-4404-14B79A8997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4AB9932A-366A-FD11-0A26-9BF726CA5C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E6866651-5FAA-43CC-8B50-EEA80C7C901E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DC9E94B4-4DC6-4F65-A4F6-34C8A41B7B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D5976F6C-700C-23B2-1460-6E5452F560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0C2F4ED8-D8F1-9FEC-E244-CA81B4989B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3B3F3D76-BAD1-47D4-BB7F-1383236571CA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B387981A-06E8-D8C7-0EAF-B76828D81E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84AEA686-6CAF-1BEE-83E7-2296ACDBD2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E095539E-5689-CFEB-B49E-CAF67EF83B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2EC68F5C-8CC3-41F4-AF36-1151D0B94BBA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32D99242-A7BB-D413-DF22-553E217CE3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C23B8090-C64B-1093-27B2-82068AA811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46ADC64F-4A85-BC05-2D61-C575493D13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A36CFDE0-C9CB-4123-B2D4-A8BE9D561FEA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195DD982-6B74-4193-A2BC-56F7B83143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7D3279FE-8C70-DC1D-5B48-675D5F11F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3B8CEFF4-D877-CD67-9FC9-EA04C148D1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2AD1FD96-651C-480D-9A69-BECB52CE1A48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36D84D6D-B533-682F-345F-23B480CC13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5B264399-CDC6-A8F7-5DEC-D6377E2856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A91FB081-5D98-908D-EC74-A255AD1265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6BC6F2E1-E3F3-446D-A0DE-5D8CF89AC20F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0A3EBA51-54E1-3817-02CE-C2D8CE99DD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A76C11AF-D7BB-53D7-626E-94F6E18E20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364022AB-B3AF-EBEE-8328-A269B0513D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88E618FD-AD1E-4DE1-BB4F-5AAE3695D9F2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BE993BCB-4C6D-3C19-909D-499CDF44D2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98DB434B-8C02-66AB-3F9F-035CE0C0C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EBE2C735-04E2-662A-453B-261611C887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34C28C7E-E6F7-4846-B6D6-79F6EB3F7CB8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79552385-284C-4F96-78C6-D4C0B71177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EF5B0B7A-D917-8448-6A7A-FE0F7F15A2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CAAE1C3B-CD88-BF9A-480A-6499F39585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1585F838-C904-4958-8D6B-2216F7A41E48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4C767AEF-8B29-A3C7-753E-03908F90C4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4D221F9F-440B-B1BE-8323-B5178F5450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65867D9B-9E13-5862-9AB2-1DD5A0E2DC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EEFE8EB6-ADAE-4807-90E1-E4850E6BF87A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211FDF9F-40D4-A64D-C3FA-BA0FAB26EF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C9D0C674-2109-6CB7-9FF8-E959B40A7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28B750BC-E204-BC9C-45A9-E3827754F77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91440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l"/>
            <a:fld id="{49FCA4AB-518F-42F2-871D-23F7B04F1DF3}" type="slidenum">
              <a:rPr lang="en-US" altLang="en-US" sz="1200"/>
              <a:pPr algn="l"/>
              <a:t>2</a:t>
            </a:fld>
            <a:endParaRPr lang="en-US" altLang="en-US" sz="1200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7AD35B08-C05F-5B53-FD07-2A815839EC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24F8BF94-F3A6-C0C2-58E0-EE39C11D68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84C020B4-787D-EF51-16E9-A494CF3054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BDDFCE1D-3B65-469E-B9A2-CA02D064754B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A64F3CFF-07A9-B0B2-AF1F-DA4B5645E6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913A062D-F8F0-1196-9137-5FB6E7E26F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56375E92-7F26-7EE4-2050-F80A1A7453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CA2AB319-EEE0-4C84-A13D-F3E5DE7F59EA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A8967E85-5D01-DB34-8131-E1D1D4BA47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8AFE5B1A-B780-5F9E-AB3D-FA61CCEA57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A6E630CE-A97B-7F42-615F-92F2CC13FC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7EB13689-7957-4DAD-BEB0-419AACA66BC4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5587A4BE-F462-B7AB-AEDE-F7BBBFBB24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423DC8B0-7287-D965-DD37-28D17E8534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EFC5C7CE-6714-84DA-FC4B-6D001EB7B1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EF31A570-9C4E-4720-BD6C-724D443B1200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39B59E65-9B11-D87B-F2F8-83E769ECF2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388203C4-6BCA-149D-4F10-1BDF48FC1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4E65611A-E0C7-E165-1D29-2A5AA9402D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F4384F75-2D0F-4755-8B50-0314B02D1779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FB1C32A1-E7FC-C2FE-DABE-A57F481D3C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D662EFA7-A986-F446-98D1-48210B1472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A9463ACC-EFD2-E899-D7AA-0FF48F317B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6D364D0C-1422-4B23-B609-ABF58A3B6727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B6DE0D57-A7BE-F584-6243-69562A4633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E753AD18-FFCA-05AA-47A9-F5A090A201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688456B2-28C8-34A5-2EEA-CE60ABA26E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53D45DA6-E583-4D39-95C1-A82A0A336E58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1186D392-4726-4A80-5165-65284C8FC6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53223C2C-FCEB-F781-438D-E74EACE892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C000EE65-967A-C246-7554-EBE82466E0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63E642A4-40D4-4078-8FCC-05FE34482FD7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A9E0C4AA-71DC-1AC6-8AAE-18F2EC17D3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FB8A0E00-A971-5F4F-4FC1-1FB2D077EE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8AF70C03-6F60-9861-BFB8-AB671A6EE1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0E646AC3-2EA9-4475-9E18-35A59DDF25FE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5F736C2F-D0D0-2F37-D83A-1264ED237F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A72C0E82-739F-B4CF-D2EF-D5A088EE41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F87DF510-893F-DBFC-FFAD-C85B4393C2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EF79F68E-DE84-4671-911F-9EC10397ADB1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B4DAA09F-F3F0-F025-C6BE-FA98B06AED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9E7C4787-F76B-7FDC-909A-79DCFD3E69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72CE2244-D54B-2113-1AB9-F735A6F668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E1418B40-A468-4B2B-9950-54B17B3A6C05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B65BF141-7BC6-C315-6E4B-921C311956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0F230313-C4A8-0E0F-AACC-9067C5716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191A5CC4-4F92-6F05-44D3-EA1F3FABE3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0AD1C941-0CD8-4CA2-8BF0-8FC04FC08EB3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3D812B56-B990-2759-8487-7D4E444131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1731A2FB-23E3-62E4-224F-698EB51C93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22CC5660-2B98-858E-F2E6-A4997868EF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B6994407-3C66-4E31-976D-71C22ED2E80A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00F19CC4-5F42-2E32-3515-5B0B203360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58E8B18B-696F-69E3-43EB-C08EF9BA9D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B4C2A4E3-B6A8-3CB1-5BBA-8C1EDC0163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6C4FF9AA-5D79-4C7D-95FF-8400181009D7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F74041F1-5D4B-0FE7-B19C-F4DD4301EA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5A3F47E1-F840-C010-8806-600BC43A82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2D0AAB74-5A88-8D92-3402-E731ECCAD0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A64216E3-92A5-435A-A2DD-8DE630B5B80F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A322AA05-A7EB-FE92-1C83-E5311C4CA9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400C5F0B-C3D0-7F0C-A341-099612EDC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4328AD39-BF8A-B01F-E4AB-243156EF4C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297BB20E-BEE0-4D3E-A757-6677674200F4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A2C795B4-01E4-D799-5B8A-3A28F2C256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73E18BAA-00BB-C081-9CB1-294557B401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2181BFA7-E970-1A3F-922A-0F8791E4AC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3DF9DBDB-B8F9-446B-B11C-A9B34B5A0226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444B085D-2B17-142B-DEA0-5510C12C76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FD5E1EA5-D76F-E26D-20C2-B8B09F10CD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4CE62363-3813-097D-57B2-9A384FF771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4284BC03-535D-4754-90D5-B0CBEFA7AC1A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5B3539CF-B1F8-7C1B-9DAD-F0EE14FAF7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0C6665BF-12D5-B820-597B-BFBE2AB69F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02977C28-CEE7-07B1-F7CB-F4308B833F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1806675A-50D2-42E6-8BF6-9E36B8CB2829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710BBF28-3297-84A0-DBD5-F72858C1C2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37590095-3109-48D4-9C6F-72E286AF62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C5143BE3-69D2-C87C-42F9-8796FF2407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ADFD8A19-D6B9-40F2-918F-985188C0391C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FE1687E8-2B85-DD88-F3E6-E76ECF15FC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7E6ACF64-6521-813E-515E-AE982466E5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2DBCC8A0-62F7-BD51-C78E-0C08B54C08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63BC9053-014B-4277-921B-F4BCA25F60C4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7144CD6B-50A0-010E-38C9-3AD5EFAE6B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C6EF67D2-B5E7-2192-A0A0-220910848F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63F70FFE-CA37-80F7-113E-0C376551E7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68CB964A-AC8C-4231-B859-8E9DB0457E22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50EC89A0-A21B-A1FA-455F-42C6E242E2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E9AD73FC-F5F6-F691-F43C-FA583CB62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E7C4EA23-EAC5-AB26-0AC1-13A60FF717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7CE75B08-6AFB-4CB6-9CA2-A4376326D32F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A67BEDC3-14F8-7A80-5E78-098757D448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21848715-D486-B62D-BBF9-B22928545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6EBB069B-2203-2713-3519-EFFF8477B2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2B7F1CBB-2840-497E-A786-FFD5A8BC1E14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7805BD75-2A41-EEF9-9489-826CD5BB41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7DC0E8A5-6FE2-4BB3-A2A8-0089D800A1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B2FB9A8D-6411-2A32-A196-F011E4E94D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F2729FDC-A842-4A81-881C-EC6342F45055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4A67B7AE-A32F-2336-1BE8-D6A12BD766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0504219E-64D9-629B-C319-0032263755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26E57664-63A1-55E3-1F1B-AE2E488490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2492B0F1-281B-4DE6-B946-EA6EAB8DFA33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B04A2DD9-D38B-835B-27D1-F5CCB7F1CB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085431E1-FD0F-7344-E6A0-8BB846AD5F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A76D411C-51C1-5B2D-7ADC-BEF051E218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9CE3761C-437A-414A-BE3D-E4ECFC620096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FCF974ED-DB0A-E96B-8052-35219C162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4937F47A-78B2-D545-99C9-989D841035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2022BE2C-ACCD-92CA-0671-9F95561947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AB0F48EC-2634-40B2-84A6-4DDE3E750B45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C7C96E4B-7C1F-1093-1EDB-B518EA7A91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2417B002-296C-B943-3C29-85C4A66167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B174B200-4ACE-CB68-8ABA-E0F8B23D45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F8AC32C0-CBC5-4B48-A0E2-3495DEBCB275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AC6114C6-26C9-740B-180F-44039D6417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2C160629-B320-05C9-D63B-EBCB431C13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DE1D0986-1946-8965-B1FA-9E41380C39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393BC530-00A2-47E7-BEC6-BE3A4E170448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75852D7B-C560-7F55-38EE-AAB8AB8070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8ABF9BD8-195D-867F-B2A3-EAF1514693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D38E80D4-36B6-7D26-384E-4FE5EC1663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fld id="{147017B0-F9AA-4091-BDF1-CF24D3DFEA70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BA2581CB-14F5-1E21-06B1-B8B27DD42A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341041A0-78DF-41C6-8F80-DC265F45FF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1481AB-EE9F-8D93-D2E0-11E8F65E84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D8EEF9-879A-18C4-0A87-B423BBC810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56F32B-2C55-DC27-B2DF-FE0DD55BFC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173EC3-49BB-42BF-99C4-F98EF240D4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14189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80AB3E-03F3-53DC-84B3-1112DD9790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0163A5-C7EC-4AA0-2BFB-E20118F143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827951-2106-3DF0-A98C-E6F0EF4734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561A6-6BA6-4132-80BE-7CDB45661D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151476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63922A-A824-5902-8BD1-DBD0A1E3AB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682BF1-E268-B377-5B7D-25F69019F3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63D2D4-ADD1-B00E-7268-5DC8E5E17C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25753F-AB42-43B4-A375-5C16E6D0B2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300923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6DB016-088B-2549-6F95-17F322D85C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624658-80F5-EACA-3DE7-D82DD5374E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3E3D18-762E-14D4-BF5D-07E55196AC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613776-640E-4A83-AE60-C0536E9FE8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227668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B29D92-70DB-5024-A2D0-FC1C24968C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AC2288-355E-B7C5-846D-4CB79815B9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A4F191-2765-FF1E-5152-470CD6E907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2D270C-E010-42CA-9066-F0C0EBF422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135852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F48A7A-A632-6E91-D1E3-779EF83A0B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762A97-88A4-1048-72B1-67B3DBFA5E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83947A-02A8-ED70-D699-C1828159E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496EAD-7E98-4E8E-B3EA-0B58C31611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231576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75A5D8-5D7E-790A-0C27-3726BE697F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77C4AC4-5A19-122D-D479-BC76AC397E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CAB380-2841-938C-4651-9916391850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F9750-B32F-4094-9E0B-DB9DAC2A5C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277736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11297A6-894A-BB64-0091-A011FB6B70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EDE51B-2976-E36C-BF6E-590B583AC9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215E23-DCE4-BDE8-4FCD-E894106C0A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4DB1F5-9F6E-43AD-AE9D-297722010C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274840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F48F24E-ECC3-0212-8818-899F492BBC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5AD7ABB-1439-604C-0BE8-2BA65FDD29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A6D89AC-4E9C-9737-322D-35C83925F2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9199B-550A-4308-A72C-C17DA72910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929050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59CBDE-C1E8-75F6-897A-24338EFF48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9FED41-9939-73B5-F0E9-A049985979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552394-8BFE-E3D8-1E63-7D4A9F1EF8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89407-75F6-46FA-9975-D20B8ACC9D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705422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E3B4A4-7549-0174-F7F7-E6E7217E1B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D2FA89-D948-DDF8-1BDB-B1ED0A7E15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C3A543-CAE1-DCF7-A4CB-727435D1BD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752F2E-7DD2-4F40-A8D0-CC7AEF44B1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892765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1818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FB87CFA-B344-A4D6-ADE1-7DD2408276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סגנון כותרת של תבנית בסיס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FD87948-8AFF-D95F-A1D7-3FE86BEEC8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סגנונות טקסט של תבנית בסיס</a:t>
            </a:r>
          </a:p>
          <a:p>
            <a:pPr lvl="1"/>
            <a:r>
              <a:rPr lang="he-IL" altLang="en-US"/>
              <a:t>רמה שנייה</a:t>
            </a:r>
          </a:p>
          <a:p>
            <a:pPr lvl="2"/>
            <a:r>
              <a:rPr lang="he-IL" altLang="en-US"/>
              <a:t>רמה שלישית</a:t>
            </a:r>
          </a:p>
          <a:p>
            <a:pPr lvl="3"/>
            <a:r>
              <a:rPr lang="he-IL" altLang="en-US"/>
              <a:t>רמה רביעית</a:t>
            </a:r>
          </a:p>
          <a:p>
            <a:pPr lvl="4"/>
            <a:r>
              <a:rPr lang="he-IL" altLang="en-US"/>
              <a:t>רמה חמישית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A8FBABC-F956-F951-3619-9077C6259B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Times New Roman" pitchFamily="2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D7F2360-3A55-C020-A9C8-73F9BA5BC9E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Times New Roman" pitchFamily="2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AB5B187-0C70-8589-76DE-82143509BB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cs typeface="Times New Roman (Hebrew)" panose="02020603050405020304" pitchFamily="18" charset="0"/>
              </a:defRPr>
            </a:lvl1pPr>
          </a:lstStyle>
          <a:p>
            <a:fld id="{C426601A-616D-4699-AF7B-DBCE65CBC51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Times New Roman (Hebrew)" panose="02020603050405020304" pitchFamily="18" charset="0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 (Hebrew)" panose="02020603050405020304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 (Hebrew)" panose="02020603050405020304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 (Hebrew)" panose="02020603050405020304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 (Hebrew)" panose="02020603050405020304" pitchFamily="18" charset="0"/>
        </a:defRPr>
      </a:lvl5pPr>
      <a:lvl6pPr marL="4572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 (Hebrew)" pitchFamily="26" charset="0"/>
        </a:defRPr>
      </a:lvl6pPr>
      <a:lvl7pPr marL="9144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 (Hebrew)" pitchFamily="26" charset="0"/>
        </a:defRPr>
      </a:lvl7pPr>
      <a:lvl8pPr marL="13716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 (Hebrew)" pitchFamily="26" charset="0"/>
        </a:defRPr>
      </a:lvl8pPr>
      <a:lvl9pPr marL="18288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 (Hebrew)" pitchFamily="26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Times New Roman (Hebrew)" panose="02020603050405020304" pitchFamily="18" charset="0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Times New Roman (Hebrew)" pitchFamily="26" charset="0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Times New Roman (Hebrew)" pitchFamily="26" charset="0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Times New Roman (Hebrew)" pitchFamily="26" charset="0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 (Hebrew)" pitchFamily="26" charset="0"/>
          <a:cs typeface="+mn-cs"/>
        </a:defRPr>
      </a:lvl5pPr>
      <a:lvl6pPr marL="25146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WordArt 221">
            <a:extLst>
              <a:ext uri="{FF2B5EF4-FFF2-40B4-BE49-F238E27FC236}">
                <a16:creationId xmlns:a16="http://schemas.microsoft.com/office/drawing/2014/main" id="{DB71D76B-7860-BA1E-BABF-5E088DB2E281}"/>
              </a:ext>
            </a:extLst>
          </p:cNvPr>
          <p:cNvSpPr>
            <a:spLocks noGrp="1" noChangeArrowheads="1" noChangeShapeType="1" noTextEdit="1"/>
          </p:cNvSpPr>
          <p:nvPr>
            <p:ph type="title" idx="4294967295"/>
          </p:nvPr>
        </p:nvSpPr>
        <p:spPr bwMode="auto">
          <a:xfrm>
            <a:off x="152400" y="165100"/>
            <a:ext cx="8610600" cy="7620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1" anchor="t" anchorCtr="0" forceAA="0" compatLnSpc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"פולימרים סינתטיים חומרים כבקשתך"</a:t>
            </a:r>
            <a:endParaRPr kumimoji="0" lang="en-US" sz="3600" b="1" i="0" u="none" strike="noStrike" kern="1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22B37BF-F96A-2C17-BF59-EB57C873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5867400"/>
            <a:ext cx="8229600" cy="990600"/>
          </a:xfrm>
        </p:spPr>
        <p:txBody>
          <a:bodyPr/>
          <a:lstStyle/>
          <a:p>
            <a:pPr>
              <a:lnSpc>
                <a:spcPct val="85000"/>
              </a:lnSpc>
              <a:buFontTx/>
              <a:buNone/>
            </a:pPr>
            <a:r>
              <a:rPr lang="he-IL" altLang="en-US" sz="2800" b="1">
                <a:solidFill>
                  <a:srgbClr val="FFFF00"/>
                </a:solidFill>
                <a:cs typeface="David" panose="020E0502060401010101" pitchFamily="34" charset="-79"/>
              </a:rPr>
              <a:t>ד"ר מלכה יאיון</a:t>
            </a:r>
          </a:p>
          <a:p>
            <a:pPr>
              <a:lnSpc>
                <a:spcPct val="85000"/>
              </a:lnSpc>
              <a:buFontTx/>
              <a:buNone/>
            </a:pPr>
            <a:r>
              <a:rPr lang="he-IL" altLang="en-US" sz="2800" b="1">
                <a:solidFill>
                  <a:srgbClr val="FFFF00"/>
                </a:solidFill>
                <a:cs typeface="David" panose="020E0502060401010101" pitchFamily="34" charset="-79"/>
              </a:rPr>
              <a:t>מספר שקפים עברו עריכה מתוך המצגת של אילנה זוהר</a:t>
            </a:r>
          </a:p>
        </p:txBody>
      </p:sp>
      <p:sp>
        <p:nvSpPr>
          <p:cNvPr id="2056" name="Text Box 223">
            <a:extLst>
              <a:ext uri="{FF2B5EF4-FFF2-40B4-BE49-F238E27FC236}">
                <a16:creationId xmlns:a16="http://schemas.microsoft.com/office/drawing/2014/main" id="{23A1A80D-1D35-9CC0-E4AA-7B0A85393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838" y="1831975"/>
            <a:ext cx="655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r>
              <a:rPr lang="he-IL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מצגת על פי הספר של נאוה מילנר בהוצאת מכון ויצמן למדע</a:t>
            </a:r>
          </a:p>
        </p:txBody>
      </p:sp>
      <p:grpSp>
        <p:nvGrpSpPr>
          <p:cNvPr id="2064" name="Group 16">
            <a:extLst>
              <a:ext uri="{FF2B5EF4-FFF2-40B4-BE49-F238E27FC236}">
                <a16:creationId xmlns:a16="http://schemas.microsoft.com/office/drawing/2014/main" id="{4D5F6D2F-B552-C6E6-389C-6067D5F43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0" y="2997200"/>
            <a:ext cx="9144000" cy="2571750"/>
            <a:chOff x="0" y="1888"/>
            <a:chExt cx="5760" cy="1620"/>
          </a:xfrm>
        </p:grpSpPr>
        <p:pic>
          <p:nvPicPr>
            <p:cNvPr id="2058" name="Picture 10">
              <a:extLst>
                <a:ext uri="{FF2B5EF4-FFF2-40B4-BE49-F238E27FC236}">
                  <a16:creationId xmlns:a16="http://schemas.microsoft.com/office/drawing/2014/main" id="{33F93F3D-A9E6-8203-3C68-D04F91C126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717" b="4117"/>
            <a:stretch>
              <a:fillRect/>
            </a:stretch>
          </p:blipFill>
          <p:spPr bwMode="auto">
            <a:xfrm>
              <a:off x="5114" y="1888"/>
              <a:ext cx="646" cy="1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9" name="Picture 11">
              <a:extLst>
                <a:ext uri="{FF2B5EF4-FFF2-40B4-BE49-F238E27FC236}">
                  <a16:creationId xmlns:a16="http://schemas.microsoft.com/office/drawing/2014/main" id="{C928C839-E975-2083-CEB0-12345B00DF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717" b="4117"/>
            <a:stretch>
              <a:fillRect/>
            </a:stretch>
          </p:blipFill>
          <p:spPr bwMode="auto">
            <a:xfrm>
              <a:off x="0" y="1888"/>
              <a:ext cx="646" cy="1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60" name="Group 12">
              <a:extLst>
                <a:ext uri="{FF2B5EF4-FFF2-40B4-BE49-F238E27FC236}">
                  <a16:creationId xmlns:a16="http://schemas.microsoft.com/office/drawing/2014/main" id="{E86AD484-210E-A1FC-6334-A9DCE34F7E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1888"/>
              <a:ext cx="4882" cy="1620"/>
              <a:chOff x="432" y="1584"/>
              <a:chExt cx="4882" cy="1620"/>
            </a:xfrm>
          </p:grpSpPr>
          <p:pic>
            <p:nvPicPr>
              <p:cNvPr id="2061" name="Picture 13">
                <a:extLst>
                  <a:ext uri="{FF2B5EF4-FFF2-40B4-BE49-F238E27FC236}">
                    <a16:creationId xmlns:a16="http://schemas.microsoft.com/office/drawing/2014/main" id="{F9384402-57F4-006A-E734-D7C4764FF3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0" r="5263"/>
              <a:stretch>
                <a:fillRect/>
              </a:stretch>
            </p:blipFill>
            <p:spPr bwMode="auto">
              <a:xfrm>
                <a:off x="432" y="1584"/>
                <a:ext cx="2496" cy="16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2" name="Picture 14">
                <a:extLst>
                  <a:ext uri="{FF2B5EF4-FFF2-40B4-BE49-F238E27FC236}">
                    <a16:creationId xmlns:a16="http://schemas.microsoft.com/office/drawing/2014/main" id="{F1278E13-493B-B90C-39DA-E6D023F3FA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584"/>
                <a:ext cx="2386" cy="16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063" name="WordArt 221">
            <a:extLst>
              <a:ext uri="{FF2B5EF4-FFF2-40B4-BE49-F238E27FC236}">
                <a16:creationId xmlns:a16="http://schemas.microsoft.com/office/drawing/2014/main" id="{6DF9DB0D-9306-091B-5DD5-A125AF6DA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990600"/>
            <a:ext cx="14859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he-IL" kern="10">
                <a:latin typeface="Arial" panose="020B0604020202020204" pitchFamily="34" charset="0"/>
                <a:cs typeface="Arial" panose="020B0604020202020204" pitchFamily="34" charset="0"/>
              </a:rPr>
              <a:t>חלק </a:t>
            </a:r>
            <a:r>
              <a:rPr lang="en-US" kern="1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AE239945-C6B8-4665-C9C0-08E5B079F7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367" y="-16532"/>
            <a:ext cx="7772400" cy="1143000"/>
          </a:xfrm>
        </p:spPr>
        <p:txBody>
          <a:bodyPr/>
          <a:lstStyle/>
          <a:p>
            <a:r>
              <a:rPr lang="he-IL" b="1" dirty="0" err="1">
                <a:solidFill>
                  <a:srgbClr val="FFFF00"/>
                </a:solidFill>
              </a:rPr>
              <a:t>פילמור</a:t>
            </a:r>
            <a:r>
              <a:rPr lang="he-IL" b="1" dirty="0">
                <a:solidFill>
                  <a:srgbClr val="FFFF00"/>
                </a:solidFill>
              </a:rPr>
              <a:t> ע"י סיפוח  </a:t>
            </a:r>
            <a:endParaRPr lang="en-US" b="1" dirty="0">
              <a:solidFill>
                <a:srgbClr val="FFFF00"/>
              </a:solidFill>
            </a:endParaRPr>
          </a:p>
        </p:txBody>
      </p:sp>
      <p:grpSp>
        <p:nvGrpSpPr>
          <p:cNvPr id="10242" name="Group 92">
            <a:extLst>
              <a:ext uri="{FF2B5EF4-FFF2-40B4-BE49-F238E27FC236}">
                <a16:creationId xmlns:a16="http://schemas.microsoft.com/office/drawing/2014/main" id="{B1968A79-3471-F048-FC9D-9C7F0CC24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4291015" y="892176"/>
            <a:ext cx="4362450" cy="2433638"/>
            <a:chOff x="3005" y="1299"/>
            <a:chExt cx="2748" cy="1533"/>
          </a:xfrm>
        </p:grpSpPr>
        <p:sp>
          <p:nvSpPr>
            <p:cNvPr id="10273" name="Oval 54">
              <a:extLst>
                <a:ext uri="{FF2B5EF4-FFF2-40B4-BE49-F238E27FC236}">
                  <a16:creationId xmlns:a16="http://schemas.microsoft.com/office/drawing/2014/main" id="{FB96FFCE-D14C-9187-2E7D-419C60FBCC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463854">
              <a:off x="5369" y="2017"/>
              <a:ext cx="384" cy="38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0823" name="Oval 55">
              <a:extLst>
                <a:ext uri="{FF2B5EF4-FFF2-40B4-BE49-F238E27FC236}">
                  <a16:creationId xmlns:a16="http://schemas.microsoft.com/office/drawing/2014/main" id="{EDF4AF17-DCFC-6803-6D72-41256E5CC7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36146">
              <a:off x="5114" y="218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60824" name="Oval 56">
              <a:extLst>
                <a:ext uri="{FF2B5EF4-FFF2-40B4-BE49-F238E27FC236}">
                  <a16:creationId xmlns:a16="http://schemas.microsoft.com/office/drawing/2014/main" id="{18D9CFC1-753A-61FE-B9E3-D620ACE398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36146">
              <a:off x="4860" y="2305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60825" name="Oval 57">
              <a:extLst>
                <a:ext uri="{FF2B5EF4-FFF2-40B4-BE49-F238E27FC236}">
                  <a16:creationId xmlns:a16="http://schemas.microsoft.com/office/drawing/2014/main" id="{A1D9CF2A-52F4-9914-9852-334C3E024B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36146">
              <a:off x="4608" y="242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60826" name="Oval 58">
              <a:extLst>
                <a:ext uri="{FF2B5EF4-FFF2-40B4-BE49-F238E27FC236}">
                  <a16:creationId xmlns:a16="http://schemas.microsoft.com/office/drawing/2014/main" id="{C6661ADC-AC13-16C2-4AE5-8274056F97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36146">
              <a:off x="4364" y="2448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60827" name="Oval 59">
              <a:extLst>
                <a:ext uri="{FF2B5EF4-FFF2-40B4-BE49-F238E27FC236}">
                  <a16:creationId xmlns:a16="http://schemas.microsoft.com/office/drawing/2014/main" id="{9A3DFF07-80CA-D751-F507-050948D3DF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36146">
              <a:off x="4130" y="2377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60828" name="Oval 60">
              <a:extLst>
                <a:ext uri="{FF2B5EF4-FFF2-40B4-BE49-F238E27FC236}">
                  <a16:creationId xmlns:a16="http://schemas.microsoft.com/office/drawing/2014/main" id="{CFA1380A-3EEF-8FDE-566F-9B354F82E4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36146">
              <a:off x="4062" y="2081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60829" name="Oval 61">
              <a:extLst>
                <a:ext uri="{FF2B5EF4-FFF2-40B4-BE49-F238E27FC236}">
                  <a16:creationId xmlns:a16="http://schemas.microsoft.com/office/drawing/2014/main" id="{744DE396-220E-AA65-78B8-9372D5EDBF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36146">
              <a:off x="3885" y="192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60830" name="Oval 62">
              <a:extLst>
                <a:ext uri="{FF2B5EF4-FFF2-40B4-BE49-F238E27FC236}">
                  <a16:creationId xmlns:a16="http://schemas.microsoft.com/office/drawing/2014/main" id="{F33AB548-F639-CA8C-2303-E2B3EC4C3A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36146">
              <a:off x="3760" y="171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60831" name="Oval 63">
              <a:extLst>
                <a:ext uri="{FF2B5EF4-FFF2-40B4-BE49-F238E27FC236}">
                  <a16:creationId xmlns:a16="http://schemas.microsoft.com/office/drawing/2014/main" id="{9D058CC1-5256-4F30-35E5-4C06057CF1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36146">
              <a:off x="3589" y="150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60832" name="Oval 64">
              <a:extLst>
                <a:ext uri="{FF2B5EF4-FFF2-40B4-BE49-F238E27FC236}">
                  <a16:creationId xmlns:a16="http://schemas.microsoft.com/office/drawing/2014/main" id="{2F5279F0-C65C-66CE-7B68-6D223889E3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36146">
              <a:off x="3464" y="1299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60833" name="Oval 65">
              <a:extLst>
                <a:ext uri="{FF2B5EF4-FFF2-40B4-BE49-F238E27FC236}">
                  <a16:creationId xmlns:a16="http://schemas.microsoft.com/office/drawing/2014/main" id="{F3C6D54D-7082-C059-80D4-80262F11FF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36146">
              <a:off x="3173" y="1319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60834" name="Oval 66">
              <a:extLst>
                <a:ext uri="{FF2B5EF4-FFF2-40B4-BE49-F238E27FC236}">
                  <a16:creationId xmlns:a16="http://schemas.microsoft.com/office/drawing/2014/main" id="{C0D421C2-D829-45ED-34FC-8E7AD5A1B2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36146">
              <a:off x="3005" y="154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</p:grpSp>
      <p:sp>
        <p:nvSpPr>
          <p:cNvPr id="10244" name="Text Box 3">
            <a:extLst>
              <a:ext uri="{FF2B5EF4-FFF2-40B4-BE49-F238E27FC236}">
                <a16:creationId xmlns:a16="http://schemas.microsoft.com/office/drawing/2014/main" id="{5F49B2E2-864A-5C4F-D0D8-04BD72FE6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219200"/>
            <a:ext cx="44196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e-IL" altLang="en-US" sz="2300"/>
              <a:t>סיום בלתי שווה של הפילמור</a:t>
            </a:r>
          </a:p>
        </p:txBody>
      </p:sp>
      <p:sp>
        <p:nvSpPr>
          <p:cNvPr id="160814" name="Text Box 46">
            <a:extLst>
              <a:ext uri="{FF2B5EF4-FFF2-40B4-BE49-F238E27FC236}">
                <a16:creationId xmlns:a16="http://schemas.microsoft.com/office/drawing/2014/main" id="{298CB479-DEC6-574F-C01D-E6721C99F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14800"/>
            <a:ext cx="17526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 </a:t>
            </a: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he-IL" altLang="en-US" sz="2000">
                <a:solidFill>
                  <a:schemeClr val="tx1"/>
                </a:solidFill>
              </a:rPr>
              <a:t>מול יזם</a:t>
            </a: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160815" name="Text Box 47">
            <a:extLst>
              <a:ext uri="{FF2B5EF4-FFF2-40B4-BE49-F238E27FC236}">
                <a16:creationId xmlns:a16="http://schemas.microsoft.com/office/drawing/2014/main" id="{41711A9C-4299-0306-76E6-9A322F57E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962400"/>
            <a:ext cx="1295400" cy="7016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en-US" sz="2000">
                <a:solidFill>
                  <a:schemeClr val="tx1"/>
                </a:solidFill>
              </a:rPr>
              <a:t>2 מול רדיקלים</a:t>
            </a: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160816" name="Text Box 48">
            <a:extLst>
              <a:ext uri="{FF2B5EF4-FFF2-40B4-BE49-F238E27FC236}">
                <a16:creationId xmlns:a16="http://schemas.microsoft.com/office/drawing/2014/main" id="{C38C27B1-D1C2-907E-6241-934DC32C9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029200"/>
            <a:ext cx="1295400" cy="7016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en-US" sz="2000">
                <a:solidFill>
                  <a:schemeClr val="tx1"/>
                </a:solidFill>
              </a:rPr>
              <a:t>2 מול רדיקלים</a:t>
            </a: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160817" name="Text Box 49">
            <a:extLst>
              <a:ext uri="{FF2B5EF4-FFF2-40B4-BE49-F238E27FC236}">
                <a16:creationId xmlns:a16="http://schemas.microsoft.com/office/drawing/2014/main" id="{35C75CC7-AFB0-9FCA-1996-3B0A32AC0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410200"/>
            <a:ext cx="50292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en-US" sz="2000">
                <a:solidFill>
                  <a:schemeClr val="tx1"/>
                </a:solidFill>
              </a:rPr>
              <a:t>  </a:t>
            </a:r>
            <a:r>
              <a:rPr lang="en-US" altLang="en-US" sz="2000" i="1">
                <a:solidFill>
                  <a:schemeClr val="tx1"/>
                </a:solidFill>
              </a:rPr>
              <a:t>2</a:t>
            </a:r>
            <a:r>
              <a:rPr lang="en-US" altLang="en-US" sz="2000">
                <a:solidFill>
                  <a:schemeClr val="tx1"/>
                </a:solidFill>
              </a:rPr>
              <a:t> </a:t>
            </a:r>
            <a:r>
              <a:rPr lang="he-IL" altLang="en-US" sz="2000">
                <a:solidFill>
                  <a:schemeClr val="tx1"/>
                </a:solidFill>
              </a:rPr>
              <a:t> מול שרשרות (מקרומולקולות) </a:t>
            </a: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</a:p>
        </p:txBody>
      </p:sp>
      <p:sp>
        <p:nvSpPr>
          <p:cNvPr id="160818" name="Text Box 50">
            <a:extLst>
              <a:ext uri="{FF2B5EF4-FFF2-40B4-BE49-F238E27FC236}">
                <a16:creationId xmlns:a16="http://schemas.microsoft.com/office/drawing/2014/main" id="{3042DE57-F348-FF08-AA3A-8EA07C154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096000"/>
            <a:ext cx="16764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 </a:t>
            </a: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he-IL" altLang="en-US" sz="2000">
                <a:solidFill>
                  <a:schemeClr val="tx1"/>
                </a:solidFill>
              </a:rPr>
              <a:t>מול יזם</a:t>
            </a: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160819" name="Text Box 51">
            <a:extLst>
              <a:ext uri="{FF2B5EF4-FFF2-40B4-BE49-F238E27FC236}">
                <a16:creationId xmlns:a16="http://schemas.microsoft.com/office/drawing/2014/main" id="{0C5C53B0-0BBB-AB09-1B75-FD23019E6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6096000"/>
            <a:ext cx="469265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en-US" sz="2000">
                <a:solidFill>
                  <a:schemeClr val="tx1"/>
                </a:solidFill>
              </a:rPr>
              <a:t>2 מול שרשרות (מקרומולקולות) </a:t>
            </a:r>
            <a:endParaRPr lang="en-US" altLang="en-US" sz="200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grpSp>
        <p:nvGrpSpPr>
          <p:cNvPr id="10251" name="Group 93">
            <a:extLst>
              <a:ext uri="{FF2B5EF4-FFF2-40B4-BE49-F238E27FC236}">
                <a16:creationId xmlns:a16="http://schemas.microsoft.com/office/drawing/2014/main" id="{F9EDBBFD-33E9-D429-F60C-67E42D6B4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066800"/>
            <a:ext cx="5487988" cy="2686050"/>
            <a:chOff x="240" y="672"/>
            <a:chExt cx="3457" cy="1692"/>
          </a:xfrm>
        </p:grpSpPr>
        <p:sp>
          <p:nvSpPr>
            <p:cNvPr id="160838" name="Oval 70">
              <a:extLst>
                <a:ext uri="{FF2B5EF4-FFF2-40B4-BE49-F238E27FC236}">
                  <a16:creationId xmlns:a16="http://schemas.microsoft.com/office/drawing/2014/main" id="{F15D9974-8B03-1F1D-54E3-FC95108007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36146">
              <a:off x="3247" y="198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60839" name="Oval 71">
              <a:extLst>
                <a:ext uri="{FF2B5EF4-FFF2-40B4-BE49-F238E27FC236}">
                  <a16:creationId xmlns:a16="http://schemas.microsoft.com/office/drawing/2014/main" id="{13DC1BB2-D699-DB3B-2BC2-0310673FF8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36146">
              <a:off x="3313" y="1793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60840" name="Oval 72">
              <a:extLst>
                <a:ext uri="{FF2B5EF4-FFF2-40B4-BE49-F238E27FC236}">
                  <a16:creationId xmlns:a16="http://schemas.microsoft.com/office/drawing/2014/main" id="{FF8C7AA4-68FA-5BE0-990D-FFA71A60D1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36146">
              <a:off x="3242" y="1545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60841" name="Oval 73">
              <a:extLst>
                <a:ext uri="{FF2B5EF4-FFF2-40B4-BE49-F238E27FC236}">
                  <a16:creationId xmlns:a16="http://schemas.microsoft.com/office/drawing/2014/main" id="{E262D229-1057-C037-DDD2-3A738D345F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36146">
              <a:off x="3069" y="133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60842" name="Oval 74">
              <a:extLst>
                <a:ext uri="{FF2B5EF4-FFF2-40B4-BE49-F238E27FC236}">
                  <a16:creationId xmlns:a16="http://schemas.microsoft.com/office/drawing/2014/main" id="{AE1AA276-C85D-058C-EE0D-65EDCF4378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36146">
              <a:off x="2787" y="1259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60843" name="Oval 75">
              <a:extLst>
                <a:ext uri="{FF2B5EF4-FFF2-40B4-BE49-F238E27FC236}">
                  <a16:creationId xmlns:a16="http://schemas.microsoft.com/office/drawing/2014/main" id="{15692E5A-D5E5-C6F7-3113-587FC41B9F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36146">
              <a:off x="2539" y="1331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60844" name="Oval 76">
              <a:extLst>
                <a:ext uri="{FF2B5EF4-FFF2-40B4-BE49-F238E27FC236}">
                  <a16:creationId xmlns:a16="http://schemas.microsoft.com/office/drawing/2014/main" id="{8C757ECC-799C-C5EC-4C1E-0476B02CFA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36146">
              <a:off x="2285" y="1451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60845" name="Oval 77">
              <a:extLst>
                <a:ext uri="{FF2B5EF4-FFF2-40B4-BE49-F238E27FC236}">
                  <a16:creationId xmlns:a16="http://schemas.microsoft.com/office/drawing/2014/main" id="{82FB4ED5-5779-177F-E4D9-512FE5F64B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36146">
              <a:off x="2076" y="162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60846" name="Oval 78">
              <a:extLst>
                <a:ext uri="{FF2B5EF4-FFF2-40B4-BE49-F238E27FC236}">
                  <a16:creationId xmlns:a16="http://schemas.microsoft.com/office/drawing/2014/main" id="{C8FB0667-54BA-CC07-5E68-39526F0C48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36146">
              <a:off x="1823" y="174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60847" name="Oval 79">
              <a:extLst>
                <a:ext uri="{FF2B5EF4-FFF2-40B4-BE49-F238E27FC236}">
                  <a16:creationId xmlns:a16="http://schemas.microsoft.com/office/drawing/2014/main" id="{D9272942-A917-0436-9692-4D6C119DA3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36146">
              <a:off x="1570" y="1863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60848" name="Oval 80">
              <a:extLst>
                <a:ext uri="{FF2B5EF4-FFF2-40B4-BE49-F238E27FC236}">
                  <a16:creationId xmlns:a16="http://schemas.microsoft.com/office/drawing/2014/main" id="{90A3F936-5C2F-DFC1-60D3-EE838A70D2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36146">
              <a:off x="1270" y="1978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60849" name="Oval 81">
              <a:extLst>
                <a:ext uri="{FF2B5EF4-FFF2-40B4-BE49-F238E27FC236}">
                  <a16:creationId xmlns:a16="http://schemas.microsoft.com/office/drawing/2014/main" id="{991DEF12-D3D9-E8F3-7E90-7833620FA9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36146">
              <a:off x="1270" y="1978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60850" name="Oval 82">
              <a:extLst>
                <a:ext uri="{FF2B5EF4-FFF2-40B4-BE49-F238E27FC236}">
                  <a16:creationId xmlns:a16="http://schemas.microsoft.com/office/drawing/2014/main" id="{ED66F513-D1DD-5E0F-01BD-45427EC17B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36146">
              <a:off x="1040" y="1859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60851" name="Oval 83">
              <a:extLst>
                <a:ext uri="{FF2B5EF4-FFF2-40B4-BE49-F238E27FC236}">
                  <a16:creationId xmlns:a16="http://schemas.microsoft.com/office/drawing/2014/main" id="{06C74FE3-62BC-80D1-C014-4A9E1F521B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36146">
              <a:off x="920" y="1607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60852" name="Oval 84">
              <a:extLst>
                <a:ext uri="{FF2B5EF4-FFF2-40B4-BE49-F238E27FC236}">
                  <a16:creationId xmlns:a16="http://schemas.microsoft.com/office/drawing/2014/main" id="{C6262AE4-249B-1E38-0732-4837A86E6E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36146">
              <a:off x="1039" y="1377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60853" name="Oval 85">
              <a:extLst>
                <a:ext uri="{FF2B5EF4-FFF2-40B4-BE49-F238E27FC236}">
                  <a16:creationId xmlns:a16="http://schemas.microsoft.com/office/drawing/2014/main" id="{FEB3D6A5-9117-5E3B-1D52-754A05D50B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36146">
              <a:off x="1058" y="118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60854" name="Oval 86">
              <a:extLst>
                <a:ext uri="{FF2B5EF4-FFF2-40B4-BE49-F238E27FC236}">
                  <a16:creationId xmlns:a16="http://schemas.microsoft.com/office/drawing/2014/main" id="{A6A3A883-3405-6228-540C-AE1C3A67D8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36146">
              <a:off x="981" y="985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60855" name="Oval 87">
              <a:extLst>
                <a:ext uri="{FF2B5EF4-FFF2-40B4-BE49-F238E27FC236}">
                  <a16:creationId xmlns:a16="http://schemas.microsoft.com/office/drawing/2014/main" id="{FA2C9FE8-D979-3EFC-AE1D-54507624F8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36146">
              <a:off x="799" y="871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60856" name="Oval 88">
              <a:extLst>
                <a:ext uri="{FF2B5EF4-FFF2-40B4-BE49-F238E27FC236}">
                  <a16:creationId xmlns:a16="http://schemas.microsoft.com/office/drawing/2014/main" id="{5D371D17-A405-9932-D4A9-901070FD7C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36146">
              <a:off x="618" y="757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60857" name="Oval 89">
              <a:extLst>
                <a:ext uri="{FF2B5EF4-FFF2-40B4-BE49-F238E27FC236}">
                  <a16:creationId xmlns:a16="http://schemas.microsoft.com/office/drawing/2014/main" id="{DCEEACC0-CF70-26B5-29E8-90B17DAD96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36146">
              <a:off x="426" y="738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0272" name="Oval 90">
              <a:extLst>
                <a:ext uri="{FF2B5EF4-FFF2-40B4-BE49-F238E27FC236}">
                  <a16:creationId xmlns:a16="http://schemas.microsoft.com/office/drawing/2014/main" id="{25ACFDD8-14D1-CE3C-C50A-EE3E0BDC49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463854">
              <a:off x="240" y="672"/>
              <a:ext cx="384" cy="38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E042F3E-E3E5-5E5F-C0A3-8A21FCB03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174172"/>
            <a:ext cx="9144000" cy="2340428"/>
          </a:xfrm>
        </p:spPr>
        <p:txBody>
          <a:bodyPr/>
          <a:lstStyle/>
          <a:p>
            <a:pPr algn="r"/>
            <a:r>
              <a:rPr lang="he-IL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דוגמה: </a:t>
            </a:r>
            <a:b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חשב את דרגת </a:t>
            </a:r>
            <a:r>
              <a:rPr lang="he-IL" alt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הפילמור</a:t>
            </a:r>
            <a:r>
              <a:rPr lang="he-IL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הממוצעת 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 </a:t>
            </a:r>
            <a:r>
              <a:rPr lang="he-IL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e-IL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ואת המסה </a:t>
            </a:r>
            <a:r>
              <a:rPr lang="he-IL" alt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המולרית</a:t>
            </a:r>
            <a:r>
              <a:rPr lang="he-IL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הממוצעת 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he-IL" alt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של </a:t>
            </a:r>
            <a:r>
              <a:rPr lang="he-IL" alt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פרספקס</a:t>
            </a:r>
            <a:br>
              <a:rPr lang="he-IL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[-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sz="28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C(CH</a:t>
            </a:r>
            <a:r>
              <a:rPr lang="en-US" altLang="en-US" sz="28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)COOCH</a:t>
            </a:r>
            <a:r>
              <a:rPr lang="en-US" altLang="en-US" sz="28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-]</a:t>
            </a:r>
            <a:r>
              <a:rPr lang="en-US" altLang="en-US" sz="28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e-IL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שהופק ע"י  5 גרם </a:t>
            </a:r>
            <a:r>
              <a:rPr lang="he-IL" alt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מונומר</a:t>
            </a:r>
            <a:r>
              <a:rPr lang="he-IL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e-IL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ו- 0.1 גרם יזם </a:t>
            </a:r>
            <a:r>
              <a:rPr lang="he-IL" alt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בנזואיל</a:t>
            </a:r>
            <a:r>
              <a:rPr lang="he-IL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פרוקסיד- 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28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8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-COO-OOC-C</a:t>
            </a:r>
            <a:r>
              <a:rPr lang="en-US" altLang="en-US" sz="28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8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he-IL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e-IL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(הנח שהסיום היה בלתי שווה):</a:t>
            </a:r>
          </a:p>
        </p:txBody>
      </p:sp>
      <p:sp>
        <p:nvSpPr>
          <p:cNvPr id="157703" name="Rectangle 7">
            <a:extLst>
              <a:ext uri="{FF2B5EF4-FFF2-40B4-BE49-F238E27FC236}">
                <a16:creationId xmlns:a16="http://schemas.microsoft.com/office/drawing/2014/main" id="{3E8BED42-82A0-0B47-5A49-53976187F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113" y="3048000"/>
            <a:ext cx="1971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e-IL" altLang="en-US" sz="2800">
                <a:latin typeface="Arial" panose="020B0604020202020204" pitchFamily="34" charset="0"/>
                <a:cs typeface="Arial" panose="020B0604020202020204" pitchFamily="34" charset="0"/>
              </a:rPr>
              <a:t>שרשרות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n (</a:t>
            </a:r>
          </a:p>
        </p:txBody>
      </p:sp>
      <p:sp>
        <p:nvSpPr>
          <p:cNvPr id="11288" name="Rectangle 5">
            <a:extLst>
              <a:ext uri="{FF2B5EF4-FFF2-40B4-BE49-F238E27FC236}">
                <a16:creationId xmlns:a16="http://schemas.microsoft.com/office/drawing/2014/main" id="{546D44C0-6F92-3C53-294E-E6AF75E6E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13" y="2971800"/>
            <a:ext cx="2146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/>
            <a:r>
              <a:rPr lang="he-IL" altLang="en-US" sz="2800">
                <a:latin typeface="Arial" panose="020B0604020202020204" pitchFamily="34" charset="0"/>
                <a:cs typeface="Arial" panose="020B0604020202020204" pitchFamily="34" charset="0"/>
              </a:rPr>
              <a:t>מסת יזם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m = </a:t>
            </a:r>
          </a:p>
        </p:txBody>
      </p:sp>
      <p:sp>
        <p:nvSpPr>
          <p:cNvPr id="11289" name="Line 6">
            <a:extLst>
              <a:ext uri="{FF2B5EF4-FFF2-40B4-BE49-F238E27FC236}">
                <a16:creationId xmlns:a16="http://schemas.microsoft.com/office/drawing/2014/main" id="{0A770C76-2B22-94E0-E08F-F785437CF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1" y="3276600"/>
            <a:ext cx="12954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0" name="Rectangle 8">
            <a:extLst>
              <a:ext uri="{FF2B5EF4-FFF2-40B4-BE49-F238E27FC236}">
                <a16:creationId xmlns:a16="http://schemas.microsoft.com/office/drawing/2014/main" id="{8F59C87C-7DDC-867F-C8EB-BF8DF88D6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38" y="4267200"/>
            <a:ext cx="2746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/>
            <a:r>
              <a:rPr lang="he-IL" altLang="en-US" sz="2800">
                <a:latin typeface="Arial" panose="020B0604020202020204" pitchFamily="34" charset="0"/>
                <a:cs typeface="Arial" panose="020B0604020202020204" pitchFamily="34" charset="0"/>
              </a:rPr>
              <a:t>מסת  מונומר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m = </a:t>
            </a:r>
          </a:p>
        </p:txBody>
      </p:sp>
      <p:sp>
        <p:nvSpPr>
          <p:cNvPr id="11291" name="Line 9">
            <a:extLst>
              <a:ext uri="{FF2B5EF4-FFF2-40B4-BE49-F238E27FC236}">
                <a16:creationId xmlns:a16="http://schemas.microsoft.com/office/drawing/2014/main" id="{A1EAA6FC-0CE1-E840-E07F-4246F179A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1" y="4495800"/>
            <a:ext cx="12954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06" name="Rectangle 10">
            <a:extLst>
              <a:ext uri="{FF2B5EF4-FFF2-40B4-BE49-F238E27FC236}">
                <a16:creationId xmlns:a16="http://schemas.microsoft.com/office/drawing/2014/main" id="{67DE320E-4D42-C806-AB59-A8CD2EEEB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5575" y="4191000"/>
            <a:ext cx="2792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e-IL" altLang="en-US" sz="2800">
                <a:latin typeface="Arial" panose="020B0604020202020204" pitchFamily="34" charset="0"/>
                <a:cs typeface="Arial" panose="020B0604020202020204" pitchFamily="34" charset="0"/>
              </a:rPr>
              <a:t>יחידות חוזרות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n (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A42DDB69-8B62-DCA0-A0F3-558F8BB6E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73050" y="5334000"/>
            <a:ext cx="3848100" cy="1098550"/>
            <a:chOff x="1228" y="2688"/>
            <a:chExt cx="2424" cy="692"/>
          </a:xfrm>
        </p:grpSpPr>
        <p:sp>
          <p:nvSpPr>
            <p:cNvPr id="11282" name="Rectangle 12">
              <a:extLst>
                <a:ext uri="{FF2B5EF4-FFF2-40B4-BE49-F238E27FC236}">
                  <a16:creationId xmlns:a16="http://schemas.microsoft.com/office/drawing/2014/main" id="{322DB306-395C-E1FA-04CC-EAE3856D1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2688"/>
              <a:ext cx="176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he-IL" altLang="en-US" sz="2300" u="sng"/>
                <a:t>(יחידות חוזרות)</a:t>
              </a:r>
              <a:r>
                <a:rPr lang="en-US" altLang="en-US" u="sng"/>
                <a:t>n</a:t>
              </a:r>
              <a:endParaRPr lang="en-US" altLang="en-US" sz="2300" u="sng"/>
            </a:p>
          </p:txBody>
        </p:sp>
        <p:grpSp>
          <p:nvGrpSpPr>
            <p:cNvPr id="11283" name="Group 13">
              <a:extLst>
                <a:ext uri="{FF2B5EF4-FFF2-40B4-BE49-F238E27FC236}">
                  <a16:creationId xmlns:a16="http://schemas.microsoft.com/office/drawing/2014/main" id="{126D0251-FF9D-38E6-DB78-46DAAE7AFA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8" y="2812"/>
              <a:ext cx="500" cy="404"/>
              <a:chOff x="2562" y="1958"/>
              <a:chExt cx="500" cy="404"/>
            </a:xfrm>
          </p:grpSpPr>
          <p:sp>
            <p:nvSpPr>
              <p:cNvPr id="157710" name="Rectangle 14">
                <a:extLst>
                  <a:ext uri="{FF2B5EF4-FFF2-40B4-BE49-F238E27FC236}">
                    <a16:creationId xmlns:a16="http://schemas.microsoft.com/office/drawing/2014/main" id="{E9634A5C-9E11-ED01-6560-25FDE55C4B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2" y="1958"/>
                <a:ext cx="50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DP</a:t>
                </a:r>
              </a:p>
            </p:txBody>
          </p:sp>
          <p:sp>
            <p:nvSpPr>
              <p:cNvPr id="11287" name="Line 15">
                <a:extLst>
                  <a:ext uri="{FF2B5EF4-FFF2-40B4-BE49-F238E27FC236}">
                    <a16:creationId xmlns:a16="http://schemas.microsoft.com/office/drawing/2014/main" id="{EBB432A1-AC65-C189-4316-4C96E7C141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968"/>
                <a:ext cx="240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84" name="Rectangle 16">
              <a:extLst>
                <a:ext uri="{FF2B5EF4-FFF2-40B4-BE49-F238E27FC236}">
                  <a16:creationId xmlns:a16="http://schemas.microsoft.com/office/drawing/2014/main" id="{1480A66B-7748-1C91-73C2-DA8D4CFDE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976"/>
              <a:ext cx="120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he-IL" altLang="en-US" sz="2300"/>
                <a:t> (פולימר)</a:t>
              </a:r>
              <a:r>
                <a:rPr lang="en-US" altLang="en-US"/>
                <a:t>n</a:t>
              </a:r>
              <a:endParaRPr lang="en-US" altLang="en-US" sz="2300"/>
            </a:p>
          </p:txBody>
        </p:sp>
        <p:sp>
          <p:nvSpPr>
            <p:cNvPr id="157713" name="Rectangle 17">
              <a:extLst>
                <a:ext uri="{FF2B5EF4-FFF2-40B4-BE49-F238E27FC236}">
                  <a16:creationId xmlns:a16="http://schemas.microsoft.com/office/drawing/2014/main" id="{94B25E81-E934-4D2C-E5B3-16FB20C6C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0" y="2842"/>
              <a:ext cx="2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>
                <a:defRPr/>
              </a:pPr>
              <a:r>
                <a:rPr lang="he-IL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rPr>
                <a:t>=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26" charset="0"/>
              </a:endParaRPr>
            </a:p>
          </p:txBody>
        </p:sp>
      </p:grpSp>
      <p:grpSp>
        <p:nvGrpSpPr>
          <p:cNvPr id="5" name="Group 19">
            <a:extLst>
              <a:ext uri="{FF2B5EF4-FFF2-40B4-BE49-F238E27FC236}">
                <a16:creationId xmlns:a16="http://schemas.microsoft.com/office/drawing/2014/main" id="{1BBD396C-0500-9684-F4E0-E7DE1141D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4700588" y="5257800"/>
            <a:ext cx="4062413" cy="1098550"/>
            <a:chOff x="2630" y="1900"/>
            <a:chExt cx="2559" cy="692"/>
          </a:xfrm>
        </p:grpSpPr>
        <p:sp>
          <p:nvSpPr>
            <p:cNvPr id="11274" name="Rectangle 20">
              <a:extLst>
                <a:ext uri="{FF2B5EF4-FFF2-40B4-BE49-F238E27FC236}">
                  <a16:creationId xmlns:a16="http://schemas.microsoft.com/office/drawing/2014/main" id="{C0AB2597-E8B3-31A3-66D3-D348356B7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6" y="2188"/>
              <a:ext cx="183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he-IL" altLang="en-US" sz="2300"/>
                <a:t>(יחידה חוזרת)</a:t>
              </a:r>
              <a:r>
                <a:rPr lang="en-US" altLang="en-US"/>
                <a:t>M</a:t>
              </a:r>
              <a:r>
                <a:rPr lang="en-US" altLang="en-US" sz="2300"/>
                <a:t>w</a:t>
              </a:r>
            </a:p>
          </p:txBody>
        </p:sp>
        <p:grpSp>
          <p:nvGrpSpPr>
            <p:cNvPr id="11275" name="Group 21">
              <a:extLst>
                <a:ext uri="{FF2B5EF4-FFF2-40B4-BE49-F238E27FC236}">
                  <a16:creationId xmlns:a16="http://schemas.microsoft.com/office/drawing/2014/main" id="{99FF538B-07A0-6D43-A6EA-64F68B4086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0" y="2044"/>
              <a:ext cx="500" cy="404"/>
              <a:chOff x="2630" y="1958"/>
              <a:chExt cx="500" cy="404"/>
            </a:xfrm>
          </p:grpSpPr>
          <p:sp>
            <p:nvSpPr>
              <p:cNvPr id="157718" name="Rectangle 22">
                <a:extLst>
                  <a:ext uri="{FF2B5EF4-FFF2-40B4-BE49-F238E27FC236}">
                    <a16:creationId xmlns:a16="http://schemas.microsoft.com/office/drawing/2014/main" id="{25AA3E25-DBB8-A69E-BF4E-E83A17A1CF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0" y="1958"/>
                <a:ext cx="50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>
                  <a:defRPr/>
                </a:pPr>
                <a:r>
                  <a: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DP</a:t>
                </a:r>
              </a:p>
            </p:txBody>
          </p:sp>
          <p:sp>
            <p:nvSpPr>
              <p:cNvPr id="11281" name="Line 23">
                <a:extLst>
                  <a:ext uri="{FF2B5EF4-FFF2-40B4-BE49-F238E27FC236}">
                    <a16:creationId xmlns:a16="http://schemas.microsoft.com/office/drawing/2014/main" id="{791DC950-AF84-44E5-9835-EF6F411CD0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968"/>
                <a:ext cx="240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76" name="Group 24">
              <a:extLst>
                <a:ext uri="{FF2B5EF4-FFF2-40B4-BE49-F238E27FC236}">
                  <a16:creationId xmlns:a16="http://schemas.microsoft.com/office/drawing/2014/main" id="{88F3806E-0412-B132-3A4E-27F1974444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1900"/>
              <a:ext cx="1452" cy="404"/>
              <a:chOff x="3552" y="1900"/>
              <a:chExt cx="1452" cy="404"/>
            </a:xfrm>
          </p:grpSpPr>
          <p:sp>
            <p:nvSpPr>
              <p:cNvPr id="11278" name="Rectangle 25">
                <a:extLst>
                  <a:ext uri="{FF2B5EF4-FFF2-40B4-BE49-F238E27FC236}">
                    <a16:creationId xmlns:a16="http://schemas.microsoft.com/office/drawing/2014/main" id="{ABF856A1-C2BD-4279-EC9D-3E4B540FA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900"/>
                <a:ext cx="145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he-IL" altLang="en-US" sz="2300" u="sng"/>
                  <a:t> (פולימר)</a:t>
                </a:r>
                <a:r>
                  <a:rPr lang="en-US" altLang="en-US" u="sng"/>
                  <a:t>M</a:t>
                </a:r>
                <a:r>
                  <a:rPr lang="en-US" altLang="en-US" sz="2300" u="sng"/>
                  <a:t>w</a:t>
                </a:r>
              </a:p>
            </p:txBody>
          </p:sp>
          <p:sp>
            <p:nvSpPr>
              <p:cNvPr id="11279" name="Line 26">
                <a:extLst>
                  <a:ext uri="{FF2B5EF4-FFF2-40B4-BE49-F238E27FC236}">
                    <a16:creationId xmlns:a16="http://schemas.microsoft.com/office/drawing/2014/main" id="{F22DB1C8-84E6-578D-5E1C-2444E5BA59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8" y="1920"/>
                <a:ext cx="240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7723" name="Rectangle 27">
              <a:extLst>
                <a:ext uri="{FF2B5EF4-FFF2-40B4-BE49-F238E27FC236}">
                  <a16:creationId xmlns:a16="http://schemas.microsoft.com/office/drawing/2014/main" id="{CADA1F13-F6D1-8D74-A50B-140F68A21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064"/>
              <a:ext cx="2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>
                <a:defRPr/>
              </a:pPr>
              <a:r>
                <a:rPr lang="he-IL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rPr>
                <a:t>=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26" charset="0"/>
              </a:endParaRPr>
            </a:p>
          </p:txBody>
        </p:sp>
      </p:grpSp>
      <p:sp>
        <p:nvSpPr>
          <p:cNvPr id="157724" name="Line 28">
            <a:extLst>
              <a:ext uri="{FF2B5EF4-FFF2-40B4-BE49-F238E27FC236}">
                <a16:creationId xmlns:a16="http://schemas.microsoft.com/office/drawing/2014/main" id="{12CD01B1-751E-0525-12E9-5ED9E1D0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5791200"/>
            <a:ext cx="4572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25" name="Oval 29">
            <a:extLst>
              <a:ext uri="{FF2B5EF4-FFF2-40B4-BE49-F238E27FC236}">
                <a16:creationId xmlns:a16="http://schemas.microsoft.com/office/drawing/2014/main" id="{CA6B10DB-DA62-267A-4A61-C8074EE94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029200"/>
            <a:ext cx="2667000" cy="990600"/>
          </a:xfrm>
          <a:prstGeom prst="ellips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כותרת 36">
            <a:extLst>
              <a:ext uri="{FF2B5EF4-FFF2-40B4-BE49-F238E27FC236}">
                <a16:creationId xmlns:a16="http://schemas.microsoft.com/office/drawing/2014/main" id="{E8F7744D-0719-8F4E-8722-7B7D49FB20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-1143000"/>
            <a:ext cx="7772400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he-IL" dirty="0"/>
              <a:t>המשך חישוב</a:t>
            </a:r>
            <a:endParaRPr lang="en-US" dirty="0"/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AB7AA609-7A1B-4262-E725-F0C91F31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7" y="3810000"/>
            <a:ext cx="8816976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e-IL" altLang="en-US" sz="2400" b="0" dirty="0"/>
              <a:t>בסיום בלתי שווה על כל מול הרדיקלים נוצר             שרשרות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C930F3A-3FD6-9C96-31B9-EE5B31D16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775" y="304800"/>
            <a:ext cx="406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l" rtl="0"/>
            <a:r>
              <a:rPr lang="he-IL" altLang="en-US" sz="2400" b="0"/>
              <a:t>מסה מולרית של המונומר</a:t>
            </a:r>
            <a:endParaRPr lang="en-US" altLang="en-US" sz="2400" b="0"/>
          </a:p>
        </p:txBody>
      </p:sp>
      <p:sp>
        <p:nvSpPr>
          <p:cNvPr id="158724" name="Rectangle 4">
            <a:extLst>
              <a:ext uri="{FF2B5EF4-FFF2-40B4-BE49-F238E27FC236}">
                <a16:creationId xmlns:a16="http://schemas.microsoft.com/office/drawing/2014/main" id="{13620BAD-4AE1-6090-CB2B-C9E5D56B1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5925" y="1762125"/>
            <a:ext cx="347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l" rtl="0"/>
            <a:r>
              <a:rPr lang="he-IL" altLang="en-US" sz="2400" b="0"/>
              <a:t>מסה מולרית של היזם</a:t>
            </a:r>
            <a:endParaRPr lang="en-US" altLang="en-US" sz="2400" b="0"/>
          </a:p>
        </p:txBody>
      </p:sp>
      <p:sp>
        <p:nvSpPr>
          <p:cNvPr id="158725" name="Rectangle 5">
            <a:extLst>
              <a:ext uri="{FF2B5EF4-FFF2-40B4-BE49-F238E27FC236}">
                <a16:creationId xmlns:a16="http://schemas.microsoft.com/office/drawing/2014/main" id="{63E60DFC-50E3-B1C3-AF20-A694F8944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75" y="304800"/>
            <a:ext cx="1966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he-IL" altLang="en-US" sz="2400" b="0"/>
              <a:t>100 גר’/מול</a:t>
            </a:r>
          </a:p>
        </p:txBody>
      </p:sp>
      <p:sp>
        <p:nvSpPr>
          <p:cNvPr id="158726" name="Rectangle 6">
            <a:extLst>
              <a:ext uri="{FF2B5EF4-FFF2-40B4-BE49-F238E27FC236}">
                <a16:creationId xmlns:a16="http://schemas.microsoft.com/office/drawing/2014/main" id="{330ED2AC-8392-ECD3-276B-6227EA8E6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325" y="1743075"/>
            <a:ext cx="200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l" rtl="0"/>
            <a:r>
              <a:rPr lang="he-IL" altLang="en-US" sz="2400" b="0"/>
              <a:t>242 גר’/מול</a:t>
            </a:r>
            <a:endParaRPr lang="en-US" altLang="en-US" sz="2400" b="0"/>
          </a:p>
        </p:txBody>
      </p:sp>
      <p:sp>
        <p:nvSpPr>
          <p:cNvPr id="158727" name="Rectangle 7">
            <a:extLst>
              <a:ext uri="{FF2B5EF4-FFF2-40B4-BE49-F238E27FC236}">
                <a16:creationId xmlns:a16="http://schemas.microsoft.com/office/drawing/2014/main" id="{F65A1B84-7753-D163-593C-418BD6DD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788" y="2339975"/>
            <a:ext cx="3273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l" rtl="0"/>
            <a:r>
              <a:rPr lang="he-IL" altLang="en-US" sz="2400" b="0"/>
              <a:t>מספר מולים של יזם</a:t>
            </a:r>
            <a:endParaRPr lang="en-US" altLang="en-US" sz="2400" b="0"/>
          </a:p>
        </p:txBody>
      </p:sp>
      <p:sp>
        <p:nvSpPr>
          <p:cNvPr id="158728" name="Rectangle 8">
            <a:extLst>
              <a:ext uri="{FF2B5EF4-FFF2-40B4-BE49-F238E27FC236}">
                <a16:creationId xmlns:a16="http://schemas.microsoft.com/office/drawing/2014/main" id="{71F0230D-1F5F-5630-349C-F7AAD90C3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2376488"/>
            <a:ext cx="2130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l" rtl="0"/>
            <a:r>
              <a:rPr lang="he-IL" altLang="en-US" sz="2400" b="0"/>
              <a:t>= 0.0004 מול</a:t>
            </a:r>
            <a:endParaRPr lang="en-US" altLang="en-US" sz="2400" b="0"/>
          </a:p>
        </p:txBody>
      </p:sp>
      <p:sp>
        <p:nvSpPr>
          <p:cNvPr id="158729" name="Rectangle 9">
            <a:extLst>
              <a:ext uri="{FF2B5EF4-FFF2-40B4-BE49-F238E27FC236}">
                <a16:creationId xmlns:a16="http://schemas.microsoft.com/office/drawing/2014/main" id="{81D1FA02-4C33-90FA-0884-93C18E577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0963" y="3022600"/>
            <a:ext cx="2679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l" rtl="0"/>
            <a:r>
              <a:rPr lang="he-IL" altLang="en-US" sz="2400" b="0"/>
              <a:t>כל מול יזם יוצר</a:t>
            </a:r>
            <a:endParaRPr lang="en-US" altLang="en-US" sz="2400" b="0"/>
          </a:p>
        </p:txBody>
      </p:sp>
      <p:sp>
        <p:nvSpPr>
          <p:cNvPr id="158730" name="Rectangle 10">
            <a:extLst>
              <a:ext uri="{FF2B5EF4-FFF2-40B4-BE49-F238E27FC236}">
                <a16:creationId xmlns:a16="http://schemas.microsoft.com/office/drawing/2014/main" id="{6B165881-3977-1F63-F7C0-C2DB296A3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3049588"/>
            <a:ext cx="276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l" rtl="0"/>
            <a:r>
              <a:rPr lang="he-IL" altLang="en-US" sz="2400" b="0"/>
              <a:t>שני מול רדיקלים</a:t>
            </a:r>
            <a:endParaRPr lang="en-US" altLang="en-US" sz="2400" b="0"/>
          </a:p>
        </p:txBody>
      </p:sp>
      <p:sp>
        <p:nvSpPr>
          <p:cNvPr id="158733" name="Rectangle 13">
            <a:extLst>
              <a:ext uri="{FF2B5EF4-FFF2-40B4-BE49-F238E27FC236}">
                <a16:creationId xmlns:a16="http://schemas.microsoft.com/office/drawing/2014/main" id="{FFAFE80C-DD4F-C27E-826E-B31B9C7C4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862" y="3810000"/>
            <a:ext cx="766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l" rtl="0"/>
            <a:r>
              <a:rPr lang="he-IL" altLang="en-US" sz="2400" b="0"/>
              <a:t>מול</a:t>
            </a:r>
            <a:endParaRPr lang="en-US" altLang="en-US" sz="2400" b="0"/>
          </a:p>
        </p:txBody>
      </p:sp>
      <p:sp>
        <p:nvSpPr>
          <p:cNvPr id="158734" name="Rectangle 14">
            <a:extLst>
              <a:ext uri="{FF2B5EF4-FFF2-40B4-BE49-F238E27FC236}">
                <a16:creationId xmlns:a16="http://schemas.microsoft.com/office/drawing/2014/main" id="{136E1408-59D7-ED2C-36CE-FF5A1B008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800600"/>
            <a:ext cx="3884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l" rtl="0"/>
            <a:r>
              <a:rPr lang="he-IL" altLang="en-US" sz="2400" b="0"/>
              <a:t>מספר מולים של שרשרות</a:t>
            </a:r>
            <a:endParaRPr lang="en-US" altLang="en-US" sz="2400" b="0"/>
          </a:p>
        </p:txBody>
      </p:sp>
      <p:sp>
        <p:nvSpPr>
          <p:cNvPr id="158735" name="Rectangle 15">
            <a:extLst>
              <a:ext uri="{FF2B5EF4-FFF2-40B4-BE49-F238E27FC236}">
                <a16:creationId xmlns:a16="http://schemas.microsoft.com/office/drawing/2014/main" id="{8F2BD156-04B5-EF54-0109-29E3D5B11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738" y="4876800"/>
            <a:ext cx="4837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/>
            <a:r>
              <a:rPr lang="he-IL" altLang="en-US" sz="2400" b="0"/>
              <a:t>= 0.0004 × 2 מול = 0.0008 מול </a:t>
            </a:r>
            <a:endParaRPr lang="en-US" altLang="en-US" sz="2400" b="0"/>
          </a:p>
        </p:txBody>
      </p:sp>
      <p:grpSp>
        <p:nvGrpSpPr>
          <p:cNvPr id="36" name="קבוצה 35">
            <a:extLst>
              <a:ext uri="{FF2B5EF4-FFF2-40B4-BE49-F238E27FC236}">
                <a16:creationId xmlns:a16="http://schemas.microsoft.com/office/drawing/2014/main" id="{CE9679D9-55BC-7F8D-EEB3-310AC0AFF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7200" y="5486400"/>
            <a:ext cx="7588278" cy="958186"/>
            <a:chOff x="457200" y="5486400"/>
            <a:chExt cx="7588278" cy="958186"/>
          </a:xfrm>
        </p:grpSpPr>
        <p:grpSp>
          <p:nvGrpSpPr>
            <p:cNvPr id="2" name="Group 16">
              <a:extLst>
                <a:ext uri="{FF2B5EF4-FFF2-40B4-BE49-F238E27FC236}">
                  <a16:creationId xmlns:a16="http://schemas.microsoft.com/office/drawing/2014/main" id="{D9EDF4C4-2306-FEEF-4BEF-BD4DC6D1C7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5486400"/>
              <a:ext cx="3740150" cy="919163"/>
              <a:chOff x="1296" y="2688"/>
              <a:chExt cx="2356" cy="579"/>
            </a:xfrm>
          </p:grpSpPr>
          <p:sp>
            <p:nvSpPr>
              <p:cNvPr id="12318" name="Rectangle 17">
                <a:extLst>
                  <a:ext uri="{FF2B5EF4-FFF2-40B4-BE49-F238E27FC236}">
                    <a16:creationId xmlns:a16="http://schemas.microsoft.com/office/drawing/2014/main" id="{8105BFB5-30BA-B70F-1994-7CE57F4F11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7" y="2688"/>
                <a:ext cx="177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he-IL" altLang="en-US" sz="2400" u="sng" dirty="0"/>
                  <a:t>(יחידות חוזרות)</a:t>
                </a:r>
                <a:r>
                  <a:rPr lang="en-US" altLang="en-US" sz="2400" u="sng" dirty="0"/>
                  <a:t>n</a:t>
                </a:r>
              </a:p>
            </p:txBody>
          </p:sp>
          <p:grpSp>
            <p:nvGrpSpPr>
              <p:cNvPr id="12319" name="Group 18">
                <a:extLst>
                  <a:ext uri="{FF2B5EF4-FFF2-40B4-BE49-F238E27FC236}">
                    <a16:creationId xmlns:a16="http://schemas.microsoft.com/office/drawing/2014/main" id="{81C07ED0-528D-1217-E095-BD5396B145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96" y="2812"/>
                <a:ext cx="375" cy="291"/>
                <a:chOff x="2630" y="1958"/>
                <a:chExt cx="375" cy="291"/>
              </a:xfrm>
            </p:grpSpPr>
            <p:sp>
              <p:nvSpPr>
                <p:cNvPr id="158739" name="Rectangle 19">
                  <a:extLst>
                    <a:ext uri="{FF2B5EF4-FFF2-40B4-BE49-F238E27FC236}">
                      <a16:creationId xmlns:a16="http://schemas.microsoft.com/office/drawing/2014/main" id="{8A6E4237-E95B-A5B2-A3AA-BFE7C32CA0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30" y="1958"/>
                  <a:ext cx="375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rtl="0">
                    <a:defRPr/>
                  </a:pPr>
                  <a:r>
                    <a:rPr lang="en-US" sz="240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itchFamily="26" charset="0"/>
                    </a:rPr>
                    <a:t>DP</a:t>
                  </a:r>
                </a:p>
              </p:txBody>
            </p:sp>
            <p:sp>
              <p:nvSpPr>
                <p:cNvPr id="12323" name="Line 20">
                  <a:extLst>
                    <a:ext uri="{FF2B5EF4-FFF2-40B4-BE49-F238E27FC236}">
                      <a16:creationId xmlns:a16="http://schemas.microsoft.com/office/drawing/2014/main" id="{9638B07C-8109-FBB7-1A9A-C1EF91BD48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69" y="1968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320" name="Rectangle 21">
                <a:extLst>
                  <a:ext uri="{FF2B5EF4-FFF2-40B4-BE49-F238E27FC236}">
                    <a16:creationId xmlns:a16="http://schemas.microsoft.com/office/drawing/2014/main" id="{A37045FD-C156-AD07-E818-05DDF72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9" y="2976"/>
                <a:ext cx="120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he-IL" altLang="en-US" sz="2400"/>
                  <a:t> (פולימר)</a:t>
                </a:r>
                <a:r>
                  <a:rPr lang="en-US" altLang="en-US" sz="2400"/>
                  <a:t>n</a:t>
                </a:r>
              </a:p>
            </p:txBody>
          </p:sp>
          <p:sp>
            <p:nvSpPr>
              <p:cNvPr id="158742" name="Rectangle 22">
                <a:extLst>
                  <a:ext uri="{FF2B5EF4-FFF2-40B4-BE49-F238E27FC236}">
                    <a16:creationId xmlns:a16="http://schemas.microsoft.com/office/drawing/2014/main" id="{9BAFAAFD-2D59-2503-6101-0BE549913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3" y="2832"/>
                <a:ext cx="23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>
                  <a:defRPr/>
                </a:pPr>
                <a:r>
                  <a:rPr lang="he-IL" sz="24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=</a:t>
                </a:r>
                <a:endPara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endParaRPr>
              </a:p>
            </p:txBody>
          </p:sp>
        </p:grpSp>
        <p:grpSp>
          <p:nvGrpSpPr>
            <p:cNvPr id="4" name="Group 35">
              <a:extLst>
                <a:ext uri="{FF2B5EF4-FFF2-40B4-BE49-F238E27FC236}">
                  <a16:creationId xmlns:a16="http://schemas.microsoft.com/office/drawing/2014/main" id="{5E9AC208-6E2E-E1CB-2AF8-017D839D08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9140" y="5520661"/>
              <a:ext cx="3716338" cy="923925"/>
              <a:chOff x="2890" y="3549"/>
              <a:chExt cx="2341" cy="582"/>
            </a:xfrm>
          </p:grpSpPr>
          <p:sp>
            <p:nvSpPr>
              <p:cNvPr id="12312" name="Rectangle 24">
                <a:extLst>
                  <a:ext uri="{FF2B5EF4-FFF2-40B4-BE49-F238E27FC236}">
                    <a16:creationId xmlns:a16="http://schemas.microsoft.com/office/drawing/2014/main" id="{CA34A41A-251F-7E2D-A07C-98B3A4DE39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0" y="3549"/>
                <a:ext cx="11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endParaRPr lang="en-US" altLang="en-US" sz="2400" u="sng"/>
              </a:p>
            </p:txBody>
          </p:sp>
          <p:sp>
            <p:nvSpPr>
              <p:cNvPr id="12313" name="Rectangle 28">
                <a:extLst>
                  <a:ext uri="{FF2B5EF4-FFF2-40B4-BE49-F238E27FC236}">
                    <a16:creationId xmlns:a16="http://schemas.microsoft.com/office/drawing/2014/main" id="{CABAEA51-8E5F-2C53-EB03-622D06B9B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840"/>
                <a:ext cx="113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l" rtl="0"/>
                <a:r>
                  <a:rPr lang="he-IL" altLang="en-US" sz="2400"/>
                  <a:t>0.0008 מול</a:t>
                </a:r>
                <a:endParaRPr lang="en-US" altLang="en-US" sz="2400"/>
              </a:p>
            </p:txBody>
          </p:sp>
          <p:sp>
            <p:nvSpPr>
              <p:cNvPr id="158749" name="Rectangle 29">
                <a:extLst>
                  <a:ext uri="{FF2B5EF4-FFF2-40B4-BE49-F238E27FC236}">
                    <a16:creationId xmlns:a16="http://schemas.microsoft.com/office/drawing/2014/main" id="{B4FE1461-EFEF-AFED-70F7-19767573F7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0" y="3600"/>
                <a:ext cx="23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>
                  <a:defRPr/>
                </a:pPr>
                <a:r>
                  <a:rPr lang="he-IL" sz="24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=</a:t>
                </a:r>
                <a:endPara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endParaRPr>
              </a:p>
            </p:txBody>
          </p:sp>
          <p:sp>
            <p:nvSpPr>
              <p:cNvPr id="12315" name="Rectangle 30">
                <a:extLst>
                  <a:ext uri="{FF2B5EF4-FFF2-40B4-BE49-F238E27FC236}">
                    <a16:creationId xmlns:a16="http://schemas.microsoft.com/office/drawing/2014/main" id="{886E24E7-8AA3-0B08-1D9C-E9CEFEC7E4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3552"/>
                <a:ext cx="93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l" rtl="0"/>
                <a:r>
                  <a:rPr lang="he-IL" altLang="en-US" sz="2400" u="sng"/>
                  <a:t>0.05 מול</a:t>
                </a:r>
                <a:endParaRPr lang="en-US" altLang="en-US" sz="2400" u="sng"/>
              </a:p>
            </p:txBody>
          </p:sp>
          <p:sp>
            <p:nvSpPr>
              <p:cNvPr id="158753" name="Rectangle 33">
                <a:extLst>
                  <a:ext uri="{FF2B5EF4-FFF2-40B4-BE49-F238E27FC236}">
                    <a16:creationId xmlns:a16="http://schemas.microsoft.com/office/drawing/2014/main" id="{3CE3F1CD-7F3A-DBA3-3AC7-240FE330A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4" y="3600"/>
                <a:ext cx="23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>
                  <a:defRPr/>
                </a:pPr>
                <a:r>
                  <a:rPr lang="he-IL" sz="24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=</a:t>
                </a:r>
                <a:endPara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endParaRPr>
              </a:p>
            </p:txBody>
          </p:sp>
          <p:sp>
            <p:nvSpPr>
              <p:cNvPr id="12317" name="Rectangle 34">
                <a:extLst>
                  <a:ext uri="{FF2B5EF4-FFF2-40B4-BE49-F238E27FC236}">
                    <a16:creationId xmlns:a16="http://schemas.microsoft.com/office/drawing/2014/main" id="{1ED793DB-0509-1906-2829-20185CF2E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3609"/>
                <a:ext cx="47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l" rtl="0"/>
                <a:r>
                  <a:rPr lang="en-US" altLang="en-US" sz="2400"/>
                  <a:t>6</a:t>
                </a:r>
                <a:r>
                  <a:rPr lang="he-IL" altLang="en-US" sz="2400"/>
                  <a:t>2.5</a:t>
                </a:r>
                <a:endParaRPr lang="en-US" altLang="en-US" sz="2400"/>
              </a:p>
            </p:txBody>
          </p:sp>
        </p:grpSp>
      </p:grpSp>
      <p:sp>
        <p:nvSpPr>
          <p:cNvPr id="158756" name="Rectangle 36">
            <a:extLst>
              <a:ext uri="{FF2B5EF4-FFF2-40B4-BE49-F238E27FC236}">
                <a16:creationId xmlns:a16="http://schemas.microsoft.com/office/drawing/2014/main" id="{02E04809-C2BD-0AD3-0DC5-2BA7A3F76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075" y="927100"/>
            <a:ext cx="72040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l" rtl="0"/>
            <a:r>
              <a:rPr lang="he-IL" altLang="en-US" sz="2400" b="0" dirty="0"/>
              <a:t>מספר מולים של היחידות החוזרות (</a:t>
            </a:r>
            <a:r>
              <a:rPr lang="he-IL" altLang="en-US" sz="2400" b="0" dirty="0" err="1"/>
              <a:t>המונומר</a:t>
            </a:r>
            <a:r>
              <a:rPr lang="he-IL" altLang="en-US" sz="2400" b="0" dirty="0"/>
              <a:t>) </a:t>
            </a:r>
            <a:endParaRPr lang="en-US" altLang="en-US" sz="2400" b="0" dirty="0"/>
          </a:p>
        </p:txBody>
      </p:sp>
      <p:grpSp>
        <p:nvGrpSpPr>
          <p:cNvPr id="12325" name="Group 37">
            <a:extLst>
              <a:ext uri="{FF2B5EF4-FFF2-40B4-BE49-F238E27FC236}">
                <a16:creationId xmlns:a16="http://schemas.microsoft.com/office/drawing/2014/main" id="{2C1A7DC0-985F-E694-17D6-342ADBDC0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05237" y="1096703"/>
            <a:ext cx="3198813" cy="1298575"/>
            <a:chOff x="101" y="528"/>
            <a:chExt cx="2015" cy="818"/>
          </a:xfrm>
        </p:grpSpPr>
        <p:sp>
          <p:nvSpPr>
            <p:cNvPr id="158763" name="Rectangle 43">
              <a:extLst>
                <a:ext uri="{FF2B5EF4-FFF2-40B4-BE49-F238E27FC236}">
                  <a16:creationId xmlns:a16="http://schemas.microsoft.com/office/drawing/2014/main" id="{0106EA9F-887E-6AC2-C73F-B9D0F8708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" y="84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>
                <a:defRPr/>
              </a:pPr>
              <a:r>
                <a:rPr lang="he-IL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rPr>
                <a:t>=</a:t>
              </a:r>
              <a:endPara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26" charset="0"/>
              </a:endParaRPr>
            </a:p>
          </p:txBody>
        </p:sp>
        <p:grpSp>
          <p:nvGrpSpPr>
            <p:cNvPr id="12324" name="Group 36">
              <a:extLst>
                <a:ext uri="{FF2B5EF4-FFF2-40B4-BE49-F238E27FC236}">
                  <a16:creationId xmlns:a16="http://schemas.microsoft.com/office/drawing/2014/main" id="{97242243-5621-5468-174E-09D0F056BA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" y="528"/>
              <a:ext cx="2015" cy="818"/>
              <a:chOff x="101" y="528"/>
              <a:chExt cx="2015" cy="818"/>
            </a:xfrm>
          </p:grpSpPr>
          <p:sp>
            <p:nvSpPr>
              <p:cNvPr id="12306" name="Rectangle 39">
                <a:extLst>
                  <a:ext uri="{FF2B5EF4-FFF2-40B4-BE49-F238E27FC236}">
                    <a16:creationId xmlns:a16="http://schemas.microsoft.com/office/drawing/2014/main" id="{DDFF244E-6E11-F7F7-578B-A18181EF80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4" y="528"/>
                <a:ext cx="11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endParaRPr lang="en-US" altLang="en-US" sz="2400" u="sng"/>
              </a:p>
            </p:txBody>
          </p:sp>
          <p:sp>
            <p:nvSpPr>
              <p:cNvPr id="12307" name="Rectangle 40">
                <a:extLst>
                  <a:ext uri="{FF2B5EF4-FFF2-40B4-BE49-F238E27FC236}">
                    <a16:creationId xmlns:a16="http://schemas.microsoft.com/office/drawing/2014/main" id="{360911D3-BC33-B9A1-0DA3-906ACEDD5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" y="1058"/>
                <a:ext cx="85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l" rtl="0"/>
                <a:r>
                  <a:rPr lang="en-US" altLang="en-US" sz="2400" dirty="0"/>
                  <a:t>Mw(100)</a:t>
                </a:r>
              </a:p>
            </p:txBody>
          </p:sp>
          <p:sp>
            <p:nvSpPr>
              <p:cNvPr id="158761" name="Rectangle 41">
                <a:extLst>
                  <a:ext uri="{FF2B5EF4-FFF2-40B4-BE49-F238E27FC236}">
                    <a16:creationId xmlns:a16="http://schemas.microsoft.com/office/drawing/2014/main" id="{89404262-3A4F-21A9-9EDC-9E57563F8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" y="912"/>
                <a:ext cx="3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>
                  <a:defRPr/>
                </a:pPr>
                <a:r>
                  <a:rPr lang="en-US" sz="24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n=</a:t>
                </a:r>
              </a:p>
            </p:txBody>
          </p:sp>
          <p:sp>
            <p:nvSpPr>
              <p:cNvPr id="12309" name="Rectangle 42">
                <a:extLst>
                  <a:ext uri="{FF2B5EF4-FFF2-40B4-BE49-F238E27FC236}">
                    <a16:creationId xmlns:a16="http://schemas.microsoft.com/office/drawing/2014/main" id="{8CCA5100-2E80-405D-611A-46DA91A8D3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" y="770"/>
                <a:ext cx="54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l" rtl="0"/>
                <a:r>
                  <a:rPr lang="en-US" altLang="en-US" sz="2400" u="sng" dirty="0"/>
                  <a:t>m (5)</a:t>
                </a:r>
              </a:p>
            </p:txBody>
          </p:sp>
          <p:sp>
            <p:nvSpPr>
              <p:cNvPr id="12311" name="Rectangle 44">
                <a:extLst>
                  <a:ext uri="{FF2B5EF4-FFF2-40B4-BE49-F238E27FC236}">
                    <a16:creationId xmlns:a16="http://schemas.microsoft.com/office/drawing/2014/main" id="{994B50A1-D907-7390-CC55-99A4029A4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0" y="846"/>
                <a:ext cx="9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l" rtl="0"/>
                <a:r>
                  <a:rPr lang="he-IL" altLang="en-US" sz="2400" dirty="0"/>
                  <a:t>0.05 מול</a:t>
                </a:r>
                <a:endParaRPr lang="en-US" altLang="en-US" sz="2400" dirty="0"/>
              </a:p>
            </p:txBody>
          </p:sp>
        </p:grpSp>
      </p:grp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A7419270-F2B4-41FB-3AC7-64722A256DA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239000" y="304800"/>
            <a:ext cx="1368425" cy="51911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שיטה # 2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Guttman Yad-Brush" panose="02010401010101010101" pitchFamily="2" charset="-79"/>
            </a:endParaRPr>
          </a:p>
        </p:txBody>
      </p:sp>
      <p:sp>
        <p:nvSpPr>
          <p:cNvPr id="167973" name="Rectangle 37">
            <a:extLst>
              <a:ext uri="{FF2B5EF4-FFF2-40B4-BE49-F238E27FC236}">
                <a16:creationId xmlns:a16="http://schemas.microsoft.com/office/drawing/2014/main" id="{1C104189-CFC4-B211-4CAE-5D0A96A02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2650" y="2178050"/>
            <a:ext cx="5507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l" rtl="0"/>
            <a:r>
              <a:rPr lang="he-IL" altLang="en-US" sz="2800" b="0" dirty="0"/>
              <a:t>מסת </a:t>
            </a:r>
            <a:r>
              <a:rPr lang="he-IL" altLang="en-US" sz="2800" b="0" dirty="0" err="1"/>
              <a:t>המונומר</a:t>
            </a:r>
            <a:r>
              <a:rPr lang="he-IL" altLang="en-US" sz="2800" b="0" dirty="0"/>
              <a:t>= מסת הפולימר</a:t>
            </a:r>
            <a:endParaRPr lang="en-US" altLang="en-US" sz="2800" b="0" dirty="0"/>
          </a:p>
        </p:txBody>
      </p:sp>
      <p:sp>
        <p:nvSpPr>
          <p:cNvPr id="167948" name="Rectangle 12">
            <a:extLst>
              <a:ext uri="{FF2B5EF4-FFF2-40B4-BE49-F238E27FC236}">
                <a16:creationId xmlns:a16="http://schemas.microsoft.com/office/drawing/2014/main" id="{DB02AB2B-07C4-4D07-80A1-F108B0763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048000"/>
            <a:ext cx="3233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l" rtl="0"/>
            <a:r>
              <a:rPr lang="he-IL" altLang="en-US" sz="2800" b="0" dirty="0"/>
              <a:t>מספר מולים של שרשרות</a:t>
            </a:r>
            <a:endParaRPr lang="en-US" altLang="en-US" sz="2800" b="0" dirty="0"/>
          </a:p>
        </p:txBody>
      </p:sp>
      <p:sp>
        <p:nvSpPr>
          <p:cNvPr id="167949" name="Rectangle 13">
            <a:extLst>
              <a:ext uri="{FF2B5EF4-FFF2-40B4-BE49-F238E27FC236}">
                <a16:creationId xmlns:a16="http://schemas.microsoft.com/office/drawing/2014/main" id="{729A0C1D-FA7C-4954-E069-6D07F3F22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048000"/>
            <a:ext cx="1965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/>
            <a:r>
              <a:rPr lang="he-IL" altLang="en-US" sz="2800" b="0"/>
              <a:t>= 0.0008 מול </a:t>
            </a:r>
            <a:endParaRPr lang="en-US" altLang="en-US" sz="2800" b="0"/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D087595B-F187-ED26-B9A3-A14B53BC5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2039" y="5344680"/>
            <a:ext cx="7092950" cy="911223"/>
            <a:chOff x="458788" y="5375275"/>
            <a:chExt cx="7092950" cy="911223"/>
          </a:xfrm>
        </p:grpSpPr>
        <p:grpSp>
          <p:nvGrpSpPr>
            <p:cNvPr id="2" name="Group 14">
              <a:extLst>
                <a:ext uri="{FF2B5EF4-FFF2-40B4-BE49-F238E27FC236}">
                  <a16:creationId xmlns:a16="http://schemas.microsoft.com/office/drawing/2014/main" id="{7AE08391-9FB3-BE0A-6B4B-C15E1B5DC8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788" y="5419723"/>
              <a:ext cx="3536951" cy="866775"/>
              <a:chOff x="1296" y="2809"/>
              <a:chExt cx="2228" cy="546"/>
            </a:xfrm>
          </p:grpSpPr>
          <p:sp>
            <p:nvSpPr>
              <p:cNvPr id="13339" name="Rectangle 15">
                <a:extLst>
                  <a:ext uri="{FF2B5EF4-FFF2-40B4-BE49-F238E27FC236}">
                    <a16:creationId xmlns:a16="http://schemas.microsoft.com/office/drawing/2014/main" id="{31C608B9-A381-4065-54B3-D3DD9DEB01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7" y="2809"/>
                <a:ext cx="1306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l" rtl="0"/>
                <a:r>
                  <a:rPr lang="en-US" altLang="en-US" sz="2300" u="sng" dirty="0"/>
                  <a:t>Mw(</a:t>
                </a:r>
                <a:r>
                  <a:rPr lang="he-IL" altLang="en-US" sz="2300" u="sng" dirty="0"/>
                  <a:t>הפולימר</a:t>
                </a:r>
                <a:r>
                  <a:rPr lang="en-US" altLang="en-US" sz="2300" u="sng" dirty="0"/>
                  <a:t>)</a:t>
                </a:r>
              </a:p>
            </p:txBody>
          </p:sp>
          <p:grpSp>
            <p:nvGrpSpPr>
              <p:cNvPr id="13340" name="Group 16">
                <a:extLst>
                  <a:ext uri="{FF2B5EF4-FFF2-40B4-BE49-F238E27FC236}">
                    <a16:creationId xmlns:a16="http://schemas.microsoft.com/office/drawing/2014/main" id="{0024479D-9DE9-AF1A-AAB9-51D570A54D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96" y="2812"/>
                <a:ext cx="500" cy="404"/>
                <a:chOff x="2630" y="1958"/>
                <a:chExt cx="500" cy="404"/>
              </a:xfrm>
            </p:grpSpPr>
            <p:sp>
              <p:nvSpPr>
                <p:cNvPr id="167953" name="Rectangle 17">
                  <a:extLst>
                    <a:ext uri="{FF2B5EF4-FFF2-40B4-BE49-F238E27FC236}">
                      <a16:creationId xmlns:a16="http://schemas.microsoft.com/office/drawing/2014/main" id="{78A02CFC-1F27-9E66-9FF1-1DDB1D1F41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30" y="1958"/>
                  <a:ext cx="500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rtl="0">
                    <a:defRPr/>
                  </a:pPr>
                  <a:r>
                    <a:rPr lang="en-US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itchFamily="26" charset="0"/>
                    </a:rPr>
                    <a:t>DP</a:t>
                  </a:r>
                </a:p>
              </p:txBody>
            </p:sp>
            <p:sp>
              <p:nvSpPr>
                <p:cNvPr id="13344" name="Line 18">
                  <a:extLst>
                    <a:ext uri="{FF2B5EF4-FFF2-40B4-BE49-F238E27FC236}">
                      <a16:creationId xmlns:a16="http://schemas.microsoft.com/office/drawing/2014/main" id="{2A08E33A-9AD6-FDB6-AB8C-73AD288107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968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341" name="Rectangle 19">
                <a:extLst>
                  <a:ext uri="{FF2B5EF4-FFF2-40B4-BE49-F238E27FC236}">
                    <a16:creationId xmlns:a16="http://schemas.microsoft.com/office/drawing/2014/main" id="{31FEF408-AB40-E8EA-BF16-668CC68D85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8" y="3076"/>
                <a:ext cx="1446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l" rtl="0"/>
                <a:r>
                  <a:rPr lang="he-IL" altLang="en-US" sz="2300" dirty="0"/>
                  <a:t> </a:t>
                </a:r>
                <a:r>
                  <a:rPr lang="en-US" altLang="en-US" sz="2300" dirty="0"/>
                  <a:t>Mw(</a:t>
                </a:r>
                <a:r>
                  <a:rPr lang="he-IL" altLang="en-US" sz="2300" dirty="0" err="1"/>
                  <a:t>יח</a:t>
                </a:r>
                <a:r>
                  <a:rPr lang="he-IL" altLang="en-US" sz="2300" dirty="0"/>
                  <a:t> חוזרת</a:t>
                </a:r>
                <a:r>
                  <a:rPr lang="en-US" altLang="en-US" sz="2300" dirty="0"/>
                  <a:t>)</a:t>
                </a:r>
              </a:p>
            </p:txBody>
          </p:sp>
          <p:sp>
            <p:nvSpPr>
              <p:cNvPr id="167956" name="Rectangle 20">
                <a:extLst>
                  <a:ext uri="{FF2B5EF4-FFF2-40B4-BE49-F238E27FC236}">
                    <a16:creationId xmlns:a16="http://schemas.microsoft.com/office/drawing/2014/main" id="{80909C58-C7BF-DEAE-7358-3FAF2FC57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6" y="2832"/>
                <a:ext cx="29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>
                  <a:defRPr/>
                </a:pPr>
                <a:r>
                  <a:rPr lang="he-IL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=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endParaRPr>
              </a:p>
            </p:txBody>
          </p:sp>
        </p:grpSp>
        <p:grpSp>
          <p:nvGrpSpPr>
            <p:cNvPr id="4" name="Group 21">
              <a:extLst>
                <a:ext uri="{FF2B5EF4-FFF2-40B4-BE49-F238E27FC236}">
                  <a16:creationId xmlns:a16="http://schemas.microsoft.com/office/drawing/2014/main" id="{A1D5791C-BEC2-7708-E2E6-812629F771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7825" y="5375275"/>
              <a:ext cx="3363913" cy="877888"/>
              <a:chOff x="2637" y="3549"/>
              <a:chExt cx="2119" cy="553"/>
            </a:xfrm>
          </p:grpSpPr>
          <p:sp>
            <p:nvSpPr>
              <p:cNvPr id="13333" name="Rectangle 22">
                <a:extLst>
                  <a:ext uri="{FF2B5EF4-FFF2-40B4-BE49-F238E27FC236}">
                    <a16:creationId xmlns:a16="http://schemas.microsoft.com/office/drawing/2014/main" id="{0E6BD1F2-2B4B-7B17-99B2-E984312DD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0" y="3549"/>
                <a:ext cx="116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endParaRPr lang="en-US" altLang="en-US" sz="2300" u="sng"/>
              </a:p>
            </p:txBody>
          </p:sp>
          <p:sp>
            <p:nvSpPr>
              <p:cNvPr id="13334" name="Rectangle 23">
                <a:extLst>
                  <a:ext uri="{FF2B5EF4-FFF2-40B4-BE49-F238E27FC236}">
                    <a16:creationId xmlns:a16="http://schemas.microsoft.com/office/drawing/2014/main" id="{9A0549FB-9BF6-F93A-C913-D054B1E8B8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4" y="3823"/>
                <a:ext cx="392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rtl="0"/>
                <a:r>
                  <a:rPr lang="en-US" altLang="en-US" sz="2300" dirty="0"/>
                  <a:t>100</a:t>
                </a:r>
              </a:p>
            </p:txBody>
          </p:sp>
          <p:sp>
            <p:nvSpPr>
              <p:cNvPr id="167960" name="Rectangle 24">
                <a:extLst>
                  <a:ext uri="{FF2B5EF4-FFF2-40B4-BE49-F238E27FC236}">
                    <a16:creationId xmlns:a16="http://schemas.microsoft.com/office/drawing/2014/main" id="{FAFC36D0-854C-CA5B-DE92-0247E9A890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" y="3591"/>
                <a:ext cx="29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>
                  <a:defRPr/>
                </a:pPr>
                <a:r>
                  <a:rPr lang="he-IL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=</a:t>
                </a:r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endParaRPr>
              </a:p>
            </p:txBody>
          </p:sp>
          <p:sp>
            <p:nvSpPr>
              <p:cNvPr id="13336" name="Rectangle 25">
                <a:extLst>
                  <a:ext uri="{FF2B5EF4-FFF2-40B4-BE49-F238E27FC236}">
                    <a16:creationId xmlns:a16="http://schemas.microsoft.com/office/drawing/2014/main" id="{D841FA36-9A74-B1FF-4095-BD55DD5544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3" y="3549"/>
                <a:ext cx="484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l" rtl="0"/>
                <a:r>
                  <a:rPr lang="en-US" altLang="en-US" sz="2300" u="sng" dirty="0"/>
                  <a:t>6250</a:t>
                </a:r>
              </a:p>
            </p:txBody>
          </p:sp>
          <p:sp>
            <p:nvSpPr>
              <p:cNvPr id="167962" name="Rectangle 26">
                <a:extLst>
                  <a:ext uri="{FF2B5EF4-FFF2-40B4-BE49-F238E27FC236}">
                    <a16:creationId xmlns:a16="http://schemas.microsoft.com/office/drawing/2014/main" id="{6F22D6F0-ABB6-5F20-8216-0D871363C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1" y="3596"/>
                <a:ext cx="29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>
                  <a:defRPr/>
                </a:pPr>
                <a:r>
                  <a:rPr lang="he-IL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=</a:t>
                </a:r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endParaRPr>
              </a:p>
            </p:txBody>
          </p:sp>
          <p:sp>
            <p:nvSpPr>
              <p:cNvPr id="13338" name="Rectangle 27">
                <a:extLst>
                  <a:ext uri="{FF2B5EF4-FFF2-40B4-BE49-F238E27FC236}">
                    <a16:creationId xmlns:a16="http://schemas.microsoft.com/office/drawing/2014/main" id="{EB06C359-7F20-B159-D98A-40E1F90DB0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0" y="3658"/>
                <a:ext cx="461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l" rtl="0"/>
                <a:r>
                  <a:rPr lang="en-US" altLang="en-US" sz="2300" dirty="0"/>
                  <a:t>6</a:t>
                </a:r>
                <a:r>
                  <a:rPr lang="he-IL" altLang="en-US" sz="2300" dirty="0"/>
                  <a:t>2.5</a:t>
                </a:r>
                <a:endParaRPr lang="en-US" altLang="en-US" sz="2300" dirty="0"/>
              </a:p>
            </p:txBody>
          </p:sp>
        </p:grpSp>
      </p:grpSp>
      <p:grpSp>
        <p:nvGrpSpPr>
          <p:cNvPr id="5" name="Group 36">
            <a:extLst>
              <a:ext uri="{FF2B5EF4-FFF2-40B4-BE49-F238E27FC236}">
                <a16:creationId xmlns:a16="http://schemas.microsoft.com/office/drawing/2014/main" id="{6421D2D6-3284-73EF-BC24-A1EED683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44475" y="842963"/>
            <a:ext cx="4143375" cy="1065213"/>
            <a:chOff x="192" y="232"/>
            <a:chExt cx="2610" cy="671"/>
          </a:xfrm>
        </p:grpSpPr>
        <p:sp>
          <p:nvSpPr>
            <p:cNvPr id="13328" name="Rectangle 30">
              <a:extLst>
                <a:ext uri="{FF2B5EF4-FFF2-40B4-BE49-F238E27FC236}">
                  <a16:creationId xmlns:a16="http://schemas.microsoft.com/office/drawing/2014/main" id="{4F5B6EC4-E425-1DBB-22BA-8C2C38B01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0" y="624"/>
              <a:ext cx="11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endParaRPr lang="en-US" altLang="en-US" sz="2300" u="sng"/>
            </a:p>
          </p:txBody>
        </p:sp>
        <p:sp>
          <p:nvSpPr>
            <p:cNvPr id="13329" name="Rectangle 31">
              <a:extLst>
                <a:ext uri="{FF2B5EF4-FFF2-40B4-BE49-F238E27FC236}">
                  <a16:creationId xmlns:a16="http://schemas.microsoft.com/office/drawing/2014/main" id="{2DF7DA4B-1A31-8B20-3096-3CA400037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88"/>
              <a:ext cx="130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/>
              <a:r>
                <a:rPr lang="en-US" altLang="en-US" sz="2300"/>
                <a:t>Mw(</a:t>
              </a:r>
              <a:r>
                <a:rPr lang="he-IL" altLang="en-US" sz="2300"/>
                <a:t>הפולימר</a:t>
              </a:r>
              <a:r>
                <a:rPr lang="en-US" altLang="en-US" sz="2300"/>
                <a:t>)</a:t>
              </a:r>
            </a:p>
          </p:txBody>
        </p:sp>
        <p:sp>
          <p:nvSpPr>
            <p:cNvPr id="167968" name="Rectangle 32">
              <a:extLst>
                <a:ext uri="{FF2B5EF4-FFF2-40B4-BE49-F238E27FC236}">
                  <a16:creationId xmlns:a16="http://schemas.microsoft.com/office/drawing/2014/main" id="{B1CA3EC5-C7C6-DABC-3393-C020E73F3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3" y="370"/>
              <a:ext cx="103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rPr>
                <a:t>n</a:t>
              </a:r>
              <a:r>
                <a:rPr lang="he-IL" sz="2300" dirty="0">
                  <a:latin typeface="Times New Roman" pitchFamily="26" charset="0"/>
                </a:rPr>
                <a:t>הפולימר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26" charset="0"/>
              </a:endParaRPr>
            </a:p>
          </p:txBody>
        </p:sp>
        <p:sp>
          <p:nvSpPr>
            <p:cNvPr id="13331" name="Rectangle 33">
              <a:extLst>
                <a:ext uri="{FF2B5EF4-FFF2-40B4-BE49-F238E27FC236}">
                  <a16:creationId xmlns:a16="http://schemas.microsoft.com/office/drawing/2014/main" id="{89AEE915-20D4-7E24-BDBD-16C6D6E69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40"/>
              <a:ext cx="1122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/>
              <a:r>
                <a:rPr lang="en-US" altLang="en-US" sz="2300" u="sng" dirty="0"/>
                <a:t>m</a:t>
              </a:r>
              <a:r>
                <a:rPr lang="he-IL" altLang="en-US" sz="2300" u="sng" dirty="0"/>
                <a:t>הפולימר </a:t>
              </a:r>
              <a:endParaRPr lang="en-US" altLang="en-US" sz="2300" u="sng" dirty="0"/>
            </a:p>
          </p:txBody>
        </p:sp>
        <p:sp>
          <p:nvSpPr>
            <p:cNvPr id="167970" name="Rectangle 34">
              <a:extLst>
                <a:ext uri="{FF2B5EF4-FFF2-40B4-BE49-F238E27FC236}">
                  <a16:creationId xmlns:a16="http://schemas.microsoft.com/office/drawing/2014/main" id="{78BA090A-17F1-D3D5-C3D4-EC35F5A53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4" y="232"/>
              <a:ext cx="2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>
                <a:defRPr/>
              </a:pPr>
              <a:r>
                <a:rPr lang="he-IL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Guttman Mantova" panose="02010401010101010101" pitchFamily="2" charset="-79"/>
                  <a:cs typeface="Guttman Mantova" panose="02010401010101010101" pitchFamily="2" charset="-79"/>
                </a:rPr>
                <a:t>=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26" charset="0"/>
                <a:cs typeface="Guttman Mantova" panose="02010401010101010101" pitchFamily="2" charset="-79"/>
              </a:endParaRPr>
            </a:p>
          </p:txBody>
        </p:sp>
      </p:grp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DD5AE1AA-801A-D19B-A61E-048FB0AC2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1000" y="3671888"/>
            <a:ext cx="5705475" cy="1052513"/>
            <a:chOff x="381000" y="3671888"/>
            <a:chExt cx="5705475" cy="1052513"/>
          </a:xfrm>
        </p:grpSpPr>
        <p:grpSp>
          <p:nvGrpSpPr>
            <p:cNvPr id="6" name="Group 38">
              <a:extLst>
                <a:ext uri="{FF2B5EF4-FFF2-40B4-BE49-F238E27FC236}">
                  <a16:creationId xmlns:a16="http://schemas.microsoft.com/office/drawing/2014/main" id="{3A7E1ECF-73BF-4F3A-3D84-290242A111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000" y="3671888"/>
              <a:ext cx="4062413" cy="1052513"/>
              <a:chOff x="192" y="240"/>
              <a:chExt cx="2559" cy="663"/>
            </a:xfrm>
          </p:grpSpPr>
          <p:sp>
            <p:nvSpPr>
              <p:cNvPr id="13323" name="Rectangle 39">
                <a:extLst>
                  <a:ext uri="{FF2B5EF4-FFF2-40B4-BE49-F238E27FC236}">
                    <a16:creationId xmlns:a16="http://schemas.microsoft.com/office/drawing/2014/main" id="{6A5A5C27-B111-BEF7-6217-AE8ED84911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0" y="624"/>
                <a:ext cx="116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endParaRPr lang="en-US" altLang="en-US" sz="2300" u="sng"/>
              </a:p>
            </p:txBody>
          </p:sp>
          <p:sp>
            <p:nvSpPr>
              <p:cNvPr id="13324" name="Rectangle 40">
                <a:extLst>
                  <a:ext uri="{FF2B5EF4-FFF2-40B4-BE49-F238E27FC236}">
                    <a16:creationId xmlns:a16="http://schemas.microsoft.com/office/drawing/2014/main" id="{E2BAA231-2065-EB01-F67B-E28D78A8E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288"/>
                <a:ext cx="1306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l" rtl="0"/>
                <a:r>
                  <a:rPr lang="en-US" altLang="en-US" sz="2300"/>
                  <a:t>Mw(</a:t>
                </a:r>
                <a:r>
                  <a:rPr lang="he-IL" altLang="en-US" sz="2300"/>
                  <a:t>הפולימר</a:t>
                </a:r>
                <a:r>
                  <a:rPr lang="en-US" altLang="en-US" sz="2300"/>
                  <a:t>)</a:t>
                </a:r>
              </a:p>
            </p:txBody>
          </p:sp>
          <p:sp>
            <p:nvSpPr>
              <p:cNvPr id="167977" name="Rectangle 41">
                <a:extLst>
                  <a:ext uri="{FF2B5EF4-FFF2-40B4-BE49-F238E27FC236}">
                    <a16:creationId xmlns:a16="http://schemas.microsoft.com/office/drawing/2014/main" id="{C99E09D7-62D2-24D9-5B06-F947E49D4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472"/>
                <a:ext cx="111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l" rtl="0"/>
                <a:r>
                  <a:rPr lang="en-US" alt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 </a:t>
                </a:r>
                <a:r>
                  <a:rPr lang="en-US" altLang="en-US" sz="2300"/>
                  <a:t>(</a:t>
                </a:r>
                <a:r>
                  <a:rPr lang="he-IL" altLang="en-US" sz="2800" b="0"/>
                  <a:t>0.0008</a:t>
                </a:r>
                <a:r>
                  <a:rPr lang="en-US" altLang="en-US" sz="2800" b="0"/>
                  <a:t>)</a:t>
                </a:r>
              </a:p>
            </p:txBody>
          </p:sp>
          <p:sp>
            <p:nvSpPr>
              <p:cNvPr id="13326" name="Rectangle 42">
                <a:extLst>
                  <a:ext uri="{FF2B5EF4-FFF2-40B4-BE49-F238E27FC236}">
                    <a16:creationId xmlns:a16="http://schemas.microsoft.com/office/drawing/2014/main" id="{06FC7B78-DAD1-155A-B339-C4B9E6BBB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2" y="240"/>
                <a:ext cx="621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l" rtl="0"/>
                <a:r>
                  <a:rPr lang="en-US" altLang="en-US" sz="2300" u="sng" dirty="0"/>
                  <a:t>m (5)</a:t>
                </a:r>
                <a:r>
                  <a:rPr lang="he-IL" altLang="en-US" sz="2300" u="sng" dirty="0"/>
                  <a:t> </a:t>
                </a:r>
                <a:endParaRPr lang="en-US" altLang="en-US" sz="2300" u="sng" dirty="0"/>
              </a:p>
            </p:txBody>
          </p:sp>
        </p:grpSp>
        <p:sp>
          <p:nvSpPr>
            <p:cNvPr id="167980" name="Rectangle 44">
              <a:extLst>
                <a:ext uri="{FF2B5EF4-FFF2-40B4-BE49-F238E27FC236}">
                  <a16:creationId xmlns:a16="http://schemas.microsoft.com/office/drawing/2014/main" id="{74497CD8-B429-BC2B-31A3-29DE6679D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3733800"/>
              <a:ext cx="2200275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2800" b="0"/>
                <a:t>6250gr/mole</a:t>
              </a:r>
              <a:r>
                <a:rPr lang="he-IL" altLang="en-US" sz="2800" b="0"/>
                <a:t>=</a:t>
              </a:r>
              <a:endParaRPr lang="en-US" altLang="en-US" sz="2800" b="0"/>
            </a:p>
          </p:txBody>
        </p:sp>
        <p:sp>
          <p:nvSpPr>
            <p:cNvPr id="3" name="Rectangle 34">
              <a:extLst>
                <a:ext uri="{FF2B5EF4-FFF2-40B4-BE49-F238E27FC236}">
                  <a16:creationId xmlns:a16="http://schemas.microsoft.com/office/drawing/2014/main" id="{2F362D5D-5E6C-4AA7-AB8E-B152D7012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6675" y="3712370"/>
              <a:ext cx="463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>
                <a:defRPr/>
              </a:pPr>
              <a:r>
                <a:rPr lang="he-IL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Guttman Mantova" panose="02010401010101010101" pitchFamily="2" charset="-79"/>
                  <a:cs typeface="Guttman Mantova" panose="02010401010101010101" pitchFamily="2" charset="-79"/>
                </a:rPr>
                <a:t>=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26" charset="0"/>
                <a:cs typeface="Guttman Mantova" panose="02010401010101010101" pitchFamily="2" charset="-79"/>
              </a:endParaRPr>
            </a:p>
          </p:txBody>
        </p:sp>
      </p:grp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8402BB-79D7-846D-91E4-0BC2C11045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-1143000"/>
            <a:ext cx="7772400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he-IL" dirty="0"/>
              <a:t>המשך חישוב </a:t>
            </a:r>
            <a:endParaRPr lang="en-US" dirty="0"/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A373823B-1A87-CEA0-C67E-7F59FCB5A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209800"/>
            <a:ext cx="586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e-IL" altLang="en-US" sz="2800" b="0"/>
              <a:t>המסה המולרית הממוצעת = 6250 גרם/מול</a:t>
            </a:r>
            <a:endParaRPr lang="en-US" altLang="en-US" sz="2800" b="0"/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623C6021-12F0-0835-CA88-433351152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3400" y="609600"/>
            <a:ext cx="7680325" cy="1098550"/>
            <a:chOff x="533400" y="609600"/>
            <a:chExt cx="7680325" cy="1098550"/>
          </a:xfrm>
        </p:grpSpPr>
        <p:grpSp>
          <p:nvGrpSpPr>
            <p:cNvPr id="14339" name="Group 3">
              <a:extLst>
                <a:ext uri="{FF2B5EF4-FFF2-40B4-BE49-F238E27FC236}">
                  <a16:creationId xmlns:a16="http://schemas.microsoft.com/office/drawing/2014/main" id="{16101107-13AC-8916-A8D9-F6646193B2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609600"/>
              <a:ext cx="4062413" cy="1098550"/>
              <a:chOff x="2630" y="1900"/>
              <a:chExt cx="2559" cy="692"/>
            </a:xfrm>
          </p:grpSpPr>
          <p:sp>
            <p:nvSpPr>
              <p:cNvPr id="14350" name="Rectangle 4">
                <a:extLst>
                  <a:ext uri="{FF2B5EF4-FFF2-40B4-BE49-F238E27FC236}">
                    <a16:creationId xmlns:a16="http://schemas.microsoft.com/office/drawing/2014/main" id="{E4BBCB7E-C99F-2A58-1AA0-7B25E6CFC0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6" y="2188"/>
                <a:ext cx="1833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he-IL" altLang="en-US" sz="2300"/>
                  <a:t>(יחידה חוזרת)</a:t>
                </a:r>
                <a:r>
                  <a:rPr lang="en-US" altLang="en-US"/>
                  <a:t>M</a:t>
                </a:r>
                <a:r>
                  <a:rPr lang="en-US" altLang="en-US" sz="2300"/>
                  <a:t>w</a:t>
                </a:r>
              </a:p>
            </p:txBody>
          </p:sp>
          <p:grpSp>
            <p:nvGrpSpPr>
              <p:cNvPr id="14351" name="Group 5">
                <a:extLst>
                  <a:ext uri="{FF2B5EF4-FFF2-40B4-BE49-F238E27FC236}">
                    <a16:creationId xmlns:a16="http://schemas.microsoft.com/office/drawing/2014/main" id="{E74A03AB-53EE-79E2-7FDC-21C63B8576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30" y="2044"/>
                <a:ext cx="500" cy="404"/>
                <a:chOff x="2630" y="1958"/>
                <a:chExt cx="500" cy="404"/>
              </a:xfrm>
            </p:grpSpPr>
            <p:sp>
              <p:nvSpPr>
                <p:cNvPr id="161798" name="Rectangle 6">
                  <a:extLst>
                    <a:ext uri="{FF2B5EF4-FFF2-40B4-BE49-F238E27FC236}">
                      <a16:creationId xmlns:a16="http://schemas.microsoft.com/office/drawing/2014/main" id="{3A572A68-946B-A0AE-FBFF-8784593E8B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30" y="1958"/>
                  <a:ext cx="500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rtl="0">
                    <a:defRPr/>
                  </a:pPr>
                  <a:r>
                    <a:rPr lang="en-US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itchFamily="26" charset="0"/>
                    </a:rPr>
                    <a:t>DP</a:t>
                  </a:r>
                </a:p>
              </p:txBody>
            </p:sp>
            <p:sp>
              <p:nvSpPr>
                <p:cNvPr id="14357" name="Line 7">
                  <a:extLst>
                    <a:ext uri="{FF2B5EF4-FFF2-40B4-BE49-F238E27FC236}">
                      <a16:creationId xmlns:a16="http://schemas.microsoft.com/office/drawing/2014/main" id="{4D79325F-873F-5277-9689-928A783F84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968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352" name="Group 8">
                <a:extLst>
                  <a:ext uri="{FF2B5EF4-FFF2-40B4-BE49-F238E27FC236}">
                    <a16:creationId xmlns:a16="http://schemas.microsoft.com/office/drawing/2014/main" id="{EFAD805C-97CD-A4B9-4E08-2B46384A8E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1900"/>
                <a:ext cx="1452" cy="404"/>
                <a:chOff x="3552" y="1900"/>
                <a:chExt cx="1452" cy="404"/>
              </a:xfrm>
            </p:grpSpPr>
            <p:sp>
              <p:nvSpPr>
                <p:cNvPr id="14354" name="Rectangle 9">
                  <a:extLst>
                    <a:ext uri="{FF2B5EF4-FFF2-40B4-BE49-F238E27FC236}">
                      <a16:creationId xmlns:a16="http://schemas.microsoft.com/office/drawing/2014/main" id="{74F3864D-8BC7-3AD3-E9F8-4B8C59D2D6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2" y="1900"/>
                  <a:ext cx="1452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r"/>
                  <a:r>
                    <a:rPr lang="he-IL" altLang="en-US" sz="2300" u="sng"/>
                    <a:t> (פולימר)</a:t>
                  </a:r>
                  <a:r>
                    <a:rPr lang="en-US" altLang="en-US" u="sng"/>
                    <a:t>M</a:t>
                  </a:r>
                  <a:r>
                    <a:rPr lang="en-US" altLang="en-US" sz="2300" u="sng"/>
                    <a:t>w</a:t>
                  </a:r>
                </a:p>
              </p:txBody>
            </p:sp>
            <p:sp>
              <p:nvSpPr>
                <p:cNvPr id="14355" name="Line 10">
                  <a:extLst>
                    <a:ext uri="{FF2B5EF4-FFF2-40B4-BE49-F238E27FC236}">
                      <a16:creationId xmlns:a16="http://schemas.microsoft.com/office/drawing/2014/main" id="{81B6A82C-6B36-A3C1-6081-44862FC298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48" y="1920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1803" name="Rectangle 11">
                <a:extLst>
                  <a:ext uri="{FF2B5EF4-FFF2-40B4-BE49-F238E27FC236}">
                    <a16:creationId xmlns:a16="http://schemas.microsoft.com/office/drawing/2014/main" id="{506D3B35-B9A9-AA0A-6709-D800CAAF9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2064"/>
                <a:ext cx="29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>
                  <a:defRPr/>
                </a:pPr>
                <a:r>
                  <a:rPr lang="he-IL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=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endParaRPr>
              </a:p>
            </p:txBody>
          </p:sp>
        </p:grpSp>
        <p:grpSp>
          <p:nvGrpSpPr>
            <p:cNvPr id="5" name="Group 12">
              <a:extLst>
                <a:ext uri="{FF2B5EF4-FFF2-40B4-BE49-F238E27FC236}">
                  <a16:creationId xmlns:a16="http://schemas.microsoft.com/office/drawing/2014/main" id="{A6DAE537-E3B6-DBD2-8430-04A8AE8047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8212" y="776288"/>
              <a:ext cx="3465513" cy="900113"/>
              <a:chOff x="3001" y="3533"/>
              <a:chExt cx="2183" cy="567"/>
            </a:xfrm>
          </p:grpSpPr>
          <p:sp>
            <p:nvSpPr>
              <p:cNvPr id="14344" name="Rectangle 13">
                <a:extLst>
                  <a:ext uri="{FF2B5EF4-FFF2-40B4-BE49-F238E27FC236}">
                    <a16:creationId xmlns:a16="http://schemas.microsoft.com/office/drawing/2014/main" id="{98B35127-AC65-50F2-301E-00CA46D3DA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0" y="3549"/>
                <a:ext cx="116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endParaRPr lang="en-US" altLang="en-US" sz="2300" u="sng"/>
              </a:p>
            </p:txBody>
          </p:sp>
          <p:sp>
            <p:nvSpPr>
              <p:cNvPr id="14345" name="Rectangle 14">
                <a:extLst>
                  <a:ext uri="{FF2B5EF4-FFF2-40B4-BE49-F238E27FC236}">
                    <a16:creationId xmlns:a16="http://schemas.microsoft.com/office/drawing/2014/main" id="{E029A004-4D09-6F40-49C6-6C4F949812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821"/>
                <a:ext cx="995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l" rtl="0"/>
                <a:r>
                  <a:rPr lang="en-US" altLang="en-US" sz="2300"/>
                  <a:t>100gr/mole</a:t>
                </a:r>
              </a:p>
            </p:txBody>
          </p:sp>
          <p:sp>
            <p:nvSpPr>
              <p:cNvPr id="161807" name="Rectangle 15">
                <a:extLst>
                  <a:ext uri="{FF2B5EF4-FFF2-40B4-BE49-F238E27FC236}">
                    <a16:creationId xmlns:a16="http://schemas.microsoft.com/office/drawing/2014/main" id="{E3B80E05-3517-7C55-C192-81CC2142C0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1" y="3579"/>
                <a:ext cx="29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>
                  <a:defRPr/>
                </a:pPr>
                <a:r>
                  <a:rPr lang="he-IL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=</a:t>
                </a:r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endParaRPr>
              </a:p>
            </p:txBody>
          </p:sp>
          <p:sp>
            <p:nvSpPr>
              <p:cNvPr id="14347" name="Rectangle 16">
                <a:extLst>
                  <a:ext uri="{FF2B5EF4-FFF2-40B4-BE49-F238E27FC236}">
                    <a16:creationId xmlns:a16="http://schemas.microsoft.com/office/drawing/2014/main" id="{5AA787DB-19FE-EBE0-7912-E2DC1222E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3533"/>
                <a:ext cx="423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l" rtl="0"/>
                <a:r>
                  <a:rPr lang="en-US" altLang="en-US" sz="2300" u="sng" dirty="0"/>
                  <a:t>Mw</a:t>
                </a:r>
              </a:p>
            </p:txBody>
          </p:sp>
          <p:sp>
            <p:nvSpPr>
              <p:cNvPr id="161809" name="Rectangle 17">
                <a:extLst>
                  <a:ext uri="{FF2B5EF4-FFF2-40B4-BE49-F238E27FC236}">
                    <a16:creationId xmlns:a16="http://schemas.microsoft.com/office/drawing/2014/main" id="{76BA4005-2EAE-7CF6-455F-9074EEA13B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4" y="3600"/>
                <a:ext cx="29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>
                  <a:defRPr/>
                </a:pPr>
                <a:r>
                  <a:rPr lang="he-IL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=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endParaRPr>
              </a:p>
            </p:txBody>
          </p:sp>
          <p:sp>
            <p:nvSpPr>
              <p:cNvPr id="14349" name="Rectangle 18">
                <a:extLst>
                  <a:ext uri="{FF2B5EF4-FFF2-40B4-BE49-F238E27FC236}">
                    <a16:creationId xmlns:a16="http://schemas.microsoft.com/office/drawing/2014/main" id="{5B36FE84-0C68-5DDE-8F72-ACC2949374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3672"/>
                <a:ext cx="461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l" rtl="0"/>
                <a:r>
                  <a:rPr lang="en-US" altLang="en-US" sz="2300" dirty="0"/>
                  <a:t>6</a:t>
                </a:r>
                <a:r>
                  <a:rPr lang="he-IL" altLang="en-US" sz="2300" dirty="0"/>
                  <a:t>2.5</a:t>
                </a:r>
                <a:endParaRPr lang="en-US" altLang="en-US" sz="2300" dirty="0"/>
              </a:p>
            </p:txBody>
          </p:sp>
        </p:grpSp>
      </p:grpSp>
      <p:sp>
        <p:nvSpPr>
          <p:cNvPr id="161811" name="Rectangle 19">
            <a:extLst>
              <a:ext uri="{FF2B5EF4-FFF2-40B4-BE49-F238E27FC236}">
                <a16:creationId xmlns:a16="http://schemas.microsoft.com/office/drawing/2014/main" id="{7A145B10-E377-DCA1-111F-FCCE1AF7C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5575" y="3048001"/>
            <a:ext cx="891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e-IL" altLang="en-US" sz="2800" b="0" dirty="0"/>
              <a:t>אילו ערכים היו מתקבלים אילו היו מניחים כי סיום הסיפוח היה שווה?</a:t>
            </a:r>
            <a:endParaRPr lang="en-US" altLang="en-US" sz="2800" b="0" dirty="0"/>
          </a:p>
        </p:txBody>
      </p:sp>
      <p:sp>
        <p:nvSpPr>
          <p:cNvPr id="161812" name="Rectangle 20">
            <a:extLst>
              <a:ext uri="{FF2B5EF4-FFF2-40B4-BE49-F238E27FC236}">
                <a16:creationId xmlns:a16="http://schemas.microsoft.com/office/drawing/2014/main" id="{DE5F8E03-CF79-4C9F-0BF9-7C1F63D4A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114800"/>
            <a:ext cx="434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0" dirty="0"/>
              <a:t>DP = 62.5 × 2 = 125 </a:t>
            </a:r>
          </a:p>
        </p:txBody>
      </p:sp>
      <p:sp>
        <p:nvSpPr>
          <p:cNvPr id="161813" name="Rectangle 21">
            <a:extLst>
              <a:ext uri="{FF2B5EF4-FFF2-40B4-BE49-F238E27FC236}">
                <a16:creationId xmlns:a16="http://schemas.microsoft.com/office/drawing/2014/main" id="{FAA61EE3-114E-D4C3-445B-7E8CFB344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105400"/>
            <a:ext cx="556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0" dirty="0"/>
              <a:t>Mw = 6250 × 2 =12500 gr/mole 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3672A3D5-9CBD-2346-A8A1-A6D985A91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he-I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Yad-Brush" pitchFamily="2" charset="-79"/>
              </a:rPr>
              <a:t>חישוב מסה </a:t>
            </a:r>
            <a:r>
              <a:rPr lang="he-IL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Yad-Brush" pitchFamily="2" charset="-79"/>
              </a:rPr>
              <a:t>מולרית</a:t>
            </a:r>
            <a:r>
              <a:rPr lang="he-I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Yad-Brush" pitchFamily="2" charset="-79"/>
              </a:rPr>
              <a:t> ודרגת </a:t>
            </a:r>
            <a:r>
              <a:rPr lang="he-IL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Yad-Brush" pitchFamily="2" charset="-79"/>
              </a:rPr>
              <a:t>פילמור</a:t>
            </a:r>
            <a:r>
              <a:rPr lang="he-I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Yad-Brush" pitchFamily="2" charset="-79"/>
              </a:rPr>
              <a:t> (ממוצעת)</a:t>
            </a:r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C973A118-33A2-B3D0-5DAD-9F94CFA8B71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8610600" cy="4114800"/>
          </a:xfrm>
          <a:ln>
            <a:solidFill>
              <a:srgbClr val="FFFF00"/>
            </a:solidFill>
          </a:ln>
        </p:spPr>
        <p:txBody>
          <a:bodyPr/>
          <a:lstStyle/>
          <a:p>
            <a:pPr algn="ctr">
              <a:buFontTx/>
              <a:buNone/>
              <a:defRPr/>
            </a:pPr>
            <a:r>
              <a:rPr lang="he-IL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פולימר שהוא תוצר של דחיסה</a:t>
            </a:r>
            <a:endParaRPr lang="he-IL" sz="320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200">
                <a:solidFill>
                  <a:srgbClr val="FFFF00"/>
                </a:solidFill>
                <a:latin typeface="Arial" charset="0"/>
                <a:cs typeface="Arial" charset="0"/>
              </a:rPr>
              <a:t>Mw</a:t>
            </a:r>
            <a:r>
              <a:rPr lang="he-IL" sz="3200">
                <a:solidFill>
                  <a:srgbClr val="FFFF00"/>
                </a:solidFill>
                <a:latin typeface="Arial" charset="0"/>
                <a:cs typeface="Arial" charset="0"/>
              </a:rPr>
              <a:t> של המונומרים גדולה מזו של היחידה החוזרת.</a:t>
            </a:r>
            <a:endParaRPr lang="en-US" sz="320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he-IL" sz="3200">
                <a:solidFill>
                  <a:srgbClr val="FFFF00"/>
                </a:solidFill>
                <a:latin typeface="Arial" charset="0"/>
                <a:cs typeface="Arial" charset="0"/>
              </a:rPr>
              <a:t>דרגת הפילמור הממוצעת ניתנת לחישוב ע”י תגובות של קבוצות הקצה של הפולימר</a:t>
            </a:r>
          </a:p>
          <a:p>
            <a:pPr>
              <a:defRPr/>
            </a:pPr>
            <a:r>
              <a:rPr lang="he-IL" sz="3200">
                <a:solidFill>
                  <a:srgbClr val="FFFF00"/>
                </a:solidFill>
                <a:latin typeface="Arial" charset="0"/>
                <a:cs typeface="Arial" charset="0"/>
              </a:rPr>
              <a:t>קבוצות </a:t>
            </a:r>
            <a:r>
              <a:rPr lang="en-US" sz="3200">
                <a:solidFill>
                  <a:srgbClr val="FFFF00"/>
                </a:solidFill>
                <a:latin typeface="Arial" charset="0"/>
                <a:cs typeface="Arial" charset="0"/>
              </a:rPr>
              <a:t>COCl</a:t>
            </a:r>
            <a:r>
              <a:rPr lang="he-IL" sz="3200">
                <a:solidFill>
                  <a:srgbClr val="FFFF00"/>
                </a:solidFill>
                <a:latin typeface="Arial" charset="0"/>
                <a:cs typeface="Arial" charset="0"/>
              </a:rPr>
              <a:t> מגיבות עם </a:t>
            </a:r>
            <a:r>
              <a:rPr lang="en-US" sz="3200">
                <a:solidFill>
                  <a:srgbClr val="FFFF00"/>
                </a:solidFill>
                <a:latin typeface="Arial" charset="0"/>
                <a:cs typeface="Arial" charset="0"/>
              </a:rPr>
              <a:t>Ag</a:t>
            </a:r>
            <a:r>
              <a:rPr lang="en-US" sz="3200" baseline="30000">
                <a:solidFill>
                  <a:srgbClr val="FFFF00"/>
                </a:solidFill>
                <a:latin typeface="Arial" charset="0"/>
                <a:cs typeface="Arial" charset="0"/>
              </a:rPr>
              <a:t>+</a:t>
            </a:r>
            <a:r>
              <a:rPr lang="en-US" sz="320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he-IL" sz="3200">
                <a:solidFill>
                  <a:srgbClr val="FFFF00"/>
                </a:solidFill>
                <a:latin typeface="Arial" charset="0"/>
                <a:cs typeface="Arial" charset="0"/>
              </a:rPr>
              <a:t> תוך הווצרות </a:t>
            </a:r>
            <a:r>
              <a:rPr lang="en-US" sz="3200">
                <a:solidFill>
                  <a:srgbClr val="FFFF00"/>
                </a:solidFill>
                <a:latin typeface="Arial" charset="0"/>
                <a:cs typeface="Arial" charset="0"/>
              </a:rPr>
              <a:t>AgCl</a:t>
            </a:r>
            <a:r>
              <a:rPr lang="he-IL" sz="320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endParaRPr lang="en-US" sz="320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he-IL" sz="3200">
                <a:solidFill>
                  <a:srgbClr val="FFFF00"/>
                </a:solidFill>
                <a:latin typeface="Arial" charset="0"/>
                <a:cs typeface="Arial" charset="0"/>
              </a:rPr>
              <a:t>כהלים וחומצות מגיבים עם מתכות אלקאליות תוך פליטת מימן</a:t>
            </a:r>
            <a:endParaRPr lang="en-US" sz="320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49511" name="Text Box 7">
            <a:extLst>
              <a:ext uri="{FF2B5EF4-FFF2-40B4-BE49-F238E27FC236}">
                <a16:creationId xmlns:a16="http://schemas.microsoft.com/office/drawing/2014/main" id="{130CB9FA-D4F4-B96F-43F7-CD31A7DA8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91200"/>
            <a:ext cx="769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en-US" altLang="en-US" sz="3200">
                <a:solidFill>
                  <a:srgbClr val="99FF99"/>
                </a:solidFill>
              </a:rPr>
              <a:t>Na</a:t>
            </a:r>
            <a:r>
              <a:rPr lang="en-US" altLang="en-US" sz="3200" baseline="-25000">
                <a:solidFill>
                  <a:srgbClr val="99FF99"/>
                </a:solidFill>
              </a:rPr>
              <a:t>(s)</a:t>
            </a:r>
            <a:r>
              <a:rPr lang="en-US" altLang="en-US" sz="3200">
                <a:solidFill>
                  <a:srgbClr val="99FF99"/>
                </a:solidFill>
              </a:rPr>
              <a:t>+ ROH</a:t>
            </a:r>
            <a:r>
              <a:rPr lang="en-US" altLang="en-US" sz="3200" baseline="-25000">
                <a:solidFill>
                  <a:srgbClr val="99FF99"/>
                </a:solidFill>
              </a:rPr>
              <a:t>(l)</a:t>
            </a:r>
            <a:r>
              <a:rPr lang="en-US" altLang="en-US" sz="3200">
                <a:solidFill>
                  <a:srgbClr val="99FF99"/>
                </a:solidFill>
              </a:rPr>
              <a:t> </a:t>
            </a:r>
            <a:r>
              <a:rPr lang="en-US" altLang="en-US" sz="3200">
                <a:solidFill>
                  <a:srgbClr val="99FF99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3200">
                <a:solidFill>
                  <a:srgbClr val="99FF99"/>
                </a:solidFill>
              </a:rPr>
              <a:t> Na</a:t>
            </a:r>
            <a:r>
              <a:rPr lang="en-US" altLang="en-US" sz="3200" baseline="30000">
                <a:solidFill>
                  <a:srgbClr val="99FF99"/>
                </a:solidFill>
              </a:rPr>
              <a:t>+</a:t>
            </a:r>
            <a:r>
              <a:rPr lang="en-US" altLang="en-US" sz="3200" baseline="-25000">
                <a:solidFill>
                  <a:srgbClr val="99FF99"/>
                </a:solidFill>
              </a:rPr>
              <a:t>(alc)</a:t>
            </a:r>
            <a:r>
              <a:rPr lang="en-US" altLang="en-US" sz="3200">
                <a:solidFill>
                  <a:srgbClr val="99FF99"/>
                </a:solidFill>
              </a:rPr>
              <a:t>+1/2 H</a:t>
            </a:r>
            <a:r>
              <a:rPr lang="en-US" altLang="en-US" sz="3200" baseline="-25000">
                <a:solidFill>
                  <a:srgbClr val="99FF99"/>
                </a:solidFill>
              </a:rPr>
              <a:t>2(g)</a:t>
            </a:r>
            <a:r>
              <a:rPr lang="en-US" altLang="en-US" sz="3200">
                <a:solidFill>
                  <a:srgbClr val="99FF99"/>
                </a:solidFill>
              </a:rPr>
              <a:t>+ RO</a:t>
            </a:r>
            <a:r>
              <a:rPr lang="en-US" altLang="en-US" sz="3200" baseline="30000">
                <a:solidFill>
                  <a:srgbClr val="99FF99"/>
                </a:solidFill>
              </a:rPr>
              <a:t>-</a:t>
            </a:r>
            <a:r>
              <a:rPr lang="en-US" altLang="en-US" sz="3200" baseline="-25000">
                <a:solidFill>
                  <a:srgbClr val="99FF99"/>
                </a:solidFill>
              </a:rPr>
              <a:t>(alc)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51">
            <a:extLst>
              <a:ext uri="{FF2B5EF4-FFF2-40B4-BE49-F238E27FC236}">
                <a16:creationId xmlns:a16="http://schemas.microsoft.com/office/drawing/2014/main" id="{A14196FC-748C-71C4-D48A-53E6B0C7D512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76213" y="533400"/>
            <a:ext cx="8577263" cy="44291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מי הן קבוצות הקצה בפולימר הבא (הנח שנוצר מ- </a:t>
            </a:r>
            <a: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(</a:t>
            </a:r>
            <a:r>
              <a:rPr kumimoji="0" lang="en-US" alt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COCl</a:t>
            </a:r>
            <a:r>
              <a:rPr kumimoji="0" lang="he-IL" alt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?</a:t>
            </a:r>
            <a:endParaRPr kumimoji="0" lang="en-US" altLang="en-US" sz="2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Guttman Yad-Brush" panose="02010401010101010101" pitchFamily="2" charset="-79"/>
            </a:endParaRPr>
          </a:p>
        </p:txBody>
      </p:sp>
      <p:grpSp>
        <p:nvGrpSpPr>
          <p:cNvPr id="16520" name="Group 136" descr="מקטע של פולימר">
            <a:extLst>
              <a:ext uri="{FF2B5EF4-FFF2-40B4-BE49-F238E27FC236}">
                <a16:creationId xmlns:a16="http://schemas.microsoft.com/office/drawing/2014/main" id="{5F44DB7D-3652-D96C-5AED-75330F9FC2EA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473200"/>
            <a:ext cx="8178800" cy="889000"/>
            <a:chOff x="240" y="928"/>
            <a:chExt cx="5152" cy="560"/>
          </a:xfrm>
        </p:grpSpPr>
        <p:grpSp>
          <p:nvGrpSpPr>
            <p:cNvPr id="16518" name="Group 134">
              <a:extLst>
                <a:ext uri="{FF2B5EF4-FFF2-40B4-BE49-F238E27FC236}">
                  <a16:creationId xmlns:a16="http://schemas.microsoft.com/office/drawing/2014/main" id="{8A79AA48-8F6D-A36E-F3A4-0CD3CE9510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960"/>
              <a:ext cx="1354" cy="528"/>
              <a:chOff x="240" y="960"/>
              <a:chExt cx="1354" cy="528"/>
            </a:xfrm>
          </p:grpSpPr>
          <p:grpSp>
            <p:nvGrpSpPr>
              <p:cNvPr id="16504" name="Group 4">
                <a:extLst>
                  <a:ext uri="{FF2B5EF4-FFF2-40B4-BE49-F238E27FC236}">
                    <a16:creationId xmlns:a16="http://schemas.microsoft.com/office/drawing/2014/main" id="{B117EC13-2AE5-4F0E-5976-8B445489F1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960"/>
                <a:ext cx="240" cy="288"/>
                <a:chOff x="816" y="768"/>
                <a:chExt cx="240" cy="288"/>
              </a:xfrm>
            </p:grpSpPr>
            <p:grpSp>
              <p:nvGrpSpPr>
                <p:cNvPr id="16511" name="Group 5">
                  <a:extLst>
                    <a:ext uri="{FF2B5EF4-FFF2-40B4-BE49-F238E27FC236}">
                      <a16:creationId xmlns:a16="http://schemas.microsoft.com/office/drawing/2014/main" id="{59B8ADE5-6ADF-1E3F-5661-0BD6D2B645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12" y="960"/>
                  <a:ext cx="48" cy="96"/>
                  <a:chOff x="912" y="960"/>
                  <a:chExt cx="48" cy="96"/>
                </a:xfrm>
              </p:grpSpPr>
              <p:sp>
                <p:nvSpPr>
                  <p:cNvPr id="16513" name="Line 6">
                    <a:extLst>
                      <a:ext uri="{FF2B5EF4-FFF2-40B4-BE49-F238E27FC236}">
                        <a16:creationId xmlns:a16="http://schemas.microsoft.com/office/drawing/2014/main" id="{F5B59FEB-9732-CD8D-6471-0BC9F6DC9C4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12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514" name="Line 7">
                    <a:extLst>
                      <a:ext uri="{FF2B5EF4-FFF2-40B4-BE49-F238E27FC236}">
                        <a16:creationId xmlns:a16="http://schemas.microsoft.com/office/drawing/2014/main" id="{BF41DE65-B863-A147-2331-41C062D7DC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0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512" name="Text Box 8">
                  <a:extLst>
                    <a:ext uri="{FF2B5EF4-FFF2-40B4-BE49-F238E27FC236}">
                      <a16:creationId xmlns:a16="http://schemas.microsoft.com/office/drawing/2014/main" id="{D98AB161-14E2-9903-4061-B897D1850F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6" y="768"/>
                  <a:ext cx="24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2400" b="0">
                      <a:solidFill>
                        <a:schemeClr val="tx1"/>
                      </a:solidFill>
                    </a:rPr>
                    <a:t>O</a:t>
                  </a:r>
                </a:p>
              </p:txBody>
            </p:sp>
          </p:grpSp>
          <p:grpSp>
            <p:nvGrpSpPr>
              <p:cNvPr id="16505" name="Group 9">
                <a:extLst>
                  <a:ext uri="{FF2B5EF4-FFF2-40B4-BE49-F238E27FC236}">
                    <a16:creationId xmlns:a16="http://schemas.microsoft.com/office/drawing/2014/main" id="{E940EC70-94E4-926F-41F1-54A20F84DA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4" y="960"/>
                <a:ext cx="240" cy="288"/>
                <a:chOff x="816" y="768"/>
                <a:chExt cx="240" cy="288"/>
              </a:xfrm>
            </p:grpSpPr>
            <p:grpSp>
              <p:nvGrpSpPr>
                <p:cNvPr id="16507" name="Group 10">
                  <a:extLst>
                    <a:ext uri="{FF2B5EF4-FFF2-40B4-BE49-F238E27FC236}">
                      <a16:creationId xmlns:a16="http://schemas.microsoft.com/office/drawing/2014/main" id="{3F52AAB0-A795-548B-6008-6D1D07925E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12" y="960"/>
                  <a:ext cx="48" cy="96"/>
                  <a:chOff x="912" y="960"/>
                  <a:chExt cx="48" cy="96"/>
                </a:xfrm>
              </p:grpSpPr>
              <p:sp>
                <p:nvSpPr>
                  <p:cNvPr id="16509" name="Line 11">
                    <a:extLst>
                      <a:ext uri="{FF2B5EF4-FFF2-40B4-BE49-F238E27FC236}">
                        <a16:creationId xmlns:a16="http://schemas.microsoft.com/office/drawing/2014/main" id="{CCEE2182-3CE4-CBFD-21BB-3EE295C479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12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510" name="Line 12">
                    <a:extLst>
                      <a:ext uri="{FF2B5EF4-FFF2-40B4-BE49-F238E27FC236}">
                        <a16:creationId xmlns:a16="http://schemas.microsoft.com/office/drawing/2014/main" id="{D6FD363B-131D-7FCA-3F1B-98162B2CCA1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0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508" name="Text Box 13">
                  <a:extLst>
                    <a:ext uri="{FF2B5EF4-FFF2-40B4-BE49-F238E27FC236}">
                      <a16:creationId xmlns:a16="http://schemas.microsoft.com/office/drawing/2014/main" id="{AE11D1F9-AD4B-EA55-BCF7-5FE77F3741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6" y="768"/>
                  <a:ext cx="24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2400" b="0">
                      <a:solidFill>
                        <a:schemeClr val="tx1"/>
                      </a:solidFill>
                    </a:rPr>
                    <a:t>O</a:t>
                  </a:r>
                </a:p>
              </p:txBody>
            </p:sp>
          </p:grpSp>
          <p:sp>
            <p:nvSpPr>
              <p:cNvPr id="16506" name="Rectangle 14">
                <a:extLst>
                  <a:ext uri="{FF2B5EF4-FFF2-40B4-BE49-F238E27FC236}">
                    <a16:creationId xmlns:a16="http://schemas.microsoft.com/office/drawing/2014/main" id="{4C5FFE38-27E8-24C1-5424-D0FB9DFE0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1200"/>
                <a:ext cx="135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 eaLnBrk="1" hangingPunct="1"/>
                <a:r>
                  <a:rPr lang="en-US" altLang="en-US" sz="2400" b="0" dirty="0">
                    <a:solidFill>
                      <a:schemeClr val="tx1"/>
                    </a:solidFill>
                  </a:rPr>
                  <a:t>-C-R-C-</a:t>
                </a:r>
                <a:r>
                  <a:rPr lang="en-US" altLang="en-US" sz="2400" b="0" dirty="0">
                    <a:solidFill>
                      <a:schemeClr val="accent2"/>
                    </a:solidFill>
                  </a:rPr>
                  <a:t>O-R</a:t>
                </a:r>
                <a:r>
                  <a:rPr lang="en-US" altLang="en-US" sz="2400" b="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sz="2400" b="0" dirty="0">
                    <a:solidFill>
                      <a:schemeClr val="accent2"/>
                    </a:solidFill>
                  </a:rPr>
                  <a:t>-O</a:t>
                </a:r>
              </a:p>
            </p:txBody>
          </p:sp>
        </p:grpSp>
        <p:grpSp>
          <p:nvGrpSpPr>
            <p:cNvPr id="16517" name="Group 133">
              <a:extLst>
                <a:ext uri="{FF2B5EF4-FFF2-40B4-BE49-F238E27FC236}">
                  <a16:creationId xmlns:a16="http://schemas.microsoft.com/office/drawing/2014/main" id="{4672DCEB-B532-0C65-6433-54074643FF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4" y="952"/>
              <a:ext cx="1354" cy="528"/>
              <a:chOff x="1526" y="960"/>
              <a:chExt cx="1354" cy="528"/>
            </a:xfrm>
          </p:grpSpPr>
          <p:grpSp>
            <p:nvGrpSpPr>
              <p:cNvPr id="16493" name="Group 16">
                <a:extLst>
                  <a:ext uri="{FF2B5EF4-FFF2-40B4-BE49-F238E27FC236}">
                    <a16:creationId xmlns:a16="http://schemas.microsoft.com/office/drawing/2014/main" id="{2ABF99B3-61E0-3F66-70A6-88FAAB85FB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16" y="960"/>
                <a:ext cx="240" cy="288"/>
                <a:chOff x="816" y="768"/>
                <a:chExt cx="240" cy="288"/>
              </a:xfrm>
            </p:grpSpPr>
            <p:grpSp>
              <p:nvGrpSpPr>
                <p:cNvPr id="16500" name="Group 17">
                  <a:extLst>
                    <a:ext uri="{FF2B5EF4-FFF2-40B4-BE49-F238E27FC236}">
                      <a16:creationId xmlns:a16="http://schemas.microsoft.com/office/drawing/2014/main" id="{07B5DBEE-A1BE-50A8-CF2C-DE62CDA172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12" y="960"/>
                  <a:ext cx="48" cy="96"/>
                  <a:chOff x="912" y="960"/>
                  <a:chExt cx="48" cy="96"/>
                </a:xfrm>
              </p:grpSpPr>
              <p:sp>
                <p:nvSpPr>
                  <p:cNvPr id="16502" name="Line 18">
                    <a:extLst>
                      <a:ext uri="{FF2B5EF4-FFF2-40B4-BE49-F238E27FC236}">
                        <a16:creationId xmlns:a16="http://schemas.microsoft.com/office/drawing/2014/main" id="{2B50FE9F-3897-9ECA-2F94-2EAF582481C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12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503" name="Line 19">
                    <a:extLst>
                      <a:ext uri="{FF2B5EF4-FFF2-40B4-BE49-F238E27FC236}">
                        <a16:creationId xmlns:a16="http://schemas.microsoft.com/office/drawing/2014/main" id="{CF518AF4-CCF7-A6F9-0ABF-4E90E2916E8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0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501" name="Text Box 20">
                  <a:extLst>
                    <a:ext uri="{FF2B5EF4-FFF2-40B4-BE49-F238E27FC236}">
                      <a16:creationId xmlns:a16="http://schemas.microsoft.com/office/drawing/2014/main" id="{3119EAC7-D533-AA49-9C07-17FF778EB7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6" y="768"/>
                  <a:ext cx="24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2400" b="0">
                      <a:solidFill>
                        <a:schemeClr val="tx1"/>
                      </a:solidFill>
                    </a:rPr>
                    <a:t>O</a:t>
                  </a:r>
                </a:p>
              </p:txBody>
            </p:sp>
          </p:grpSp>
          <p:grpSp>
            <p:nvGrpSpPr>
              <p:cNvPr id="16494" name="Group 21">
                <a:extLst>
                  <a:ext uri="{FF2B5EF4-FFF2-40B4-BE49-F238E27FC236}">
                    <a16:creationId xmlns:a16="http://schemas.microsoft.com/office/drawing/2014/main" id="{9371F2FB-6501-DD3F-4E20-7E5F29B87E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4" y="960"/>
                <a:ext cx="240" cy="288"/>
                <a:chOff x="816" y="768"/>
                <a:chExt cx="240" cy="288"/>
              </a:xfrm>
            </p:grpSpPr>
            <p:grpSp>
              <p:nvGrpSpPr>
                <p:cNvPr id="16496" name="Group 22">
                  <a:extLst>
                    <a:ext uri="{FF2B5EF4-FFF2-40B4-BE49-F238E27FC236}">
                      <a16:creationId xmlns:a16="http://schemas.microsoft.com/office/drawing/2014/main" id="{46552FA3-9EC8-F022-2178-9FC4F0E2E2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12" y="960"/>
                  <a:ext cx="48" cy="96"/>
                  <a:chOff x="912" y="960"/>
                  <a:chExt cx="48" cy="96"/>
                </a:xfrm>
              </p:grpSpPr>
              <p:sp>
                <p:nvSpPr>
                  <p:cNvPr id="16498" name="Line 23">
                    <a:extLst>
                      <a:ext uri="{FF2B5EF4-FFF2-40B4-BE49-F238E27FC236}">
                        <a16:creationId xmlns:a16="http://schemas.microsoft.com/office/drawing/2014/main" id="{1B32C8AE-AA28-353E-21DF-9C4D7315756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12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99" name="Line 24">
                    <a:extLst>
                      <a:ext uri="{FF2B5EF4-FFF2-40B4-BE49-F238E27FC236}">
                        <a16:creationId xmlns:a16="http://schemas.microsoft.com/office/drawing/2014/main" id="{2F147367-28ED-C9DD-55CF-E37FCD437B1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0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497" name="Text Box 25">
                  <a:extLst>
                    <a:ext uri="{FF2B5EF4-FFF2-40B4-BE49-F238E27FC236}">
                      <a16:creationId xmlns:a16="http://schemas.microsoft.com/office/drawing/2014/main" id="{49F95700-BAD5-07AB-80BE-D1EF226289F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6" y="768"/>
                  <a:ext cx="24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2400" b="0">
                      <a:solidFill>
                        <a:schemeClr val="tx1"/>
                      </a:solidFill>
                    </a:rPr>
                    <a:t>O</a:t>
                  </a:r>
                </a:p>
              </p:txBody>
            </p:sp>
          </p:grpSp>
          <p:sp>
            <p:nvSpPr>
              <p:cNvPr id="16495" name="Rectangle 26">
                <a:extLst>
                  <a:ext uri="{FF2B5EF4-FFF2-40B4-BE49-F238E27FC236}">
                    <a16:creationId xmlns:a16="http://schemas.microsoft.com/office/drawing/2014/main" id="{9EDF081D-AB71-F8F9-A030-AE95E84224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6" y="1200"/>
                <a:ext cx="135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 eaLnBrk="1" hangingPunct="1"/>
                <a:r>
                  <a:rPr lang="en-US" altLang="en-US" sz="2400" b="0">
                    <a:solidFill>
                      <a:schemeClr val="tx1"/>
                    </a:solidFill>
                  </a:rPr>
                  <a:t>-C-R-C-</a:t>
                </a:r>
                <a:r>
                  <a:rPr lang="en-US" altLang="en-US" sz="2400" b="0">
                    <a:solidFill>
                      <a:schemeClr val="accent2"/>
                    </a:solidFill>
                  </a:rPr>
                  <a:t>O-R</a:t>
                </a:r>
                <a:r>
                  <a:rPr lang="en-US" altLang="en-US" sz="2400" b="0" baseline="-2500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sz="2400" b="0">
                    <a:solidFill>
                      <a:schemeClr val="accent2"/>
                    </a:solidFill>
                  </a:rPr>
                  <a:t>-O</a:t>
                </a:r>
              </a:p>
            </p:txBody>
          </p:sp>
        </p:grpSp>
        <p:grpSp>
          <p:nvGrpSpPr>
            <p:cNvPr id="16516" name="Group 132">
              <a:extLst>
                <a:ext uri="{FF2B5EF4-FFF2-40B4-BE49-F238E27FC236}">
                  <a16:creationId xmlns:a16="http://schemas.microsoft.com/office/drawing/2014/main" id="{4AF56D0E-1D18-FE12-8196-D1BB69D6CB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4" y="928"/>
              <a:ext cx="1354" cy="552"/>
              <a:chOff x="2822" y="936"/>
              <a:chExt cx="1354" cy="552"/>
            </a:xfrm>
          </p:grpSpPr>
          <p:grpSp>
            <p:nvGrpSpPr>
              <p:cNvPr id="16482" name="Group 28">
                <a:extLst>
                  <a:ext uri="{FF2B5EF4-FFF2-40B4-BE49-F238E27FC236}">
                    <a16:creationId xmlns:a16="http://schemas.microsoft.com/office/drawing/2014/main" id="{4C6E5D81-1BC8-A717-952A-9B1C253D70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10" y="936"/>
                <a:ext cx="240" cy="288"/>
                <a:chOff x="816" y="768"/>
                <a:chExt cx="240" cy="288"/>
              </a:xfrm>
            </p:grpSpPr>
            <p:grpSp>
              <p:nvGrpSpPr>
                <p:cNvPr id="16489" name="Group 29">
                  <a:extLst>
                    <a:ext uri="{FF2B5EF4-FFF2-40B4-BE49-F238E27FC236}">
                      <a16:creationId xmlns:a16="http://schemas.microsoft.com/office/drawing/2014/main" id="{D9168A85-F2A6-13F5-7CB5-AF2579789D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12" y="960"/>
                  <a:ext cx="48" cy="96"/>
                  <a:chOff x="912" y="960"/>
                  <a:chExt cx="48" cy="96"/>
                </a:xfrm>
              </p:grpSpPr>
              <p:sp>
                <p:nvSpPr>
                  <p:cNvPr id="16491" name="Line 30">
                    <a:extLst>
                      <a:ext uri="{FF2B5EF4-FFF2-40B4-BE49-F238E27FC236}">
                        <a16:creationId xmlns:a16="http://schemas.microsoft.com/office/drawing/2014/main" id="{BB237397-F6AC-7865-BAD3-842FFC4DF1E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12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92" name="Line 31">
                    <a:extLst>
                      <a:ext uri="{FF2B5EF4-FFF2-40B4-BE49-F238E27FC236}">
                        <a16:creationId xmlns:a16="http://schemas.microsoft.com/office/drawing/2014/main" id="{F5DC2A5F-E40F-CB83-6705-FE503BDA99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0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490" name="Text Box 32">
                  <a:extLst>
                    <a:ext uri="{FF2B5EF4-FFF2-40B4-BE49-F238E27FC236}">
                      <a16:creationId xmlns:a16="http://schemas.microsoft.com/office/drawing/2014/main" id="{24DAF359-6F88-E863-C08E-046E96ADFE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6" y="768"/>
                  <a:ext cx="24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2400" b="0">
                      <a:solidFill>
                        <a:schemeClr val="tx1"/>
                      </a:solidFill>
                    </a:rPr>
                    <a:t>O</a:t>
                  </a:r>
                </a:p>
              </p:txBody>
            </p:sp>
          </p:grpSp>
          <p:grpSp>
            <p:nvGrpSpPr>
              <p:cNvPr id="16483" name="Group 33">
                <a:extLst>
                  <a:ext uri="{FF2B5EF4-FFF2-40B4-BE49-F238E27FC236}">
                    <a16:creationId xmlns:a16="http://schemas.microsoft.com/office/drawing/2014/main" id="{DE6FDBD2-45EE-A0DA-B63D-9806C11E75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94" y="936"/>
                <a:ext cx="240" cy="288"/>
                <a:chOff x="816" y="768"/>
                <a:chExt cx="240" cy="288"/>
              </a:xfrm>
            </p:grpSpPr>
            <p:grpSp>
              <p:nvGrpSpPr>
                <p:cNvPr id="16485" name="Group 34">
                  <a:extLst>
                    <a:ext uri="{FF2B5EF4-FFF2-40B4-BE49-F238E27FC236}">
                      <a16:creationId xmlns:a16="http://schemas.microsoft.com/office/drawing/2014/main" id="{DA85BF59-9A0C-0C6F-CB6F-ED6443AC12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12" y="960"/>
                  <a:ext cx="48" cy="96"/>
                  <a:chOff x="912" y="960"/>
                  <a:chExt cx="48" cy="96"/>
                </a:xfrm>
              </p:grpSpPr>
              <p:sp>
                <p:nvSpPr>
                  <p:cNvPr id="16487" name="Line 35">
                    <a:extLst>
                      <a:ext uri="{FF2B5EF4-FFF2-40B4-BE49-F238E27FC236}">
                        <a16:creationId xmlns:a16="http://schemas.microsoft.com/office/drawing/2014/main" id="{E51933BF-595A-47D1-22EB-8E58E43322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12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88" name="Line 36">
                    <a:extLst>
                      <a:ext uri="{FF2B5EF4-FFF2-40B4-BE49-F238E27FC236}">
                        <a16:creationId xmlns:a16="http://schemas.microsoft.com/office/drawing/2014/main" id="{EFE24EAD-339F-8EBD-93A4-61A2DACFCD5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0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486" name="Text Box 37">
                  <a:extLst>
                    <a:ext uri="{FF2B5EF4-FFF2-40B4-BE49-F238E27FC236}">
                      <a16:creationId xmlns:a16="http://schemas.microsoft.com/office/drawing/2014/main" id="{578B21A0-2212-5AEB-ADF1-4A088E6D682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6" y="768"/>
                  <a:ext cx="24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2400" b="0">
                      <a:solidFill>
                        <a:schemeClr val="tx1"/>
                      </a:solidFill>
                    </a:rPr>
                    <a:t>O</a:t>
                  </a:r>
                </a:p>
              </p:txBody>
            </p:sp>
          </p:grpSp>
          <p:sp>
            <p:nvSpPr>
              <p:cNvPr id="16484" name="Rectangle 38">
                <a:extLst>
                  <a:ext uri="{FF2B5EF4-FFF2-40B4-BE49-F238E27FC236}">
                    <a16:creationId xmlns:a16="http://schemas.microsoft.com/office/drawing/2014/main" id="{743E799C-494E-DCC8-3953-3D9E623E6B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2" y="1200"/>
                <a:ext cx="135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 eaLnBrk="1" hangingPunct="1"/>
                <a:r>
                  <a:rPr lang="en-US" altLang="en-US" sz="2400" b="0">
                    <a:solidFill>
                      <a:schemeClr val="tx1"/>
                    </a:solidFill>
                  </a:rPr>
                  <a:t>-C-R-C-</a:t>
                </a:r>
                <a:r>
                  <a:rPr lang="en-US" altLang="en-US" sz="2400" b="0">
                    <a:solidFill>
                      <a:schemeClr val="accent2"/>
                    </a:solidFill>
                  </a:rPr>
                  <a:t>O-R</a:t>
                </a:r>
                <a:r>
                  <a:rPr lang="en-US" altLang="en-US" sz="2400" b="0" baseline="-2500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sz="2400" b="0">
                    <a:solidFill>
                      <a:schemeClr val="accent2"/>
                    </a:solidFill>
                  </a:rPr>
                  <a:t>-O</a:t>
                </a:r>
              </a:p>
            </p:txBody>
          </p:sp>
        </p:grpSp>
        <p:grpSp>
          <p:nvGrpSpPr>
            <p:cNvPr id="16519" name="Group 135">
              <a:extLst>
                <a:ext uri="{FF2B5EF4-FFF2-40B4-BE49-F238E27FC236}">
                  <a16:creationId xmlns:a16="http://schemas.microsoft.com/office/drawing/2014/main" id="{1AD88392-861D-C69E-CF26-6F08BBE64D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8" y="928"/>
              <a:ext cx="1354" cy="544"/>
              <a:chOff x="4038" y="928"/>
              <a:chExt cx="1354" cy="544"/>
            </a:xfrm>
          </p:grpSpPr>
          <p:grpSp>
            <p:nvGrpSpPr>
              <p:cNvPr id="16471" name="Group 40">
                <a:extLst>
                  <a:ext uri="{FF2B5EF4-FFF2-40B4-BE49-F238E27FC236}">
                    <a16:creationId xmlns:a16="http://schemas.microsoft.com/office/drawing/2014/main" id="{214A218F-18E4-1C5B-16F2-1FBD151F90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6" y="928"/>
                <a:ext cx="240" cy="288"/>
                <a:chOff x="816" y="768"/>
                <a:chExt cx="240" cy="288"/>
              </a:xfrm>
            </p:grpSpPr>
            <p:grpSp>
              <p:nvGrpSpPr>
                <p:cNvPr id="16478" name="Group 41">
                  <a:extLst>
                    <a:ext uri="{FF2B5EF4-FFF2-40B4-BE49-F238E27FC236}">
                      <a16:creationId xmlns:a16="http://schemas.microsoft.com/office/drawing/2014/main" id="{E1E46D38-AADB-7378-BF70-19CED24DB4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12" y="960"/>
                  <a:ext cx="48" cy="96"/>
                  <a:chOff x="912" y="960"/>
                  <a:chExt cx="48" cy="96"/>
                </a:xfrm>
              </p:grpSpPr>
              <p:sp>
                <p:nvSpPr>
                  <p:cNvPr id="16480" name="Line 42">
                    <a:extLst>
                      <a:ext uri="{FF2B5EF4-FFF2-40B4-BE49-F238E27FC236}">
                        <a16:creationId xmlns:a16="http://schemas.microsoft.com/office/drawing/2014/main" id="{6EF81799-785F-95B2-BB3D-BF253AF3A42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12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81" name="Line 43">
                    <a:extLst>
                      <a:ext uri="{FF2B5EF4-FFF2-40B4-BE49-F238E27FC236}">
                        <a16:creationId xmlns:a16="http://schemas.microsoft.com/office/drawing/2014/main" id="{4751C74B-FE46-5B21-7A4D-0B8CEA669FB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0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479" name="Text Box 44">
                  <a:extLst>
                    <a:ext uri="{FF2B5EF4-FFF2-40B4-BE49-F238E27FC236}">
                      <a16:creationId xmlns:a16="http://schemas.microsoft.com/office/drawing/2014/main" id="{5FAFE1E4-D3CD-D15D-4312-6BC2C6A776C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6" y="768"/>
                  <a:ext cx="24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2400" b="0">
                      <a:solidFill>
                        <a:schemeClr val="tx1"/>
                      </a:solidFill>
                    </a:rPr>
                    <a:t>O</a:t>
                  </a:r>
                </a:p>
              </p:txBody>
            </p:sp>
          </p:grpSp>
          <p:grpSp>
            <p:nvGrpSpPr>
              <p:cNvPr id="16472" name="Group 45">
                <a:extLst>
                  <a:ext uri="{FF2B5EF4-FFF2-40B4-BE49-F238E27FC236}">
                    <a16:creationId xmlns:a16="http://schemas.microsoft.com/office/drawing/2014/main" id="{94D84BAF-E1FD-D8A9-17AA-38BDA9B29B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10" y="928"/>
                <a:ext cx="240" cy="288"/>
                <a:chOff x="816" y="768"/>
                <a:chExt cx="240" cy="288"/>
              </a:xfrm>
            </p:grpSpPr>
            <p:grpSp>
              <p:nvGrpSpPr>
                <p:cNvPr id="16474" name="Group 46">
                  <a:extLst>
                    <a:ext uri="{FF2B5EF4-FFF2-40B4-BE49-F238E27FC236}">
                      <a16:creationId xmlns:a16="http://schemas.microsoft.com/office/drawing/2014/main" id="{107918DF-2078-ABCF-C273-DB3CF8FD98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12" y="960"/>
                  <a:ext cx="48" cy="96"/>
                  <a:chOff x="912" y="960"/>
                  <a:chExt cx="48" cy="96"/>
                </a:xfrm>
              </p:grpSpPr>
              <p:sp>
                <p:nvSpPr>
                  <p:cNvPr id="16476" name="Line 47">
                    <a:extLst>
                      <a:ext uri="{FF2B5EF4-FFF2-40B4-BE49-F238E27FC236}">
                        <a16:creationId xmlns:a16="http://schemas.microsoft.com/office/drawing/2014/main" id="{B97FB2C5-7B2B-973D-5708-4560145D912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12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77" name="Line 48">
                    <a:extLst>
                      <a:ext uri="{FF2B5EF4-FFF2-40B4-BE49-F238E27FC236}">
                        <a16:creationId xmlns:a16="http://schemas.microsoft.com/office/drawing/2014/main" id="{DC87151F-7BEF-8F8E-13F5-8ABEC96138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0" y="96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475" name="Text Box 49">
                  <a:extLst>
                    <a:ext uri="{FF2B5EF4-FFF2-40B4-BE49-F238E27FC236}">
                      <a16:creationId xmlns:a16="http://schemas.microsoft.com/office/drawing/2014/main" id="{B2957094-3E96-6B78-5749-46A566451D4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6" y="768"/>
                  <a:ext cx="24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2400" b="0">
                      <a:solidFill>
                        <a:schemeClr val="tx1"/>
                      </a:solidFill>
                    </a:rPr>
                    <a:t>O</a:t>
                  </a:r>
                </a:p>
              </p:txBody>
            </p:sp>
          </p:grpSp>
          <p:sp>
            <p:nvSpPr>
              <p:cNvPr id="16473" name="Rectangle 50">
                <a:extLst>
                  <a:ext uri="{FF2B5EF4-FFF2-40B4-BE49-F238E27FC236}">
                    <a16:creationId xmlns:a16="http://schemas.microsoft.com/office/drawing/2014/main" id="{74191047-D10A-BFC2-7DF9-451053122E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8" y="1184"/>
                <a:ext cx="135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 eaLnBrk="1" hangingPunct="1"/>
                <a:r>
                  <a:rPr lang="en-US" altLang="en-US" sz="2400" b="0">
                    <a:solidFill>
                      <a:schemeClr val="tx1"/>
                    </a:solidFill>
                  </a:rPr>
                  <a:t>-C-R-C-</a:t>
                </a:r>
                <a:r>
                  <a:rPr lang="en-US" altLang="en-US" sz="2400" b="0">
                    <a:solidFill>
                      <a:schemeClr val="accent2"/>
                    </a:solidFill>
                  </a:rPr>
                  <a:t>O-R</a:t>
                </a:r>
                <a:r>
                  <a:rPr lang="en-US" altLang="en-US" sz="2400" b="0" baseline="-2500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sz="2400" b="0">
                    <a:solidFill>
                      <a:schemeClr val="accent2"/>
                    </a:solidFill>
                  </a:rPr>
                  <a:t>-O</a:t>
                </a:r>
              </a:p>
            </p:txBody>
          </p:sp>
        </p:grpSp>
      </p:grpSp>
      <p:grpSp>
        <p:nvGrpSpPr>
          <p:cNvPr id="23" name="Group 116" descr="תיאור סכמטי של פולימר">
            <a:extLst>
              <a:ext uri="{FF2B5EF4-FFF2-40B4-BE49-F238E27FC236}">
                <a16:creationId xmlns:a16="http://schemas.microsoft.com/office/drawing/2014/main" id="{9BCB33A0-C547-0D07-D71B-81596ADC6354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532063"/>
            <a:ext cx="8077200" cy="382588"/>
            <a:chOff x="288" y="1584"/>
            <a:chExt cx="5328" cy="252"/>
          </a:xfrm>
        </p:grpSpPr>
        <p:sp>
          <p:nvSpPr>
            <p:cNvPr id="16450" name="Rectangle 52">
              <a:extLst>
                <a:ext uri="{FF2B5EF4-FFF2-40B4-BE49-F238E27FC236}">
                  <a16:creationId xmlns:a16="http://schemas.microsoft.com/office/drawing/2014/main" id="{7F7BBDFF-6DC7-5053-7D19-861EBC2D0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584"/>
              <a:ext cx="432" cy="2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51" name="Rectangle 53">
              <a:extLst>
                <a:ext uri="{FF2B5EF4-FFF2-40B4-BE49-F238E27FC236}">
                  <a16:creationId xmlns:a16="http://schemas.microsoft.com/office/drawing/2014/main" id="{C19283D8-4C6D-C956-7DF3-C77534623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584"/>
              <a:ext cx="432" cy="2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52" name="Rectangle 54">
              <a:extLst>
                <a:ext uri="{FF2B5EF4-FFF2-40B4-BE49-F238E27FC236}">
                  <a16:creationId xmlns:a16="http://schemas.microsoft.com/office/drawing/2014/main" id="{AB9CFF51-A6BF-E59A-55B7-EBC96A284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584"/>
              <a:ext cx="432" cy="2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53" name="Rectangle 55">
              <a:extLst>
                <a:ext uri="{FF2B5EF4-FFF2-40B4-BE49-F238E27FC236}">
                  <a16:creationId xmlns:a16="http://schemas.microsoft.com/office/drawing/2014/main" id="{6B918E9C-EDD6-5B76-B2E2-B5AF59E59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584"/>
              <a:ext cx="432" cy="2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6454" name="Group 58">
              <a:extLst>
                <a:ext uri="{FF2B5EF4-FFF2-40B4-BE49-F238E27FC236}">
                  <a16:creationId xmlns:a16="http://schemas.microsoft.com/office/drawing/2014/main" id="{BBE6A8F5-9B9A-485F-484B-8FDA250B17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1596"/>
              <a:ext cx="1008" cy="240"/>
              <a:chOff x="816" y="1596"/>
              <a:chExt cx="1008" cy="240"/>
            </a:xfrm>
          </p:grpSpPr>
          <p:sp>
            <p:nvSpPr>
              <p:cNvPr id="16465" name="Rectangle 56">
                <a:extLst>
                  <a:ext uri="{FF2B5EF4-FFF2-40B4-BE49-F238E27FC236}">
                    <a16:creationId xmlns:a16="http://schemas.microsoft.com/office/drawing/2014/main" id="{948F7B3C-932B-7E2E-C40E-E4E0161C3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4" y="1596"/>
                <a:ext cx="432" cy="2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66" name="Line 57">
                <a:extLst>
                  <a:ext uri="{FF2B5EF4-FFF2-40B4-BE49-F238E27FC236}">
                    <a16:creationId xmlns:a16="http://schemas.microsoft.com/office/drawing/2014/main" id="{FD7B90D0-AB91-9F61-C57C-1F320E4DD8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1728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55" name="Group 59">
              <a:extLst>
                <a:ext uri="{FF2B5EF4-FFF2-40B4-BE49-F238E27FC236}">
                  <a16:creationId xmlns:a16="http://schemas.microsoft.com/office/drawing/2014/main" id="{AD7F437C-A168-9E6A-C011-36969610D9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1584"/>
              <a:ext cx="1008" cy="240"/>
              <a:chOff x="816" y="1596"/>
              <a:chExt cx="1008" cy="240"/>
            </a:xfrm>
          </p:grpSpPr>
          <p:sp>
            <p:nvSpPr>
              <p:cNvPr id="16463" name="Rectangle 60">
                <a:extLst>
                  <a:ext uri="{FF2B5EF4-FFF2-40B4-BE49-F238E27FC236}">
                    <a16:creationId xmlns:a16="http://schemas.microsoft.com/office/drawing/2014/main" id="{2B71FC50-093C-9714-8F83-3F6F91A5E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4" y="1596"/>
                <a:ext cx="432" cy="2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64" name="Line 61">
                <a:extLst>
                  <a:ext uri="{FF2B5EF4-FFF2-40B4-BE49-F238E27FC236}">
                    <a16:creationId xmlns:a16="http://schemas.microsoft.com/office/drawing/2014/main" id="{CFE8226A-7EB3-E34F-69D8-9B9E82A278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1728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56" name="Group 62">
              <a:extLst>
                <a:ext uri="{FF2B5EF4-FFF2-40B4-BE49-F238E27FC236}">
                  <a16:creationId xmlns:a16="http://schemas.microsoft.com/office/drawing/2014/main" id="{76465F86-A083-7F32-C5DE-D6A7AA6435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1584"/>
              <a:ext cx="1008" cy="240"/>
              <a:chOff x="816" y="1596"/>
              <a:chExt cx="1008" cy="240"/>
            </a:xfrm>
          </p:grpSpPr>
          <p:sp>
            <p:nvSpPr>
              <p:cNvPr id="16461" name="Rectangle 63">
                <a:extLst>
                  <a:ext uri="{FF2B5EF4-FFF2-40B4-BE49-F238E27FC236}">
                    <a16:creationId xmlns:a16="http://schemas.microsoft.com/office/drawing/2014/main" id="{EEB00C1F-0DBC-AB94-EEA1-2791591C9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4" y="1596"/>
                <a:ext cx="432" cy="2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62" name="Line 64">
                <a:extLst>
                  <a:ext uri="{FF2B5EF4-FFF2-40B4-BE49-F238E27FC236}">
                    <a16:creationId xmlns:a16="http://schemas.microsoft.com/office/drawing/2014/main" id="{C2B0EC09-938D-EC4F-C9B4-26958554E0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1728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57" name="Group 65">
              <a:extLst>
                <a:ext uri="{FF2B5EF4-FFF2-40B4-BE49-F238E27FC236}">
                  <a16:creationId xmlns:a16="http://schemas.microsoft.com/office/drawing/2014/main" id="{D09DAFFA-9B18-DFA0-420D-145EC290E5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584"/>
              <a:ext cx="1008" cy="240"/>
              <a:chOff x="816" y="1596"/>
              <a:chExt cx="1008" cy="240"/>
            </a:xfrm>
          </p:grpSpPr>
          <p:sp>
            <p:nvSpPr>
              <p:cNvPr id="16459" name="Rectangle 66">
                <a:extLst>
                  <a:ext uri="{FF2B5EF4-FFF2-40B4-BE49-F238E27FC236}">
                    <a16:creationId xmlns:a16="http://schemas.microsoft.com/office/drawing/2014/main" id="{672C76E3-9891-29D0-B218-B9987E3DE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4" y="1596"/>
                <a:ext cx="432" cy="2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60" name="Line 67">
                <a:extLst>
                  <a:ext uri="{FF2B5EF4-FFF2-40B4-BE49-F238E27FC236}">
                    <a16:creationId xmlns:a16="http://schemas.microsoft.com/office/drawing/2014/main" id="{42B2DAA1-807B-A087-FA59-A51F0A4D25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1728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58" name="Line 68">
              <a:extLst>
                <a:ext uri="{FF2B5EF4-FFF2-40B4-BE49-F238E27FC236}">
                  <a16:creationId xmlns:a16="http://schemas.microsoft.com/office/drawing/2014/main" id="{CF82D9B2-1BBF-DB65-7DC6-A3D61C139D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172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117" descr="תיאור סכמטי של פולימר">
            <a:extLst>
              <a:ext uri="{FF2B5EF4-FFF2-40B4-BE49-F238E27FC236}">
                <a16:creationId xmlns:a16="http://schemas.microsoft.com/office/drawing/2014/main" id="{6FD6FCF9-8C22-7C65-458E-D551A324552C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122613"/>
            <a:ext cx="8016875" cy="382588"/>
            <a:chOff x="192" y="1956"/>
            <a:chExt cx="5280" cy="252"/>
          </a:xfrm>
        </p:grpSpPr>
        <p:sp>
          <p:nvSpPr>
            <p:cNvPr id="16433" name="Rectangle 69">
              <a:extLst>
                <a:ext uri="{FF2B5EF4-FFF2-40B4-BE49-F238E27FC236}">
                  <a16:creationId xmlns:a16="http://schemas.microsoft.com/office/drawing/2014/main" id="{EB44180A-85BE-FA12-F5D2-10AE64D21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1956"/>
              <a:ext cx="432" cy="2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34" name="Rectangle 70">
              <a:extLst>
                <a:ext uri="{FF2B5EF4-FFF2-40B4-BE49-F238E27FC236}">
                  <a16:creationId xmlns:a16="http://schemas.microsoft.com/office/drawing/2014/main" id="{BC64B32D-5F5D-1912-32AA-34773AB86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956"/>
              <a:ext cx="432" cy="2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35" name="Rectangle 71">
              <a:extLst>
                <a:ext uri="{FF2B5EF4-FFF2-40B4-BE49-F238E27FC236}">
                  <a16:creationId xmlns:a16="http://schemas.microsoft.com/office/drawing/2014/main" id="{E6ACD8AD-BC1E-E0FE-5270-174152F4F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956"/>
              <a:ext cx="432" cy="2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36" name="Rectangle 72">
              <a:extLst>
                <a:ext uri="{FF2B5EF4-FFF2-40B4-BE49-F238E27FC236}">
                  <a16:creationId xmlns:a16="http://schemas.microsoft.com/office/drawing/2014/main" id="{6B48E19C-2D0D-A267-6D8A-9F256E73C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956"/>
              <a:ext cx="432" cy="2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6437" name="Group 73">
              <a:extLst>
                <a:ext uri="{FF2B5EF4-FFF2-40B4-BE49-F238E27FC236}">
                  <a16:creationId xmlns:a16="http://schemas.microsoft.com/office/drawing/2014/main" id="{4CFCF101-4257-B21F-6C75-B650B4F217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968"/>
              <a:ext cx="1008" cy="240"/>
              <a:chOff x="816" y="1596"/>
              <a:chExt cx="1008" cy="240"/>
            </a:xfrm>
          </p:grpSpPr>
          <p:sp>
            <p:nvSpPr>
              <p:cNvPr id="16448" name="Rectangle 74">
                <a:extLst>
                  <a:ext uri="{FF2B5EF4-FFF2-40B4-BE49-F238E27FC236}">
                    <a16:creationId xmlns:a16="http://schemas.microsoft.com/office/drawing/2014/main" id="{E051404B-0939-E27B-DDFA-6049637DC9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4" y="1596"/>
                <a:ext cx="432" cy="2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49" name="Line 75">
                <a:extLst>
                  <a:ext uri="{FF2B5EF4-FFF2-40B4-BE49-F238E27FC236}">
                    <a16:creationId xmlns:a16="http://schemas.microsoft.com/office/drawing/2014/main" id="{6C3C4AFC-D633-C5BD-9651-174CEF6695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1728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38" name="Group 76">
              <a:extLst>
                <a:ext uri="{FF2B5EF4-FFF2-40B4-BE49-F238E27FC236}">
                  <a16:creationId xmlns:a16="http://schemas.microsoft.com/office/drawing/2014/main" id="{C2FFC57E-3739-C07B-806A-631DAD7933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1956"/>
              <a:ext cx="1008" cy="240"/>
              <a:chOff x="816" y="1596"/>
              <a:chExt cx="1008" cy="240"/>
            </a:xfrm>
          </p:grpSpPr>
          <p:sp>
            <p:nvSpPr>
              <p:cNvPr id="16446" name="Rectangle 77">
                <a:extLst>
                  <a:ext uri="{FF2B5EF4-FFF2-40B4-BE49-F238E27FC236}">
                    <a16:creationId xmlns:a16="http://schemas.microsoft.com/office/drawing/2014/main" id="{0347C889-758F-D172-44E0-342560032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4" y="1596"/>
                <a:ext cx="432" cy="2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47" name="Line 78">
                <a:extLst>
                  <a:ext uri="{FF2B5EF4-FFF2-40B4-BE49-F238E27FC236}">
                    <a16:creationId xmlns:a16="http://schemas.microsoft.com/office/drawing/2014/main" id="{4026AFD5-ADF1-D50A-2DE7-A9A4D21B47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1728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39" name="Group 79">
              <a:extLst>
                <a:ext uri="{FF2B5EF4-FFF2-40B4-BE49-F238E27FC236}">
                  <a16:creationId xmlns:a16="http://schemas.microsoft.com/office/drawing/2014/main" id="{95649909-A095-EE4B-1A1E-C0B75F36BA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6" y="1956"/>
              <a:ext cx="1008" cy="240"/>
              <a:chOff x="816" y="1596"/>
              <a:chExt cx="1008" cy="240"/>
            </a:xfrm>
          </p:grpSpPr>
          <p:sp>
            <p:nvSpPr>
              <p:cNvPr id="16444" name="Rectangle 80">
                <a:extLst>
                  <a:ext uri="{FF2B5EF4-FFF2-40B4-BE49-F238E27FC236}">
                    <a16:creationId xmlns:a16="http://schemas.microsoft.com/office/drawing/2014/main" id="{A7A84BF2-C304-ED71-190C-FFDEEE487F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4" y="1596"/>
                <a:ext cx="432" cy="2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45" name="Line 81">
                <a:extLst>
                  <a:ext uri="{FF2B5EF4-FFF2-40B4-BE49-F238E27FC236}">
                    <a16:creationId xmlns:a16="http://schemas.microsoft.com/office/drawing/2014/main" id="{1587F143-89CB-534C-5B89-6D2787F895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1728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40" name="Group 82">
              <a:extLst>
                <a:ext uri="{FF2B5EF4-FFF2-40B4-BE49-F238E27FC236}">
                  <a16:creationId xmlns:a16="http://schemas.microsoft.com/office/drawing/2014/main" id="{84F6E271-46C4-B255-33F5-12071785F2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1956"/>
              <a:ext cx="1008" cy="240"/>
              <a:chOff x="816" y="1596"/>
              <a:chExt cx="1008" cy="240"/>
            </a:xfrm>
          </p:grpSpPr>
          <p:sp>
            <p:nvSpPr>
              <p:cNvPr id="16442" name="Rectangle 83">
                <a:extLst>
                  <a:ext uri="{FF2B5EF4-FFF2-40B4-BE49-F238E27FC236}">
                    <a16:creationId xmlns:a16="http://schemas.microsoft.com/office/drawing/2014/main" id="{C0B3DB40-05EA-4295-C99E-8DF31FFB0B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4" y="1596"/>
                <a:ext cx="432" cy="2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43" name="Line 84">
                <a:extLst>
                  <a:ext uri="{FF2B5EF4-FFF2-40B4-BE49-F238E27FC236}">
                    <a16:creationId xmlns:a16="http://schemas.microsoft.com/office/drawing/2014/main" id="{0EF07C94-83A2-52AC-971B-5367F04FC9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1728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41" name="Line 85">
              <a:extLst>
                <a:ext uri="{FF2B5EF4-FFF2-40B4-BE49-F238E27FC236}">
                  <a16:creationId xmlns:a16="http://schemas.microsoft.com/office/drawing/2014/main" id="{B1341BE1-4562-E6EB-376E-AC6A5B253A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865" name="Group 118" descr="תיאור סכמטי של פולימר">
            <a:extLst>
              <a:ext uri="{FF2B5EF4-FFF2-40B4-BE49-F238E27FC236}">
                <a16:creationId xmlns:a16="http://schemas.microsoft.com/office/drawing/2014/main" id="{F39057F5-3396-923F-081E-6E5B10104A11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827463"/>
            <a:ext cx="7286625" cy="382588"/>
            <a:chOff x="192" y="2400"/>
            <a:chExt cx="4800" cy="252"/>
          </a:xfrm>
        </p:grpSpPr>
        <p:sp>
          <p:nvSpPr>
            <p:cNvPr id="16418" name="Rectangle 86">
              <a:extLst>
                <a:ext uri="{FF2B5EF4-FFF2-40B4-BE49-F238E27FC236}">
                  <a16:creationId xmlns:a16="http://schemas.microsoft.com/office/drawing/2014/main" id="{F84A457A-4900-E01E-EADC-624E58BA6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400"/>
              <a:ext cx="432" cy="2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19" name="Rectangle 87">
              <a:extLst>
                <a:ext uri="{FF2B5EF4-FFF2-40B4-BE49-F238E27FC236}">
                  <a16:creationId xmlns:a16="http://schemas.microsoft.com/office/drawing/2014/main" id="{36DE424F-0424-3BAF-6284-BFE95A1AA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400"/>
              <a:ext cx="432" cy="2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20" name="Rectangle 88">
              <a:extLst>
                <a:ext uri="{FF2B5EF4-FFF2-40B4-BE49-F238E27FC236}">
                  <a16:creationId xmlns:a16="http://schemas.microsoft.com/office/drawing/2014/main" id="{A25E720A-2837-966A-CE79-7D4ABDCA5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00"/>
              <a:ext cx="432" cy="2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6421" name="Group 89">
              <a:extLst>
                <a:ext uri="{FF2B5EF4-FFF2-40B4-BE49-F238E27FC236}">
                  <a16:creationId xmlns:a16="http://schemas.microsoft.com/office/drawing/2014/main" id="{BE5B59CD-DEB9-80D9-A202-5D3AF28702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2412"/>
              <a:ext cx="1008" cy="240"/>
              <a:chOff x="816" y="1596"/>
              <a:chExt cx="1008" cy="240"/>
            </a:xfrm>
          </p:grpSpPr>
          <p:sp>
            <p:nvSpPr>
              <p:cNvPr id="16431" name="Rectangle 90">
                <a:extLst>
                  <a:ext uri="{FF2B5EF4-FFF2-40B4-BE49-F238E27FC236}">
                    <a16:creationId xmlns:a16="http://schemas.microsoft.com/office/drawing/2014/main" id="{C17F5AC7-18EE-78A0-AB90-1708DE872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4" y="1596"/>
                <a:ext cx="432" cy="2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32" name="Line 91">
                <a:extLst>
                  <a:ext uri="{FF2B5EF4-FFF2-40B4-BE49-F238E27FC236}">
                    <a16:creationId xmlns:a16="http://schemas.microsoft.com/office/drawing/2014/main" id="{62FEFD75-D74D-605B-4CCC-70A865606C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1728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22" name="Group 92">
              <a:extLst>
                <a:ext uri="{FF2B5EF4-FFF2-40B4-BE49-F238E27FC236}">
                  <a16:creationId xmlns:a16="http://schemas.microsoft.com/office/drawing/2014/main" id="{72D6B467-CB27-4105-B934-1FAB035C7B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2400"/>
              <a:ext cx="1008" cy="240"/>
              <a:chOff x="816" y="1596"/>
              <a:chExt cx="1008" cy="240"/>
            </a:xfrm>
          </p:grpSpPr>
          <p:sp>
            <p:nvSpPr>
              <p:cNvPr id="16429" name="Rectangle 93">
                <a:extLst>
                  <a:ext uri="{FF2B5EF4-FFF2-40B4-BE49-F238E27FC236}">
                    <a16:creationId xmlns:a16="http://schemas.microsoft.com/office/drawing/2014/main" id="{5CB57EBE-EECE-2827-1F43-E14BB4E8D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4" y="1596"/>
                <a:ext cx="432" cy="2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30" name="Line 94">
                <a:extLst>
                  <a:ext uri="{FF2B5EF4-FFF2-40B4-BE49-F238E27FC236}">
                    <a16:creationId xmlns:a16="http://schemas.microsoft.com/office/drawing/2014/main" id="{D503183D-A1B1-FA0A-4FE0-F80FA00E74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1728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23" name="Group 95">
              <a:extLst>
                <a:ext uri="{FF2B5EF4-FFF2-40B4-BE49-F238E27FC236}">
                  <a16:creationId xmlns:a16="http://schemas.microsoft.com/office/drawing/2014/main" id="{36C74642-B2AC-65FE-6EE8-41F99ECAFE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6" y="2400"/>
              <a:ext cx="1008" cy="240"/>
              <a:chOff x="816" y="1596"/>
              <a:chExt cx="1008" cy="240"/>
            </a:xfrm>
          </p:grpSpPr>
          <p:sp>
            <p:nvSpPr>
              <p:cNvPr id="16427" name="Rectangle 96">
                <a:extLst>
                  <a:ext uri="{FF2B5EF4-FFF2-40B4-BE49-F238E27FC236}">
                    <a16:creationId xmlns:a16="http://schemas.microsoft.com/office/drawing/2014/main" id="{CFE1AB4E-C9AF-F8F0-8136-7497F7FB3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4" y="1596"/>
                <a:ext cx="432" cy="2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28" name="Line 97">
                <a:extLst>
                  <a:ext uri="{FF2B5EF4-FFF2-40B4-BE49-F238E27FC236}">
                    <a16:creationId xmlns:a16="http://schemas.microsoft.com/office/drawing/2014/main" id="{78D4E49E-0CD2-FE73-3E10-4F09C8E3CD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1728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24" name="Group 98">
              <a:extLst>
                <a:ext uri="{FF2B5EF4-FFF2-40B4-BE49-F238E27FC236}">
                  <a16:creationId xmlns:a16="http://schemas.microsoft.com/office/drawing/2014/main" id="{796C071C-6108-A03E-4874-1D5F317AEB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2400"/>
              <a:ext cx="1008" cy="240"/>
              <a:chOff x="816" y="1596"/>
              <a:chExt cx="1008" cy="240"/>
            </a:xfrm>
          </p:grpSpPr>
          <p:sp>
            <p:nvSpPr>
              <p:cNvPr id="16425" name="Rectangle 99">
                <a:extLst>
                  <a:ext uri="{FF2B5EF4-FFF2-40B4-BE49-F238E27FC236}">
                    <a16:creationId xmlns:a16="http://schemas.microsoft.com/office/drawing/2014/main" id="{5E061C45-6C2D-2946-AC4C-C352D57EE2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4" y="1596"/>
                <a:ext cx="432" cy="2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26" name="Line 100">
                <a:extLst>
                  <a:ext uri="{FF2B5EF4-FFF2-40B4-BE49-F238E27FC236}">
                    <a16:creationId xmlns:a16="http://schemas.microsoft.com/office/drawing/2014/main" id="{15D30D64-B028-F6C7-CD3F-F3AB09BF42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1728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4873" name="Group 119" descr="תיאור סכמטי של פולימר">
            <a:extLst>
              <a:ext uri="{FF2B5EF4-FFF2-40B4-BE49-F238E27FC236}">
                <a16:creationId xmlns:a16="http://schemas.microsoft.com/office/drawing/2014/main" id="{3CCCFD74-34FE-F870-B5D6-EFD9D64E5CFC}"/>
              </a:ext>
            </a:extLst>
          </p:cNvPr>
          <p:cNvGrpSpPr>
            <a:grpSpLocks/>
          </p:cNvGrpSpPr>
          <p:nvPr/>
        </p:nvGrpSpPr>
        <p:grpSpPr bwMode="auto">
          <a:xfrm>
            <a:off x="1592455" y="4400804"/>
            <a:ext cx="6937375" cy="365125"/>
            <a:chOff x="912" y="2784"/>
            <a:chExt cx="4560" cy="240"/>
          </a:xfrm>
        </p:grpSpPr>
        <p:sp>
          <p:nvSpPr>
            <p:cNvPr id="16403" name="Rectangle 101">
              <a:extLst>
                <a:ext uri="{FF2B5EF4-FFF2-40B4-BE49-F238E27FC236}">
                  <a16:creationId xmlns:a16="http://schemas.microsoft.com/office/drawing/2014/main" id="{CAAFF66B-DFA3-22DE-E97D-449E43D80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2784"/>
              <a:ext cx="432" cy="2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04" name="Rectangle 102">
              <a:extLst>
                <a:ext uri="{FF2B5EF4-FFF2-40B4-BE49-F238E27FC236}">
                  <a16:creationId xmlns:a16="http://schemas.microsoft.com/office/drawing/2014/main" id="{645E4F3B-F07F-4A35-7DBB-C1E67D631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784"/>
              <a:ext cx="432" cy="2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05" name="Rectangle 103">
              <a:extLst>
                <a:ext uri="{FF2B5EF4-FFF2-40B4-BE49-F238E27FC236}">
                  <a16:creationId xmlns:a16="http://schemas.microsoft.com/office/drawing/2014/main" id="{588D9ECE-B705-AE83-4D8E-5643B2E19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784"/>
              <a:ext cx="432" cy="2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406" name="Rectangle 104">
              <a:extLst>
                <a:ext uri="{FF2B5EF4-FFF2-40B4-BE49-F238E27FC236}">
                  <a16:creationId xmlns:a16="http://schemas.microsoft.com/office/drawing/2014/main" id="{9B2CB56D-3424-039E-BDD5-32F508B2B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784"/>
              <a:ext cx="432" cy="2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6407" name="Group 105">
              <a:extLst>
                <a:ext uri="{FF2B5EF4-FFF2-40B4-BE49-F238E27FC236}">
                  <a16:creationId xmlns:a16="http://schemas.microsoft.com/office/drawing/2014/main" id="{A2EC9668-B0B8-1E43-A082-6993134014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2784"/>
              <a:ext cx="1008" cy="240"/>
              <a:chOff x="816" y="1596"/>
              <a:chExt cx="1008" cy="240"/>
            </a:xfrm>
          </p:grpSpPr>
          <p:sp>
            <p:nvSpPr>
              <p:cNvPr id="16416" name="Rectangle 106">
                <a:extLst>
                  <a:ext uri="{FF2B5EF4-FFF2-40B4-BE49-F238E27FC236}">
                    <a16:creationId xmlns:a16="http://schemas.microsoft.com/office/drawing/2014/main" id="{30684704-291F-9191-176A-F73CC2A3CA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4" y="1596"/>
                <a:ext cx="432" cy="2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17" name="Line 107">
                <a:extLst>
                  <a:ext uri="{FF2B5EF4-FFF2-40B4-BE49-F238E27FC236}">
                    <a16:creationId xmlns:a16="http://schemas.microsoft.com/office/drawing/2014/main" id="{DA7AE364-8C4E-7FCD-CE84-F6E49CA5F3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1728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08" name="Group 108">
              <a:extLst>
                <a:ext uri="{FF2B5EF4-FFF2-40B4-BE49-F238E27FC236}">
                  <a16:creationId xmlns:a16="http://schemas.microsoft.com/office/drawing/2014/main" id="{0E2DA775-5BF7-5D0D-D024-4DD93C9A8F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6" y="2784"/>
              <a:ext cx="1008" cy="240"/>
              <a:chOff x="816" y="1596"/>
              <a:chExt cx="1008" cy="240"/>
            </a:xfrm>
          </p:grpSpPr>
          <p:sp>
            <p:nvSpPr>
              <p:cNvPr id="16414" name="Rectangle 109">
                <a:extLst>
                  <a:ext uri="{FF2B5EF4-FFF2-40B4-BE49-F238E27FC236}">
                    <a16:creationId xmlns:a16="http://schemas.microsoft.com/office/drawing/2014/main" id="{512486E3-A74D-C2BB-DD6A-16876C4C8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4" y="1596"/>
                <a:ext cx="432" cy="2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15" name="Line 110">
                <a:extLst>
                  <a:ext uri="{FF2B5EF4-FFF2-40B4-BE49-F238E27FC236}">
                    <a16:creationId xmlns:a16="http://schemas.microsoft.com/office/drawing/2014/main" id="{512951F0-E087-91CB-D87E-C1C7999BFC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1728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09" name="Group 111">
              <a:extLst>
                <a:ext uri="{FF2B5EF4-FFF2-40B4-BE49-F238E27FC236}">
                  <a16:creationId xmlns:a16="http://schemas.microsoft.com/office/drawing/2014/main" id="{B3D887E2-9107-8309-9877-EC5D47F506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2784"/>
              <a:ext cx="1008" cy="240"/>
              <a:chOff x="816" y="1596"/>
              <a:chExt cx="1008" cy="240"/>
            </a:xfrm>
          </p:grpSpPr>
          <p:sp>
            <p:nvSpPr>
              <p:cNvPr id="16412" name="Rectangle 112">
                <a:extLst>
                  <a:ext uri="{FF2B5EF4-FFF2-40B4-BE49-F238E27FC236}">
                    <a16:creationId xmlns:a16="http://schemas.microsoft.com/office/drawing/2014/main" id="{B301531A-EB4D-54F7-67A0-B3A014045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4" y="1596"/>
                <a:ext cx="432" cy="2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13" name="Line 113">
                <a:extLst>
                  <a:ext uri="{FF2B5EF4-FFF2-40B4-BE49-F238E27FC236}">
                    <a16:creationId xmlns:a16="http://schemas.microsoft.com/office/drawing/2014/main" id="{8B07D48A-577F-E737-B35A-E8D827966A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1728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10" name="Line 114">
              <a:extLst>
                <a:ext uri="{FF2B5EF4-FFF2-40B4-BE49-F238E27FC236}">
                  <a16:creationId xmlns:a16="http://schemas.microsoft.com/office/drawing/2014/main" id="{2A684007-851E-E38E-81F7-B48F371499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28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Line 115">
              <a:extLst>
                <a:ext uri="{FF2B5EF4-FFF2-40B4-BE49-F238E27FC236}">
                  <a16:creationId xmlns:a16="http://schemas.microsoft.com/office/drawing/2014/main" id="{2141E3A2-C11B-4403-ADBC-48055BB524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292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881" name="Group 131" descr="קצוות של הפולימר">
            <a:extLst>
              <a:ext uri="{FF2B5EF4-FFF2-40B4-BE49-F238E27FC236}">
                <a16:creationId xmlns:a16="http://schemas.microsoft.com/office/drawing/2014/main" id="{6FBECFA6-6CD8-B2A5-3395-71DFD8AD7AA6}"/>
              </a:ext>
            </a:extLst>
          </p:cNvPr>
          <p:cNvGrpSpPr>
            <a:grpSpLocks/>
          </p:cNvGrpSpPr>
          <p:nvPr/>
        </p:nvGrpSpPr>
        <p:grpSpPr bwMode="auto">
          <a:xfrm>
            <a:off x="-173831" y="2528886"/>
            <a:ext cx="9944100" cy="2324100"/>
            <a:chOff x="-96" y="1584"/>
            <a:chExt cx="6264" cy="1464"/>
          </a:xfrm>
        </p:grpSpPr>
        <p:sp>
          <p:nvSpPr>
            <p:cNvPr id="16395" name="Text Box 120">
              <a:extLst>
                <a:ext uri="{FF2B5EF4-FFF2-40B4-BE49-F238E27FC236}">
                  <a16:creationId xmlns:a16="http://schemas.microsoft.com/office/drawing/2014/main" id="{F2082C66-BEEB-F5C0-F520-8A69FA3E8F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6" y="1584"/>
              <a:ext cx="81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300">
                  <a:solidFill>
                    <a:srgbClr val="CC3300"/>
                  </a:solidFill>
                </a:rPr>
                <a:t>ClOC</a:t>
              </a:r>
            </a:p>
          </p:txBody>
        </p:sp>
        <p:sp>
          <p:nvSpPr>
            <p:cNvPr id="16396" name="Text Box 121">
              <a:extLst>
                <a:ext uri="{FF2B5EF4-FFF2-40B4-BE49-F238E27FC236}">
                  <a16:creationId xmlns:a16="http://schemas.microsoft.com/office/drawing/2014/main" id="{9279323E-0C1B-3A62-8797-C8E1E10953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" y="2769"/>
              <a:ext cx="81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 rtl="0">
                <a:spcBef>
                  <a:spcPct val="50000"/>
                </a:spcBef>
              </a:pPr>
              <a:r>
                <a:rPr lang="en-US" altLang="en-US" sz="2300" dirty="0" err="1">
                  <a:solidFill>
                    <a:srgbClr val="CC3300"/>
                  </a:solidFill>
                </a:rPr>
                <a:t>ClOC</a:t>
              </a:r>
              <a:endParaRPr lang="en-US" altLang="en-US" sz="2300" dirty="0">
                <a:solidFill>
                  <a:srgbClr val="CC3300"/>
                </a:solidFill>
              </a:endParaRPr>
            </a:p>
          </p:txBody>
        </p:sp>
        <p:sp>
          <p:nvSpPr>
            <p:cNvPr id="16397" name="Text Box 122">
              <a:extLst>
                <a:ext uri="{FF2B5EF4-FFF2-40B4-BE49-F238E27FC236}">
                  <a16:creationId xmlns:a16="http://schemas.microsoft.com/office/drawing/2014/main" id="{CC3FA6A7-0CF9-C1A9-9CF1-2BEC7E48CD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6" y="1909"/>
              <a:ext cx="81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300" dirty="0" err="1">
                  <a:solidFill>
                    <a:srgbClr val="CC3300"/>
                  </a:solidFill>
                </a:rPr>
                <a:t>COCl</a:t>
              </a:r>
              <a:endParaRPr lang="en-US" altLang="en-US" sz="2300" dirty="0">
                <a:solidFill>
                  <a:srgbClr val="CC3300"/>
                </a:solidFill>
              </a:endParaRPr>
            </a:p>
          </p:txBody>
        </p:sp>
        <p:sp>
          <p:nvSpPr>
            <p:cNvPr id="16398" name="Text Box 123">
              <a:extLst>
                <a:ext uri="{FF2B5EF4-FFF2-40B4-BE49-F238E27FC236}">
                  <a16:creationId xmlns:a16="http://schemas.microsoft.com/office/drawing/2014/main" id="{0443CC44-2F04-5D4C-7E84-4E949D7D18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9" y="2739"/>
              <a:ext cx="81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300" dirty="0" err="1">
                  <a:solidFill>
                    <a:srgbClr val="CC3300"/>
                  </a:solidFill>
                </a:rPr>
                <a:t>COCl</a:t>
              </a:r>
              <a:endParaRPr lang="en-US" altLang="en-US" sz="2300" dirty="0">
                <a:solidFill>
                  <a:srgbClr val="CC3300"/>
                </a:solidFill>
              </a:endParaRPr>
            </a:p>
          </p:txBody>
        </p:sp>
        <p:sp>
          <p:nvSpPr>
            <p:cNvPr id="16399" name="Text Box 124">
              <a:extLst>
                <a:ext uri="{FF2B5EF4-FFF2-40B4-BE49-F238E27FC236}">
                  <a16:creationId xmlns:a16="http://schemas.microsoft.com/office/drawing/2014/main" id="{F80A8041-A094-1629-E6A9-BB859474E8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400"/>
              <a:ext cx="81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300">
                  <a:solidFill>
                    <a:schemeClr val="accent1"/>
                  </a:solidFill>
                </a:rPr>
                <a:t>OH</a:t>
              </a:r>
            </a:p>
          </p:txBody>
        </p:sp>
        <p:sp>
          <p:nvSpPr>
            <p:cNvPr id="16400" name="Text Box 125">
              <a:extLst>
                <a:ext uri="{FF2B5EF4-FFF2-40B4-BE49-F238E27FC236}">
                  <a16:creationId xmlns:a16="http://schemas.microsoft.com/office/drawing/2014/main" id="{B77AA428-1372-200B-A180-81B9D9F34A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2" y="1584"/>
              <a:ext cx="81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300">
                  <a:solidFill>
                    <a:schemeClr val="accent1"/>
                  </a:solidFill>
                </a:rPr>
                <a:t>OH</a:t>
              </a:r>
            </a:p>
          </p:txBody>
        </p:sp>
        <p:sp>
          <p:nvSpPr>
            <p:cNvPr id="16401" name="Text Box 126">
              <a:extLst>
                <a:ext uri="{FF2B5EF4-FFF2-40B4-BE49-F238E27FC236}">
                  <a16:creationId xmlns:a16="http://schemas.microsoft.com/office/drawing/2014/main" id="{796DB750-B5C7-8FEB-AE2D-2CEBF30BE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00"/>
              <a:ext cx="81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300">
                  <a:solidFill>
                    <a:schemeClr val="accent1"/>
                  </a:solidFill>
                </a:rPr>
                <a:t>HO</a:t>
              </a:r>
            </a:p>
          </p:txBody>
        </p:sp>
        <p:sp>
          <p:nvSpPr>
            <p:cNvPr id="16402" name="Text Box 127">
              <a:extLst>
                <a:ext uri="{FF2B5EF4-FFF2-40B4-BE49-F238E27FC236}">
                  <a16:creationId xmlns:a16="http://schemas.microsoft.com/office/drawing/2014/main" id="{760EAE25-1101-783D-0D1C-6D98C7BF5E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1968"/>
              <a:ext cx="81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300">
                  <a:solidFill>
                    <a:schemeClr val="accent1"/>
                  </a:solidFill>
                </a:rPr>
                <a:t>HO</a:t>
              </a:r>
            </a:p>
          </p:txBody>
        </p:sp>
      </p:grpSp>
      <p:sp>
        <p:nvSpPr>
          <p:cNvPr id="164993" name="Text Box 129">
            <a:extLst>
              <a:ext uri="{FF2B5EF4-FFF2-40B4-BE49-F238E27FC236}">
                <a16:creationId xmlns:a16="http://schemas.microsoft.com/office/drawing/2014/main" id="{5BF4B907-4086-F332-EDE6-608CDC0A7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5486400"/>
            <a:ext cx="62293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/>
            <a:r>
              <a:rPr lang="he-IL" altLang="en-US" sz="2300">
                <a:solidFill>
                  <a:schemeClr val="tx1"/>
                </a:solidFill>
              </a:rPr>
              <a:t>כמה מול נתרן יגיבו על כל מול פולימר?</a:t>
            </a:r>
            <a:endParaRPr lang="en-US" altLang="en-US" sz="2300">
              <a:solidFill>
                <a:schemeClr val="tx1"/>
              </a:solidFill>
            </a:endParaRPr>
          </a:p>
        </p:txBody>
      </p:sp>
      <p:sp>
        <p:nvSpPr>
          <p:cNvPr id="164994" name="Text Box 130">
            <a:extLst>
              <a:ext uri="{FF2B5EF4-FFF2-40B4-BE49-F238E27FC236}">
                <a16:creationId xmlns:a16="http://schemas.microsoft.com/office/drawing/2014/main" id="{3A884A9B-7D5B-CA13-547C-CBC4ED302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725" y="6096000"/>
            <a:ext cx="61944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/>
            <a:r>
              <a:rPr lang="he-IL" altLang="en-US" sz="2300">
                <a:solidFill>
                  <a:schemeClr val="tx1"/>
                </a:solidFill>
              </a:rPr>
              <a:t>כמה מול מימן נוצר על כל מול פולימר?</a:t>
            </a:r>
            <a:endParaRPr lang="en-US" altLang="en-US" sz="23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133">
            <a:extLst>
              <a:ext uri="{FF2B5EF4-FFF2-40B4-BE49-F238E27FC236}">
                <a16:creationId xmlns:a16="http://schemas.microsoft.com/office/drawing/2014/main" id="{A76380D6-3280-385C-07C9-358D7CC99A4E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69900" y="304800"/>
            <a:ext cx="8121650" cy="79375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בממוצע על כל מול פולימר יש קבוצת </a:t>
            </a:r>
            <a:r>
              <a:rPr kumimoji="0" lang="he-IL" alt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הידרוקסיל</a:t>
            </a:r>
            <a:r>
              <a:rPr kumimoji="0" lang="he-IL" alt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 אחת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לכן על כל מול שרשרות נוצר חצי מול מימן</a:t>
            </a:r>
            <a:endParaRPr kumimoji="0" lang="en-US" altLang="en-US" sz="2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Guttman Yad-Brush" panose="02010401010101010101" pitchFamily="2" charset="-79"/>
            </a:endParaRPr>
          </a:p>
        </p:txBody>
      </p:sp>
      <p:sp>
        <p:nvSpPr>
          <p:cNvPr id="17410" name="Text Box 131">
            <a:extLst>
              <a:ext uri="{FF2B5EF4-FFF2-40B4-BE49-F238E27FC236}">
                <a16:creationId xmlns:a16="http://schemas.microsoft.com/office/drawing/2014/main" id="{0FBB7567-1DBC-42B2-CDAB-3B7D6359F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19200"/>
            <a:ext cx="769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en-US" altLang="en-US" sz="3200" dirty="0">
                <a:solidFill>
                  <a:srgbClr val="CC3300"/>
                </a:solidFill>
              </a:rPr>
              <a:t>Na</a:t>
            </a:r>
            <a:r>
              <a:rPr lang="en-US" altLang="en-US" sz="3200" baseline="-25000" dirty="0">
                <a:solidFill>
                  <a:srgbClr val="CC3300"/>
                </a:solidFill>
              </a:rPr>
              <a:t>(s)</a:t>
            </a:r>
            <a:r>
              <a:rPr lang="en-US" altLang="en-US" sz="3200" dirty="0">
                <a:solidFill>
                  <a:srgbClr val="CC3300"/>
                </a:solidFill>
              </a:rPr>
              <a:t>+ ROH</a:t>
            </a:r>
            <a:r>
              <a:rPr lang="en-US" altLang="en-US" sz="3200" baseline="-25000" dirty="0">
                <a:solidFill>
                  <a:srgbClr val="CC3300"/>
                </a:solidFill>
              </a:rPr>
              <a:t>(l)</a:t>
            </a:r>
            <a:r>
              <a:rPr lang="en-US" altLang="en-US" sz="3200" dirty="0">
                <a:solidFill>
                  <a:srgbClr val="CC3300"/>
                </a:solidFill>
              </a:rPr>
              <a:t> </a:t>
            </a:r>
            <a:r>
              <a:rPr lang="en-US" altLang="en-US" sz="3200" dirty="0">
                <a:solidFill>
                  <a:srgbClr val="CC33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3200" dirty="0">
                <a:solidFill>
                  <a:srgbClr val="CC3300"/>
                </a:solidFill>
              </a:rPr>
              <a:t> Na</a:t>
            </a:r>
            <a:r>
              <a:rPr lang="en-US" altLang="en-US" sz="3200" baseline="30000" dirty="0">
                <a:solidFill>
                  <a:srgbClr val="CC3300"/>
                </a:solidFill>
              </a:rPr>
              <a:t>+</a:t>
            </a:r>
            <a:r>
              <a:rPr lang="en-US" altLang="en-US" sz="3200" baseline="-25000" dirty="0">
                <a:solidFill>
                  <a:srgbClr val="CC3300"/>
                </a:solidFill>
              </a:rPr>
              <a:t>(</a:t>
            </a:r>
            <a:r>
              <a:rPr lang="en-US" altLang="en-US" sz="3200" baseline="-25000" dirty="0" err="1">
                <a:solidFill>
                  <a:srgbClr val="CC3300"/>
                </a:solidFill>
              </a:rPr>
              <a:t>alc</a:t>
            </a:r>
            <a:r>
              <a:rPr lang="en-US" altLang="en-US" sz="3200" baseline="-25000" dirty="0">
                <a:solidFill>
                  <a:srgbClr val="CC3300"/>
                </a:solidFill>
              </a:rPr>
              <a:t>)</a:t>
            </a:r>
            <a:r>
              <a:rPr lang="en-US" altLang="en-US" sz="3200" dirty="0">
                <a:solidFill>
                  <a:srgbClr val="CC3300"/>
                </a:solidFill>
              </a:rPr>
              <a:t>+1/2 H</a:t>
            </a:r>
            <a:r>
              <a:rPr lang="en-US" altLang="en-US" sz="3200" baseline="-25000" dirty="0">
                <a:solidFill>
                  <a:srgbClr val="CC3300"/>
                </a:solidFill>
              </a:rPr>
              <a:t>2(g)</a:t>
            </a:r>
            <a:r>
              <a:rPr lang="en-US" altLang="en-US" sz="3200" dirty="0">
                <a:solidFill>
                  <a:srgbClr val="CC3300"/>
                </a:solidFill>
              </a:rPr>
              <a:t>+ RO</a:t>
            </a:r>
            <a:r>
              <a:rPr lang="en-US" altLang="en-US" sz="3200" baseline="30000" dirty="0">
                <a:solidFill>
                  <a:srgbClr val="CC3300"/>
                </a:solidFill>
              </a:rPr>
              <a:t>-</a:t>
            </a:r>
            <a:r>
              <a:rPr lang="en-US" altLang="en-US" sz="3200" baseline="-25000" dirty="0">
                <a:solidFill>
                  <a:srgbClr val="CC3300"/>
                </a:solidFill>
              </a:rPr>
              <a:t>(</a:t>
            </a:r>
            <a:r>
              <a:rPr lang="en-US" altLang="en-US" sz="3200" baseline="-25000" dirty="0" err="1">
                <a:solidFill>
                  <a:srgbClr val="CC3300"/>
                </a:solidFill>
              </a:rPr>
              <a:t>alc</a:t>
            </a:r>
            <a:r>
              <a:rPr lang="en-US" altLang="en-US" sz="3200" baseline="-25000" dirty="0">
                <a:solidFill>
                  <a:srgbClr val="CC3300"/>
                </a:solidFill>
              </a:rPr>
              <a:t>)</a:t>
            </a:r>
            <a:endParaRPr lang="en-US" altLang="en-US" sz="3200" b="0" dirty="0">
              <a:solidFill>
                <a:schemeClr val="tx1"/>
              </a:solidFill>
            </a:endParaRPr>
          </a:p>
        </p:txBody>
      </p:sp>
      <p:sp>
        <p:nvSpPr>
          <p:cNvPr id="167044" name="Text Box 132">
            <a:extLst>
              <a:ext uri="{FF2B5EF4-FFF2-40B4-BE49-F238E27FC236}">
                <a16:creationId xmlns:a16="http://schemas.microsoft.com/office/drawing/2014/main" id="{A30C770D-70C2-80E1-0AA6-C5C96EED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983163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en-US" altLang="en-US" sz="3200">
                <a:solidFill>
                  <a:srgbClr val="CC3300"/>
                </a:solidFill>
              </a:rPr>
              <a:t>Na</a:t>
            </a:r>
            <a:r>
              <a:rPr lang="en-US" altLang="en-US" sz="3200" baseline="-25000">
                <a:solidFill>
                  <a:srgbClr val="CC3300"/>
                </a:solidFill>
              </a:rPr>
              <a:t>(s)</a:t>
            </a:r>
            <a:r>
              <a:rPr lang="en-US" altLang="en-US" sz="3200">
                <a:solidFill>
                  <a:srgbClr val="CC3300"/>
                </a:solidFill>
              </a:rPr>
              <a:t>+ RCOOH</a:t>
            </a:r>
            <a:r>
              <a:rPr lang="en-US" altLang="en-US" sz="3200" baseline="-25000">
                <a:solidFill>
                  <a:srgbClr val="CC3300"/>
                </a:solidFill>
              </a:rPr>
              <a:t>(l)</a:t>
            </a:r>
            <a:r>
              <a:rPr lang="en-US" altLang="en-US" sz="3200">
                <a:solidFill>
                  <a:srgbClr val="CC3300"/>
                </a:solidFill>
              </a:rPr>
              <a:t> </a:t>
            </a:r>
            <a:r>
              <a:rPr lang="en-US" altLang="en-US" sz="3200">
                <a:solidFill>
                  <a:srgbClr val="CC33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3200">
                <a:solidFill>
                  <a:srgbClr val="CC3300"/>
                </a:solidFill>
              </a:rPr>
              <a:t> Na</a:t>
            </a:r>
            <a:r>
              <a:rPr lang="en-US" altLang="en-US" sz="3200" baseline="30000">
                <a:solidFill>
                  <a:srgbClr val="CC3300"/>
                </a:solidFill>
              </a:rPr>
              <a:t>+</a:t>
            </a:r>
            <a:r>
              <a:rPr lang="en-US" altLang="en-US" sz="3200" baseline="-25000">
                <a:solidFill>
                  <a:srgbClr val="CC3300"/>
                </a:solidFill>
              </a:rPr>
              <a:t>(alc)</a:t>
            </a:r>
            <a:r>
              <a:rPr lang="en-US" altLang="en-US" sz="3200">
                <a:solidFill>
                  <a:srgbClr val="CC3300"/>
                </a:solidFill>
              </a:rPr>
              <a:t>+1/2 H</a:t>
            </a:r>
            <a:r>
              <a:rPr lang="en-US" altLang="en-US" sz="3200" baseline="-25000">
                <a:solidFill>
                  <a:srgbClr val="CC3300"/>
                </a:solidFill>
              </a:rPr>
              <a:t>2(g)</a:t>
            </a:r>
            <a:r>
              <a:rPr lang="en-US" altLang="en-US" sz="3200">
                <a:solidFill>
                  <a:srgbClr val="CC3300"/>
                </a:solidFill>
              </a:rPr>
              <a:t>+ RCOO</a:t>
            </a:r>
            <a:r>
              <a:rPr lang="en-US" altLang="en-US" sz="3200" baseline="30000">
                <a:solidFill>
                  <a:srgbClr val="CC3300"/>
                </a:solidFill>
              </a:rPr>
              <a:t>-</a:t>
            </a:r>
            <a:r>
              <a:rPr lang="en-US" altLang="en-US" sz="3200" baseline="-25000">
                <a:solidFill>
                  <a:srgbClr val="CC3300"/>
                </a:solidFill>
              </a:rPr>
              <a:t>(alc)</a:t>
            </a:r>
            <a:endParaRPr lang="en-US" altLang="en-US" sz="3200" b="0">
              <a:solidFill>
                <a:schemeClr val="tx1"/>
              </a:solidFill>
            </a:endParaRPr>
          </a:p>
        </p:txBody>
      </p:sp>
      <p:sp>
        <p:nvSpPr>
          <p:cNvPr id="167046" name="Text Box 134">
            <a:extLst>
              <a:ext uri="{FF2B5EF4-FFF2-40B4-BE49-F238E27FC236}">
                <a16:creationId xmlns:a16="http://schemas.microsoft.com/office/drawing/2014/main" id="{0B393390-1341-B246-73AE-5CC41189AF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1275" y="2057400"/>
            <a:ext cx="88709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/>
            <a:r>
              <a:rPr lang="he-IL" altLang="en-US" sz="2300">
                <a:solidFill>
                  <a:schemeClr val="tx1"/>
                </a:solidFill>
              </a:rPr>
              <a:t>מי הן קבוצות הקצה בפולימר הבא (הנח שנוצר מ- </a:t>
            </a:r>
            <a:r>
              <a:rPr lang="en-US" altLang="en-US" sz="2300">
                <a:solidFill>
                  <a:schemeClr val="tx1"/>
                </a:solidFill>
              </a:rPr>
              <a:t>(COOH</a:t>
            </a:r>
            <a:r>
              <a:rPr lang="he-IL" altLang="en-US" sz="2300">
                <a:solidFill>
                  <a:schemeClr val="tx1"/>
                </a:solidFill>
              </a:rPr>
              <a:t>?</a:t>
            </a:r>
            <a:endParaRPr lang="en-US" altLang="en-US" sz="2300">
              <a:solidFill>
                <a:schemeClr val="tx1"/>
              </a:solidFill>
            </a:endParaRPr>
          </a:p>
        </p:txBody>
      </p:sp>
      <p:grpSp>
        <p:nvGrpSpPr>
          <p:cNvPr id="2" name="Group 149">
            <a:extLst>
              <a:ext uri="{FF2B5EF4-FFF2-40B4-BE49-F238E27FC236}">
                <a16:creationId xmlns:a16="http://schemas.microsoft.com/office/drawing/2014/main" id="{6927D113-2163-FB0A-21BC-C446C0081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667000"/>
            <a:ext cx="7658100" cy="2347913"/>
            <a:chOff x="480" y="2169"/>
            <a:chExt cx="4824" cy="1479"/>
          </a:xfrm>
        </p:grpSpPr>
        <p:sp>
          <p:nvSpPr>
            <p:cNvPr id="17416" name="Text Box 137">
              <a:extLst>
                <a:ext uri="{FF2B5EF4-FFF2-40B4-BE49-F238E27FC236}">
                  <a16:creationId xmlns:a16="http://schemas.microsoft.com/office/drawing/2014/main" id="{9C0F24FB-D2A0-2583-79D2-E781BE2E8D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169"/>
              <a:ext cx="81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300">
                  <a:solidFill>
                    <a:srgbClr val="CC3300"/>
                  </a:solidFill>
                </a:rPr>
                <a:t>HOOC</a:t>
              </a:r>
            </a:p>
          </p:txBody>
        </p:sp>
        <p:sp>
          <p:nvSpPr>
            <p:cNvPr id="17417" name="Text Box 138">
              <a:extLst>
                <a:ext uri="{FF2B5EF4-FFF2-40B4-BE49-F238E27FC236}">
                  <a16:creationId xmlns:a16="http://schemas.microsoft.com/office/drawing/2014/main" id="{5A21BB37-95AC-73E5-F035-BE5EEC1DFF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369"/>
              <a:ext cx="81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 rtl="0">
                <a:spcBef>
                  <a:spcPct val="50000"/>
                </a:spcBef>
              </a:pPr>
              <a:r>
                <a:rPr lang="en-US" altLang="en-US" sz="2300">
                  <a:solidFill>
                    <a:srgbClr val="CC3300"/>
                  </a:solidFill>
                </a:rPr>
                <a:t>HOOC</a:t>
              </a:r>
            </a:p>
          </p:txBody>
        </p:sp>
        <p:sp>
          <p:nvSpPr>
            <p:cNvPr id="17418" name="Text Box 139">
              <a:extLst>
                <a:ext uri="{FF2B5EF4-FFF2-40B4-BE49-F238E27FC236}">
                  <a16:creationId xmlns:a16="http://schemas.microsoft.com/office/drawing/2014/main" id="{2567CEC3-8BCB-75D5-48AD-0940821772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2553"/>
              <a:ext cx="81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300">
                  <a:solidFill>
                    <a:srgbClr val="CC3300"/>
                  </a:solidFill>
                </a:rPr>
                <a:t>COOH</a:t>
              </a:r>
            </a:p>
          </p:txBody>
        </p:sp>
        <p:sp>
          <p:nvSpPr>
            <p:cNvPr id="17419" name="Text Box 140">
              <a:extLst>
                <a:ext uri="{FF2B5EF4-FFF2-40B4-BE49-F238E27FC236}">
                  <a16:creationId xmlns:a16="http://schemas.microsoft.com/office/drawing/2014/main" id="{6917E5AE-A68D-BC2F-9919-8AA91D1BC6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3360"/>
              <a:ext cx="81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300">
                  <a:solidFill>
                    <a:srgbClr val="CC3300"/>
                  </a:solidFill>
                </a:rPr>
                <a:t>COOH</a:t>
              </a:r>
            </a:p>
          </p:txBody>
        </p:sp>
        <p:sp>
          <p:nvSpPr>
            <p:cNvPr id="17420" name="Text Box 141">
              <a:extLst>
                <a:ext uri="{FF2B5EF4-FFF2-40B4-BE49-F238E27FC236}">
                  <a16:creationId xmlns:a16="http://schemas.microsoft.com/office/drawing/2014/main" id="{AA56309F-9651-A7AF-CEA1-FBFB6271DD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2976"/>
              <a:ext cx="81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300">
                  <a:solidFill>
                    <a:schemeClr val="accent1"/>
                  </a:solidFill>
                </a:rPr>
                <a:t>OH</a:t>
              </a:r>
            </a:p>
          </p:txBody>
        </p:sp>
        <p:sp>
          <p:nvSpPr>
            <p:cNvPr id="17421" name="Text Box 142">
              <a:extLst>
                <a:ext uri="{FF2B5EF4-FFF2-40B4-BE49-F238E27FC236}">
                  <a16:creationId xmlns:a16="http://schemas.microsoft.com/office/drawing/2014/main" id="{D7BDADC9-2D11-965B-2B93-AEBD81AE43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8" y="2169"/>
              <a:ext cx="81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300">
                  <a:solidFill>
                    <a:schemeClr val="accent1"/>
                  </a:solidFill>
                </a:rPr>
                <a:t>OH</a:t>
              </a:r>
            </a:p>
          </p:txBody>
        </p:sp>
        <p:sp>
          <p:nvSpPr>
            <p:cNvPr id="17422" name="Text Box 143">
              <a:extLst>
                <a:ext uri="{FF2B5EF4-FFF2-40B4-BE49-F238E27FC236}">
                  <a16:creationId xmlns:a16="http://schemas.microsoft.com/office/drawing/2014/main" id="{9019D9AD-06FA-F4F6-CA39-014A09F373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985"/>
              <a:ext cx="81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300">
                  <a:solidFill>
                    <a:schemeClr val="accent1"/>
                  </a:solidFill>
                </a:rPr>
                <a:t>HO</a:t>
              </a:r>
            </a:p>
          </p:txBody>
        </p:sp>
        <p:sp>
          <p:nvSpPr>
            <p:cNvPr id="17423" name="Text Box 144">
              <a:extLst>
                <a:ext uri="{FF2B5EF4-FFF2-40B4-BE49-F238E27FC236}">
                  <a16:creationId xmlns:a16="http://schemas.microsoft.com/office/drawing/2014/main" id="{E9ED77CB-C179-777F-CBA4-FDF0656821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2553"/>
              <a:ext cx="81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300">
                  <a:solidFill>
                    <a:schemeClr val="accent1"/>
                  </a:solidFill>
                </a:rPr>
                <a:t>HO</a:t>
              </a:r>
            </a:p>
          </p:txBody>
        </p:sp>
        <p:sp>
          <p:nvSpPr>
            <p:cNvPr id="17424" name="Line 145">
              <a:extLst>
                <a:ext uri="{FF2B5EF4-FFF2-40B4-BE49-F238E27FC236}">
                  <a16:creationId xmlns:a16="http://schemas.microsoft.com/office/drawing/2014/main" id="{CA06C819-0FB7-5429-4328-A5F1042992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304"/>
              <a:ext cx="3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Line 146">
              <a:extLst>
                <a:ext uri="{FF2B5EF4-FFF2-40B4-BE49-F238E27FC236}">
                  <a16:creationId xmlns:a16="http://schemas.microsoft.com/office/drawing/2014/main" id="{4112DCF5-6C66-CF5C-DBE3-4CF1C2D075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688"/>
              <a:ext cx="3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Line 147">
              <a:extLst>
                <a:ext uri="{FF2B5EF4-FFF2-40B4-BE49-F238E27FC236}">
                  <a16:creationId xmlns:a16="http://schemas.microsoft.com/office/drawing/2014/main" id="{C48AC94A-92F3-04A9-FD26-1CCEDFECD3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120"/>
              <a:ext cx="3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Line 148">
              <a:extLst>
                <a:ext uri="{FF2B5EF4-FFF2-40B4-BE49-F238E27FC236}">
                  <a16:creationId xmlns:a16="http://schemas.microsoft.com/office/drawing/2014/main" id="{753CE6D1-B1DD-0362-5F8F-BF1F9CE9EC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504"/>
              <a:ext cx="3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7062" name="Text Box 150">
            <a:extLst>
              <a:ext uri="{FF2B5EF4-FFF2-40B4-BE49-F238E27FC236}">
                <a16:creationId xmlns:a16="http://schemas.microsoft.com/office/drawing/2014/main" id="{BE964645-62B3-229C-5039-04E4EB86F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5759450"/>
            <a:ext cx="89630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/>
            <a:r>
              <a:rPr lang="he-IL" altLang="en-US" sz="2300">
                <a:solidFill>
                  <a:schemeClr val="tx1"/>
                </a:solidFill>
              </a:rPr>
              <a:t>בממוצע על כל מול פולימר יש קבוצת הידרוקסיל אחת </a:t>
            </a:r>
            <a:br>
              <a:rPr lang="en-US" altLang="en-US" sz="2300">
                <a:solidFill>
                  <a:schemeClr val="tx1"/>
                </a:solidFill>
              </a:rPr>
            </a:br>
            <a:r>
              <a:rPr lang="he-IL" altLang="en-US" sz="2300">
                <a:solidFill>
                  <a:schemeClr val="tx1"/>
                </a:solidFill>
              </a:rPr>
              <a:t>וקבוצה קרבוקסילית לכן על כל מול שרשרות נוצר מול מימן</a:t>
            </a:r>
            <a:endParaRPr lang="en-US" altLang="en-US" sz="23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1">
            <a:extLst>
              <a:ext uri="{FF2B5EF4-FFF2-40B4-BE49-F238E27FC236}">
                <a16:creationId xmlns:a16="http://schemas.microsoft.com/office/drawing/2014/main" id="{1E47E77E-7770-923C-E0B3-809312FBBA54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792163" y="304800"/>
            <a:ext cx="7961313" cy="1144588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נתונים </a:t>
            </a:r>
            <a:r>
              <a:rPr kumimoji="0" lang="he-IL" alt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המונומרים</a:t>
            </a:r>
            <a:r>
              <a:rPr kumimoji="0" lang="he-IL" alt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 הבאים:</a:t>
            </a:r>
            <a:b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</a:br>
            <a:r>
              <a:rPr kumimoji="0" lang="he-IL" alt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רשום את היחידה החוזרת של כל אחד </a:t>
            </a:r>
            <a:r>
              <a:rPr kumimoji="0" lang="he-IL" alt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מהפוליאסטרים</a:t>
            </a:r>
            <a:r>
              <a:rPr kumimoji="0" lang="he-IL" alt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שמתקבלים.</a:t>
            </a:r>
            <a:endParaRPr kumimoji="0" lang="en-US" altLang="en-US" sz="2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Guttman Yad-Brush" panose="02010401010101010101" pitchFamily="2" charset="-79"/>
            </a:endParaRPr>
          </a:p>
        </p:txBody>
      </p:sp>
      <p:sp>
        <p:nvSpPr>
          <p:cNvPr id="18434" name="Rectangle 14">
            <a:extLst>
              <a:ext uri="{FF2B5EF4-FFF2-40B4-BE49-F238E27FC236}">
                <a16:creationId xmlns:a16="http://schemas.microsoft.com/office/drawing/2014/main" id="{9FF959E3-2C6A-9C99-3AD0-B13CBEDE9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525" y="1676400"/>
            <a:ext cx="546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 eaLnBrk="1" hangingPunct="1"/>
            <a:r>
              <a:rPr lang="en-US" altLang="en-US" sz="2400">
                <a:solidFill>
                  <a:srgbClr val="CC3300"/>
                </a:solidFill>
              </a:rPr>
              <a:t>HOOC</a:t>
            </a:r>
            <a:r>
              <a:rPr lang="en-US" altLang="en-US" sz="2400">
                <a:solidFill>
                  <a:schemeClr val="tx1"/>
                </a:solidFill>
              </a:rPr>
              <a:t>-CH</a:t>
            </a:r>
            <a:r>
              <a:rPr lang="en-US" altLang="en-US" sz="2400" baseline="-25000">
                <a:solidFill>
                  <a:schemeClr val="tx1"/>
                </a:solidFill>
              </a:rPr>
              <a:t>2</a:t>
            </a:r>
            <a:r>
              <a:rPr lang="en-US" altLang="en-US" sz="2400">
                <a:solidFill>
                  <a:schemeClr val="tx1"/>
                </a:solidFill>
              </a:rPr>
              <a:t>-CH</a:t>
            </a:r>
            <a:r>
              <a:rPr lang="en-US" altLang="en-US" sz="2400" baseline="-25000">
                <a:solidFill>
                  <a:schemeClr val="tx1"/>
                </a:solidFill>
              </a:rPr>
              <a:t>2 </a:t>
            </a:r>
            <a:r>
              <a:rPr lang="en-US" altLang="en-US" sz="2400">
                <a:solidFill>
                  <a:schemeClr val="tx1"/>
                </a:solidFill>
              </a:rPr>
              <a:t>-</a:t>
            </a:r>
            <a:r>
              <a:rPr lang="en-US" altLang="en-US" sz="2400" baseline="-250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</a:rPr>
              <a:t>2 </a:t>
            </a:r>
            <a:r>
              <a:rPr lang="en-US" altLang="en-US" sz="2400">
                <a:solidFill>
                  <a:schemeClr val="tx1"/>
                </a:solidFill>
              </a:rPr>
              <a:t>- CH</a:t>
            </a:r>
            <a:r>
              <a:rPr lang="en-US" altLang="en-US" sz="2400" baseline="-25000">
                <a:solidFill>
                  <a:schemeClr val="tx1"/>
                </a:solidFill>
              </a:rPr>
              <a:t>2</a:t>
            </a:r>
            <a:r>
              <a:rPr lang="en-US" altLang="en-US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rgbClr val="CC3300"/>
                </a:solidFill>
              </a:rPr>
              <a:t>COOH</a:t>
            </a:r>
            <a:r>
              <a:rPr lang="en-US" altLang="en-US" sz="2400">
                <a:solidFill>
                  <a:schemeClr val="tx1"/>
                </a:solidFill>
              </a:rPr>
              <a:t> : A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18436" name="Rectangle 132">
            <a:extLst>
              <a:ext uri="{FF2B5EF4-FFF2-40B4-BE49-F238E27FC236}">
                <a16:creationId xmlns:a16="http://schemas.microsoft.com/office/drawing/2014/main" id="{B535735E-BE95-BE7E-6F34-BDB7BC902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" y="2209800"/>
            <a:ext cx="316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 eaLnBrk="1" hangingPunct="1"/>
            <a:r>
              <a:rPr lang="en-US" altLang="en-US" sz="2400">
                <a:solidFill>
                  <a:schemeClr val="accent2"/>
                </a:solidFill>
              </a:rPr>
              <a:t>HO</a:t>
            </a:r>
            <a:r>
              <a:rPr lang="en-US" altLang="en-US" sz="2400">
                <a:solidFill>
                  <a:schemeClr val="tx1"/>
                </a:solidFill>
              </a:rPr>
              <a:t>-CH</a:t>
            </a:r>
            <a:r>
              <a:rPr lang="en-US" altLang="en-US" sz="2400" baseline="-25000">
                <a:solidFill>
                  <a:schemeClr val="tx1"/>
                </a:solidFill>
              </a:rPr>
              <a:t>2 </a:t>
            </a:r>
            <a:r>
              <a:rPr lang="en-US" altLang="en-US" sz="2400">
                <a:solidFill>
                  <a:schemeClr val="tx1"/>
                </a:solidFill>
              </a:rPr>
              <a:t>-</a:t>
            </a:r>
            <a:r>
              <a:rPr lang="en-US" altLang="en-US" sz="2400" baseline="-250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</a:rPr>
              <a:t>2 </a:t>
            </a:r>
            <a:r>
              <a:rPr lang="en-US" altLang="en-US" sz="2400">
                <a:solidFill>
                  <a:schemeClr val="tx1"/>
                </a:solidFill>
              </a:rPr>
              <a:t>-</a:t>
            </a:r>
            <a:r>
              <a:rPr lang="en-US" altLang="en-US" sz="2400">
                <a:solidFill>
                  <a:schemeClr val="accent2"/>
                </a:solidFill>
              </a:rPr>
              <a:t>OH</a:t>
            </a:r>
            <a:r>
              <a:rPr lang="en-US" altLang="en-US" sz="2400">
                <a:solidFill>
                  <a:schemeClr val="tx1"/>
                </a:solidFill>
              </a:rPr>
              <a:t> : B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18437" name="Rectangle 133">
            <a:extLst>
              <a:ext uri="{FF2B5EF4-FFF2-40B4-BE49-F238E27FC236}">
                <a16:creationId xmlns:a16="http://schemas.microsoft.com/office/drawing/2014/main" id="{BC10D275-6DCE-27FD-5647-DCCCEA75D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438" y="2514600"/>
            <a:ext cx="512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 eaLnBrk="1" hangingPunct="1"/>
            <a:r>
              <a:rPr lang="en-US" altLang="en-US" sz="2400" dirty="0">
                <a:solidFill>
                  <a:srgbClr val="CC3300"/>
                </a:solidFill>
              </a:rPr>
              <a:t>ClOC</a:t>
            </a:r>
            <a:r>
              <a:rPr lang="en-US" altLang="en-US" sz="2400" dirty="0">
                <a:solidFill>
                  <a:schemeClr val="tx1"/>
                </a:solidFill>
              </a:rPr>
              <a:t>-CH</a:t>
            </a:r>
            <a:r>
              <a:rPr lang="en-US" altLang="en-US" sz="2400" baseline="-25000" dirty="0">
                <a:solidFill>
                  <a:schemeClr val="tx1"/>
                </a:solidFill>
              </a:rPr>
              <a:t>2</a:t>
            </a:r>
            <a:r>
              <a:rPr lang="en-US" altLang="en-US" sz="2400" dirty="0">
                <a:solidFill>
                  <a:schemeClr val="tx1"/>
                </a:solidFill>
              </a:rPr>
              <a:t>-CH</a:t>
            </a:r>
            <a:r>
              <a:rPr lang="en-US" altLang="en-US" sz="2400" baseline="-25000" dirty="0">
                <a:solidFill>
                  <a:schemeClr val="tx1"/>
                </a:solidFill>
              </a:rPr>
              <a:t>2 </a:t>
            </a:r>
            <a:r>
              <a:rPr lang="en-US" altLang="en-US" sz="2400" dirty="0">
                <a:solidFill>
                  <a:schemeClr val="tx1"/>
                </a:solidFill>
              </a:rPr>
              <a:t>-</a:t>
            </a:r>
            <a:r>
              <a:rPr lang="en-US" altLang="en-US" sz="2400" baseline="-25000" dirty="0">
                <a:solidFill>
                  <a:schemeClr val="tx1"/>
                </a:solidFill>
              </a:rPr>
              <a:t> </a:t>
            </a:r>
            <a:r>
              <a:rPr lang="en-US" altLang="en-US" sz="2400" dirty="0">
                <a:solidFill>
                  <a:schemeClr val="tx1"/>
                </a:solidFill>
              </a:rPr>
              <a:t>CH</a:t>
            </a:r>
            <a:r>
              <a:rPr lang="en-US" altLang="en-US" sz="2400" baseline="-25000" dirty="0">
                <a:solidFill>
                  <a:schemeClr val="tx1"/>
                </a:solidFill>
              </a:rPr>
              <a:t>2 </a:t>
            </a:r>
            <a:r>
              <a:rPr lang="en-US" altLang="en-US" sz="2400" dirty="0">
                <a:solidFill>
                  <a:schemeClr val="tx1"/>
                </a:solidFill>
              </a:rPr>
              <a:t>- CH</a:t>
            </a:r>
            <a:r>
              <a:rPr lang="en-US" altLang="en-US" sz="2400" baseline="-25000" dirty="0">
                <a:solidFill>
                  <a:schemeClr val="tx1"/>
                </a:solidFill>
              </a:rPr>
              <a:t>2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rgbClr val="CC3300"/>
                </a:solidFill>
              </a:rPr>
              <a:t>COCl</a:t>
            </a:r>
            <a:r>
              <a:rPr lang="en-US" altLang="en-US" sz="2400" dirty="0">
                <a:solidFill>
                  <a:schemeClr val="tx1"/>
                </a:solidFill>
              </a:rPr>
              <a:t> : C</a:t>
            </a:r>
            <a:endParaRPr lang="en-US" altLang="en-US" sz="2400" dirty="0">
              <a:solidFill>
                <a:schemeClr val="accent2"/>
              </a:solidFill>
            </a:endParaRPr>
          </a:p>
        </p:txBody>
      </p:sp>
      <p:sp>
        <p:nvSpPr>
          <p:cNvPr id="18438" name="Rectangle 134">
            <a:extLst>
              <a:ext uri="{FF2B5EF4-FFF2-40B4-BE49-F238E27FC236}">
                <a16:creationId xmlns:a16="http://schemas.microsoft.com/office/drawing/2014/main" id="{51E94E47-DDC0-876C-7513-B121E85B0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3187700"/>
            <a:ext cx="484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 eaLnBrk="1" hangingPunct="1"/>
            <a:r>
              <a:rPr lang="en-US" altLang="en-US" sz="2400">
                <a:solidFill>
                  <a:srgbClr val="CC3300"/>
                </a:solidFill>
              </a:rPr>
              <a:t>ClOC</a:t>
            </a:r>
            <a:r>
              <a:rPr lang="en-US" altLang="en-US" sz="2400">
                <a:solidFill>
                  <a:schemeClr val="tx1"/>
                </a:solidFill>
              </a:rPr>
              <a:t>-CH</a:t>
            </a:r>
            <a:r>
              <a:rPr lang="en-US" altLang="en-US" sz="2400" baseline="-25000">
                <a:solidFill>
                  <a:schemeClr val="tx1"/>
                </a:solidFill>
              </a:rPr>
              <a:t>2</a:t>
            </a:r>
            <a:r>
              <a:rPr lang="en-US" altLang="en-US" sz="2400">
                <a:solidFill>
                  <a:schemeClr val="tx1"/>
                </a:solidFill>
              </a:rPr>
              <a:t>-CH</a:t>
            </a:r>
            <a:r>
              <a:rPr lang="en-US" altLang="en-US" sz="2400" baseline="-25000">
                <a:solidFill>
                  <a:schemeClr val="tx1"/>
                </a:solidFill>
              </a:rPr>
              <a:t>2 </a:t>
            </a:r>
            <a:r>
              <a:rPr lang="en-US" altLang="en-US" sz="2400">
                <a:solidFill>
                  <a:schemeClr val="tx1"/>
                </a:solidFill>
              </a:rPr>
              <a:t>-</a:t>
            </a:r>
            <a:r>
              <a:rPr lang="en-US" altLang="en-US" sz="2400" baseline="-250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</a:rPr>
              <a:t>2 </a:t>
            </a:r>
            <a:r>
              <a:rPr lang="en-US" altLang="en-US" sz="2400">
                <a:solidFill>
                  <a:schemeClr val="tx1"/>
                </a:solidFill>
              </a:rPr>
              <a:t>- CH</a:t>
            </a:r>
            <a:r>
              <a:rPr lang="en-US" altLang="en-US" sz="2400" baseline="-25000">
                <a:solidFill>
                  <a:schemeClr val="tx1"/>
                </a:solidFill>
              </a:rPr>
              <a:t>2</a:t>
            </a:r>
            <a:r>
              <a:rPr lang="en-US" altLang="en-US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accent2"/>
                </a:solidFill>
              </a:rPr>
              <a:t>OH</a:t>
            </a:r>
            <a:r>
              <a:rPr lang="en-US" altLang="en-US" sz="2400">
                <a:solidFill>
                  <a:schemeClr val="tx1"/>
                </a:solidFill>
              </a:rPr>
              <a:t> : D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grpSp>
        <p:nvGrpSpPr>
          <p:cNvPr id="2" name="Group 143">
            <a:extLst>
              <a:ext uri="{FF2B5EF4-FFF2-40B4-BE49-F238E27FC236}">
                <a16:creationId xmlns:a16="http://schemas.microsoft.com/office/drawing/2014/main" id="{ABE8AFD5-72D2-CE29-486A-DADA9BB45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76263" y="3962400"/>
            <a:ext cx="1847850" cy="1066800"/>
            <a:chOff x="372" y="2160"/>
            <a:chExt cx="1164" cy="672"/>
          </a:xfrm>
        </p:grpSpPr>
        <p:sp>
          <p:nvSpPr>
            <p:cNvPr id="18445" name="Rectangle 135">
              <a:extLst>
                <a:ext uri="{FF2B5EF4-FFF2-40B4-BE49-F238E27FC236}">
                  <a16:creationId xmlns:a16="http://schemas.microsoft.com/office/drawing/2014/main" id="{C3DA0AE2-C7EC-9DAC-E26C-57AD53E7C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160"/>
              <a:ext cx="4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 eaLnBrk="1" hangingPunct="1"/>
              <a:r>
                <a:rPr lang="en-US" altLang="en-US" sz="2400">
                  <a:solidFill>
                    <a:schemeClr val="tx1"/>
                  </a:solidFill>
                </a:rPr>
                <a:t>A+B</a:t>
              </a:r>
            </a:p>
          </p:txBody>
        </p:sp>
        <p:sp>
          <p:nvSpPr>
            <p:cNvPr id="18446" name="Rectangle 136">
              <a:extLst>
                <a:ext uri="{FF2B5EF4-FFF2-40B4-BE49-F238E27FC236}">
                  <a16:creationId xmlns:a16="http://schemas.microsoft.com/office/drawing/2014/main" id="{AACF8022-4D29-8363-B9C7-4E9AFFD2A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" y="2544"/>
              <a:ext cx="4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 eaLnBrk="1" hangingPunct="1"/>
              <a:r>
                <a:rPr lang="en-US" altLang="en-US" sz="2400">
                  <a:solidFill>
                    <a:schemeClr val="tx1"/>
                  </a:solidFill>
                </a:rPr>
                <a:t>C+B</a:t>
              </a:r>
            </a:p>
          </p:txBody>
        </p:sp>
        <p:sp>
          <p:nvSpPr>
            <p:cNvPr id="18447" name="Line 137">
              <a:extLst>
                <a:ext uri="{FF2B5EF4-FFF2-40B4-BE49-F238E27FC236}">
                  <a16:creationId xmlns:a16="http://schemas.microsoft.com/office/drawing/2014/main" id="{814C312F-F026-3E63-E2A9-E8DD9252CA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304"/>
              <a:ext cx="528" cy="1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Line 138">
              <a:extLst>
                <a:ext uri="{FF2B5EF4-FFF2-40B4-BE49-F238E27FC236}">
                  <a16:creationId xmlns:a16="http://schemas.microsoft.com/office/drawing/2014/main" id="{265182C7-9E87-815E-5A81-891A2DFE8A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544"/>
              <a:ext cx="528" cy="1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5243" name="Rectangle 139">
            <a:extLst>
              <a:ext uri="{FF2B5EF4-FFF2-40B4-BE49-F238E27FC236}">
                <a16:creationId xmlns:a16="http://schemas.microsoft.com/office/drawing/2014/main" id="{B7A1912C-C22A-1EC8-C08C-06B4AA6FA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263" y="4267200"/>
            <a:ext cx="644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 eaLnBrk="1" hangingPunct="1"/>
            <a:r>
              <a:rPr lang="en-US" altLang="en-US" sz="2400">
                <a:solidFill>
                  <a:srgbClr val="CC3300"/>
                </a:solidFill>
              </a:rPr>
              <a:t>-OC</a:t>
            </a:r>
            <a:r>
              <a:rPr lang="en-US" altLang="en-US" sz="2400">
                <a:solidFill>
                  <a:schemeClr val="tx1"/>
                </a:solidFill>
              </a:rPr>
              <a:t>-CH</a:t>
            </a:r>
            <a:r>
              <a:rPr lang="en-US" altLang="en-US" sz="2400" baseline="-25000">
                <a:solidFill>
                  <a:schemeClr val="tx1"/>
                </a:solidFill>
              </a:rPr>
              <a:t>2</a:t>
            </a:r>
            <a:r>
              <a:rPr lang="en-US" altLang="en-US" sz="2400">
                <a:solidFill>
                  <a:schemeClr val="tx1"/>
                </a:solidFill>
              </a:rPr>
              <a:t>-CH</a:t>
            </a:r>
            <a:r>
              <a:rPr lang="en-US" altLang="en-US" sz="2400" baseline="-25000">
                <a:solidFill>
                  <a:schemeClr val="tx1"/>
                </a:solidFill>
              </a:rPr>
              <a:t>2 </a:t>
            </a:r>
            <a:r>
              <a:rPr lang="en-US" altLang="en-US" sz="2400">
                <a:solidFill>
                  <a:schemeClr val="tx1"/>
                </a:solidFill>
              </a:rPr>
              <a:t>-</a:t>
            </a:r>
            <a:r>
              <a:rPr lang="en-US" altLang="en-US" sz="2400" baseline="-250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</a:rPr>
              <a:t>2 </a:t>
            </a:r>
            <a:r>
              <a:rPr lang="en-US" altLang="en-US" sz="2400">
                <a:solidFill>
                  <a:schemeClr val="tx1"/>
                </a:solidFill>
              </a:rPr>
              <a:t>- CH</a:t>
            </a:r>
            <a:r>
              <a:rPr lang="en-US" altLang="en-US" sz="2400" baseline="-25000">
                <a:solidFill>
                  <a:schemeClr val="tx1"/>
                </a:solidFill>
              </a:rPr>
              <a:t>2</a:t>
            </a:r>
            <a:r>
              <a:rPr lang="en-US" altLang="en-US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rgbClr val="CC3300"/>
                </a:solidFill>
              </a:rPr>
              <a:t>CO-</a:t>
            </a:r>
            <a:r>
              <a:rPr lang="en-US" altLang="en-US" sz="2400">
                <a:solidFill>
                  <a:schemeClr val="accent2"/>
                </a:solidFill>
              </a:rPr>
              <a:t>O</a:t>
            </a:r>
            <a:r>
              <a:rPr lang="en-US" altLang="en-US" sz="2400">
                <a:solidFill>
                  <a:schemeClr val="tx1"/>
                </a:solidFill>
              </a:rPr>
              <a:t>-CH</a:t>
            </a:r>
            <a:r>
              <a:rPr lang="en-US" altLang="en-US" sz="2400" baseline="-25000">
                <a:solidFill>
                  <a:schemeClr val="tx1"/>
                </a:solidFill>
              </a:rPr>
              <a:t>2 </a:t>
            </a:r>
            <a:r>
              <a:rPr lang="en-US" altLang="en-US" sz="2400">
                <a:solidFill>
                  <a:schemeClr val="tx1"/>
                </a:solidFill>
              </a:rPr>
              <a:t>-</a:t>
            </a:r>
            <a:r>
              <a:rPr lang="en-US" altLang="en-US" sz="2400" baseline="-250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CH</a:t>
            </a:r>
            <a:r>
              <a:rPr lang="en-US" altLang="en-US" sz="2400" baseline="-25000">
                <a:solidFill>
                  <a:schemeClr val="tx1"/>
                </a:solidFill>
              </a:rPr>
              <a:t>2 </a:t>
            </a:r>
            <a:r>
              <a:rPr lang="en-US" altLang="en-US" sz="2400">
                <a:solidFill>
                  <a:schemeClr val="tx1"/>
                </a:solidFill>
              </a:rPr>
              <a:t>–</a:t>
            </a:r>
            <a:r>
              <a:rPr lang="en-US" altLang="en-US" sz="2400">
                <a:solidFill>
                  <a:schemeClr val="accent2"/>
                </a:solidFill>
              </a:rPr>
              <a:t>O-</a:t>
            </a:r>
            <a:endParaRPr lang="en-US" altLang="en-US" sz="2400">
              <a:solidFill>
                <a:schemeClr val="tx1"/>
              </a:solidFill>
            </a:endParaRPr>
          </a:p>
        </p:txBody>
      </p:sp>
      <p:grpSp>
        <p:nvGrpSpPr>
          <p:cNvPr id="3" name="Group 144">
            <a:extLst>
              <a:ext uri="{FF2B5EF4-FFF2-40B4-BE49-F238E27FC236}">
                <a16:creationId xmlns:a16="http://schemas.microsoft.com/office/drawing/2014/main" id="{60873DF0-3D73-BF64-8C5C-1D70518B7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5715000"/>
            <a:ext cx="5414963" cy="457200"/>
            <a:chOff x="-3" y="3264"/>
            <a:chExt cx="3411" cy="288"/>
          </a:xfrm>
        </p:grpSpPr>
        <p:sp>
          <p:nvSpPr>
            <p:cNvPr id="18443" name="Rectangle 140">
              <a:extLst>
                <a:ext uri="{FF2B5EF4-FFF2-40B4-BE49-F238E27FC236}">
                  <a16:creationId xmlns:a16="http://schemas.microsoft.com/office/drawing/2014/main" id="{271847C8-7880-0F3F-4282-34BDA8E6C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" y="3264"/>
              <a:ext cx="30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 eaLnBrk="1" hangingPunct="1"/>
              <a:r>
                <a:rPr lang="en-US" altLang="en-US" sz="2400" dirty="0">
                  <a:solidFill>
                    <a:srgbClr val="CC3300"/>
                  </a:solidFill>
                </a:rPr>
                <a:t>ClOC</a:t>
              </a:r>
              <a:r>
                <a:rPr lang="en-US" altLang="en-US" sz="2400" dirty="0">
                  <a:solidFill>
                    <a:schemeClr val="tx1"/>
                  </a:solidFill>
                </a:rPr>
                <a:t>-CH</a:t>
              </a:r>
              <a:r>
                <a:rPr lang="en-US" altLang="en-US" sz="2400" baseline="-25000" dirty="0">
                  <a:solidFill>
                    <a:schemeClr val="tx1"/>
                  </a:solidFill>
                </a:rPr>
                <a:t>2</a:t>
              </a:r>
              <a:r>
                <a:rPr lang="en-US" altLang="en-US" sz="2400" dirty="0">
                  <a:solidFill>
                    <a:schemeClr val="tx1"/>
                  </a:solidFill>
                </a:rPr>
                <a:t>-CH</a:t>
              </a:r>
              <a:r>
                <a:rPr lang="en-US" altLang="en-US" sz="2400" baseline="-25000" dirty="0">
                  <a:solidFill>
                    <a:schemeClr val="tx1"/>
                  </a:solidFill>
                </a:rPr>
                <a:t>2 </a:t>
              </a:r>
              <a:r>
                <a:rPr lang="en-US" altLang="en-US" sz="2400" dirty="0">
                  <a:solidFill>
                    <a:schemeClr val="tx1"/>
                  </a:solidFill>
                </a:rPr>
                <a:t>-</a:t>
              </a:r>
              <a:r>
                <a:rPr lang="en-US" altLang="en-US" sz="2400" baseline="-25000" dirty="0">
                  <a:solidFill>
                    <a:schemeClr val="tx1"/>
                  </a:solidFill>
                </a:rPr>
                <a:t> </a:t>
              </a:r>
              <a:r>
                <a:rPr lang="en-US" altLang="en-US" sz="2400" dirty="0">
                  <a:solidFill>
                    <a:schemeClr val="tx1"/>
                  </a:solidFill>
                </a:rPr>
                <a:t>CH</a:t>
              </a:r>
              <a:r>
                <a:rPr lang="en-US" altLang="en-US" sz="2400" baseline="-25000" dirty="0">
                  <a:solidFill>
                    <a:schemeClr val="tx1"/>
                  </a:solidFill>
                </a:rPr>
                <a:t>2 </a:t>
              </a:r>
              <a:r>
                <a:rPr lang="en-US" altLang="en-US" sz="2400" dirty="0">
                  <a:solidFill>
                    <a:schemeClr val="tx1"/>
                  </a:solidFill>
                </a:rPr>
                <a:t>- CH</a:t>
              </a:r>
              <a:r>
                <a:rPr lang="en-US" altLang="en-US" sz="2400" baseline="-25000" dirty="0">
                  <a:solidFill>
                    <a:schemeClr val="tx1"/>
                  </a:solidFill>
                </a:rPr>
                <a:t>2</a:t>
              </a:r>
              <a:r>
                <a:rPr lang="en-US" altLang="en-US" sz="2400" dirty="0">
                  <a:solidFill>
                    <a:schemeClr val="tx1"/>
                  </a:solidFill>
                </a:rPr>
                <a:t> </a:t>
              </a:r>
              <a:r>
                <a:rPr lang="en-US" altLang="en-US" sz="2400" dirty="0">
                  <a:solidFill>
                    <a:schemeClr val="accent2"/>
                  </a:solidFill>
                </a:rPr>
                <a:t>OH</a:t>
              </a:r>
              <a:r>
                <a:rPr lang="en-US" altLang="en-US" sz="2400" dirty="0">
                  <a:solidFill>
                    <a:schemeClr val="tx1"/>
                  </a:solidFill>
                </a:rPr>
                <a:t> : D</a:t>
              </a:r>
              <a:endParaRPr lang="en-US" altLang="en-US" sz="2400" dirty="0">
                <a:solidFill>
                  <a:schemeClr val="accent2"/>
                </a:solidFill>
              </a:endParaRPr>
            </a:p>
          </p:txBody>
        </p:sp>
        <p:sp>
          <p:nvSpPr>
            <p:cNvPr id="18444" name="Line 141">
              <a:extLst>
                <a:ext uri="{FF2B5EF4-FFF2-40B4-BE49-F238E27FC236}">
                  <a16:creationId xmlns:a16="http://schemas.microsoft.com/office/drawing/2014/main" id="{3B5978B0-75EE-0DAD-899B-905629A299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408"/>
              <a:ext cx="33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5246" name="Rectangle 142">
            <a:extLst>
              <a:ext uri="{FF2B5EF4-FFF2-40B4-BE49-F238E27FC236}">
                <a16:creationId xmlns:a16="http://schemas.microsoft.com/office/drawing/2014/main" id="{CBD26B61-5B40-5159-77C7-03F4B8EEF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490" y="5715000"/>
            <a:ext cx="3951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 eaLnBrk="1" hangingPunct="1"/>
            <a:r>
              <a:rPr lang="en-US" altLang="en-US" sz="2400" dirty="0">
                <a:solidFill>
                  <a:srgbClr val="CC3300"/>
                </a:solidFill>
              </a:rPr>
              <a:t>-OC</a:t>
            </a:r>
            <a:r>
              <a:rPr lang="en-US" altLang="en-US" sz="2400" dirty="0">
                <a:solidFill>
                  <a:schemeClr val="tx1"/>
                </a:solidFill>
              </a:rPr>
              <a:t>-CH</a:t>
            </a:r>
            <a:r>
              <a:rPr lang="en-US" altLang="en-US" sz="2400" baseline="-25000" dirty="0">
                <a:solidFill>
                  <a:schemeClr val="tx1"/>
                </a:solidFill>
              </a:rPr>
              <a:t>2</a:t>
            </a:r>
            <a:r>
              <a:rPr lang="en-US" altLang="en-US" sz="2400" dirty="0">
                <a:solidFill>
                  <a:schemeClr val="tx1"/>
                </a:solidFill>
              </a:rPr>
              <a:t>-CH</a:t>
            </a:r>
            <a:r>
              <a:rPr lang="en-US" altLang="en-US" sz="2400" baseline="-25000" dirty="0">
                <a:solidFill>
                  <a:schemeClr val="tx1"/>
                </a:solidFill>
              </a:rPr>
              <a:t>2 </a:t>
            </a:r>
            <a:r>
              <a:rPr lang="en-US" altLang="en-US" sz="2400" dirty="0">
                <a:solidFill>
                  <a:schemeClr val="tx1"/>
                </a:solidFill>
              </a:rPr>
              <a:t>-</a:t>
            </a:r>
            <a:r>
              <a:rPr lang="en-US" altLang="en-US" sz="2400" baseline="-25000" dirty="0">
                <a:solidFill>
                  <a:schemeClr val="tx1"/>
                </a:solidFill>
              </a:rPr>
              <a:t> </a:t>
            </a:r>
            <a:r>
              <a:rPr lang="en-US" altLang="en-US" sz="2400" dirty="0">
                <a:solidFill>
                  <a:schemeClr val="tx1"/>
                </a:solidFill>
              </a:rPr>
              <a:t>CH</a:t>
            </a:r>
            <a:r>
              <a:rPr lang="en-US" altLang="en-US" sz="2400" baseline="-25000" dirty="0">
                <a:solidFill>
                  <a:schemeClr val="tx1"/>
                </a:solidFill>
              </a:rPr>
              <a:t>2 </a:t>
            </a:r>
            <a:r>
              <a:rPr lang="en-US" altLang="en-US" sz="2400" dirty="0">
                <a:solidFill>
                  <a:schemeClr val="tx1"/>
                </a:solidFill>
              </a:rPr>
              <a:t>- CH</a:t>
            </a:r>
            <a:r>
              <a:rPr lang="en-US" altLang="en-US" sz="2400" baseline="-25000" dirty="0">
                <a:solidFill>
                  <a:schemeClr val="tx1"/>
                </a:solidFill>
              </a:rPr>
              <a:t>2</a:t>
            </a:r>
            <a:r>
              <a:rPr lang="en-US" altLang="en-US" sz="2400" dirty="0">
                <a:solidFill>
                  <a:schemeClr val="accent2"/>
                </a:solidFill>
              </a:rPr>
              <a:t>O</a:t>
            </a:r>
            <a:r>
              <a:rPr lang="en-US" altLang="en-US" sz="2400" dirty="0">
                <a:solidFill>
                  <a:srgbClr val="CC3300"/>
                </a:solidFill>
              </a:rPr>
              <a:t>-</a:t>
            </a:r>
            <a:endParaRPr lang="en-US" altLang="en-US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0">
            <a:extLst>
              <a:ext uri="{FF2B5EF4-FFF2-40B4-BE49-F238E27FC236}">
                <a16:creationId xmlns:a16="http://schemas.microsoft.com/office/drawing/2014/main" id="{51AB5B66-66BB-64DE-3FF3-60881BE9480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782888" y="533400"/>
            <a:ext cx="6091238" cy="4572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רשום את קבוצות הקצה של הפולימרים.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Guttman Yad-Brush" panose="02010401010101010101" pitchFamily="2" charset="-79"/>
            </a:endParaRPr>
          </a:p>
        </p:txBody>
      </p:sp>
      <p:sp>
        <p:nvSpPr>
          <p:cNvPr id="19459" name="Rectangle 1032">
            <a:extLst>
              <a:ext uri="{FF2B5EF4-FFF2-40B4-BE49-F238E27FC236}">
                <a16:creationId xmlns:a16="http://schemas.microsoft.com/office/drawing/2014/main" id="{5A1B9413-D16D-DCFD-D578-393DB0B64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066800"/>
            <a:ext cx="779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 eaLnBrk="1" hangingPunct="1"/>
            <a:r>
              <a:rPr lang="en-US" altLang="en-US" sz="2400">
                <a:solidFill>
                  <a:schemeClr val="tx1"/>
                </a:solidFill>
              </a:rPr>
              <a:t>A+B</a:t>
            </a:r>
          </a:p>
        </p:txBody>
      </p:sp>
      <p:sp>
        <p:nvSpPr>
          <p:cNvPr id="19460" name="Rectangle 1033">
            <a:extLst>
              <a:ext uri="{FF2B5EF4-FFF2-40B4-BE49-F238E27FC236}">
                <a16:creationId xmlns:a16="http://schemas.microsoft.com/office/drawing/2014/main" id="{3F385D11-AE4D-4B48-73BB-F07A78B25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" y="1676400"/>
            <a:ext cx="781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 eaLnBrk="1" hangingPunct="1"/>
            <a:r>
              <a:rPr lang="en-US" altLang="en-US" sz="2400">
                <a:solidFill>
                  <a:schemeClr val="tx1"/>
                </a:solidFill>
              </a:rPr>
              <a:t>C+B</a:t>
            </a:r>
          </a:p>
        </p:txBody>
      </p:sp>
      <p:sp>
        <p:nvSpPr>
          <p:cNvPr id="19461" name="Line 1034">
            <a:extLst>
              <a:ext uri="{FF2B5EF4-FFF2-40B4-BE49-F238E27FC236}">
                <a16:creationId xmlns:a16="http://schemas.microsoft.com/office/drawing/2014/main" id="{45172CF6-9051-9643-5184-C6C182059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1295400"/>
            <a:ext cx="914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Line 1035">
            <a:extLst>
              <a:ext uri="{FF2B5EF4-FFF2-40B4-BE49-F238E27FC236}">
                <a16:creationId xmlns:a16="http://schemas.microsoft.com/office/drawing/2014/main" id="{FF6212CA-33B5-A4E4-1BE1-19DE75DF4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19050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40" name="Rectangle 1036">
            <a:extLst>
              <a:ext uri="{FF2B5EF4-FFF2-40B4-BE49-F238E27FC236}">
                <a16:creationId xmlns:a16="http://schemas.microsoft.com/office/drawing/2014/main" id="{63E010F4-8FFE-C11A-8B6C-8ECBAD307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1066800"/>
            <a:ext cx="2078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 eaLnBrk="1" hangingPunct="1"/>
            <a:r>
              <a:rPr lang="en-US" altLang="en-US" sz="2400">
                <a:solidFill>
                  <a:srgbClr val="CC3300"/>
                </a:solidFill>
              </a:rPr>
              <a:t>COOH</a:t>
            </a:r>
            <a:r>
              <a:rPr lang="he-IL" altLang="en-US" sz="2400">
                <a:solidFill>
                  <a:srgbClr val="CC3300"/>
                </a:solidFill>
              </a:rPr>
              <a:t> + </a:t>
            </a:r>
            <a:r>
              <a:rPr lang="en-US" altLang="en-US" sz="2400">
                <a:solidFill>
                  <a:schemeClr val="accent2"/>
                </a:solidFill>
              </a:rPr>
              <a:t>OH</a:t>
            </a:r>
          </a:p>
        </p:txBody>
      </p:sp>
      <p:sp>
        <p:nvSpPr>
          <p:cNvPr id="176145" name="Rectangle 1041">
            <a:extLst>
              <a:ext uri="{FF2B5EF4-FFF2-40B4-BE49-F238E27FC236}">
                <a16:creationId xmlns:a16="http://schemas.microsoft.com/office/drawing/2014/main" id="{9615AB3C-16FB-2108-7EB8-DA05142F3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0" y="1676400"/>
            <a:ext cx="2068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 eaLnBrk="1" hangingPunct="1"/>
            <a:r>
              <a:rPr lang="en-US" altLang="en-US" sz="2400">
                <a:solidFill>
                  <a:srgbClr val="CC3300"/>
                </a:solidFill>
              </a:rPr>
              <a:t>COCl</a:t>
            </a:r>
            <a:r>
              <a:rPr lang="he-IL" altLang="en-US" sz="2400">
                <a:solidFill>
                  <a:srgbClr val="CC3300"/>
                </a:solidFill>
              </a:rPr>
              <a:t> + </a:t>
            </a:r>
            <a:r>
              <a:rPr lang="en-US" altLang="en-US" sz="2400">
                <a:solidFill>
                  <a:schemeClr val="accent2"/>
                </a:solidFill>
              </a:rPr>
              <a:t>OH</a:t>
            </a:r>
          </a:p>
        </p:txBody>
      </p:sp>
      <p:sp>
        <p:nvSpPr>
          <p:cNvPr id="19465" name="Rectangle 1042">
            <a:extLst>
              <a:ext uri="{FF2B5EF4-FFF2-40B4-BE49-F238E27FC236}">
                <a16:creationId xmlns:a16="http://schemas.microsoft.com/office/drawing/2014/main" id="{90FAEB90-7228-A49E-615C-B93841639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286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 eaLnBrk="1" hangingPunct="1"/>
            <a:r>
              <a:rPr lang="en-US" altLang="en-US" sz="240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9466" name="Line 1043">
            <a:extLst>
              <a:ext uri="{FF2B5EF4-FFF2-40B4-BE49-F238E27FC236}">
                <a16:creationId xmlns:a16="http://schemas.microsoft.com/office/drawing/2014/main" id="{A685F96B-0A54-CA99-D51A-5994267C3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25146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48" name="Rectangle 1044">
            <a:extLst>
              <a:ext uri="{FF2B5EF4-FFF2-40B4-BE49-F238E27FC236}">
                <a16:creationId xmlns:a16="http://schemas.microsoft.com/office/drawing/2014/main" id="{7CF667E1-4A5A-246F-3AB0-374AEF3E5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300" y="2311400"/>
            <a:ext cx="2144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 eaLnBrk="1" hangingPunct="1"/>
            <a:r>
              <a:rPr lang="en-US" altLang="en-US" sz="2400">
                <a:solidFill>
                  <a:srgbClr val="CC3300"/>
                </a:solidFill>
              </a:rPr>
              <a:t>COCl</a:t>
            </a:r>
            <a:r>
              <a:rPr lang="he-IL" altLang="en-US" sz="2400">
                <a:solidFill>
                  <a:srgbClr val="CC3300"/>
                </a:solidFill>
              </a:rPr>
              <a:t> + </a:t>
            </a:r>
            <a:r>
              <a:rPr lang="en-US" altLang="en-US" sz="2400">
                <a:solidFill>
                  <a:schemeClr val="accent2"/>
                </a:solidFill>
              </a:rPr>
              <a:t>OH</a:t>
            </a:r>
          </a:p>
        </p:txBody>
      </p:sp>
      <p:grpSp>
        <p:nvGrpSpPr>
          <p:cNvPr id="2" name="Group 1045">
            <a:extLst>
              <a:ext uri="{FF2B5EF4-FFF2-40B4-BE49-F238E27FC236}">
                <a16:creationId xmlns:a16="http://schemas.microsoft.com/office/drawing/2014/main" id="{69366382-1F39-0A40-870B-2DC5748E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81025" y="2971800"/>
            <a:ext cx="7658100" cy="2347913"/>
            <a:chOff x="480" y="2169"/>
            <a:chExt cx="4824" cy="1479"/>
          </a:xfrm>
        </p:grpSpPr>
        <p:sp>
          <p:nvSpPr>
            <p:cNvPr id="19470" name="Text Box 1046">
              <a:extLst>
                <a:ext uri="{FF2B5EF4-FFF2-40B4-BE49-F238E27FC236}">
                  <a16:creationId xmlns:a16="http://schemas.microsoft.com/office/drawing/2014/main" id="{6C9E175F-CE38-D167-A06B-42CDF10588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169"/>
              <a:ext cx="81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300">
                  <a:solidFill>
                    <a:srgbClr val="CC3300"/>
                  </a:solidFill>
                </a:rPr>
                <a:t>HOOC</a:t>
              </a:r>
            </a:p>
          </p:txBody>
        </p:sp>
        <p:sp>
          <p:nvSpPr>
            <p:cNvPr id="19471" name="Text Box 1047">
              <a:extLst>
                <a:ext uri="{FF2B5EF4-FFF2-40B4-BE49-F238E27FC236}">
                  <a16:creationId xmlns:a16="http://schemas.microsoft.com/office/drawing/2014/main" id="{F6D12FF5-F7BB-09AB-580C-A87403FB1C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369"/>
              <a:ext cx="81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 rtl="0">
                <a:spcBef>
                  <a:spcPct val="50000"/>
                </a:spcBef>
              </a:pPr>
              <a:r>
                <a:rPr lang="en-US" altLang="en-US" sz="2300">
                  <a:solidFill>
                    <a:srgbClr val="CC3300"/>
                  </a:solidFill>
                </a:rPr>
                <a:t>HOOC</a:t>
              </a:r>
            </a:p>
          </p:txBody>
        </p:sp>
        <p:sp>
          <p:nvSpPr>
            <p:cNvPr id="19472" name="Text Box 1048">
              <a:extLst>
                <a:ext uri="{FF2B5EF4-FFF2-40B4-BE49-F238E27FC236}">
                  <a16:creationId xmlns:a16="http://schemas.microsoft.com/office/drawing/2014/main" id="{CC48CB21-2BBA-7B8D-6A76-90A8EE579D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2553"/>
              <a:ext cx="81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300">
                  <a:solidFill>
                    <a:srgbClr val="CC3300"/>
                  </a:solidFill>
                </a:rPr>
                <a:t>COOH</a:t>
              </a:r>
            </a:p>
          </p:txBody>
        </p:sp>
        <p:sp>
          <p:nvSpPr>
            <p:cNvPr id="19473" name="Text Box 1049">
              <a:extLst>
                <a:ext uri="{FF2B5EF4-FFF2-40B4-BE49-F238E27FC236}">
                  <a16:creationId xmlns:a16="http://schemas.microsoft.com/office/drawing/2014/main" id="{33C4F66B-7DFA-B244-1246-930DE6B89D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3360"/>
              <a:ext cx="81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300">
                  <a:solidFill>
                    <a:srgbClr val="CC3300"/>
                  </a:solidFill>
                </a:rPr>
                <a:t>COOH</a:t>
              </a:r>
            </a:p>
          </p:txBody>
        </p:sp>
        <p:sp>
          <p:nvSpPr>
            <p:cNvPr id="19474" name="Text Box 1050">
              <a:extLst>
                <a:ext uri="{FF2B5EF4-FFF2-40B4-BE49-F238E27FC236}">
                  <a16:creationId xmlns:a16="http://schemas.microsoft.com/office/drawing/2014/main" id="{11DF74D0-24E8-A6F7-BDDE-376302A0CB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2976"/>
              <a:ext cx="81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300">
                  <a:solidFill>
                    <a:schemeClr val="accent1"/>
                  </a:solidFill>
                </a:rPr>
                <a:t>OH</a:t>
              </a:r>
            </a:p>
          </p:txBody>
        </p:sp>
        <p:sp>
          <p:nvSpPr>
            <p:cNvPr id="19475" name="Text Box 1051">
              <a:extLst>
                <a:ext uri="{FF2B5EF4-FFF2-40B4-BE49-F238E27FC236}">
                  <a16:creationId xmlns:a16="http://schemas.microsoft.com/office/drawing/2014/main" id="{8B738CED-8DFB-2A15-2DF4-D69848F927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8" y="2169"/>
              <a:ext cx="81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300">
                  <a:solidFill>
                    <a:schemeClr val="accent1"/>
                  </a:solidFill>
                </a:rPr>
                <a:t>OH</a:t>
              </a:r>
            </a:p>
          </p:txBody>
        </p:sp>
        <p:sp>
          <p:nvSpPr>
            <p:cNvPr id="19476" name="Text Box 1052">
              <a:extLst>
                <a:ext uri="{FF2B5EF4-FFF2-40B4-BE49-F238E27FC236}">
                  <a16:creationId xmlns:a16="http://schemas.microsoft.com/office/drawing/2014/main" id="{6F3D9DA8-765A-B6EE-780D-C916E5F1FF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985"/>
              <a:ext cx="81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300">
                  <a:solidFill>
                    <a:schemeClr val="accent1"/>
                  </a:solidFill>
                </a:rPr>
                <a:t>HO</a:t>
              </a:r>
            </a:p>
          </p:txBody>
        </p:sp>
        <p:sp>
          <p:nvSpPr>
            <p:cNvPr id="19477" name="Text Box 1053">
              <a:extLst>
                <a:ext uri="{FF2B5EF4-FFF2-40B4-BE49-F238E27FC236}">
                  <a16:creationId xmlns:a16="http://schemas.microsoft.com/office/drawing/2014/main" id="{C55B4778-1142-D823-8CCA-A02CF7CF2E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2553"/>
              <a:ext cx="81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300">
                  <a:solidFill>
                    <a:schemeClr val="accent1"/>
                  </a:solidFill>
                </a:rPr>
                <a:t>HO</a:t>
              </a:r>
            </a:p>
          </p:txBody>
        </p:sp>
        <p:sp>
          <p:nvSpPr>
            <p:cNvPr id="19478" name="Line 1054">
              <a:extLst>
                <a:ext uri="{FF2B5EF4-FFF2-40B4-BE49-F238E27FC236}">
                  <a16:creationId xmlns:a16="http://schemas.microsoft.com/office/drawing/2014/main" id="{C63AA7E3-083B-36E4-6D4A-2BA0047E3C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304"/>
              <a:ext cx="3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Line 1055">
              <a:extLst>
                <a:ext uri="{FF2B5EF4-FFF2-40B4-BE49-F238E27FC236}">
                  <a16:creationId xmlns:a16="http://schemas.microsoft.com/office/drawing/2014/main" id="{B77F8308-8FF0-733D-0407-68F5C187FA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688"/>
              <a:ext cx="3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Line 1056">
              <a:extLst>
                <a:ext uri="{FF2B5EF4-FFF2-40B4-BE49-F238E27FC236}">
                  <a16:creationId xmlns:a16="http://schemas.microsoft.com/office/drawing/2014/main" id="{92F331EC-7815-9225-A817-727B0E0DDB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120"/>
              <a:ext cx="3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Line 1057">
              <a:extLst>
                <a:ext uri="{FF2B5EF4-FFF2-40B4-BE49-F238E27FC236}">
                  <a16:creationId xmlns:a16="http://schemas.microsoft.com/office/drawing/2014/main" id="{A211B4D0-91DA-FADF-08E3-F72737DB0C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504"/>
              <a:ext cx="3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162" name="Text Box 1058">
            <a:extLst>
              <a:ext uri="{FF2B5EF4-FFF2-40B4-BE49-F238E27FC236}">
                <a16:creationId xmlns:a16="http://schemas.microsoft.com/office/drawing/2014/main" id="{939374D5-64E2-760F-8DD5-938479435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86400"/>
            <a:ext cx="89630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/>
            <a:r>
              <a:rPr lang="he-IL" altLang="en-US" sz="2300">
                <a:solidFill>
                  <a:schemeClr val="tx1"/>
                </a:solidFill>
              </a:rPr>
              <a:t>בממוצע על כל מול פולימר יש קבוצת הדרוקסיל אחת </a:t>
            </a:r>
            <a:br>
              <a:rPr lang="en-US" altLang="en-US" sz="2300">
                <a:solidFill>
                  <a:schemeClr val="tx1"/>
                </a:solidFill>
              </a:rPr>
            </a:br>
            <a:r>
              <a:rPr lang="he-IL" altLang="en-US" sz="2300">
                <a:solidFill>
                  <a:schemeClr val="tx1"/>
                </a:solidFill>
              </a:rPr>
              <a:t>וקבוצה קרבוקסילית לכן על כל מול שרשרות נוצר מול מימן</a:t>
            </a:r>
            <a:endParaRPr lang="en-US" altLang="en-US" sz="23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F0A4F8DF-712B-7F2D-9553-17A65EB8C34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752" y="957349"/>
            <a:ext cx="8763000" cy="3657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he-IL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Yad-Brush" panose="02010401010101010101" pitchFamily="2" charset="-79"/>
              </a:rPr>
              <a:t>דרגת </a:t>
            </a:r>
            <a:r>
              <a:rPr lang="he-IL" alt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Yad-Brush" panose="02010401010101010101" pitchFamily="2" charset="-79"/>
              </a:rPr>
              <a:t>פילמור</a:t>
            </a:r>
            <a:r>
              <a:rPr lang="he-IL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Yad-Brush" panose="02010401010101010101" pitchFamily="2" charset="-79"/>
              </a:rPr>
              <a:t> של פולימרים </a:t>
            </a:r>
            <a:r>
              <a:rPr lang="en-US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Yad-Brush" panose="02010401010101010101" pitchFamily="2" charset="-79"/>
              </a:rPr>
              <a:t>DP</a:t>
            </a:r>
            <a:br>
              <a:rPr lang="he-IL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Yad-Brush" panose="02010401010101010101" pitchFamily="2" charset="-79"/>
              </a:rPr>
            </a:br>
            <a:r>
              <a:rPr lang="he-IL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Yad-Brush" panose="02010401010101010101" pitchFamily="2" charset="-79"/>
              </a:rPr>
              <a:t>מסה </a:t>
            </a:r>
            <a:r>
              <a:rPr lang="he-IL" alt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Yad-Brush" panose="02010401010101010101" pitchFamily="2" charset="-79"/>
              </a:rPr>
              <a:t>מולרית</a:t>
            </a:r>
            <a:r>
              <a:rPr lang="he-IL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Yad-Brush" panose="02010401010101010101" pitchFamily="2" charset="-79"/>
              </a:rPr>
              <a:t> ממוצעת </a:t>
            </a:r>
            <a:r>
              <a:rPr lang="en-US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Yad-Brush" panose="02010401010101010101" pitchFamily="2" charset="-79"/>
              </a:rPr>
              <a:t>Mw</a:t>
            </a:r>
            <a:br>
              <a:rPr lang="he-IL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Yad-Brush" panose="02010401010101010101" pitchFamily="2" charset="-79"/>
              </a:rPr>
            </a:br>
            <a:r>
              <a:rPr lang="he-IL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Yad-Brush" panose="02010401010101010101" pitchFamily="2" charset="-79"/>
              </a:rPr>
              <a:t>מרחק בין קצות השרשרת</a:t>
            </a:r>
            <a:r>
              <a:rPr lang="en-US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Yad-Brush" panose="02010401010101010101" pitchFamily="2" charset="-79"/>
              </a:rPr>
              <a:t> r </a:t>
            </a:r>
            <a:br>
              <a:rPr lang="en-US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Yad-Brush" panose="02010401010101010101" pitchFamily="2" charset="-79"/>
              </a:rPr>
            </a:br>
            <a:r>
              <a:rPr lang="he-IL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Yad-Brush" panose="02010401010101010101" pitchFamily="2" charset="-79"/>
              </a:rPr>
              <a:t>הערכות מרחבית של מקרומולקולות</a:t>
            </a:r>
          </a:p>
        </p:txBody>
      </p:sp>
      <p:grpSp>
        <p:nvGrpSpPr>
          <p:cNvPr id="103431" name="Group 7" descr="קווים">
            <a:extLst>
              <a:ext uri="{FF2B5EF4-FFF2-40B4-BE49-F238E27FC236}">
                <a16:creationId xmlns:a16="http://schemas.microsoft.com/office/drawing/2014/main" id="{DBF00AEC-2729-D050-897F-7E9832AD351A}"/>
              </a:ext>
            </a:extLst>
          </p:cNvPr>
          <p:cNvGrpSpPr>
            <a:grpSpLocks/>
          </p:cNvGrpSpPr>
          <p:nvPr/>
        </p:nvGrpSpPr>
        <p:grpSpPr bwMode="auto">
          <a:xfrm>
            <a:off x="1073727" y="1532313"/>
            <a:ext cx="838200" cy="1447800"/>
            <a:chOff x="624" y="960"/>
            <a:chExt cx="528" cy="912"/>
          </a:xfrm>
        </p:grpSpPr>
        <p:sp>
          <p:nvSpPr>
            <p:cNvPr id="103428" name="Line 4">
              <a:extLst>
                <a:ext uri="{FF2B5EF4-FFF2-40B4-BE49-F238E27FC236}">
                  <a16:creationId xmlns:a16="http://schemas.microsoft.com/office/drawing/2014/main" id="{26304412-110B-7240-DCEC-04F5D1FB30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960"/>
              <a:ext cx="240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9" name="Line 6">
              <a:extLst>
                <a:ext uri="{FF2B5EF4-FFF2-40B4-BE49-F238E27FC236}">
                  <a16:creationId xmlns:a16="http://schemas.microsoft.com/office/drawing/2014/main" id="{9B05846C-C171-7D81-943D-F199234630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392"/>
              <a:ext cx="240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0" name="Line 7">
              <a:extLst>
                <a:ext uri="{FF2B5EF4-FFF2-40B4-BE49-F238E27FC236}">
                  <a16:creationId xmlns:a16="http://schemas.microsoft.com/office/drawing/2014/main" id="{6FA92B24-8706-F1AA-FECC-6605A6C92E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872"/>
              <a:ext cx="240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604CBCD-3A6B-5ACE-3BC5-5197E1C451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-1143000"/>
            <a:ext cx="7772400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he-IL" dirty="0"/>
              <a:t>המשך חישוב  </a:t>
            </a:r>
            <a:endParaRPr lang="en-US" dirty="0"/>
          </a:p>
        </p:txBody>
      </p:sp>
      <p:sp>
        <p:nvSpPr>
          <p:cNvPr id="177154" name="Text Box 2">
            <a:extLst>
              <a:ext uri="{FF2B5EF4-FFF2-40B4-BE49-F238E27FC236}">
                <a16:creationId xmlns:a16="http://schemas.microsoft.com/office/drawing/2014/main" id="{F53A4845-4DA0-7360-BC0F-F746EB6DE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91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en-US" altLang="en-US" sz="2800" dirty="0"/>
              <a:t>2Na</a:t>
            </a:r>
            <a:r>
              <a:rPr lang="en-US" altLang="en-US" sz="2800" baseline="-25000" dirty="0"/>
              <a:t>(s)</a:t>
            </a:r>
            <a:r>
              <a:rPr lang="en-US" altLang="en-US" sz="2800" dirty="0"/>
              <a:t>+HO----COOH</a:t>
            </a:r>
            <a:r>
              <a:rPr lang="en-US" altLang="en-US" sz="2800" baseline="-25000" dirty="0"/>
              <a:t>(l)</a:t>
            </a:r>
            <a:r>
              <a:rPr lang="en-US" altLang="en-US" sz="2800" dirty="0">
                <a:sym typeface="Wingdings" panose="05000000000000000000" pitchFamily="2" charset="2"/>
              </a:rPr>
              <a:t></a:t>
            </a:r>
            <a:r>
              <a:rPr lang="en-US" altLang="en-US" sz="2800" dirty="0"/>
              <a:t>2Na</a:t>
            </a:r>
            <a:r>
              <a:rPr lang="en-US" altLang="en-US" sz="2800" baseline="30000" dirty="0"/>
              <a:t>+</a:t>
            </a:r>
            <a:r>
              <a:rPr lang="en-US" altLang="en-US" sz="2800" baseline="-25000" dirty="0"/>
              <a:t>(</a:t>
            </a:r>
            <a:r>
              <a:rPr lang="en-US" altLang="en-US" sz="2800" baseline="-25000" dirty="0" err="1"/>
              <a:t>alc</a:t>
            </a:r>
            <a:r>
              <a:rPr lang="en-US" altLang="en-US" sz="2800" baseline="-25000" dirty="0"/>
              <a:t>)</a:t>
            </a:r>
            <a:r>
              <a:rPr lang="en-US" altLang="en-US" sz="2800" dirty="0"/>
              <a:t>+</a:t>
            </a:r>
            <a:r>
              <a:rPr lang="en-US" altLang="en-US" sz="2800" baseline="30000" dirty="0"/>
              <a:t>-</a:t>
            </a:r>
            <a:r>
              <a:rPr lang="en-US" altLang="en-US" sz="2800" dirty="0"/>
              <a:t>O----COO</a:t>
            </a:r>
            <a:r>
              <a:rPr lang="en-US" altLang="en-US" sz="2800" baseline="30000" dirty="0"/>
              <a:t>-</a:t>
            </a:r>
            <a:r>
              <a:rPr lang="en-US" altLang="en-US" sz="2800" baseline="-25000" dirty="0"/>
              <a:t>(</a:t>
            </a:r>
            <a:r>
              <a:rPr lang="en-US" altLang="en-US" sz="2800" baseline="-25000" dirty="0" err="1"/>
              <a:t>alc</a:t>
            </a:r>
            <a:r>
              <a:rPr lang="en-US" altLang="en-US" sz="2800" baseline="-25000" dirty="0"/>
              <a:t> )</a:t>
            </a:r>
            <a:r>
              <a:rPr lang="en-US" altLang="en-US" sz="2800" dirty="0"/>
              <a:t>+H</a:t>
            </a:r>
            <a:r>
              <a:rPr lang="en-US" altLang="en-US" sz="2800" baseline="-25000" dirty="0"/>
              <a:t>2(g)</a:t>
            </a:r>
          </a:p>
        </p:txBody>
      </p:sp>
      <p:grpSp>
        <p:nvGrpSpPr>
          <p:cNvPr id="2" name="קבוצה 1" descr="חישוב מספר המולים של מימן בתגובה">
            <a:extLst>
              <a:ext uri="{FF2B5EF4-FFF2-40B4-BE49-F238E27FC236}">
                <a16:creationId xmlns:a16="http://schemas.microsoft.com/office/drawing/2014/main" id="{4CAD2D05-8DFD-5A49-1303-4DF5EC005C94}"/>
              </a:ext>
            </a:extLst>
          </p:cNvPr>
          <p:cNvGrpSpPr/>
          <p:nvPr/>
        </p:nvGrpSpPr>
        <p:grpSpPr>
          <a:xfrm>
            <a:off x="2149475" y="1338263"/>
            <a:ext cx="5302250" cy="1112838"/>
            <a:chOff x="3917950" y="1325563"/>
            <a:chExt cx="5302250" cy="1112838"/>
          </a:xfrm>
        </p:grpSpPr>
        <p:grpSp>
          <p:nvGrpSpPr>
            <p:cNvPr id="20483" name="Group 19">
              <a:extLst>
                <a:ext uri="{FF2B5EF4-FFF2-40B4-BE49-F238E27FC236}">
                  <a16:creationId xmlns:a16="http://schemas.microsoft.com/office/drawing/2014/main" id="{2C7418C2-DAC2-2C25-3D92-16D8719825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7950" y="1325563"/>
              <a:ext cx="2187575" cy="1112838"/>
              <a:chOff x="2468" y="835"/>
              <a:chExt cx="1378" cy="701"/>
            </a:xfrm>
          </p:grpSpPr>
          <p:sp>
            <p:nvSpPr>
              <p:cNvPr id="20520" name="Rectangle 11">
                <a:extLst>
                  <a:ext uri="{FF2B5EF4-FFF2-40B4-BE49-F238E27FC236}">
                    <a16:creationId xmlns:a16="http://schemas.microsoft.com/office/drawing/2014/main" id="{36DF2925-2B8B-7948-CD46-F448D10D6F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171"/>
                <a:ext cx="486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l" rtl="0"/>
                <a:r>
                  <a:rPr lang="en-US" altLang="en-US" sz="3200"/>
                  <a:t>Vw</a:t>
                </a:r>
              </a:p>
            </p:txBody>
          </p:sp>
          <p:sp>
            <p:nvSpPr>
              <p:cNvPr id="177164" name="Rectangle 12">
                <a:extLst>
                  <a:ext uri="{FF2B5EF4-FFF2-40B4-BE49-F238E27FC236}">
                    <a16:creationId xmlns:a16="http://schemas.microsoft.com/office/drawing/2014/main" id="{EAF78D70-76B2-C446-B6AB-D482D40875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8" y="958"/>
                <a:ext cx="95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>
                  <a:defRPr/>
                </a:pPr>
                <a:r>
                  <a: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n(H</a:t>
                </a:r>
                <a:r>
                  <a:rPr lang="en-US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2</a:t>
                </a:r>
                <a:r>
                  <a: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)=</a:t>
                </a:r>
              </a:p>
            </p:txBody>
          </p:sp>
          <p:sp>
            <p:nvSpPr>
              <p:cNvPr id="20522" name="Rectangle 13">
                <a:extLst>
                  <a:ext uri="{FF2B5EF4-FFF2-40B4-BE49-F238E27FC236}">
                    <a16:creationId xmlns:a16="http://schemas.microsoft.com/office/drawing/2014/main" id="{7DB07A23-A3C2-9D89-09E0-74D08EAB9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4" y="835"/>
                <a:ext cx="301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l" rtl="0"/>
                <a:r>
                  <a:rPr lang="en-US" altLang="en-US" sz="3200" u="sng"/>
                  <a:t>V</a:t>
                </a:r>
              </a:p>
            </p:txBody>
          </p:sp>
        </p:grpSp>
        <p:grpSp>
          <p:nvGrpSpPr>
            <p:cNvPr id="20484" name="Group 20">
              <a:extLst>
                <a:ext uri="{FF2B5EF4-FFF2-40B4-BE49-F238E27FC236}">
                  <a16:creationId xmlns:a16="http://schemas.microsoft.com/office/drawing/2014/main" id="{C00E59DF-01FA-69B6-881D-41A3225735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9800" y="1325563"/>
              <a:ext cx="3200400" cy="1112838"/>
              <a:chOff x="3792" y="835"/>
              <a:chExt cx="2016" cy="701"/>
            </a:xfrm>
          </p:grpSpPr>
          <p:sp>
            <p:nvSpPr>
              <p:cNvPr id="177166" name="Rectangle 14">
                <a:extLst>
                  <a:ext uri="{FF2B5EF4-FFF2-40B4-BE49-F238E27FC236}">
                    <a16:creationId xmlns:a16="http://schemas.microsoft.com/office/drawing/2014/main" id="{4F0F4CB8-5207-8E2D-60BB-5838D7947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960"/>
                <a:ext cx="29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>
                  <a:defRPr/>
                </a:pPr>
                <a:r>
                  <a:rPr lang="he-IL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=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endParaRPr>
              </a:p>
            </p:txBody>
          </p:sp>
          <p:sp>
            <p:nvSpPr>
              <p:cNvPr id="20516" name="Rectangle 15">
                <a:extLst>
                  <a:ext uri="{FF2B5EF4-FFF2-40B4-BE49-F238E27FC236}">
                    <a16:creationId xmlns:a16="http://schemas.microsoft.com/office/drawing/2014/main" id="{944A3CC8-811E-2747-7A66-574100E10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4" y="989"/>
                <a:ext cx="954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l" rtl="0"/>
                <a:r>
                  <a:rPr lang="en-US" altLang="en-US" sz="2300"/>
                  <a:t>0.008 mole</a:t>
                </a:r>
              </a:p>
            </p:txBody>
          </p:sp>
          <p:sp>
            <p:nvSpPr>
              <p:cNvPr id="20517" name="Rectangle 16">
                <a:extLst>
                  <a:ext uri="{FF2B5EF4-FFF2-40B4-BE49-F238E27FC236}">
                    <a16:creationId xmlns:a16="http://schemas.microsoft.com/office/drawing/2014/main" id="{5E8FEDCB-7099-BE28-7EF1-142FBECDB4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1171"/>
                <a:ext cx="37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l" rtl="0"/>
                <a:r>
                  <a:rPr lang="en-US" altLang="en-US" sz="3200"/>
                  <a:t>25</a:t>
                </a:r>
              </a:p>
            </p:txBody>
          </p:sp>
          <p:sp>
            <p:nvSpPr>
              <p:cNvPr id="20518" name="Rectangle 17">
                <a:extLst>
                  <a:ext uri="{FF2B5EF4-FFF2-40B4-BE49-F238E27FC236}">
                    <a16:creationId xmlns:a16="http://schemas.microsoft.com/office/drawing/2014/main" id="{32A1FA86-DA38-914D-70FB-9362390E19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0" y="835"/>
                <a:ext cx="436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l" rtl="0"/>
                <a:r>
                  <a:rPr lang="en-US" altLang="en-US" sz="3200" u="sng"/>
                  <a:t>0.2</a:t>
                </a:r>
              </a:p>
            </p:txBody>
          </p:sp>
          <p:sp>
            <p:nvSpPr>
              <p:cNvPr id="177170" name="Rectangle 18">
                <a:extLst>
                  <a:ext uri="{FF2B5EF4-FFF2-40B4-BE49-F238E27FC236}">
                    <a16:creationId xmlns:a16="http://schemas.microsoft.com/office/drawing/2014/main" id="{AEE98775-E6C1-3820-D467-56C603C80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8" y="960"/>
                <a:ext cx="29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>
                  <a:defRPr/>
                </a:pPr>
                <a:r>
                  <a:rPr lang="he-IL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=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endParaRPr>
              </a:p>
            </p:txBody>
          </p:sp>
        </p:grpSp>
      </p:grpSp>
      <p:sp>
        <p:nvSpPr>
          <p:cNvPr id="177173" name="Text Box 21">
            <a:extLst>
              <a:ext uri="{FF2B5EF4-FFF2-40B4-BE49-F238E27FC236}">
                <a16:creationId xmlns:a16="http://schemas.microsoft.com/office/drawing/2014/main" id="{0AEE6284-A9F2-5112-961B-18D3541E5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895600"/>
            <a:ext cx="66722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/>
            <a:r>
              <a:rPr lang="he-IL" altLang="en-US" sz="2300"/>
              <a:t>בממוצע על כל מול פולימר נוצר מול מימן </a:t>
            </a:r>
          </a:p>
          <a:p>
            <a:pPr algn="r"/>
            <a:r>
              <a:rPr lang="he-IL" altLang="en-US" sz="2300"/>
              <a:t>לכן הגיבו 0.008 מול שרשראות</a:t>
            </a:r>
            <a:endParaRPr lang="en-US" altLang="en-US" sz="2300"/>
          </a:p>
        </p:txBody>
      </p:sp>
      <p:grpSp>
        <p:nvGrpSpPr>
          <p:cNvPr id="3" name="קבוצה 2" descr="חישוב מסה מולרית של הפולימר">
            <a:extLst>
              <a:ext uri="{FF2B5EF4-FFF2-40B4-BE49-F238E27FC236}">
                <a16:creationId xmlns:a16="http://schemas.microsoft.com/office/drawing/2014/main" id="{407A493A-7161-4B8D-BE41-3E310884611F}"/>
              </a:ext>
            </a:extLst>
          </p:cNvPr>
          <p:cNvGrpSpPr/>
          <p:nvPr/>
        </p:nvGrpSpPr>
        <p:grpSpPr>
          <a:xfrm>
            <a:off x="0" y="3962400"/>
            <a:ext cx="8882063" cy="1219200"/>
            <a:chOff x="0" y="3962400"/>
            <a:chExt cx="8882063" cy="1219200"/>
          </a:xfrm>
        </p:grpSpPr>
        <p:grpSp>
          <p:nvGrpSpPr>
            <p:cNvPr id="4" name="Group 22">
              <a:extLst>
                <a:ext uri="{FF2B5EF4-FFF2-40B4-BE49-F238E27FC236}">
                  <a16:creationId xmlns:a16="http://schemas.microsoft.com/office/drawing/2014/main" id="{0737E87D-F806-44AB-24CA-E6E88E45E9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021138"/>
              <a:ext cx="4143375" cy="1084263"/>
              <a:chOff x="192" y="220"/>
              <a:chExt cx="2610" cy="683"/>
            </a:xfrm>
          </p:grpSpPr>
          <p:sp>
            <p:nvSpPr>
              <p:cNvPr id="20510" name="Rectangle 23">
                <a:extLst>
                  <a:ext uri="{FF2B5EF4-FFF2-40B4-BE49-F238E27FC236}">
                    <a16:creationId xmlns:a16="http://schemas.microsoft.com/office/drawing/2014/main" id="{0EBB279A-2B98-18A9-FB12-443FF3E5C1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0" y="624"/>
                <a:ext cx="116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endParaRPr lang="en-US" altLang="en-US" sz="2300" u="sng"/>
              </a:p>
            </p:txBody>
          </p:sp>
          <p:sp>
            <p:nvSpPr>
              <p:cNvPr id="20511" name="Rectangle 24">
                <a:extLst>
                  <a:ext uri="{FF2B5EF4-FFF2-40B4-BE49-F238E27FC236}">
                    <a16:creationId xmlns:a16="http://schemas.microsoft.com/office/drawing/2014/main" id="{54B7661D-715E-B0CE-B4C8-6D2DC5A1EC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288"/>
                <a:ext cx="1306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l" rtl="0"/>
                <a:r>
                  <a:rPr lang="en-US" altLang="en-US" sz="2300"/>
                  <a:t>Mw(</a:t>
                </a:r>
                <a:r>
                  <a:rPr lang="he-IL" altLang="en-US" sz="2300"/>
                  <a:t>הפולימר</a:t>
                </a:r>
                <a:r>
                  <a:rPr lang="en-US" altLang="en-US" sz="2300"/>
                  <a:t>)</a:t>
                </a:r>
              </a:p>
            </p:txBody>
          </p:sp>
          <p:sp>
            <p:nvSpPr>
              <p:cNvPr id="177177" name="Rectangle 25">
                <a:extLst>
                  <a:ext uri="{FF2B5EF4-FFF2-40B4-BE49-F238E27FC236}">
                    <a16:creationId xmlns:a16="http://schemas.microsoft.com/office/drawing/2014/main" id="{A0C3A1E1-7A0A-228C-CA40-3D7B5BFE2D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480"/>
                <a:ext cx="1037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>
                  <a:defRPr/>
                </a:pPr>
                <a:r>
                  <a: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n</a:t>
                </a:r>
                <a:r>
                  <a:rPr lang="he-IL" sz="2300">
                    <a:latin typeface="Times New Roman" pitchFamily="26" charset="0"/>
                  </a:rPr>
                  <a:t>הפולימר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endParaRPr>
              </a:p>
            </p:txBody>
          </p:sp>
          <p:sp>
            <p:nvSpPr>
              <p:cNvPr id="20513" name="Rectangle 26">
                <a:extLst>
                  <a:ext uri="{FF2B5EF4-FFF2-40B4-BE49-F238E27FC236}">
                    <a16:creationId xmlns:a16="http://schemas.microsoft.com/office/drawing/2014/main" id="{34F9D002-E22A-A767-585B-0DF7CE063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240"/>
                <a:ext cx="1122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l" rtl="0"/>
                <a:r>
                  <a:rPr lang="en-US" altLang="en-US" sz="2300" u="sng" dirty="0"/>
                  <a:t>m</a:t>
                </a:r>
                <a:r>
                  <a:rPr lang="he-IL" altLang="en-US" sz="2300" u="sng" dirty="0"/>
                  <a:t>הפולימר </a:t>
                </a:r>
                <a:endParaRPr lang="en-US" altLang="en-US" sz="2300" u="sng" dirty="0"/>
              </a:p>
            </p:txBody>
          </p:sp>
          <p:sp>
            <p:nvSpPr>
              <p:cNvPr id="177179" name="Rectangle 27">
                <a:extLst>
                  <a:ext uri="{FF2B5EF4-FFF2-40B4-BE49-F238E27FC236}">
                    <a16:creationId xmlns:a16="http://schemas.microsoft.com/office/drawing/2014/main" id="{CF4FB74C-20DF-228D-4CCA-7B5492B0F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20"/>
                <a:ext cx="29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>
                  <a:defRPr/>
                </a:pPr>
                <a:r>
                  <a:rPr lang="he-IL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=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endParaRPr>
              </a:p>
            </p:txBody>
          </p:sp>
        </p:grpSp>
        <p:grpSp>
          <p:nvGrpSpPr>
            <p:cNvPr id="20487" name="Group 36">
              <a:extLst>
                <a:ext uri="{FF2B5EF4-FFF2-40B4-BE49-F238E27FC236}">
                  <a16:creationId xmlns:a16="http://schemas.microsoft.com/office/drawing/2014/main" id="{861BF012-B12F-82C8-6E45-8F71B3DA77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8600" y="3962400"/>
              <a:ext cx="4843463" cy="1219200"/>
              <a:chOff x="2544" y="2496"/>
              <a:chExt cx="3051" cy="768"/>
            </a:xfrm>
          </p:grpSpPr>
          <p:sp>
            <p:nvSpPr>
              <p:cNvPr id="20504" name="Rectangle 29">
                <a:extLst>
                  <a:ext uri="{FF2B5EF4-FFF2-40B4-BE49-F238E27FC236}">
                    <a16:creationId xmlns:a16="http://schemas.microsoft.com/office/drawing/2014/main" id="{0B15A4BE-DA6F-1ACA-BECD-9F531A3360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4" y="2985"/>
                <a:ext cx="116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endParaRPr lang="en-US" altLang="en-US" sz="2300" u="sng"/>
              </a:p>
            </p:txBody>
          </p:sp>
          <p:grpSp>
            <p:nvGrpSpPr>
              <p:cNvPr id="20505" name="Group 35">
                <a:extLst>
                  <a:ext uri="{FF2B5EF4-FFF2-40B4-BE49-F238E27FC236}">
                    <a16:creationId xmlns:a16="http://schemas.microsoft.com/office/drawing/2014/main" id="{7D304159-A059-614D-96F3-9F8E182734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36" y="2496"/>
                <a:ext cx="1173" cy="679"/>
                <a:chOff x="3006" y="2566"/>
                <a:chExt cx="1173" cy="679"/>
              </a:xfrm>
            </p:grpSpPr>
            <p:sp>
              <p:nvSpPr>
                <p:cNvPr id="177183" name="Rectangle 31">
                  <a:extLst>
                    <a:ext uri="{FF2B5EF4-FFF2-40B4-BE49-F238E27FC236}">
                      <a16:creationId xmlns:a16="http://schemas.microsoft.com/office/drawing/2014/main" id="{3D6495AD-559E-B753-37B8-5D3E1503B8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06" y="2918"/>
                  <a:ext cx="1173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rtl="0">
                    <a:defRPr/>
                  </a:pPr>
                  <a:r>
                    <a:rPr lang="he-IL" sz="280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itchFamily="26" charset="0"/>
                    </a:rPr>
                    <a:t>0.008 מול</a:t>
                  </a:r>
                  <a:endParaRPr lang="en-US" sz="28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endParaRPr>
                </a:p>
              </p:txBody>
            </p:sp>
            <p:sp>
              <p:nvSpPr>
                <p:cNvPr id="20509" name="Rectangle 32">
                  <a:extLst>
                    <a:ext uri="{FF2B5EF4-FFF2-40B4-BE49-F238E27FC236}">
                      <a16:creationId xmlns:a16="http://schemas.microsoft.com/office/drawing/2014/main" id="{3CEB09FE-FFC9-2C8F-2D13-DA4BE3E343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54" y="2566"/>
                  <a:ext cx="1120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/>
                  <a:r>
                    <a:rPr lang="he-IL" altLang="en-US" sz="2800" u="sng" dirty="0"/>
                    <a:t>400 גרם </a:t>
                  </a:r>
                  <a:endParaRPr lang="en-US" altLang="en-US" sz="2800" u="sng" dirty="0"/>
                </a:p>
              </p:txBody>
            </p:sp>
          </p:grpSp>
          <p:sp>
            <p:nvSpPr>
              <p:cNvPr id="177185" name="Rectangle 33">
                <a:extLst>
                  <a:ext uri="{FF2B5EF4-FFF2-40B4-BE49-F238E27FC236}">
                    <a16:creationId xmlns:a16="http://schemas.microsoft.com/office/drawing/2014/main" id="{2A5BBB92-9A18-08F5-F395-E2EE4527EE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2581"/>
                <a:ext cx="29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>
                  <a:defRPr/>
                </a:pPr>
                <a:r>
                  <a:rPr lang="he-IL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=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endParaRPr>
              </a:p>
            </p:txBody>
          </p:sp>
          <p:sp>
            <p:nvSpPr>
              <p:cNvPr id="177186" name="Rectangle 34">
                <a:extLst>
                  <a:ext uri="{FF2B5EF4-FFF2-40B4-BE49-F238E27FC236}">
                    <a16:creationId xmlns:a16="http://schemas.microsoft.com/office/drawing/2014/main" id="{7B5243F1-969E-A785-8E31-C3AA287E5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2592"/>
                <a:ext cx="1755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>
                  <a:defRPr/>
                </a:pPr>
                <a:r>
                  <a:rPr lang="he-IL" sz="32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50000 </a:t>
                </a:r>
                <a:r>
                  <a:rPr lang="he-IL"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גרם\מול</a:t>
                </a:r>
                <a:r>
                  <a:rPr lang="he-IL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=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endParaRPr>
              </a:p>
            </p:txBody>
          </p:sp>
        </p:grpSp>
      </p:grpSp>
      <p:grpSp>
        <p:nvGrpSpPr>
          <p:cNvPr id="5" name="קבוצה 4" descr="חישוב דרגת הפילמור הממוצעת">
            <a:extLst>
              <a:ext uri="{FF2B5EF4-FFF2-40B4-BE49-F238E27FC236}">
                <a16:creationId xmlns:a16="http://schemas.microsoft.com/office/drawing/2014/main" id="{AACD03C5-7875-5237-45C3-55737715DD15}"/>
              </a:ext>
            </a:extLst>
          </p:cNvPr>
          <p:cNvGrpSpPr/>
          <p:nvPr/>
        </p:nvGrpSpPr>
        <p:grpSpPr>
          <a:xfrm>
            <a:off x="533400" y="5302250"/>
            <a:ext cx="7034214" cy="1327150"/>
            <a:chOff x="533400" y="5302250"/>
            <a:chExt cx="7034214" cy="1327150"/>
          </a:xfrm>
        </p:grpSpPr>
        <p:grpSp>
          <p:nvGrpSpPr>
            <p:cNvPr id="20488" name="Group 37">
              <a:extLst>
                <a:ext uri="{FF2B5EF4-FFF2-40B4-BE49-F238E27FC236}">
                  <a16:creationId xmlns:a16="http://schemas.microsoft.com/office/drawing/2014/main" id="{D0AC7484-01BB-AD86-2248-05B25D2D8D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5302250"/>
              <a:ext cx="4062413" cy="1098550"/>
              <a:chOff x="2630" y="1900"/>
              <a:chExt cx="2559" cy="692"/>
            </a:xfrm>
          </p:grpSpPr>
          <p:sp>
            <p:nvSpPr>
              <p:cNvPr id="20496" name="Rectangle 38">
                <a:extLst>
                  <a:ext uri="{FF2B5EF4-FFF2-40B4-BE49-F238E27FC236}">
                    <a16:creationId xmlns:a16="http://schemas.microsoft.com/office/drawing/2014/main" id="{DFC97456-A5EF-D991-5397-4CC4CBEC5A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9" y="2188"/>
                <a:ext cx="183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he-IL" altLang="en-US" sz="2300"/>
                  <a:t>(יחידה חוזרת)</a:t>
                </a:r>
                <a:r>
                  <a:rPr lang="en-US" altLang="en-US"/>
                  <a:t>M</a:t>
                </a:r>
                <a:r>
                  <a:rPr lang="en-US" altLang="en-US" sz="2300"/>
                  <a:t>w</a:t>
                </a:r>
              </a:p>
            </p:txBody>
          </p:sp>
          <p:grpSp>
            <p:nvGrpSpPr>
              <p:cNvPr id="20497" name="Group 39">
                <a:extLst>
                  <a:ext uri="{FF2B5EF4-FFF2-40B4-BE49-F238E27FC236}">
                    <a16:creationId xmlns:a16="http://schemas.microsoft.com/office/drawing/2014/main" id="{D7FA2F95-94BB-6E6E-4C6E-28E4865ACE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30" y="2044"/>
                <a:ext cx="500" cy="404"/>
                <a:chOff x="2630" y="1958"/>
                <a:chExt cx="500" cy="404"/>
              </a:xfrm>
            </p:grpSpPr>
            <p:sp>
              <p:nvSpPr>
                <p:cNvPr id="177192" name="Rectangle 40">
                  <a:extLst>
                    <a:ext uri="{FF2B5EF4-FFF2-40B4-BE49-F238E27FC236}">
                      <a16:creationId xmlns:a16="http://schemas.microsoft.com/office/drawing/2014/main" id="{F47D4BCD-92B2-6BF8-EB90-D12F7AFDC2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30" y="1958"/>
                  <a:ext cx="500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rtl="0">
                    <a:defRPr/>
                  </a:pPr>
                  <a:r>
                    <a:rPr lang="en-US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itchFamily="26" charset="0"/>
                    </a:rPr>
                    <a:t>DP</a:t>
                  </a:r>
                </a:p>
              </p:txBody>
            </p:sp>
            <p:sp>
              <p:nvSpPr>
                <p:cNvPr id="20503" name="Line 41">
                  <a:extLst>
                    <a:ext uri="{FF2B5EF4-FFF2-40B4-BE49-F238E27FC236}">
                      <a16:creationId xmlns:a16="http://schemas.microsoft.com/office/drawing/2014/main" id="{C7C71C24-32D0-96AB-BD35-2822B2A1D2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968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498" name="Group 42">
                <a:extLst>
                  <a:ext uri="{FF2B5EF4-FFF2-40B4-BE49-F238E27FC236}">
                    <a16:creationId xmlns:a16="http://schemas.microsoft.com/office/drawing/2014/main" id="{E182DD89-D8F4-4420-575C-4A5278511C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4" y="1900"/>
                <a:ext cx="1450" cy="404"/>
                <a:chOff x="3554" y="1900"/>
                <a:chExt cx="1450" cy="404"/>
              </a:xfrm>
            </p:grpSpPr>
            <p:sp>
              <p:nvSpPr>
                <p:cNvPr id="20500" name="Rectangle 43">
                  <a:extLst>
                    <a:ext uri="{FF2B5EF4-FFF2-40B4-BE49-F238E27FC236}">
                      <a16:creationId xmlns:a16="http://schemas.microsoft.com/office/drawing/2014/main" id="{2296BB8F-F1CB-466E-8D56-9346E3A73E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4" y="1900"/>
                  <a:ext cx="1450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r"/>
                  <a:r>
                    <a:rPr lang="he-IL" altLang="en-US" sz="2300" u="sng"/>
                    <a:t> (פולימר)</a:t>
                  </a:r>
                  <a:r>
                    <a:rPr lang="en-US" altLang="en-US" u="sng"/>
                    <a:t>M</a:t>
                  </a:r>
                  <a:r>
                    <a:rPr lang="en-US" altLang="en-US" sz="2300" u="sng"/>
                    <a:t>w</a:t>
                  </a:r>
                </a:p>
              </p:txBody>
            </p:sp>
            <p:sp>
              <p:nvSpPr>
                <p:cNvPr id="20501" name="Line 44">
                  <a:extLst>
                    <a:ext uri="{FF2B5EF4-FFF2-40B4-BE49-F238E27FC236}">
                      <a16:creationId xmlns:a16="http://schemas.microsoft.com/office/drawing/2014/main" id="{6EA2FCBC-BBE5-82FA-158B-BBBBFD2281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48" y="1920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7197" name="Rectangle 45">
                <a:extLst>
                  <a:ext uri="{FF2B5EF4-FFF2-40B4-BE49-F238E27FC236}">
                    <a16:creationId xmlns:a16="http://schemas.microsoft.com/office/drawing/2014/main" id="{42F88D2C-BFB2-16E0-C815-CADCA999AF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2064"/>
                <a:ext cx="29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>
                  <a:defRPr/>
                </a:pPr>
                <a:r>
                  <a:rPr lang="he-IL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=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endParaRPr>
              </a:p>
            </p:txBody>
          </p:sp>
        </p:grpSp>
        <p:grpSp>
          <p:nvGrpSpPr>
            <p:cNvPr id="20489" name="Group 46">
              <a:extLst>
                <a:ext uri="{FF2B5EF4-FFF2-40B4-BE49-F238E27FC236}">
                  <a16:creationId xmlns:a16="http://schemas.microsoft.com/office/drawing/2014/main" id="{912FED8F-8737-EADB-D636-4307DC0088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1001" y="5410200"/>
              <a:ext cx="3376613" cy="1219200"/>
              <a:chOff x="2544" y="2496"/>
              <a:chExt cx="2127" cy="768"/>
            </a:xfrm>
          </p:grpSpPr>
          <p:sp>
            <p:nvSpPr>
              <p:cNvPr id="20490" name="Rectangle 47">
                <a:extLst>
                  <a:ext uri="{FF2B5EF4-FFF2-40B4-BE49-F238E27FC236}">
                    <a16:creationId xmlns:a16="http://schemas.microsoft.com/office/drawing/2014/main" id="{D9D08887-6F33-2162-DA04-424FCE6AF8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4" y="2985"/>
                <a:ext cx="116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endParaRPr lang="en-US" altLang="en-US" sz="2300" u="sng"/>
              </a:p>
            </p:txBody>
          </p:sp>
          <p:grpSp>
            <p:nvGrpSpPr>
              <p:cNvPr id="20491" name="Group 48">
                <a:extLst>
                  <a:ext uri="{FF2B5EF4-FFF2-40B4-BE49-F238E27FC236}">
                    <a16:creationId xmlns:a16="http://schemas.microsoft.com/office/drawing/2014/main" id="{6ACD2742-EB37-37D1-1405-98C4F69C85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6" y="2496"/>
                <a:ext cx="876" cy="679"/>
                <a:chOff x="2866" y="2566"/>
                <a:chExt cx="876" cy="679"/>
              </a:xfrm>
            </p:grpSpPr>
            <p:sp>
              <p:nvSpPr>
                <p:cNvPr id="177201" name="Rectangle 49">
                  <a:extLst>
                    <a:ext uri="{FF2B5EF4-FFF2-40B4-BE49-F238E27FC236}">
                      <a16:creationId xmlns:a16="http://schemas.microsoft.com/office/drawing/2014/main" id="{7995DE57-8219-E03E-F957-7DDAE4EE4D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6" y="2918"/>
                  <a:ext cx="733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rtl="0">
                    <a:defRPr/>
                  </a:pPr>
                  <a:r>
                    <a:rPr lang="en-US" sz="280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itchFamily="26" charset="0"/>
                    </a:rPr>
                    <a:t>     </a:t>
                  </a:r>
                  <a:r>
                    <a:rPr lang="he-IL" sz="280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itchFamily="26" charset="0"/>
                    </a:rPr>
                    <a:t>172</a:t>
                  </a:r>
                  <a:endParaRPr lang="en-US" sz="28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endParaRPr>
                </a:p>
              </p:txBody>
            </p:sp>
            <p:sp>
              <p:nvSpPr>
                <p:cNvPr id="20495" name="Rectangle 50">
                  <a:extLst>
                    <a:ext uri="{FF2B5EF4-FFF2-40B4-BE49-F238E27FC236}">
                      <a16:creationId xmlns:a16="http://schemas.microsoft.com/office/drawing/2014/main" id="{6217CE65-84A2-DC6D-7FFE-CBABF8A5A3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54" y="2566"/>
                  <a:ext cx="688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/>
                  <a:r>
                    <a:rPr lang="he-IL" altLang="en-US" sz="2800" u="sng"/>
                    <a:t>50000</a:t>
                  </a:r>
                  <a:endParaRPr lang="en-US" altLang="en-US" sz="2800" u="sng"/>
                </a:p>
              </p:txBody>
            </p:sp>
          </p:grpSp>
          <p:sp>
            <p:nvSpPr>
              <p:cNvPr id="177203" name="Rectangle 51">
                <a:extLst>
                  <a:ext uri="{FF2B5EF4-FFF2-40B4-BE49-F238E27FC236}">
                    <a16:creationId xmlns:a16="http://schemas.microsoft.com/office/drawing/2014/main" id="{DAB7EFDF-FA2E-BEBA-D47B-B336DD3711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2581"/>
                <a:ext cx="29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>
                  <a:defRPr/>
                </a:pPr>
                <a:r>
                  <a:rPr lang="he-IL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=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endParaRPr>
              </a:p>
            </p:txBody>
          </p:sp>
          <p:sp>
            <p:nvSpPr>
              <p:cNvPr id="177204" name="Rectangle 52">
                <a:extLst>
                  <a:ext uri="{FF2B5EF4-FFF2-40B4-BE49-F238E27FC236}">
                    <a16:creationId xmlns:a16="http://schemas.microsoft.com/office/drawing/2014/main" id="{7DFEAE8F-86A9-1340-CAAF-8326EC436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2" y="2569"/>
                <a:ext cx="1199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he-IL" sz="32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  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 290.7</a:t>
                </a:r>
                <a:r>
                  <a:rPr lang="he-IL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=</a:t>
                </a:r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endParaRPr>
              </a:p>
            </p:txBody>
          </p:sp>
        </p:grpSp>
      </p:grp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>
            <a:extLst>
              <a:ext uri="{FF2B5EF4-FFF2-40B4-BE49-F238E27FC236}">
                <a16:creationId xmlns:a16="http://schemas.microsoft.com/office/drawing/2014/main" id="{E0974B55-83DD-7EE1-5700-63785CE815D2}"/>
              </a:ext>
            </a:extLst>
          </p:cNvPr>
          <p:cNvSpPr>
            <a:spLocks noGrp="1" noChangeArrowheads="1" noChangeShapeType="1" noTextEdit="1"/>
          </p:cNvSpPr>
          <p:nvPr>
            <p:ph type="title" idx="4294967295"/>
          </p:nvPr>
        </p:nvSpPr>
        <p:spPr bwMode="auto">
          <a:xfrm>
            <a:off x="304800" y="0"/>
            <a:ext cx="84582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1" anchor="t" anchorCtr="0" forceAA="0" compatLnSpc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0" cap="none" spc="0" normalizeH="0" baseline="0" noProof="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פרק ג - הערכות מרחבית של מקרומולקולות</a:t>
            </a:r>
            <a:endParaRPr kumimoji="0" lang="en-US" sz="3600" b="1" i="0" u="none" strike="noStrike" kern="10" cap="none" spc="0" normalizeH="0" baseline="0" noProof="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09" name="Text Box 38">
            <a:extLst>
              <a:ext uri="{FF2B5EF4-FFF2-40B4-BE49-F238E27FC236}">
                <a16:creationId xmlns:a16="http://schemas.microsoft.com/office/drawing/2014/main" id="{20DC3F17-B279-94AA-5045-B7C356E97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914400"/>
            <a:ext cx="5562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e-IL" altLang="en-US" sz="2700"/>
              <a:t>עוסק עדיין בשרשרת הבודדת</a:t>
            </a:r>
          </a:p>
        </p:txBody>
      </p:sp>
      <p:sp>
        <p:nvSpPr>
          <p:cNvPr id="151555" name="Text Box 3">
            <a:extLst>
              <a:ext uri="{FF2B5EF4-FFF2-40B4-BE49-F238E27FC236}">
                <a16:creationId xmlns:a16="http://schemas.microsoft.com/office/drawing/2014/main" id="{CFFD3CEF-A538-22D2-670D-AF8E4A4F7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25600"/>
            <a:ext cx="91440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>
              <a:spcBef>
                <a:spcPct val="50000"/>
              </a:spcBef>
              <a:buFont typeface="Webdings" panose="05030102010509060703" pitchFamily="18" charset="2"/>
              <a:buChar char="-"/>
            </a:pPr>
            <a:r>
              <a:rPr lang="he-IL" altLang="en-US" sz="2800" b="0"/>
              <a:t> קונפורמציות - צורות שונות של אותה מולקולה המתקבלות ע”י תנועה חופשית סביב קשרים יחידים.</a:t>
            </a:r>
          </a:p>
          <a:p>
            <a:pPr algn="r">
              <a:spcBef>
                <a:spcPct val="50000"/>
              </a:spcBef>
              <a:buFont typeface="Webdings" panose="05030102010509060703" pitchFamily="18" charset="2"/>
              <a:buChar char="-"/>
            </a:pPr>
            <a:r>
              <a:rPr lang="he-IL" altLang="en-US" sz="2800" b="0"/>
              <a:t> לכל מולקולה של פולימר קונפורמציות שונות ורבות בשל יכולת סיבוב חופשית סביב כל אחד מהקשרים בשרשרת המרכזית.</a:t>
            </a:r>
          </a:p>
          <a:p>
            <a:pPr algn="r">
              <a:spcBef>
                <a:spcPct val="50000"/>
              </a:spcBef>
              <a:buFont typeface="Webdings" panose="05030102010509060703" pitchFamily="18" charset="2"/>
              <a:buChar char="-"/>
            </a:pPr>
            <a:r>
              <a:rPr lang="he-IL" altLang="en-US" sz="2800" b="0"/>
              <a:t>שרשרת פרושה היא אחת מתוך הרבה קונפורמציות אפשריות.     </a:t>
            </a:r>
          </a:p>
        </p:txBody>
      </p:sp>
      <p:grpSp>
        <p:nvGrpSpPr>
          <p:cNvPr id="2" name="Group 39">
            <a:extLst>
              <a:ext uri="{FF2B5EF4-FFF2-40B4-BE49-F238E27FC236}">
                <a16:creationId xmlns:a16="http://schemas.microsoft.com/office/drawing/2014/main" id="{0419A1B3-B452-5897-23B9-7B20DFCA0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965200" y="5295900"/>
            <a:ext cx="7300913" cy="1287463"/>
            <a:chOff x="528" y="2492"/>
            <a:chExt cx="4599" cy="811"/>
          </a:xfrm>
        </p:grpSpPr>
        <p:sp>
          <p:nvSpPr>
            <p:cNvPr id="21511" name="Line 5">
              <a:extLst>
                <a:ext uri="{FF2B5EF4-FFF2-40B4-BE49-F238E27FC236}">
                  <a16:creationId xmlns:a16="http://schemas.microsoft.com/office/drawing/2014/main" id="{C9FBEDD8-4BE0-3B99-AA93-36A9C5774F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3168"/>
              <a:ext cx="2016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2" name="Line 6">
              <a:extLst>
                <a:ext uri="{FF2B5EF4-FFF2-40B4-BE49-F238E27FC236}">
                  <a16:creationId xmlns:a16="http://schemas.microsoft.com/office/drawing/2014/main" id="{1C8A31B9-7A8D-C8B3-12F0-301A05DB19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3120"/>
              <a:ext cx="0" cy="9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3" name="Line 7">
              <a:extLst>
                <a:ext uri="{FF2B5EF4-FFF2-40B4-BE49-F238E27FC236}">
                  <a16:creationId xmlns:a16="http://schemas.microsoft.com/office/drawing/2014/main" id="{EC21A26E-4D12-B332-D68F-AEF2E3D118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3072"/>
              <a:ext cx="0" cy="144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Text Box 8">
              <a:extLst>
                <a:ext uri="{FF2B5EF4-FFF2-40B4-BE49-F238E27FC236}">
                  <a16:creationId xmlns:a16="http://schemas.microsoft.com/office/drawing/2014/main" id="{7880E0F4-D4A9-878E-AA21-CA6A93828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2976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rtl="0">
                <a:spcBef>
                  <a:spcPct val="50000"/>
                </a:spcBef>
              </a:pPr>
              <a:r>
                <a:rPr lang="en-US" altLang="en-US" sz="2800" b="0"/>
                <a:t>r</a:t>
              </a:r>
            </a:p>
          </p:txBody>
        </p:sp>
        <p:sp>
          <p:nvSpPr>
            <p:cNvPr id="21515" name="Line 9">
              <a:extLst>
                <a:ext uri="{FF2B5EF4-FFF2-40B4-BE49-F238E27FC236}">
                  <a16:creationId xmlns:a16="http://schemas.microsoft.com/office/drawing/2014/main" id="{4B304B7B-07D4-8BDD-0978-76B5353EED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3168"/>
              <a:ext cx="2256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6" name="Line 12">
              <a:extLst>
                <a:ext uri="{FF2B5EF4-FFF2-40B4-BE49-F238E27FC236}">
                  <a16:creationId xmlns:a16="http://schemas.microsoft.com/office/drawing/2014/main" id="{0B8C70D9-6484-D5F9-6DA5-AA94D68BC4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92950" flipV="1">
              <a:off x="1679" y="2640"/>
              <a:ext cx="432" cy="28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7" name="Text Box 13">
              <a:extLst>
                <a:ext uri="{FF2B5EF4-FFF2-40B4-BE49-F238E27FC236}">
                  <a16:creationId xmlns:a16="http://schemas.microsoft.com/office/drawing/2014/main" id="{E405DA1A-B03A-87DD-D279-535916831A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7050">
              <a:off x="2062" y="249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400" b="0"/>
                <a:t>C</a:t>
              </a:r>
            </a:p>
          </p:txBody>
        </p:sp>
        <p:sp>
          <p:nvSpPr>
            <p:cNvPr id="21518" name="Line 14">
              <a:extLst>
                <a:ext uri="{FF2B5EF4-FFF2-40B4-BE49-F238E27FC236}">
                  <a16:creationId xmlns:a16="http://schemas.microsoft.com/office/drawing/2014/main" id="{348F22B6-20B4-52CA-A4FD-212DFEC6390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050">
              <a:off x="2255" y="2639"/>
              <a:ext cx="384" cy="24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9" name="Text Box 15">
              <a:extLst>
                <a:ext uri="{FF2B5EF4-FFF2-40B4-BE49-F238E27FC236}">
                  <a16:creationId xmlns:a16="http://schemas.microsoft.com/office/drawing/2014/main" id="{CFAF90E3-C04E-FA3E-471C-A2964DB92A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7050">
              <a:off x="2592" y="2783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400" b="0"/>
                <a:t>C</a:t>
              </a:r>
            </a:p>
          </p:txBody>
        </p:sp>
        <p:sp>
          <p:nvSpPr>
            <p:cNvPr id="21520" name="Line 17">
              <a:extLst>
                <a:ext uri="{FF2B5EF4-FFF2-40B4-BE49-F238E27FC236}">
                  <a16:creationId xmlns:a16="http://schemas.microsoft.com/office/drawing/2014/main" id="{4E80877D-9BB4-F6C7-8CC4-968EDBDACEF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9932" flipV="1">
              <a:off x="2832" y="2628"/>
              <a:ext cx="432" cy="28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1" name="Text Box 18">
              <a:extLst>
                <a:ext uri="{FF2B5EF4-FFF2-40B4-BE49-F238E27FC236}">
                  <a16:creationId xmlns:a16="http://schemas.microsoft.com/office/drawing/2014/main" id="{9ECC52DB-1B4E-DE39-54EC-50D06C5819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9932">
              <a:off x="3219" y="2493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400" b="0"/>
                <a:t>C</a:t>
              </a:r>
            </a:p>
          </p:txBody>
        </p:sp>
        <p:sp>
          <p:nvSpPr>
            <p:cNvPr id="21522" name="Line 19">
              <a:extLst>
                <a:ext uri="{FF2B5EF4-FFF2-40B4-BE49-F238E27FC236}">
                  <a16:creationId xmlns:a16="http://schemas.microsoft.com/office/drawing/2014/main" id="{D677B748-55F1-E791-167F-B3243F35CA8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9932">
              <a:off x="3408" y="2646"/>
              <a:ext cx="384" cy="24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3" name="Text Box 20">
              <a:extLst>
                <a:ext uri="{FF2B5EF4-FFF2-40B4-BE49-F238E27FC236}">
                  <a16:creationId xmlns:a16="http://schemas.microsoft.com/office/drawing/2014/main" id="{46C1D1CD-2636-1FE7-2377-C5B2916CE0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9932">
              <a:off x="3739" y="2797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400" b="0"/>
                <a:t>C</a:t>
              </a:r>
            </a:p>
          </p:txBody>
        </p:sp>
        <p:sp>
          <p:nvSpPr>
            <p:cNvPr id="21524" name="Line 22">
              <a:extLst>
                <a:ext uri="{FF2B5EF4-FFF2-40B4-BE49-F238E27FC236}">
                  <a16:creationId xmlns:a16="http://schemas.microsoft.com/office/drawing/2014/main" id="{68D82F03-C453-86CE-6A2A-3DB5ACD6C5B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8803" flipV="1">
              <a:off x="3984" y="2620"/>
              <a:ext cx="432" cy="28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5" name="Text Box 23">
              <a:extLst>
                <a:ext uri="{FF2B5EF4-FFF2-40B4-BE49-F238E27FC236}">
                  <a16:creationId xmlns:a16="http://schemas.microsoft.com/office/drawing/2014/main" id="{03843F39-0F02-B3B1-A918-D9CA2F1DF1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8803">
              <a:off x="4375" y="249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400" b="0"/>
                <a:t>C</a:t>
              </a:r>
            </a:p>
          </p:txBody>
        </p:sp>
        <p:sp>
          <p:nvSpPr>
            <p:cNvPr id="21526" name="Line 24">
              <a:extLst>
                <a:ext uri="{FF2B5EF4-FFF2-40B4-BE49-F238E27FC236}">
                  <a16:creationId xmlns:a16="http://schemas.microsoft.com/office/drawing/2014/main" id="{61110205-136A-2EB4-95D9-2A39AAE5E22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8803">
              <a:off x="4561" y="2650"/>
              <a:ext cx="384" cy="24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7" name="Text Box 25">
              <a:extLst>
                <a:ext uri="{FF2B5EF4-FFF2-40B4-BE49-F238E27FC236}">
                  <a16:creationId xmlns:a16="http://schemas.microsoft.com/office/drawing/2014/main" id="{1D580074-41E9-E3D7-E76E-F8E2A1EF06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8803">
              <a:off x="4887" y="2807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400" b="0"/>
                <a:t>C</a:t>
              </a:r>
            </a:p>
          </p:txBody>
        </p:sp>
        <p:sp>
          <p:nvSpPr>
            <p:cNvPr id="21528" name="Line 27">
              <a:extLst>
                <a:ext uri="{FF2B5EF4-FFF2-40B4-BE49-F238E27FC236}">
                  <a16:creationId xmlns:a16="http://schemas.microsoft.com/office/drawing/2014/main" id="{54D25352-C305-79D1-3972-CE56BDA07A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6" y="2640"/>
              <a:ext cx="432" cy="28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9" name="Text Box 28">
              <a:extLst>
                <a:ext uri="{FF2B5EF4-FFF2-40B4-BE49-F238E27FC236}">
                  <a16:creationId xmlns:a16="http://schemas.microsoft.com/office/drawing/2014/main" id="{BDEE00B1-9E70-1D33-EAA5-9EF3534F9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249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400" b="0"/>
                <a:t>C</a:t>
              </a:r>
            </a:p>
          </p:txBody>
        </p:sp>
        <p:sp>
          <p:nvSpPr>
            <p:cNvPr id="21530" name="Line 29">
              <a:extLst>
                <a:ext uri="{FF2B5EF4-FFF2-40B4-BE49-F238E27FC236}">
                  <a16:creationId xmlns:a16="http://schemas.microsoft.com/office/drawing/2014/main" id="{2CFC7CE6-15DB-87F9-AD2D-D8D6FFEF10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640"/>
              <a:ext cx="384" cy="24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1" name="Text Box 30">
              <a:extLst>
                <a:ext uri="{FF2B5EF4-FFF2-40B4-BE49-F238E27FC236}">
                  <a16:creationId xmlns:a16="http://schemas.microsoft.com/office/drawing/2014/main" id="{F5E67AE7-D284-6E68-0954-354EFB606E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78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400" b="0"/>
                <a:t>C</a:t>
              </a:r>
            </a:p>
          </p:txBody>
        </p:sp>
        <p:sp>
          <p:nvSpPr>
            <p:cNvPr id="21532" name="Line 31">
              <a:extLst>
                <a:ext uri="{FF2B5EF4-FFF2-40B4-BE49-F238E27FC236}">
                  <a16:creationId xmlns:a16="http://schemas.microsoft.com/office/drawing/2014/main" id="{6ED4A3E3-DAE4-D817-6F3E-625ADF87B2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2976"/>
              <a:ext cx="48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3" name="Line 32">
              <a:extLst>
                <a:ext uri="{FF2B5EF4-FFF2-40B4-BE49-F238E27FC236}">
                  <a16:creationId xmlns:a16="http://schemas.microsoft.com/office/drawing/2014/main" id="{0D3E541F-E4A2-8F3D-4232-EAA7B78DF2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2736"/>
              <a:ext cx="0" cy="24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4" name="Text Box 33">
              <a:extLst>
                <a:ext uri="{FF2B5EF4-FFF2-40B4-BE49-F238E27FC236}">
                  <a16:creationId xmlns:a16="http://schemas.microsoft.com/office/drawing/2014/main" id="{9747B83B-96D1-EEF5-0057-494CD6CDAD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832"/>
              <a:ext cx="5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>
                <a:spcBef>
                  <a:spcPct val="50000"/>
                </a:spcBef>
              </a:pPr>
              <a:endParaRPr lang="en-US" altLang="en-US" sz="1400" b="0"/>
            </a:p>
          </p:txBody>
        </p:sp>
      </p:grp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Text Box 3">
            <a:extLst>
              <a:ext uri="{FF2B5EF4-FFF2-40B4-BE49-F238E27FC236}">
                <a16:creationId xmlns:a16="http://schemas.microsoft.com/office/drawing/2014/main" id="{F2F1DA57-9776-368B-E174-FBF58C4DF358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304800"/>
            <a:ext cx="8458200" cy="2014538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ebdings" panose="05030102010509060703" pitchFamily="18" charset="2"/>
              <a:buNone/>
              <a:tabLst/>
              <a:defRPr/>
            </a:pPr>
            <a:r>
              <a:rPr kumimoji="0" lang="he-IL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כיצד קובעים את המרחק הממוצע בין קצות שרשרות הפולימר?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ebdings" panose="05030102010509060703" pitchFamily="18" charset="2"/>
              <a:buNone/>
              <a:tabLst/>
              <a:defRPr/>
            </a:pPr>
            <a:r>
              <a:rPr kumimoji="0" lang="he-IL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א. עבור שרשרת פרושה     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9F563842-F1FB-746E-725E-B64CE3803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590800"/>
            <a:ext cx="7300913" cy="1287463"/>
            <a:chOff x="528" y="2492"/>
            <a:chExt cx="4599" cy="811"/>
          </a:xfrm>
        </p:grpSpPr>
        <p:sp>
          <p:nvSpPr>
            <p:cNvPr id="22537" name="Line 5">
              <a:extLst>
                <a:ext uri="{FF2B5EF4-FFF2-40B4-BE49-F238E27FC236}">
                  <a16:creationId xmlns:a16="http://schemas.microsoft.com/office/drawing/2014/main" id="{B2169571-9C38-27FA-FFFD-DB5984B3E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3168"/>
              <a:ext cx="2016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" name="Line 6">
              <a:extLst>
                <a:ext uri="{FF2B5EF4-FFF2-40B4-BE49-F238E27FC236}">
                  <a16:creationId xmlns:a16="http://schemas.microsoft.com/office/drawing/2014/main" id="{9F39DF12-C17C-2017-331B-25BB8C14CE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3120"/>
              <a:ext cx="0" cy="9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" name="Line 7">
              <a:extLst>
                <a:ext uri="{FF2B5EF4-FFF2-40B4-BE49-F238E27FC236}">
                  <a16:creationId xmlns:a16="http://schemas.microsoft.com/office/drawing/2014/main" id="{3ED195FD-101C-7603-030B-1A221C205E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3072"/>
              <a:ext cx="0" cy="144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Text Box 8">
              <a:extLst>
                <a:ext uri="{FF2B5EF4-FFF2-40B4-BE49-F238E27FC236}">
                  <a16:creationId xmlns:a16="http://schemas.microsoft.com/office/drawing/2014/main" id="{6734A0BA-869F-45EF-6B19-91E4E6B0AA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2976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rtl="0">
                <a:spcBef>
                  <a:spcPct val="50000"/>
                </a:spcBef>
              </a:pPr>
              <a:r>
                <a:rPr lang="en-US" altLang="en-US" sz="2800" b="0"/>
                <a:t>r</a:t>
              </a:r>
            </a:p>
          </p:txBody>
        </p:sp>
        <p:sp>
          <p:nvSpPr>
            <p:cNvPr id="22541" name="Line 9">
              <a:extLst>
                <a:ext uri="{FF2B5EF4-FFF2-40B4-BE49-F238E27FC236}">
                  <a16:creationId xmlns:a16="http://schemas.microsoft.com/office/drawing/2014/main" id="{1AD5BE00-3D8E-8898-66A1-4B49DAD071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3168"/>
              <a:ext cx="2256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Line 10">
              <a:extLst>
                <a:ext uri="{FF2B5EF4-FFF2-40B4-BE49-F238E27FC236}">
                  <a16:creationId xmlns:a16="http://schemas.microsoft.com/office/drawing/2014/main" id="{53A8F9FF-3830-C43F-2AE2-82832C0DB78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92950" flipV="1">
              <a:off x="1679" y="2640"/>
              <a:ext cx="432" cy="28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3" name="Text Box 11">
              <a:extLst>
                <a:ext uri="{FF2B5EF4-FFF2-40B4-BE49-F238E27FC236}">
                  <a16:creationId xmlns:a16="http://schemas.microsoft.com/office/drawing/2014/main" id="{B240A551-CB7F-02CB-AC1D-ABD01F0C4A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7050">
              <a:off x="2062" y="249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400" b="0"/>
                <a:t>C</a:t>
              </a:r>
            </a:p>
          </p:txBody>
        </p:sp>
        <p:sp>
          <p:nvSpPr>
            <p:cNvPr id="22544" name="Line 12">
              <a:extLst>
                <a:ext uri="{FF2B5EF4-FFF2-40B4-BE49-F238E27FC236}">
                  <a16:creationId xmlns:a16="http://schemas.microsoft.com/office/drawing/2014/main" id="{F382E1F3-6B09-2FB9-5AC5-F5D04396C3B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050">
              <a:off x="2255" y="2639"/>
              <a:ext cx="384" cy="24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Text Box 13">
              <a:extLst>
                <a:ext uri="{FF2B5EF4-FFF2-40B4-BE49-F238E27FC236}">
                  <a16:creationId xmlns:a16="http://schemas.microsoft.com/office/drawing/2014/main" id="{5B0D3D70-B5F1-0C31-97DC-40C74C7F79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7050">
              <a:off x="2592" y="2783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400" b="0"/>
                <a:t>C</a:t>
              </a:r>
            </a:p>
          </p:txBody>
        </p:sp>
        <p:sp>
          <p:nvSpPr>
            <p:cNvPr id="22546" name="Line 14">
              <a:extLst>
                <a:ext uri="{FF2B5EF4-FFF2-40B4-BE49-F238E27FC236}">
                  <a16:creationId xmlns:a16="http://schemas.microsoft.com/office/drawing/2014/main" id="{C38963F2-7B5C-9F15-F495-B1EDB81E675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9932" flipV="1">
              <a:off x="2832" y="2628"/>
              <a:ext cx="432" cy="28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Text Box 15">
              <a:extLst>
                <a:ext uri="{FF2B5EF4-FFF2-40B4-BE49-F238E27FC236}">
                  <a16:creationId xmlns:a16="http://schemas.microsoft.com/office/drawing/2014/main" id="{0654D740-3DEF-D510-9615-B9154D52C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9932">
              <a:off x="3219" y="2493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400" b="0"/>
                <a:t>C</a:t>
              </a:r>
            </a:p>
          </p:txBody>
        </p:sp>
        <p:sp>
          <p:nvSpPr>
            <p:cNvPr id="22548" name="Line 16">
              <a:extLst>
                <a:ext uri="{FF2B5EF4-FFF2-40B4-BE49-F238E27FC236}">
                  <a16:creationId xmlns:a16="http://schemas.microsoft.com/office/drawing/2014/main" id="{8F6FA543-6860-C56D-F806-6A272CBDC72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9932">
              <a:off x="3408" y="2646"/>
              <a:ext cx="384" cy="24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Text Box 17">
              <a:extLst>
                <a:ext uri="{FF2B5EF4-FFF2-40B4-BE49-F238E27FC236}">
                  <a16:creationId xmlns:a16="http://schemas.microsoft.com/office/drawing/2014/main" id="{F9C47953-F481-9030-2E85-7621E9386B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9932">
              <a:off x="3739" y="2797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400" b="0"/>
                <a:t>C</a:t>
              </a:r>
            </a:p>
          </p:txBody>
        </p:sp>
        <p:sp>
          <p:nvSpPr>
            <p:cNvPr id="22550" name="Line 18">
              <a:extLst>
                <a:ext uri="{FF2B5EF4-FFF2-40B4-BE49-F238E27FC236}">
                  <a16:creationId xmlns:a16="http://schemas.microsoft.com/office/drawing/2014/main" id="{3DFE6B17-9DDF-84DD-E005-0FE486CBEF6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8803" flipV="1">
              <a:off x="3984" y="2620"/>
              <a:ext cx="432" cy="28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Text Box 19">
              <a:extLst>
                <a:ext uri="{FF2B5EF4-FFF2-40B4-BE49-F238E27FC236}">
                  <a16:creationId xmlns:a16="http://schemas.microsoft.com/office/drawing/2014/main" id="{395B3C12-0713-8D38-0364-F0E7378661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8803">
              <a:off x="4375" y="249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400" b="0"/>
                <a:t>C</a:t>
              </a:r>
            </a:p>
          </p:txBody>
        </p:sp>
        <p:sp>
          <p:nvSpPr>
            <p:cNvPr id="22552" name="Line 20">
              <a:extLst>
                <a:ext uri="{FF2B5EF4-FFF2-40B4-BE49-F238E27FC236}">
                  <a16:creationId xmlns:a16="http://schemas.microsoft.com/office/drawing/2014/main" id="{7639D26D-084F-4355-B84A-6BFD33595A8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8803">
              <a:off x="4561" y="2650"/>
              <a:ext cx="384" cy="24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Text Box 21">
              <a:extLst>
                <a:ext uri="{FF2B5EF4-FFF2-40B4-BE49-F238E27FC236}">
                  <a16:creationId xmlns:a16="http://schemas.microsoft.com/office/drawing/2014/main" id="{89BFAAA8-8FF1-83F8-BE52-79427B5225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8803">
              <a:off x="4887" y="2807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400" b="0"/>
                <a:t>C</a:t>
              </a:r>
            </a:p>
          </p:txBody>
        </p:sp>
        <p:sp>
          <p:nvSpPr>
            <p:cNvPr id="22554" name="Line 22">
              <a:extLst>
                <a:ext uri="{FF2B5EF4-FFF2-40B4-BE49-F238E27FC236}">
                  <a16:creationId xmlns:a16="http://schemas.microsoft.com/office/drawing/2014/main" id="{7089FF91-2937-DE93-DD25-9999C6D14B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6" y="2640"/>
              <a:ext cx="432" cy="28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5" name="Text Box 23">
              <a:extLst>
                <a:ext uri="{FF2B5EF4-FFF2-40B4-BE49-F238E27FC236}">
                  <a16:creationId xmlns:a16="http://schemas.microsoft.com/office/drawing/2014/main" id="{6B2709EC-DBD1-A7BE-B7BF-0351E365F2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249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400" b="0"/>
                <a:t>C</a:t>
              </a:r>
            </a:p>
          </p:txBody>
        </p:sp>
        <p:sp>
          <p:nvSpPr>
            <p:cNvPr id="22556" name="Line 24">
              <a:extLst>
                <a:ext uri="{FF2B5EF4-FFF2-40B4-BE49-F238E27FC236}">
                  <a16:creationId xmlns:a16="http://schemas.microsoft.com/office/drawing/2014/main" id="{187A8955-9B93-CA89-2EDE-89D0BCB781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640"/>
              <a:ext cx="384" cy="24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7" name="Text Box 25">
              <a:extLst>
                <a:ext uri="{FF2B5EF4-FFF2-40B4-BE49-F238E27FC236}">
                  <a16:creationId xmlns:a16="http://schemas.microsoft.com/office/drawing/2014/main" id="{FF305100-F30A-92C1-25E2-8A3BCA4F73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78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400" b="0"/>
                <a:t>C</a:t>
              </a:r>
            </a:p>
          </p:txBody>
        </p:sp>
        <p:sp>
          <p:nvSpPr>
            <p:cNvPr id="22558" name="Line 26">
              <a:extLst>
                <a:ext uri="{FF2B5EF4-FFF2-40B4-BE49-F238E27FC236}">
                  <a16:creationId xmlns:a16="http://schemas.microsoft.com/office/drawing/2014/main" id="{DBFC620D-D2D8-1E01-5BE2-BD133EC5BB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2976"/>
              <a:ext cx="48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9" name="Line 27">
              <a:extLst>
                <a:ext uri="{FF2B5EF4-FFF2-40B4-BE49-F238E27FC236}">
                  <a16:creationId xmlns:a16="http://schemas.microsoft.com/office/drawing/2014/main" id="{27DAAA65-F18A-1649-E3B1-877FB6B130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2736"/>
              <a:ext cx="0" cy="24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0" name="Text Box 28">
              <a:extLst>
                <a:ext uri="{FF2B5EF4-FFF2-40B4-BE49-F238E27FC236}">
                  <a16:creationId xmlns:a16="http://schemas.microsoft.com/office/drawing/2014/main" id="{7EC8AD4F-A85A-AB17-5E29-15C297981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832"/>
              <a:ext cx="5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1400" b="0"/>
                <a:t>l=1.27A</a:t>
              </a:r>
            </a:p>
          </p:txBody>
        </p:sp>
      </p:grpSp>
      <p:sp>
        <p:nvSpPr>
          <p:cNvPr id="192541" name="Text Box 29">
            <a:extLst>
              <a:ext uri="{FF2B5EF4-FFF2-40B4-BE49-F238E27FC236}">
                <a16:creationId xmlns:a16="http://schemas.microsoft.com/office/drawing/2014/main" id="{292F31EE-7A1D-4F37-C623-B6E086DD5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064000"/>
            <a:ext cx="330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e-IL" altLang="en-US" sz="2800" b="0">
                <a:cs typeface="David" panose="020E0502060401010101" pitchFamily="34" charset="-79"/>
              </a:rPr>
              <a:t>אורך שרשרת פרושה -</a:t>
            </a:r>
          </a:p>
        </p:txBody>
      </p:sp>
      <p:sp>
        <p:nvSpPr>
          <p:cNvPr id="192542" name="Text Box 30">
            <a:extLst>
              <a:ext uri="{FF2B5EF4-FFF2-40B4-BE49-F238E27FC236}">
                <a16:creationId xmlns:a16="http://schemas.microsoft.com/office/drawing/2014/main" id="{C5E3572E-65A4-719D-04A0-64A52DD69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76800"/>
            <a:ext cx="868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e-IL" altLang="en-US" sz="2000" b="0"/>
              <a:t> </a:t>
            </a:r>
            <a:r>
              <a:rPr lang="en-US" altLang="en-US" sz="2000" b="0"/>
              <a:t>n</a:t>
            </a:r>
            <a:r>
              <a:rPr lang="he-IL" altLang="en-US" sz="2000" b="0"/>
              <a:t> -מספר אטומי פחמן בשרשרת,   </a:t>
            </a:r>
            <a:r>
              <a:rPr lang="en-US" altLang="en-US" sz="2000" b="0"/>
              <a:t>l</a:t>
            </a:r>
            <a:r>
              <a:rPr lang="he-IL" altLang="en-US" sz="2000" b="0"/>
              <a:t> - תרומת קשר אחד לאורך, ביחידות אנגסטרם.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0816" name="Object 1024">
                <a:extLst>
                  <a:ext uri="{FF2B5EF4-FFF2-40B4-BE49-F238E27FC236}">
                    <a16:creationId xmlns:a16="http://schemas.microsoft.com/office/drawing/2014/main" id="{34B5DA64-7A5B-4F4A-A065-32DFA57269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 bwMode="auto">
              <a:xfrm>
                <a:off x="3314700" y="4113213"/>
                <a:ext cx="1511300" cy="4572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90816" name="Object 1024">
                <a:extLst>
                  <a:ext uri="{FF2B5EF4-FFF2-40B4-BE49-F238E27FC236}">
                    <a16:creationId xmlns:a16="http://schemas.microsoft.com/office/drawing/2014/main" id="{34B5DA64-7A5B-4F4A-A065-32DFA57269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4700" y="4113213"/>
                <a:ext cx="1511300" cy="457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2545" name="Text Box 33">
            <a:extLst>
              <a:ext uri="{FF2B5EF4-FFF2-40B4-BE49-F238E27FC236}">
                <a16:creationId xmlns:a16="http://schemas.microsoft.com/office/drawing/2014/main" id="{F000447D-89A4-3EA8-CB4B-43321B7C3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0"/>
            <a:ext cx="807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en-US" sz="3200" dirty="0"/>
              <a:t>r =l </a:t>
            </a:r>
            <a:r>
              <a:rPr lang="en-US" altLang="en-US" sz="3200" dirty="0">
                <a:sym typeface="Symbol" panose="05050102010706020507" pitchFamily="18" charset="2"/>
              </a:rPr>
              <a:t></a:t>
            </a:r>
            <a:r>
              <a:rPr lang="en-US" altLang="en-US" sz="3200" dirty="0"/>
              <a:t> n=1.27 </a:t>
            </a:r>
            <a:r>
              <a:rPr lang="en-US" altLang="en-US" sz="3200" dirty="0">
                <a:sym typeface="Symbol" panose="05050102010706020507" pitchFamily="18" charset="2"/>
              </a:rPr>
              <a:t></a:t>
            </a:r>
            <a:r>
              <a:rPr lang="en-US" altLang="en-US" sz="3200" dirty="0"/>
              <a:t> 10000=12700</a:t>
            </a:r>
            <a:r>
              <a:rPr lang="he-IL" altLang="en-US" sz="2400" dirty="0" err="1"/>
              <a:t>אנגסטרם</a:t>
            </a:r>
            <a:r>
              <a:rPr lang="he-IL" altLang="en-US" sz="3200" dirty="0"/>
              <a:t> </a:t>
            </a:r>
            <a:endParaRPr lang="en-US" altLang="en-US" sz="3200" dirty="0"/>
          </a:p>
        </p:txBody>
      </p:sp>
      <p:sp>
        <p:nvSpPr>
          <p:cNvPr id="192546" name="Text Box 34">
            <a:extLst>
              <a:ext uri="{FF2B5EF4-FFF2-40B4-BE49-F238E27FC236}">
                <a16:creationId xmlns:a16="http://schemas.microsoft.com/office/drawing/2014/main" id="{53F8CC0E-5504-F72B-3060-929D76762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007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e-IL" altLang="en-US" sz="2000" b="0"/>
              <a:t>חשב את אורך השרשרת הפרושה של פוליאתילן בעל 10000 אטומי פחמן.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>
            <a:extLst>
              <a:ext uri="{FF2B5EF4-FFF2-40B4-BE49-F238E27FC236}">
                <a16:creationId xmlns:a16="http://schemas.microsoft.com/office/drawing/2014/main" id="{E1927DF2-0D15-12B5-1147-9DBB6468414E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381000" y="457200"/>
            <a:ext cx="8458200" cy="192087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ebdings" panose="05030102010509060703" pitchFamily="18" charset="2"/>
              <a:buNone/>
              <a:tabLst/>
              <a:defRPr/>
            </a:pPr>
            <a:r>
              <a:rPr kumimoji="0" lang="he-IL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יש הרבה </a:t>
            </a:r>
            <a:r>
              <a:rPr kumimoji="0" lang="he-IL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קונפורמציות</a:t>
            </a:r>
            <a:r>
              <a:rPr kumimoji="0" lang="he-IL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 אפשריות ורק אפשרות אחת של קונפורמציה פרושה</a:t>
            </a:r>
          </a:p>
        </p:txBody>
      </p:sp>
      <p:sp>
        <p:nvSpPr>
          <p:cNvPr id="23556" name="Text Box 2">
            <a:extLst>
              <a:ext uri="{FF2B5EF4-FFF2-40B4-BE49-F238E27FC236}">
                <a16:creationId xmlns:a16="http://schemas.microsoft.com/office/drawing/2014/main" id="{70DC5E38-71AB-5AF4-A08D-845BAB8D1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41563"/>
            <a:ext cx="8458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>
              <a:spcBef>
                <a:spcPct val="50000"/>
              </a:spcBef>
              <a:buFont typeface="Webdings" panose="05030102010509060703" pitchFamily="18" charset="2"/>
              <a:buNone/>
            </a:pPr>
            <a:r>
              <a:rPr lang="he-IL" altLang="en-US" sz="4000" b="0" dirty="0"/>
              <a:t>אז...כיצד קובעים את המרחק הממוצע </a:t>
            </a:r>
            <a:r>
              <a:rPr lang="en-US" altLang="en-US" sz="4400" b="0" dirty="0"/>
              <a:t>r</a:t>
            </a:r>
            <a:r>
              <a:rPr lang="he-IL" altLang="en-US" sz="4000" b="0" dirty="0"/>
              <a:t> בין קצות שרשרות הפולימר?</a:t>
            </a:r>
          </a:p>
        </p:txBody>
      </p:sp>
      <p:grpSp>
        <p:nvGrpSpPr>
          <p:cNvPr id="3" name="קבוצה 2" descr="שרשרת פולימר עם r ממוצע">
            <a:extLst>
              <a:ext uri="{FF2B5EF4-FFF2-40B4-BE49-F238E27FC236}">
                <a16:creationId xmlns:a16="http://schemas.microsoft.com/office/drawing/2014/main" id="{7776331B-7844-9D2D-C131-285B009BC32E}"/>
              </a:ext>
            </a:extLst>
          </p:cNvPr>
          <p:cNvGrpSpPr/>
          <p:nvPr/>
        </p:nvGrpSpPr>
        <p:grpSpPr>
          <a:xfrm>
            <a:off x="1391194" y="4064725"/>
            <a:ext cx="2933700" cy="2489200"/>
            <a:chOff x="1295400" y="3429000"/>
            <a:chExt cx="2933700" cy="2489200"/>
          </a:xfrm>
        </p:grpSpPr>
        <p:sp>
          <p:nvSpPr>
            <p:cNvPr id="23557" name="Freeform 5">
              <a:extLst>
                <a:ext uri="{FF2B5EF4-FFF2-40B4-BE49-F238E27FC236}">
                  <a16:creationId xmlns:a16="http://schemas.microsoft.com/office/drawing/2014/main" id="{A0B9E62D-52BE-2383-A506-006E2D23B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400" y="3429000"/>
              <a:ext cx="2933700" cy="2019300"/>
            </a:xfrm>
            <a:custGeom>
              <a:avLst/>
              <a:gdLst>
                <a:gd name="T0" fmla="*/ 153 w 1848"/>
                <a:gd name="T1" fmla="*/ 1218 h 1272"/>
                <a:gd name="T2" fmla="*/ 280 w 1848"/>
                <a:gd name="T3" fmla="*/ 618 h 1272"/>
                <a:gd name="T4" fmla="*/ 262 w 1848"/>
                <a:gd name="T5" fmla="*/ 363 h 1272"/>
                <a:gd name="T6" fmla="*/ 225 w 1848"/>
                <a:gd name="T7" fmla="*/ 327 h 1272"/>
                <a:gd name="T8" fmla="*/ 135 w 1848"/>
                <a:gd name="T9" fmla="*/ 254 h 1272"/>
                <a:gd name="T10" fmla="*/ 25 w 1848"/>
                <a:gd name="T11" fmla="*/ 345 h 1272"/>
                <a:gd name="T12" fmla="*/ 80 w 1848"/>
                <a:gd name="T13" fmla="*/ 381 h 1272"/>
                <a:gd name="T14" fmla="*/ 189 w 1848"/>
                <a:gd name="T15" fmla="*/ 418 h 1272"/>
                <a:gd name="T16" fmla="*/ 407 w 1848"/>
                <a:gd name="T17" fmla="*/ 309 h 1272"/>
                <a:gd name="T18" fmla="*/ 498 w 1848"/>
                <a:gd name="T19" fmla="*/ 72 h 1272"/>
                <a:gd name="T20" fmla="*/ 607 w 1848"/>
                <a:gd name="T21" fmla="*/ 0 h 1272"/>
                <a:gd name="T22" fmla="*/ 1007 w 1848"/>
                <a:gd name="T23" fmla="*/ 218 h 1272"/>
                <a:gd name="T24" fmla="*/ 1025 w 1848"/>
                <a:gd name="T25" fmla="*/ 272 h 1272"/>
                <a:gd name="T26" fmla="*/ 1025 w 1848"/>
                <a:gd name="T27" fmla="*/ 454 h 1272"/>
                <a:gd name="T28" fmla="*/ 1062 w 1848"/>
                <a:gd name="T29" fmla="*/ 418 h 1272"/>
                <a:gd name="T30" fmla="*/ 1080 w 1848"/>
                <a:gd name="T31" fmla="*/ 363 h 1272"/>
                <a:gd name="T32" fmla="*/ 1116 w 1848"/>
                <a:gd name="T33" fmla="*/ 309 h 1272"/>
                <a:gd name="T34" fmla="*/ 1098 w 1848"/>
                <a:gd name="T35" fmla="*/ 91 h 1272"/>
                <a:gd name="T36" fmla="*/ 916 w 1848"/>
                <a:gd name="T37" fmla="*/ 145 h 1272"/>
                <a:gd name="T38" fmla="*/ 916 w 1848"/>
                <a:gd name="T39" fmla="*/ 381 h 1272"/>
                <a:gd name="T40" fmla="*/ 953 w 1848"/>
                <a:gd name="T41" fmla="*/ 418 h 1272"/>
                <a:gd name="T42" fmla="*/ 1098 w 1848"/>
                <a:gd name="T43" fmla="*/ 436 h 1272"/>
                <a:gd name="T44" fmla="*/ 1280 w 1848"/>
                <a:gd name="T45" fmla="*/ 109 h 1272"/>
                <a:gd name="T46" fmla="*/ 1480 w 1848"/>
                <a:gd name="T47" fmla="*/ 145 h 1272"/>
                <a:gd name="T48" fmla="*/ 1516 w 1848"/>
                <a:gd name="T49" fmla="*/ 254 h 1272"/>
                <a:gd name="T50" fmla="*/ 1571 w 1848"/>
                <a:gd name="T51" fmla="*/ 454 h 1272"/>
                <a:gd name="T52" fmla="*/ 1553 w 1848"/>
                <a:gd name="T53" fmla="*/ 527 h 1272"/>
                <a:gd name="T54" fmla="*/ 1498 w 1848"/>
                <a:gd name="T55" fmla="*/ 545 h 1272"/>
                <a:gd name="T56" fmla="*/ 1153 w 1848"/>
                <a:gd name="T57" fmla="*/ 563 h 1272"/>
                <a:gd name="T58" fmla="*/ 1153 w 1848"/>
                <a:gd name="T59" fmla="*/ 963 h 1272"/>
                <a:gd name="T60" fmla="*/ 1262 w 1848"/>
                <a:gd name="T61" fmla="*/ 1000 h 1272"/>
                <a:gd name="T62" fmla="*/ 1316 w 1848"/>
                <a:gd name="T63" fmla="*/ 1054 h 1272"/>
                <a:gd name="T64" fmla="*/ 1516 w 1848"/>
                <a:gd name="T65" fmla="*/ 1000 h 1272"/>
                <a:gd name="T66" fmla="*/ 1534 w 1848"/>
                <a:gd name="T67" fmla="*/ 945 h 1272"/>
                <a:gd name="T68" fmla="*/ 1571 w 1848"/>
                <a:gd name="T69" fmla="*/ 890 h 1272"/>
                <a:gd name="T70" fmla="*/ 1607 w 1848"/>
                <a:gd name="T71" fmla="*/ 781 h 1272"/>
                <a:gd name="T72" fmla="*/ 1734 w 1848"/>
                <a:gd name="T73" fmla="*/ 1272 h 12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48"/>
                <a:gd name="T112" fmla="*/ 0 h 1272"/>
                <a:gd name="T113" fmla="*/ 1848 w 1848"/>
                <a:gd name="T114" fmla="*/ 1272 h 12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48" h="1272">
                  <a:moveTo>
                    <a:pt x="153" y="1218"/>
                  </a:moveTo>
                  <a:cubicBezTo>
                    <a:pt x="217" y="320"/>
                    <a:pt x="84" y="912"/>
                    <a:pt x="280" y="618"/>
                  </a:cubicBezTo>
                  <a:cubicBezTo>
                    <a:pt x="300" y="537"/>
                    <a:pt x="308" y="439"/>
                    <a:pt x="262" y="363"/>
                  </a:cubicBezTo>
                  <a:cubicBezTo>
                    <a:pt x="253" y="348"/>
                    <a:pt x="236" y="340"/>
                    <a:pt x="225" y="327"/>
                  </a:cubicBezTo>
                  <a:cubicBezTo>
                    <a:pt x="164" y="251"/>
                    <a:pt x="222" y="283"/>
                    <a:pt x="135" y="254"/>
                  </a:cubicBezTo>
                  <a:cubicBezTo>
                    <a:pt x="121" y="260"/>
                    <a:pt x="0" y="282"/>
                    <a:pt x="25" y="345"/>
                  </a:cubicBezTo>
                  <a:cubicBezTo>
                    <a:pt x="33" y="365"/>
                    <a:pt x="60" y="372"/>
                    <a:pt x="80" y="381"/>
                  </a:cubicBezTo>
                  <a:cubicBezTo>
                    <a:pt x="115" y="397"/>
                    <a:pt x="189" y="418"/>
                    <a:pt x="189" y="418"/>
                  </a:cubicBezTo>
                  <a:cubicBezTo>
                    <a:pt x="322" y="399"/>
                    <a:pt x="337" y="414"/>
                    <a:pt x="407" y="309"/>
                  </a:cubicBezTo>
                  <a:cubicBezTo>
                    <a:pt x="430" y="238"/>
                    <a:pt x="438" y="124"/>
                    <a:pt x="498" y="72"/>
                  </a:cubicBezTo>
                  <a:cubicBezTo>
                    <a:pt x="531" y="43"/>
                    <a:pt x="607" y="0"/>
                    <a:pt x="607" y="0"/>
                  </a:cubicBezTo>
                  <a:cubicBezTo>
                    <a:pt x="690" y="41"/>
                    <a:pt x="928" y="154"/>
                    <a:pt x="1007" y="218"/>
                  </a:cubicBezTo>
                  <a:cubicBezTo>
                    <a:pt x="1022" y="230"/>
                    <a:pt x="1019" y="254"/>
                    <a:pt x="1025" y="272"/>
                  </a:cubicBezTo>
                  <a:cubicBezTo>
                    <a:pt x="1004" y="335"/>
                    <a:pt x="981" y="380"/>
                    <a:pt x="1025" y="454"/>
                  </a:cubicBezTo>
                  <a:cubicBezTo>
                    <a:pt x="1034" y="469"/>
                    <a:pt x="1050" y="430"/>
                    <a:pt x="1062" y="418"/>
                  </a:cubicBezTo>
                  <a:cubicBezTo>
                    <a:pt x="1068" y="400"/>
                    <a:pt x="1071" y="380"/>
                    <a:pt x="1080" y="363"/>
                  </a:cubicBezTo>
                  <a:cubicBezTo>
                    <a:pt x="1090" y="344"/>
                    <a:pt x="1115" y="331"/>
                    <a:pt x="1116" y="309"/>
                  </a:cubicBezTo>
                  <a:cubicBezTo>
                    <a:pt x="1121" y="236"/>
                    <a:pt x="1104" y="164"/>
                    <a:pt x="1098" y="91"/>
                  </a:cubicBezTo>
                  <a:cubicBezTo>
                    <a:pt x="965" y="135"/>
                    <a:pt x="1026" y="118"/>
                    <a:pt x="916" y="145"/>
                  </a:cubicBezTo>
                  <a:cubicBezTo>
                    <a:pt x="859" y="232"/>
                    <a:pt x="845" y="293"/>
                    <a:pt x="916" y="381"/>
                  </a:cubicBezTo>
                  <a:cubicBezTo>
                    <a:pt x="927" y="395"/>
                    <a:pt x="936" y="413"/>
                    <a:pt x="953" y="418"/>
                  </a:cubicBezTo>
                  <a:cubicBezTo>
                    <a:pt x="1000" y="432"/>
                    <a:pt x="1050" y="430"/>
                    <a:pt x="1098" y="436"/>
                  </a:cubicBezTo>
                  <a:cubicBezTo>
                    <a:pt x="1334" y="403"/>
                    <a:pt x="1261" y="400"/>
                    <a:pt x="1280" y="109"/>
                  </a:cubicBezTo>
                  <a:cubicBezTo>
                    <a:pt x="1347" y="121"/>
                    <a:pt x="1422" y="110"/>
                    <a:pt x="1480" y="145"/>
                  </a:cubicBezTo>
                  <a:cubicBezTo>
                    <a:pt x="1513" y="165"/>
                    <a:pt x="1505" y="217"/>
                    <a:pt x="1516" y="254"/>
                  </a:cubicBezTo>
                  <a:cubicBezTo>
                    <a:pt x="1596" y="533"/>
                    <a:pt x="1523" y="309"/>
                    <a:pt x="1571" y="454"/>
                  </a:cubicBezTo>
                  <a:cubicBezTo>
                    <a:pt x="1565" y="478"/>
                    <a:pt x="1569" y="507"/>
                    <a:pt x="1553" y="527"/>
                  </a:cubicBezTo>
                  <a:cubicBezTo>
                    <a:pt x="1541" y="542"/>
                    <a:pt x="1517" y="543"/>
                    <a:pt x="1498" y="545"/>
                  </a:cubicBezTo>
                  <a:cubicBezTo>
                    <a:pt x="1383" y="555"/>
                    <a:pt x="1268" y="557"/>
                    <a:pt x="1153" y="563"/>
                  </a:cubicBezTo>
                  <a:cubicBezTo>
                    <a:pt x="1041" y="675"/>
                    <a:pt x="1041" y="656"/>
                    <a:pt x="1153" y="963"/>
                  </a:cubicBezTo>
                  <a:cubicBezTo>
                    <a:pt x="1166" y="999"/>
                    <a:pt x="1226" y="988"/>
                    <a:pt x="1262" y="1000"/>
                  </a:cubicBezTo>
                  <a:cubicBezTo>
                    <a:pt x="1280" y="1018"/>
                    <a:pt x="1291" y="1049"/>
                    <a:pt x="1316" y="1054"/>
                  </a:cubicBezTo>
                  <a:cubicBezTo>
                    <a:pt x="1394" y="1070"/>
                    <a:pt x="1453" y="1031"/>
                    <a:pt x="1516" y="1000"/>
                  </a:cubicBezTo>
                  <a:cubicBezTo>
                    <a:pt x="1522" y="982"/>
                    <a:pt x="1525" y="962"/>
                    <a:pt x="1534" y="945"/>
                  </a:cubicBezTo>
                  <a:cubicBezTo>
                    <a:pt x="1544" y="925"/>
                    <a:pt x="1562" y="910"/>
                    <a:pt x="1571" y="890"/>
                  </a:cubicBezTo>
                  <a:cubicBezTo>
                    <a:pt x="1587" y="855"/>
                    <a:pt x="1607" y="781"/>
                    <a:pt x="1607" y="781"/>
                  </a:cubicBezTo>
                  <a:cubicBezTo>
                    <a:pt x="1848" y="831"/>
                    <a:pt x="1734" y="988"/>
                    <a:pt x="1734" y="1272"/>
                  </a:cubicBezTo>
                </a:path>
              </a:pathLst>
            </a:custGeom>
            <a:noFill/>
            <a:ln w="57150" cmpd="sng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8" name="Line 6">
              <a:extLst>
                <a:ext uri="{FF2B5EF4-FFF2-40B4-BE49-F238E27FC236}">
                  <a16:creationId xmlns:a16="http://schemas.microsoft.com/office/drawing/2014/main" id="{286FBEBB-AD33-EC57-61FD-0892AD3BD2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0525" y="5597525"/>
              <a:ext cx="685800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9" name="Line 7">
              <a:extLst>
                <a:ext uri="{FF2B5EF4-FFF2-40B4-BE49-F238E27FC236}">
                  <a16:creationId xmlns:a16="http://schemas.microsoft.com/office/drawing/2014/main" id="{5A32C288-2FF7-D86C-FCA7-B4C63A74DE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8325" y="5597525"/>
              <a:ext cx="914400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0" name="Text Box 8">
              <a:extLst>
                <a:ext uri="{FF2B5EF4-FFF2-40B4-BE49-F238E27FC236}">
                  <a16:creationId xmlns:a16="http://schemas.microsoft.com/office/drawing/2014/main" id="{B413D82E-141A-2365-70BB-2CD8013538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8725" y="5216525"/>
              <a:ext cx="6096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rtl="0">
                <a:spcBef>
                  <a:spcPct val="50000"/>
                </a:spcBef>
              </a:pPr>
              <a:r>
                <a:rPr lang="en-US" altLang="en-US" sz="4000" b="0"/>
                <a:t>r</a:t>
              </a:r>
            </a:p>
          </p:txBody>
        </p:sp>
        <p:sp>
          <p:nvSpPr>
            <p:cNvPr id="23561" name="Line 9">
              <a:extLst>
                <a:ext uri="{FF2B5EF4-FFF2-40B4-BE49-F238E27FC236}">
                  <a16:creationId xmlns:a16="http://schemas.microsoft.com/office/drawing/2014/main" id="{785D56F4-B13C-5CF5-B9F1-CB644FBAD8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7325" y="5445125"/>
              <a:ext cx="152400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5490E129-94EC-C063-5B26-46D8DFFFCA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he-I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על פי מודל מהלך השיכור</a:t>
            </a:r>
            <a:b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he-I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המרחק הממוצע בין קצוות שרשרת </a:t>
            </a:r>
          </a:p>
        </p:txBody>
      </p:sp>
      <p:grpSp>
        <p:nvGrpSpPr>
          <p:cNvPr id="24579" name="Group 3">
            <a:extLst>
              <a:ext uri="{FF2B5EF4-FFF2-40B4-BE49-F238E27FC236}">
                <a16:creationId xmlns:a16="http://schemas.microsoft.com/office/drawing/2014/main" id="{598C4C6D-89EE-1547-BEB6-BA6F5D02E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251075"/>
            <a:ext cx="2933700" cy="2546350"/>
            <a:chOff x="1738" y="1418"/>
            <a:chExt cx="1848" cy="1604"/>
          </a:xfrm>
        </p:grpSpPr>
        <p:sp>
          <p:nvSpPr>
            <p:cNvPr id="24585" name="Freeform 4">
              <a:extLst>
                <a:ext uri="{FF2B5EF4-FFF2-40B4-BE49-F238E27FC236}">
                  <a16:creationId xmlns:a16="http://schemas.microsoft.com/office/drawing/2014/main" id="{6813F87E-E6F2-9B1E-E9FC-6C7EBC2DD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" y="1418"/>
              <a:ext cx="1848" cy="1272"/>
            </a:xfrm>
            <a:custGeom>
              <a:avLst/>
              <a:gdLst>
                <a:gd name="T0" fmla="*/ 153 w 1848"/>
                <a:gd name="T1" fmla="*/ 1218 h 1272"/>
                <a:gd name="T2" fmla="*/ 280 w 1848"/>
                <a:gd name="T3" fmla="*/ 618 h 1272"/>
                <a:gd name="T4" fmla="*/ 262 w 1848"/>
                <a:gd name="T5" fmla="*/ 363 h 1272"/>
                <a:gd name="T6" fmla="*/ 225 w 1848"/>
                <a:gd name="T7" fmla="*/ 327 h 1272"/>
                <a:gd name="T8" fmla="*/ 135 w 1848"/>
                <a:gd name="T9" fmla="*/ 254 h 1272"/>
                <a:gd name="T10" fmla="*/ 25 w 1848"/>
                <a:gd name="T11" fmla="*/ 345 h 1272"/>
                <a:gd name="T12" fmla="*/ 80 w 1848"/>
                <a:gd name="T13" fmla="*/ 381 h 1272"/>
                <a:gd name="T14" fmla="*/ 189 w 1848"/>
                <a:gd name="T15" fmla="*/ 418 h 1272"/>
                <a:gd name="T16" fmla="*/ 407 w 1848"/>
                <a:gd name="T17" fmla="*/ 309 h 1272"/>
                <a:gd name="T18" fmla="*/ 498 w 1848"/>
                <a:gd name="T19" fmla="*/ 72 h 1272"/>
                <a:gd name="T20" fmla="*/ 607 w 1848"/>
                <a:gd name="T21" fmla="*/ 0 h 1272"/>
                <a:gd name="T22" fmla="*/ 1007 w 1848"/>
                <a:gd name="T23" fmla="*/ 218 h 1272"/>
                <a:gd name="T24" fmla="*/ 1025 w 1848"/>
                <a:gd name="T25" fmla="*/ 272 h 1272"/>
                <a:gd name="T26" fmla="*/ 1025 w 1848"/>
                <a:gd name="T27" fmla="*/ 454 h 1272"/>
                <a:gd name="T28" fmla="*/ 1062 w 1848"/>
                <a:gd name="T29" fmla="*/ 418 h 1272"/>
                <a:gd name="T30" fmla="*/ 1080 w 1848"/>
                <a:gd name="T31" fmla="*/ 363 h 1272"/>
                <a:gd name="T32" fmla="*/ 1116 w 1848"/>
                <a:gd name="T33" fmla="*/ 309 h 1272"/>
                <a:gd name="T34" fmla="*/ 1098 w 1848"/>
                <a:gd name="T35" fmla="*/ 91 h 1272"/>
                <a:gd name="T36" fmla="*/ 916 w 1848"/>
                <a:gd name="T37" fmla="*/ 145 h 1272"/>
                <a:gd name="T38" fmla="*/ 916 w 1848"/>
                <a:gd name="T39" fmla="*/ 381 h 1272"/>
                <a:gd name="T40" fmla="*/ 953 w 1848"/>
                <a:gd name="T41" fmla="*/ 418 h 1272"/>
                <a:gd name="T42" fmla="*/ 1098 w 1848"/>
                <a:gd name="T43" fmla="*/ 436 h 1272"/>
                <a:gd name="T44" fmla="*/ 1280 w 1848"/>
                <a:gd name="T45" fmla="*/ 109 h 1272"/>
                <a:gd name="T46" fmla="*/ 1480 w 1848"/>
                <a:gd name="T47" fmla="*/ 145 h 1272"/>
                <a:gd name="T48" fmla="*/ 1516 w 1848"/>
                <a:gd name="T49" fmla="*/ 254 h 1272"/>
                <a:gd name="T50" fmla="*/ 1571 w 1848"/>
                <a:gd name="T51" fmla="*/ 454 h 1272"/>
                <a:gd name="T52" fmla="*/ 1553 w 1848"/>
                <a:gd name="T53" fmla="*/ 527 h 1272"/>
                <a:gd name="T54" fmla="*/ 1498 w 1848"/>
                <a:gd name="T55" fmla="*/ 545 h 1272"/>
                <a:gd name="T56" fmla="*/ 1153 w 1848"/>
                <a:gd name="T57" fmla="*/ 563 h 1272"/>
                <a:gd name="T58" fmla="*/ 1153 w 1848"/>
                <a:gd name="T59" fmla="*/ 963 h 1272"/>
                <a:gd name="T60" fmla="*/ 1262 w 1848"/>
                <a:gd name="T61" fmla="*/ 1000 h 1272"/>
                <a:gd name="T62" fmla="*/ 1316 w 1848"/>
                <a:gd name="T63" fmla="*/ 1054 h 1272"/>
                <a:gd name="T64" fmla="*/ 1516 w 1848"/>
                <a:gd name="T65" fmla="*/ 1000 h 1272"/>
                <a:gd name="T66" fmla="*/ 1534 w 1848"/>
                <a:gd name="T67" fmla="*/ 945 h 1272"/>
                <a:gd name="T68" fmla="*/ 1571 w 1848"/>
                <a:gd name="T69" fmla="*/ 890 h 1272"/>
                <a:gd name="T70" fmla="*/ 1607 w 1848"/>
                <a:gd name="T71" fmla="*/ 781 h 1272"/>
                <a:gd name="T72" fmla="*/ 1734 w 1848"/>
                <a:gd name="T73" fmla="*/ 1272 h 12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48"/>
                <a:gd name="T112" fmla="*/ 0 h 1272"/>
                <a:gd name="T113" fmla="*/ 1848 w 1848"/>
                <a:gd name="T114" fmla="*/ 1272 h 12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48" h="1272">
                  <a:moveTo>
                    <a:pt x="153" y="1218"/>
                  </a:moveTo>
                  <a:cubicBezTo>
                    <a:pt x="217" y="320"/>
                    <a:pt x="84" y="912"/>
                    <a:pt x="280" y="618"/>
                  </a:cubicBezTo>
                  <a:cubicBezTo>
                    <a:pt x="300" y="537"/>
                    <a:pt x="308" y="439"/>
                    <a:pt x="262" y="363"/>
                  </a:cubicBezTo>
                  <a:cubicBezTo>
                    <a:pt x="253" y="348"/>
                    <a:pt x="236" y="340"/>
                    <a:pt x="225" y="327"/>
                  </a:cubicBezTo>
                  <a:cubicBezTo>
                    <a:pt x="164" y="251"/>
                    <a:pt x="222" y="283"/>
                    <a:pt x="135" y="254"/>
                  </a:cubicBezTo>
                  <a:cubicBezTo>
                    <a:pt x="121" y="260"/>
                    <a:pt x="0" y="282"/>
                    <a:pt x="25" y="345"/>
                  </a:cubicBezTo>
                  <a:cubicBezTo>
                    <a:pt x="33" y="365"/>
                    <a:pt x="60" y="372"/>
                    <a:pt x="80" y="381"/>
                  </a:cubicBezTo>
                  <a:cubicBezTo>
                    <a:pt x="115" y="397"/>
                    <a:pt x="189" y="418"/>
                    <a:pt x="189" y="418"/>
                  </a:cubicBezTo>
                  <a:cubicBezTo>
                    <a:pt x="322" y="399"/>
                    <a:pt x="337" y="414"/>
                    <a:pt x="407" y="309"/>
                  </a:cubicBezTo>
                  <a:cubicBezTo>
                    <a:pt x="430" y="238"/>
                    <a:pt x="438" y="124"/>
                    <a:pt x="498" y="72"/>
                  </a:cubicBezTo>
                  <a:cubicBezTo>
                    <a:pt x="531" y="43"/>
                    <a:pt x="607" y="0"/>
                    <a:pt x="607" y="0"/>
                  </a:cubicBezTo>
                  <a:cubicBezTo>
                    <a:pt x="690" y="41"/>
                    <a:pt x="928" y="154"/>
                    <a:pt x="1007" y="218"/>
                  </a:cubicBezTo>
                  <a:cubicBezTo>
                    <a:pt x="1022" y="230"/>
                    <a:pt x="1019" y="254"/>
                    <a:pt x="1025" y="272"/>
                  </a:cubicBezTo>
                  <a:cubicBezTo>
                    <a:pt x="1004" y="335"/>
                    <a:pt x="981" y="380"/>
                    <a:pt x="1025" y="454"/>
                  </a:cubicBezTo>
                  <a:cubicBezTo>
                    <a:pt x="1034" y="469"/>
                    <a:pt x="1050" y="430"/>
                    <a:pt x="1062" y="418"/>
                  </a:cubicBezTo>
                  <a:cubicBezTo>
                    <a:pt x="1068" y="400"/>
                    <a:pt x="1071" y="380"/>
                    <a:pt x="1080" y="363"/>
                  </a:cubicBezTo>
                  <a:cubicBezTo>
                    <a:pt x="1090" y="344"/>
                    <a:pt x="1115" y="331"/>
                    <a:pt x="1116" y="309"/>
                  </a:cubicBezTo>
                  <a:cubicBezTo>
                    <a:pt x="1121" y="236"/>
                    <a:pt x="1104" y="164"/>
                    <a:pt x="1098" y="91"/>
                  </a:cubicBezTo>
                  <a:cubicBezTo>
                    <a:pt x="965" y="135"/>
                    <a:pt x="1026" y="118"/>
                    <a:pt x="916" y="145"/>
                  </a:cubicBezTo>
                  <a:cubicBezTo>
                    <a:pt x="859" y="232"/>
                    <a:pt x="845" y="293"/>
                    <a:pt x="916" y="381"/>
                  </a:cubicBezTo>
                  <a:cubicBezTo>
                    <a:pt x="927" y="395"/>
                    <a:pt x="936" y="413"/>
                    <a:pt x="953" y="418"/>
                  </a:cubicBezTo>
                  <a:cubicBezTo>
                    <a:pt x="1000" y="432"/>
                    <a:pt x="1050" y="430"/>
                    <a:pt x="1098" y="436"/>
                  </a:cubicBezTo>
                  <a:cubicBezTo>
                    <a:pt x="1334" y="403"/>
                    <a:pt x="1261" y="400"/>
                    <a:pt x="1280" y="109"/>
                  </a:cubicBezTo>
                  <a:cubicBezTo>
                    <a:pt x="1347" y="121"/>
                    <a:pt x="1422" y="110"/>
                    <a:pt x="1480" y="145"/>
                  </a:cubicBezTo>
                  <a:cubicBezTo>
                    <a:pt x="1513" y="165"/>
                    <a:pt x="1505" y="217"/>
                    <a:pt x="1516" y="254"/>
                  </a:cubicBezTo>
                  <a:cubicBezTo>
                    <a:pt x="1596" y="533"/>
                    <a:pt x="1523" y="309"/>
                    <a:pt x="1571" y="454"/>
                  </a:cubicBezTo>
                  <a:cubicBezTo>
                    <a:pt x="1565" y="478"/>
                    <a:pt x="1569" y="507"/>
                    <a:pt x="1553" y="527"/>
                  </a:cubicBezTo>
                  <a:cubicBezTo>
                    <a:pt x="1541" y="542"/>
                    <a:pt x="1517" y="543"/>
                    <a:pt x="1498" y="545"/>
                  </a:cubicBezTo>
                  <a:cubicBezTo>
                    <a:pt x="1383" y="555"/>
                    <a:pt x="1268" y="557"/>
                    <a:pt x="1153" y="563"/>
                  </a:cubicBezTo>
                  <a:cubicBezTo>
                    <a:pt x="1041" y="675"/>
                    <a:pt x="1041" y="656"/>
                    <a:pt x="1153" y="963"/>
                  </a:cubicBezTo>
                  <a:cubicBezTo>
                    <a:pt x="1166" y="999"/>
                    <a:pt x="1226" y="988"/>
                    <a:pt x="1262" y="1000"/>
                  </a:cubicBezTo>
                  <a:cubicBezTo>
                    <a:pt x="1280" y="1018"/>
                    <a:pt x="1291" y="1049"/>
                    <a:pt x="1316" y="1054"/>
                  </a:cubicBezTo>
                  <a:cubicBezTo>
                    <a:pt x="1394" y="1070"/>
                    <a:pt x="1453" y="1031"/>
                    <a:pt x="1516" y="1000"/>
                  </a:cubicBezTo>
                  <a:cubicBezTo>
                    <a:pt x="1522" y="982"/>
                    <a:pt x="1525" y="962"/>
                    <a:pt x="1534" y="945"/>
                  </a:cubicBezTo>
                  <a:cubicBezTo>
                    <a:pt x="1544" y="925"/>
                    <a:pt x="1562" y="910"/>
                    <a:pt x="1571" y="890"/>
                  </a:cubicBezTo>
                  <a:cubicBezTo>
                    <a:pt x="1587" y="855"/>
                    <a:pt x="1607" y="781"/>
                    <a:pt x="1607" y="781"/>
                  </a:cubicBezTo>
                  <a:cubicBezTo>
                    <a:pt x="1848" y="831"/>
                    <a:pt x="1734" y="988"/>
                    <a:pt x="1734" y="1272"/>
                  </a:cubicBezTo>
                </a:path>
              </a:pathLst>
            </a:custGeom>
            <a:noFill/>
            <a:ln w="57150" cmpd="sng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Line 5">
              <a:extLst>
                <a:ext uri="{FF2B5EF4-FFF2-40B4-BE49-F238E27FC236}">
                  <a16:creationId xmlns:a16="http://schemas.microsoft.com/office/drawing/2014/main" id="{4A442B55-8D81-5160-849C-4D16311CD4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2784"/>
              <a:ext cx="432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Line 6">
              <a:extLst>
                <a:ext uri="{FF2B5EF4-FFF2-40B4-BE49-F238E27FC236}">
                  <a16:creationId xmlns:a16="http://schemas.microsoft.com/office/drawing/2014/main" id="{FBF8ABF0-8896-52FC-040E-4E26E76475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784"/>
              <a:ext cx="576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8" name="Text Box 7">
              <a:extLst>
                <a:ext uri="{FF2B5EF4-FFF2-40B4-BE49-F238E27FC236}">
                  <a16:creationId xmlns:a16="http://schemas.microsoft.com/office/drawing/2014/main" id="{1679FE03-DBF4-E58A-2E31-F36B3975E1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544"/>
              <a:ext cx="384" cy="478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rtl="0">
                <a:spcBef>
                  <a:spcPct val="50000"/>
                </a:spcBef>
              </a:pPr>
              <a:r>
                <a:rPr lang="en-US" altLang="en-US" sz="4000" b="0"/>
                <a:t>r</a:t>
              </a:r>
            </a:p>
          </p:txBody>
        </p:sp>
        <p:sp>
          <p:nvSpPr>
            <p:cNvPr id="24589" name="Line 8">
              <a:extLst>
                <a:ext uri="{FF2B5EF4-FFF2-40B4-BE49-F238E27FC236}">
                  <a16:creationId xmlns:a16="http://schemas.microsoft.com/office/drawing/2014/main" id="{81343DD5-2FFC-FCDC-C3B8-4237EF0EB7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688"/>
              <a:ext cx="96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580" name="Object 9">
                <a:extLst>
                  <a:ext uri="{FF2B5EF4-FFF2-40B4-BE49-F238E27FC236}">
                    <a16:creationId xmlns:a16="http://schemas.microsoft.com/office/drawing/2014/main" id="{B578E599-CF18-B9C5-D7B4-E58DB6255D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 bwMode="auto">
              <a:xfrm>
                <a:off x="1279525" y="5105400"/>
                <a:ext cx="2436813" cy="7699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580" name="Object 9">
                <a:extLst>
                  <a:ext uri="{FF2B5EF4-FFF2-40B4-BE49-F238E27FC236}">
                    <a16:creationId xmlns:a16="http://schemas.microsoft.com/office/drawing/2014/main" id="{B578E599-CF18-B9C5-D7B4-E58DB6255D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9525" y="5105400"/>
                <a:ext cx="2436813" cy="7699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1" name="Text Box 10">
            <a:extLst>
              <a:ext uri="{FF2B5EF4-FFF2-40B4-BE49-F238E27FC236}">
                <a16:creationId xmlns:a16="http://schemas.microsoft.com/office/drawing/2014/main" id="{6C70B9F0-3F75-0B45-37FC-CDB07E3A5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590800"/>
            <a:ext cx="3657600" cy="11303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700"/>
              <a:t>n</a:t>
            </a:r>
            <a:r>
              <a:rPr lang="he-IL" altLang="en-US" sz="2700"/>
              <a:t> =</a:t>
            </a:r>
            <a:r>
              <a:rPr lang="en-US" altLang="en-US" sz="2700"/>
              <a:t> </a:t>
            </a:r>
            <a:r>
              <a:rPr lang="he-IL" altLang="en-US" sz="2700"/>
              <a:t>מספר צעדים </a:t>
            </a:r>
            <a:endParaRPr lang="en-US" altLang="en-US" sz="2700"/>
          </a:p>
          <a:p>
            <a:pPr algn="r">
              <a:spcBef>
                <a:spcPct val="50000"/>
              </a:spcBef>
            </a:pPr>
            <a:r>
              <a:rPr lang="en-US" altLang="en-US" sz="2700"/>
              <a:t>l</a:t>
            </a:r>
            <a:r>
              <a:rPr lang="he-IL" altLang="en-US" sz="2700"/>
              <a:t> =</a:t>
            </a:r>
            <a:r>
              <a:rPr lang="en-US" altLang="en-US" sz="2700"/>
              <a:t> </a:t>
            </a:r>
            <a:r>
              <a:rPr lang="he-IL" altLang="en-US" sz="2700"/>
              <a:t>מורך הצעד. </a:t>
            </a:r>
          </a:p>
        </p:txBody>
      </p:sp>
      <p:sp>
        <p:nvSpPr>
          <p:cNvPr id="152587" name="Text Box 11">
            <a:extLst>
              <a:ext uri="{FF2B5EF4-FFF2-40B4-BE49-F238E27FC236}">
                <a16:creationId xmlns:a16="http://schemas.microsoft.com/office/drawing/2014/main" id="{DE2671FD-49B1-63B7-0B0E-D1D7CD6CA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88" y="6096000"/>
            <a:ext cx="662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en-US" sz="3200"/>
              <a:t>r =1.27 </a:t>
            </a:r>
            <a:r>
              <a:rPr lang="en-US" altLang="en-US" sz="3200">
                <a:sym typeface="Symbol" panose="05050102010706020507" pitchFamily="18" charset="2"/>
              </a:rPr>
              <a:t></a:t>
            </a:r>
            <a:r>
              <a:rPr lang="en-US" altLang="en-US" sz="3200"/>
              <a:t> 10000 </a:t>
            </a:r>
            <a:r>
              <a:rPr lang="en-US" altLang="en-US" sz="3200">
                <a:sym typeface="Symbol" panose="05050102010706020507" pitchFamily="18" charset="2"/>
              </a:rPr>
              <a:t></a:t>
            </a:r>
            <a:r>
              <a:rPr lang="en-US" altLang="en-US" sz="3200"/>
              <a:t> 10</a:t>
            </a:r>
            <a:r>
              <a:rPr lang="en-US" altLang="en-US" sz="3200" baseline="30000"/>
              <a:t>1/2</a:t>
            </a:r>
            <a:r>
              <a:rPr lang="en-US" altLang="en-US" sz="3200"/>
              <a:t>=</a:t>
            </a:r>
            <a:r>
              <a:rPr lang="en-US" altLang="en-US" sz="2800"/>
              <a:t>127</a:t>
            </a:r>
            <a:r>
              <a:rPr lang="he-IL" altLang="en-US" sz="2800"/>
              <a:t>אנגסטרם</a:t>
            </a:r>
            <a:r>
              <a:rPr lang="he-IL" altLang="en-US" sz="3200"/>
              <a:t> </a:t>
            </a:r>
            <a:endParaRPr lang="en-US" altLang="en-US" sz="3200"/>
          </a:p>
        </p:txBody>
      </p:sp>
      <p:sp>
        <p:nvSpPr>
          <p:cNvPr id="152588" name="Text Box 12">
            <a:extLst>
              <a:ext uri="{FF2B5EF4-FFF2-40B4-BE49-F238E27FC236}">
                <a16:creationId xmlns:a16="http://schemas.microsoft.com/office/drawing/2014/main" id="{A8EF6F0E-073C-DD55-96B5-27CA0EBB3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191000"/>
            <a:ext cx="3657600" cy="133508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e-IL" altLang="en-US" sz="2700"/>
              <a:t>לשיכור אין כל הפרעה, הוא יכול ללכת בכל כוון 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EEE81B8-5A51-1898-F5F7-CCF033EEF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1143000"/>
            <a:ext cx="7772400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he-IL" dirty="0" err="1"/>
              <a:t>פוליזחל</a:t>
            </a:r>
            <a:endParaRPr lang="en-US" dirty="0"/>
          </a:p>
        </p:txBody>
      </p:sp>
      <p:pic>
        <p:nvPicPr>
          <p:cNvPr id="25602" name="Picture 9" descr="פוליזחל">
            <a:extLst>
              <a:ext uri="{FF2B5EF4-FFF2-40B4-BE49-F238E27FC236}">
                <a16:creationId xmlns:a16="http://schemas.microsoft.com/office/drawing/2014/main" id="{30E7D9A7-7949-ABAF-6F5F-5E2246577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B63D94A1-17E8-CB38-532B-F76090C05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907" y="1567741"/>
            <a:ext cx="6858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dirty="0">
                <a:solidFill>
                  <a:srgbClr val="CC3300"/>
                </a:solidFill>
              </a:rPr>
              <a:t>בפועל קיימים גורמים המפריעים לפיתול השרשרת ובכך יוצרים </a:t>
            </a:r>
            <a:r>
              <a:rPr lang="he-IL" altLang="en-US" dirty="0" err="1">
                <a:solidFill>
                  <a:srgbClr val="CC3300"/>
                </a:solidFill>
              </a:rPr>
              <a:t>קונפורמציות</a:t>
            </a:r>
            <a:r>
              <a:rPr lang="he-IL" altLang="en-US" dirty="0">
                <a:solidFill>
                  <a:srgbClr val="CC3300"/>
                </a:solidFill>
              </a:rPr>
              <a:t> סבירות יותר הגורמים ליישור השרשרת </a:t>
            </a:r>
          </a:p>
        </p:txBody>
      </p:sp>
      <p:sp>
        <p:nvSpPr>
          <p:cNvPr id="25604" name="Rectangle 5">
            <a:extLst>
              <a:ext uri="{FF2B5EF4-FFF2-40B4-BE49-F238E27FC236}">
                <a16:creationId xmlns:a16="http://schemas.microsoft.com/office/drawing/2014/main" id="{7B575795-434B-85C2-2F1D-DD103EED3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0" y="6457950"/>
            <a:ext cx="1989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r>
              <a:rPr lang="he-IL" altLang="en-US" sz="2000" b="0">
                <a:solidFill>
                  <a:schemeClr val="bg1"/>
                </a:solidFill>
              </a:rPr>
              <a:t>ציירה אלישבע </a:t>
            </a:r>
            <a:endParaRPr lang="en-US" alt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>
            <a:extLst>
              <a:ext uri="{FF2B5EF4-FFF2-40B4-BE49-F238E27FC236}">
                <a16:creationId xmlns:a16="http://schemas.microsoft.com/office/drawing/2014/main" id="{9F2A3E65-2C73-7F21-70C5-05E7A23199D2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381000" y="250825"/>
            <a:ext cx="7623175" cy="4572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נתייחס לשם פשטות </a:t>
            </a:r>
            <a:r>
              <a:rPr kumimoji="0" lang="he-IL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לקונפורמציות</a:t>
            </a:r>
            <a:r>
              <a:rPr kumimoji="0" lang="he-IL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של מולקולת </a:t>
            </a:r>
            <a:r>
              <a:rPr kumimoji="0" lang="he-IL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אתאן</a:t>
            </a:r>
            <a:r>
              <a:rPr kumimoji="0" lang="he-IL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he-IL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32" name="Text Box 27">
            <a:extLst>
              <a:ext uri="{FF2B5EF4-FFF2-40B4-BE49-F238E27FC236}">
                <a16:creationId xmlns:a16="http://schemas.microsoft.com/office/drawing/2014/main" id="{B6C222E4-076F-C570-CFB0-4F2EC91D3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1076326"/>
            <a:ext cx="300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he-IL" altLang="en-US" sz="240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קונפורמציה חופפת</a:t>
            </a:r>
            <a:endParaRPr lang="en-US" altLang="en-US" sz="240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178" name="Text Box 2">
            <a:extLst>
              <a:ext uri="{FF2B5EF4-FFF2-40B4-BE49-F238E27FC236}">
                <a16:creationId xmlns:a16="http://schemas.microsoft.com/office/drawing/2014/main" id="{5AFE1EC3-6F67-A02A-BBB5-F53788AF0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513" y="1592263"/>
            <a:ext cx="2466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he-IL" altLang="en-US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אטומי המימן הנגדיים סמוכים זה לזה</a:t>
            </a:r>
            <a:endParaRPr lang="en-US" altLang="en-US" sz="20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52" name="Text Box 6">
            <a:extLst>
              <a:ext uri="{FF2B5EF4-FFF2-40B4-BE49-F238E27FC236}">
                <a16:creationId xmlns:a16="http://schemas.microsoft.com/office/drawing/2014/main" id="{E7C1C9CC-136D-3F0B-409B-B41B36A8F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4188" y="3595688"/>
            <a:ext cx="300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he-IL" altLang="en-US" sz="24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קונפורמציה חורגת</a:t>
            </a:r>
            <a:endParaRPr lang="en-US" altLang="en-US" sz="2400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179" name="Text Box 3">
            <a:extLst>
              <a:ext uri="{FF2B5EF4-FFF2-40B4-BE49-F238E27FC236}">
                <a16:creationId xmlns:a16="http://schemas.microsoft.com/office/drawing/2014/main" id="{56BC1AD1-610E-3C18-3ECC-E269A5DA2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5200" y="4148138"/>
            <a:ext cx="24669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he-IL" altLang="en-US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אטומי המימן הנגדיים רחוקים זה מזה ככל האפשר</a:t>
            </a:r>
            <a:endParaRPr lang="en-US" altLang="en-US" sz="20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653" name="Group 7">
            <a:extLst>
              <a:ext uri="{FF2B5EF4-FFF2-40B4-BE49-F238E27FC236}">
                <a16:creationId xmlns:a16="http://schemas.microsoft.com/office/drawing/2014/main" id="{49CA7241-5842-F0DC-2F88-DE73DC9B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3533775"/>
            <a:ext cx="2405063" cy="2843213"/>
            <a:chOff x="1383" y="2226"/>
            <a:chExt cx="1515" cy="1791"/>
          </a:xfrm>
        </p:grpSpPr>
        <p:grpSp>
          <p:nvGrpSpPr>
            <p:cNvPr id="26654" name="Group 8">
              <a:extLst>
                <a:ext uri="{FF2B5EF4-FFF2-40B4-BE49-F238E27FC236}">
                  <a16:creationId xmlns:a16="http://schemas.microsoft.com/office/drawing/2014/main" id="{1A08FB5D-2516-1492-D215-4B8EAEFC94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3" y="2817"/>
              <a:ext cx="1224" cy="999"/>
              <a:chOff x="1523" y="2817"/>
              <a:chExt cx="1224" cy="999"/>
            </a:xfrm>
          </p:grpSpPr>
          <p:sp>
            <p:nvSpPr>
              <p:cNvPr id="26669" name="Line 9">
                <a:extLst>
                  <a:ext uri="{FF2B5EF4-FFF2-40B4-BE49-F238E27FC236}">
                    <a16:creationId xmlns:a16="http://schemas.microsoft.com/office/drawing/2014/main" id="{9CA94128-7092-CDE8-1105-AC3677E989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2124" y="3109"/>
                <a:ext cx="1" cy="70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0" name="Line 10">
                <a:extLst>
                  <a:ext uri="{FF2B5EF4-FFF2-40B4-BE49-F238E27FC236}">
                    <a16:creationId xmlns:a16="http://schemas.microsoft.com/office/drawing/2014/main" id="{F456235C-0F5A-B59B-C4F1-62875EC751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1523" y="2818"/>
                <a:ext cx="608" cy="3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1" name="Line 11">
                <a:extLst>
                  <a:ext uri="{FF2B5EF4-FFF2-40B4-BE49-F238E27FC236}">
                    <a16:creationId xmlns:a16="http://schemas.microsoft.com/office/drawing/2014/main" id="{2104E018-A8D3-7314-2A6B-EA7AAE56A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>
                <a:off x="2131" y="2817"/>
                <a:ext cx="616" cy="3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55" name="Rectangle 12">
              <a:extLst>
                <a:ext uri="{FF2B5EF4-FFF2-40B4-BE49-F238E27FC236}">
                  <a16:creationId xmlns:a16="http://schemas.microsoft.com/office/drawing/2014/main" id="{0724B82D-C27B-8ADC-FE62-C1BC3A774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6" y="2888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200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26656" name="Oval 13">
              <a:extLst>
                <a:ext uri="{FF2B5EF4-FFF2-40B4-BE49-F238E27FC236}">
                  <a16:creationId xmlns:a16="http://schemas.microsoft.com/office/drawing/2014/main" id="{79A0D812-16FA-68A4-394E-A12CAE6E1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9" y="2567"/>
              <a:ext cx="1016" cy="1031"/>
            </a:xfrm>
            <a:prstGeom prst="ellipse">
              <a:avLst/>
            </a:prstGeom>
            <a:gradFill rotWithShape="0">
              <a:gsLst>
                <a:gs pos="0">
                  <a:srgbClr val="B2B2B2"/>
                </a:gs>
                <a:gs pos="100000">
                  <a:srgbClr val="A1A1A1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57" name="Rectangle 14">
              <a:extLst>
                <a:ext uri="{FF2B5EF4-FFF2-40B4-BE49-F238E27FC236}">
                  <a16:creationId xmlns:a16="http://schemas.microsoft.com/office/drawing/2014/main" id="{3D363317-7DF2-7C8C-647F-A3BCDA405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" y="2226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2000">
                  <a:solidFill>
                    <a:srgbClr val="800000"/>
                  </a:solidFill>
                  <a:latin typeface="Arial" panose="020B0604020202020204" pitchFamily="34" charset="0"/>
                </a:rPr>
                <a:t>H</a:t>
              </a:r>
              <a:endParaRPr lang="en-US" altLang="en-US" sz="2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58" name="Rectangle 15">
              <a:extLst>
                <a:ext uri="{FF2B5EF4-FFF2-40B4-BE49-F238E27FC236}">
                  <a16:creationId xmlns:a16="http://schemas.microsoft.com/office/drawing/2014/main" id="{D0F70FB9-92CC-A305-8B8D-67CE8B881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" y="3342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2000">
                  <a:solidFill>
                    <a:srgbClr val="800000"/>
                  </a:solidFill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26659" name="Rectangle 16">
              <a:extLst>
                <a:ext uri="{FF2B5EF4-FFF2-40B4-BE49-F238E27FC236}">
                  <a16:creationId xmlns:a16="http://schemas.microsoft.com/office/drawing/2014/main" id="{71A25ABA-2420-79B8-C712-AF61807E0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0" y="3825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2000">
                  <a:solidFill>
                    <a:srgbClr val="800000"/>
                  </a:solidFill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26660" name="Rectangle 17">
              <a:extLst>
                <a:ext uri="{FF2B5EF4-FFF2-40B4-BE49-F238E27FC236}">
                  <a16:creationId xmlns:a16="http://schemas.microsoft.com/office/drawing/2014/main" id="{2E1A64BA-83F1-3123-CD2F-23EB41407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677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2000">
                  <a:solidFill>
                    <a:srgbClr val="800000"/>
                  </a:solidFill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26661" name="Rectangle 18">
              <a:extLst>
                <a:ext uri="{FF2B5EF4-FFF2-40B4-BE49-F238E27FC236}">
                  <a16:creationId xmlns:a16="http://schemas.microsoft.com/office/drawing/2014/main" id="{CB0D2A86-E596-0DD6-14AD-F30B70BD6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2" y="2677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2000">
                  <a:solidFill>
                    <a:srgbClr val="800000"/>
                  </a:solidFill>
                  <a:latin typeface="Arial" panose="020B0604020202020204" pitchFamily="34" charset="0"/>
                </a:rPr>
                <a:t>H</a:t>
              </a:r>
              <a:endParaRPr lang="en-US" altLang="en-US" sz="2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62" name="Rectangle 19">
              <a:extLst>
                <a:ext uri="{FF2B5EF4-FFF2-40B4-BE49-F238E27FC236}">
                  <a16:creationId xmlns:a16="http://schemas.microsoft.com/office/drawing/2014/main" id="{4E7F5358-57AF-30B8-5E55-366FC0B98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3342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2000">
                  <a:solidFill>
                    <a:srgbClr val="800000"/>
                  </a:solidFill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26663" name="Line 20">
              <a:extLst>
                <a:ext uri="{FF2B5EF4-FFF2-40B4-BE49-F238E27FC236}">
                  <a16:creationId xmlns:a16="http://schemas.microsoft.com/office/drawing/2014/main" id="{18BCCEE7-66AD-CB83-B921-8C40954116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36" y="2415"/>
              <a:ext cx="1" cy="7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Line 21">
              <a:extLst>
                <a:ext uri="{FF2B5EF4-FFF2-40B4-BE49-F238E27FC236}">
                  <a16:creationId xmlns:a16="http://schemas.microsoft.com/office/drawing/2014/main" id="{6DAAFE04-F75A-1E76-E71B-78EF9B8E76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1" y="3114"/>
              <a:ext cx="608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Line 22">
              <a:extLst>
                <a:ext uri="{FF2B5EF4-FFF2-40B4-BE49-F238E27FC236}">
                  <a16:creationId xmlns:a16="http://schemas.microsoft.com/office/drawing/2014/main" id="{DD0B0085-6ADA-E6CF-8CC1-5DE78F0EED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15" y="3115"/>
              <a:ext cx="616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6" name="Oval 23">
              <a:extLst>
                <a:ext uri="{FF2B5EF4-FFF2-40B4-BE49-F238E27FC236}">
                  <a16:creationId xmlns:a16="http://schemas.microsoft.com/office/drawing/2014/main" id="{1990521A-D6DE-B89C-6399-F569292DD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9" y="3070"/>
              <a:ext cx="79" cy="7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67" name="Rectangle 24">
              <a:extLst>
                <a:ext uri="{FF2B5EF4-FFF2-40B4-BE49-F238E27FC236}">
                  <a16:creationId xmlns:a16="http://schemas.microsoft.com/office/drawing/2014/main" id="{2E4F2758-6EF2-47B2-CFF7-C655F0A84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7" y="3014"/>
              <a:ext cx="48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200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0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2 </a:t>
              </a:r>
            </a:p>
            <a:p>
              <a:pPr algn="r"/>
              <a:endParaRPr lang="en-US" altLang="en-US" sz="2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68" name="Rectangle 25">
              <a:extLst>
                <a:ext uri="{FF2B5EF4-FFF2-40B4-BE49-F238E27FC236}">
                  <a16:creationId xmlns:a16="http://schemas.microsoft.com/office/drawing/2014/main" id="{A1D9AD8C-9F5E-24C4-3634-FBD8CF923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8" y="2944"/>
              <a:ext cx="48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200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0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1  </a:t>
              </a:r>
            </a:p>
            <a:p>
              <a:pPr algn="r"/>
              <a:endParaRPr lang="en-US" altLang="en-US" sz="2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6633" name="Group 28">
            <a:extLst>
              <a:ext uri="{FF2B5EF4-FFF2-40B4-BE49-F238E27FC236}">
                <a16:creationId xmlns:a16="http://schemas.microsoft.com/office/drawing/2014/main" id="{8561A865-7B48-BC6C-A06D-E46928732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006600" y="865188"/>
            <a:ext cx="2474913" cy="2270125"/>
            <a:chOff x="1264" y="545"/>
            <a:chExt cx="1559" cy="1430"/>
          </a:xfrm>
        </p:grpSpPr>
        <p:sp>
          <p:nvSpPr>
            <p:cNvPr id="26634" name="Line 29">
              <a:extLst>
                <a:ext uri="{FF2B5EF4-FFF2-40B4-BE49-F238E27FC236}">
                  <a16:creationId xmlns:a16="http://schemas.microsoft.com/office/drawing/2014/main" id="{1C0A9914-8D66-B772-01DE-BDED1E94BC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14" y="1348"/>
              <a:ext cx="616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Line 30">
              <a:extLst>
                <a:ext uri="{FF2B5EF4-FFF2-40B4-BE49-F238E27FC236}">
                  <a16:creationId xmlns:a16="http://schemas.microsoft.com/office/drawing/2014/main" id="{FDF1B910-17CD-AD0B-CE30-326609784E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0" y="1521"/>
              <a:ext cx="608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31">
              <a:extLst>
                <a:ext uri="{FF2B5EF4-FFF2-40B4-BE49-F238E27FC236}">
                  <a16:creationId xmlns:a16="http://schemas.microsoft.com/office/drawing/2014/main" id="{0684D704-7DF6-E832-70B1-E118C11C68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6" y="760"/>
              <a:ext cx="1" cy="7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37" name="Group 32">
              <a:extLst>
                <a:ext uri="{FF2B5EF4-FFF2-40B4-BE49-F238E27FC236}">
                  <a16:creationId xmlns:a16="http://schemas.microsoft.com/office/drawing/2014/main" id="{3D4482EC-EB5C-BF9F-CF86-E1FA063BD3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4" y="545"/>
              <a:ext cx="1559" cy="1430"/>
              <a:chOff x="1264" y="545"/>
              <a:chExt cx="1559" cy="1430"/>
            </a:xfrm>
          </p:grpSpPr>
          <p:sp>
            <p:nvSpPr>
              <p:cNvPr id="26638" name="Oval 33">
                <a:extLst>
                  <a:ext uri="{FF2B5EF4-FFF2-40B4-BE49-F238E27FC236}">
                    <a16:creationId xmlns:a16="http://schemas.microsoft.com/office/drawing/2014/main" id="{4BD49BE4-1430-6B53-7289-2C72A0985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901"/>
                <a:ext cx="1016" cy="1031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A1A1A1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6639" name="Group 34">
                <a:extLst>
                  <a:ext uri="{FF2B5EF4-FFF2-40B4-BE49-F238E27FC236}">
                    <a16:creationId xmlns:a16="http://schemas.microsoft.com/office/drawing/2014/main" id="{37F78CAA-34F3-0B5B-B2D7-1492281464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64" y="545"/>
                <a:ext cx="1559" cy="1430"/>
                <a:chOff x="1264" y="545"/>
                <a:chExt cx="1559" cy="1430"/>
              </a:xfrm>
            </p:grpSpPr>
            <p:sp>
              <p:nvSpPr>
                <p:cNvPr id="26640" name="Line 35">
                  <a:extLst>
                    <a:ext uri="{FF2B5EF4-FFF2-40B4-BE49-F238E27FC236}">
                      <a16:creationId xmlns:a16="http://schemas.microsoft.com/office/drawing/2014/main" id="{F74568A9-0D25-2BAD-42C6-9B007442A8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087" y="741"/>
                  <a:ext cx="2" cy="70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1" name="Line 36">
                  <a:extLst>
                    <a:ext uri="{FF2B5EF4-FFF2-40B4-BE49-F238E27FC236}">
                      <a16:creationId xmlns:a16="http://schemas.microsoft.com/office/drawing/2014/main" id="{A9D443B9-12F1-006F-2DC1-2DC644E2CB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84" y="1440"/>
                  <a:ext cx="608" cy="3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2" name="Line 37">
                  <a:extLst>
                    <a:ext uri="{FF2B5EF4-FFF2-40B4-BE49-F238E27FC236}">
                      <a16:creationId xmlns:a16="http://schemas.microsoft.com/office/drawing/2014/main" id="{BF0B311F-76C0-4513-6E41-08E911579A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68" y="1441"/>
                  <a:ext cx="616" cy="3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3" name="Oval 38">
                  <a:extLst>
                    <a:ext uri="{FF2B5EF4-FFF2-40B4-BE49-F238E27FC236}">
                      <a16:creationId xmlns:a16="http://schemas.microsoft.com/office/drawing/2014/main" id="{40CA1AED-8DA5-EC5A-950F-D9D5C346EE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1" y="1388"/>
                  <a:ext cx="79" cy="79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6644" name="Rectangle 39">
                  <a:extLst>
                    <a:ext uri="{FF2B5EF4-FFF2-40B4-BE49-F238E27FC236}">
                      <a16:creationId xmlns:a16="http://schemas.microsoft.com/office/drawing/2014/main" id="{519F9E09-C305-4874-A921-1D135C768F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07" y="1613"/>
                  <a:ext cx="11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r"/>
                  <a:r>
                    <a:rPr lang="en-US" altLang="en-US" sz="2000">
                      <a:solidFill>
                        <a:srgbClr val="800000"/>
                      </a:solidFill>
                      <a:latin typeface="Arial" panose="020B0604020202020204" pitchFamily="34" charset="0"/>
                    </a:rPr>
                    <a:t>H</a:t>
                  </a:r>
                </a:p>
              </p:txBody>
            </p:sp>
            <p:sp>
              <p:nvSpPr>
                <p:cNvPr id="26645" name="Rectangle 40">
                  <a:extLst>
                    <a:ext uri="{FF2B5EF4-FFF2-40B4-BE49-F238E27FC236}">
                      <a16:creationId xmlns:a16="http://schemas.microsoft.com/office/drawing/2014/main" id="{998B7E7F-271E-144F-EC60-721CEF6A2E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0" y="545"/>
                  <a:ext cx="11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r"/>
                  <a:r>
                    <a:rPr lang="en-US" altLang="en-US" sz="2000">
                      <a:solidFill>
                        <a:srgbClr val="800000"/>
                      </a:solidFill>
                      <a:latin typeface="Arial" panose="020B0604020202020204" pitchFamily="34" charset="0"/>
                    </a:rPr>
                    <a:t>H</a:t>
                  </a:r>
                  <a:endParaRPr lang="en-US" altLang="en-US" sz="20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646" name="Rectangle 41">
                  <a:extLst>
                    <a:ext uri="{FF2B5EF4-FFF2-40B4-BE49-F238E27FC236}">
                      <a16:creationId xmlns:a16="http://schemas.microsoft.com/office/drawing/2014/main" id="{C12D3374-0BD1-2384-4078-4F9E56E1AC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54" y="549"/>
                  <a:ext cx="11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r"/>
                  <a:r>
                    <a:rPr lang="en-US" altLang="en-US" sz="2000">
                      <a:solidFill>
                        <a:srgbClr val="800000"/>
                      </a:solidFill>
                      <a:latin typeface="Arial" panose="020B0604020202020204" pitchFamily="34" charset="0"/>
                    </a:rPr>
                    <a:t>H</a:t>
                  </a:r>
                </a:p>
              </p:txBody>
            </p:sp>
            <p:sp>
              <p:nvSpPr>
                <p:cNvPr id="26647" name="Rectangle 42">
                  <a:extLst>
                    <a:ext uri="{FF2B5EF4-FFF2-40B4-BE49-F238E27FC236}">
                      <a16:creationId xmlns:a16="http://schemas.microsoft.com/office/drawing/2014/main" id="{28192024-F361-5ECE-346E-E48C43EAEA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64" y="1529"/>
                  <a:ext cx="11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r"/>
                  <a:r>
                    <a:rPr lang="en-US" altLang="en-US" sz="2000">
                      <a:solidFill>
                        <a:srgbClr val="800000"/>
                      </a:solidFill>
                      <a:latin typeface="Arial" panose="020B0604020202020204" pitchFamily="34" charset="0"/>
                    </a:rPr>
                    <a:t>H</a:t>
                  </a:r>
                </a:p>
              </p:txBody>
            </p:sp>
            <p:sp>
              <p:nvSpPr>
                <p:cNvPr id="26648" name="Rectangle 43">
                  <a:extLst>
                    <a:ext uri="{FF2B5EF4-FFF2-40B4-BE49-F238E27FC236}">
                      <a16:creationId xmlns:a16="http://schemas.microsoft.com/office/drawing/2014/main" id="{FD42BD25-2E09-BC72-F1AB-B3E2613DAF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0" y="1724"/>
                  <a:ext cx="11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r"/>
                  <a:r>
                    <a:rPr lang="en-US" altLang="en-US" sz="2000">
                      <a:solidFill>
                        <a:srgbClr val="800000"/>
                      </a:solidFill>
                      <a:latin typeface="Arial" panose="020B0604020202020204" pitchFamily="34" charset="0"/>
                    </a:rPr>
                    <a:t>H</a:t>
                  </a:r>
                  <a:endParaRPr lang="en-US" altLang="en-US" sz="20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649" name="Rectangle 44">
                  <a:extLst>
                    <a:ext uri="{FF2B5EF4-FFF2-40B4-BE49-F238E27FC236}">
                      <a16:creationId xmlns:a16="http://schemas.microsoft.com/office/drawing/2014/main" id="{E8726FC0-2C49-1DF4-9583-48F4534CF3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5" y="1783"/>
                  <a:ext cx="11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r"/>
                  <a:r>
                    <a:rPr lang="en-US" altLang="en-US" sz="2000">
                      <a:solidFill>
                        <a:srgbClr val="800000"/>
                      </a:solidFill>
                      <a:latin typeface="Arial" panose="020B0604020202020204" pitchFamily="34" charset="0"/>
                    </a:rPr>
                    <a:t>H</a:t>
                  </a:r>
                </a:p>
              </p:txBody>
            </p:sp>
            <p:sp>
              <p:nvSpPr>
                <p:cNvPr id="26650" name="Rectangle 45">
                  <a:extLst>
                    <a:ext uri="{FF2B5EF4-FFF2-40B4-BE49-F238E27FC236}">
                      <a16:creationId xmlns:a16="http://schemas.microsoft.com/office/drawing/2014/main" id="{96BE2067-B4F0-25FA-17B3-EAEA321853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4" y="985"/>
                  <a:ext cx="48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r"/>
                  <a:r>
                    <a:rPr lang="en-US" altLang="en-US" sz="2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C</a:t>
                  </a:r>
                  <a:r>
                    <a:rPr lang="en-US" altLang="en-US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2 </a:t>
                  </a:r>
                </a:p>
                <a:p>
                  <a:pPr algn="r"/>
                  <a:endParaRPr lang="en-US" altLang="en-US" sz="20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651" name="Rectangle 46">
                  <a:extLst>
                    <a:ext uri="{FF2B5EF4-FFF2-40B4-BE49-F238E27FC236}">
                      <a16:creationId xmlns:a16="http://schemas.microsoft.com/office/drawing/2014/main" id="{AF34D4A9-E22C-59E7-C6DB-6F38010993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9" y="1302"/>
                  <a:ext cx="48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r"/>
                  <a:r>
                    <a:rPr lang="en-US" altLang="en-US" sz="2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C</a:t>
                  </a:r>
                  <a:r>
                    <a:rPr lang="en-US" altLang="en-US" sz="2000" baseline="-25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1  </a:t>
                  </a:r>
                </a:p>
                <a:p>
                  <a:pPr algn="r"/>
                  <a:endParaRPr lang="en-US" altLang="en-US" sz="20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8CA5232B-408F-1488-8DB0-BF41D04D3510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965200" y="501650"/>
            <a:ext cx="7113588" cy="4572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אתאן</a:t>
            </a:r>
            <a:r>
              <a:rPr kumimoji="0" lang="he-IL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שינוי תכולת האנרגיה של </a:t>
            </a:r>
            <a:r>
              <a:rPr kumimoji="0" lang="he-IL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הקונפורמציות</a:t>
            </a:r>
            <a:r>
              <a:rPr kumimoji="0" lang="he-IL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השונות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9203" name="Text Box 3">
            <a:extLst>
              <a:ext uri="{FF2B5EF4-FFF2-40B4-BE49-F238E27FC236}">
                <a16:creationId xmlns:a16="http://schemas.microsoft.com/office/drawing/2014/main" id="{B5BAD421-D1F1-B525-0AF6-D26CA3B2C21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763" y="6065838"/>
            <a:ext cx="5159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he-IL" altLang="en-US" sz="240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קונפורמציה </a:t>
            </a:r>
            <a:r>
              <a:rPr lang="he-IL" altLang="en-US" sz="2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חורגת</a:t>
            </a:r>
            <a:r>
              <a:rPr lang="he-IL" altLang="en-US" sz="240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עדיפה על חופפת</a:t>
            </a:r>
            <a:endParaRPr lang="en-US" altLang="en-US" sz="2400">
              <a:solidFill>
                <a:srgbClr val="33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A777F91F-7661-5FA2-992B-B8E5956F1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454025" y="1643063"/>
            <a:ext cx="8027988" cy="3494088"/>
            <a:chOff x="286" y="1035"/>
            <a:chExt cx="5057" cy="2201"/>
          </a:xfrm>
        </p:grpSpPr>
        <p:sp>
          <p:nvSpPr>
            <p:cNvPr id="27693" name="Text Box 5">
              <a:extLst>
                <a:ext uri="{FF2B5EF4-FFF2-40B4-BE49-F238E27FC236}">
                  <a16:creationId xmlns:a16="http://schemas.microsoft.com/office/drawing/2014/main" id="{A1CAFD29-6AC5-ABF4-843A-BBF13B6681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8" y="2986"/>
              <a:ext cx="63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he-IL" altLang="en-US" sz="200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חורגת</a:t>
              </a:r>
              <a:endParaRPr lang="en-US" altLang="en-US" sz="20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694" name="Group 6">
              <a:extLst>
                <a:ext uri="{FF2B5EF4-FFF2-40B4-BE49-F238E27FC236}">
                  <a16:creationId xmlns:a16="http://schemas.microsoft.com/office/drawing/2014/main" id="{A48A9C2C-A16F-6326-5343-D8BF829EBD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" y="1035"/>
              <a:ext cx="5057" cy="2046"/>
              <a:chOff x="286" y="1035"/>
              <a:chExt cx="5057" cy="2046"/>
            </a:xfrm>
          </p:grpSpPr>
          <p:sp>
            <p:nvSpPr>
              <p:cNvPr id="27695" name="Text Box 7">
                <a:extLst>
                  <a:ext uri="{FF2B5EF4-FFF2-40B4-BE49-F238E27FC236}">
                    <a16:creationId xmlns:a16="http://schemas.microsoft.com/office/drawing/2014/main" id="{63E38964-50CA-EA02-EF9F-2A49955F11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" y="1035"/>
                <a:ext cx="63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</a:pPr>
                <a:r>
                  <a:rPr lang="he-IL" altLang="en-US" sz="2000">
                    <a:solidFill>
                      <a:srgbClr val="3399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חופפת</a:t>
                </a:r>
                <a:endParaRPr lang="en-US" altLang="en-US" sz="2000">
                  <a:solidFill>
                    <a:srgbClr val="33993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96" name="Text Box 8">
                <a:extLst>
                  <a:ext uri="{FF2B5EF4-FFF2-40B4-BE49-F238E27FC236}">
                    <a16:creationId xmlns:a16="http://schemas.microsoft.com/office/drawing/2014/main" id="{92BB7C2E-F578-A6D9-8350-4FFE64DBB8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238" y="1996"/>
                <a:ext cx="63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</a:pPr>
                <a:r>
                  <a:rPr lang="he-IL" altLang="en-US" sz="1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אנרגיה</a:t>
                </a:r>
                <a:endParaRPr lang="en-US" alt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97" name="Text Box 9">
                <a:extLst>
                  <a:ext uri="{FF2B5EF4-FFF2-40B4-BE49-F238E27FC236}">
                    <a16:creationId xmlns:a16="http://schemas.microsoft.com/office/drawing/2014/main" id="{6BACF90A-305B-B90A-7801-1A46448389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7" y="1396"/>
                <a:ext cx="63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</a:pPr>
                <a:r>
                  <a:rPr lang="en-US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kJ/mol</a:t>
                </a:r>
              </a:p>
            </p:txBody>
          </p:sp>
          <p:grpSp>
            <p:nvGrpSpPr>
              <p:cNvPr id="27698" name="Group 10">
                <a:extLst>
                  <a:ext uri="{FF2B5EF4-FFF2-40B4-BE49-F238E27FC236}">
                    <a16:creationId xmlns:a16="http://schemas.microsoft.com/office/drawing/2014/main" id="{FF9C2BB4-EE74-6CC5-DE99-1290DABDCE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96" y="1253"/>
                <a:ext cx="4647" cy="1828"/>
                <a:chOff x="696" y="1253"/>
                <a:chExt cx="4647" cy="1828"/>
              </a:xfrm>
            </p:grpSpPr>
            <p:sp>
              <p:nvSpPr>
                <p:cNvPr id="27699" name="Text Box 11">
                  <a:extLst>
                    <a:ext uri="{FF2B5EF4-FFF2-40B4-BE49-F238E27FC236}">
                      <a16:creationId xmlns:a16="http://schemas.microsoft.com/office/drawing/2014/main" id="{D2510968-0BE0-9B8C-E8C9-D9BF8BD0C9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31" y="2869"/>
                  <a:ext cx="443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</a:pPr>
                  <a:r>
                    <a:rPr lang="he-IL" altLang="en-US"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60</a:t>
                  </a:r>
                  <a:endParaRPr lang="en-US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00" name="Text Box 12">
                  <a:extLst>
                    <a:ext uri="{FF2B5EF4-FFF2-40B4-BE49-F238E27FC236}">
                      <a16:creationId xmlns:a16="http://schemas.microsoft.com/office/drawing/2014/main" id="{2F52DC8B-BA0E-129F-B860-AABEA53A1A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80" y="2869"/>
                  <a:ext cx="443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</a:pPr>
                  <a:r>
                    <a:rPr lang="en-US" altLang="en-US"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12</a:t>
                  </a:r>
                  <a:r>
                    <a:rPr lang="he-IL" altLang="en-US"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</a:t>
                  </a:r>
                  <a:endParaRPr lang="en-US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01" name="Text Box 13">
                  <a:extLst>
                    <a:ext uri="{FF2B5EF4-FFF2-40B4-BE49-F238E27FC236}">
                      <a16:creationId xmlns:a16="http://schemas.microsoft.com/office/drawing/2014/main" id="{2D3430F8-85BA-718C-D908-DE1D8597E4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68" y="2869"/>
                  <a:ext cx="443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</a:pPr>
                  <a:r>
                    <a:rPr lang="en-US" altLang="en-US"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18</a:t>
                  </a:r>
                  <a:r>
                    <a:rPr lang="he-IL" altLang="en-US"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</a:t>
                  </a:r>
                  <a:endParaRPr lang="en-US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02" name="Text Box 14">
                  <a:extLst>
                    <a:ext uri="{FF2B5EF4-FFF2-40B4-BE49-F238E27FC236}">
                      <a16:creationId xmlns:a16="http://schemas.microsoft.com/office/drawing/2014/main" id="{C0D59D44-0FAA-B779-708A-EA46CCAE86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40" y="2869"/>
                  <a:ext cx="443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</a:pPr>
                  <a:r>
                    <a:rPr lang="en-US" altLang="en-US"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240</a:t>
                  </a:r>
                </a:p>
              </p:txBody>
            </p:sp>
            <p:sp>
              <p:nvSpPr>
                <p:cNvPr id="27703" name="Text Box 15">
                  <a:extLst>
                    <a:ext uri="{FF2B5EF4-FFF2-40B4-BE49-F238E27FC236}">
                      <a16:creationId xmlns:a16="http://schemas.microsoft.com/office/drawing/2014/main" id="{4393883F-342F-5704-DDEE-A0DFC9ACA8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59" y="2869"/>
                  <a:ext cx="443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</a:pPr>
                  <a:r>
                    <a:rPr lang="en-US" altLang="en-US"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300</a:t>
                  </a:r>
                </a:p>
              </p:txBody>
            </p:sp>
            <p:sp>
              <p:nvSpPr>
                <p:cNvPr id="27704" name="Text Box 16">
                  <a:extLst>
                    <a:ext uri="{FF2B5EF4-FFF2-40B4-BE49-F238E27FC236}">
                      <a16:creationId xmlns:a16="http://schemas.microsoft.com/office/drawing/2014/main" id="{B5DF9B48-AE7A-5267-0DD8-AD3CF0E636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00" y="2869"/>
                  <a:ext cx="443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</a:pPr>
                  <a:r>
                    <a:rPr lang="en-US" altLang="en-US"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360</a:t>
                  </a:r>
                </a:p>
              </p:txBody>
            </p:sp>
            <p:sp>
              <p:nvSpPr>
                <p:cNvPr id="27705" name="Text Box 17">
                  <a:extLst>
                    <a:ext uri="{FF2B5EF4-FFF2-40B4-BE49-F238E27FC236}">
                      <a16:creationId xmlns:a16="http://schemas.microsoft.com/office/drawing/2014/main" id="{C71CBC0E-9D5F-4D6B-A0C9-60ACE2C8FEB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0" y="2869"/>
                  <a:ext cx="27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</a:pPr>
                  <a:r>
                    <a:rPr lang="en-US" altLang="en-US"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</a:t>
                  </a:r>
                </a:p>
              </p:txBody>
            </p:sp>
            <p:grpSp>
              <p:nvGrpSpPr>
                <p:cNvPr id="27706" name="Group 18">
                  <a:extLst>
                    <a:ext uri="{FF2B5EF4-FFF2-40B4-BE49-F238E27FC236}">
                      <a16:creationId xmlns:a16="http://schemas.microsoft.com/office/drawing/2014/main" id="{FF54F8C3-98C0-F3B0-672E-1F777F7FFC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64" y="2762"/>
                  <a:ext cx="2724" cy="134"/>
                  <a:chOff x="1695" y="2509"/>
                  <a:chExt cx="2724" cy="134"/>
                </a:xfrm>
              </p:grpSpPr>
              <p:sp>
                <p:nvSpPr>
                  <p:cNvPr id="27726" name="Line 19">
                    <a:extLst>
                      <a:ext uri="{FF2B5EF4-FFF2-40B4-BE49-F238E27FC236}">
                        <a16:creationId xmlns:a16="http://schemas.microsoft.com/office/drawing/2014/main" id="{A65A5890-A1D0-3437-44BF-4DAC72B6B3E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419" y="2509"/>
                    <a:ext cx="0" cy="13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727" name="Line 20">
                    <a:extLst>
                      <a:ext uri="{FF2B5EF4-FFF2-40B4-BE49-F238E27FC236}">
                        <a16:creationId xmlns:a16="http://schemas.microsoft.com/office/drawing/2014/main" id="{25284DC5-4802-2D76-AF1D-9435A295F1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42" y="2509"/>
                    <a:ext cx="0" cy="13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728" name="Line 21">
                    <a:extLst>
                      <a:ext uri="{FF2B5EF4-FFF2-40B4-BE49-F238E27FC236}">
                        <a16:creationId xmlns:a16="http://schemas.microsoft.com/office/drawing/2014/main" id="{9BF56BFD-1206-82EC-ADF8-9CFE912D214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5" y="2509"/>
                    <a:ext cx="0" cy="13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729" name="Line 22">
                    <a:extLst>
                      <a:ext uri="{FF2B5EF4-FFF2-40B4-BE49-F238E27FC236}">
                        <a16:creationId xmlns:a16="http://schemas.microsoft.com/office/drawing/2014/main" id="{EE75C289-AEFD-C8B8-C2C3-0038FE1D837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72" y="2509"/>
                    <a:ext cx="0" cy="13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730" name="Line 23">
                    <a:extLst>
                      <a:ext uri="{FF2B5EF4-FFF2-40B4-BE49-F238E27FC236}">
                        <a16:creationId xmlns:a16="http://schemas.microsoft.com/office/drawing/2014/main" id="{04714517-62AE-F79B-A020-8768BE8798A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95" y="2509"/>
                    <a:ext cx="0" cy="13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707" name="Line 24">
                  <a:extLst>
                    <a:ext uri="{FF2B5EF4-FFF2-40B4-BE49-F238E27FC236}">
                      <a16:creationId xmlns:a16="http://schemas.microsoft.com/office/drawing/2014/main" id="{C367A617-F7C9-12FC-7BC6-F7A24A6059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980" y="1615"/>
                  <a:ext cx="0" cy="1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8" name="Line 25">
                  <a:extLst>
                    <a:ext uri="{FF2B5EF4-FFF2-40B4-BE49-F238E27FC236}">
                      <a16:creationId xmlns:a16="http://schemas.microsoft.com/office/drawing/2014/main" id="{7D45851F-3307-65C6-CCEC-CC390D388B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980" y="2200"/>
                  <a:ext cx="0" cy="1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9" name="Text Box 26">
                  <a:extLst>
                    <a:ext uri="{FF2B5EF4-FFF2-40B4-BE49-F238E27FC236}">
                      <a16:creationId xmlns:a16="http://schemas.microsoft.com/office/drawing/2014/main" id="{9DB26215-DD1A-F5BE-C722-BF7C7E1724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96" y="1568"/>
                  <a:ext cx="443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</a:pPr>
                  <a:r>
                    <a:rPr lang="en-US" altLang="en-US"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r>
                    <a:rPr lang="he-IL" altLang="en-US"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</a:t>
                  </a:r>
                  <a:endParaRPr lang="en-US" altLang="en-US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10" name="Text Box 27">
                  <a:extLst>
                    <a:ext uri="{FF2B5EF4-FFF2-40B4-BE49-F238E27FC236}">
                      <a16:creationId xmlns:a16="http://schemas.microsoft.com/office/drawing/2014/main" id="{D175D9C8-71EC-76ED-A1E4-C59357B1591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96" y="2160"/>
                  <a:ext cx="443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</a:pPr>
                  <a:r>
                    <a:rPr lang="en-US" altLang="en-US"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5</a:t>
                  </a:r>
                </a:p>
              </p:txBody>
            </p:sp>
            <p:sp>
              <p:nvSpPr>
                <p:cNvPr id="27711" name="Arc 28">
                  <a:extLst>
                    <a:ext uri="{FF2B5EF4-FFF2-40B4-BE49-F238E27FC236}">
                      <a16:creationId xmlns:a16="http://schemas.microsoft.com/office/drawing/2014/main" id="{FC988649-039F-49A8-D2FA-B8B22EABB6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2" y="1531"/>
                  <a:ext cx="336" cy="665"/>
                </a:xfrm>
                <a:custGeom>
                  <a:avLst/>
                  <a:gdLst>
                    <a:gd name="T0" fmla="*/ 0 w 21600"/>
                    <a:gd name="T1" fmla="*/ 0 h 21600"/>
                    <a:gd name="T2" fmla="*/ 5 w 21600"/>
                    <a:gd name="T3" fmla="*/ 20 h 21600"/>
                    <a:gd name="T4" fmla="*/ 0 w 21600"/>
                    <a:gd name="T5" fmla="*/ 2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2" name="Arc 29">
                  <a:extLst>
                    <a:ext uri="{FF2B5EF4-FFF2-40B4-BE49-F238E27FC236}">
                      <a16:creationId xmlns:a16="http://schemas.microsoft.com/office/drawing/2014/main" id="{81B42445-4237-BECE-9F26-9DDD54D044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330" y="2160"/>
                  <a:ext cx="336" cy="665"/>
                </a:xfrm>
                <a:custGeom>
                  <a:avLst/>
                  <a:gdLst>
                    <a:gd name="T0" fmla="*/ 0 w 21600"/>
                    <a:gd name="T1" fmla="*/ 0 h 21600"/>
                    <a:gd name="T2" fmla="*/ 5 w 21600"/>
                    <a:gd name="T3" fmla="*/ 20 h 21600"/>
                    <a:gd name="T4" fmla="*/ 0 w 21600"/>
                    <a:gd name="T5" fmla="*/ 2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3" name="Arc 30">
                  <a:extLst>
                    <a:ext uri="{FF2B5EF4-FFF2-40B4-BE49-F238E27FC236}">
                      <a16:creationId xmlns:a16="http://schemas.microsoft.com/office/drawing/2014/main" id="{31D29E47-8741-8824-7908-327F67C5B6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2011" y="1531"/>
                  <a:ext cx="336" cy="665"/>
                </a:xfrm>
                <a:custGeom>
                  <a:avLst/>
                  <a:gdLst>
                    <a:gd name="T0" fmla="*/ 0 w 21600"/>
                    <a:gd name="T1" fmla="*/ 0 h 21600"/>
                    <a:gd name="T2" fmla="*/ 5 w 21600"/>
                    <a:gd name="T3" fmla="*/ 20 h 21600"/>
                    <a:gd name="T4" fmla="*/ 0 w 21600"/>
                    <a:gd name="T5" fmla="*/ 2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4" name="Arc 31">
                  <a:extLst>
                    <a:ext uri="{FF2B5EF4-FFF2-40B4-BE49-F238E27FC236}">
                      <a16:creationId xmlns:a16="http://schemas.microsoft.com/office/drawing/2014/main" id="{E6955AD1-6D78-67F0-BAC3-6AA6F5EE9C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1673" y="2160"/>
                  <a:ext cx="336" cy="665"/>
                </a:xfrm>
                <a:custGeom>
                  <a:avLst/>
                  <a:gdLst>
                    <a:gd name="T0" fmla="*/ 0 w 21600"/>
                    <a:gd name="T1" fmla="*/ 0 h 21600"/>
                    <a:gd name="T2" fmla="*/ 5 w 21600"/>
                    <a:gd name="T3" fmla="*/ 20 h 21600"/>
                    <a:gd name="T4" fmla="*/ 0 w 21600"/>
                    <a:gd name="T5" fmla="*/ 2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5" name="Arc 32">
                  <a:extLst>
                    <a:ext uri="{FF2B5EF4-FFF2-40B4-BE49-F238E27FC236}">
                      <a16:creationId xmlns:a16="http://schemas.microsoft.com/office/drawing/2014/main" id="{0D75C9EE-7E84-D8E9-0CCA-A1F60E2B0D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1" y="1536"/>
                  <a:ext cx="336" cy="665"/>
                </a:xfrm>
                <a:custGeom>
                  <a:avLst/>
                  <a:gdLst>
                    <a:gd name="T0" fmla="*/ 0 w 21600"/>
                    <a:gd name="T1" fmla="*/ 0 h 21600"/>
                    <a:gd name="T2" fmla="*/ 5 w 21600"/>
                    <a:gd name="T3" fmla="*/ 20 h 21600"/>
                    <a:gd name="T4" fmla="*/ 0 w 21600"/>
                    <a:gd name="T5" fmla="*/ 2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6" name="Arc 33">
                  <a:extLst>
                    <a:ext uri="{FF2B5EF4-FFF2-40B4-BE49-F238E27FC236}">
                      <a16:creationId xmlns:a16="http://schemas.microsoft.com/office/drawing/2014/main" id="{FAB30BEB-30F3-7950-5C98-1EA283D944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2679" y="2165"/>
                  <a:ext cx="336" cy="665"/>
                </a:xfrm>
                <a:custGeom>
                  <a:avLst/>
                  <a:gdLst>
                    <a:gd name="T0" fmla="*/ 0 w 21600"/>
                    <a:gd name="T1" fmla="*/ 0 h 21600"/>
                    <a:gd name="T2" fmla="*/ 5 w 21600"/>
                    <a:gd name="T3" fmla="*/ 20 h 21600"/>
                    <a:gd name="T4" fmla="*/ 0 w 21600"/>
                    <a:gd name="T5" fmla="*/ 2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7" name="Arc 34">
                  <a:extLst>
                    <a:ext uri="{FF2B5EF4-FFF2-40B4-BE49-F238E27FC236}">
                      <a16:creationId xmlns:a16="http://schemas.microsoft.com/office/drawing/2014/main" id="{0D50A7F0-AC24-6320-5E78-E67079C73C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360" y="1536"/>
                  <a:ext cx="336" cy="665"/>
                </a:xfrm>
                <a:custGeom>
                  <a:avLst/>
                  <a:gdLst>
                    <a:gd name="T0" fmla="*/ 0 w 21600"/>
                    <a:gd name="T1" fmla="*/ 0 h 21600"/>
                    <a:gd name="T2" fmla="*/ 5 w 21600"/>
                    <a:gd name="T3" fmla="*/ 20 h 21600"/>
                    <a:gd name="T4" fmla="*/ 0 w 21600"/>
                    <a:gd name="T5" fmla="*/ 2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8" name="Arc 35">
                  <a:extLst>
                    <a:ext uri="{FF2B5EF4-FFF2-40B4-BE49-F238E27FC236}">
                      <a16:creationId xmlns:a16="http://schemas.microsoft.com/office/drawing/2014/main" id="{35103C0F-C1CA-E8F5-8BD4-4B94D307FC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3022" y="2165"/>
                  <a:ext cx="336" cy="665"/>
                </a:xfrm>
                <a:custGeom>
                  <a:avLst/>
                  <a:gdLst>
                    <a:gd name="T0" fmla="*/ 0 w 21600"/>
                    <a:gd name="T1" fmla="*/ 0 h 21600"/>
                    <a:gd name="T2" fmla="*/ 5 w 21600"/>
                    <a:gd name="T3" fmla="*/ 20 h 21600"/>
                    <a:gd name="T4" fmla="*/ 0 w 21600"/>
                    <a:gd name="T5" fmla="*/ 2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9" name="Arc 36">
                  <a:extLst>
                    <a:ext uri="{FF2B5EF4-FFF2-40B4-BE49-F238E27FC236}">
                      <a16:creationId xmlns:a16="http://schemas.microsoft.com/office/drawing/2014/main" id="{D2C07F51-078F-2B91-DAA3-8FAF44C282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2" y="1536"/>
                  <a:ext cx="336" cy="665"/>
                </a:xfrm>
                <a:custGeom>
                  <a:avLst/>
                  <a:gdLst>
                    <a:gd name="T0" fmla="*/ 0 w 21600"/>
                    <a:gd name="T1" fmla="*/ 0 h 21600"/>
                    <a:gd name="T2" fmla="*/ 5 w 21600"/>
                    <a:gd name="T3" fmla="*/ 20 h 21600"/>
                    <a:gd name="T4" fmla="*/ 0 w 21600"/>
                    <a:gd name="T5" fmla="*/ 2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0" name="Arc 37">
                  <a:extLst>
                    <a:ext uri="{FF2B5EF4-FFF2-40B4-BE49-F238E27FC236}">
                      <a16:creationId xmlns:a16="http://schemas.microsoft.com/office/drawing/2014/main" id="{374719CD-7C07-4635-A758-285C7D601C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4040" y="2165"/>
                  <a:ext cx="336" cy="665"/>
                </a:xfrm>
                <a:custGeom>
                  <a:avLst/>
                  <a:gdLst>
                    <a:gd name="T0" fmla="*/ 0 w 21600"/>
                    <a:gd name="T1" fmla="*/ 0 h 21600"/>
                    <a:gd name="T2" fmla="*/ 5 w 21600"/>
                    <a:gd name="T3" fmla="*/ 20 h 21600"/>
                    <a:gd name="T4" fmla="*/ 0 w 21600"/>
                    <a:gd name="T5" fmla="*/ 2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1" name="Arc 38">
                  <a:extLst>
                    <a:ext uri="{FF2B5EF4-FFF2-40B4-BE49-F238E27FC236}">
                      <a16:creationId xmlns:a16="http://schemas.microsoft.com/office/drawing/2014/main" id="{260504D3-22D9-2CD5-048F-47A906D241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4721" y="1536"/>
                  <a:ext cx="336" cy="665"/>
                </a:xfrm>
                <a:custGeom>
                  <a:avLst/>
                  <a:gdLst>
                    <a:gd name="T0" fmla="*/ 0 w 21600"/>
                    <a:gd name="T1" fmla="*/ 0 h 21600"/>
                    <a:gd name="T2" fmla="*/ 5 w 21600"/>
                    <a:gd name="T3" fmla="*/ 20 h 21600"/>
                    <a:gd name="T4" fmla="*/ 0 w 21600"/>
                    <a:gd name="T5" fmla="*/ 2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2" name="Arc 39">
                  <a:extLst>
                    <a:ext uri="{FF2B5EF4-FFF2-40B4-BE49-F238E27FC236}">
                      <a16:creationId xmlns:a16="http://schemas.microsoft.com/office/drawing/2014/main" id="{F03ADAB6-20EE-5A3D-93AB-F140970B8F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4383" y="2165"/>
                  <a:ext cx="336" cy="665"/>
                </a:xfrm>
                <a:custGeom>
                  <a:avLst/>
                  <a:gdLst>
                    <a:gd name="T0" fmla="*/ 0 w 21600"/>
                    <a:gd name="T1" fmla="*/ 0 h 21600"/>
                    <a:gd name="T2" fmla="*/ 5 w 21600"/>
                    <a:gd name="T3" fmla="*/ 20 h 21600"/>
                    <a:gd name="T4" fmla="*/ 0 w 21600"/>
                    <a:gd name="T5" fmla="*/ 2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3" name="Line 40">
                  <a:extLst>
                    <a:ext uri="{FF2B5EF4-FFF2-40B4-BE49-F238E27FC236}">
                      <a16:creationId xmlns:a16="http://schemas.microsoft.com/office/drawing/2014/main" id="{90CDF28E-A8C6-6913-1539-F8C992D872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78" y="2839"/>
                  <a:ext cx="40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4" name="Line 41">
                  <a:extLst>
                    <a:ext uri="{FF2B5EF4-FFF2-40B4-BE49-F238E27FC236}">
                      <a16:creationId xmlns:a16="http://schemas.microsoft.com/office/drawing/2014/main" id="{674CCB21-5A05-B5C3-8862-F2B4E8F688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66" y="1253"/>
                  <a:ext cx="0" cy="158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5" name="Line 42">
                  <a:extLst>
                    <a:ext uri="{FF2B5EF4-FFF2-40B4-BE49-F238E27FC236}">
                      <a16:creationId xmlns:a16="http://schemas.microsoft.com/office/drawing/2014/main" id="{BA19D5A4-CA7C-2F41-CC02-F48374CBF7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78" y="1253"/>
                  <a:ext cx="0" cy="158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" name="Group 43">
            <a:extLst>
              <a:ext uri="{FF2B5EF4-FFF2-40B4-BE49-F238E27FC236}">
                <a16:creationId xmlns:a16="http://schemas.microsoft.com/office/drawing/2014/main" id="{39477E21-4634-5934-19E5-4C2935F09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168400" y="1409700"/>
            <a:ext cx="1049338" cy="1023938"/>
            <a:chOff x="736" y="888"/>
            <a:chExt cx="661" cy="645"/>
          </a:xfrm>
        </p:grpSpPr>
        <p:grpSp>
          <p:nvGrpSpPr>
            <p:cNvPr id="27676" name="Group 44">
              <a:extLst>
                <a:ext uri="{FF2B5EF4-FFF2-40B4-BE49-F238E27FC236}">
                  <a16:creationId xmlns:a16="http://schemas.microsoft.com/office/drawing/2014/main" id="{6C9A6FBC-4461-55DC-D1D8-044791DB82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4" y="1001"/>
              <a:ext cx="490" cy="425"/>
              <a:chOff x="814" y="1001"/>
              <a:chExt cx="490" cy="425"/>
            </a:xfrm>
          </p:grpSpPr>
          <p:sp>
            <p:nvSpPr>
              <p:cNvPr id="27690" name="Line 45">
                <a:extLst>
                  <a:ext uri="{FF2B5EF4-FFF2-40B4-BE49-F238E27FC236}">
                    <a16:creationId xmlns:a16="http://schemas.microsoft.com/office/drawing/2014/main" id="{4A89A18C-0911-2733-D23F-856D780CF37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814" y="1237"/>
                <a:ext cx="247" cy="1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1" name="Line 46">
                <a:extLst>
                  <a:ext uri="{FF2B5EF4-FFF2-40B4-BE49-F238E27FC236}">
                    <a16:creationId xmlns:a16="http://schemas.microsoft.com/office/drawing/2014/main" id="{0FFDFDD3-8293-09EF-A26A-AB54AB3A880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061" y="1306"/>
                <a:ext cx="243" cy="1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2" name="Line 47">
                <a:extLst>
                  <a:ext uri="{FF2B5EF4-FFF2-40B4-BE49-F238E27FC236}">
                    <a16:creationId xmlns:a16="http://schemas.microsoft.com/office/drawing/2014/main" id="{00533601-6048-8D29-7136-38982B2A4E1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135" y="1001"/>
                <a:ext cx="0" cy="28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77" name="Oval 48">
              <a:extLst>
                <a:ext uri="{FF2B5EF4-FFF2-40B4-BE49-F238E27FC236}">
                  <a16:creationId xmlns:a16="http://schemas.microsoft.com/office/drawing/2014/main" id="{EE574307-CA56-FE5E-BCB3-DEE22906D2C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82" y="1057"/>
              <a:ext cx="407" cy="413"/>
            </a:xfrm>
            <a:prstGeom prst="ellipse">
              <a:avLst/>
            </a:prstGeom>
            <a:gradFill rotWithShape="0">
              <a:gsLst>
                <a:gs pos="0">
                  <a:srgbClr val="B2B2B2"/>
                </a:gs>
                <a:gs pos="100000">
                  <a:srgbClr val="A1A1A1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678" name="Line 49">
              <a:extLst>
                <a:ext uri="{FF2B5EF4-FFF2-40B4-BE49-F238E27FC236}">
                  <a16:creationId xmlns:a16="http://schemas.microsoft.com/office/drawing/2014/main" id="{1001BC89-4E9E-945F-1355-37B7AA66723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084" y="993"/>
              <a:ext cx="1" cy="28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Line 50">
              <a:extLst>
                <a:ext uri="{FF2B5EF4-FFF2-40B4-BE49-F238E27FC236}">
                  <a16:creationId xmlns:a16="http://schemas.microsoft.com/office/drawing/2014/main" id="{341759A7-FB86-7AB9-E5CF-7BC6F549557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083" y="1273"/>
              <a:ext cx="243" cy="1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Line 51">
              <a:extLst>
                <a:ext uri="{FF2B5EF4-FFF2-40B4-BE49-F238E27FC236}">
                  <a16:creationId xmlns:a16="http://schemas.microsoft.com/office/drawing/2014/main" id="{FD860BC4-3A84-C472-506F-82177ED5C66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836" y="1274"/>
              <a:ext cx="247" cy="1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1" name="Oval 52">
              <a:extLst>
                <a:ext uri="{FF2B5EF4-FFF2-40B4-BE49-F238E27FC236}">
                  <a16:creationId xmlns:a16="http://schemas.microsoft.com/office/drawing/2014/main" id="{F2C10A33-9D98-2A2E-9F7D-2C42D8A782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9" y="1252"/>
              <a:ext cx="32" cy="3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682" name="Rectangle 53">
              <a:extLst>
                <a:ext uri="{FF2B5EF4-FFF2-40B4-BE49-F238E27FC236}">
                  <a16:creationId xmlns:a16="http://schemas.microsoft.com/office/drawing/2014/main" id="{667BE4E3-16BE-CE14-935C-1CD95F6FC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" y="888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1200">
                  <a:solidFill>
                    <a:srgbClr val="800000"/>
                  </a:solidFill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27683" name="Rectangle 54">
              <a:extLst>
                <a:ext uri="{FF2B5EF4-FFF2-40B4-BE49-F238E27FC236}">
                  <a16:creationId xmlns:a16="http://schemas.microsoft.com/office/drawing/2014/main" id="{B53E760F-98DE-5B9D-3850-A0EA69062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" y="1102"/>
              <a:ext cx="48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120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12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2 </a:t>
              </a:r>
            </a:p>
            <a:p>
              <a:pPr algn="r"/>
              <a:endParaRPr lang="en-US" altLang="en-US" sz="12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84" name="Rectangle 55">
              <a:extLst>
                <a:ext uri="{FF2B5EF4-FFF2-40B4-BE49-F238E27FC236}">
                  <a16:creationId xmlns:a16="http://schemas.microsoft.com/office/drawing/2014/main" id="{847071CA-DE3B-F06A-47D2-0F805E9F8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" y="1176"/>
              <a:ext cx="48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120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12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1  </a:t>
              </a:r>
            </a:p>
            <a:p>
              <a:pPr algn="r"/>
              <a:endParaRPr lang="en-US" altLang="en-US" sz="12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85" name="Rectangle 56">
              <a:extLst>
                <a:ext uri="{FF2B5EF4-FFF2-40B4-BE49-F238E27FC236}">
                  <a16:creationId xmlns:a16="http://schemas.microsoft.com/office/drawing/2014/main" id="{74B24878-8B8A-A8F0-1673-8A4424C3A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" y="888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1200">
                  <a:solidFill>
                    <a:srgbClr val="800000"/>
                  </a:solidFill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27686" name="Rectangle 57">
              <a:extLst>
                <a:ext uri="{FF2B5EF4-FFF2-40B4-BE49-F238E27FC236}">
                  <a16:creationId xmlns:a16="http://schemas.microsoft.com/office/drawing/2014/main" id="{381644EB-2601-3488-7EA8-323AF556B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" y="1327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1200">
                  <a:solidFill>
                    <a:srgbClr val="800000"/>
                  </a:solidFill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27687" name="Rectangle 58">
              <a:extLst>
                <a:ext uri="{FF2B5EF4-FFF2-40B4-BE49-F238E27FC236}">
                  <a16:creationId xmlns:a16="http://schemas.microsoft.com/office/drawing/2014/main" id="{1C3C7A08-D91C-6898-C3AF-62E4FB98A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" y="1418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1200">
                  <a:solidFill>
                    <a:srgbClr val="800000"/>
                  </a:solidFill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27688" name="Rectangle 59">
              <a:extLst>
                <a:ext uri="{FF2B5EF4-FFF2-40B4-BE49-F238E27FC236}">
                  <a16:creationId xmlns:a16="http://schemas.microsoft.com/office/drawing/2014/main" id="{D360A8BA-8269-AE6B-AD51-489F65112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" y="1287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1200">
                  <a:solidFill>
                    <a:srgbClr val="800000"/>
                  </a:solidFill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27689" name="Rectangle 60">
              <a:extLst>
                <a:ext uri="{FF2B5EF4-FFF2-40B4-BE49-F238E27FC236}">
                  <a16:creationId xmlns:a16="http://schemas.microsoft.com/office/drawing/2014/main" id="{65D8EED9-8FAA-9741-A2FF-04D390891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" y="1383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1200">
                  <a:solidFill>
                    <a:srgbClr val="800000"/>
                  </a:solidFill>
                  <a:latin typeface="Arial" panose="020B0604020202020204" pitchFamily="34" charset="0"/>
                </a:rPr>
                <a:t>H</a:t>
              </a:r>
            </a:p>
          </p:txBody>
        </p:sp>
      </p:grpSp>
      <p:grpSp>
        <p:nvGrpSpPr>
          <p:cNvPr id="8" name="Group 61">
            <a:extLst>
              <a:ext uri="{FF2B5EF4-FFF2-40B4-BE49-F238E27FC236}">
                <a16:creationId xmlns:a16="http://schemas.microsoft.com/office/drawing/2014/main" id="{8BF78812-43CF-AE96-E89D-6E9A5C841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074863" y="4860925"/>
            <a:ext cx="1084263" cy="1238250"/>
            <a:chOff x="1307" y="3062"/>
            <a:chExt cx="683" cy="780"/>
          </a:xfrm>
        </p:grpSpPr>
        <p:grpSp>
          <p:nvGrpSpPr>
            <p:cNvPr id="27656" name="Group 62">
              <a:extLst>
                <a:ext uri="{FF2B5EF4-FFF2-40B4-BE49-F238E27FC236}">
                  <a16:creationId xmlns:a16="http://schemas.microsoft.com/office/drawing/2014/main" id="{61511B3D-FE10-6891-C10E-FB53BAB769B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392" y="3234"/>
              <a:ext cx="490" cy="501"/>
              <a:chOff x="1524" y="2567"/>
              <a:chExt cx="1224" cy="1251"/>
            </a:xfrm>
          </p:grpSpPr>
          <p:grpSp>
            <p:nvGrpSpPr>
              <p:cNvPr id="27671" name="Group 63">
                <a:extLst>
                  <a:ext uri="{FF2B5EF4-FFF2-40B4-BE49-F238E27FC236}">
                    <a16:creationId xmlns:a16="http://schemas.microsoft.com/office/drawing/2014/main" id="{52AAAA9A-BCA0-5D61-2A66-1560E92398C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10800000">
                <a:off x="1524" y="2818"/>
                <a:ext cx="1224" cy="1000"/>
                <a:chOff x="3592" y="1174"/>
                <a:chExt cx="1224" cy="1000"/>
              </a:xfrm>
            </p:grpSpPr>
            <p:sp>
              <p:nvSpPr>
                <p:cNvPr id="27673" name="Line 64">
                  <a:extLst>
                    <a:ext uri="{FF2B5EF4-FFF2-40B4-BE49-F238E27FC236}">
                      <a16:creationId xmlns:a16="http://schemas.microsoft.com/office/drawing/2014/main" id="{2BE2A9BE-FF06-FE04-727C-94894A60FCEE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213" y="1174"/>
                  <a:ext cx="1" cy="70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4" name="Line 65">
                  <a:extLst>
                    <a:ext uri="{FF2B5EF4-FFF2-40B4-BE49-F238E27FC236}">
                      <a16:creationId xmlns:a16="http://schemas.microsoft.com/office/drawing/2014/main" id="{C4765E0C-163C-90D1-1376-DE8654DB9E67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4208" y="1873"/>
                  <a:ext cx="608" cy="3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5" name="Line 66">
                  <a:extLst>
                    <a:ext uri="{FF2B5EF4-FFF2-40B4-BE49-F238E27FC236}">
                      <a16:creationId xmlns:a16="http://schemas.microsoft.com/office/drawing/2014/main" id="{5052132A-320E-643D-84D0-01D5292A1FBD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592" y="1874"/>
                  <a:ext cx="616" cy="3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72" name="Oval 67">
                <a:extLst>
                  <a:ext uri="{FF2B5EF4-FFF2-40B4-BE49-F238E27FC236}">
                    <a16:creationId xmlns:a16="http://schemas.microsoft.com/office/drawing/2014/main" id="{CB5AA59F-3428-ECCF-FDAD-CBB7E5F83DE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639" y="2567"/>
                <a:ext cx="1016" cy="1031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A1A1A1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7657" name="Group 68">
              <a:extLst>
                <a:ext uri="{FF2B5EF4-FFF2-40B4-BE49-F238E27FC236}">
                  <a16:creationId xmlns:a16="http://schemas.microsoft.com/office/drawing/2014/main" id="{39948E9B-AC4C-6C95-DAA5-4FA6AC6267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7" y="3062"/>
              <a:ext cx="683" cy="780"/>
              <a:chOff x="1307" y="3062"/>
              <a:chExt cx="683" cy="780"/>
            </a:xfrm>
          </p:grpSpPr>
          <p:sp>
            <p:nvSpPr>
              <p:cNvPr id="27658" name="Rectangle 69">
                <a:extLst>
                  <a:ext uri="{FF2B5EF4-FFF2-40B4-BE49-F238E27FC236}">
                    <a16:creationId xmlns:a16="http://schemas.microsoft.com/office/drawing/2014/main" id="{057E950C-CFD7-AC3D-3EFC-6EF131F063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7" y="3062"/>
                <a:ext cx="6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1200">
                    <a:solidFill>
                      <a:srgbClr val="800000"/>
                    </a:solidFill>
                    <a:latin typeface="Arial" panose="020B0604020202020204" pitchFamily="34" charset="0"/>
                  </a:rPr>
                  <a:t>H</a:t>
                </a:r>
              </a:p>
            </p:txBody>
          </p:sp>
          <p:grpSp>
            <p:nvGrpSpPr>
              <p:cNvPr id="27659" name="Group 70">
                <a:extLst>
                  <a:ext uri="{FF2B5EF4-FFF2-40B4-BE49-F238E27FC236}">
                    <a16:creationId xmlns:a16="http://schemas.microsoft.com/office/drawing/2014/main" id="{E7F3370F-8265-E1D8-2126-25CE691C6A1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388" y="3173"/>
                <a:ext cx="490" cy="401"/>
                <a:chOff x="3592" y="1174"/>
                <a:chExt cx="1224" cy="1000"/>
              </a:xfrm>
            </p:grpSpPr>
            <p:sp>
              <p:nvSpPr>
                <p:cNvPr id="27668" name="Line 71">
                  <a:extLst>
                    <a:ext uri="{FF2B5EF4-FFF2-40B4-BE49-F238E27FC236}">
                      <a16:creationId xmlns:a16="http://schemas.microsoft.com/office/drawing/2014/main" id="{86A8E708-18C8-983F-687A-03D51110D411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213" y="1174"/>
                  <a:ext cx="1" cy="70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69" name="Line 72">
                  <a:extLst>
                    <a:ext uri="{FF2B5EF4-FFF2-40B4-BE49-F238E27FC236}">
                      <a16:creationId xmlns:a16="http://schemas.microsoft.com/office/drawing/2014/main" id="{921D6C68-070E-9146-EAEA-0354FE96F1E4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4208" y="1873"/>
                  <a:ext cx="608" cy="3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0" name="Line 73">
                  <a:extLst>
                    <a:ext uri="{FF2B5EF4-FFF2-40B4-BE49-F238E27FC236}">
                      <a16:creationId xmlns:a16="http://schemas.microsoft.com/office/drawing/2014/main" id="{58D9DBC3-33CB-7FE0-69A9-638E69D0BB47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592" y="1874"/>
                  <a:ext cx="616" cy="3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60" name="Oval 74">
                <a:extLst>
                  <a:ext uri="{FF2B5EF4-FFF2-40B4-BE49-F238E27FC236}">
                    <a16:creationId xmlns:a16="http://schemas.microsoft.com/office/drawing/2014/main" id="{461633D8-2688-0DA7-C3EB-02002CCFA5B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622" y="3435"/>
                <a:ext cx="32" cy="3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661" name="Rectangle 75">
                <a:extLst>
                  <a:ext uri="{FF2B5EF4-FFF2-40B4-BE49-F238E27FC236}">
                    <a16:creationId xmlns:a16="http://schemas.microsoft.com/office/drawing/2014/main" id="{999816D0-3BA6-E8B5-7231-17D87A8D5C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4" y="3384"/>
                <a:ext cx="486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1200">
                    <a:solidFill>
                      <a:schemeClr val="tx1"/>
                    </a:solidFill>
                    <a:latin typeface="Arial" panose="020B0604020202020204" pitchFamily="34" charset="0"/>
                  </a:rPr>
                  <a:t>C</a:t>
                </a:r>
                <a:r>
                  <a:rPr lang="en-US" altLang="en-US" sz="1200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2 </a:t>
                </a:r>
              </a:p>
              <a:p>
                <a:pPr algn="r"/>
                <a:endParaRPr lang="en-US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662" name="Rectangle 76">
                <a:extLst>
                  <a:ext uri="{FF2B5EF4-FFF2-40B4-BE49-F238E27FC236}">
                    <a16:creationId xmlns:a16="http://schemas.microsoft.com/office/drawing/2014/main" id="{AF608584-F4C7-834E-0050-34F04912F8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8" y="3357"/>
                <a:ext cx="486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1200">
                    <a:solidFill>
                      <a:schemeClr val="tx1"/>
                    </a:solidFill>
                    <a:latin typeface="Arial" panose="020B0604020202020204" pitchFamily="34" charset="0"/>
                  </a:rPr>
                  <a:t>C</a:t>
                </a:r>
                <a:r>
                  <a:rPr lang="en-US" altLang="en-US" sz="1200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1  </a:t>
                </a:r>
              </a:p>
              <a:p>
                <a:pPr algn="r"/>
                <a:endParaRPr lang="en-US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663" name="Rectangle 77">
                <a:extLst>
                  <a:ext uri="{FF2B5EF4-FFF2-40B4-BE49-F238E27FC236}">
                    <a16:creationId xmlns:a16="http://schemas.microsoft.com/office/drawing/2014/main" id="{85AE0D22-F914-9D0F-3CF5-2E195D947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5" y="3261"/>
                <a:ext cx="6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1200">
                    <a:solidFill>
                      <a:srgbClr val="800000"/>
                    </a:solidFill>
                    <a:latin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27664" name="Rectangle 78">
                <a:extLst>
                  <a:ext uri="{FF2B5EF4-FFF2-40B4-BE49-F238E27FC236}">
                    <a16:creationId xmlns:a16="http://schemas.microsoft.com/office/drawing/2014/main" id="{B609E6AE-B5CF-F01F-CC02-3F5728B060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7" y="3261"/>
                <a:ext cx="6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1200">
                    <a:solidFill>
                      <a:srgbClr val="800000"/>
                    </a:solidFill>
                    <a:latin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27665" name="Rectangle 79">
                <a:extLst>
                  <a:ext uri="{FF2B5EF4-FFF2-40B4-BE49-F238E27FC236}">
                    <a16:creationId xmlns:a16="http://schemas.microsoft.com/office/drawing/2014/main" id="{B63A942D-9629-EF51-95B5-B719143046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5" y="3542"/>
                <a:ext cx="6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1200">
                    <a:solidFill>
                      <a:srgbClr val="800000"/>
                    </a:solidFill>
                    <a:latin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27666" name="Rectangle 80">
                <a:extLst>
                  <a:ext uri="{FF2B5EF4-FFF2-40B4-BE49-F238E27FC236}">
                    <a16:creationId xmlns:a16="http://schemas.microsoft.com/office/drawing/2014/main" id="{A9F167FA-E605-273B-59EF-628648305D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7" y="3542"/>
                <a:ext cx="6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1200">
                    <a:solidFill>
                      <a:srgbClr val="800000"/>
                    </a:solidFill>
                    <a:latin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27667" name="Rectangle 81">
                <a:extLst>
                  <a:ext uri="{FF2B5EF4-FFF2-40B4-BE49-F238E27FC236}">
                    <a16:creationId xmlns:a16="http://schemas.microsoft.com/office/drawing/2014/main" id="{FE775E0D-799F-20E5-53C5-491F774811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8" y="3727"/>
                <a:ext cx="6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1200">
                    <a:solidFill>
                      <a:srgbClr val="800000"/>
                    </a:solidFill>
                    <a:latin typeface="Arial" panose="020B0604020202020204" pitchFamily="34" charset="0"/>
                  </a:rPr>
                  <a:t>H</a:t>
                </a:r>
              </a:p>
            </p:txBody>
          </p:sp>
        </p:grpSp>
      </p:grp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22">
            <a:extLst>
              <a:ext uri="{FF2B5EF4-FFF2-40B4-BE49-F238E27FC236}">
                <a16:creationId xmlns:a16="http://schemas.microsoft.com/office/drawing/2014/main" id="{6357D34E-6DF6-57F0-2BDF-EEFE90FDD8D2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8955088" cy="4572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קונפורמציות</a:t>
            </a:r>
            <a:r>
              <a:rPr kumimoji="0" lang="he-IL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של מולקולת 1,2 </a:t>
            </a:r>
            <a:r>
              <a:rPr kumimoji="0" lang="he-IL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דוברומו-אתאן</a:t>
            </a:r>
            <a:r>
              <a:rPr kumimoji="0" lang="he-IL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</a:t>
            </a:r>
            <a:r>
              <a:rPr kumimoji="0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F7A59F7B-4F06-025F-951E-75338217D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400675" y="669925"/>
            <a:ext cx="3743325" cy="2847975"/>
            <a:chOff x="3402" y="422"/>
            <a:chExt cx="2358" cy="1794"/>
          </a:xfrm>
        </p:grpSpPr>
        <p:grpSp>
          <p:nvGrpSpPr>
            <p:cNvPr id="28736" name="Group 3">
              <a:extLst>
                <a:ext uri="{FF2B5EF4-FFF2-40B4-BE49-F238E27FC236}">
                  <a16:creationId xmlns:a16="http://schemas.microsoft.com/office/drawing/2014/main" id="{33A8A754-A619-5691-047F-E0DFE51632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2" y="422"/>
              <a:ext cx="1587" cy="1794"/>
              <a:chOff x="3402" y="422"/>
              <a:chExt cx="1587" cy="1794"/>
            </a:xfrm>
          </p:grpSpPr>
          <p:sp>
            <p:nvSpPr>
              <p:cNvPr id="28738" name="Rectangle 4">
                <a:extLst>
                  <a:ext uri="{FF2B5EF4-FFF2-40B4-BE49-F238E27FC236}">
                    <a16:creationId xmlns:a16="http://schemas.microsoft.com/office/drawing/2014/main" id="{46D7C891-67AE-866C-68E3-887D7784E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3" y="2024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2000">
                    <a:solidFill>
                      <a:srgbClr val="800000"/>
                    </a:solidFill>
                    <a:latin typeface="Arial" panose="020B0604020202020204" pitchFamily="34" charset="0"/>
                  </a:rPr>
                  <a:t>H</a:t>
                </a:r>
                <a:endPara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739" name="Rectangle 5">
                <a:extLst>
                  <a:ext uri="{FF2B5EF4-FFF2-40B4-BE49-F238E27FC236}">
                    <a16:creationId xmlns:a16="http://schemas.microsoft.com/office/drawing/2014/main" id="{EDC7F483-A484-2E4F-665F-8C6B63DD7D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3" y="1586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2000">
                    <a:solidFill>
                      <a:srgbClr val="800000"/>
                    </a:solidFill>
                    <a:latin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28740" name="Rectangle 6">
                <a:extLst>
                  <a:ext uri="{FF2B5EF4-FFF2-40B4-BE49-F238E27FC236}">
                    <a16:creationId xmlns:a16="http://schemas.microsoft.com/office/drawing/2014/main" id="{7641F0C5-2D94-2B89-B3F5-F3D7EE46A0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2" y="912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2000">
                    <a:solidFill>
                      <a:srgbClr val="800000"/>
                    </a:solidFill>
                    <a:latin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28741" name="Rectangle 7">
                <a:extLst>
                  <a:ext uri="{FF2B5EF4-FFF2-40B4-BE49-F238E27FC236}">
                    <a16:creationId xmlns:a16="http://schemas.microsoft.com/office/drawing/2014/main" id="{970C93F2-C2DE-7D31-5E38-998E43A96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2" y="1577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2000">
                    <a:solidFill>
                      <a:srgbClr val="800000"/>
                    </a:solidFill>
                    <a:latin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28742" name="Rectangle 8">
                <a:extLst>
                  <a:ext uri="{FF2B5EF4-FFF2-40B4-BE49-F238E27FC236}">
                    <a16:creationId xmlns:a16="http://schemas.microsoft.com/office/drawing/2014/main" id="{15CD3373-E74C-8E8E-CDB1-981958A561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5" y="1123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2000">
                    <a:solidFill>
                      <a:schemeClr val="tx1"/>
                    </a:solidFill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28743" name="Line 9">
                <a:extLst>
                  <a:ext uri="{FF2B5EF4-FFF2-40B4-BE49-F238E27FC236}">
                    <a16:creationId xmlns:a16="http://schemas.microsoft.com/office/drawing/2014/main" id="{79EAFF85-7514-8AF9-81CC-DBDF84A50A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4143" y="1344"/>
                <a:ext cx="1" cy="70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4" name="Line 10">
                <a:extLst>
                  <a:ext uri="{FF2B5EF4-FFF2-40B4-BE49-F238E27FC236}">
                    <a16:creationId xmlns:a16="http://schemas.microsoft.com/office/drawing/2014/main" id="{7009BB2F-93E7-FC9B-FB2A-FDB8CAA3F0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3542" y="1054"/>
                <a:ext cx="608" cy="3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5" name="Line 11">
                <a:extLst>
                  <a:ext uri="{FF2B5EF4-FFF2-40B4-BE49-F238E27FC236}">
                    <a16:creationId xmlns:a16="http://schemas.microsoft.com/office/drawing/2014/main" id="{E96B5CE9-BA1E-1A18-A921-F2B7669746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>
                <a:off x="4150" y="1052"/>
                <a:ext cx="616" cy="3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6" name="Oval 12">
                <a:extLst>
                  <a:ext uri="{FF2B5EF4-FFF2-40B4-BE49-F238E27FC236}">
                    <a16:creationId xmlns:a16="http://schemas.microsoft.com/office/drawing/2014/main" id="{82AC9369-3D8F-3A3A-56B2-B4E965F49D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8" y="802"/>
                <a:ext cx="1016" cy="1031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A1A1A1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747" name="Line 13">
                <a:extLst>
                  <a:ext uri="{FF2B5EF4-FFF2-40B4-BE49-F238E27FC236}">
                    <a16:creationId xmlns:a16="http://schemas.microsoft.com/office/drawing/2014/main" id="{1BAE3FA7-AA30-1D10-FF66-38FA01E436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0" y="1349"/>
                <a:ext cx="608" cy="3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8" name="Line 14">
                <a:extLst>
                  <a:ext uri="{FF2B5EF4-FFF2-40B4-BE49-F238E27FC236}">
                    <a16:creationId xmlns:a16="http://schemas.microsoft.com/office/drawing/2014/main" id="{2937DF97-64EF-05FD-6C42-9B3F67A999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34" y="1350"/>
                <a:ext cx="616" cy="3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9" name="Oval 15">
                <a:extLst>
                  <a:ext uri="{FF2B5EF4-FFF2-40B4-BE49-F238E27FC236}">
                    <a16:creationId xmlns:a16="http://schemas.microsoft.com/office/drawing/2014/main" id="{71D80E74-7082-2F5B-DD7D-EC76E26739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8" y="1305"/>
                <a:ext cx="79" cy="7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750" name="Rectangle 16">
                <a:extLst>
                  <a:ext uri="{FF2B5EF4-FFF2-40B4-BE49-F238E27FC236}">
                    <a16:creationId xmlns:a16="http://schemas.microsoft.com/office/drawing/2014/main" id="{8EC84D59-903A-DCB8-482F-FE5FAD077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6" y="1249"/>
                <a:ext cx="48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2000">
                    <a:solidFill>
                      <a:schemeClr val="tx1"/>
                    </a:solidFill>
                    <a:latin typeface="Arial" panose="020B0604020202020204" pitchFamily="34" charset="0"/>
                  </a:rPr>
                  <a:t>C</a:t>
                </a:r>
                <a:r>
                  <a:rPr lang="en-US" altLang="en-US" sz="2000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2 </a:t>
                </a:r>
              </a:p>
              <a:p>
                <a:pPr algn="r"/>
                <a:endParaRPr lang="en-US" altLang="en-US" sz="20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751" name="Rectangle 17">
                <a:extLst>
                  <a:ext uri="{FF2B5EF4-FFF2-40B4-BE49-F238E27FC236}">
                    <a16:creationId xmlns:a16="http://schemas.microsoft.com/office/drawing/2014/main" id="{492819C8-4137-DBA6-1752-542C98D15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7" y="1179"/>
                <a:ext cx="48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2000">
                    <a:solidFill>
                      <a:schemeClr val="tx1"/>
                    </a:solidFill>
                    <a:latin typeface="Arial" panose="020B0604020202020204" pitchFamily="34" charset="0"/>
                  </a:rPr>
                  <a:t>C</a:t>
                </a:r>
                <a:r>
                  <a:rPr lang="en-US" altLang="en-US" sz="2000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1  </a:t>
                </a:r>
              </a:p>
              <a:p>
                <a:pPr algn="r"/>
                <a:endParaRPr lang="en-US" altLang="en-US" sz="20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752" name="Rectangle 18">
                <a:extLst>
                  <a:ext uri="{FF2B5EF4-FFF2-40B4-BE49-F238E27FC236}">
                    <a16:creationId xmlns:a16="http://schemas.microsoft.com/office/drawing/2014/main" id="{9E4D3E79-217E-C930-65B9-0231C1D8BE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0" y="422"/>
                <a:ext cx="47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2400">
                    <a:solidFill>
                      <a:srgbClr val="FF3300"/>
                    </a:solidFill>
                    <a:latin typeface="Arial" panose="020B0604020202020204" pitchFamily="34" charset="0"/>
                  </a:rPr>
                  <a:t>Br</a:t>
                </a:r>
              </a:p>
            </p:txBody>
          </p:sp>
          <p:sp>
            <p:nvSpPr>
              <p:cNvPr id="28753" name="Line 19">
                <a:extLst>
                  <a:ext uri="{FF2B5EF4-FFF2-40B4-BE49-F238E27FC236}">
                    <a16:creationId xmlns:a16="http://schemas.microsoft.com/office/drawing/2014/main" id="{19BCE586-59B0-5962-92DE-31BDDF8815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55" y="650"/>
                <a:ext cx="0" cy="70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4" name="Rectangle 20">
                <a:extLst>
                  <a:ext uri="{FF2B5EF4-FFF2-40B4-BE49-F238E27FC236}">
                    <a16:creationId xmlns:a16="http://schemas.microsoft.com/office/drawing/2014/main" id="{1876B083-70FE-B0CE-9726-0CF28189B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8" y="914"/>
                <a:ext cx="47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2400">
                    <a:solidFill>
                      <a:srgbClr val="FF3300"/>
                    </a:solidFill>
                    <a:latin typeface="Arial" panose="020B0604020202020204" pitchFamily="34" charset="0"/>
                  </a:rPr>
                  <a:t>Br</a:t>
                </a:r>
              </a:p>
            </p:txBody>
          </p:sp>
        </p:grpSp>
        <p:sp>
          <p:nvSpPr>
            <p:cNvPr id="28737" name="Text Box 21">
              <a:extLst>
                <a:ext uri="{FF2B5EF4-FFF2-40B4-BE49-F238E27FC236}">
                  <a16:creationId xmlns:a16="http://schemas.microsoft.com/office/drawing/2014/main" id="{CD45F8E3-C9D6-A395-178D-17DD638CF3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4" y="1832"/>
              <a:ext cx="11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he-IL" altLang="en-US" sz="20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חורגת - פיתול</a:t>
              </a:r>
              <a:endParaRPr lang="en-US" altLang="en-US" sz="2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23">
            <a:extLst>
              <a:ext uri="{FF2B5EF4-FFF2-40B4-BE49-F238E27FC236}">
                <a16:creationId xmlns:a16="http://schemas.microsoft.com/office/drawing/2014/main" id="{EAEAD635-3FDF-4B49-4EF9-753083A6D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375275" y="3622675"/>
            <a:ext cx="3768725" cy="2911475"/>
            <a:chOff x="3386" y="2282"/>
            <a:chExt cx="2374" cy="1834"/>
          </a:xfrm>
        </p:grpSpPr>
        <p:sp>
          <p:nvSpPr>
            <p:cNvPr id="28718" name="Rectangle 24">
              <a:extLst>
                <a:ext uri="{FF2B5EF4-FFF2-40B4-BE49-F238E27FC236}">
                  <a16:creationId xmlns:a16="http://schemas.microsoft.com/office/drawing/2014/main" id="{3277245D-B49B-2434-C2CD-E77B5E9E0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7" y="3446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2000">
                  <a:solidFill>
                    <a:srgbClr val="800000"/>
                  </a:solidFill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28719" name="Rectangle 25">
              <a:extLst>
                <a:ext uri="{FF2B5EF4-FFF2-40B4-BE49-F238E27FC236}">
                  <a16:creationId xmlns:a16="http://schemas.microsoft.com/office/drawing/2014/main" id="{1C5FB27D-5CB0-BE1E-4914-9091216B4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" y="2772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2000">
                  <a:solidFill>
                    <a:srgbClr val="800000"/>
                  </a:solidFill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28720" name="Rectangle 26">
              <a:extLst>
                <a:ext uri="{FF2B5EF4-FFF2-40B4-BE49-F238E27FC236}">
                  <a16:creationId xmlns:a16="http://schemas.microsoft.com/office/drawing/2014/main" id="{259F09DE-30C9-D850-123D-D6B51B1EC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5" y="2772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2000">
                  <a:solidFill>
                    <a:srgbClr val="800000"/>
                  </a:solidFill>
                  <a:latin typeface="Arial" panose="020B0604020202020204" pitchFamily="34" charset="0"/>
                </a:rPr>
                <a:t>H</a:t>
              </a:r>
              <a:endParaRPr lang="en-US" altLang="en-US" sz="2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721" name="Rectangle 27">
              <a:extLst>
                <a:ext uri="{FF2B5EF4-FFF2-40B4-BE49-F238E27FC236}">
                  <a16:creationId xmlns:a16="http://schemas.microsoft.com/office/drawing/2014/main" id="{F8EEEE97-C336-54BE-0900-EA98AAF64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" y="3437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2000">
                  <a:solidFill>
                    <a:srgbClr val="800000"/>
                  </a:solidFill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28722" name="Rectangle 28">
              <a:extLst>
                <a:ext uri="{FF2B5EF4-FFF2-40B4-BE49-F238E27FC236}">
                  <a16:creationId xmlns:a16="http://schemas.microsoft.com/office/drawing/2014/main" id="{CD4FD34E-96B7-5B2D-AD5E-86817F6C4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9" y="2983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200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28723" name="Line 29">
              <a:extLst>
                <a:ext uri="{FF2B5EF4-FFF2-40B4-BE49-F238E27FC236}">
                  <a16:creationId xmlns:a16="http://schemas.microsoft.com/office/drawing/2014/main" id="{41664936-4DBD-07E6-B3BE-0650605CFB5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4127" y="3204"/>
              <a:ext cx="1" cy="7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4" name="Line 30">
              <a:extLst>
                <a:ext uri="{FF2B5EF4-FFF2-40B4-BE49-F238E27FC236}">
                  <a16:creationId xmlns:a16="http://schemas.microsoft.com/office/drawing/2014/main" id="{FBC23F6F-1889-B043-966B-F34546E4209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526" y="2913"/>
              <a:ext cx="608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5" name="Line 31">
              <a:extLst>
                <a:ext uri="{FF2B5EF4-FFF2-40B4-BE49-F238E27FC236}">
                  <a16:creationId xmlns:a16="http://schemas.microsoft.com/office/drawing/2014/main" id="{1A2684AD-04E4-9D2E-7911-66B73D40E9C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134" y="2912"/>
              <a:ext cx="616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6" name="Oval 32">
              <a:extLst>
                <a:ext uri="{FF2B5EF4-FFF2-40B4-BE49-F238E27FC236}">
                  <a16:creationId xmlns:a16="http://schemas.microsoft.com/office/drawing/2014/main" id="{24DE78F1-F083-70D6-09BA-6BF13B99B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2" y="2662"/>
              <a:ext cx="1016" cy="1031"/>
            </a:xfrm>
            <a:prstGeom prst="ellipse">
              <a:avLst/>
            </a:prstGeom>
            <a:gradFill rotWithShape="0">
              <a:gsLst>
                <a:gs pos="0">
                  <a:srgbClr val="B2B2B2"/>
                </a:gs>
                <a:gs pos="100000">
                  <a:srgbClr val="A1A1A1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27" name="Line 33">
              <a:extLst>
                <a:ext uri="{FF2B5EF4-FFF2-40B4-BE49-F238E27FC236}">
                  <a16:creationId xmlns:a16="http://schemas.microsoft.com/office/drawing/2014/main" id="{BBA99CF5-2723-9F2A-CF7A-75C392E502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9" y="2510"/>
              <a:ext cx="1" cy="7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8" name="Line 34">
              <a:extLst>
                <a:ext uri="{FF2B5EF4-FFF2-40B4-BE49-F238E27FC236}">
                  <a16:creationId xmlns:a16="http://schemas.microsoft.com/office/drawing/2014/main" id="{10D1BE27-715C-9BA6-5349-D4AFBDF3F4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4" y="3209"/>
              <a:ext cx="608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9" name="Line 35">
              <a:extLst>
                <a:ext uri="{FF2B5EF4-FFF2-40B4-BE49-F238E27FC236}">
                  <a16:creationId xmlns:a16="http://schemas.microsoft.com/office/drawing/2014/main" id="{31A84531-B50D-0B15-9277-C996665DD8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18" y="3210"/>
              <a:ext cx="616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0" name="Oval 36">
              <a:extLst>
                <a:ext uri="{FF2B5EF4-FFF2-40B4-BE49-F238E27FC236}">
                  <a16:creationId xmlns:a16="http://schemas.microsoft.com/office/drawing/2014/main" id="{5F6C9272-236C-74E3-5B63-C98683F1C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2" y="3165"/>
              <a:ext cx="79" cy="7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31" name="Rectangle 37">
              <a:extLst>
                <a:ext uri="{FF2B5EF4-FFF2-40B4-BE49-F238E27FC236}">
                  <a16:creationId xmlns:a16="http://schemas.microsoft.com/office/drawing/2014/main" id="{1479E477-A37D-B4B0-6497-35DCB9705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0" y="3109"/>
              <a:ext cx="48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200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0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2 </a:t>
              </a:r>
            </a:p>
            <a:p>
              <a:pPr algn="r"/>
              <a:endParaRPr lang="en-US" altLang="en-US" sz="2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732" name="Rectangle 38">
              <a:extLst>
                <a:ext uri="{FF2B5EF4-FFF2-40B4-BE49-F238E27FC236}">
                  <a16:creationId xmlns:a16="http://schemas.microsoft.com/office/drawing/2014/main" id="{ADAAF191-D429-6A89-2DE4-659E491DF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" y="3039"/>
              <a:ext cx="48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200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0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1  </a:t>
              </a:r>
            </a:p>
            <a:p>
              <a:pPr algn="r"/>
              <a:endParaRPr lang="en-US" altLang="en-US" sz="2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733" name="Rectangle 39">
              <a:extLst>
                <a:ext uri="{FF2B5EF4-FFF2-40B4-BE49-F238E27FC236}">
                  <a16:creationId xmlns:a16="http://schemas.microsoft.com/office/drawing/2014/main" id="{A6BD3644-38A8-39B2-A6FD-D5A3514F0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4" y="2282"/>
              <a:ext cx="47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2400">
                  <a:solidFill>
                    <a:srgbClr val="FF3300"/>
                  </a:solidFill>
                  <a:latin typeface="Arial" panose="020B0604020202020204" pitchFamily="34" charset="0"/>
                </a:rPr>
                <a:t>Br</a:t>
              </a:r>
            </a:p>
          </p:txBody>
        </p:sp>
        <p:sp>
          <p:nvSpPr>
            <p:cNvPr id="28734" name="Rectangle 40">
              <a:extLst>
                <a:ext uri="{FF2B5EF4-FFF2-40B4-BE49-F238E27FC236}">
                  <a16:creationId xmlns:a16="http://schemas.microsoft.com/office/drawing/2014/main" id="{A93369C8-A1D6-BBE8-2303-7C4C970E4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" y="3886"/>
              <a:ext cx="47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2400">
                  <a:solidFill>
                    <a:srgbClr val="FF3300"/>
                  </a:solidFill>
                  <a:latin typeface="Arial" panose="020B0604020202020204" pitchFamily="34" charset="0"/>
                </a:rPr>
                <a:t>Br</a:t>
              </a:r>
            </a:p>
          </p:txBody>
        </p:sp>
        <p:sp>
          <p:nvSpPr>
            <p:cNvPr id="28735" name="Text Box 41">
              <a:extLst>
                <a:ext uri="{FF2B5EF4-FFF2-40B4-BE49-F238E27FC236}">
                  <a16:creationId xmlns:a16="http://schemas.microsoft.com/office/drawing/2014/main" id="{C57C39E5-F9AE-5BAF-5CE0-FD9B93489E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4" y="3860"/>
              <a:ext cx="11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he-IL" altLang="en-US" sz="20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חורגת - אנטי</a:t>
              </a:r>
              <a:endParaRPr lang="en-US" altLang="en-US" sz="2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2">
            <a:extLst>
              <a:ext uri="{FF2B5EF4-FFF2-40B4-BE49-F238E27FC236}">
                <a16:creationId xmlns:a16="http://schemas.microsoft.com/office/drawing/2014/main" id="{3197973E-CB81-26E4-637A-478278085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419100" y="3648075"/>
            <a:ext cx="2933700" cy="2876550"/>
            <a:chOff x="264" y="2298"/>
            <a:chExt cx="1848" cy="1812"/>
          </a:xfrm>
        </p:grpSpPr>
        <p:sp>
          <p:nvSpPr>
            <p:cNvPr id="28701" name="Rectangle 43">
              <a:extLst>
                <a:ext uri="{FF2B5EF4-FFF2-40B4-BE49-F238E27FC236}">
                  <a16:creationId xmlns:a16="http://schemas.microsoft.com/office/drawing/2014/main" id="{A64FE8EB-2724-ABD6-3CA2-129090727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7" y="3552"/>
              <a:ext cx="47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2400">
                  <a:solidFill>
                    <a:srgbClr val="FF3300"/>
                  </a:solidFill>
                  <a:latin typeface="Arial" panose="020B0604020202020204" pitchFamily="34" charset="0"/>
                </a:rPr>
                <a:t>Br</a:t>
              </a:r>
            </a:p>
          </p:txBody>
        </p:sp>
        <p:sp>
          <p:nvSpPr>
            <p:cNvPr id="28702" name="Rectangle 44">
              <a:extLst>
                <a:ext uri="{FF2B5EF4-FFF2-40B4-BE49-F238E27FC236}">
                  <a16:creationId xmlns:a16="http://schemas.microsoft.com/office/drawing/2014/main" id="{FC922E13-F018-4122-55E7-A33E09B49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5" y="2336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2000">
                  <a:solidFill>
                    <a:srgbClr val="800000"/>
                  </a:solidFill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28703" name="Line 45">
              <a:extLst>
                <a:ext uri="{FF2B5EF4-FFF2-40B4-BE49-F238E27FC236}">
                  <a16:creationId xmlns:a16="http://schemas.microsoft.com/office/drawing/2014/main" id="{833934CE-A17B-D544-15EA-E20D11E6BF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3" y="3100"/>
              <a:ext cx="616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Line 46">
              <a:extLst>
                <a:ext uri="{FF2B5EF4-FFF2-40B4-BE49-F238E27FC236}">
                  <a16:creationId xmlns:a16="http://schemas.microsoft.com/office/drawing/2014/main" id="{EB3B35BD-AA8E-8155-4A2A-9819EB521E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9" y="3273"/>
              <a:ext cx="608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Line 47">
              <a:extLst>
                <a:ext uri="{FF2B5EF4-FFF2-40B4-BE49-F238E27FC236}">
                  <a16:creationId xmlns:a16="http://schemas.microsoft.com/office/drawing/2014/main" id="{BAB9777C-797C-715B-6289-606CC8BB5D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5" y="2512"/>
              <a:ext cx="1" cy="7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Oval 48">
              <a:extLst>
                <a:ext uri="{FF2B5EF4-FFF2-40B4-BE49-F238E27FC236}">
                  <a16:creationId xmlns:a16="http://schemas.microsoft.com/office/drawing/2014/main" id="{1014978C-8143-61FD-CCA9-AF1B018FF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" y="2653"/>
              <a:ext cx="1016" cy="1031"/>
            </a:xfrm>
            <a:prstGeom prst="ellipse">
              <a:avLst/>
            </a:prstGeom>
            <a:gradFill rotWithShape="0">
              <a:gsLst>
                <a:gs pos="0">
                  <a:srgbClr val="B2B2B2"/>
                </a:gs>
                <a:gs pos="100000">
                  <a:srgbClr val="A1A1A1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07" name="Line 49">
              <a:extLst>
                <a:ext uri="{FF2B5EF4-FFF2-40B4-BE49-F238E27FC236}">
                  <a16:creationId xmlns:a16="http://schemas.microsoft.com/office/drawing/2014/main" id="{393BE185-E26F-4DAB-F2E4-2909417929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76" y="2493"/>
              <a:ext cx="2" cy="7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8" name="Line 50">
              <a:extLst>
                <a:ext uri="{FF2B5EF4-FFF2-40B4-BE49-F238E27FC236}">
                  <a16:creationId xmlns:a16="http://schemas.microsoft.com/office/drawing/2014/main" id="{2FA4448B-0938-302E-0C8D-FF4816A5E6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3" y="3192"/>
              <a:ext cx="608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9" name="Line 51">
              <a:extLst>
                <a:ext uri="{FF2B5EF4-FFF2-40B4-BE49-F238E27FC236}">
                  <a16:creationId xmlns:a16="http://schemas.microsoft.com/office/drawing/2014/main" id="{5A3DFDCB-CB26-B80C-0D47-F68E95B986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7" y="3193"/>
              <a:ext cx="616" cy="3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Oval 52">
              <a:extLst>
                <a:ext uri="{FF2B5EF4-FFF2-40B4-BE49-F238E27FC236}">
                  <a16:creationId xmlns:a16="http://schemas.microsoft.com/office/drawing/2014/main" id="{B531ECF5-401B-D28C-899E-50C9ABAD4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" y="3140"/>
              <a:ext cx="79" cy="7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11" name="Rectangle 53">
              <a:extLst>
                <a:ext uri="{FF2B5EF4-FFF2-40B4-BE49-F238E27FC236}">
                  <a16:creationId xmlns:a16="http://schemas.microsoft.com/office/drawing/2014/main" id="{71A0506A-3DC5-2BB8-9B71-C34FFEDA1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6" y="3365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2000">
                  <a:solidFill>
                    <a:srgbClr val="800000"/>
                  </a:solidFill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28712" name="Rectangle 54">
              <a:extLst>
                <a:ext uri="{FF2B5EF4-FFF2-40B4-BE49-F238E27FC236}">
                  <a16:creationId xmlns:a16="http://schemas.microsoft.com/office/drawing/2014/main" id="{04DA436D-9096-E81A-4B8C-5A09E0C5F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" y="3281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2000">
                  <a:solidFill>
                    <a:srgbClr val="800000"/>
                  </a:solidFill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28713" name="Rectangle 55">
              <a:extLst>
                <a:ext uri="{FF2B5EF4-FFF2-40B4-BE49-F238E27FC236}">
                  <a16:creationId xmlns:a16="http://schemas.microsoft.com/office/drawing/2014/main" id="{0A5BD3FB-4DAA-81C9-9029-94BFE4082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" y="3476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2000">
                  <a:solidFill>
                    <a:srgbClr val="800000"/>
                  </a:solidFill>
                  <a:latin typeface="Arial" panose="020B0604020202020204" pitchFamily="34" charset="0"/>
                </a:rPr>
                <a:t>H</a:t>
              </a:r>
              <a:endParaRPr lang="en-US" altLang="en-US" sz="2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714" name="Rectangle 56">
              <a:extLst>
                <a:ext uri="{FF2B5EF4-FFF2-40B4-BE49-F238E27FC236}">
                  <a16:creationId xmlns:a16="http://schemas.microsoft.com/office/drawing/2014/main" id="{6EFFD138-4ADF-7F3B-C4C3-2B9799F1B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" y="2737"/>
              <a:ext cx="48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200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0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2 </a:t>
              </a:r>
            </a:p>
            <a:p>
              <a:pPr algn="r"/>
              <a:endParaRPr lang="en-US" altLang="en-US" sz="2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715" name="Rectangle 57">
              <a:extLst>
                <a:ext uri="{FF2B5EF4-FFF2-40B4-BE49-F238E27FC236}">
                  <a16:creationId xmlns:a16="http://schemas.microsoft.com/office/drawing/2014/main" id="{2E889F6B-DF4C-3C6F-6090-D80E770B8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8" y="3054"/>
              <a:ext cx="48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200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0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1  </a:t>
              </a:r>
            </a:p>
            <a:p>
              <a:pPr algn="r"/>
              <a:endParaRPr lang="en-US" altLang="en-US" sz="2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716" name="Rectangle 58">
              <a:extLst>
                <a:ext uri="{FF2B5EF4-FFF2-40B4-BE49-F238E27FC236}">
                  <a16:creationId xmlns:a16="http://schemas.microsoft.com/office/drawing/2014/main" id="{ED5BBD4F-D524-89EB-88F6-AE2AFC66B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" y="2298"/>
              <a:ext cx="47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2400">
                  <a:solidFill>
                    <a:srgbClr val="FF3300"/>
                  </a:solidFill>
                  <a:latin typeface="Arial" panose="020B0604020202020204" pitchFamily="34" charset="0"/>
                </a:rPr>
                <a:t>Br</a:t>
              </a:r>
            </a:p>
          </p:txBody>
        </p:sp>
        <p:sp>
          <p:nvSpPr>
            <p:cNvPr id="28717" name="Text Box 59">
              <a:extLst>
                <a:ext uri="{FF2B5EF4-FFF2-40B4-BE49-F238E27FC236}">
                  <a16:creationId xmlns:a16="http://schemas.microsoft.com/office/drawing/2014/main" id="{9C30D191-C99E-CFA5-472C-408C84193F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" y="3860"/>
              <a:ext cx="67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he-IL" altLang="en-US" sz="20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חופפת</a:t>
              </a:r>
              <a:endParaRPr lang="en-US" altLang="en-US" sz="2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60">
            <a:extLst>
              <a:ext uri="{FF2B5EF4-FFF2-40B4-BE49-F238E27FC236}">
                <a16:creationId xmlns:a16="http://schemas.microsoft.com/office/drawing/2014/main" id="{3E7EAC4D-A188-1E80-E4E7-417DF8CF9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419100" y="739775"/>
            <a:ext cx="2995613" cy="2565400"/>
            <a:chOff x="264" y="466"/>
            <a:chExt cx="1887" cy="1616"/>
          </a:xfrm>
        </p:grpSpPr>
        <p:grpSp>
          <p:nvGrpSpPr>
            <p:cNvPr id="28680" name="Group 61">
              <a:extLst>
                <a:ext uri="{FF2B5EF4-FFF2-40B4-BE49-F238E27FC236}">
                  <a16:creationId xmlns:a16="http://schemas.microsoft.com/office/drawing/2014/main" id="{B01079E6-E129-27F4-5845-654CB8A19F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" y="466"/>
              <a:ext cx="1887" cy="1616"/>
              <a:chOff x="264" y="466"/>
              <a:chExt cx="1887" cy="1616"/>
            </a:xfrm>
          </p:grpSpPr>
          <p:grpSp>
            <p:nvGrpSpPr>
              <p:cNvPr id="28682" name="Group 62">
                <a:extLst>
                  <a:ext uri="{FF2B5EF4-FFF2-40B4-BE49-F238E27FC236}">
                    <a16:creationId xmlns:a16="http://schemas.microsoft.com/office/drawing/2014/main" id="{0D821344-0CE5-9344-F465-5D36B1AFB9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2" y="680"/>
                <a:ext cx="1224" cy="1061"/>
                <a:chOff x="742" y="680"/>
                <a:chExt cx="1224" cy="1061"/>
              </a:xfrm>
            </p:grpSpPr>
            <p:sp>
              <p:nvSpPr>
                <p:cNvPr id="28698" name="Line 63">
                  <a:extLst>
                    <a:ext uri="{FF2B5EF4-FFF2-40B4-BE49-F238E27FC236}">
                      <a16:creationId xmlns:a16="http://schemas.microsoft.com/office/drawing/2014/main" id="{5C76B7E0-AAC1-9F1F-5C57-F291364B93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42" y="1268"/>
                  <a:ext cx="616" cy="3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99" name="Line 64">
                  <a:extLst>
                    <a:ext uri="{FF2B5EF4-FFF2-40B4-BE49-F238E27FC236}">
                      <a16:creationId xmlns:a16="http://schemas.microsoft.com/office/drawing/2014/main" id="{C3591390-9064-41B3-A6E3-AFBBCC399D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58" y="1441"/>
                  <a:ext cx="608" cy="3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00" name="Line 65">
                  <a:extLst>
                    <a:ext uri="{FF2B5EF4-FFF2-40B4-BE49-F238E27FC236}">
                      <a16:creationId xmlns:a16="http://schemas.microsoft.com/office/drawing/2014/main" id="{2B9A0D2F-6E67-C7F5-20B4-9ED41E4AD1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44" y="680"/>
                  <a:ext cx="1" cy="70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683" name="Group 66">
                <a:extLst>
                  <a:ext uri="{FF2B5EF4-FFF2-40B4-BE49-F238E27FC236}">
                    <a16:creationId xmlns:a16="http://schemas.microsoft.com/office/drawing/2014/main" id="{39BC394F-C129-1F2C-D220-CD1F934EB6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" y="466"/>
                <a:ext cx="1887" cy="1616"/>
                <a:chOff x="264" y="466"/>
                <a:chExt cx="1887" cy="1616"/>
              </a:xfrm>
            </p:grpSpPr>
            <p:sp>
              <p:nvSpPr>
                <p:cNvPr id="28684" name="Oval 67">
                  <a:extLst>
                    <a:ext uri="{FF2B5EF4-FFF2-40B4-BE49-F238E27FC236}">
                      <a16:creationId xmlns:a16="http://schemas.microsoft.com/office/drawing/2014/main" id="{5BA1E88B-62A5-6683-87C9-CB6F43E334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821"/>
                  <a:ext cx="1016" cy="103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B2B2B2"/>
                    </a:gs>
                    <a:gs pos="100000">
                      <a:srgbClr val="A1A1A1"/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28685" name="Group 68">
                  <a:extLst>
                    <a:ext uri="{FF2B5EF4-FFF2-40B4-BE49-F238E27FC236}">
                      <a16:creationId xmlns:a16="http://schemas.microsoft.com/office/drawing/2014/main" id="{22C7519B-FFF9-CCCA-FC82-9434DFA06B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4" y="466"/>
                  <a:ext cx="1887" cy="1616"/>
                  <a:chOff x="264" y="466"/>
                  <a:chExt cx="1887" cy="1616"/>
                </a:xfrm>
              </p:grpSpPr>
              <p:sp>
                <p:nvSpPr>
                  <p:cNvPr id="28686" name="Rectangle 69">
                    <a:extLst>
                      <a:ext uri="{FF2B5EF4-FFF2-40B4-BE49-F238E27FC236}">
                        <a16:creationId xmlns:a16="http://schemas.microsoft.com/office/drawing/2014/main" id="{33944388-450C-7C30-271D-DD96C013D0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63" y="473"/>
                    <a:ext cx="471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1pPr>
                    <a:lvl2pPr marL="742950" indent="-28575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2pPr>
                    <a:lvl3pPr marL="11430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3pPr>
                    <a:lvl4pPr marL="16002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4pPr>
                    <a:lvl5pPr marL="20574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9pPr>
                  </a:lstStyle>
                  <a:p>
                    <a:pPr algn="r"/>
                    <a:r>
                      <a:rPr lang="en-US" altLang="en-US" sz="2400">
                        <a:solidFill>
                          <a:srgbClr val="FF3300"/>
                        </a:solidFill>
                        <a:latin typeface="Arial" panose="020B0604020202020204" pitchFamily="34" charset="0"/>
                      </a:rPr>
                      <a:t>Br</a:t>
                    </a:r>
                  </a:p>
                </p:txBody>
              </p:sp>
              <p:sp>
                <p:nvSpPr>
                  <p:cNvPr id="28687" name="Line 70">
                    <a:extLst>
                      <a:ext uri="{FF2B5EF4-FFF2-40B4-BE49-F238E27FC236}">
                        <a16:creationId xmlns:a16="http://schemas.microsoft.com/office/drawing/2014/main" id="{8CD9E2B4-1642-D225-FA63-EEBCA9AE010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415" y="661"/>
                    <a:ext cx="2" cy="7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688" name="Line 71">
                    <a:extLst>
                      <a:ext uri="{FF2B5EF4-FFF2-40B4-BE49-F238E27FC236}">
                        <a16:creationId xmlns:a16="http://schemas.microsoft.com/office/drawing/2014/main" id="{B96D66F4-C42E-CB51-5FEC-DF023790537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12" y="1360"/>
                    <a:ext cx="608" cy="30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689" name="Line 72">
                    <a:extLst>
                      <a:ext uri="{FF2B5EF4-FFF2-40B4-BE49-F238E27FC236}">
                        <a16:creationId xmlns:a16="http://schemas.microsoft.com/office/drawing/2014/main" id="{5874ED6B-DA0B-3A3B-CEF0-384297CC17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96" y="1361"/>
                    <a:ext cx="616" cy="30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690" name="Oval 73">
                    <a:extLst>
                      <a:ext uri="{FF2B5EF4-FFF2-40B4-BE49-F238E27FC236}">
                        <a16:creationId xmlns:a16="http://schemas.microsoft.com/office/drawing/2014/main" id="{9040D91C-ED42-7A27-82EC-2AED2B7F8B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79" y="1308"/>
                    <a:ext cx="79" cy="79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1pPr>
                    <a:lvl2pPr marL="742950" indent="-28575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2pPr>
                    <a:lvl3pPr marL="11430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3pPr>
                    <a:lvl4pPr marL="16002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4pPr>
                    <a:lvl5pPr marL="20574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8691" name="Rectangle 74">
                    <a:extLst>
                      <a:ext uri="{FF2B5EF4-FFF2-40B4-BE49-F238E27FC236}">
                        <a16:creationId xmlns:a16="http://schemas.microsoft.com/office/drawing/2014/main" id="{30617A3C-4FB3-ED3D-653F-4F9B13D2F4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5" y="1533"/>
                    <a:ext cx="116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1pPr>
                    <a:lvl2pPr marL="742950" indent="-28575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2pPr>
                    <a:lvl3pPr marL="11430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3pPr>
                    <a:lvl4pPr marL="16002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4pPr>
                    <a:lvl5pPr marL="20574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9pPr>
                  </a:lstStyle>
                  <a:p>
                    <a:pPr algn="r"/>
                    <a:r>
                      <a:rPr lang="en-US" altLang="en-US" sz="2000">
                        <a:solidFill>
                          <a:srgbClr val="800000"/>
                        </a:solidFill>
                        <a:latin typeface="Arial" panose="020B0604020202020204" pitchFamily="34" charset="0"/>
                      </a:rPr>
                      <a:t>H</a:t>
                    </a:r>
                  </a:p>
                </p:txBody>
              </p:sp>
              <p:sp>
                <p:nvSpPr>
                  <p:cNvPr id="28692" name="Rectangle 75">
                    <a:extLst>
                      <a:ext uri="{FF2B5EF4-FFF2-40B4-BE49-F238E27FC236}">
                        <a16:creationId xmlns:a16="http://schemas.microsoft.com/office/drawing/2014/main" id="{5D1DE38D-A852-DEE0-5784-B7CF5A2258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92" y="1449"/>
                    <a:ext cx="116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1pPr>
                    <a:lvl2pPr marL="742950" indent="-28575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2pPr>
                    <a:lvl3pPr marL="11430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3pPr>
                    <a:lvl4pPr marL="16002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4pPr>
                    <a:lvl5pPr marL="20574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9pPr>
                  </a:lstStyle>
                  <a:p>
                    <a:pPr algn="r"/>
                    <a:r>
                      <a:rPr lang="en-US" altLang="en-US" sz="2000">
                        <a:solidFill>
                          <a:srgbClr val="800000"/>
                        </a:solidFill>
                        <a:latin typeface="Arial" panose="020B0604020202020204" pitchFamily="34" charset="0"/>
                      </a:rPr>
                      <a:t>H</a:t>
                    </a:r>
                  </a:p>
                </p:txBody>
              </p:sp>
              <p:sp>
                <p:nvSpPr>
                  <p:cNvPr id="28693" name="Rectangle 76">
                    <a:extLst>
                      <a:ext uri="{FF2B5EF4-FFF2-40B4-BE49-F238E27FC236}">
                        <a16:creationId xmlns:a16="http://schemas.microsoft.com/office/drawing/2014/main" id="{16C0A3F7-9344-8ACF-CC0A-F7675C3F02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8" y="1644"/>
                    <a:ext cx="116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1pPr>
                    <a:lvl2pPr marL="742950" indent="-28575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2pPr>
                    <a:lvl3pPr marL="11430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3pPr>
                    <a:lvl4pPr marL="16002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4pPr>
                    <a:lvl5pPr marL="20574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9pPr>
                  </a:lstStyle>
                  <a:p>
                    <a:pPr algn="r"/>
                    <a:r>
                      <a:rPr lang="en-US" altLang="en-US" sz="2000">
                        <a:solidFill>
                          <a:srgbClr val="800000"/>
                        </a:solidFill>
                        <a:latin typeface="Arial" panose="020B0604020202020204" pitchFamily="34" charset="0"/>
                      </a:rPr>
                      <a:t>H</a:t>
                    </a:r>
                    <a:endPara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8694" name="Rectangle 77">
                    <a:extLst>
                      <a:ext uri="{FF2B5EF4-FFF2-40B4-BE49-F238E27FC236}">
                        <a16:creationId xmlns:a16="http://schemas.microsoft.com/office/drawing/2014/main" id="{CFF2F697-9BAF-B2AE-80DE-47DA9258A2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43" y="1703"/>
                    <a:ext cx="116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1pPr>
                    <a:lvl2pPr marL="742950" indent="-28575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2pPr>
                    <a:lvl3pPr marL="11430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3pPr>
                    <a:lvl4pPr marL="16002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4pPr>
                    <a:lvl5pPr marL="20574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9pPr>
                  </a:lstStyle>
                  <a:p>
                    <a:pPr algn="r"/>
                    <a:r>
                      <a:rPr lang="en-US" altLang="en-US" sz="2000">
                        <a:solidFill>
                          <a:srgbClr val="800000"/>
                        </a:solidFill>
                        <a:latin typeface="Arial" panose="020B0604020202020204" pitchFamily="34" charset="0"/>
                      </a:rPr>
                      <a:t>H</a:t>
                    </a:r>
                  </a:p>
                </p:txBody>
              </p:sp>
              <p:sp>
                <p:nvSpPr>
                  <p:cNvPr id="28695" name="Rectangle 78">
                    <a:extLst>
                      <a:ext uri="{FF2B5EF4-FFF2-40B4-BE49-F238E27FC236}">
                        <a16:creationId xmlns:a16="http://schemas.microsoft.com/office/drawing/2014/main" id="{5A9827B0-DD78-DB32-C2BB-896CEF63E9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72" y="905"/>
                    <a:ext cx="486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1pPr>
                    <a:lvl2pPr marL="742950" indent="-28575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2pPr>
                    <a:lvl3pPr marL="11430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3pPr>
                    <a:lvl4pPr marL="16002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4pPr>
                    <a:lvl5pPr marL="20574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9pPr>
                  </a:lstStyle>
                  <a:p>
                    <a:pPr algn="r"/>
                    <a:r>
                      <a:rPr lang="en-US" alt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</a:rPr>
                      <a:t>C</a:t>
                    </a:r>
                    <a:r>
                      <a:rPr lang="en-US" altLang="en-US" sz="2000" baseline="-25000">
                        <a:solidFill>
                          <a:schemeClr val="tx1"/>
                        </a:solidFill>
                        <a:latin typeface="Arial" panose="020B0604020202020204" pitchFamily="34" charset="0"/>
                      </a:rPr>
                      <a:t>2 </a:t>
                    </a:r>
                  </a:p>
                  <a:p>
                    <a:pPr algn="r"/>
                    <a:endParaRPr lang="en-US" altLang="en-US" sz="2000">
                      <a:solidFill>
                        <a:schemeClr val="tx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8696" name="Rectangle 79">
                    <a:extLst>
                      <a:ext uri="{FF2B5EF4-FFF2-40B4-BE49-F238E27FC236}">
                        <a16:creationId xmlns:a16="http://schemas.microsoft.com/office/drawing/2014/main" id="{612ADA03-30DF-EFC4-496D-F8DA969D04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95" y="466"/>
                    <a:ext cx="471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1pPr>
                    <a:lvl2pPr marL="742950" indent="-28575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2pPr>
                    <a:lvl3pPr marL="11430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3pPr>
                    <a:lvl4pPr marL="16002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4pPr>
                    <a:lvl5pPr marL="20574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9pPr>
                  </a:lstStyle>
                  <a:p>
                    <a:pPr algn="r"/>
                    <a:r>
                      <a:rPr lang="en-US" altLang="en-US" sz="2400">
                        <a:solidFill>
                          <a:srgbClr val="FF3300"/>
                        </a:solidFill>
                        <a:latin typeface="Arial" panose="020B0604020202020204" pitchFamily="34" charset="0"/>
                      </a:rPr>
                      <a:t>Br</a:t>
                    </a:r>
                  </a:p>
                </p:txBody>
              </p:sp>
              <p:sp>
                <p:nvSpPr>
                  <p:cNvPr id="28697" name="Text Box 80">
                    <a:extLst>
                      <a:ext uri="{FF2B5EF4-FFF2-40B4-BE49-F238E27FC236}">
                        <a16:creationId xmlns:a16="http://schemas.microsoft.com/office/drawing/2014/main" id="{B7F9D9FB-39D4-0A28-024A-FCA1F77589D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4" y="1832"/>
                    <a:ext cx="671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1pPr>
                    <a:lvl2pPr marL="742950" indent="-28575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2pPr>
                    <a:lvl3pPr marL="11430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3pPr>
                    <a:lvl4pPr marL="16002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4pPr>
                    <a:lvl5pPr marL="2057400" indent="-228600"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Guttman Yad-Brush" panose="02010401010101010101" pitchFamily="2" charset="-79"/>
                      </a:defRPr>
                    </a:lvl9pPr>
                  </a:lstStyle>
                  <a:p>
                    <a:pPr algn="r" eaLnBrk="1" hangingPunct="1">
                      <a:spcBef>
                        <a:spcPct val="50000"/>
                      </a:spcBef>
                    </a:pPr>
                    <a:r>
                      <a:rPr lang="he-IL" altLang="en-US" sz="200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חופפת</a:t>
                    </a:r>
                    <a:endParaRPr lang="en-US" altLang="en-US"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28681" name="Rectangle 81">
              <a:extLst>
                <a:ext uri="{FF2B5EF4-FFF2-40B4-BE49-F238E27FC236}">
                  <a16:creationId xmlns:a16="http://schemas.microsoft.com/office/drawing/2014/main" id="{0024BDB8-9D12-AF60-2F35-105959897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3" y="1206"/>
              <a:ext cx="48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200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0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1  </a:t>
              </a:r>
            </a:p>
            <a:p>
              <a:pPr algn="r"/>
              <a:endParaRPr lang="en-US" altLang="en-US" sz="2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08" name="Text Box 3">
            <a:extLst>
              <a:ext uri="{FF2B5EF4-FFF2-40B4-BE49-F238E27FC236}">
                <a16:creationId xmlns:a16="http://schemas.microsoft.com/office/drawing/2014/main" id="{B46F1C96-1E7E-CDFA-F5C6-2F0E868F7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588" y="528638"/>
            <a:ext cx="7113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he-IL" altLang="en-US" sz="24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שינוי תכולת האנרגיה של </a:t>
            </a:r>
            <a:r>
              <a:rPr lang="he-IL" altLang="en-US" sz="24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הקונפורמציות</a:t>
            </a:r>
            <a:r>
              <a:rPr lang="he-IL" altLang="en-US" sz="24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השונות</a:t>
            </a:r>
            <a:endParaRPr lang="en-US" altLang="en-US" sz="2400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809" name="Text Box 4">
            <a:extLst>
              <a:ext uri="{FF2B5EF4-FFF2-40B4-BE49-F238E27FC236}">
                <a16:creationId xmlns:a16="http://schemas.microsoft.com/office/drawing/2014/main" id="{11F6F2E0-2581-B767-CCCD-B90167FCF47F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3409951" y="179388"/>
            <a:ext cx="2603500" cy="4572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1,2 </a:t>
            </a:r>
            <a:r>
              <a:rPr kumimoji="0" lang="he-IL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דוברומו-אתאן</a:t>
            </a:r>
            <a:r>
              <a:rPr kumimoji="0" lang="he-IL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1253" name="Text Box 5">
            <a:extLst>
              <a:ext uri="{FF2B5EF4-FFF2-40B4-BE49-F238E27FC236}">
                <a16:creationId xmlns:a16="http://schemas.microsoft.com/office/drawing/2014/main" id="{6E47BD12-DEC2-F886-D744-C4D76EA65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6140451"/>
            <a:ext cx="5159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he-IL" altLang="en-US" sz="240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קונפורמציית </a:t>
            </a:r>
            <a:r>
              <a:rPr lang="he-IL" altLang="en-US" sz="2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אנטי</a:t>
            </a:r>
            <a:r>
              <a:rPr lang="he-IL" altLang="en-US" sz="240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עדיפה על פיתול</a:t>
            </a:r>
            <a:endParaRPr lang="en-US" altLang="en-US" sz="2400">
              <a:solidFill>
                <a:srgbClr val="33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קבוצה 1" descr="גרף אנרגיה עבור קונפורמציות חופפות ולא חופפות עם Br">
            <a:extLst>
              <a:ext uri="{FF2B5EF4-FFF2-40B4-BE49-F238E27FC236}">
                <a16:creationId xmlns:a16="http://schemas.microsoft.com/office/drawing/2014/main" id="{D536F421-145A-27A7-4128-12E3A73E668C}"/>
              </a:ext>
            </a:extLst>
          </p:cNvPr>
          <p:cNvGrpSpPr/>
          <p:nvPr/>
        </p:nvGrpSpPr>
        <p:grpSpPr>
          <a:xfrm>
            <a:off x="571500" y="1371601"/>
            <a:ext cx="7910513" cy="4660900"/>
            <a:chOff x="571500" y="1371601"/>
            <a:chExt cx="7910513" cy="4660900"/>
          </a:xfrm>
        </p:grpSpPr>
        <p:sp>
          <p:nvSpPr>
            <p:cNvPr id="29717" name="Arc 95">
              <a:extLst>
                <a:ext uri="{FF2B5EF4-FFF2-40B4-BE49-F238E27FC236}">
                  <a16:creationId xmlns:a16="http://schemas.microsoft.com/office/drawing/2014/main" id="{1A19E317-1020-D98F-8E1E-4C9BAEB8D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800" y="2430463"/>
              <a:ext cx="533400" cy="908050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15 h 21600"/>
                <a:gd name="T4" fmla="*/ 0 w 21600"/>
                <a:gd name="T5" fmla="*/ 1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" name="Arc 97">
              <a:extLst>
                <a:ext uri="{FF2B5EF4-FFF2-40B4-BE49-F238E27FC236}">
                  <a16:creationId xmlns:a16="http://schemas.microsoft.com/office/drawing/2014/main" id="{B438B013-5ECD-E18C-F994-D950CEF7F2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192463" y="2667001"/>
              <a:ext cx="533400" cy="685800"/>
            </a:xfrm>
            <a:custGeom>
              <a:avLst/>
              <a:gdLst>
                <a:gd name="T0" fmla="*/ 0 w 21600"/>
                <a:gd name="T1" fmla="*/ 0 h 21600"/>
                <a:gd name="T2" fmla="*/ 6 w 21600"/>
                <a:gd name="T3" fmla="*/ 9 h 21600"/>
                <a:gd name="T4" fmla="*/ 0 w 21600"/>
                <a:gd name="T5" fmla="*/ 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0" name="Arc 98">
              <a:extLst>
                <a:ext uri="{FF2B5EF4-FFF2-40B4-BE49-F238E27FC236}">
                  <a16:creationId xmlns:a16="http://schemas.microsoft.com/office/drawing/2014/main" id="{41D0F11B-EBE0-86E2-E9A0-9F7128B91CD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655888" y="3246438"/>
              <a:ext cx="533400" cy="785813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11 h 21600"/>
                <a:gd name="T4" fmla="*/ 0 w 21600"/>
                <a:gd name="T5" fmla="*/ 1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1" name="Arc 99">
              <a:extLst>
                <a:ext uri="{FF2B5EF4-FFF2-40B4-BE49-F238E27FC236}">
                  <a16:creationId xmlns:a16="http://schemas.microsoft.com/office/drawing/2014/main" id="{EB424963-817E-3BBB-0240-BC569FBC3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338" y="2662238"/>
              <a:ext cx="536575" cy="941388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16 h 21600"/>
                <a:gd name="T4" fmla="*/ 0 w 21600"/>
                <a:gd name="T5" fmla="*/ 1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2" name="Arc 100">
              <a:extLst>
                <a:ext uri="{FF2B5EF4-FFF2-40B4-BE49-F238E27FC236}">
                  <a16:creationId xmlns:a16="http://schemas.microsoft.com/office/drawing/2014/main" id="{39FDB378-762A-79E7-C8BD-4AAFB19376CE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256088" y="3551238"/>
              <a:ext cx="536575" cy="941388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16 h 21600"/>
                <a:gd name="T4" fmla="*/ 0 w 21600"/>
                <a:gd name="T5" fmla="*/ 1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3" name="Arc 101">
              <a:extLst>
                <a:ext uri="{FF2B5EF4-FFF2-40B4-BE49-F238E27FC236}">
                  <a16:creationId xmlns:a16="http://schemas.microsoft.com/office/drawing/2014/main" id="{374F6065-ADD4-644D-C937-D16A8F5A6EC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343525" y="2713038"/>
              <a:ext cx="536575" cy="914400"/>
            </a:xfrm>
            <a:custGeom>
              <a:avLst/>
              <a:gdLst>
                <a:gd name="T0" fmla="*/ 0 w 21600"/>
                <a:gd name="T1" fmla="*/ 0 h 21600"/>
                <a:gd name="T2" fmla="*/ 6 w 21600"/>
                <a:gd name="T3" fmla="*/ 15 h 21600"/>
                <a:gd name="T4" fmla="*/ 0 w 21600"/>
                <a:gd name="T5" fmla="*/ 1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Arc 102">
              <a:extLst>
                <a:ext uri="{FF2B5EF4-FFF2-40B4-BE49-F238E27FC236}">
                  <a16:creationId xmlns:a16="http://schemas.microsoft.com/office/drawing/2014/main" id="{5B26BD73-E833-BB35-AF8C-7670AA56827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803775" y="3578226"/>
              <a:ext cx="536575" cy="914400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15 h 21600"/>
                <a:gd name="T4" fmla="*/ 0 w 21600"/>
                <a:gd name="T5" fmla="*/ 1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5" name="Arc 103">
              <a:extLst>
                <a:ext uri="{FF2B5EF4-FFF2-40B4-BE49-F238E27FC236}">
                  <a16:creationId xmlns:a16="http://schemas.microsoft.com/office/drawing/2014/main" id="{06552B6B-32EF-C14D-69DE-EDD2F107F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925" y="2706688"/>
              <a:ext cx="533400" cy="569913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6 h 21600"/>
                <a:gd name="T4" fmla="*/ 0 w 21600"/>
                <a:gd name="T5" fmla="*/ 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Arc 104">
              <a:extLst>
                <a:ext uri="{FF2B5EF4-FFF2-40B4-BE49-F238E27FC236}">
                  <a16:creationId xmlns:a16="http://schemas.microsoft.com/office/drawing/2014/main" id="{FF9855F3-1108-C0FF-7C22-06539B9885B8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6413500" y="3262313"/>
              <a:ext cx="533400" cy="750888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10 h 21600"/>
                <a:gd name="T4" fmla="*/ 0 w 21600"/>
                <a:gd name="T5" fmla="*/ 1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7" name="Arc 105">
              <a:extLst>
                <a:ext uri="{FF2B5EF4-FFF2-40B4-BE49-F238E27FC236}">
                  <a16:creationId xmlns:a16="http://schemas.microsoft.com/office/drawing/2014/main" id="{C187EEF0-E899-D95C-5030-6133076B1E8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494588" y="2438401"/>
              <a:ext cx="533400" cy="889000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15 h 21600"/>
                <a:gd name="T4" fmla="*/ 0 w 21600"/>
                <a:gd name="T5" fmla="*/ 1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8" name="Arc 106">
              <a:extLst>
                <a:ext uri="{FF2B5EF4-FFF2-40B4-BE49-F238E27FC236}">
                  <a16:creationId xmlns:a16="http://schemas.microsoft.com/office/drawing/2014/main" id="{F46B2395-6B12-C993-3A23-2791285CF34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958013" y="3124201"/>
              <a:ext cx="533400" cy="889000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15 h 21600"/>
                <a:gd name="T4" fmla="*/ 0 w 21600"/>
                <a:gd name="T5" fmla="*/ 1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">
              <a:extLst>
                <a:ext uri="{FF2B5EF4-FFF2-40B4-BE49-F238E27FC236}">
                  <a16:creationId xmlns:a16="http://schemas.microsoft.com/office/drawing/2014/main" id="{A003B125-4E09-BB91-6BA2-8E45DEAF83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0601" y="1371601"/>
              <a:ext cx="1062038" cy="1000125"/>
              <a:chOff x="716" y="922"/>
              <a:chExt cx="669" cy="630"/>
            </a:xfrm>
          </p:grpSpPr>
          <p:sp>
            <p:nvSpPr>
              <p:cNvPr id="29792" name="Line 7">
                <a:extLst>
                  <a:ext uri="{FF2B5EF4-FFF2-40B4-BE49-F238E27FC236}">
                    <a16:creationId xmlns:a16="http://schemas.microsoft.com/office/drawing/2014/main" id="{A70B7D3E-5696-2F28-39E9-EFDE9506063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793" y="1265"/>
                <a:ext cx="247" cy="1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3" name="Line 8">
                <a:extLst>
                  <a:ext uri="{FF2B5EF4-FFF2-40B4-BE49-F238E27FC236}">
                    <a16:creationId xmlns:a16="http://schemas.microsoft.com/office/drawing/2014/main" id="{AE155C6C-D95B-A73A-3AB7-28D4EDF5509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040" y="1334"/>
                <a:ext cx="244" cy="1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4" name="Line 9">
                <a:extLst>
                  <a:ext uri="{FF2B5EF4-FFF2-40B4-BE49-F238E27FC236}">
                    <a16:creationId xmlns:a16="http://schemas.microsoft.com/office/drawing/2014/main" id="{EC531430-9696-FF50-AE02-D00DF5501B1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115" y="1029"/>
                <a:ext cx="0" cy="28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5" name="Oval 10">
                <a:extLst>
                  <a:ext uri="{FF2B5EF4-FFF2-40B4-BE49-F238E27FC236}">
                    <a16:creationId xmlns:a16="http://schemas.microsoft.com/office/drawing/2014/main" id="{04325EE5-B665-69B9-8077-DBCA445ABA8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62" y="1085"/>
                <a:ext cx="407" cy="413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A1A1A1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796" name="Line 11">
                <a:extLst>
                  <a:ext uri="{FF2B5EF4-FFF2-40B4-BE49-F238E27FC236}">
                    <a16:creationId xmlns:a16="http://schemas.microsoft.com/office/drawing/2014/main" id="{B1A7A9D4-7256-6EB9-672C-1EDFA52860B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063" y="1021"/>
                <a:ext cx="1" cy="28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7" name="Line 12">
                <a:extLst>
                  <a:ext uri="{FF2B5EF4-FFF2-40B4-BE49-F238E27FC236}">
                    <a16:creationId xmlns:a16="http://schemas.microsoft.com/office/drawing/2014/main" id="{B2CC3071-A21F-9390-6B46-265D01B6548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062" y="1301"/>
                <a:ext cx="244" cy="12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8" name="Line 13">
                <a:extLst>
                  <a:ext uri="{FF2B5EF4-FFF2-40B4-BE49-F238E27FC236}">
                    <a16:creationId xmlns:a16="http://schemas.microsoft.com/office/drawing/2014/main" id="{F07890A0-7ABE-9C9B-59E5-9C21DF3B9E7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815" y="1302"/>
                <a:ext cx="247" cy="1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9" name="Oval 14">
                <a:extLst>
                  <a:ext uri="{FF2B5EF4-FFF2-40B4-BE49-F238E27FC236}">
                    <a16:creationId xmlns:a16="http://schemas.microsoft.com/office/drawing/2014/main" id="{A46BE25F-24D5-5314-59DF-497F6A617EF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49" y="1280"/>
                <a:ext cx="32" cy="3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800" name="Rectangle 15">
                <a:extLst>
                  <a:ext uri="{FF2B5EF4-FFF2-40B4-BE49-F238E27FC236}">
                    <a16:creationId xmlns:a16="http://schemas.microsoft.com/office/drawing/2014/main" id="{1B47E464-A14A-A7DC-50C6-9C5ACD5E6EA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08" y="1362"/>
                <a:ext cx="6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1200">
                    <a:solidFill>
                      <a:srgbClr val="800000"/>
                    </a:solidFill>
                    <a:latin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29801" name="Rectangle 16">
                <a:extLst>
                  <a:ext uri="{FF2B5EF4-FFF2-40B4-BE49-F238E27FC236}">
                    <a16:creationId xmlns:a16="http://schemas.microsoft.com/office/drawing/2014/main" id="{E51FFC1D-ED55-E6F6-71C3-BEBBED34326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91" y="1115"/>
                <a:ext cx="194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1200">
                    <a:solidFill>
                      <a:schemeClr val="tx1"/>
                    </a:solidFill>
                    <a:latin typeface="Arial" panose="020B0604020202020204" pitchFamily="34" charset="0"/>
                  </a:rPr>
                  <a:t>C</a:t>
                </a:r>
                <a:r>
                  <a:rPr lang="en-US" altLang="en-US" sz="1200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2 </a:t>
                </a:r>
              </a:p>
              <a:p>
                <a:pPr algn="r"/>
                <a:endParaRPr lang="en-US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802" name="Rectangle 17">
                <a:extLst>
                  <a:ext uri="{FF2B5EF4-FFF2-40B4-BE49-F238E27FC236}">
                    <a16:creationId xmlns:a16="http://schemas.microsoft.com/office/drawing/2014/main" id="{137644B0-F089-F7CA-0599-7EA14D84996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25" y="1208"/>
                <a:ext cx="195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1200">
                    <a:solidFill>
                      <a:schemeClr val="tx1"/>
                    </a:solidFill>
                    <a:latin typeface="Arial" panose="020B0604020202020204" pitchFamily="34" charset="0"/>
                  </a:rPr>
                  <a:t>C</a:t>
                </a:r>
                <a:r>
                  <a:rPr lang="en-US" altLang="en-US" sz="1200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1  </a:t>
                </a:r>
              </a:p>
              <a:p>
                <a:pPr algn="r"/>
                <a:endParaRPr lang="en-US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803" name="Rectangle 18">
                <a:extLst>
                  <a:ext uri="{FF2B5EF4-FFF2-40B4-BE49-F238E27FC236}">
                    <a16:creationId xmlns:a16="http://schemas.microsoft.com/office/drawing/2014/main" id="{3FCE4C64-9CE6-E1DC-BCCB-37AED16E535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07" y="922"/>
                <a:ext cx="18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1200">
                    <a:solidFill>
                      <a:srgbClr val="FF3300"/>
                    </a:solidFill>
                    <a:latin typeface="Arial" panose="020B0604020202020204" pitchFamily="34" charset="0"/>
                  </a:rPr>
                  <a:t>Br</a:t>
                </a:r>
              </a:p>
            </p:txBody>
          </p:sp>
          <p:sp>
            <p:nvSpPr>
              <p:cNvPr id="29804" name="Rectangle 19">
                <a:extLst>
                  <a:ext uri="{FF2B5EF4-FFF2-40B4-BE49-F238E27FC236}">
                    <a16:creationId xmlns:a16="http://schemas.microsoft.com/office/drawing/2014/main" id="{FDA37551-0427-0C37-3365-96792DFF642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34" y="924"/>
                <a:ext cx="18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1200">
                    <a:solidFill>
                      <a:srgbClr val="FF3300"/>
                    </a:solidFill>
                    <a:latin typeface="Arial" panose="020B0604020202020204" pitchFamily="34" charset="0"/>
                  </a:rPr>
                  <a:t>Br</a:t>
                </a:r>
              </a:p>
            </p:txBody>
          </p:sp>
          <p:sp>
            <p:nvSpPr>
              <p:cNvPr id="29805" name="Rectangle 20">
                <a:extLst>
                  <a:ext uri="{FF2B5EF4-FFF2-40B4-BE49-F238E27FC236}">
                    <a16:creationId xmlns:a16="http://schemas.microsoft.com/office/drawing/2014/main" id="{11BCCAD7-C240-76B3-742A-56746862A6E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275" y="1437"/>
                <a:ext cx="6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1200">
                    <a:solidFill>
                      <a:srgbClr val="800000"/>
                    </a:solidFill>
                    <a:latin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29806" name="Rectangle 21">
                <a:extLst>
                  <a:ext uri="{FF2B5EF4-FFF2-40B4-BE49-F238E27FC236}">
                    <a16:creationId xmlns:a16="http://schemas.microsoft.com/office/drawing/2014/main" id="{8DB73EA0-D269-63BD-B5B2-FA850876385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16" y="1329"/>
                <a:ext cx="6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1200">
                    <a:solidFill>
                      <a:srgbClr val="800000"/>
                    </a:solidFill>
                    <a:latin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29807" name="Rectangle 22">
                <a:extLst>
                  <a:ext uri="{FF2B5EF4-FFF2-40B4-BE49-F238E27FC236}">
                    <a16:creationId xmlns:a16="http://schemas.microsoft.com/office/drawing/2014/main" id="{8C869D38-DD9C-5413-5A83-75E3F917094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66" y="1396"/>
                <a:ext cx="6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1200">
                    <a:solidFill>
                      <a:srgbClr val="800000"/>
                    </a:solidFill>
                    <a:latin typeface="Arial" panose="020B0604020202020204" pitchFamily="34" charset="0"/>
                  </a:rPr>
                  <a:t>H</a:t>
                </a:r>
              </a:p>
            </p:txBody>
          </p:sp>
        </p:grpSp>
        <p:grpSp>
          <p:nvGrpSpPr>
            <p:cNvPr id="4" name="Group 23">
              <a:extLst>
                <a:ext uri="{FF2B5EF4-FFF2-40B4-BE49-F238E27FC236}">
                  <a16:creationId xmlns:a16="http://schemas.microsoft.com/office/drawing/2014/main" id="{9D4A285F-817E-262F-8D03-7A71D0FB15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7063" y="1463676"/>
              <a:ext cx="1065213" cy="1004888"/>
              <a:chOff x="1995" y="922"/>
              <a:chExt cx="671" cy="633"/>
            </a:xfrm>
          </p:grpSpPr>
          <p:sp>
            <p:nvSpPr>
              <p:cNvPr id="29776" name="Rectangle 24">
                <a:extLst>
                  <a:ext uri="{FF2B5EF4-FFF2-40B4-BE49-F238E27FC236}">
                    <a16:creationId xmlns:a16="http://schemas.microsoft.com/office/drawing/2014/main" id="{2032A99C-E9DD-25D1-165F-25C9FFE8899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478" y="1440"/>
                <a:ext cx="18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1200">
                    <a:solidFill>
                      <a:srgbClr val="FF3300"/>
                    </a:solidFill>
                    <a:latin typeface="Arial" panose="020B0604020202020204" pitchFamily="34" charset="0"/>
                  </a:rPr>
                  <a:t>Br</a:t>
                </a:r>
              </a:p>
            </p:txBody>
          </p:sp>
          <p:sp>
            <p:nvSpPr>
              <p:cNvPr id="29777" name="Rectangle 25">
                <a:extLst>
                  <a:ext uri="{FF2B5EF4-FFF2-40B4-BE49-F238E27FC236}">
                    <a16:creationId xmlns:a16="http://schemas.microsoft.com/office/drawing/2014/main" id="{A595029D-3625-D79F-D62D-38932BA7B04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381" y="923"/>
                <a:ext cx="6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1200">
                    <a:solidFill>
                      <a:srgbClr val="800000"/>
                    </a:solidFill>
                    <a:latin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29778" name="Line 26">
                <a:extLst>
                  <a:ext uri="{FF2B5EF4-FFF2-40B4-BE49-F238E27FC236}">
                    <a16:creationId xmlns:a16="http://schemas.microsoft.com/office/drawing/2014/main" id="{B7512C53-BFA3-1F71-E76F-B391E223D1E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2072" y="1265"/>
                <a:ext cx="247" cy="1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9" name="Line 27">
                <a:extLst>
                  <a:ext uri="{FF2B5EF4-FFF2-40B4-BE49-F238E27FC236}">
                    <a16:creationId xmlns:a16="http://schemas.microsoft.com/office/drawing/2014/main" id="{7C988959-4111-4896-77A3-8F9C9330653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319" y="1334"/>
                <a:ext cx="244" cy="1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0" name="Line 28">
                <a:extLst>
                  <a:ext uri="{FF2B5EF4-FFF2-40B4-BE49-F238E27FC236}">
                    <a16:creationId xmlns:a16="http://schemas.microsoft.com/office/drawing/2014/main" id="{77F7BE6B-1295-A949-8F2B-85CAF8EF8C8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394" y="1029"/>
                <a:ext cx="0" cy="28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1" name="Oval 29">
                <a:extLst>
                  <a:ext uri="{FF2B5EF4-FFF2-40B4-BE49-F238E27FC236}">
                    <a16:creationId xmlns:a16="http://schemas.microsoft.com/office/drawing/2014/main" id="{FCECFFF3-96E8-07EC-4ED2-D8017F54C4C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41" y="1085"/>
                <a:ext cx="407" cy="413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A1A1A1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782" name="Line 30">
                <a:extLst>
                  <a:ext uri="{FF2B5EF4-FFF2-40B4-BE49-F238E27FC236}">
                    <a16:creationId xmlns:a16="http://schemas.microsoft.com/office/drawing/2014/main" id="{F019D231-2D15-9032-2389-B0046544E2F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2342" y="1021"/>
                <a:ext cx="1" cy="28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3" name="Line 31">
                <a:extLst>
                  <a:ext uri="{FF2B5EF4-FFF2-40B4-BE49-F238E27FC236}">
                    <a16:creationId xmlns:a16="http://schemas.microsoft.com/office/drawing/2014/main" id="{9E7C4437-D30C-D4BB-C269-EE6735880A1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341" y="1301"/>
                <a:ext cx="244" cy="12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4" name="Line 32">
                <a:extLst>
                  <a:ext uri="{FF2B5EF4-FFF2-40B4-BE49-F238E27FC236}">
                    <a16:creationId xmlns:a16="http://schemas.microsoft.com/office/drawing/2014/main" id="{42A8D369-E029-4FD5-39E5-CDD5ED6809E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2094" y="1302"/>
                <a:ext cx="247" cy="1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5" name="Oval 33">
                <a:extLst>
                  <a:ext uri="{FF2B5EF4-FFF2-40B4-BE49-F238E27FC236}">
                    <a16:creationId xmlns:a16="http://schemas.microsoft.com/office/drawing/2014/main" id="{DFDAAE72-8FE8-25F6-62FB-26428A75AA1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328" y="1280"/>
                <a:ext cx="32" cy="3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786" name="Rectangle 34">
                <a:extLst>
                  <a:ext uri="{FF2B5EF4-FFF2-40B4-BE49-F238E27FC236}">
                    <a16:creationId xmlns:a16="http://schemas.microsoft.com/office/drawing/2014/main" id="{F559A47C-F640-D29E-89A6-6454B0F9990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587" y="1362"/>
                <a:ext cx="6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1200">
                    <a:solidFill>
                      <a:srgbClr val="800000"/>
                    </a:solidFill>
                    <a:latin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29787" name="Rectangle 35">
                <a:extLst>
                  <a:ext uri="{FF2B5EF4-FFF2-40B4-BE49-F238E27FC236}">
                    <a16:creationId xmlns:a16="http://schemas.microsoft.com/office/drawing/2014/main" id="{69B5FD18-B383-C8E5-DF86-274ACD2CF74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470" y="1115"/>
                <a:ext cx="194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1200">
                    <a:solidFill>
                      <a:schemeClr val="tx1"/>
                    </a:solidFill>
                    <a:latin typeface="Arial" panose="020B0604020202020204" pitchFamily="34" charset="0"/>
                  </a:rPr>
                  <a:t>C</a:t>
                </a:r>
                <a:r>
                  <a:rPr lang="en-US" altLang="en-US" sz="1200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2 </a:t>
                </a:r>
              </a:p>
              <a:p>
                <a:pPr algn="r"/>
                <a:endParaRPr lang="en-US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788" name="Rectangle 36">
                <a:extLst>
                  <a:ext uri="{FF2B5EF4-FFF2-40B4-BE49-F238E27FC236}">
                    <a16:creationId xmlns:a16="http://schemas.microsoft.com/office/drawing/2014/main" id="{B86FAB9D-CD87-9DE3-02AC-AD8B40062A7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304" y="1208"/>
                <a:ext cx="195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1200">
                    <a:solidFill>
                      <a:schemeClr val="tx1"/>
                    </a:solidFill>
                    <a:latin typeface="Arial" panose="020B0604020202020204" pitchFamily="34" charset="0"/>
                  </a:rPr>
                  <a:t>C</a:t>
                </a:r>
                <a:r>
                  <a:rPr lang="en-US" altLang="en-US" sz="1200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1  </a:t>
                </a:r>
              </a:p>
              <a:p>
                <a:pPr algn="r"/>
                <a:endParaRPr lang="en-US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789" name="Rectangle 37">
                <a:extLst>
                  <a:ext uri="{FF2B5EF4-FFF2-40B4-BE49-F238E27FC236}">
                    <a16:creationId xmlns:a16="http://schemas.microsoft.com/office/drawing/2014/main" id="{4B04612E-E030-9AA5-961C-A1CAB61BB08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6" y="922"/>
                <a:ext cx="18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1200">
                    <a:solidFill>
                      <a:srgbClr val="FF3300"/>
                    </a:solidFill>
                    <a:latin typeface="Arial" panose="020B0604020202020204" pitchFamily="34" charset="0"/>
                  </a:rPr>
                  <a:t>Br</a:t>
                </a:r>
              </a:p>
            </p:txBody>
          </p:sp>
          <p:sp>
            <p:nvSpPr>
              <p:cNvPr id="29790" name="Rectangle 38">
                <a:extLst>
                  <a:ext uri="{FF2B5EF4-FFF2-40B4-BE49-F238E27FC236}">
                    <a16:creationId xmlns:a16="http://schemas.microsoft.com/office/drawing/2014/main" id="{7F2BF9E1-A4F8-A010-D32A-19D9DB02E81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995" y="1329"/>
                <a:ext cx="6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1200">
                    <a:solidFill>
                      <a:srgbClr val="800000"/>
                    </a:solidFill>
                    <a:latin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29791" name="Rectangle 39">
                <a:extLst>
                  <a:ext uri="{FF2B5EF4-FFF2-40B4-BE49-F238E27FC236}">
                    <a16:creationId xmlns:a16="http://schemas.microsoft.com/office/drawing/2014/main" id="{C08BA077-B1BB-26E4-E7F0-0E346BD7C6C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45" y="1396"/>
                <a:ext cx="6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1200">
                    <a:solidFill>
                      <a:srgbClr val="800000"/>
                    </a:solidFill>
                    <a:latin typeface="Arial" panose="020B0604020202020204" pitchFamily="34" charset="0"/>
                  </a:rPr>
                  <a:t>H</a:t>
                </a:r>
              </a:p>
            </p:txBody>
          </p:sp>
        </p:grpSp>
        <p:grpSp>
          <p:nvGrpSpPr>
            <p:cNvPr id="5" name="Group 40">
              <a:extLst>
                <a:ext uri="{FF2B5EF4-FFF2-40B4-BE49-F238E27FC236}">
                  <a16:creationId xmlns:a16="http://schemas.microsoft.com/office/drawing/2014/main" id="{F99212A0-6A69-2C84-F745-4CCE2B761E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9951" y="4814888"/>
              <a:ext cx="1085850" cy="1211263"/>
              <a:chOff x="1348" y="3033"/>
              <a:chExt cx="684" cy="763"/>
            </a:xfrm>
          </p:grpSpPr>
          <p:sp>
            <p:nvSpPr>
              <p:cNvPr id="29759" name="Rectangle 41">
                <a:extLst>
                  <a:ext uri="{FF2B5EF4-FFF2-40B4-BE49-F238E27FC236}">
                    <a16:creationId xmlns:a16="http://schemas.microsoft.com/office/drawing/2014/main" id="{660C9867-E008-C1A0-01D3-FF495967B61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52" y="3223"/>
                <a:ext cx="6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1200">
                    <a:solidFill>
                      <a:srgbClr val="800000"/>
                    </a:solidFill>
                    <a:latin typeface="Arial" panose="020B0604020202020204" pitchFamily="34" charset="0"/>
                  </a:rPr>
                  <a:t>H</a:t>
                </a:r>
                <a:endPara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760" name="Rectangle 42">
                <a:extLst>
                  <a:ext uri="{FF2B5EF4-FFF2-40B4-BE49-F238E27FC236}">
                    <a16:creationId xmlns:a16="http://schemas.microsoft.com/office/drawing/2014/main" id="{D189947B-BD99-61ED-6856-5C45D359E4B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625" y="3327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2000">
                    <a:solidFill>
                      <a:schemeClr val="tx1"/>
                    </a:solidFill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29761" name="Line 43">
                <a:extLst>
                  <a:ext uri="{FF2B5EF4-FFF2-40B4-BE49-F238E27FC236}">
                    <a16:creationId xmlns:a16="http://schemas.microsoft.com/office/drawing/2014/main" id="{5C3B3997-AEEE-A84C-75E2-1688E1A9D08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10800000" flipV="1">
                <a:off x="1666" y="3414"/>
                <a:ext cx="0" cy="28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2" name="Line 44">
                <a:extLst>
                  <a:ext uri="{FF2B5EF4-FFF2-40B4-BE49-F238E27FC236}">
                    <a16:creationId xmlns:a16="http://schemas.microsoft.com/office/drawing/2014/main" id="{4822A930-4032-23CC-7BDF-3BAAAB402BF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10800000">
                <a:off x="1424" y="3298"/>
                <a:ext cx="243" cy="1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3" name="Line 45">
                <a:extLst>
                  <a:ext uri="{FF2B5EF4-FFF2-40B4-BE49-F238E27FC236}">
                    <a16:creationId xmlns:a16="http://schemas.microsoft.com/office/drawing/2014/main" id="{5BE6B296-4F0C-5388-A91D-BA8CA783693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10800000" flipH="1">
                <a:off x="1667" y="3298"/>
                <a:ext cx="247" cy="1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4" name="Oval 46">
                <a:extLst>
                  <a:ext uri="{FF2B5EF4-FFF2-40B4-BE49-F238E27FC236}">
                    <a16:creationId xmlns:a16="http://schemas.microsoft.com/office/drawing/2014/main" id="{896312F0-9B28-7750-EE94-C6D2F654B9F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72" y="3198"/>
                <a:ext cx="407" cy="413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A1A1A1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765" name="Line 47">
                <a:extLst>
                  <a:ext uri="{FF2B5EF4-FFF2-40B4-BE49-F238E27FC236}">
                    <a16:creationId xmlns:a16="http://schemas.microsoft.com/office/drawing/2014/main" id="{FB358C0C-2E09-F172-CEF4-0908720D692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671" y="3137"/>
                <a:ext cx="0" cy="28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6" name="Line 48">
                <a:extLst>
                  <a:ext uri="{FF2B5EF4-FFF2-40B4-BE49-F238E27FC236}">
                    <a16:creationId xmlns:a16="http://schemas.microsoft.com/office/drawing/2014/main" id="{2216DF16-3696-02B8-18F9-263EC4F6FE2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669" y="3417"/>
                <a:ext cx="243" cy="12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7" name="Line 49">
                <a:extLst>
                  <a:ext uri="{FF2B5EF4-FFF2-40B4-BE49-F238E27FC236}">
                    <a16:creationId xmlns:a16="http://schemas.microsoft.com/office/drawing/2014/main" id="{00AE1EBC-03BB-E237-4BAC-524FB56BE19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1422" y="3418"/>
                <a:ext cx="247" cy="1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8" name="Oval 50">
                <a:extLst>
                  <a:ext uri="{FF2B5EF4-FFF2-40B4-BE49-F238E27FC236}">
                    <a16:creationId xmlns:a16="http://schemas.microsoft.com/office/drawing/2014/main" id="{741E7118-8F48-4BD9-B2D9-D1F62BB8ADB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656" y="3399"/>
                <a:ext cx="32" cy="3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769" name="Rectangle 51">
                <a:extLst>
                  <a:ext uri="{FF2B5EF4-FFF2-40B4-BE49-F238E27FC236}">
                    <a16:creationId xmlns:a16="http://schemas.microsoft.com/office/drawing/2014/main" id="{7A81ACC6-8F89-517A-2AA7-5510912F648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832" y="3349"/>
                <a:ext cx="194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1200">
                    <a:solidFill>
                      <a:schemeClr val="tx1"/>
                    </a:solidFill>
                    <a:latin typeface="Arial" panose="020B0604020202020204" pitchFamily="34" charset="0"/>
                  </a:rPr>
                  <a:t>C</a:t>
                </a:r>
                <a:r>
                  <a:rPr lang="en-US" altLang="en-US" sz="1200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2 </a:t>
                </a:r>
              </a:p>
              <a:p>
                <a:pPr algn="r"/>
                <a:endParaRPr lang="en-US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770" name="Rectangle 52">
                <a:extLst>
                  <a:ext uri="{FF2B5EF4-FFF2-40B4-BE49-F238E27FC236}">
                    <a16:creationId xmlns:a16="http://schemas.microsoft.com/office/drawing/2014/main" id="{5F517EF3-63EA-96E7-2014-6CE640F0A57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632" y="3322"/>
                <a:ext cx="195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1200">
                    <a:solidFill>
                      <a:schemeClr val="tx1"/>
                    </a:solidFill>
                    <a:latin typeface="Arial" panose="020B0604020202020204" pitchFamily="34" charset="0"/>
                  </a:rPr>
                  <a:t>C</a:t>
                </a:r>
                <a:r>
                  <a:rPr lang="en-US" altLang="en-US" sz="1200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1  </a:t>
                </a:r>
              </a:p>
              <a:p>
                <a:pPr algn="r"/>
                <a:endParaRPr lang="en-US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771" name="Rectangle 53">
                <a:extLst>
                  <a:ext uri="{FF2B5EF4-FFF2-40B4-BE49-F238E27FC236}">
                    <a16:creationId xmlns:a16="http://schemas.microsoft.com/office/drawing/2014/main" id="{40E71D84-4341-06AD-329D-A1CE1CD3434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844" y="3215"/>
                <a:ext cx="18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1200">
                    <a:solidFill>
                      <a:srgbClr val="FF3300"/>
                    </a:solidFill>
                    <a:latin typeface="Arial" panose="020B0604020202020204" pitchFamily="34" charset="0"/>
                  </a:rPr>
                  <a:t>Br</a:t>
                </a:r>
              </a:p>
            </p:txBody>
          </p:sp>
          <p:sp>
            <p:nvSpPr>
              <p:cNvPr id="29772" name="Rectangle 54">
                <a:extLst>
                  <a:ext uri="{FF2B5EF4-FFF2-40B4-BE49-F238E27FC236}">
                    <a16:creationId xmlns:a16="http://schemas.microsoft.com/office/drawing/2014/main" id="{03ADD5FD-D8C9-6BC2-0F7F-2DCE13E5F69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540" y="3033"/>
                <a:ext cx="18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1200">
                    <a:solidFill>
                      <a:srgbClr val="FF3300"/>
                    </a:solidFill>
                    <a:latin typeface="Arial" panose="020B0604020202020204" pitchFamily="34" charset="0"/>
                  </a:rPr>
                  <a:t>Br</a:t>
                </a:r>
              </a:p>
            </p:txBody>
          </p:sp>
          <p:sp>
            <p:nvSpPr>
              <p:cNvPr id="29773" name="Rectangle 55">
                <a:extLst>
                  <a:ext uri="{FF2B5EF4-FFF2-40B4-BE49-F238E27FC236}">
                    <a16:creationId xmlns:a16="http://schemas.microsoft.com/office/drawing/2014/main" id="{AC190607-7619-99EB-1BDB-71E25853748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631" y="3681"/>
                <a:ext cx="6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1200">
                    <a:solidFill>
                      <a:srgbClr val="800000"/>
                    </a:solidFill>
                    <a:latin typeface="Arial" panose="020B0604020202020204" pitchFamily="34" charset="0"/>
                  </a:rPr>
                  <a:t>H</a:t>
                </a:r>
                <a:endPara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774" name="Rectangle 56">
                <a:extLst>
                  <a:ext uri="{FF2B5EF4-FFF2-40B4-BE49-F238E27FC236}">
                    <a16:creationId xmlns:a16="http://schemas.microsoft.com/office/drawing/2014/main" id="{80664084-55AB-B188-AB06-FEE431FADE5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48" y="3479"/>
                <a:ext cx="6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1200">
                    <a:solidFill>
                      <a:srgbClr val="800000"/>
                    </a:solidFill>
                    <a:latin typeface="Arial" panose="020B0604020202020204" pitchFamily="34" charset="0"/>
                  </a:rPr>
                  <a:t>H</a:t>
                </a:r>
                <a:endPara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775" name="Rectangle 57">
                <a:extLst>
                  <a:ext uri="{FF2B5EF4-FFF2-40B4-BE49-F238E27FC236}">
                    <a16:creationId xmlns:a16="http://schemas.microsoft.com/office/drawing/2014/main" id="{764908F5-57DF-ED18-F5A6-C0EFBA1A5A9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927" y="3486"/>
                <a:ext cx="6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1200">
                    <a:solidFill>
                      <a:srgbClr val="800000"/>
                    </a:solidFill>
                    <a:latin typeface="Arial" panose="020B0604020202020204" pitchFamily="34" charset="0"/>
                  </a:rPr>
                  <a:t>H</a:t>
                </a:r>
                <a:endPara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" name="Group 58">
              <a:extLst>
                <a:ext uri="{FF2B5EF4-FFF2-40B4-BE49-F238E27FC236}">
                  <a16:creationId xmlns:a16="http://schemas.microsoft.com/office/drawing/2014/main" id="{EBEEC4E6-5EDE-DB98-A540-5A7C3B87F8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5301" y="4814888"/>
              <a:ext cx="1076325" cy="1217613"/>
              <a:chOff x="2712" y="3033"/>
              <a:chExt cx="678" cy="767"/>
            </a:xfrm>
          </p:grpSpPr>
          <p:sp>
            <p:nvSpPr>
              <p:cNvPr id="29742" name="Rectangle 59">
                <a:extLst>
                  <a:ext uri="{FF2B5EF4-FFF2-40B4-BE49-F238E27FC236}">
                    <a16:creationId xmlns:a16="http://schemas.microsoft.com/office/drawing/2014/main" id="{A62A7435-390B-9ADE-A142-7A61DC125AC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15" y="3685"/>
                <a:ext cx="18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1200">
                    <a:solidFill>
                      <a:srgbClr val="FF3300"/>
                    </a:solidFill>
                    <a:latin typeface="Arial" panose="020B0604020202020204" pitchFamily="34" charset="0"/>
                  </a:rPr>
                  <a:t>Br</a:t>
                </a:r>
              </a:p>
            </p:txBody>
          </p:sp>
          <p:sp>
            <p:nvSpPr>
              <p:cNvPr id="29743" name="Rectangle 60">
                <a:extLst>
                  <a:ext uri="{FF2B5EF4-FFF2-40B4-BE49-F238E27FC236}">
                    <a16:creationId xmlns:a16="http://schemas.microsoft.com/office/drawing/2014/main" id="{C26345A7-5B74-9C68-49CE-35BDFDFBA52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281" y="3225"/>
                <a:ext cx="6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1200">
                    <a:solidFill>
                      <a:srgbClr val="800000"/>
                    </a:solidFill>
                    <a:latin typeface="Arial" panose="020B0604020202020204" pitchFamily="34" charset="0"/>
                  </a:rPr>
                  <a:t>H</a:t>
                </a:r>
                <a:endPara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744" name="Rectangle 61">
                <a:extLst>
                  <a:ext uri="{FF2B5EF4-FFF2-40B4-BE49-F238E27FC236}">
                    <a16:creationId xmlns:a16="http://schemas.microsoft.com/office/drawing/2014/main" id="{F5808181-BCE1-C2C6-BC7E-D503AC2F5FB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716" y="3223"/>
                <a:ext cx="6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1200">
                    <a:solidFill>
                      <a:srgbClr val="800000"/>
                    </a:solidFill>
                    <a:latin typeface="Arial" panose="020B0604020202020204" pitchFamily="34" charset="0"/>
                  </a:rPr>
                  <a:t>H</a:t>
                </a:r>
                <a:endPara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745" name="Rectangle 62">
                <a:extLst>
                  <a:ext uri="{FF2B5EF4-FFF2-40B4-BE49-F238E27FC236}">
                    <a16:creationId xmlns:a16="http://schemas.microsoft.com/office/drawing/2014/main" id="{CC39CB8E-BCE5-0662-4F2E-647490F90A2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89" y="3327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2000">
                    <a:solidFill>
                      <a:schemeClr val="tx1"/>
                    </a:solidFill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29746" name="Line 63">
                <a:extLst>
                  <a:ext uri="{FF2B5EF4-FFF2-40B4-BE49-F238E27FC236}">
                    <a16:creationId xmlns:a16="http://schemas.microsoft.com/office/drawing/2014/main" id="{F3AC3864-D84F-9A7E-A50D-9BFAF6E6B1E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10800000" flipV="1">
                <a:off x="3030" y="3414"/>
                <a:ext cx="0" cy="28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7" name="Line 64">
                <a:extLst>
                  <a:ext uri="{FF2B5EF4-FFF2-40B4-BE49-F238E27FC236}">
                    <a16:creationId xmlns:a16="http://schemas.microsoft.com/office/drawing/2014/main" id="{5A0CA6F6-196E-058D-8856-467CEB184A1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10800000">
                <a:off x="2788" y="3298"/>
                <a:ext cx="243" cy="1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8" name="Line 65">
                <a:extLst>
                  <a:ext uri="{FF2B5EF4-FFF2-40B4-BE49-F238E27FC236}">
                    <a16:creationId xmlns:a16="http://schemas.microsoft.com/office/drawing/2014/main" id="{CD051BF5-E2BD-F403-3D9E-5EEA3364CBB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10800000" flipH="1">
                <a:off x="3031" y="3298"/>
                <a:ext cx="247" cy="1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9" name="Oval 66">
                <a:extLst>
                  <a:ext uri="{FF2B5EF4-FFF2-40B4-BE49-F238E27FC236}">
                    <a16:creationId xmlns:a16="http://schemas.microsoft.com/office/drawing/2014/main" id="{5196E288-542D-3B0A-D93E-BE6105F1C98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36" y="3198"/>
                <a:ext cx="407" cy="413"/>
              </a:xfrm>
              <a:prstGeom prst="ellipse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A1A1A1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750" name="Line 67">
                <a:extLst>
                  <a:ext uri="{FF2B5EF4-FFF2-40B4-BE49-F238E27FC236}">
                    <a16:creationId xmlns:a16="http://schemas.microsoft.com/office/drawing/2014/main" id="{14A92C7E-2E6C-EC52-E25D-6FA63B8267B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3035" y="3137"/>
                <a:ext cx="0" cy="28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1" name="Line 68">
                <a:extLst>
                  <a:ext uri="{FF2B5EF4-FFF2-40B4-BE49-F238E27FC236}">
                    <a16:creationId xmlns:a16="http://schemas.microsoft.com/office/drawing/2014/main" id="{5F12DAE6-74A3-EA89-7E54-C490D5BE456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3033" y="3417"/>
                <a:ext cx="243" cy="12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2" name="Line 69">
                <a:extLst>
                  <a:ext uri="{FF2B5EF4-FFF2-40B4-BE49-F238E27FC236}">
                    <a16:creationId xmlns:a16="http://schemas.microsoft.com/office/drawing/2014/main" id="{0103F0E0-72C4-234A-20C1-11657824E2F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2786" y="3418"/>
                <a:ext cx="247" cy="1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3" name="Oval 70">
                <a:extLst>
                  <a:ext uri="{FF2B5EF4-FFF2-40B4-BE49-F238E27FC236}">
                    <a16:creationId xmlns:a16="http://schemas.microsoft.com/office/drawing/2014/main" id="{91C86593-8E75-C683-041F-DBF7E692AC8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20" y="3399"/>
                <a:ext cx="32" cy="3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754" name="Rectangle 71">
                <a:extLst>
                  <a:ext uri="{FF2B5EF4-FFF2-40B4-BE49-F238E27FC236}">
                    <a16:creationId xmlns:a16="http://schemas.microsoft.com/office/drawing/2014/main" id="{93D570A2-32CA-73F4-CA32-467713DF370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96" y="3349"/>
                <a:ext cx="194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1200">
                    <a:solidFill>
                      <a:schemeClr val="tx1"/>
                    </a:solidFill>
                    <a:latin typeface="Arial" panose="020B0604020202020204" pitchFamily="34" charset="0"/>
                  </a:rPr>
                  <a:t>C</a:t>
                </a:r>
                <a:r>
                  <a:rPr lang="en-US" altLang="en-US" sz="1200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2 </a:t>
                </a:r>
              </a:p>
              <a:p>
                <a:pPr algn="r"/>
                <a:endParaRPr lang="en-US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755" name="Rectangle 72">
                <a:extLst>
                  <a:ext uri="{FF2B5EF4-FFF2-40B4-BE49-F238E27FC236}">
                    <a16:creationId xmlns:a16="http://schemas.microsoft.com/office/drawing/2014/main" id="{7E90953D-F563-04F0-A72D-C5646695ECC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96" y="3322"/>
                <a:ext cx="195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1200">
                    <a:solidFill>
                      <a:schemeClr val="tx1"/>
                    </a:solidFill>
                    <a:latin typeface="Arial" panose="020B0604020202020204" pitchFamily="34" charset="0"/>
                  </a:rPr>
                  <a:t>C</a:t>
                </a:r>
                <a:r>
                  <a:rPr lang="en-US" altLang="en-US" sz="1200" baseline="-25000">
                    <a:solidFill>
                      <a:schemeClr val="tx1"/>
                    </a:solidFill>
                    <a:latin typeface="Arial" panose="020B0604020202020204" pitchFamily="34" charset="0"/>
                  </a:rPr>
                  <a:t>1  </a:t>
                </a:r>
              </a:p>
              <a:p>
                <a:pPr algn="r"/>
                <a:endParaRPr lang="en-US" altLang="en-US" sz="12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756" name="Rectangle 73">
                <a:extLst>
                  <a:ext uri="{FF2B5EF4-FFF2-40B4-BE49-F238E27FC236}">
                    <a16:creationId xmlns:a16="http://schemas.microsoft.com/office/drawing/2014/main" id="{7F8AD094-D2C3-11E6-F1E0-FF181E531D0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04" y="3033"/>
                <a:ext cx="18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1200">
                    <a:solidFill>
                      <a:srgbClr val="FF3300"/>
                    </a:solidFill>
                    <a:latin typeface="Arial" panose="020B0604020202020204" pitchFamily="34" charset="0"/>
                  </a:rPr>
                  <a:t>Br</a:t>
                </a:r>
              </a:p>
            </p:txBody>
          </p:sp>
          <p:sp>
            <p:nvSpPr>
              <p:cNvPr id="29757" name="Rectangle 74">
                <a:extLst>
                  <a:ext uri="{FF2B5EF4-FFF2-40B4-BE49-F238E27FC236}">
                    <a16:creationId xmlns:a16="http://schemas.microsoft.com/office/drawing/2014/main" id="{89E048C9-189F-F3FC-8249-496E99FB9D6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712" y="3479"/>
                <a:ext cx="6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1200">
                    <a:solidFill>
                      <a:srgbClr val="800000"/>
                    </a:solidFill>
                    <a:latin typeface="Arial" panose="020B0604020202020204" pitchFamily="34" charset="0"/>
                  </a:rPr>
                  <a:t>H</a:t>
                </a:r>
                <a:endPara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758" name="Rectangle 75">
                <a:extLst>
                  <a:ext uri="{FF2B5EF4-FFF2-40B4-BE49-F238E27FC236}">
                    <a16:creationId xmlns:a16="http://schemas.microsoft.com/office/drawing/2014/main" id="{D6D490EC-B935-76A9-7BC9-F4A75BDD0A0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291" y="3486"/>
                <a:ext cx="6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en-US" altLang="en-US" sz="1200">
                    <a:solidFill>
                      <a:srgbClr val="800000"/>
                    </a:solidFill>
                    <a:latin typeface="Arial" panose="020B0604020202020204" pitchFamily="34" charset="0"/>
                  </a:rPr>
                  <a:t>H</a:t>
                </a:r>
                <a:endPara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9706" name="Text Box 78">
              <a:extLst>
                <a:ext uri="{FF2B5EF4-FFF2-40B4-BE49-F238E27FC236}">
                  <a16:creationId xmlns:a16="http://schemas.microsoft.com/office/drawing/2014/main" id="{FAAF7B50-3057-CC8B-02B1-678CEFF360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725" y="2805113"/>
              <a:ext cx="10017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kJ/mol</a:t>
              </a:r>
            </a:p>
          </p:txBody>
        </p:sp>
        <p:sp>
          <p:nvSpPr>
            <p:cNvPr id="29707" name="Text Box 79">
              <a:extLst>
                <a:ext uri="{FF2B5EF4-FFF2-40B4-BE49-F238E27FC236}">
                  <a16:creationId xmlns:a16="http://schemas.microsoft.com/office/drawing/2014/main" id="{96992B72-69E0-73F4-4BEE-B15974FC7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838" y="2306638"/>
              <a:ext cx="10017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he-IL" altLang="en-US" sz="2000">
                  <a:solidFill>
                    <a:srgbClr val="3399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חופפת</a:t>
              </a:r>
              <a:endParaRPr lang="en-US" altLang="en-US" sz="200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08" name="Text Box 80">
              <a:extLst>
                <a:ext uri="{FF2B5EF4-FFF2-40B4-BE49-F238E27FC236}">
                  <a16:creationId xmlns:a16="http://schemas.microsoft.com/office/drawing/2014/main" id="{A0571EC2-A990-51EC-32E3-9DC247A47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739775" y="3594100"/>
              <a:ext cx="100171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he-IL" alt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אנרגיה</a:t>
              </a: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09" name="Text Box 82">
              <a:extLst>
                <a:ext uri="{FF2B5EF4-FFF2-40B4-BE49-F238E27FC236}">
                  <a16:creationId xmlns:a16="http://schemas.microsoft.com/office/drawing/2014/main" id="{74374F56-9A9A-2D01-459B-C8009AC059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0463" y="4554538"/>
              <a:ext cx="7032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he-IL" altLang="en-US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  <a:endParaRPr lang="en-US" alt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10" name="Text Box 83">
              <a:extLst>
                <a:ext uri="{FF2B5EF4-FFF2-40B4-BE49-F238E27FC236}">
                  <a16:creationId xmlns:a16="http://schemas.microsoft.com/office/drawing/2014/main" id="{18F35B2E-30FA-FE69-BB36-2EF89BCC21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0750" y="4554538"/>
              <a:ext cx="7032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r>
                <a:rPr lang="he-IL" altLang="en-US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11" name="Text Box 84">
              <a:extLst>
                <a:ext uri="{FF2B5EF4-FFF2-40B4-BE49-F238E27FC236}">
                  <a16:creationId xmlns:a16="http://schemas.microsoft.com/office/drawing/2014/main" id="{30958540-B7E1-5964-9C7F-AE66726F05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2950" y="4554538"/>
              <a:ext cx="7032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r>
                <a:rPr lang="he-IL" altLang="en-US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12" name="Text Box 85">
              <a:extLst>
                <a:ext uri="{FF2B5EF4-FFF2-40B4-BE49-F238E27FC236}">
                  <a16:creationId xmlns:a16="http://schemas.microsoft.com/office/drawing/2014/main" id="{294BBF76-2D50-3F3A-3641-DD967892C1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9750" y="4554538"/>
              <a:ext cx="7032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240</a:t>
              </a:r>
            </a:p>
          </p:txBody>
        </p:sp>
        <p:sp>
          <p:nvSpPr>
            <p:cNvPr id="29713" name="Text Box 86">
              <a:extLst>
                <a:ext uri="{FF2B5EF4-FFF2-40B4-BE49-F238E27FC236}">
                  <a16:creationId xmlns:a16="http://schemas.microsoft.com/office/drawing/2014/main" id="{4F2043A9-C9DD-1D64-4292-9251D47D91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1163" y="4554538"/>
              <a:ext cx="7032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300</a:t>
              </a:r>
            </a:p>
          </p:txBody>
        </p:sp>
        <p:sp>
          <p:nvSpPr>
            <p:cNvPr id="29714" name="Text Box 87">
              <a:extLst>
                <a:ext uri="{FF2B5EF4-FFF2-40B4-BE49-F238E27FC236}">
                  <a16:creationId xmlns:a16="http://schemas.microsoft.com/office/drawing/2014/main" id="{F9C92D1B-B153-C2D5-0D59-A1A6E83C25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8750" y="4554538"/>
              <a:ext cx="7032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360</a:t>
              </a:r>
            </a:p>
          </p:txBody>
        </p:sp>
        <p:sp>
          <p:nvSpPr>
            <p:cNvPr id="29715" name="Text Box 88">
              <a:extLst>
                <a:ext uri="{FF2B5EF4-FFF2-40B4-BE49-F238E27FC236}">
                  <a16:creationId xmlns:a16="http://schemas.microsoft.com/office/drawing/2014/main" id="{03C0D415-FCB6-46EA-8657-865035E4E1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1125" y="4554538"/>
              <a:ext cx="4397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grpSp>
          <p:nvGrpSpPr>
            <p:cNvPr id="29716" name="Group 89">
              <a:extLst>
                <a:ext uri="{FF2B5EF4-FFF2-40B4-BE49-F238E27FC236}">
                  <a16:creationId xmlns:a16="http://schemas.microsoft.com/office/drawing/2014/main" id="{D1A9FE29-8734-5C0C-3596-410DBCB517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1600" y="4384676"/>
              <a:ext cx="4324350" cy="212725"/>
              <a:chOff x="1695" y="2509"/>
              <a:chExt cx="2724" cy="134"/>
            </a:xfrm>
          </p:grpSpPr>
          <p:sp>
            <p:nvSpPr>
              <p:cNvPr id="29737" name="Line 90">
                <a:extLst>
                  <a:ext uri="{FF2B5EF4-FFF2-40B4-BE49-F238E27FC236}">
                    <a16:creationId xmlns:a16="http://schemas.microsoft.com/office/drawing/2014/main" id="{A0C1582C-CDC7-C347-7561-85A2B3EFF5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9" y="2509"/>
                <a:ext cx="0" cy="1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8" name="Line 91">
                <a:extLst>
                  <a:ext uri="{FF2B5EF4-FFF2-40B4-BE49-F238E27FC236}">
                    <a16:creationId xmlns:a16="http://schemas.microsoft.com/office/drawing/2014/main" id="{F0BAAAB4-13D4-B0AD-13D3-8B78FF3BD0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2" y="2509"/>
                <a:ext cx="0" cy="1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9" name="Line 92">
                <a:extLst>
                  <a:ext uri="{FF2B5EF4-FFF2-40B4-BE49-F238E27FC236}">
                    <a16:creationId xmlns:a16="http://schemas.microsoft.com/office/drawing/2014/main" id="{C82FD816-D951-4AB6-CF30-C48FE7B356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5" y="2509"/>
                <a:ext cx="0" cy="1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0" name="Line 93">
                <a:extLst>
                  <a:ext uri="{FF2B5EF4-FFF2-40B4-BE49-F238E27FC236}">
                    <a16:creationId xmlns:a16="http://schemas.microsoft.com/office/drawing/2014/main" id="{97850DD1-57D9-24DF-B46E-807469EA50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2" y="2509"/>
                <a:ext cx="0" cy="1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1" name="Line 94">
                <a:extLst>
                  <a:ext uri="{FF2B5EF4-FFF2-40B4-BE49-F238E27FC236}">
                    <a16:creationId xmlns:a16="http://schemas.microsoft.com/office/drawing/2014/main" id="{176F8587-5546-1836-7DB9-06AA619618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5" y="2509"/>
                <a:ext cx="0" cy="1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18" name="Arc 96">
              <a:extLst>
                <a:ext uri="{FF2B5EF4-FFF2-40B4-BE49-F238E27FC236}">
                  <a16:creationId xmlns:a16="http://schemas.microsoft.com/office/drawing/2014/main" id="{66517129-7431-987F-5E87-CD4C059490BB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111375" y="3124201"/>
              <a:ext cx="533400" cy="908050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15 h 21600"/>
                <a:gd name="T4" fmla="*/ 0 w 21600"/>
                <a:gd name="T5" fmla="*/ 1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9" name="Text Box 107">
              <a:extLst>
                <a:ext uri="{FF2B5EF4-FFF2-40B4-BE49-F238E27FC236}">
                  <a16:creationId xmlns:a16="http://schemas.microsoft.com/office/drawing/2014/main" id="{8019C713-87A0-C558-D73A-B8C59FE6CB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" y="4238626"/>
              <a:ext cx="10017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he-IL" altLang="en-US" sz="200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חורגת</a:t>
              </a:r>
              <a:endParaRPr lang="en-US" altLang="en-US" sz="20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30" name="Text Box 108">
              <a:extLst>
                <a:ext uri="{FF2B5EF4-FFF2-40B4-BE49-F238E27FC236}">
                  <a16:creationId xmlns:a16="http://schemas.microsoft.com/office/drawing/2014/main" id="{09767105-9A27-0EDD-85C2-6A90D5C6B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2163" y="4089401"/>
              <a:ext cx="10017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he-IL" altLang="en-US" sz="200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פיתול</a:t>
              </a:r>
              <a:endParaRPr lang="en-US" altLang="en-US" sz="20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31" name="Text Box 109">
              <a:extLst>
                <a:ext uri="{FF2B5EF4-FFF2-40B4-BE49-F238E27FC236}">
                  <a16:creationId xmlns:a16="http://schemas.microsoft.com/office/drawing/2014/main" id="{97F74F8A-7647-7FBC-40AB-B68B46ACBE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1113" y="4067176"/>
              <a:ext cx="10017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he-IL" altLang="en-US" sz="200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פיתול</a:t>
              </a:r>
              <a:endParaRPr lang="en-US" altLang="en-US" sz="20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32" name="Text Box 110">
              <a:extLst>
                <a:ext uri="{FF2B5EF4-FFF2-40B4-BE49-F238E27FC236}">
                  <a16:creationId xmlns:a16="http://schemas.microsoft.com/office/drawing/2014/main" id="{036A661F-8BBF-3F4D-4537-3ABACA0A57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0038" y="4021138"/>
              <a:ext cx="10017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he-IL" altLang="en-US" sz="200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אנטי</a:t>
              </a:r>
              <a:endParaRPr lang="en-US" altLang="en-US" sz="20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733" name="Group 111">
              <a:extLst>
                <a:ext uri="{FF2B5EF4-FFF2-40B4-BE49-F238E27FC236}">
                  <a16:creationId xmlns:a16="http://schemas.microsoft.com/office/drawing/2014/main" id="{9F846C0E-6E9C-B0BC-0212-4602FEE933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8450" y="2443163"/>
              <a:ext cx="6489700" cy="2066925"/>
              <a:chOff x="947" y="2548"/>
              <a:chExt cx="4127" cy="1286"/>
            </a:xfrm>
          </p:grpSpPr>
          <p:sp>
            <p:nvSpPr>
              <p:cNvPr id="29734" name="Line 112">
                <a:extLst>
                  <a:ext uri="{FF2B5EF4-FFF2-40B4-BE49-F238E27FC236}">
                    <a16:creationId xmlns:a16="http://schemas.microsoft.com/office/drawing/2014/main" id="{6610F55F-0A32-7EA2-CA9F-7027410F9D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7" y="3834"/>
                <a:ext cx="412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5" name="Line 113">
                <a:extLst>
                  <a:ext uri="{FF2B5EF4-FFF2-40B4-BE49-F238E27FC236}">
                    <a16:creationId xmlns:a16="http://schemas.microsoft.com/office/drawing/2014/main" id="{799B687E-C324-88B7-9B3A-9E980C65AB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74" y="2548"/>
                <a:ext cx="0" cy="128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6" name="Line 114">
                <a:extLst>
                  <a:ext uri="{FF2B5EF4-FFF2-40B4-BE49-F238E27FC236}">
                    <a16:creationId xmlns:a16="http://schemas.microsoft.com/office/drawing/2014/main" id="{B1F69BE0-DB1C-7EF4-C145-EE8AF21290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7" y="2548"/>
                <a:ext cx="0" cy="128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87E483F2-89EF-9F1B-E365-BC4496F26E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he-I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Yad-Brush" pitchFamily="2" charset="-79"/>
              </a:rPr>
              <a:t>דרגת </a:t>
            </a:r>
            <a:r>
              <a:rPr lang="he-I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Yad-Brush" pitchFamily="2" charset="-79"/>
              </a:rPr>
              <a:t>פילמור</a:t>
            </a:r>
            <a:r>
              <a:rPr lang="he-I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Yad-Brush" pitchFamily="2" charset="-79"/>
              </a:rPr>
              <a:t> של פולימרים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Yad-Brush" pitchFamily="2" charset="-79"/>
              </a:rPr>
              <a:t>DP</a:t>
            </a:r>
            <a:endParaRPr lang="he-IL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Guttman Yad-Brush" pitchFamily="2" charset="-79"/>
            </a:endParaRP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5C92B88D-B666-7313-CB69-4954E13D8B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4724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he-IL" altLang="en-US" b="1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בפולימרים השונים בכל שיטות </a:t>
            </a:r>
            <a:r>
              <a:rPr lang="he-IL" altLang="en-US" b="1" dirty="0" err="1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הפילמור</a:t>
            </a:r>
            <a:r>
              <a:rPr lang="he-IL" altLang="en-US" b="1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יש שרשרות בעלות אורך שונה. לכן ניתן ליחס לכל פולימר </a:t>
            </a:r>
            <a:r>
              <a:rPr lang="he-IL" altLang="en-US" b="1" u="sng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אורך שרשרות ממוצע.</a:t>
            </a:r>
            <a:endParaRPr lang="he-IL" altLang="en-US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20000"/>
              </a:lnSpc>
            </a:pPr>
            <a:r>
              <a:rPr lang="he-IL" altLang="en-US" sz="2800" b="1" u="sng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דרגת </a:t>
            </a:r>
            <a:r>
              <a:rPr lang="he-IL" altLang="en-US" sz="2800" b="1" u="sng" dirty="0" err="1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פילמור</a:t>
            </a:r>
            <a:r>
              <a:rPr lang="he-IL" altLang="en-US" sz="2800" b="1" u="sng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ממוצעת</a:t>
            </a:r>
            <a:r>
              <a:rPr lang="he-IL" altLang="en-US" sz="2800" b="1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-</a:t>
            </a:r>
            <a:r>
              <a:rPr lang="he-IL" altLang="en-US" b="1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altLang="en-US" b="1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DP</a:t>
            </a:r>
            <a:br>
              <a:rPr lang="he-IL" altLang="en-US" b="1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en-US" b="1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מספר היחידות החוזרות היוצרות את שרשרות הפולימר.</a:t>
            </a:r>
          </a:p>
          <a:p>
            <a:pPr>
              <a:lnSpc>
                <a:spcPct val="120000"/>
              </a:lnSpc>
            </a:pPr>
            <a:r>
              <a:rPr lang="he-IL" altLang="en-US" b="1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חומר ייחשב לפולימר אם דרגת </a:t>
            </a:r>
            <a:r>
              <a:rPr lang="he-IL" altLang="en-US" b="1" dirty="0" err="1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הפילמור</a:t>
            </a:r>
            <a:r>
              <a:rPr lang="he-IL" altLang="en-US" b="1" dirty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שלו גדולה     מ-50.</a:t>
            </a:r>
          </a:p>
        </p:txBody>
      </p:sp>
      <p:sp>
        <p:nvSpPr>
          <p:cNvPr id="3076" name="Line 4">
            <a:extLst>
              <a:ext uri="{FF2B5EF4-FFF2-40B4-BE49-F238E27FC236}">
                <a16:creationId xmlns:a16="http://schemas.microsoft.com/office/drawing/2014/main" id="{6B2CBBF1-A4B7-6267-9274-55222A190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482725" y="549275"/>
            <a:ext cx="3810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Line 4">
            <a:extLst>
              <a:ext uri="{FF2B5EF4-FFF2-40B4-BE49-F238E27FC236}">
                <a16:creationId xmlns:a16="http://schemas.microsoft.com/office/drawing/2014/main" id="{75BA5355-0AFD-3B77-18D5-208DD924B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900840" y="3399155"/>
            <a:ext cx="3810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8E64815-715A-E101-2FA2-3F66379249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-1143000"/>
            <a:ext cx="7772400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he-IL" altLang="en-US" baseline="-25000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קונפורמציית</a:t>
            </a:r>
            <a:r>
              <a:rPr lang="he-IL" altLang="en-US" baseline="-2500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altLang="en-US" sz="4800" baseline="-25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אנטי</a:t>
            </a:r>
            <a:r>
              <a:rPr lang="he-IL" altLang="en-US" baseline="-2500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עדיפה</a:t>
            </a:r>
            <a:endParaRPr lang="en-US" dirty="0"/>
          </a:p>
        </p:txBody>
      </p:sp>
      <p:sp>
        <p:nvSpPr>
          <p:cNvPr id="185349" name="Text Box 5">
            <a:extLst>
              <a:ext uri="{FF2B5EF4-FFF2-40B4-BE49-F238E27FC236}">
                <a16:creationId xmlns:a16="http://schemas.microsoft.com/office/drawing/2014/main" id="{E484917A-A45D-BE66-9B99-B050B88A5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76300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en-US" sz="6000" baseline="-2500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בפולימר יש הרבה יחידות חוזרות</a:t>
            </a:r>
          </a:p>
          <a:p>
            <a:pPr eaLnBrk="1" hangingPunct="1">
              <a:spcBef>
                <a:spcPct val="50000"/>
              </a:spcBef>
            </a:pPr>
            <a:r>
              <a:rPr lang="he-IL" altLang="en-US" sz="6000" baseline="-25000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קונפורמציית</a:t>
            </a:r>
            <a:r>
              <a:rPr lang="he-IL" altLang="en-US" sz="6000" baseline="-2500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altLang="en-US" sz="6600" baseline="-25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אנטי</a:t>
            </a:r>
            <a:r>
              <a:rPr lang="he-IL" altLang="en-US" sz="6000" baseline="-2500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עדיפה לכן </a:t>
            </a:r>
            <a:br>
              <a:rPr lang="en-US" altLang="en-US" sz="6000" baseline="-2500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altLang="en-US" sz="6000" baseline="-2500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רוב אטומי הברום יהיו במצב זה</a:t>
            </a:r>
          </a:p>
          <a:p>
            <a:pPr eaLnBrk="1" hangingPunct="1">
              <a:spcBef>
                <a:spcPct val="50000"/>
              </a:spcBef>
            </a:pPr>
            <a:r>
              <a:rPr lang="he-IL" altLang="en-US" sz="6000" baseline="-2500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מצב זה מיישר את שרשרות הפולימר</a:t>
            </a:r>
          </a:p>
          <a:p>
            <a:pPr rtl="0">
              <a:spcBef>
                <a:spcPct val="50000"/>
              </a:spcBef>
            </a:pPr>
            <a:r>
              <a:rPr lang="he-IL" altLang="en-US" sz="6000" baseline="-2500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כלומר גורם אשר מפריע לפיתול האקראי של שרשרת הפולימר מיישר אותה.</a:t>
            </a:r>
            <a:endParaRPr lang="en-US" altLang="en-US" sz="6000" baseline="-25000" dirty="0">
              <a:solidFill>
                <a:srgbClr val="33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he-IL" altLang="en-US" sz="6000" baseline="-25000" dirty="0">
              <a:solidFill>
                <a:srgbClr val="33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6000" baseline="-25000" dirty="0">
              <a:solidFill>
                <a:srgbClr val="33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723" name="Group 58" descr="קונפורמציה חורגת עם Br לא חופף">
            <a:extLst>
              <a:ext uri="{FF2B5EF4-FFF2-40B4-BE49-F238E27FC236}">
                <a16:creationId xmlns:a16="http://schemas.microsoft.com/office/drawing/2014/main" id="{8860FBE9-A025-7FD1-EF23-08B78D327C09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5105400"/>
            <a:ext cx="1076325" cy="1217613"/>
            <a:chOff x="2712" y="3033"/>
            <a:chExt cx="678" cy="767"/>
          </a:xfrm>
        </p:grpSpPr>
        <p:sp>
          <p:nvSpPr>
            <p:cNvPr id="30725" name="Rectangle 59">
              <a:extLst>
                <a:ext uri="{FF2B5EF4-FFF2-40B4-BE49-F238E27FC236}">
                  <a16:creationId xmlns:a16="http://schemas.microsoft.com/office/drawing/2014/main" id="{8EA7C5C8-1C8A-6E6D-DE7A-5F007ECD5F2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15" y="3685"/>
              <a:ext cx="18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1200">
                  <a:solidFill>
                    <a:srgbClr val="FF3300"/>
                  </a:solidFill>
                  <a:latin typeface="Arial" panose="020B0604020202020204" pitchFamily="34" charset="0"/>
                </a:rPr>
                <a:t>Br</a:t>
              </a:r>
            </a:p>
          </p:txBody>
        </p:sp>
        <p:sp>
          <p:nvSpPr>
            <p:cNvPr id="30726" name="Rectangle 60">
              <a:extLst>
                <a:ext uri="{FF2B5EF4-FFF2-40B4-BE49-F238E27FC236}">
                  <a16:creationId xmlns:a16="http://schemas.microsoft.com/office/drawing/2014/main" id="{5D7734EF-5F6C-9C82-5820-BFD19A0E5A2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81" y="3225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1200">
                  <a:solidFill>
                    <a:srgbClr val="800000"/>
                  </a:solidFill>
                  <a:latin typeface="Arial" panose="020B0604020202020204" pitchFamily="34" charset="0"/>
                </a:rPr>
                <a:t>H</a:t>
              </a:r>
              <a:endParaRPr lang="en-US" alt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27" name="Rectangle 61">
              <a:extLst>
                <a:ext uri="{FF2B5EF4-FFF2-40B4-BE49-F238E27FC236}">
                  <a16:creationId xmlns:a16="http://schemas.microsoft.com/office/drawing/2014/main" id="{1D43338A-637C-96D2-B989-1D8A849C516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16" y="3223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1200">
                  <a:solidFill>
                    <a:srgbClr val="800000"/>
                  </a:solidFill>
                  <a:latin typeface="Arial" panose="020B0604020202020204" pitchFamily="34" charset="0"/>
                </a:rPr>
                <a:t>H</a:t>
              </a:r>
              <a:endParaRPr lang="en-US" alt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28" name="Rectangle 62">
              <a:extLst>
                <a:ext uri="{FF2B5EF4-FFF2-40B4-BE49-F238E27FC236}">
                  <a16:creationId xmlns:a16="http://schemas.microsoft.com/office/drawing/2014/main" id="{5F95CA1A-2754-8165-BE43-EC2D303965E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89" y="3327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200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30729" name="Line 63">
              <a:extLst>
                <a:ext uri="{FF2B5EF4-FFF2-40B4-BE49-F238E27FC236}">
                  <a16:creationId xmlns:a16="http://schemas.microsoft.com/office/drawing/2014/main" id="{9EDB8405-FEBA-E7BF-67C6-83DCAEBAFD7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0800000" flipV="1">
              <a:off x="3030" y="3414"/>
              <a:ext cx="0" cy="2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0" name="Line 64">
              <a:extLst>
                <a:ext uri="{FF2B5EF4-FFF2-40B4-BE49-F238E27FC236}">
                  <a16:creationId xmlns:a16="http://schemas.microsoft.com/office/drawing/2014/main" id="{22356DF7-1650-225A-F48F-EC0B1577818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0800000">
              <a:off x="2788" y="3298"/>
              <a:ext cx="243" cy="1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1" name="Line 65">
              <a:extLst>
                <a:ext uri="{FF2B5EF4-FFF2-40B4-BE49-F238E27FC236}">
                  <a16:creationId xmlns:a16="http://schemas.microsoft.com/office/drawing/2014/main" id="{82EE46FE-F036-F8F2-26C2-48F443CEE9E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0800000" flipH="1">
              <a:off x="3031" y="3298"/>
              <a:ext cx="247" cy="1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Oval 66">
              <a:extLst>
                <a:ext uri="{FF2B5EF4-FFF2-40B4-BE49-F238E27FC236}">
                  <a16:creationId xmlns:a16="http://schemas.microsoft.com/office/drawing/2014/main" id="{A4E02A53-DC01-CF6B-5934-5B8EF95606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36" y="3198"/>
              <a:ext cx="407" cy="413"/>
            </a:xfrm>
            <a:prstGeom prst="ellipse">
              <a:avLst/>
            </a:prstGeom>
            <a:gradFill rotWithShape="0">
              <a:gsLst>
                <a:gs pos="0">
                  <a:srgbClr val="B2B2B2"/>
                </a:gs>
                <a:gs pos="100000">
                  <a:srgbClr val="A1A1A1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33" name="Line 67">
              <a:extLst>
                <a:ext uri="{FF2B5EF4-FFF2-40B4-BE49-F238E27FC236}">
                  <a16:creationId xmlns:a16="http://schemas.microsoft.com/office/drawing/2014/main" id="{5B89BD2C-07ED-9391-E8B9-B9F2B3010E8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035" y="3137"/>
              <a:ext cx="0" cy="28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Line 68">
              <a:extLst>
                <a:ext uri="{FF2B5EF4-FFF2-40B4-BE49-F238E27FC236}">
                  <a16:creationId xmlns:a16="http://schemas.microsoft.com/office/drawing/2014/main" id="{D5FEB167-7C96-F414-E3D0-3FB2AB92046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033" y="3417"/>
              <a:ext cx="243" cy="1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Line 69">
              <a:extLst>
                <a:ext uri="{FF2B5EF4-FFF2-40B4-BE49-F238E27FC236}">
                  <a16:creationId xmlns:a16="http://schemas.microsoft.com/office/drawing/2014/main" id="{114B19CA-5CAC-EB33-FE2C-720F05F8A24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786" y="3418"/>
              <a:ext cx="247" cy="1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Oval 70">
              <a:extLst>
                <a:ext uri="{FF2B5EF4-FFF2-40B4-BE49-F238E27FC236}">
                  <a16:creationId xmlns:a16="http://schemas.microsoft.com/office/drawing/2014/main" id="{F67DB06A-6E7E-F4A4-FC09-103194B25F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20" y="3399"/>
              <a:ext cx="32" cy="3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37" name="Rectangle 71">
              <a:extLst>
                <a:ext uri="{FF2B5EF4-FFF2-40B4-BE49-F238E27FC236}">
                  <a16:creationId xmlns:a16="http://schemas.microsoft.com/office/drawing/2014/main" id="{C43A6531-5225-FEFD-9C5A-D9BE4930A32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96" y="3349"/>
              <a:ext cx="19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120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12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2 </a:t>
              </a:r>
            </a:p>
            <a:p>
              <a:pPr algn="r"/>
              <a:endParaRPr lang="en-US" altLang="en-US" sz="12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38" name="Rectangle 72">
              <a:extLst>
                <a:ext uri="{FF2B5EF4-FFF2-40B4-BE49-F238E27FC236}">
                  <a16:creationId xmlns:a16="http://schemas.microsoft.com/office/drawing/2014/main" id="{E067AD63-EE15-BAD6-5DE0-E6C5030E8BD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96" y="3322"/>
              <a:ext cx="1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120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12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1  </a:t>
              </a:r>
            </a:p>
            <a:p>
              <a:pPr algn="r"/>
              <a:endParaRPr lang="en-US" altLang="en-US" sz="12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39" name="Rectangle 73">
              <a:extLst>
                <a:ext uri="{FF2B5EF4-FFF2-40B4-BE49-F238E27FC236}">
                  <a16:creationId xmlns:a16="http://schemas.microsoft.com/office/drawing/2014/main" id="{3FEE9A5E-C3BC-CC8A-94FC-5C20421ED18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04" y="3033"/>
              <a:ext cx="18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1200">
                  <a:solidFill>
                    <a:srgbClr val="FF3300"/>
                  </a:solidFill>
                  <a:latin typeface="Arial" panose="020B0604020202020204" pitchFamily="34" charset="0"/>
                </a:rPr>
                <a:t>Br</a:t>
              </a:r>
            </a:p>
          </p:txBody>
        </p:sp>
        <p:sp>
          <p:nvSpPr>
            <p:cNvPr id="30740" name="Rectangle 74">
              <a:extLst>
                <a:ext uri="{FF2B5EF4-FFF2-40B4-BE49-F238E27FC236}">
                  <a16:creationId xmlns:a16="http://schemas.microsoft.com/office/drawing/2014/main" id="{4144A5FF-2E03-47DB-4AB6-AECB0D6F86B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12" y="3479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1200">
                  <a:solidFill>
                    <a:srgbClr val="800000"/>
                  </a:solidFill>
                  <a:latin typeface="Arial" panose="020B0604020202020204" pitchFamily="34" charset="0"/>
                </a:rPr>
                <a:t>H</a:t>
              </a:r>
              <a:endParaRPr lang="en-US" alt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41" name="Rectangle 75">
              <a:extLst>
                <a:ext uri="{FF2B5EF4-FFF2-40B4-BE49-F238E27FC236}">
                  <a16:creationId xmlns:a16="http://schemas.microsoft.com/office/drawing/2014/main" id="{6EA2CBA6-7FB3-9F1C-C3BD-7F78A59F9C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91" y="3486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en-US" altLang="en-US" sz="1200">
                  <a:solidFill>
                    <a:srgbClr val="800000"/>
                  </a:solidFill>
                  <a:latin typeface="Arial" panose="020B0604020202020204" pitchFamily="34" charset="0"/>
                </a:rPr>
                <a:t>H</a:t>
              </a:r>
              <a:endParaRPr lang="en-US" alt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0724" name="Text Box 115">
            <a:extLst>
              <a:ext uri="{FF2B5EF4-FFF2-40B4-BE49-F238E27FC236}">
                <a16:creationId xmlns:a16="http://schemas.microsoft.com/office/drawing/2014/main" id="{19DA141F-6CA0-0605-19F8-6C552A5D2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2363" y="6521450"/>
            <a:ext cx="401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t>28</a:t>
            </a: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>
            <a:extLst>
              <a:ext uri="{FF2B5EF4-FFF2-40B4-BE49-F238E27FC236}">
                <a16:creationId xmlns:a16="http://schemas.microsoft.com/office/drawing/2014/main" id="{2148DC4F-9F76-8FCB-46E5-682A45DB10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514600"/>
            <a:ext cx="8458200" cy="1143000"/>
          </a:xfrm>
        </p:spPr>
        <p:txBody>
          <a:bodyPr/>
          <a:lstStyle/>
          <a:p>
            <a:r>
              <a:rPr lang="he-IL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המרחק הממוצע בין קצוות השרשרת הינו </a:t>
            </a:r>
            <a:br>
              <a:rPr lang="he-IL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</a:br>
            <a:r>
              <a:rPr lang="he-IL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גדול יותר מהמרחק המחושב על פי מהלך השיכור כי</a:t>
            </a:r>
            <a:r>
              <a:rPr lang="he-IL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e-IL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קיימים גורמים המפריעים לפיתול השרשרת</a:t>
            </a:r>
            <a:r>
              <a:rPr lang="he-IL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he-IL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e-IL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אך </a:t>
            </a:r>
            <a:br>
              <a:rPr lang="he-IL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</a:br>
            <a:r>
              <a:rPr lang="he-IL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קטן מהמרחק בשרשרת הפרושה כי רוב השרשראות אינן פרושות </a:t>
            </a: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9B09E61-5CF9-BA2A-600F-13479807F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1143000"/>
            <a:ext cx="7772400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he-IL" altLang="en-US" dirty="0"/>
              <a:t>ההסתברות למציאת </a:t>
            </a:r>
            <a:br>
              <a:rPr lang="he-IL" altLang="en-US" dirty="0"/>
            </a:br>
            <a:r>
              <a:rPr lang="he-IL" altLang="en-US" dirty="0"/>
              <a:t>שרשרת פרושה קטן ביותר</a:t>
            </a:r>
            <a:endParaRPr lang="en-US" dirty="0"/>
          </a:p>
        </p:txBody>
      </p:sp>
      <p:sp>
        <p:nvSpPr>
          <p:cNvPr id="33794" name="Rectangle 4">
            <a:extLst>
              <a:ext uri="{FF2B5EF4-FFF2-40B4-BE49-F238E27FC236}">
                <a16:creationId xmlns:a16="http://schemas.microsoft.com/office/drawing/2014/main" id="{BD7CDEF8-7A04-797E-887E-BA4E901E7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66949"/>
            <a:ext cx="8839200" cy="473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r>
              <a:rPr lang="he-IL" altLang="en-US" dirty="0"/>
              <a:t>המרחק הממוצע בין קצות השרשרת קרוב יותר </a:t>
            </a:r>
          </a:p>
          <a:p>
            <a:r>
              <a:rPr lang="he-IL" altLang="en-US" dirty="0"/>
              <a:t>למרחק המחושב על פי מהלך השיכור מאשר </a:t>
            </a:r>
          </a:p>
          <a:p>
            <a:r>
              <a:rPr lang="he-IL" altLang="en-US" dirty="0"/>
              <a:t>למרחק בין קצות השרשרת הפרושה</a:t>
            </a:r>
          </a:p>
          <a:p>
            <a:r>
              <a:rPr lang="he-IL" altLang="en-US" dirty="0"/>
              <a:t> </a:t>
            </a:r>
          </a:p>
          <a:p>
            <a:r>
              <a:rPr lang="he-IL" altLang="en-US" dirty="0"/>
              <a:t>כי ההסתברות למציאת </a:t>
            </a:r>
            <a:br>
              <a:rPr lang="he-IL" altLang="en-US" dirty="0"/>
            </a:br>
            <a:r>
              <a:rPr lang="he-IL" altLang="en-US" dirty="0"/>
              <a:t>שרשרת פרושה קטן ביותר</a:t>
            </a: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Text Box 3">
            <a:extLst>
              <a:ext uri="{FF2B5EF4-FFF2-40B4-BE49-F238E27FC236}">
                <a16:creationId xmlns:a16="http://schemas.microsoft.com/office/drawing/2014/main" id="{2BFB8F38-2E71-DC95-17DA-5431EB87F8DA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6477000" y="685800"/>
            <a:ext cx="2362200" cy="3025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ככל שההפרעה לפיתול אקראי גדולה יותר</a:t>
            </a:r>
          </a:p>
        </p:txBody>
      </p:sp>
      <p:sp>
        <p:nvSpPr>
          <p:cNvPr id="34824" name="AutoShape 6">
            <a:extLst>
              <a:ext uri="{FF2B5EF4-FFF2-40B4-BE49-F238E27FC236}">
                <a16:creationId xmlns:a16="http://schemas.microsoft.com/office/drawing/2014/main" id="{3B3EF326-BA26-A408-26B6-53DD954F9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048000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endParaRPr lang="en-US" altLang="en-US"/>
          </a:p>
        </p:txBody>
      </p:sp>
      <p:sp>
        <p:nvSpPr>
          <p:cNvPr id="34821" name="Text Box 4">
            <a:extLst>
              <a:ext uri="{FF2B5EF4-FFF2-40B4-BE49-F238E27FC236}">
                <a16:creationId xmlns:a16="http://schemas.microsoft.com/office/drawing/2014/main" id="{27DE4CEE-ABF5-BF4B-FD9D-FC6D94AE5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743200"/>
            <a:ext cx="2133600" cy="1382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2800" b="0" dirty="0">
                <a:solidFill>
                  <a:schemeClr val="tx2"/>
                </a:solidFill>
              </a:rPr>
              <a:t>שרשרת פרושה יותר</a:t>
            </a:r>
          </a:p>
        </p:txBody>
      </p:sp>
      <p:sp>
        <p:nvSpPr>
          <p:cNvPr id="186373" name="Text Box 5">
            <a:extLst>
              <a:ext uri="{FF2B5EF4-FFF2-40B4-BE49-F238E27FC236}">
                <a16:creationId xmlns:a16="http://schemas.microsoft.com/office/drawing/2014/main" id="{C069B1BF-3A27-4001-9ED1-09340F1C2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91000"/>
            <a:ext cx="2590800" cy="1809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he-IL" altLang="en-US" sz="2800" b="0">
                <a:solidFill>
                  <a:schemeClr val="tx2"/>
                </a:solidFill>
              </a:rPr>
              <a:t>מרחק ממוצע גדול יותר בין קצוות השרשרת</a:t>
            </a:r>
            <a:endParaRPr lang="en-US" altLang="en-US" sz="2800" b="0">
              <a:solidFill>
                <a:schemeClr val="tx2"/>
              </a:solidFill>
            </a:endParaRPr>
          </a:p>
        </p:txBody>
      </p:sp>
      <p:sp>
        <p:nvSpPr>
          <p:cNvPr id="34822" name="AutoShape 7">
            <a:extLst>
              <a:ext uri="{FF2B5EF4-FFF2-40B4-BE49-F238E27FC236}">
                <a16:creationId xmlns:a16="http://schemas.microsoft.com/office/drawing/2014/main" id="{D1A0056E-BED8-76DE-07BF-7805C0A04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419600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6DA508D8-9076-CE2B-B866-D2F1160967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775" y="165463"/>
            <a:ext cx="7772400" cy="1143000"/>
          </a:xfrm>
        </p:spPr>
        <p:txBody>
          <a:bodyPr/>
          <a:lstStyle/>
          <a:p>
            <a:r>
              <a:rPr lang="he-IL" altLang="en-US" dirty="0">
                <a:solidFill>
                  <a:srgbClr val="FFFF00"/>
                </a:solidFill>
              </a:rPr>
              <a:t>תרגיל: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31B18E8B-57AF-4618-5482-5F25D1DFC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" y="1371599"/>
            <a:ext cx="8915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3200" dirty="0"/>
              <a:t>למדגם </a:t>
            </a:r>
            <a:r>
              <a:rPr lang="he-IL" altLang="en-US" sz="3200" dirty="0" err="1"/>
              <a:t>פוליפרופילן</a:t>
            </a:r>
            <a:r>
              <a:rPr lang="he-IL" altLang="en-US" sz="3200" dirty="0"/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[-CH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CH(CH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)-]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e-IL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altLang="en-US" sz="3200" dirty="0"/>
              <a:t>מסה </a:t>
            </a:r>
            <a:r>
              <a:rPr lang="he-IL" altLang="en-US" sz="3200" dirty="0" err="1"/>
              <a:t>מולרית</a:t>
            </a:r>
            <a:r>
              <a:rPr lang="he-IL" altLang="en-US" sz="3200" dirty="0"/>
              <a:t> ממוצעת של </a:t>
            </a:r>
            <a:r>
              <a:rPr lang="en-US" altLang="en-US" sz="3200" dirty="0"/>
              <a:t>8.4 </a:t>
            </a:r>
            <a:r>
              <a:rPr lang="en-US" altLang="en-US" sz="2800" dirty="0">
                <a:sym typeface="Symbol" panose="05050102010706020507" pitchFamily="18" charset="2"/>
              </a:rPr>
              <a:t></a:t>
            </a:r>
            <a:r>
              <a:rPr lang="en-US" altLang="en-US" sz="3200" dirty="0"/>
              <a:t> 10</a:t>
            </a:r>
            <a:r>
              <a:rPr lang="en-US" altLang="en-US" sz="3200" baseline="30000" dirty="0"/>
              <a:t>5</a:t>
            </a:r>
            <a:r>
              <a:rPr lang="he-IL" altLang="en-US" sz="3200" baseline="30000" dirty="0"/>
              <a:t> </a:t>
            </a:r>
            <a:r>
              <a:rPr lang="he-IL" altLang="en-US" sz="3200" dirty="0"/>
              <a:t>גרם</a:t>
            </a:r>
            <a:r>
              <a:rPr lang="he-IL" altLang="en-US" sz="3200" baseline="30000" dirty="0"/>
              <a:t> </a:t>
            </a:r>
            <a:r>
              <a:rPr lang="he-IL" altLang="en-US" sz="3200" dirty="0"/>
              <a:t>למול</a:t>
            </a: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21B5DFD3-A5CB-556F-9682-B3AA55867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32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/>
              <a:t>א. חשב את דרגת הפילמור הממוצעת.</a:t>
            </a:r>
          </a:p>
        </p:txBody>
      </p:sp>
      <p:grpSp>
        <p:nvGrpSpPr>
          <p:cNvPr id="3" name="קבוצה 2" descr="חישוב דרגת פילמור ממוצעת">
            <a:extLst>
              <a:ext uri="{FF2B5EF4-FFF2-40B4-BE49-F238E27FC236}">
                <a16:creationId xmlns:a16="http://schemas.microsoft.com/office/drawing/2014/main" id="{8A6032AD-A5E5-C995-6098-F75573552EE6}"/>
              </a:ext>
            </a:extLst>
          </p:cNvPr>
          <p:cNvGrpSpPr/>
          <p:nvPr/>
        </p:nvGrpSpPr>
        <p:grpSpPr>
          <a:xfrm>
            <a:off x="381000" y="4114800"/>
            <a:ext cx="7670800" cy="1371601"/>
            <a:chOff x="381000" y="4114800"/>
            <a:chExt cx="7670800" cy="1371601"/>
          </a:xfrm>
        </p:grpSpPr>
        <p:grpSp>
          <p:nvGrpSpPr>
            <p:cNvPr id="2" name="Group 4">
              <a:extLst>
                <a:ext uri="{FF2B5EF4-FFF2-40B4-BE49-F238E27FC236}">
                  <a16:creationId xmlns:a16="http://schemas.microsoft.com/office/drawing/2014/main" id="{E69559A2-C1D4-7308-A803-38370617CC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000" y="4114800"/>
              <a:ext cx="4062413" cy="1098550"/>
              <a:chOff x="2630" y="1900"/>
              <a:chExt cx="2559" cy="692"/>
            </a:xfrm>
          </p:grpSpPr>
          <p:sp>
            <p:nvSpPr>
              <p:cNvPr id="35852" name="Rectangle 5">
                <a:extLst>
                  <a:ext uri="{FF2B5EF4-FFF2-40B4-BE49-F238E27FC236}">
                    <a16:creationId xmlns:a16="http://schemas.microsoft.com/office/drawing/2014/main" id="{4ABACE49-5898-18C7-3FE7-43DC9104F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9" y="2188"/>
                <a:ext cx="183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he-IL" altLang="en-US" sz="2300"/>
                  <a:t>(יחידה חוזרת)</a:t>
                </a:r>
                <a:r>
                  <a:rPr lang="en-US" altLang="en-US"/>
                  <a:t>M</a:t>
                </a:r>
                <a:r>
                  <a:rPr lang="en-US" altLang="en-US" sz="2300"/>
                  <a:t>w</a:t>
                </a:r>
              </a:p>
            </p:txBody>
          </p:sp>
          <p:grpSp>
            <p:nvGrpSpPr>
              <p:cNvPr id="35853" name="Group 6">
                <a:extLst>
                  <a:ext uri="{FF2B5EF4-FFF2-40B4-BE49-F238E27FC236}">
                    <a16:creationId xmlns:a16="http://schemas.microsoft.com/office/drawing/2014/main" id="{1D350779-A20D-8416-E29F-E2E4E42335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30" y="2044"/>
                <a:ext cx="500" cy="404"/>
                <a:chOff x="2630" y="1958"/>
                <a:chExt cx="500" cy="404"/>
              </a:xfrm>
            </p:grpSpPr>
            <p:sp>
              <p:nvSpPr>
                <p:cNvPr id="195591" name="Rectangle 7">
                  <a:extLst>
                    <a:ext uri="{FF2B5EF4-FFF2-40B4-BE49-F238E27FC236}">
                      <a16:creationId xmlns:a16="http://schemas.microsoft.com/office/drawing/2014/main" id="{D601FD03-E00A-07FB-7C9F-1719C5AD47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30" y="1958"/>
                  <a:ext cx="500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rtl="0">
                    <a:defRPr/>
                  </a:pPr>
                  <a:r>
                    <a:rPr lang="en-US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itchFamily="26" charset="0"/>
                    </a:rPr>
                    <a:t>DP</a:t>
                  </a:r>
                </a:p>
              </p:txBody>
            </p:sp>
            <p:sp>
              <p:nvSpPr>
                <p:cNvPr id="35859" name="Line 8">
                  <a:extLst>
                    <a:ext uri="{FF2B5EF4-FFF2-40B4-BE49-F238E27FC236}">
                      <a16:creationId xmlns:a16="http://schemas.microsoft.com/office/drawing/2014/main" id="{2C40AF77-5F0B-96EF-E290-8D511ED1CA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968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854" name="Group 9">
                <a:extLst>
                  <a:ext uri="{FF2B5EF4-FFF2-40B4-BE49-F238E27FC236}">
                    <a16:creationId xmlns:a16="http://schemas.microsoft.com/office/drawing/2014/main" id="{4451A474-7961-CDDA-D2E8-B6DC8A112F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4" y="1900"/>
                <a:ext cx="1450" cy="404"/>
                <a:chOff x="3554" y="1900"/>
                <a:chExt cx="1450" cy="404"/>
              </a:xfrm>
            </p:grpSpPr>
            <p:sp>
              <p:nvSpPr>
                <p:cNvPr id="35856" name="Rectangle 10">
                  <a:extLst>
                    <a:ext uri="{FF2B5EF4-FFF2-40B4-BE49-F238E27FC236}">
                      <a16:creationId xmlns:a16="http://schemas.microsoft.com/office/drawing/2014/main" id="{1A9DF9DC-6BC8-7394-F498-AD76F94A82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4" y="1900"/>
                  <a:ext cx="1450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r"/>
                  <a:r>
                    <a:rPr lang="he-IL" altLang="en-US" sz="2300" u="sng"/>
                    <a:t> (פולימר)</a:t>
                  </a:r>
                  <a:r>
                    <a:rPr lang="en-US" altLang="en-US" u="sng"/>
                    <a:t>M</a:t>
                  </a:r>
                  <a:r>
                    <a:rPr lang="en-US" altLang="en-US" sz="2300" u="sng"/>
                    <a:t>w</a:t>
                  </a:r>
                </a:p>
              </p:txBody>
            </p:sp>
            <p:sp>
              <p:nvSpPr>
                <p:cNvPr id="35857" name="Line 11">
                  <a:extLst>
                    <a:ext uri="{FF2B5EF4-FFF2-40B4-BE49-F238E27FC236}">
                      <a16:creationId xmlns:a16="http://schemas.microsoft.com/office/drawing/2014/main" id="{90E7CE6B-94B4-54B7-E0BE-2192E79465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48" y="1920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95596" name="Rectangle 12">
                <a:extLst>
                  <a:ext uri="{FF2B5EF4-FFF2-40B4-BE49-F238E27FC236}">
                    <a16:creationId xmlns:a16="http://schemas.microsoft.com/office/drawing/2014/main" id="{275DECC0-4C0B-8C73-EE95-A0448B84DE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2064"/>
                <a:ext cx="29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>
                  <a:defRPr/>
                </a:pPr>
                <a:r>
                  <a:rPr lang="he-IL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=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endParaRPr>
              </a:p>
            </p:txBody>
          </p:sp>
        </p:grpSp>
        <p:grpSp>
          <p:nvGrpSpPr>
            <p:cNvPr id="5" name="Group 13">
              <a:extLst>
                <a:ext uri="{FF2B5EF4-FFF2-40B4-BE49-F238E27FC236}">
                  <a16:creationId xmlns:a16="http://schemas.microsoft.com/office/drawing/2014/main" id="{5496054F-4418-86D7-6F20-C53544C055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9600" y="4132263"/>
              <a:ext cx="3632200" cy="1354138"/>
              <a:chOff x="2544" y="2411"/>
              <a:chExt cx="2288" cy="853"/>
            </a:xfrm>
          </p:grpSpPr>
          <p:sp>
            <p:nvSpPr>
              <p:cNvPr id="35846" name="Rectangle 14">
                <a:extLst>
                  <a:ext uri="{FF2B5EF4-FFF2-40B4-BE49-F238E27FC236}">
                    <a16:creationId xmlns:a16="http://schemas.microsoft.com/office/drawing/2014/main" id="{28C68983-ED27-3121-2905-E80E57B529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4" y="2985"/>
                <a:ext cx="116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endParaRPr lang="en-US" altLang="en-US" sz="2300" u="sng"/>
              </a:p>
            </p:txBody>
          </p:sp>
          <p:grpSp>
            <p:nvGrpSpPr>
              <p:cNvPr id="35847" name="Group 15">
                <a:extLst>
                  <a:ext uri="{FF2B5EF4-FFF2-40B4-BE49-F238E27FC236}">
                    <a16:creationId xmlns:a16="http://schemas.microsoft.com/office/drawing/2014/main" id="{D534D10A-72C3-94DE-3045-861E4FE869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31" y="2411"/>
                <a:ext cx="1298" cy="775"/>
                <a:chOff x="2901" y="2481"/>
                <a:chExt cx="1298" cy="775"/>
              </a:xfrm>
            </p:grpSpPr>
            <p:sp>
              <p:nvSpPr>
                <p:cNvPr id="195600" name="Rectangle 16">
                  <a:extLst>
                    <a:ext uri="{FF2B5EF4-FFF2-40B4-BE49-F238E27FC236}">
                      <a16:creationId xmlns:a16="http://schemas.microsoft.com/office/drawing/2014/main" id="{CAE3DACA-8E21-DE54-1CC3-D1D6F2FBAC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1" y="2891"/>
                  <a:ext cx="665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rtl="0">
                    <a:defRPr/>
                  </a:pPr>
                  <a:r>
                    <a:rPr lang="en-US" sz="280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itchFamily="26" charset="0"/>
                    </a:rPr>
                    <a:t>    </a:t>
                  </a:r>
                  <a:r>
                    <a:rPr lang="en-US" sz="320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itchFamily="26" charset="0"/>
                    </a:rPr>
                    <a:t> </a:t>
                  </a:r>
                  <a:r>
                    <a:rPr lang="he-IL" sz="320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itchFamily="26" charset="0"/>
                    </a:rPr>
                    <a:t>4</a:t>
                  </a:r>
                  <a:r>
                    <a:rPr lang="en-US" sz="320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itchFamily="26" charset="0"/>
                    </a:rPr>
                    <a:t>2</a:t>
                  </a:r>
                </a:p>
              </p:txBody>
            </p:sp>
            <p:sp>
              <p:nvSpPr>
                <p:cNvPr id="35851" name="Rectangle 17">
                  <a:extLst>
                    <a:ext uri="{FF2B5EF4-FFF2-40B4-BE49-F238E27FC236}">
                      <a16:creationId xmlns:a16="http://schemas.microsoft.com/office/drawing/2014/main" id="{AB66673C-7DAB-E8AE-5CBB-4B98BC65AE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54" y="2481"/>
                  <a:ext cx="1145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/>
                  <a:r>
                    <a:rPr lang="en-US" altLang="en-US" u="sng"/>
                    <a:t>8.4 </a:t>
                  </a:r>
                  <a:r>
                    <a:rPr lang="en-US" altLang="en-US" sz="3200" u="sng">
                      <a:sym typeface="Symbol" panose="05050102010706020507" pitchFamily="18" charset="2"/>
                    </a:rPr>
                    <a:t></a:t>
                  </a:r>
                  <a:r>
                    <a:rPr lang="en-US" altLang="en-US" u="sng"/>
                    <a:t> 10</a:t>
                  </a:r>
                  <a:r>
                    <a:rPr lang="en-US" altLang="en-US" u="sng" baseline="30000"/>
                    <a:t>5</a:t>
                  </a:r>
                </a:p>
              </p:txBody>
            </p:sp>
          </p:grpSp>
          <p:sp>
            <p:nvSpPr>
              <p:cNvPr id="195602" name="Rectangle 18">
                <a:extLst>
                  <a:ext uri="{FF2B5EF4-FFF2-40B4-BE49-F238E27FC236}">
                    <a16:creationId xmlns:a16="http://schemas.microsoft.com/office/drawing/2014/main" id="{AED0E15E-761F-54F3-E115-33C24FA70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2581"/>
                <a:ext cx="29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>
                  <a:defRPr/>
                </a:pPr>
                <a:r>
                  <a:rPr lang="he-IL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=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endParaRPr>
              </a:p>
            </p:txBody>
          </p:sp>
          <p:sp>
            <p:nvSpPr>
              <p:cNvPr id="195603" name="Rectangle 19">
                <a:extLst>
                  <a:ext uri="{FF2B5EF4-FFF2-40B4-BE49-F238E27FC236}">
                    <a16:creationId xmlns:a16="http://schemas.microsoft.com/office/drawing/2014/main" id="{47B4345F-B8EE-E802-AF92-9AF6E7C792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9" y="2564"/>
                <a:ext cx="953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he-IL" sz="32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20000</a:t>
                </a:r>
                <a:r>
                  <a:rPr lang="he-IL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=</a:t>
                </a:r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endParaRPr>
              </a:p>
            </p:txBody>
          </p:sp>
        </p:grpSp>
      </p:grp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0">
            <a:extLst>
              <a:ext uri="{FF2B5EF4-FFF2-40B4-BE49-F238E27FC236}">
                <a16:creationId xmlns:a16="http://schemas.microsoft.com/office/drawing/2014/main" id="{2EBBE39C-5FEF-A9E9-14EF-6DD0F5CC2177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0" y="304800"/>
            <a:ext cx="9144000" cy="119062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ב. חשב את אורך השרשרת הפרושה. </a:t>
            </a:r>
            <a:b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</a:b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קשר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C</a:t>
            </a: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-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C</a:t>
            </a: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 תורם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1.27A</a:t>
            </a:r>
            <a:endParaRPr kumimoji="0" lang="he-IL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Guttman Yad-Brush" panose="02010401010101010101" pitchFamily="2" charset="-79"/>
            </a:endParaRPr>
          </a:p>
        </p:txBody>
      </p:sp>
      <p:sp>
        <p:nvSpPr>
          <p:cNvPr id="196629" name="Text Box 21">
            <a:extLst>
              <a:ext uri="{FF2B5EF4-FFF2-40B4-BE49-F238E27FC236}">
                <a16:creationId xmlns:a16="http://schemas.microsoft.com/office/drawing/2014/main" id="{DD231F55-ADEF-EBF8-A3A2-5CB13606D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14800"/>
            <a:ext cx="9144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e-IL" altLang="en-US" dirty="0"/>
              <a:t>כל יחידה חוזרת תורמת 2 קשרי </a:t>
            </a:r>
            <a:r>
              <a:rPr lang="en-US" altLang="en-US" dirty="0"/>
              <a:t>C</a:t>
            </a:r>
            <a:r>
              <a:rPr lang="he-IL" altLang="en-US" dirty="0"/>
              <a:t>-</a:t>
            </a:r>
            <a:r>
              <a:rPr lang="en-US" altLang="en-US" dirty="0"/>
              <a:t>C</a:t>
            </a:r>
            <a:r>
              <a:rPr lang="he-IL" altLang="en-US" dirty="0"/>
              <a:t> לכן </a:t>
            </a:r>
            <a:r>
              <a:rPr lang="en-US" altLang="en-US" dirty="0"/>
              <a:t>n=20000*2=40000</a:t>
            </a:r>
            <a:endParaRPr lang="he-IL" altLang="en-US" dirty="0"/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BBF8DB1A-EE2D-66C0-1F5E-72D532C43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1850" y="2590800"/>
            <a:ext cx="7473950" cy="1371601"/>
            <a:chOff x="831850" y="2590800"/>
            <a:chExt cx="7473950" cy="1371601"/>
          </a:xfrm>
        </p:grpSpPr>
        <p:grpSp>
          <p:nvGrpSpPr>
            <p:cNvPr id="2" name="Group 61">
              <a:extLst>
                <a:ext uri="{FF2B5EF4-FFF2-40B4-BE49-F238E27FC236}">
                  <a16:creationId xmlns:a16="http://schemas.microsoft.com/office/drawing/2014/main" id="{BA84D01B-DF33-F781-9F51-3445596C21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1850" y="2590800"/>
              <a:ext cx="4062413" cy="1098550"/>
              <a:chOff x="2630" y="1900"/>
              <a:chExt cx="2559" cy="692"/>
            </a:xfrm>
          </p:grpSpPr>
          <p:sp>
            <p:nvSpPr>
              <p:cNvPr id="36903" name="Rectangle 62">
                <a:extLst>
                  <a:ext uri="{FF2B5EF4-FFF2-40B4-BE49-F238E27FC236}">
                    <a16:creationId xmlns:a16="http://schemas.microsoft.com/office/drawing/2014/main" id="{47207A2C-29F2-3500-F5C8-2AC54FEC0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6" y="2188"/>
                <a:ext cx="1833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he-IL" altLang="en-US" sz="2300"/>
                  <a:t>(יחידה חוזרת)</a:t>
                </a:r>
                <a:r>
                  <a:rPr lang="en-US" altLang="en-US"/>
                  <a:t>M</a:t>
                </a:r>
                <a:r>
                  <a:rPr lang="en-US" altLang="en-US" sz="2300"/>
                  <a:t>w</a:t>
                </a:r>
              </a:p>
            </p:txBody>
          </p:sp>
          <p:grpSp>
            <p:nvGrpSpPr>
              <p:cNvPr id="36904" name="Group 63">
                <a:extLst>
                  <a:ext uri="{FF2B5EF4-FFF2-40B4-BE49-F238E27FC236}">
                    <a16:creationId xmlns:a16="http://schemas.microsoft.com/office/drawing/2014/main" id="{AEC08B13-F9A3-A826-5F8F-ECA7C55DF5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30" y="2044"/>
                <a:ext cx="500" cy="404"/>
                <a:chOff x="2630" y="1958"/>
                <a:chExt cx="500" cy="404"/>
              </a:xfrm>
            </p:grpSpPr>
            <p:sp>
              <p:nvSpPr>
                <p:cNvPr id="196672" name="Rectangle 64">
                  <a:extLst>
                    <a:ext uri="{FF2B5EF4-FFF2-40B4-BE49-F238E27FC236}">
                      <a16:creationId xmlns:a16="http://schemas.microsoft.com/office/drawing/2014/main" id="{0F145FE6-088C-F161-F62A-0DEA7D3961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30" y="1958"/>
                  <a:ext cx="500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rtl="0">
                    <a:defRPr/>
                  </a:pPr>
                  <a:r>
                    <a:rPr lang="en-US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itchFamily="26" charset="0"/>
                    </a:rPr>
                    <a:t>DP</a:t>
                  </a:r>
                </a:p>
              </p:txBody>
            </p:sp>
            <p:sp>
              <p:nvSpPr>
                <p:cNvPr id="36910" name="Line 65">
                  <a:extLst>
                    <a:ext uri="{FF2B5EF4-FFF2-40B4-BE49-F238E27FC236}">
                      <a16:creationId xmlns:a16="http://schemas.microsoft.com/office/drawing/2014/main" id="{B79FC575-AACD-7F96-1403-D7361D8044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968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905" name="Group 66">
                <a:extLst>
                  <a:ext uri="{FF2B5EF4-FFF2-40B4-BE49-F238E27FC236}">
                    <a16:creationId xmlns:a16="http://schemas.microsoft.com/office/drawing/2014/main" id="{3C8E3FB9-E095-7A87-6979-525F50D80C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1900"/>
                <a:ext cx="1452" cy="404"/>
                <a:chOff x="3552" y="1900"/>
                <a:chExt cx="1452" cy="404"/>
              </a:xfrm>
            </p:grpSpPr>
            <p:sp>
              <p:nvSpPr>
                <p:cNvPr id="36907" name="Rectangle 67">
                  <a:extLst>
                    <a:ext uri="{FF2B5EF4-FFF2-40B4-BE49-F238E27FC236}">
                      <a16:creationId xmlns:a16="http://schemas.microsoft.com/office/drawing/2014/main" id="{0C3B3F4C-E549-6FA9-3715-775C8DD3BB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2" y="1900"/>
                  <a:ext cx="1452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r"/>
                  <a:r>
                    <a:rPr lang="he-IL" altLang="en-US" sz="2300" u="sng"/>
                    <a:t> (פולימר)</a:t>
                  </a:r>
                  <a:r>
                    <a:rPr lang="en-US" altLang="en-US" u="sng"/>
                    <a:t>M</a:t>
                  </a:r>
                  <a:r>
                    <a:rPr lang="en-US" altLang="en-US" sz="2300" u="sng"/>
                    <a:t>w</a:t>
                  </a:r>
                </a:p>
              </p:txBody>
            </p:sp>
            <p:sp>
              <p:nvSpPr>
                <p:cNvPr id="36908" name="Line 68">
                  <a:extLst>
                    <a:ext uri="{FF2B5EF4-FFF2-40B4-BE49-F238E27FC236}">
                      <a16:creationId xmlns:a16="http://schemas.microsoft.com/office/drawing/2014/main" id="{35C5EA6B-029A-6DC4-AF71-94DB818437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48" y="1920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96677" name="Rectangle 69">
                <a:extLst>
                  <a:ext uri="{FF2B5EF4-FFF2-40B4-BE49-F238E27FC236}">
                    <a16:creationId xmlns:a16="http://schemas.microsoft.com/office/drawing/2014/main" id="{4A4FB9D6-19BF-C9D6-6919-758E39893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2064"/>
                <a:ext cx="29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>
                  <a:defRPr/>
                </a:pPr>
                <a:r>
                  <a:rPr lang="he-IL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=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endParaRPr>
              </a:p>
            </p:txBody>
          </p:sp>
        </p:grpSp>
        <p:grpSp>
          <p:nvGrpSpPr>
            <p:cNvPr id="5" name="Group 70">
              <a:extLst>
                <a:ext uri="{FF2B5EF4-FFF2-40B4-BE49-F238E27FC236}">
                  <a16:creationId xmlns:a16="http://schemas.microsoft.com/office/drawing/2014/main" id="{8E7ED0FB-AEB9-BE63-71ED-539AD4F35D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0450" y="2608263"/>
              <a:ext cx="3435350" cy="1354138"/>
              <a:chOff x="2544" y="2411"/>
              <a:chExt cx="2164" cy="853"/>
            </a:xfrm>
          </p:grpSpPr>
          <p:sp>
            <p:nvSpPr>
              <p:cNvPr id="36897" name="Rectangle 71">
                <a:extLst>
                  <a:ext uri="{FF2B5EF4-FFF2-40B4-BE49-F238E27FC236}">
                    <a16:creationId xmlns:a16="http://schemas.microsoft.com/office/drawing/2014/main" id="{C94A4FFA-EE91-9649-12C2-CC5908CB01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4" y="2985"/>
                <a:ext cx="116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endParaRPr lang="en-US" altLang="en-US" sz="2300" u="sng"/>
              </a:p>
            </p:txBody>
          </p:sp>
          <p:grpSp>
            <p:nvGrpSpPr>
              <p:cNvPr id="36898" name="Group 72">
                <a:extLst>
                  <a:ext uri="{FF2B5EF4-FFF2-40B4-BE49-F238E27FC236}">
                    <a16:creationId xmlns:a16="http://schemas.microsoft.com/office/drawing/2014/main" id="{6F16BBEB-3429-EE5D-F513-861A8EEE4F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31" y="2411"/>
                <a:ext cx="1298" cy="775"/>
                <a:chOff x="2901" y="2481"/>
                <a:chExt cx="1298" cy="775"/>
              </a:xfrm>
            </p:grpSpPr>
            <p:sp>
              <p:nvSpPr>
                <p:cNvPr id="196681" name="Rectangle 73">
                  <a:extLst>
                    <a:ext uri="{FF2B5EF4-FFF2-40B4-BE49-F238E27FC236}">
                      <a16:creationId xmlns:a16="http://schemas.microsoft.com/office/drawing/2014/main" id="{55888BE0-B67B-97EC-C6F3-8F4729530F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1" y="2891"/>
                  <a:ext cx="665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rtl="0">
                    <a:defRPr/>
                  </a:pPr>
                  <a:r>
                    <a:rPr lang="en-US" sz="280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itchFamily="26" charset="0"/>
                    </a:rPr>
                    <a:t>    </a:t>
                  </a:r>
                  <a:r>
                    <a:rPr lang="en-US" sz="320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itchFamily="26" charset="0"/>
                    </a:rPr>
                    <a:t> </a:t>
                  </a:r>
                  <a:r>
                    <a:rPr lang="he-IL" sz="320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itchFamily="26" charset="0"/>
                    </a:rPr>
                    <a:t>4</a:t>
                  </a:r>
                  <a:r>
                    <a:rPr lang="en-US" sz="320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itchFamily="26" charset="0"/>
                    </a:rPr>
                    <a:t>2</a:t>
                  </a:r>
                </a:p>
              </p:txBody>
            </p:sp>
            <p:sp>
              <p:nvSpPr>
                <p:cNvPr id="36902" name="Rectangle 74">
                  <a:extLst>
                    <a:ext uri="{FF2B5EF4-FFF2-40B4-BE49-F238E27FC236}">
                      <a16:creationId xmlns:a16="http://schemas.microsoft.com/office/drawing/2014/main" id="{83253780-1911-24E6-A26D-08DB58B623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54" y="2481"/>
                  <a:ext cx="1145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/>
                  <a:r>
                    <a:rPr lang="en-US" altLang="en-US" u="sng"/>
                    <a:t>8.4 </a:t>
                  </a:r>
                  <a:r>
                    <a:rPr lang="en-US" altLang="en-US" sz="3200" u="sng">
                      <a:sym typeface="Symbol" panose="05050102010706020507" pitchFamily="18" charset="2"/>
                    </a:rPr>
                    <a:t></a:t>
                  </a:r>
                  <a:r>
                    <a:rPr lang="en-US" altLang="en-US" u="sng"/>
                    <a:t> 10</a:t>
                  </a:r>
                  <a:r>
                    <a:rPr lang="en-US" altLang="en-US" u="sng" baseline="30000"/>
                    <a:t>5</a:t>
                  </a:r>
                </a:p>
              </p:txBody>
            </p:sp>
          </p:grpSp>
          <p:sp>
            <p:nvSpPr>
              <p:cNvPr id="196683" name="Rectangle 75">
                <a:extLst>
                  <a:ext uri="{FF2B5EF4-FFF2-40B4-BE49-F238E27FC236}">
                    <a16:creationId xmlns:a16="http://schemas.microsoft.com/office/drawing/2014/main" id="{89FF39E5-EA65-F8A1-38E4-A8C045F3EA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2581"/>
                <a:ext cx="29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>
                  <a:defRPr/>
                </a:pPr>
                <a:r>
                  <a:rPr lang="he-IL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=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endParaRPr>
              </a:p>
            </p:txBody>
          </p:sp>
          <p:sp>
            <p:nvSpPr>
              <p:cNvPr id="196684" name="Rectangle 76">
                <a:extLst>
                  <a:ext uri="{FF2B5EF4-FFF2-40B4-BE49-F238E27FC236}">
                    <a16:creationId xmlns:a16="http://schemas.microsoft.com/office/drawing/2014/main" id="{7C348837-BFDC-C7B5-FC08-DBE052D61C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5" y="2592"/>
                <a:ext cx="953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he-IL" sz="32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20000</a:t>
                </a:r>
                <a:r>
                  <a:rPr lang="he-IL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=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endParaRPr>
              </a:p>
            </p:txBody>
          </p:sp>
        </p:grpSp>
      </p:grpSp>
      <p:sp>
        <p:nvSpPr>
          <p:cNvPr id="196711" name="Text Box 103">
            <a:extLst>
              <a:ext uri="{FF2B5EF4-FFF2-40B4-BE49-F238E27FC236}">
                <a16:creationId xmlns:a16="http://schemas.microsoft.com/office/drawing/2014/main" id="{ACCF9440-F941-BA5C-A849-0D6C74347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638800"/>
            <a:ext cx="807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en-US" sz="3200" dirty="0"/>
              <a:t>r =l </a:t>
            </a:r>
            <a:r>
              <a:rPr lang="en-US" altLang="en-US" sz="3200" dirty="0">
                <a:sym typeface="Symbol" panose="05050102010706020507" pitchFamily="18" charset="2"/>
              </a:rPr>
              <a:t></a:t>
            </a:r>
            <a:r>
              <a:rPr lang="en-US" altLang="en-US" sz="3200" dirty="0"/>
              <a:t>  n=1.27 </a:t>
            </a:r>
            <a:r>
              <a:rPr lang="en-US" altLang="en-US" sz="3200" dirty="0">
                <a:sym typeface="Symbol" panose="05050102010706020507" pitchFamily="18" charset="2"/>
              </a:rPr>
              <a:t></a:t>
            </a:r>
            <a:r>
              <a:rPr lang="en-US" altLang="en-US" sz="3200" dirty="0"/>
              <a:t> 40000=50800</a:t>
            </a:r>
            <a:r>
              <a:rPr lang="he-IL" altLang="en-US" sz="3200" dirty="0" err="1"/>
              <a:t>אנגסטרם</a:t>
            </a:r>
            <a:r>
              <a:rPr lang="he-IL" altLang="en-US" sz="3200" dirty="0"/>
              <a:t> </a:t>
            </a:r>
            <a:endParaRPr lang="en-US" altLang="en-US" sz="3200" dirty="0"/>
          </a:p>
        </p:txBody>
      </p:sp>
      <p:grpSp>
        <p:nvGrpSpPr>
          <p:cNvPr id="36935" name="Group 71">
            <a:extLst>
              <a:ext uri="{FF2B5EF4-FFF2-40B4-BE49-F238E27FC236}">
                <a16:creationId xmlns:a16="http://schemas.microsoft.com/office/drawing/2014/main" id="{72338E6B-9968-A891-E959-DAB78C1B3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524000"/>
            <a:ext cx="6426200" cy="889000"/>
            <a:chOff x="768" y="960"/>
            <a:chExt cx="4048" cy="560"/>
          </a:xfrm>
        </p:grpSpPr>
        <p:grpSp>
          <p:nvGrpSpPr>
            <p:cNvPr id="36911" name="Group 47">
              <a:extLst>
                <a:ext uri="{FF2B5EF4-FFF2-40B4-BE49-F238E27FC236}">
                  <a16:creationId xmlns:a16="http://schemas.microsoft.com/office/drawing/2014/main" id="{EC9A41F0-A088-1A0C-0A46-AFEC851615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0" y="960"/>
              <a:ext cx="584" cy="317"/>
              <a:chOff x="856" y="960"/>
              <a:chExt cx="584" cy="317"/>
            </a:xfrm>
          </p:grpSpPr>
          <p:sp>
            <p:nvSpPr>
              <p:cNvPr id="3" name="Text Box 89">
                <a:extLst>
                  <a:ext uri="{FF2B5EF4-FFF2-40B4-BE49-F238E27FC236}">
                    <a16:creationId xmlns:a16="http://schemas.microsoft.com/office/drawing/2014/main" id="{C484D459-4181-D267-CA4B-1761D26025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6" y="960"/>
                <a:ext cx="5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  <a:defRPr/>
                </a:pPr>
                <a:r>
                  <a:rPr lang="en-US" sz="24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CH</a:t>
                </a:r>
                <a:r>
                  <a:rPr lang="en-US" sz="24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3</a:t>
                </a:r>
                <a:endPara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endParaRPr>
              </a:p>
            </p:txBody>
          </p:sp>
          <p:sp>
            <p:nvSpPr>
              <p:cNvPr id="36896" name="Line 90">
                <a:extLst>
                  <a:ext uri="{FF2B5EF4-FFF2-40B4-BE49-F238E27FC236}">
                    <a16:creationId xmlns:a16="http://schemas.microsoft.com/office/drawing/2014/main" id="{6A28EDEE-7FA3-35C7-C8D2-EB4FF8B4E7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0" y="1186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22" name="Group 58">
              <a:extLst>
                <a:ext uri="{FF2B5EF4-FFF2-40B4-BE49-F238E27FC236}">
                  <a16:creationId xmlns:a16="http://schemas.microsoft.com/office/drawing/2014/main" id="{078AD9D3-C3C5-1534-9EFA-442DD65FE4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208"/>
              <a:ext cx="4048" cy="312"/>
              <a:chOff x="768" y="1208"/>
              <a:chExt cx="4048" cy="312"/>
            </a:xfrm>
          </p:grpSpPr>
          <p:grpSp>
            <p:nvGrpSpPr>
              <p:cNvPr id="36913" name="Group 49">
                <a:extLst>
                  <a:ext uri="{FF2B5EF4-FFF2-40B4-BE49-F238E27FC236}">
                    <a16:creationId xmlns:a16="http://schemas.microsoft.com/office/drawing/2014/main" id="{E7E8A064-2296-7B06-F711-6EF423BB67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40" y="1224"/>
                <a:ext cx="3336" cy="296"/>
                <a:chOff x="1140" y="1224"/>
                <a:chExt cx="3336" cy="296"/>
              </a:xfrm>
            </p:grpSpPr>
            <p:sp>
              <p:nvSpPr>
                <p:cNvPr id="36873" name="Text Box 79">
                  <a:extLst>
                    <a:ext uri="{FF2B5EF4-FFF2-40B4-BE49-F238E27FC236}">
                      <a16:creationId xmlns:a16="http://schemas.microsoft.com/office/drawing/2014/main" id="{9369BD0B-CFCE-DA84-AADD-5C5B37A149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40" y="1232"/>
                  <a:ext cx="63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2400"/>
                    <a:t>-CH</a:t>
                  </a:r>
                  <a:r>
                    <a:rPr lang="en-US" altLang="en-US" sz="2400" baseline="-25000"/>
                    <a:t>2</a:t>
                  </a:r>
                  <a:endParaRPr lang="en-US" altLang="en-US" sz="2400"/>
                </a:p>
              </p:txBody>
            </p:sp>
            <p:sp>
              <p:nvSpPr>
                <p:cNvPr id="36876" name="Text Box 82">
                  <a:extLst>
                    <a:ext uri="{FF2B5EF4-FFF2-40B4-BE49-F238E27FC236}">
                      <a16:creationId xmlns:a16="http://schemas.microsoft.com/office/drawing/2014/main" id="{6C5293DA-D03E-0DF4-28F8-E0E60CC2CB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11" y="1232"/>
                  <a:ext cx="63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2400"/>
                    <a:t>-CH</a:t>
                  </a:r>
                </a:p>
              </p:txBody>
            </p:sp>
            <p:sp>
              <p:nvSpPr>
                <p:cNvPr id="36880" name="Text Box 86">
                  <a:extLst>
                    <a:ext uri="{FF2B5EF4-FFF2-40B4-BE49-F238E27FC236}">
                      <a16:creationId xmlns:a16="http://schemas.microsoft.com/office/drawing/2014/main" id="{319617F1-7DA7-5CD2-FC50-1A9A6ED2B5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39" y="1224"/>
                  <a:ext cx="63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2400"/>
                    <a:t>-CH</a:t>
                  </a:r>
                </a:p>
              </p:txBody>
            </p:sp>
          </p:grpSp>
          <p:grpSp>
            <p:nvGrpSpPr>
              <p:cNvPr id="36914" name="Group 50">
                <a:extLst>
                  <a:ext uri="{FF2B5EF4-FFF2-40B4-BE49-F238E27FC236}">
                    <a16:creationId xmlns:a16="http://schemas.microsoft.com/office/drawing/2014/main" id="{0002705C-4B8C-BAA0-1BA1-F2F0B02452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8" y="1208"/>
                <a:ext cx="4048" cy="312"/>
                <a:chOff x="768" y="1208"/>
                <a:chExt cx="4048" cy="312"/>
              </a:xfrm>
            </p:grpSpPr>
            <p:sp>
              <p:nvSpPr>
                <p:cNvPr id="36915" name="Text Box 78">
                  <a:extLst>
                    <a:ext uri="{FF2B5EF4-FFF2-40B4-BE49-F238E27FC236}">
                      <a16:creationId xmlns:a16="http://schemas.microsoft.com/office/drawing/2014/main" id="{1D146ACA-F368-40D2-AF60-02E497F2D4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8" y="1232"/>
                  <a:ext cx="63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2400"/>
                    <a:t>-CH</a:t>
                  </a:r>
                </a:p>
              </p:txBody>
            </p:sp>
            <p:sp>
              <p:nvSpPr>
                <p:cNvPr id="36916" name="Text Box 80">
                  <a:extLst>
                    <a:ext uri="{FF2B5EF4-FFF2-40B4-BE49-F238E27FC236}">
                      <a16:creationId xmlns:a16="http://schemas.microsoft.com/office/drawing/2014/main" id="{38AB6FAD-1744-B5C8-D5BE-C7F52A5D1E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12" y="1232"/>
                  <a:ext cx="63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2400"/>
                    <a:t>-CH</a:t>
                  </a:r>
                </a:p>
              </p:txBody>
            </p:sp>
            <p:sp>
              <p:nvSpPr>
                <p:cNvPr id="36917" name="Text Box 81">
                  <a:extLst>
                    <a:ext uri="{FF2B5EF4-FFF2-40B4-BE49-F238E27FC236}">
                      <a16:creationId xmlns:a16="http://schemas.microsoft.com/office/drawing/2014/main" id="{56A68DF5-545A-62C5-B859-FE9122E7EC5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84" y="1232"/>
                  <a:ext cx="63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2400"/>
                    <a:t>-CH</a:t>
                  </a:r>
                  <a:r>
                    <a:rPr lang="en-US" altLang="en-US" sz="2400" baseline="-25000"/>
                    <a:t>2</a:t>
                  </a:r>
                </a:p>
              </p:txBody>
            </p:sp>
            <p:sp>
              <p:nvSpPr>
                <p:cNvPr id="36918" name="Text Box 83">
                  <a:extLst>
                    <a:ext uri="{FF2B5EF4-FFF2-40B4-BE49-F238E27FC236}">
                      <a16:creationId xmlns:a16="http://schemas.microsoft.com/office/drawing/2014/main" id="{96DDCFDC-2C1B-31CA-3CDC-2540D00CF86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27" y="1232"/>
                  <a:ext cx="63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2400"/>
                    <a:t>-CH</a:t>
                  </a:r>
                  <a:r>
                    <a:rPr lang="en-US" altLang="en-US" sz="2400" baseline="-25000"/>
                    <a:t>2</a:t>
                  </a:r>
                </a:p>
              </p:txBody>
            </p:sp>
            <p:sp>
              <p:nvSpPr>
                <p:cNvPr id="36919" name="Text Box 84">
                  <a:extLst>
                    <a:ext uri="{FF2B5EF4-FFF2-40B4-BE49-F238E27FC236}">
                      <a16:creationId xmlns:a16="http://schemas.microsoft.com/office/drawing/2014/main" id="{3906DB8D-C816-FC94-8538-16970F0EE5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31" y="1232"/>
                  <a:ext cx="63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2400"/>
                    <a:t>-CH</a:t>
                  </a:r>
                </a:p>
              </p:txBody>
            </p:sp>
            <p:sp>
              <p:nvSpPr>
                <p:cNvPr id="36920" name="Text Box 85">
                  <a:extLst>
                    <a:ext uri="{FF2B5EF4-FFF2-40B4-BE49-F238E27FC236}">
                      <a16:creationId xmlns:a16="http://schemas.microsoft.com/office/drawing/2014/main" id="{BBD73C87-BF87-CB52-1260-29A44C7716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11" y="1224"/>
                  <a:ext cx="63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2400"/>
                    <a:t>-CH</a:t>
                  </a:r>
                  <a:r>
                    <a:rPr lang="en-US" altLang="en-US" sz="2400" baseline="-25000"/>
                    <a:t>2</a:t>
                  </a:r>
                </a:p>
              </p:txBody>
            </p:sp>
            <p:sp>
              <p:nvSpPr>
                <p:cNvPr id="36921" name="Text Box 87">
                  <a:extLst>
                    <a:ext uri="{FF2B5EF4-FFF2-40B4-BE49-F238E27FC236}">
                      <a16:creationId xmlns:a16="http://schemas.microsoft.com/office/drawing/2014/main" id="{E7935A1D-5E96-D47E-324D-688817892F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79" y="1208"/>
                  <a:ext cx="63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2400"/>
                    <a:t>-CH</a:t>
                  </a:r>
                  <a:r>
                    <a:rPr lang="en-US" altLang="en-US" sz="2400" baseline="-25000"/>
                    <a:t>2</a:t>
                  </a:r>
                  <a:r>
                    <a:rPr lang="en-US" altLang="en-US" sz="2400"/>
                    <a:t>-</a:t>
                  </a:r>
                </a:p>
              </p:txBody>
            </p:sp>
          </p:grpSp>
        </p:grpSp>
        <p:grpSp>
          <p:nvGrpSpPr>
            <p:cNvPr id="36923" name="Group 59">
              <a:extLst>
                <a:ext uri="{FF2B5EF4-FFF2-40B4-BE49-F238E27FC236}">
                  <a16:creationId xmlns:a16="http://schemas.microsoft.com/office/drawing/2014/main" id="{DC78B0CB-0E6E-2BD4-C8BE-A546DAAE14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" y="960"/>
              <a:ext cx="584" cy="317"/>
              <a:chOff x="856" y="960"/>
              <a:chExt cx="584" cy="317"/>
            </a:xfrm>
          </p:grpSpPr>
          <p:sp>
            <p:nvSpPr>
              <p:cNvPr id="4" name="Text Box 89">
                <a:extLst>
                  <a:ext uri="{FF2B5EF4-FFF2-40B4-BE49-F238E27FC236}">
                    <a16:creationId xmlns:a16="http://schemas.microsoft.com/office/drawing/2014/main" id="{A8D6121C-64A4-A4F9-4B81-D87C719E8B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6" y="960"/>
                <a:ext cx="5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  <a:defRPr/>
                </a:pPr>
                <a:r>
                  <a:rPr lang="en-US" sz="24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CH</a:t>
                </a:r>
                <a:r>
                  <a:rPr lang="en-US" sz="24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3</a:t>
                </a:r>
                <a:endPara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endParaRPr>
              </a:p>
            </p:txBody>
          </p:sp>
          <p:sp>
            <p:nvSpPr>
              <p:cNvPr id="36925" name="Line 90">
                <a:extLst>
                  <a:ext uri="{FF2B5EF4-FFF2-40B4-BE49-F238E27FC236}">
                    <a16:creationId xmlns:a16="http://schemas.microsoft.com/office/drawing/2014/main" id="{2A364869-AB6F-064C-2142-1FD758038F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0" y="1186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26" name="Group 62">
              <a:extLst>
                <a:ext uri="{FF2B5EF4-FFF2-40B4-BE49-F238E27FC236}">
                  <a16:creationId xmlns:a16="http://schemas.microsoft.com/office/drawing/2014/main" id="{0DE998BB-AE2D-E675-A184-E3EA2B5C92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2" y="960"/>
              <a:ext cx="584" cy="317"/>
              <a:chOff x="856" y="960"/>
              <a:chExt cx="584" cy="317"/>
            </a:xfrm>
          </p:grpSpPr>
          <p:sp>
            <p:nvSpPr>
              <p:cNvPr id="6" name="Text Box 89">
                <a:extLst>
                  <a:ext uri="{FF2B5EF4-FFF2-40B4-BE49-F238E27FC236}">
                    <a16:creationId xmlns:a16="http://schemas.microsoft.com/office/drawing/2014/main" id="{130AC0AE-93AA-FAE0-30AB-4F1C684804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6" y="960"/>
                <a:ext cx="5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  <a:defRPr/>
                </a:pPr>
                <a:r>
                  <a:rPr lang="en-US" sz="24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CH</a:t>
                </a:r>
                <a:r>
                  <a:rPr lang="en-US" sz="24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3</a:t>
                </a:r>
                <a:endPara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endParaRPr>
              </a:p>
            </p:txBody>
          </p:sp>
          <p:sp>
            <p:nvSpPr>
              <p:cNvPr id="36928" name="Line 90">
                <a:extLst>
                  <a:ext uri="{FF2B5EF4-FFF2-40B4-BE49-F238E27FC236}">
                    <a16:creationId xmlns:a16="http://schemas.microsoft.com/office/drawing/2014/main" id="{B81D84F4-41C9-D2C2-A535-8DCE0D4E98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0" y="1186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29" name="Group 65">
              <a:extLst>
                <a:ext uri="{FF2B5EF4-FFF2-40B4-BE49-F238E27FC236}">
                  <a16:creationId xmlns:a16="http://schemas.microsoft.com/office/drawing/2014/main" id="{1A68CFA2-9283-08D8-FB1C-56B149AC06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2" y="960"/>
              <a:ext cx="584" cy="317"/>
              <a:chOff x="856" y="960"/>
              <a:chExt cx="584" cy="317"/>
            </a:xfrm>
          </p:grpSpPr>
          <p:sp>
            <p:nvSpPr>
              <p:cNvPr id="7" name="Text Box 89">
                <a:extLst>
                  <a:ext uri="{FF2B5EF4-FFF2-40B4-BE49-F238E27FC236}">
                    <a16:creationId xmlns:a16="http://schemas.microsoft.com/office/drawing/2014/main" id="{78450EAB-2A56-ED1E-9B6E-EB983762F7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6" y="960"/>
                <a:ext cx="5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  <a:defRPr/>
                </a:pPr>
                <a:r>
                  <a:rPr lang="en-US" sz="24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CH</a:t>
                </a:r>
                <a:r>
                  <a:rPr lang="en-US" sz="24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3</a:t>
                </a:r>
                <a:endPara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endParaRPr>
              </a:p>
            </p:txBody>
          </p:sp>
          <p:sp>
            <p:nvSpPr>
              <p:cNvPr id="36931" name="Line 90">
                <a:extLst>
                  <a:ext uri="{FF2B5EF4-FFF2-40B4-BE49-F238E27FC236}">
                    <a16:creationId xmlns:a16="http://schemas.microsoft.com/office/drawing/2014/main" id="{A9D2B81C-CED4-3161-6ECE-6270E12DAD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0" y="1186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32" name="Group 68">
              <a:extLst>
                <a:ext uri="{FF2B5EF4-FFF2-40B4-BE49-F238E27FC236}">
                  <a16:creationId xmlns:a16="http://schemas.microsoft.com/office/drawing/2014/main" id="{E5A2CE4A-6655-F2A1-00AE-58F7C74B7D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6" y="960"/>
              <a:ext cx="584" cy="317"/>
              <a:chOff x="856" y="960"/>
              <a:chExt cx="584" cy="317"/>
            </a:xfrm>
          </p:grpSpPr>
          <p:sp>
            <p:nvSpPr>
              <p:cNvPr id="196697" name="Text Box 89">
                <a:extLst>
                  <a:ext uri="{FF2B5EF4-FFF2-40B4-BE49-F238E27FC236}">
                    <a16:creationId xmlns:a16="http://schemas.microsoft.com/office/drawing/2014/main" id="{B556AE39-5F7A-9F9F-B697-3A9A359159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6" y="960"/>
                <a:ext cx="5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  <a:defRPr/>
                </a:pPr>
                <a:r>
                  <a:rPr lang="en-US" sz="24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CH</a:t>
                </a:r>
                <a:r>
                  <a:rPr lang="en-US" sz="24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3</a:t>
                </a:r>
                <a:endPara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endParaRPr>
              </a:p>
            </p:txBody>
          </p:sp>
          <p:sp>
            <p:nvSpPr>
              <p:cNvPr id="36934" name="Line 90">
                <a:extLst>
                  <a:ext uri="{FF2B5EF4-FFF2-40B4-BE49-F238E27FC236}">
                    <a16:creationId xmlns:a16="http://schemas.microsoft.com/office/drawing/2014/main" id="{9EF8CBD4-4030-AC2A-A537-8B820EE00C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0" y="1186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659FE300-E633-1187-E47C-A4F81258CF0F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-76200" y="254923"/>
            <a:ext cx="9144000" cy="17399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ב. חשב את המרחק הממוצע בין קצות השרשרת על פי מודל מהלך השיכור. </a:t>
            </a:r>
            <a:b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</a:b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קשר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C</a:t>
            </a: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-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C</a:t>
            </a: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 תורם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1.27A</a:t>
            </a:r>
            <a:endParaRPr kumimoji="0" lang="he-IL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Guttman Yad-Brush" panose="02010401010101010101" pitchFamily="2" charset="-79"/>
            </a:endParaRPr>
          </a:p>
        </p:txBody>
      </p:sp>
      <p:sp>
        <p:nvSpPr>
          <p:cNvPr id="197635" name="Text Box 3">
            <a:extLst>
              <a:ext uri="{FF2B5EF4-FFF2-40B4-BE49-F238E27FC236}">
                <a16:creationId xmlns:a16="http://schemas.microsoft.com/office/drawing/2014/main" id="{B4AB1E85-5E6A-0A6A-C935-7A500891A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464723"/>
            <a:ext cx="198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/>
              <a:t>n=40000</a:t>
            </a:r>
            <a:endParaRPr lang="he-IL" altLang="en-US"/>
          </a:p>
        </p:txBody>
      </p:sp>
      <p:sp>
        <p:nvSpPr>
          <p:cNvPr id="197679" name="Text Box 47">
            <a:extLst>
              <a:ext uri="{FF2B5EF4-FFF2-40B4-BE49-F238E27FC236}">
                <a16:creationId xmlns:a16="http://schemas.microsoft.com/office/drawing/2014/main" id="{5C66226A-06CA-75D0-2553-1B4EF22CB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226723"/>
            <a:ext cx="198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/>
              <a:t>l= 1.27A</a:t>
            </a:r>
            <a:endParaRPr lang="he-IL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1840" name="Object 1024">
                <a:extLst>
                  <a:ext uri="{FF2B5EF4-FFF2-40B4-BE49-F238E27FC236}">
                    <a16:creationId xmlns:a16="http://schemas.microsoft.com/office/drawing/2014/main" id="{FE6D4149-0092-A18A-C4AD-AE9E9B399B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 bwMode="auto">
              <a:xfrm>
                <a:off x="3657600" y="2845723"/>
                <a:ext cx="2425700" cy="7699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1840" name="Object 1024">
                <a:extLst>
                  <a:ext uri="{FF2B5EF4-FFF2-40B4-BE49-F238E27FC236}">
                    <a16:creationId xmlns:a16="http://schemas.microsoft.com/office/drawing/2014/main" id="{FE6D4149-0092-A18A-C4AD-AE9E9B399B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7600" y="2845723"/>
                <a:ext cx="2425700" cy="7699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7681" name="Text Box 49">
            <a:extLst>
              <a:ext uri="{FF2B5EF4-FFF2-40B4-BE49-F238E27FC236}">
                <a16:creationId xmlns:a16="http://schemas.microsoft.com/office/drawing/2014/main" id="{4EE362AC-9EA8-DAEF-56CC-CF3EC44E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778" y="4649585"/>
            <a:ext cx="807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en-US" sz="3200"/>
              <a:t>r =1.27 </a:t>
            </a:r>
            <a:r>
              <a:rPr lang="en-US" altLang="en-US" sz="3200">
                <a:sym typeface="Symbol" panose="05050102010706020507" pitchFamily="18" charset="2"/>
              </a:rPr>
              <a:t></a:t>
            </a:r>
            <a:r>
              <a:rPr lang="en-US" altLang="en-US" sz="3200"/>
              <a:t> 40000 </a:t>
            </a:r>
            <a:r>
              <a:rPr lang="en-US" altLang="en-US" sz="3200">
                <a:sym typeface="Symbol" panose="05050102010706020507" pitchFamily="18" charset="2"/>
              </a:rPr>
              <a:t></a:t>
            </a:r>
            <a:r>
              <a:rPr lang="en-US" altLang="en-US" sz="3200"/>
              <a:t> 10</a:t>
            </a:r>
            <a:r>
              <a:rPr lang="en-US" altLang="en-US" sz="3200" baseline="30000"/>
              <a:t>1/2</a:t>
            </a:r>
            <a:r>
              <a:rPr lang="en-US" altLang="en-US" sz="3200"/>
              <a:t>=254</a:t>
            </a:r>
            <a:r>
              <a:rPr lang="he-IL" altLang="en-US" sz="3200"/>
              <a:t>אנגסטרם </a:t>
            </a:r>
            <a:endParaRPr lang="en-US" altLang="en-US" sz="3200"/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3566B073-36A9-44E8-BDCF-1C90C1348405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609600" y="304800"/>
            <a:ext cx="8153400" cy="119062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ג. איזה מהערכים הבאים התקבל בניסוי?</a:t>
            </a:r>
          </a:p>
        </p:txBody>
      </p:sp>
      <p:sp>
        <p:nvSpPr>
          <p:cNvPr id="38915" name="Text Box 6">
            <a:extLst>
              <a:ext uri="{FF2B5EF4-FFF2-40B4-BE49-F238E27FC236}">
                <a16:creationId xmlns:a16="http://schemas.microsoft.com/office/drawing/2014/main" id="{FEC08830-F615-AE7D-4669-97082F793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48768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en-US" sz="3200"/>
              <a:t>r =60800</a:t>
            </a:r>
            <a:r>
              <a:rPr lang="he-IL" altLang="en-US" sz="3200"/>
              <a:t>אנגסטרם </a:t>
            </a:r>
            <a:endParaRPr lang="en-US" altLang="en-US" sz="3200"/>
          </a:p>
          <a:p>
            <a:pPr algn="l" rtl="0">
              <a:spcBef>
                <a:spcPct val="50000"/>
              </a:spcBef>
            </a:pPr>
            <a:r>
              <a:rPr lang="en-US" altLang="en-US" sz="3200"/>
              <a:t>r =50800</a:t>
            </a:r>
            <a:r>
              <a:rPr lang="he-IL" altLang="en-US" sz="3200"/>
              <a:t>אנגסטרם </a:t>
            </a:r>
            <a:endParaRPr lang="en-US" altLang="en-US" sz="3200"/>
          </a:p>
          <a:p>
            <a:pPr algn="l" rtl="0">
              <a:spcBef>
                <a:spcPct val="50000"/>
              </a:spcBef>
            </a:pPr>
            <a:r>
              <a:rPr lang="en-US" altLang="en-US" sz="3200"/>
              <a:t>r =40800</a:t>
            </a:r>
            <a:r>
              <a:rPr lang="he-IL" altLang="en-US" sz="3200"/>
              <a:t>אנגסטרם </a:t>
            </a:r>
            <a:endParaRPr lang="en-US" altLang="en-US" sz="3200"/>
          </a:p>
          <a:p>
            <a:pPr algn="l" rtl="0">
              <a:spcBef>
                <a:spcPct val="50000"/>
              </a:spcBef>
            </a:pPr>
            <a:r>
              <a:rPr lang="en-US" altLang="en-US" sz="3200"/>
              <a:t>r =5080</a:t>
            </a:r>
            <a:r>
              <a:rPr lang="he-IL" altLang="en-US" sz="3200"/>
              <a:t>אנגסטרם </a:t>
            </a:r>
            <a:endParaRPr lang="en-US" altLang="en-US" sz="3200"/>
          </a:p>
          <a:p>
            <a:pPr algn="l" rtl="0">
              <a:spcBef>
                <a:spcPct val="50000"/>
              </a:spcBef>
            </a:pPr>
            <a:r>
              <a:rPr lang="en-US" altLang="en-US" sz="3200"/>
              <a:t>r =254 </a:t>
            </a:r>
            <a:r>
              <a:rPr lang="he-IL" altLang="en-US" sz="3200"/>
              <a:t>אנגסטרם </a:t>
            </a:r>
            <a:endParaRPr lang="en-US" altLang="en-US" sz="3200"/>
          </a:p>
          <a:p>
            <a:pPr algn="l" rtl="0">
              <a:spcBef>
                <a:spcPct val="50000"/>
              </a:spcBef>
            </a:pPr>
            <a:r>
              <a:rPr lang="en-US" altLang="en-US" sz="3200"/>
              <a:t>r =200</a:t>
            </a:r>
            <a:r>
              <a:rPr lang="he-IL" altLang="en-US" sz="3200"/>
              <a:t>אנגסטרם </a:t>
            </a:r>
            <a:endParaRPr lang="en-US" altLang="en-US" sz="3200"/>
          </a:p>
        </p:txBody>
      </p:sp>
      <p:sp>
        <p:nvSpPr>
          <p:cNvPr id="205831" name="AutoShape 7">
            <a:extLst>
              <a:ext uri="{FF2B5EF4-FFF2-40B4-BE49-F238E27FC236}">
                <a16:creationId xmlns:a16="http://schemas.microsoft.com/office/drawing/2014/main" id="{2C3A8574-D62C-9D58-94E2-D02965F8B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5924550" y="4724400"/>
            <a:ext cx="2762250" cy="1009650"/>
          </a:xfrm>
          <a:prstGeom prst="borderCallout1">
            <a:avLst>
              <a:gd name="adj1" fmla="val 50944"/>
              <a:gd name="adj2" fmla="val -2759"/>
              <a:gd name="adj3" fmla="val 50944"/>
              <a:gd name="adj4" fmla="val -71032"/>
            </a:avLst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r>
              <a:rPr lang="en-US" altLang="en-US"/>
              <a:t>r </a:t>
            </a:r>
            <a:r>
              <a:rPr lang="he-IL" altLang="en-US"/>
              <a:t> מהלך השיכור</a:t>
            </a:r>
            <a:endParaRPr lang="en-US" altLang="en-US"/>
          </a:p>
        </p:txBody>
      </p:sp>
      <p:sp>
        <p:nvSpPr>
          <p:cNvPr id="205832" name="AutoShape 8">
            <a:extLst>
              <a:ext uri="{FF2B5EF4-FFF2-40B4-BE49-F238E27FC236}">
                <a16:creationId xmlns:a16="http://schemas.microsoft.com/office/drawing/2014/main" id="{3A626ABD-7AA4-3C73-8755-7E3449138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019800" y="2133600"/>
            <a:ext cx="2762250" cy="1143000"/>
          </a:xfrm>
          <a:prstGeom prst="borderCallout1">
            <a:avLst>
              <a:gd name="adj1" fmla="val 10000"/>
              <a:gd name="adj2" fmla="val -2759"/>
              <a:gd name="adj3" fmla="val 81667"/>
              <a:gd name="adj4" fmla="val -65519"/>
            </a:avLst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r>
              <a:rPr lang="en-US" altLang="en-US"/>
              <a:t>r </a:t>
            </a:r>
            <a:r>
              <a:rPr lang="he-IL" altLang="en-US"/>
              <a:t> שרשרת פרושה</a:t>
            </a:r>
            <a:endParaRPr lang="en-US" altLang="en-US"/>
          </a:p>
        </p:txBody>
      </p:sp>
      <p:sp>
        <p:nvSpPr>
          <p:cNvPr id="205833" name="Oval 9">
            <a:extLst>
              <a:ext uri="{FF2B5EF4-FFF2-40B4-BE49-F238E27FC236}">
                <a16:creationId xmlns:a16="http://schemas.microsoft.com/office/drawing/2014/main" id="{73DA8C59-D97F-441C-4726-513716D4C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038600"/>
            <a:ext cx="4419600" cy="838200"/>
          </a:xfrm>
          <a:prstGeom prst="ellipse">
            <a:avLst/>
          </a:prstGeom>
          <a:noFill/>
          <a:ln w="9525">
            <a:solidFill>
              <a:srgbClr val="99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196606CF-B545-4E6A-2CCC-6CA8DF3D8A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1998" y="157857"/>
            <a:ext cx="7772400" cy="1143000"/>
          </a:xfrm>
        </p:spPr>
        <p:txBody>
          <a:bodyPr/>
          <a:lstStyle/>
          <a:p>
            <a:r>
              <a:rPr lang="he-IL" altLang="en-US" dirty="0">
                <a:solidFill>
                  <a:srgbClr val="FFFF00"/>
                </a:solidFill>
              </a:rPr>
              <a:t>תרגיל נוסף: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9938" name="Text Box 1026">
            <a:extLst>
              <a:ext uri="{FF2B5EF4-FFF2-40B4-BE49-F238E27FC236}">
                <a16:creationId xmlns:a16="http://schemas.microsoft.com/office/drawing/2014/main" id="{59C84801-F8D6-09D3-F192-C1DCA04B9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1300857"/>
            <a:ext cx="8915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3200" dirty="0"/>
              <a:t>למדגם פוליסטירן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[-CH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CH(C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)-]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e-IL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altLang="en-US" sz="3200" dirty="0"/>
              <a:t>מסה </a:t>
            </a:r>
            <a:r>
              <a:rPr lang="he-IL" altLang="en-US" sz="3200" dirty="0" err="1"/>
              <a:t>מולרית</a:t>
            </a:r>
            <a:r>
              <a:rPr lang="he-IL" altLang="en-US" sz="3200" dirty="0"/>
              <a:t> ממוצעת של </a:t>
            </a:r>
            <a:r>
              <a:rPr lang="en-US" altLang="en-US" sz="3200" dirty="0"/>
              <a:t>2.4</a:t>
            </a:r>
            <a:r>
              <a:rPr lang="en-US" altLang="en-US" sz="2800" dirty="0">
                <a:sym typeface="Symbol" panose="05050102010706020507" pitchFamily="18" charset="2"/>
              </a:rPr>
              <a:t></a:t>
            </a:r>
            <a:r>
              <a:rPr lang="en-US" altLang="en-US" sz="3200" dirty="0"/>
              <a:t>10</a:t>
            </a:r>
            <a:r>
              <a:rPr lang="en-US" altLang="en-US" sz="3200" baseline="30000" dirty="0"/>
              <a:t>5</a:t>
            </a:r>
            <a:r>
              <a:rPr lang="he-IL" altLang="en-US" sz="3200" baseline="30000" dirty="0"/>
              <a:t> </a:t>
            </a:r>
            <a:r>
              <a:rPr lang="he-IL" altLang="en-US" sz="3200" dirty="0"/>
              <a:t>גרם</a:t>
            </a:r>
            <a:r>
              <a:rPr lang="he-IL" altLang="en-US" sz="3200" baseline="30000" dirty="0"/>
              <a:t> </a:t>
            </a:r>
            <a:r>
              <a:rPr lang="he-IL" altLang="en-US" sz="3200" dirty="0"/>
              <a:t>למול</a:t>
            </a:r>
          </a:p>
        </p:txBody>
      </p:sp>
      <p:sp>
        <p:nvSpPr>
          <p:cNvPr id="39939" name="Text Box 1027">
            <a:extLst>
              <a:ext uri="{FF2B5EF4-FFF2-40B4-BE49-F238E27FC236}">
                <a16:creationId xmlns:a16="http://schemas.microsoft.com/office/drawing/2014/main" id="{2EFACDFF-98A1-C5CC-1132-35C998E45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32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/>
              <a:t>א. חשב את דרגת הפילמור הממוצעת.</a:t>
            </a:r>
          </a:p>
        </p:txBody>
      </p:sp>
      <p:grpSp>
        <p:nvGrpSpPr>
          <p:cNvPr id="3" name="קבוצה 2" descr="חישוב דרגת פילמור ממוצעת">
            <a:extLst>
              <a:ext uri="{FF2B5EF4-FFF2-40B4-BE49-F238E27FC236}">
                <a16:creationId xmlns:a16="http://schemas.microsoft.com/office/drawing/2014/main" id="{55723378-BEA7-ABD5-17C2-3A5A940F2B6B}"/>
              </a:ext>
            </a:extLst>
          </p:cNvPr>
          <p:cNvGrpSpPr/>
          <p:nvPr/>
        </p:nvGrpSpPr>
        <p:grpSpPr>
          <a:xfrm>
            <a:off x="381000" y="4114800"/>
            <a:ext cx="7473950" cy="1371601"/>
            <a:chOff x="381000" y="4114800"/>
            <a:chExt cx="7473950" cy="1371601"/>
          </a:xfrm>
        </p:grpSpPr>
        <p:grpSp>
          <p:nvGrpSpPr>
            <p:cNvPr id="2" name="Group 1028">
              <a:extLst>
                <a:ext uri="{FF2B5EF4-FFF2-40B4-BE49-F238E27FC236}">
                  <a16:creationId xmlns:a16="http://schemas.microsoft.com/office/drawing/2014/main" id="{5B2E7706-ABA3-2352-CEDE-CB381FCE0E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000" y="4114800"/>
              <a:ext cx="4062413" cy="1098550"/>
              <a:chOff x="2630" y="1900"/>
              <a:chExt cx="2559" cy="692"/>
            </a:xfrm>
          </p:grpSpPr>
          <p:sp>
            <p:nvSpPr>
              <p:cNvPr id="39948" name="Rectangle 1029">
                <a:extLst>
                  <a:ext uri="{FF2B5EF4-FFF2-40B4-BE49-F238E27FC236}">
                    <a16:creationId xmlns:a16="http://schemas.microsoft.com/office/drawing/2014/main" id="{9090190B-8D2B-A9A8-3949-603871DE7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9" y="2188"/>
                <a:ext cx="183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he-IL" altLang="en-US" sz="2300"/>
                  <a:t>(יחידה חוזרת)</a:t>
                </a:r>
                <a:r>
                  <a:rPr lang="en-US" altLang="en-US"/>
                  <a:t>M</a:t>
                </a:r>
                <a:r>
                  <a:rPr lang="en-US" altLang="en-US" sz="2300"/>
                  <a:t>w</a:t>
                </a:r>
              </a:p>
            </p:txBody>
          </p:sp>
          <p:grpSp>
            <p:nvGrpSpPr>
              <p:cNvPr id="39949" name="Group 1030">
                <a:extLst>
                  <a:ext uri="{FF2B5EF4-FFF2-40B4-BE49-F238E27FC236}">
                    <a16:creationId xmlns:a16="http://schemas.microsoft.com/office/drawing/2014/main" id="{8F1F373F-BC14-9DAE-98C3-478BAFE3CD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30" y="2044"/>
                <a:ext cx="500" cy="404"/>
                <a:chOff x="2630" y="1958"/>
                <a:chExt cx="500" cy="404"/>
              </a:xfrm>
            </p:grpSpPr>
            <p:sp>
              <p:nvSpPr>
                <p:cNvPr id="206855" name="Rectangle 1031">
                  <a:extLst>
                    <a:ext uri="{FF2B5EF4-FFF2-40B4-BE49-F238E27FC236}">
                      <a16:creationId xmlns:a16="http://schemas.microsoft.com/office/drawing/2014/main" id="{6D9285B0-0265-C14B-F353-BBC90C223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30" y="1958"/>
                  <a:ext cx="500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rtl="0">
                    <a:defRPr/>
                  </a:pPr>
                  <a:r>
                    <a:rPr lang="en-US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itchFamily="26" charset="0"/>
                    </a:rPr>
                    <a:t>DP</a:t>
                  </a:r>
                </a:p>
              </p:txBody>
            </p:sp>
            <p:sp>
              <p:nvSpPr>
                <p:cNvPr id="39955" name="Line 1032">
                  <a:extLst>
                    <a:ext uri="{FF2B5EF4-FFF2-40B4-BE49-F238E27FC236}">
                      <a16:creationId xmlns:a16="http://schemas.microsoft.com/office/drawing/2014/main" id="{5EA04CED-15BD-55A8-595B-7415088C98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968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950" name="Group 1033">
                <a:extLst>
                  <a:ext uri="{FF2B5EF4-FFF2-40B4-BE49-F238E27FC236}">
                    <a16:creationId xmlns:a16="http://schemas.microsoft.com/office/drawing/2014/main" id="{72F08751-A9DC-C7C0-99EF-5A226BC897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4" y="1900"/>
                <a:ext cx="1450" cy="404"/>
                <a:chOff x="3554" y="1900"/>
                <a:chExt cx="1450" cy="404"/>
              </a:xfrm>
            </p:grpSpPr>
            <p:sp>
              <p:nvSpPr>
                <p:cNvPr id="39952" name="Rectangle 1034">
                  <a:extLst>
                    <a:ext uri="{FF2B5EF4-FFF2-40B4-BE49-F238E27FC236}">
                      <a16:creationId xmlns:a16="http://schemas.microsoft.com/office/drawing/2014/main" id="{6240651A-CCD6-4B5C-3411-FBE6C527E1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4" y="1900"/>
                  <a:ext cx="1450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r"/>
                  <a:r>
                    <a:rPr lang="he-IL" altLang="en-US" sz="2300" u="sng"/>
                    <a:t> (פולימר)</a:t>
                  </a:r>
                  <a:r>
                    <a:rPr lang="en-US" altLang="en-US" u="sng"/>
                    <a:t>M</a:t>
                  </a:r>
                  <a:r>
                    <a:rPr lang="en-US" altLang="en-US" sz="2300" u="sng"/>
                    <a:t>w</a:t>
                  </a:r>
                </a:p>
              </p:txBody>
            </p:sp>
            <p:sp>
              <p:nvSpPr>
                <p:cNvPr id="39953" name="Line 1035">
                  <a:extLst>
                    <a:ext uri="{FF2B5EF4-FFF2-40B4-BE49-F238E27FC236}">
                      <a16:creationId xmlns:a16="http://schemas.microsoft.com/office/drawing/2014/main" id="{08281407-1C72-5462-3E41-09E2416084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48" y="1920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6860" name="Rectangle 1036">
                <a:extLst>
                  <a:ext uri="{FF2B5EF4-FFF2-40B4-BE49-F238E27FC236}">
                    <a16:creationId xmlns:a16="http://schemas.microsoft.com/office/drawing/2014/main" id="{FD2BF42B-80EB-1C9A-D10E-4C70F362FB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2064"/>
                <a:ext cx="29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>
                  <a:defRPr/>
                </a:pPr>
                <a:r>
                  <a:rPr lang="he-IL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=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endParaRPr>
              </a:p>
            </p:txBody>
          </p:sp>
        </p:grpSp>
        <p:grpSp>
          <p:nvGrpSpPr>
            <p:cNvPr id="5" name="Group 1037">
              <a:extLst>
                <a:ext uri="{FF2B5EF4-FFF2-40B4-BE49-F238E27FC236}">
                  <a16:creationId xmlns:a16="http://schemas.microsoft.com/office/drawing/2014/main" id="{95F95E05-1313-77EB-C138-6F381479C6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9600" y="4132263"/>
              <a:ext cx="3435350" cy="1354138"/>
              <a:chOff x="2544" y="2411"/>
              <a:chExt cx="2164" cy="853"/>
            </a:xfrm>
          </p:grpSpPr>
          <p:sp>
            <p:nvSpPr>
              <p:cNvPr id="39942" name="Rectangle 1038">
                <a:extLst>
                  <a:ext uri="{FF2B5EF4-FFF2-40B4-BE49-F238E27FC236}">
                    <a16:creationId xmlns:a16="http://schemas.microsoft.com/office/drawing/2014/main" id="{68097E1F-2E41-6BB8-1D9B-CFCCFFA52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4" y="2985"/>
                <a:ext cx="116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endParaRPr lang="en-US" altLang="en-US" sz="2300" u="sng"/>
              </a:p>
            </p:txBody>
          </p:sp>
          <p:grpSp>
            <p:nvGrpSpPr>
              <p:cNvPr id="39943" name="Group 1039">
                <a:extLst>
                  <a:ext uri="{FF2B5EF4-FFF2-40B4-BE49-F238E27FC236}">
                    <a16:creationId xmlns:a16="http://schemas.microsoft.com/office/drawing/2014/main" id="{9F484891-6B72-2325-88A2-7452F583D8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69" y="2411"/>
                <a:ext cx="1216" cy="749"/>
                <a:chOff x="2839" y="2481"/>
                <a:chExt cx="1216" cy="749"/>
              </a:xfrm>
            </p:grpSpPr>
            <p:sp>
              <p:nvSpPr>
                <p:cNvPr id="206864" name="Rectangle 1040">
                  <a:extLst>
                    <a:ext uri="{FF2B5EF4-FFF2-40B4-BE49-F238E27FC236}">
                      <a16:creationId xmlns:a16="http://schemas.microsoft.com/office/drawing/2014/main" id="{2FECDCB6-1E47-194F-E16B-698EF3DF30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9" y="2865"/>
                  <a:ext cx="788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rtl="0">
                    <a:defRPr/>
                  </a:pPr>
                  <a:r>
                    <a:rPr lang="en-US" sz="2800" dirty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itchFamily="26" charset="0"/>
                    </a:rPr>
                    <a:t>    </a:t>
                  </a:r>
                  <a:r>
                    <a:rPr lang="en-US" sz="3200" dirty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itchFamily="26" charset="0"/>
                    </a:rPr>
                    <a:t> 104</a:t>
                  </a:r>
                </a:p>
              </p:txBody>
            </p:sp>
            <p:sp>
              <p:nvSpPr>
                <p:cNvPr id="39947" name="Rectangle 1041">
                  <a:extLst>
                    <a:ext uri="{FF2B5EF4-FFF2-40B4-BE49-F238E27FC236}">
                      <a16:creationId xmlns:a16="http://schemas.microsoft.com/office/drawing/2014/main" id="{EC9FCA8E-A590-4334-C3C6-4DFF51F8BD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54" y="2481"/>
                  <a:ext cx="1001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/>
                  <a:r>
                    <a:rPr lang="en-US" altLang="en-US" u="sng"/>
                    <a:t>2.4</a:t>
                  </a:r>
                  <a:r>
                    <a:rPr lang="en-US" altLang="en-US" sz="3200" u="sng">
                      <a:sym typeface="Symbol" panose="05050102010706020507" pitchFamily="18" charset="2"/>
                    </a:rPr>
                    <a:t></a:t>
                  </a:r>
                  <a:r>
                    <a:rPr lang="en-US" altLang="en-US" u="sng"/>
                    <a:t>10</a:t>
                  </a:r>
                  <a:r>
                    <a:rPr lang="en-US" altLang="en-US" u="sng" baseline="30000"/>
                    <a:t>5</a:t>
                  </a:r>
                </a:p>
              </p:txBody>
            </p:sp>
          </p:grpSp>
          <p:sp>
            <p:nvSpPr>
              <p:cNvPr id="206866" name="Rectangle 1042">
                <a:extLst>
                  <a:ext uri="{FF2B5EF4-FFF2-40B4-BE49-F238E27FC236}">
                    <a16:creationId xmlns:a16="http://schemas.microsoft.com/office/drawing/2014/main" id="{A1BD9495-C37E-DA26-7CC5-6A596B34E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2581"/>
                <a:ext cx="29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>
                  <a:defRPr/>
                </a:pPr>
                <a:r>
                  <a:rPr lang="he-IL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=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endParaRPr>
              </a:p>
            </p:txBody>
          </p:sp>
          <p:sp>
            <p:nvSpPr>
              <p:cNvPr id="206867" name="Rectangle 1043">
                <a:extLst>
                  <a:ext uri="{FF2B5EF4-FFF2-40B4-BE49-F238E27FC236}">
                    <a16:creationId xmlns:a16="http://schemas.microsoft.com/office/drawing/2014/main" id="{4FA0B84E-2770-08F5-CF0C-0DE11B33E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2" y="2592"/>
                <a:ext cx="99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 sz="32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2307.6</a:t>
                </a:r>
                <a:r>
                  <a:rPr lang="he-IL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=</a:t>
                </a:r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endParaRPr>
              </a:p>
            </p:txBody>
          </p:sp>
        </p:grpSp>
      </p:grp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00186675-D56D-6D90-9C2E-7842FCA62E4C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0" y="304800"/>
            <a:ext cx="9144000" cy="119062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ב. חשב את אורך השרשרת הפרושה.   </a:t>
            </a:r>
            <a:b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</a:b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קשר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C</a:t>
            </a: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-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C</a:t>
            </a: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 תורם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1.27A</a:t>
            </a:r>
            <a:endParaRPr kumimoji="0" lang="he-IL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Guttman Yad-Brush" panose="02010401010101010101" pitchFamily="2" charset="-79"/>
            </a:endParaRPr>
          </a:p>
        </p:txBody>
      </p:sp>
      <p:sp>
        <p:nvSpPr>
          <p:cNvPr id="207875" name="Text Box 3">
            <a:extLst>
              <a:ext uri="{FF2B5EF4-FFF2-40B4-BE49-F238E27FC236}">
                <a16:creationId xmlns:a16="http://schemas.microsoft.com/office/drawing/2014/main" id="{7E333EA6-F7A4-982A-6D48-CFE4C2D5E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1480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e-IL" altLang="en-US" dirty="0"/>
              <a:t>כל יחידה חוזרת תורמת 2 קשרי </a:t>
            </a:r>
            <a:r>
              <a:rPr lang="en-US" altLang="en-US" dirty="0"/>
              <a:t>C</a:t>
            </a:r>
            <a:r>
              <a:rPr lang="he-IL" altLang="en-US" dirty="0"/>
              <a:t>-</a:t>
            </a:r>
            <a:r>
              <a:rPr lang="en-US" altLang="en-US" dirty="0"/>
              <a:t>C</a:t>
            </a:r>
            <a:r>
              <a:rPr lang="he-IL" altLang="en-US" dirty="0"/>
              <a:t> לכן </a:t>
            </a:r>
            <a:r>
              <a:rPr lang="en-US" altLang="en-US" dirty="0"/>
              <a:t>n= </a:t>
            </a:r>
            <a:r>
              <a:rPr lang="en-US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2307</a:t>
            </a:r>
            <a:r>
              <a:rPr lang="en-US" altLang="en-US" dirty="0"/>
              <a:t> </a:t>
            </a:r>
            <a:r>
              <a:rPr lang="en-US" altLang="en-US" sz="3200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 2=4615</a:t>
            </a:r>
            <a:endParaRPr lang="he-IL" altLang="en-US" dirty="0"/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DC150F4C-0764-90D8-685B-F3E77A060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1850" y="2590800"/>
            <a:ext cx="7751764" cy="1371601"/>
            <a:chOff x="831850" y="2590800"/>
            <a:chExt cx="7751764" cy="1371601"/>
          </a:xfrm>
        </p:grpSpPr>
        <p:grpSp>
          <p:nvGrpSpPr>
            <p:cNvPr id="2" name="Group 4">
              <a:extLst>
                <a:ext uri="{FF2B5EF4-FFF2-40B4-BE49-F238E27FC236}">
                  <a16:creationId xmlns:a16="http://schemas.microsoft.com/office/drawing/2014/main" id="{80861069-D3FF-5264-9102-63E779D0A2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1850" y="2590800"/>
              <a:ext cx="4062413" cy="1098550"/>
              <a:chOff x="2630" y="1900"/>
              <a:chExt cx="2559" cy="692"/>
            </a:xfrm>
          </p:grpSpPr>
          <p:sp>
            <p:nvSpPr>
              <p:cNvPr id="40999" name="Rectangle 5">
                <a:extLst>
                  <a:ext uri="{FF2B5EF4-FFF2-40B4-BE49-F238E27FC236}">
                    <a16:creationId xmlns:a16="http://schemas.microsoft.com/office/drawing/2014/main" id="{B3886540-EDD4-EB8B-7B76-1D5D00DAFF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6" y="2188"/>
                <a:ext cx="1833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he-IL" altLang="en-US" sz="2300"/>
                  <a:t>(יחידה חוזרת)</a:t>
                </a:r>
                <a:r>
                  <a:rPr lang="en-US" altLang="en-US"/>
                  <a:t>M</a:t>
                </a:r>
                <a:r>
                  <a:rPr lang="en-US" altLang="en-US" sz="2300"/>
                  <a:t>w</a:t>
                </a:r>
              </a:p>
            </p:txBody>
          </p:sp>
          <p:grpSp>
            <p:nvGrpSpPr>
              <p:cNvPr id="41000" name="Group 6">
                <a:extLst>
                  <a:ext uri="{FF2B5EF4-FFF2-40B4-BE49-F238E27FC236}">
                    <a16:creationId xmlns:a16="http://schemas.microsoft.com/office/drawing/2014/main" id="{BD69376A-923D-6C8C-CDC5-32BDE3374F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30" y="2044"/>
                <a:ext cx="500" cy="404"/>
                <a:chOff x="2630" y="1958"/>
                <a:chExt cx="500" cy="404"/>
              </a:xfrm>
            </p:grpSpPr>
            <p:sp>
              <p:nvSpPr>
                <p:cNvPr id="207879" name="Rectangle 7">
                  <a:extLst>
                    <a:ext uri="{FF2B5EF4-FFF2-40B4-BE49-F238E27FC236}">
                      <a16:creationId xmlns:a16="http://schemas.microsoft.com/office/drawing/2014/main" id="{DD750660-0E35-2039-649C-6133E4D7AD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30" y="1958"/>
                  <a:ext cx="500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rtl="0">
                    <a:defRPr/>
                  </a:pPr>
                  <a:r>
                    <a:rPr lang="en-US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itchFamily="26" charset="0"/>
                    </a:rPr>
                    <a:t>DP</a:t>
                  </a:r>
                </a:p>
              </p:txBody>
            </p:sp>
            <p:sp>
              <p:nvSpPr>
                <p:cNvPr id="41006" name="Line 8">
                  <a:extLst>
                    <a:ext uri="{FF2B5EF4-FFF2-40B4-BE49-F238E27FC236}">
                      <a16:creationId xmlns:a16="http://schemas.microsoft.com/office/drawing/2014/main" id="{3EA412C1-C401-1A77-477E-7D1F369BD8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968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001" name="Group 9">
                <a:extLst>
                  <a:ext uri="{FF2B5EF4-FFF2-40B4-BE49-F238E27FC236}">
                    <a16:creationId xmlns:a16="http://schemas.microsoft.com/office/drawing/2014/main" id="{18158025-0A99-597D-1718-20F64944F1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1900"/>
                <a:ext cx="1452" cy="404"/>
                <a:chOff x="3552" y="1900"/>
                <a:chExt cx="1452" cy="404"/>
              </a:xfrm>
            </p:grpSpPr>
            <p:sp>
              <p:nvSpPr>
                <p:cNvPr id="41003" name="Rectangle 10">
                  <a:extLst>
                    <a:ext uri="{FF2B5EF4-FFF2-40B4-BE49-F238E27FC236}">
                      <a16:creationId xmlns:a16="http://schemas.microsoft.com/office/drawing/2014/main" id="{5648AE01-107A-3EAB-528B-1754D67A7B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2" y="1900"/>
                  <a:ext cx="1452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r"/>
                  <a:r>
                    <a:rPr lang="he-IL" altLang="en-US" sz="2300" u="sng"/>
                    <a:t> (פולימר)</a:t>
                  </a:r>
                  <a:r>
                    <a:rPr lang="en-US" altLang="en-US" u="sng"/>
                    <a:t>M</a:t>
                  </a:r>
                  <a:r>
                    <a:rPr lang="en-US" altLang="en-US" sz="2300" u="sng"/>
                    <a:t>w</a:t>
                  </a:r>
                </a:p>
              </p:txBody>
            </p:sp>
            <p:sp>
              <p:nvSpPr>
                <p:cNvPr id="41004" name="Line 11">
                  <a:extLst>
                    <a:ext uri="{FF2B5EF4-FFF2-40B4-BE49-F238E27FC236}">
                      <a16:creationId xmlns:a16="http://schemas.microsoft.com/office/drawing/2014/main" id="{5F4C1F67-53F2-9804-FCB2-D75BA710BA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48" y="1920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7884" name="Rectangle 12">
                <a:extLst>
                  <a:ext uri="{FF2B5EF4-FFF2-40B4-BE49-F238E27FC236}">
                    <a16:creationId xmlns:a16="http://schemas.microsoft.com/office/drawing/2014/main" id="{19AC3A92-33B5-B2B0-26F2-EDE112924F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2064"/>
                <a:ext cx="29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>
                  <a:defRPr/>
                </a:pPr>
                <a:r>
                  <a:rPr lang="he-IL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=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endParaRPr>
              </a:p>
            </p:txBody>
          </p:sp>
        </p:grpSp>
        <p:grpSp>
          <p:nvGrpSpPr>
            <p:cNvPr id="5" name="Group 13">
              <a:extLst>
                <a:ext uri="{FF2B5EF4-FFF2-40B4-BE49-F238E27FC236}">
                  <a16:creationId xmlns:a16="http://schemas.microsoft.com/office/drawing/2014/main" id="{A3E99962-7FF7-3312-C5DA-E21559C8D3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0451" y="2608263"/>
              <a:ext cx="3713163" cy="1354138"/>
              <a:chOff x="2544" y="2411"/>
              <a:chExt cx="2339" cy="853"/>
            </a:xfrm>
          </p:grpSpPr>
          <p:sp>
            <p:nvSpPr>
              <p:cNvPr id="40993" name="Rectangle 14">
                <a:extLst>
                  <a:ext uri="{FF2B5EF4-FFF2-40B4-BE49-F238E27FC236}">
                    <a16:creationId xmlns:a16="http://schemas.microsoft.com/office/drawing/2014/main" id="{F2FE21F2-1C82-1DAF-9A6B-676571B010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4" y="2985"/>
                <a:ext cx="116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endParaRPr lang="en-US" altLang="en-US" sz="2300" u="sng"/>
              </a:p>
            </p:txBody>
          </p:sp>
          <p:grpSp>
            <p:nvGrpSpPr>
              <p:cNvPr id="40994" name="Group 15">
                <a:extLst>
                  <a:ext uri="{FF2B5EF4-FFF2-40B4-BE49-F238E27FC236}">
                    <a16:creationId xmlns:a16="http://schemas.microsoft.com/office/drawing/2014/main" id="{A458E2F3-4AFA-9C3D-1BEC-EA846B9393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69" y="2411"/>
                <a:ext cx="1216" cy="749"/>
                <a:chOff x="2839" y="2481"/>
                <a:chExt cx="1216" cy="749"/>
              </a:xfrm>
            </p:grpSpPr>
            <p:sp>
              <p:nvSpPr>
                <p:cNvPr id="207888" name="Rectangle 16">
                  <a:extLst>
                    <a:ext uri="{FF2B5EF4-FFF2-40B4-BE49-F238E27FC236}">
                      <a16:creationId xmlns:a16="http://schemas.microsoft.com/office/drawing/2014/main" id="{289F1BCE-7D04-48B4-7953-83D557930F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9" y="2865"/>
                  <a:ext cx="788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rtl="0">
                    <a:defRPr/>
                  </a:pPr>
                  <a:r>
                    <a:rPr lang="en-US" sz="280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itchFamily="26" charset="0"/>
                    </a:rPr>
                    <a:t>    </a:t>
                  </a:r>
                  <a:r>
                    <a:rPr lang="en-US" sz="320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imes New Roman" pitchFamily="26" charset="0"/>
                    </a:rPr>
                    <a:t> 104</a:t>
                  </a:r>
                </a:p>
              </p:txBody>
            </p:sp>
            <p:sp>
              <p:nvSpPr>
                <p:cNvPr id="40998" name="Rectangle 17">
                  <a:extLst>
                    <a:ext uri="{FF2B5EF4-FFF2-40B4-BE49-F238E27FC236}">
                      <a16:creationId xmlns:a16="http://schemas.microsoft.com/office/drawing/2014/main" id="{F7234F44-D474-6BB9-5DAC-F6517838D5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54" y="2481"/>
                  <a:ext cx="1001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/>
                  <a:r>
                    <a:rPr lang="en-US" altLang="en-US" u="sng"/>
                    <a:t>2.4</a:t>
                  </a:r>
                  <a:r>
                    <a:rPr lang="en-US" altLang="en-US" sz="3200" u="sng">
                      <a:sym typeface="Symbol" panose="05050102010706020507" pitchFamily="18" charset="2"/>
                    </a:rPr>
                    <a:t></a:t>
                  </a:r>
                  <a:r>
                    <a:rPr lang="en-US" altLang="en-US" u="sng"/>
                    <a:t>10</a:t>
                  </a:r>
                  <a:r>
                    <a:rPr lang="en-US" altLang="en-US" u="sng" baseline="30000"/>
                    <a:t>5</a:t>
                  </a:r>
                </a:p>
              </p:txBody>
            </p:sp>
          </p:grpSp>
          <p:sp>
            <p:nvSpPr>
              <p:cNvPr id="207890" name="Rectangle 18">
                <a:extLst>
                  <a:ext uri="{FF2B5EF4-FFF2-40B4-BE49-F238E27FC236}">
                    <a16:creationId xmlns:a16="http://schemas.microsoft.com/office/drawing/2014/main" id="{7D13584F-82DB-1611-A9CC-50649C7232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2581"/>
                <a:ext cx="29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>
                  <a:defRPr/>
                </a:pPr>
                <a:r>
                  <a:rPr lang="he-IL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=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endParaRPr>
              </a:p>
            </p:txBody>
          </p:sp>
          <p:sp>
            <p:nvSpPr>
              <p:cNvPr id="207891" name="Rectangle 19">
                <a:extLst>
                  <a:ext uri="{FF2B5EF4-FFF2-40B4-BE49-F238E27FC236}">
                    <a16:creationId xmlns:a16="http://schemas.microsoft.com/office/drawing/2014/main" id="{4A43E711-D5F1-6E61-D82B-BAC2C097F5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9" y="2573"/>
                <a:ext cx="112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 sz="32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2307.6</a:t>
                </a:r>
                <a:r>
                  <a:rPr lang="he-IL" sz="32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 </a:t>
                </a:r>
                <a:r>
                  <a:rPr lang="he-IL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=</a:t>
                </a:r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endParaRPr>
              </a:p>
            </p:txBody>
          </p:sp>
        </p:grpSp>
      </p:grpSp>
      <p:sp>
        <p:nvSpPr>
          <p:cNvPr id="40976" name="Text Box 29">
            <a:extLst>
              <a:ext uri="{FF2B5EF4-FFF2-40B4-BE49-F238E27FC236}">
                <a16:creationId xmlns:a16="http://schemas.microsoft.com/office/drawing/2014/main" id="{8194AD6F-00D5-6BAF-461A-E83BC1B87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013" y="1955800"/>
            <a:ext cx="1011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en-US" sz="2400"/>
              <a:t>  -CH</a:t>
            </a:r>
          </a:p>
        </p:txBody>
      </p:sp>
      <p:sp>
        <p:nvSpPr>
          <p:cNvPr id="207918" name="Text Box 46">
            <a:extLst>
              <a:ext uri="{FF2B5EF4-FFF2-40B4-BE49-F238E27FC236}">
                <a16:creationId xmlns:a16="http://schemas.microsoft.com/office/drawing/2014/main" id="{A7E74325-BEF9-47A3-EAC8-226BC1957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638800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en-US" sz="3200"/>
              <a:t>r =l </a:t>
            </a:r>
            <a:r>
              <a:rPr lang="en-US" altLang="en-US" sz="3200">
                <a:sym typeface="Symbol" panose="05050102010706020507" pitchFamily="18" charset="2"/>
              </a:rPr>
              <a:t></a:t>
            </a:r>
            <a:r>
              <a:rPr lang="en-US" altLang="en-US" sz="3200"/>
              <a:t> n=1.27 </a:t>
            </a:r>
            <a:r>
              <a:rPr lang="en-US" altLang="en-US" sz="3200">
                <a:sym typeface="Symbol" panose="05050102010706020507" pitchFamily="18" charset="2"/>
              </a:rPr>
              <a:t></a:t>
            </a:r>
            <a:r>
              <a:rPr lang="en-US" altLang="en-US" sz="3200"/>
              <a:t> </a:t>
            </a:r>
            <a:r>
              <a:rPr lang="en-US" altLang="en-US"/>
              <a:t>4615</a:t>
            </a:r>
            <a:r>
              <a:rPr lang="en-US" altLang="en-US" sz="3200"/>
              <a:t> =5861</a:t>
            </a:r>
            <a:r>
              <a:rPr lang="he-IL" altLang="en-US" sz="3200"/>
              <a:t>אנגסטרם </a:t>
            </a:r>
            <a:endParaRPr lang="en-US" altLang="en-US" sz="3200"/>
          </a:p>
        </p:txBody>
      </p:sp>
      <p:grpSp>
        <p:nvGrpSpPr>
          <p:cNvPr id="41023" name="Group 63">
            <a:extLst>
              <a:ext uri="{FF2B5EF4-FFF2-40B4-BE49-F238E27FC236}">
                <a16:creationId xmlns:a16="http://schemas.microsoft.com/office/drawing/2014/main" id="{4F6682B4-C1E7-E931-9300-B29DF4393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485900"/>
            <a:ext cx="6667500" cy="927100"/>
            <a:chOff x="768" y="936"/>
            <a:chExt cx="4200" cy="584"/>
          </a:xfrm>
        </p:grpSpPr>
        <p:grpSp>
          <p:nvGrpSpPr>
            <p:cNvPr id="41009" name="Group 49">
              <a:extLst>
                <a:ext uri="{FF2B5EF4-FFF2-40B4-BE49-F238E27FC236}">
                  <a16:creationId xmlns:a16="http://schemas.microsoft.com/office/drawing/2014/main" id="{75F68298-2284-5DB0-8F3B-B360DF1B27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232"/>
              <a:ext cx="4200" cy="288"/>
              <a:chOff x="768" y="1232"/>
              <a:chExt cx="4200" cy="288"/>
            </a:xfrm>
          </p:grpSpPr>
          <p:grpSp>
            <p:nvGrpSpPr>
              <p:cNvPr id="41008" name="Group 48">
                <a:extLst>
                  <a:ext uri="{FF2B5EF4-FFF2-40B4-BE49-F238E27FC236}">
                    <a16:creationId xmlns:a16="http://schemas.microsoft.com/office/drawing/2014/main" id="{7DD83098-643B-C52D-E9D2-F4B2F86C59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8" y="1232"/>
                <a:ext cx="3240" cy="288"/>
                <a:chOff x="768" y="1232"/>
                <a:chExt cx="3240" cy="288"/>
              </a:xfrm>
            </p:grpSpPr>
            <p:sp>
              <p:nvSpPr>
                <p:cNvPr id="40968" name="Text Box 21">
                  <a:extLst>
                    <a:ext uri="{FF2B5EF4-FFF2-40B4-BE49-F238E27FC236}">
                      <a16:creationId xmlns:a16="http://schemas.microsoft.com/office/drawing/2014/main" id="{FED33A44-CD14-C7CC-3FD0-DF2E1EC9A6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8" y="1232"/>
                  <a:ext cx="63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2400"/>
                    <a:t>-CH</a:t>
                  </a:r>
                </a:p>
              </p:txBody>
            </p:sp>
            <p:sp>
              <p:nvSpPr>
                <p:cNvPr id="40969" name="Text Box 22">
                  <a:extLst>
                    <a:ext uri="{FF2B5EF4-FFF2-40B4-BE49-F238E27FC236}">
                      <a16:creationId xmlns:a16="http://schemas.microsoft.com/office/drawing/2014/main" id="{354EFE65-8156-A1DF-DBE1-C8D45352DC8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40" y="1232"/>
                  <a:ext cx="63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2400"/>
                    <a:t>-CH</a:t>
                  </a:r>
                  <a:r>
                    <a:rPr lang="en-US" altLang="en-US" sz="2400" baseline="-25000"/>
                    <a:t>2</a:t>
                  </a:r>
                  <a:endParaRPr lang="en-US" altLang="en-US" sz="2400"/>
                </a:p>
              </p:txBody>
            </p:sp>
            <p:sp>
              <p:nvSpPr>
                <p:cNvPr id="40970" name="Text Box 23">
                  <a:extLst>
                    <a:ext uri="{FF2B5EF4-FFF2-40B4-BE49-F238E27FC236}">
                      <a16:creationId xmlns:a16="http://schemas.microsoft.com/office/drawing/2014/main" id="{750B9035-F2A6-344E-11D3-8D40ECDF77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12" y="1232"/>
                  <a:ext cx="63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2400"/>
                    <a:t> -CH</a:t>
                  </a:r>
                </a:p>
              </p:txBody>
            </p:sp>
            <p:sp>
              <p:nvSpPr>
                <p:cNvPr id="40971" name="Text Box 24">
                  <a:extLst>
                    <a:ext uri="{FF2B5EF4-FFF2-40B4-BE49-F238E27FC236}">
                      <a16:creationId xmlns:a16="http://schemas.microsoft.com/office/drawing/2014/main" id="{C69E08E9-E49B-F7A9-3EF5-B23B13FD789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84" y="1232"/>
                  <a:ext cx="63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2400"/>
                    <a:t>-CH</a:t>
                  </a:r>
                  <a:r>
                    <a:rPr lang="en-US" altLang="en-US" sz="2400" baseline="-25000"/>
                    <a:t>2</a:t>
                  </a:r>
                </a:p>
              </p:txBody>
            </p:sp>
            <p:sp>
              <p:nvSpPr>
                <p:cNvPr id="40972" name="Text Box 25">
                  <a:extLst>
                    <a:ext uri="{FF2B5EF4-FFF2-40B4-BE49-F238E27FC236}">
                      <a16:creationId xmlns:a16="http://schemas.microsoft.com/office/drawing/2014/main" id="{D62AC929-FB66-5803-A510-6B922478058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55" y="1232"/>
                  <a:ext cx="63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2400"/>
                    <a:t> -CH</a:t>
                  </a:r>
                </a:p>
              </p:txBody>
            </p:sp>
            <p:sp>
              <p:nvSpPr>
                <p:cNvPr id="40973" name="Text Box 26">
                  <a:extLst>
                    <a:ext uri="{FF2B5EF4-FFF2-40B4-BE49-F238E27FC236}">
                      <a16:creationId xmlns:a16="http://schemas.microsoft.com/office/drawing/2014/main" id="{4E8A76F3-AA3E-2622-011F-90EE3C70635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27" y="1232"/>
                  <a:ext cx="63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2400"/>
                    <a:t>-CH</a:t>
                  </a:r>
                  <a:r>
                    <a:rPr lang="en-US" altLang="en-US" sz="2400" baseline="-25000"/>
                    <a:t>2</a:t>
                  </a:r>
                </a:p>
              </p:txBody>
            </p:sp>
            <p:sp>
              <p:nvSpPr>
                <p:cNvPr id="40974" name="Text Box 27">
                  <a:extLst>
                    <a:ext uri="{FF2B5EF4-FFF2-40B4-BE49-F238E27FC236}">
                      <a16:creationId xmlns:a16="http://schemas.microsoft.com/office/drawing/2014/main" id="{45E6B939-26BC-DBB2-54CB-448F01D4DC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9" y="1232"/>
                  <a:ext cx="63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2400"/>
                    <a:t> -CH</a:t>
                  </a:r>
                </a:p>
              </p:txBody>
            </p:sp>
            <p:sp>
              <p:nvSpPr>
                <p:cNvPr id="40975" name="Text Box 28">
                  <a:extLst>
                    <a:ext uri="{FF2B5EF4-FFF2-40B4-BE49-F238E27FC236}">
                      <a16:creationId xmlns:a16="http://schemas.microsoft.com/office/drawing/2014/main" id="{B817C32C-4295-F819-45BF-419606BB296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71" y="1232"/>
                  <a:ext cx="63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1pPr>
                  <a:lvl2pPr marL="742950" indent="-28575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2pPr>
                  <a:lvl3pPr marL="11430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3pPr>
                  <a:lvl4pPr marL="16002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4pPr>
                  <a:lvl5pPr marL="2057400" indent="-228600"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Guttman Yad-Brush" panose="02010401010101010101" pitchFamily="2" charset="-79"/>
                    </a:defRPr>
                  </a:lvl9pPr>
                </a:lstStyle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2400"/>
                    <a:t> -CH</a:t>
                  </a:r>
                  <a:r>
                    <a:rPr lang="en-US" altLang="en-US" sz="2400" baseline="-25000"/>
                    <a:t>2</a:t>
                  </a:r>
                </a:p>
              </p:txBody>
            </p:sp>
          </p:grpSp>
          <p:sp>
            <p:nvSpPr>
              <p:cNvPr id="40977" name="Text Box 30">
                <a:extLst>
                  <a:ext uri="{FF2B5EF4-FFF2-40B4-BE49-F238E27FC236}">
                    <a16:creationId xmlns:a16="http://schemas.microsoft.com/office/drawing/2014/main" id="{BFBC2C21-EF3C-B516-2258-383B81C3AF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5" y="1232"/>
                <a:ext cx="85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sz="2400"/>
                  <a:t>  - CH</a:t>
                </a:r>
                <a:r>
                  <a:rPr lang="en-US" altLang="en-US" sz="2400" baseline="-25000"/>
                  <a:t>2 </a:t>
                </a:r>
                <a:r>
                  <a:rPr lang="en-US" altLang="en-US" sz="2400"/>
                  <a:t>-</a:t>
                </a:r>
              </a:p>
            </p:txBody>
          </p:sp>
        </p:grpSp>
        <p:grpSp>
          <p:nvGrpSpPr>
            <p:cNvPr id="41010" name="Group 50">
              <a:extLst>
                <a:ext uri="{FF2B5EF4-FFF2-40B4-BE49-F238E27FC236}">
                  <a16:creationId xmlns:a16="http://schemas.microsoft.com/office/drawing/2014/main" id="{9F624AD9-9A8E-903C-6378-C672EB9141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6" y="936"/>
              <a:ext cx="584" cy="349"/>
              <a:chOff x="912" y="744"/>
              <a:chExt cx="584" cy="349"/>
            </a:xfrm>
          </p:grpSpPr>
          <p:sp>
            <p:nvSpPr>
              <p:cNvPr id="3" name="Text Box 32">
                <a:extLst>
                  <a:ext uri="{FF2B5EF4-FFF2-40B4-BE49-F238E27FC236}">
                    <a16:creationId xmlns:a16="http://schemas.microsoft.com/office/drawing/2014/main" id="{813D36DE-B5B0-DFF1-DE5C-458FC75B8D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2" y="744"/>
                <a:ext cx="5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  <a:defRPr/>
                </a:pPr>
                <a:r>
                  <a:rPr lang="en-US" sz="24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C</a:t>
                </a:r>
                <a:r>
                  <a:rPr lang="en-US" sz="24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6</a:t>
                </a:r>
                <a:r>
                  <a:rPr lang="en-US" sz="24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H</a:t>
                </a:r>
                <a:r>
                  <a:rPr lang="en-US" sz="24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5</a:t>
                </a:r>
              </a:p>
            </p:txBody>
          </p:sp>
          <p:sp>
            <p:nvSpPr>
              <p:cNvPr id="40992" name="Line 33">
                <a:extLst>
                  <a:ext uri="{FF2B5EF4-FFF2-40B4-BE49-F238E27FC236}">
                    <a16:creationId xmlns:a16="http://schemas.microsoft.com/office/drawing/2014/main" id="{E2E348A0-8E80-275B-400B-4E0E313B17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6" y="1002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011" name="Group 51">
              <a:extLst>
                <a:ext uri="{FF2B5EF4-FFF2-40B4-BE49-F238E27FC236}">
                  <a16:creationId xmlns:a16="http://schemas.microsoft.com/office/drawing/2014/main" id="{141AD607-7BB9-EED7-8FA5-6D2E15CA99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0" y="936"/>
              <a:ext cx="584" cy="349"/>
              <a:chOff x="912" y="744"/>
              <a:chExt cx="584" cy="349"/>
            </a:xfrm>
          </p:grpSpPr>
          <p:sp>
            <p:nvSpPr>
              <p:cNvPr id="4" name="Text Box 32">
                <a:extLst>
                  <a:ext uri="{FF2B5EF4-FFF2-40B4-BE49-F238E27FC236}">
                    <a16:creationId xmlns:a16="http://schemas.microsoft.com/office/drawing/2014/main" id="{6CFF8C26-2907-8E67-BAE1-528EA71747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2" y="744"/>
                <a:ext cx="5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  <a:defRPr/>
                </a:pPr>
                <a:r>
                  <a:rPr lang="en-US" sz="24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C</a:t>
                </a:r>
                <a:r>
                  <a:rPr lang="en-US" sz="24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6</a:t>
                </a:r>
                <a:r>
                  <a:rPr lang="en-US" sz="24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H</a:t>
                </a:r>
                <a:r>
                  <a:rPr lang="en-US" sz="24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5</a:t>
                </a:r>
              </a:p>
            </p:txBody>
          </p:sp>
          <p:sp>
            <p:nvSpPr>
              <p:cNvPr id="41013" name="Line 33">
                <a:extLst>
                  <a:ext uri="{FF2B5EF4-FFF2-40B4-BE49-F238E27FC236}">
                    <a16:creationId xmlns:a16="http://schemas.microsoft.com/office/drawing/2014/main" id="{46BA0460-C6DF-8D60-AC08-37FA9B5640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6" y="1002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014" name="Group 54">
              <a:extLst>
                <a:ext uri="{FF2B5EF4-FFF2-40B4-BE49-F238E27FC236}">
                  <a16:creationId xmlns:a16="http://schemas.microsoft.com/office/drawing/2014/main" id="{73DE81F4-5A91-AAE7-B233-AB3DDDE553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4" y="936"/>
              <a:ext cx="584" cy="349"/>
              <a:chOff x="912" y="744"/>
              <a:chExt cx="584" cy="349"/>
            </a:xfrm>
          </p:grpSpPr>
          <p:sp>
            <p:nvSpPr>
              <p:cNvPr id="6" name="Text Box 32">
                <a:extLst>
                  <a:ext uri="{FF2B5EF4-FFF2-40B4-BE49-F238E27FC236}">
                    <a16:creationId xmlns:a16="http://schemas.microsoft.com/office/drawing/2014/main" id="{5A3C61F1-DE83-B166-A602-F1DB0D8E69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2" y="744"/>
                <a:ext cx="5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  <a:defRPr/>
                </a:pPr>
                <a:r>
                  <a:rPr lang="en-US" sz="24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C</a:t>
                </a:r>
                <a:r>
                  <a:rPr lang="en-US" sz="24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6</a:t>
                </a:r>
                <a:r>
                  <a:rPr lang="en-US" sz="24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H</a:t>
                </a:r>
                <a:r>
                  <a:rPr lang="en-US" sz="24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5</a:t>
                </a:r>
              </a:p>
            </p:txBody>
          </p:sp>
          <p:sp>
            <p:nvSpPr>
              <p:cNvPr id="41016" name="Line 33">
                <a:extLst>
                  <a:ext uri="{FF2B5EF4-FFF2-40B4-BE49-F238E27FC236}">
                    <a16:creationId xmlns:a16="http://schemas.microsoft.com/office/drawing/2014/main" id="{4A590667-F165-226C-6052-07BF8FB978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6" y="1002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017" name="Group 57">
              <a:extLst>
                <a:ext uri="{FF2B5EF4-FFF2-40B4-BE49-F238E27FC236}">
                  <a16:creationId xmlns:a16="http://schemas.microsoft.com/office/drawing/2014/main" id="{A0FAE77A-4716-99A4-4692-03BC6D59D2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936"/>
              <a:ext cx="584" cy="349"/>
              <a:chOff x="912" y="744"/>
              <a:chExt cx="584" cy="349"/>
            </a:xfrm>
          </p:grpSpPr>
          <p:sp>
            <p:nvSpPr>
              <p:cNvPr id="7" name="Text Box 32">
                <a:extLst>
                  <a:ext uri="{FF2B5EF4-FFF2-40B4-BE49-F238E27FC236}">
                    <a16:creationId xmlns:a16="http://schemas.microsoft.com/office/drawing/2014/main" id="{B8084452-6D0C-8129-A70D-1172E00A04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2" y="744"/>
                <a:ext cx="5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  <a:defRPr/>
                </a:pPr>
                <a:r>
                  <a:rPr lang="en-US" sz="24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C</a:t>
                </a:r>
                <a:r>
                  <a:rPr lang="en-US" sz="24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6</a:t>
                </a:r>
                <a:r>
                  <a:rPr lang="en-US" sz="24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H</a:t>
                </a:r>
                <a:r>
                  <a:rPr lang="en-US" sz="24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5</a:t>
                </a:r>
              </a:p>
            </p:txBody>
          </p:sp>
          <p:sp>
            <p:nvSpPr>
              <p:cNvPr id="41019" name="Line 33">
                <a:extLst>
                  <a:ext uri="{FF2B5EF4-FFF2-40B4-BE49-F238E27FC236}">
                    <a16:creationId xmlns:a16="http://schemas.microsoft.com/office/drawing/2014/main" id="{53AC1CCD-E2BF-AD1E-CD60-A7E578A585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6" y="1002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020" name="Group 60">
              <a:extLst>
                <a:ext uri="{FF2B5EF4-FFF2-40B4-BE49-F238E27FC236}">
                  <a16:creationId xmlns:a16="http://schemas.microsoft.com/office/drawing/2014/main" id="{12144ECC-C15E-9DC4-01CF-56F53EFE2D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936"/>
              <a:ext cx="584" cy="349"/>
              <a:chOff x="912" y="744"/>
              <a:chExt cx="584" cy="349"/>
            </a:xfrm>
          </p:grpSpPr>
          <p:sp>
            <p:nvSpPr>
              <p:cNvPr id="207904" name="Text Box 32">
                <a:extLst>
                  <a:ext uri="{FF2B5EF4-FFF2-40B4-BE49-F238E27FC236}">
                    <a16:creationId xmlns:a16="http://schemas.microsoft.com/office/drawing/2014/main" id="{D059066F-DD0F-4E11-62E4-20350D09A3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2" y="744"/>
                <a:ext cx="5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  <a:defRPr/>
                </a:pPr>
                <a:r>
                  <a:rPr lang="en-US" sz="24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C</a:t>
                </a:r>
                <a:r>
                  <a:rPr lang="en-US" sz="24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6</a:t>
                </a:r>
                <a:r>
                  <a:rPr lang="en-US" sz="24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H</a:t>
                </a:r>
                <a:r>
                  <a:rPr lang="en-US" sz="24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5</a:t>
                </a:r>
              </a:p>
            </p:txBody>
          </p:sp>
          <p:sp>
            <p:nvSpPr>
              <p:cNvPr id="41022" name="Line 33">
                <a:extLst>
                  <a:ext uri="{FF2B5EF4-FFF2-40B4-BE49-F238E27FC236}">
                    <a16:creationId xmlns:a16="http://schemas.microsoft.com/office/drawing/2014/main" id="{486EF065-0B52-513C-85AB-892949E5F5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6" y="1002"/>
                <a:ext cx="0" cy="91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 descr="מודל לפולימר">
            <a:extLst>
              <a:ext uri="{FF2B5EF4-FFF2-40B4-BE49-F238E27FC236}">
                <a16:creationId xmlns:a16="http://schemas.microsoft.com/office/drawing/2014/main" id="{B97458C4-FA10-0460-6201-1EAF7911BC31}"/>
              </a:ext>
            </a:extLst>
          </p:cNvPr>
          <p:cNvGrpSpPr>
            <a:grpSpLocks/>
          </p:cNvGrpSpPr>
          <p:nvPr/>
        </p:nvGrpSpPr>
        <p:grpSpPr bwMode="auto">
          <a:xfrm rot="-9149309">
            <a:off x="-457200" y="3276600"/>
            <a:ext cx="9220200" cy="2514600"/>
            <a:chOff x="0" y="1440"/>
            <a:chExt cx="5808" cy="1584"/>
          </a:xfrm>
        </p:grpSpPr>
        <p:sp>
          <p:nvSpPr>
            <p:cNvPr id="153603" name="Oval 3">
              <a:extLst>
                <a:ext uri="{FF2B5EF4-FFF2-40B4-BE49-F238E27FC236}">
                  <a16:creationId xmlns:a16="http://schemas.microsoft.com/office/drawing/2014/main" id="{2DD8D068-703C-8D21-CEAB-4EDBA7AB9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" y="211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3604" name="Oval 4">
              <a:extLst>
                <a:ext uri="{FF2B5EF4-FFF2-40B4-BE49-F238E27FC236}">
                  <a16:creationId xmlns:a16="http://schemas.microsoft.com/office/drawing/2014/main" id="{A3B5EF58-FB26-8654-6DA3-94F6C4678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92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3605" name="Oval 5">
              <a:extLst>
                <a:ext uri="{FF2B5EF4-FFF2-40B4-BE49-F238E27FC236}">
                  <a16:creationId xmlns:a16="http://schemas.microsoft.com/office/drawing/2014/main" id="{B48017B8-7ABD-C73F-6835-BB07D4FB2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" y="177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3606" name="Oval 6">
              <a:extLst>
                <a:ext uri="{FF2B5EF4-FFF2-40B4-BE49-F238E27FC236}">
                  <a16:creationId xmlns:a16="http://schemas.microsoft.com/office/drawing/2014/main" id="{4C7A4822-CD1F-E0AD-AA1A-C0843158C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63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3607" name="Oval 7">
              <a:extLst>
                <a:ext uri="{FF2B5EF4-FFF2-40B4-BE49-F238E27FC236}">
                  <a16:creationId xmlns:a16="http://schemas.microsoft.com/office/drawing/2014/main" id="{7D2FF16A-2D9F-A7A2-AE3E-4F9DEE223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" y="1585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3608" name="Oval 8">
              <a:extLst>
                <a:ext uri="{FF2B5EF4-FFF2-40B4-BE49-F238E27FC236}">
                  <a16:creationId xmlns:a16="http://schemas.microsoft.com/office/drawing/2014/main" id="{9FAE0989-AC56-FDE8-D943-2BCBFD3B4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163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3609" name="Oval 9">
              <a:extLst>
                <a:ext uri="{FF2B5EF4-FFF2-40B4-BE49-F238E27FC236}">
                  <a16:creationId xmlns:a16="http://schemas.microsoft.com/office/drawing/2014/main" id="{DF9BDC59-A4A7-4784-CBCC-A39363B76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192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3610" name="Oval 10">
              <a:extLst>
                <a:ext uri="{FF2B5EF4-FFF2-40B4-BE49-F238E27FC236}">
                  <a16:creationId xmlns:a16="http://schemas.microsoft.com/office/drawing/2014/main" id="{510E0C1E-ECA8-91FA-71F9-B62F77EE5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" y="206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3611" name="Oval 11">
              <a:extLst>
                <a:ext uri="{FF2B5EF4-FFF2-40B4-BE49-F238E27FC236}">
                  <a16:creationId xmlns:a16="http://schemas.microsoft.com/office/drawing/2014/main" id="{EB6F9401-C85B-B481-03A2-5387F869B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4" y="225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3612" name="Oval 12">
              <a:extLst>
                <a:ext uri="{FF2B5EF4-FFF2-40B4-BE49-F238E27FC236}">
                  <a16:creationId xmlns:a16="http://schemas.microsoft.com/office/drawing/2014/main" id="{12D49048-C1D6-8E5F-6800-EB49E7C44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448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3613" name="Oval 13">
              <a:extLst>
                <a:ext uri="{FF2B5EF4-FFF2-40B4-BE49-F238E27FC236}">
                  <a16:creationId xmlns:a16="http://schemas.microsoft.com/office/drawing/2014/main" id="{3455EC56-E684-91A2-43E9-CB6E6311F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64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3614" name="Oval 14">
              <a:extLst>
                <a:ext uri="{FF2B5EF4-FFF2-40B4-BE49-F238E27FC236}">
                  <a16:creationId xmlns:a16="http://schemas.microsoft.com/office/drawing/2014/main" id="{64EF2F72-CA04-2490-8074-57BB90E59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59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3615" name="Oval 15">
              <a:extLst>
                <a:ext uri="{FF2B5EF4-FFF2-40B4-BE49-F238E27FC236}">
                  <a16:creationId xmlns:a16="http://schemas.microsoft.com/office/drawing/2014/main" id="{BCC4A716-B9CE-F5CA-E26B-F1E125D2E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2" y="235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3616" name="Oval 16">
              <a:extLst>
                <a:ext uri="{FF2B5EF4-FFF2-40B4-BE49-F238E27FC236}">
                  <a16:creationId xmlns:a16="http://schemas.microsoft.com/office/drawing/2014/main" id="{B8E7614B-0709-6E94-44F5-DA9D77A2C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6" y="2113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3617" name="Oval 17">
              <a:extLst>
                <a:ext uri="{FF2B5EF4-FFF2-40B4-BE49-F238E27FC236}">
                  <a16:creationId xmlns:a16="http://schemas.microsoft.com/office/drawing/2014/main" id="{285670D7-6CFA-F67D-BE25-6BFCBD615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0" y="187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3618" name="Oval 18">
              <a:extLst>
                <a:ext uri="{FF2B5EF4-FFF2-40B4-BE49-F238E27FC236}">
                  <a16:creationId xmlns:a16="http://schemas.microsoft.com/office/drawing/2014/main" id="{E4A1035C-2260-FE00-F8C5-98257C06D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1" y="159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3619" name="Oval 19">
              <a:extLst>
                <a:ext uri="{FF2B5EF4-FFF2-40B4-BE49-F238E27FC236}">
                  <a16:creationId xmlns:a16="http://schemas.microsoft.com/office/drawing/2014/main" id="{492A9E66-6B46-80A2-7818-D442748C2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6" y="1633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3620" name="Oval 20">
              <a:extLst>
                <a:ext uri="{FF2B5EF4-FFF2-40B4-BE49-F238E27FC236}">
                  <a16:creationId xmlns:a16="http://schemas.microsoft.com/office/drawing/2014/main" id="{D65267E7-C170-FF28-A716-76E9D7E51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8" y="182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3621" name="Oval 21">
              <a:extLst>
                <a:ext uri="{FF2B5EF4-FFF2-40B4-BE49-F238E27FC236}">
                  <a16:creationId xmlns:a16="http://schemas.microsoft.com/office/drawing/2014/main" id="{9D0A1EE8-31A7-611B-0BFA-E19F96FB5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06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3622" name="Oval 22">
              <a:extLst>
                <a:ext uri="{FF2B5EF4-FFF2-40B4-BE49-F238E27FC236}">
                  <a16:creationId xmlns:a16="http://schemas.microsoft.com/office/drawing/2014/main" id="{539BCBE4-479C-73B0-D3C5-1C820D8E3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6" y="225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3623" name="Oval 23">
              <a:extLst>
                <a:ext uri="{FF2B5EF4-FFF2-40B4-BE49-F238E27FC236}">
                  <a16:creationId xmlns:a16="http://schemas.microsoft.com/office/drawing/2014/main" id="{7340326D-9BA9-1B6F-DFC7-E5D398D6E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4" y="2305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3624" name="Oval 24">
              <a:extLst>
                <a:ext uri="{FF2B5EF4-FFF2-40B4-BE49-F238E27FC236}">
                  <a16:creationId xmlns:a16="http://schemas.microsoft.com/office/drawing/2014/main" id="{73E08F4B-6173-9891-95B2-D89CF62EB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" y="2208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3625" name="Oval 25">
              <a:extLst>
                <a:ext uri="{FF2B5EF4-FFF2-40B4-BE49-F238E27FC236}">
                  <a16:creationId xmlns:a16="http://schemas.microsoft.com/office/drawing/2014/main" id="{46DB7D15-C268-2ABD-D380-D070E713B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206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3626" name="Oval 26">
              <a:extLst>
                <a:ext uri="{FF2B5EF4-FFF2-40B4-BE49-F238E27FC236}">
                  <a16:creationId xmlns:a16="http://schemas.microsoft.com/office/drawing/2014/main" id="{98BB594C-26A3-1B3F-FAA8-6A13F4C21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" y="1873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3627" name="Oval 27">
              <a:extLst>
                <a:ext uri="{FF2B5EF4-FFF2-40B4-BE49-F238E27FC236}">
                  <a16:creationId xmlns:a16="http://schemas.microsoft.com/office/drawing/2014/main" id="{D62960EA-2723-68F5-03FE-0AAA446C4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6" y="1728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3628" name="Oval 28">
              <a:extLst>
                <a:ext uri="{FF2B5EF4-FFF2-40B4-BE49-F238E27FC236}">
                  <a16:creationId xmlns:a16="http://schemas.microsoft.com/office/drawing/2014/main" id="{9C351655-4810-C754-15EE-A13AB4C23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" y="1585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3629" name="Oval 29">
              <a:extLst>
                <a:ext uri="{FF2B5EF4-FFF2-40B4-BE49-F238E27FC236}">
                  <a16:creationId xmlns:a16="http://schemas.microsoft.com/office/drawing/2014/main" id="{962E527E-8A70-BDA9-2416-9C9E39C28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44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3630" name="Oval 30">
              <a:extLst>
                <a:ext uri="{FF2B5EF4-FFF2-40B4-BE49-F238E27FC236}">
                  <a16:creationId xmlns:a16="http://schemas.microsoft.com/office/drawing/2014/main" id="{E9639BC5-4570-A10E-C2FB-1EB799286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44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3631" name="Oval 31">
              <a:extLst>
                <a:ext uri="{FF2B5EF4-FFF2-40B4-BE49-F238E27FC236}">
                  <a16:creationId xmlns:a16="http://schemas.microsoft.com/office/drawing/2014/main" id="{4477ABC1-B7A4-7EDE-ABC2-7EA284668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" y="153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3632" name="Oval 32">
              <a:extLst>
                <a:ext uri="{FF2B5EF4-FFF2-40B4-BE49-F238E27FC236}">
                  <a16:creationId xmlns:a16="http://schemas.microsoft.com/office/drawing/2014/main" id="{82F7B484-9BF7-506B-C859-67C9A2288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177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3633" name="Oval 33">
              <a:extLst>
                <a:ext uri="{FF2B5EF4-FFF2-40B4-BE49-F238E27FC236}">
                  <a16:creationId xmlns:a16="http://schemas.microsoft.com/office/drawing/2014/main" id="{6516F9C8-A0DB-E884-4F24-FEB549AA6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1" y="201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3634" name="Oval 34">
              <a:extLst>
                <a:ext uri="{FF2B5EF4-FFF2-40B4-BE49-F238E27FC236}">
                  <a16:creationId xmlns:a16="http://schemas.microsoft.com/office/drawing/2014/main" id="{C1275447-D240-9387-8AE0-FCD096A83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2" y="2208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3635" name="Oval 35">
              <a:extLst>
                <a:ext uri="{FF2B5EF4-FFF2-40B4-BE49-F238E27FC236}">
                  <a16:creationId xmlns:a16="http://schemas.microsoft.com/office/drawing/2014/main" id="{B09BBC6E-CE70-A8E1-6B30-AEABCF921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401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3636" name="Oval 36">
              <a:extLst>
                <a:ext uri="{FF2B5EF4-FFF2-40B4-BE49-F238E27FC236}">
                  <a16:creationId xmlns:a16="http://schemas.microsoft.com/office/drawing/2014/main" id="{67F5EB22-CCDC-C9FF-E904-69B72E279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0" y="2497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3637" name="Oval 37">
              <a:extLst>
                <a:ext uri="{FF2B5EF4-FFF2-40B4-BE49-F238E27FC236}">
                  <a16:creationId xmlns:a16="http://schemas.microsoft.com/office/drawing/2014/main" id="{24E2BA49-D3F2-013F-955F-2A125F701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259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3638" name="Oval 38">
              <a:extLst>
                <a:ext uri="{FF2B5EF4-FFF2-40B4-BE49-F238E27FC236}">
                  <a16:creationId xmlns:a16="http://schemas.microsoft.com/office/drawing/2014/main" id="{B8CF0BBE-7C2C-A287-4687-FB5D2C759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3" y="2593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3639" name="Oval 39">
              <a:extLst>
                <a:ext uri="{FF2B5EF4-FFF2-40B4-BE49-F238E27FC236}">
                  <a16:creationId xmlns:a16="http://schemas.microsoft.com/office/drawing/2014/main" id="{447D2C01-4D95-D270-2D4F-88FE07764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6" y="264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</p:grpSp>
      <p:sp>
        <p:nvSpPr>
          <p:cNvPr id="153640" name="Text Box 40">
            <a:extLst>
              <a:ext uri="{FF2B5EF4-FFF2-40B4-BE49-F238E27FC236}">
                <a16:creationId xmlns:a16="http://schemas.microsoft.com/office/drawing/2014/main" id="{22497F5B-C5E0-FEE2-DA98-08FEF2573EC3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0" y="304800"/>
            <a:ext cx="8839200" cy="106680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26" charset="0"/>
                <a:ea typeface="+mn-ea"/>
                <a:cs typeface="Guttman Yad-Brush" panose="02010401010101010101" pitchFamily="2" charset="-79"/>
              </a:rPr>
              <a:t>נניח שיש מספר שרשרות..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26" charset="0"/>
                <a:ea typeface="+mn-ea"/>
                <a:cs typeface="Guttman Yad-Brush" panose="02010401010101010101" pitchFamily="2" charset="-79"/>
              </a:rPr>
            </a:b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26" charset="0"/>
                <a:ea typeface="+mn-ea"/>
                <a:cs typeface="Guttman Yad-Brush" panose="02010401010101010101" pitchFamily="2" charset="-79"/>
              </a:rPr>
              <a:t>כיצד ניתן לחשב כמה חרוזים יש בכל אחת?</a:t>
            </a:r>
          </a:p>
        </p:txBody>
      </p:sp>
      <p:sp>
        <p:nvSpPr>
          <p:cNvPr id="4100" name="Text Box 118">
            <a:extLst>
              <a:ext uri="{FF2B5EF4-FFF2-40B4-BE49-F238E27FC236}">
                <a16:creationId xmlns:a16="http://schemas.microsoft.com/office/drawing/2014/main" id="{C5AE0A42-F38F-83FB-2BE2-C1FF8788C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209800"/>
            <a:ext cx="3810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l" rtl="0">
              <a:spcBef>
                <a:spcPct val="50000"/>
              </a:spcBef>
            </a:pPr>
            <a:endParaRPr lang="en-US" altLang="en-US" sz="2300">
              <a:solidFill>
                <a:schemeClr val="tx1"/>
              </a:solidFill>
            </a:endParaRPr>
          </a:p>
        </p:txBody>
      </p:sp>
      <p:sp>
        <p:nvSpPr>
          <p:cNvPr id="153719" name="Text Box 119">
            <a:extLst>
              <a:ext uri="{FF2B5EF4-FFF2-40B4-BE49-F238E27FC236}">
                <a16:creationId xmlns:a16="http://schemas.microsoft.com/office/drawing/2014/main" id="{0F3527C0-7658-AC51-0EDA-29D8852E1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488" y="1676400"/>
            <a:ext cx="6142037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>
              <a:buFontTx/>
              <a:buAutoNum type="arabicPeriod"/>
            </a:pPr>
            <a:r>
              <a:rPr lang="he-IL" altLang="en-US" sz="2300" dirty="0">
                <a:solidFill>
                  <a:schemeClr val="bg1"/>
                </a:solidFill>
              </a:rPr>
              <a:t>לשקול את השרשרת</a:t>
            </a:r>
          </a:p>
          <a:p>
            <a:pPr algn="r">
              <a:buFontTx/>
              <a:buAutoNum type="arabicPeriod"/>
            </a:pPr>
            <a:r>
              <a:rPr lang="he-IL" altLang="en-US" sz="2300" dirty="0">
                <a:solidFill>
                  <a:schemeClr val="bg1"/>
                </a:solidFill>
              </a:rPr>
              <a:t>לשקול חרוז אחד</a:t>
            </a:r>
          </a:p>
          <a:p>
            <a:pPr algn="r">
              <a:buFontTx/>
              <a:buAutoNum type="arabicPeriod"/>
            </a:pPr>
            <a:r>
              <a:rPr lang="he-IL" altLang="en-US" sz="2300" dirty="0">
                <a:solidFill>
                  <a:schemeClr val="bg1"/>
                </a:solidFill>
              </a:rPr>
              <a:t>לחלק את מסת השרשרת במסת החרוז</a:t>
            </a:r>
          </a:p>
          <a:p>
            <a:pPr algn="r">
              <a:buFontTx/>
              <a:buAutoNum type="arabicPeriod"/>
            </a:pPr>
            <a:endParaRPr lang="en-US" altLang="en-US" sz="2300" dirty="0">
              <a:solidFill>
                <a:schemeClr val="bg1"/>
              </a:solidFill>
            </a:endParaRPr>
          </a:p>
        </p:txBody>
      </p:sp>
      <p:sp>
        <p:nvSpPr>
          <p:cNvPr id="153720" name="Text Box 120">
            <a:extLst>
              <a:ext uri="{FF2B5EF4-FFF2-40B4-BE49-F238E27FC236}">
                <a16:creationId xmlns:a16="http://schemas.microsoft.com/office/drawing/2014/main" id="{9262BF37-C08E-9E9B-C488-7097FEC23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4648200"/>
            <a:ext cx="78359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>
              <a:buFontTx/>
              <a:buAutoNum type="arabicPeriod"/>
            </a:pPr>
            <a:r>
              <a:rPr lang="he-IL" altLang="en-US" sz="2300"/>
              <a:t>לחשב את המסה המולרית (הממוצעת) של הפולימר</a:t>
            </a:r>
          </a:p>
          <a:p>
            <a:pPr algn="r">
              <a:buFontTx/>
              <a:buAutoNum type="arabicPeriod"/>
            </a:pPr>
            <a:r>
              <a:rPr lang="he-IL" altLang="en-US" sz="2300"/>
              <a:t>לחשב את המסה המולרית של היחידה החוזרת</a:t>
            </a:r>
          </a:p>
          <a:p>
            <a:pPr algn="r">
              <a:buFontTx/>
              <a:buAutoNum type="arabicPeriod"/>
            </a:pPr>
            <a:r>
              <a:rPr lang="he-IL" altLang="en-US" sz="2300"/>
              <a:t>לחלק את (פולימר)</a:t>
            </a:r>
            <a:r>
              <a:rPr lang="en-US" altLang="en-US"/>
              <a:t>M</a:t>
            </a:r>
            <a:r>
              <a:rPr lang="en-US" altLang="en-US" sz="2300"/>
              <a:t>w</a:t>
            </a:r>
            <a:r>
              <a:rPr lang="he-IL" altLang="en-US" sz="2300"/>
              <a:t> ב- (יחידה חוזרת)</a:t>
            </a:r>
            <a:r>
              <a:rPr lang="en-US" altLang="en-US"/>
              <a:t>M</a:t>
            </a:r>
            <a:r>
              <a:rPr lang="en-US" altLang="en-US" sz="2300"/>
              <a:t>w</a:t>
            </a:r>
            <a:r>
              <a:rPr lang="he-IL" altLang="en-US" sz="2300"/>
              <a:t> </a:t>
            </a:r>
          </a:p>
          <a:p>
            <a:pPr algn="r">
              <a:buFontTx/>
              <a:buAutoNum type="arabicPeriod"/>
            </a:pPr>
            <a:endParaRPr lang="en-US" altLang="en-US" sz="2300"/>
          </a:p>
        </p:txBody>
      </p:sp>
      <p:sp>
        <p:nvSpPr>
          <p:cNvPr id="153721" name="Text Box 121">
            <a:extLst>
              <a:ext uri="{FF2B5EF4-FFF2-40B4-BE49-F238E27FC236}">
                <a16:creationId xmlns:a16="http://schemas.microsoft.com/office/drawing/2014/main" id="{528D95A3-5187-2971-8E4D-F55AC6F25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95600"/>
            <a:ext cx="8610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he-IL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26" charset="0"/>
              </a:rPr>
              <a:t>עבור פולימר..</a:t>
            </a:r>
            <a:b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26" charset="0"/>
              </a:rPr>
            </a:br>
            <a:r>
              <a:rPr lang="he-IL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26" charset="0"/>
              </a:rPr>
              <a:t>כיצד ניתן לחשב כמה יחידות חוזרות יש –את דרגת </a:t>
            </a:r>
            <a:r>
              <a:rPr lang="he-IL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26" charset="0"/>
              </a:rPr>
              <a:t>הפילמור</a:t>
            </a:r>
            <a:r>
              <a:rPr lang="he-IL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26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26" charset="0"/>
              </a:rPr>
              <a:t>(DP)</a:t>
            </a:r>
            <a:r>
              <a:rPr lang="he-IL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26" charset="0"/>
              </a:rPr>
              <a:t>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9" grpId="0" build="p" autoUpdateAnimBg="0"/>
      <p:bldP spid="153720" grpId="0" build="p" autoUpdateAnimBg="0"/>
      <p:bldP spid="153721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026">
            <a:extLst>
              <a:ext uri="{FF2B5EF4-FFF2-40B4-BE49-F238E27FC236}">
                <a16:creationId xmlns:a16="http://schemas.microsoft.com/office/drawing/2014/main" id="{237558DC-27E6-1AE2-21C7-7B49D51A7FFE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0" y="304800"/>
            <a:ext cx="9144000" cy="17399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ב. חשב את המרחק הממוצע בין קצות השרשרת על פי מודל מהלך השיכור.   </a:t>
            </a:r>
            <a:b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</a:b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קשר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C</a:t>
            </a: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-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C</a:t>
            </a: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 תורם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1.27A</a:t>
            </a:r>
            <a:endParaRPr kumimoji="0" lang="he-IL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Guttman Yad-Brush" panose="02010401010101010101" pitchFamily="2" charset="-79"/>
            </a:endParaRPr>
          </a:p>
        </p:txBody>
      </p:sp>
      <p:sp>
        <p:nvSpPr>
          <p:cNvPr id="208899" name="Text Box 1027">
            <a:extLst>
              <a:ext uri="{FF2B5EF4-FFF2-40B4-BE49-F238E27FC236}">
                <a16:creationId xmlns:a16="http://schemas.microsoft.com/office/drawing/2014/main" id="{E658A3E7-E2CF-E41A-84A0-F1DDAAF05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14600"/>
            <a:ext cx="198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/>
              <a:t>n= 4615</a:t>
            </a:r>
            <a:endParaRPr lang="he-IL" altLang="en-US"/>
          </a:p>
        </p:txBody>
      </p:sp>
      <p:sp>
        <p:nvSpPr>
          <p:cNvPr id="208900" name="Text Box 1028">
            <a:extLst>
              <a:ext uri="{FF2B5EF4-FFF2-40B4-BE49-F238E27FC236}">
                <a16:creationId xmlns:a16="http://schemas.microsoft.com/office/drawing/2014/main" id="{CE4B593F-EBD2-2EBA-FCA8-B8B17BC82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276600"/>
            <a:ext cx="198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/>
              <a:t>l= 1.27A</a:t>
            </a:r>
            <a:endParaRPr lang="he-IL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8901" name="Object 1029">
                <a:extLst>
                  <a:ext uri="{FF2B5EF4-FFF2-40B4-BE49-F238E27FC236}">
                    <a16:creationId xmlns:a16="http://schemas.microsoft.com/office/drawing/2014/main" id="{08950C7F-2172-6BC2-778A-B6253D377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 bwMode="auto">
              <a:xfrm>
                <a:off x="3733800" y="2895600"/>
                <a:ext cx="2459038" cy="7699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ba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8901" name="Object 1029">
                <a:extLst>
                  <a:ext uri="{FF2B5EF4-FFF2-40B4-BE49-F238E27FC236}">
                    <a16:creationId xmlns:a16="http://schemas.microsoft.com/office/drawing/2014/main" id="{08950C7F-2172-6BC2-778A-B6253D377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3800" y="2895600"/>
                <a:ext cx="2459038" cy="7699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8902" name="Text Box 1030">
            <a:extLst>
              <a:ext uri="{FF2B5EF4-FFF2-40B4-BE49-F238E27FC236}">
                <a16:creationId xmlns:a16="http://schemas.microsoft.com/office/drawing/2014/main" id="{BA6F0490-58EC-37D4-37FC-2BF8F6717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4691063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en-US" sz="3200" dirty="0"/>
              <a:t>r =1.27 </a:t>
            </a:r>
            <a:r>
              <a:rPr lang="en-US" altLang="en-US" sz="3200" dirty="0">
                <a:sym typeface="Symbol" panose="05050102010706020507" pitchFamily="18" charset="2"/>
              </a:rPr>
              <a:t></a:t>
            </a:r>
            <a:r>
              <a:rPr lang="en-US" altLang="en-US" sz="3200" dirty="0"/>
              <a:t>  </a:t>
            </a:r>
            <a:r>
              <a:rPr lang="en-US" altLang="en-US" dirty="0"/>
              <a:t>4615</a:t>
            </a:r>
            <a:r>
              <a:rPr lang="en-US" altLang="en-US" sz="3200" dirty="0"/>
              <a:t> </a:t>
            </a:r>
            <a:r>
              <a:rPr lang="en-US" altLang="en-US" sz="3200" baseline="30000" dirty="0"/>
              <a:t>1/2</a:t>
            </a:r>
            <a:r>
              <a:rPr lang="en-US" altLang="en-US" sz="3200" dirty="0"/>
              <a:t>=86.3</a:t>
            </a:r>
            <a:r>
              <a:rPr lang="he-IL" altLang="en-US" sz="3200" dirty="0" err="1"/>
              <a:t>אנגסטרם</a:t>
            </a:r>
            <a:r>
              <a:rPr lang="he-IL" altLang="en-US" sz="3200" dirty="0"/>
              <a:t> </a:t>
            </a:r>
            <a:endParaRPr lang="en-US" altLang="en-US" sz="3200" dirty="0"/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026">
            <a:extLst>
              <a:ext uri="{FF2B5EF4-FFF2-40B4-BE49-F238E27FC236}">
                <a16:creationId xmlns:a16="http://schemas.microsoft.com/office/drawing/2014/main" id="{0A30E7E3-0EC2-A5C6-65F8-2EB43471A82F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609600" y="304800"/>
            <a:ext cx="8153400" cy="119062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ג. נמצא כי המרחק בין קצות הפולימר 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300</a:t>
            </a:r>
            <a:r>
              <a:rPr kumimoji="0" lang="he-IL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 </a:t>
            </a:r>
            <a:r>
              <a:rPr kumimoji="0" lang="he-IL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אנגסטרם</a:t>
            </a: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 </a:t>
            </a:r>
          </a:p>
        </p:txBody>
      </p:sp>
      <p:sp>
        <p:nvSpPr>
          <p:cNvPr id="43011" name="Text Box 1027">
            <a:extLst>
              <a:ext uri="{FF2B5EF4-FFF2-40B4-BE49-F238E27FC236}">
                <a16:creationId xmlns:a16="http://schemas.microsoft.com/office/drawing/2014/main" id="{B232337F-338F-9863-6007-6B5789010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48768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l" rtl="0">
              <a:spcBef>
                <a:spcPct val="50000"/>
              </a:spcBef>
            </a:pPr>
            <a:endParaRPr lang="en-US" altLang="en-US" sz="3200"/>
          </a:p>
          <a:p>
            <a:pPr algn="l" rtl="0">
              <a:spcBef>
                <a:spcPct val="50000"/>
              </a:spcBef>
            </a:pPr>
            <a:r>
              <a:rPr lang="en-US" altLang="en-US" sz="3200"/>
              <a:t>r = 5861 </a:t>
            </a:r>
            <a:r>
              <a:rPr lang="he-IL" altLang="en-US" sz="3200"/>
              <a:t>אנגסטרם</a:t>
            </a:r>
            <a:r>
              <a:rPr lang="en-US" altLang="en-US" sz="3200"/>
              <a:t> </a:t>
            </a:r>
          </a:p>
          <a:p>
            <a:pPr algn="l" rtl="0">
              <a:spcBef>
                <a:spcPct val="50000"/>
              </a:spcBef>
            </a:pPr>
            <a:r>
              <a:rPr lang="he-IL" altLang="en-US" sz="3200"/>
              <a:t> </a:t>
            </a:r>
            <a:endParaRPr lang="en-US" altLang="en-US" sz="3200"/>
          </a:p>
          <a:p>
            <a:pPr algn="l" rtl="0">
              <a:spcBef>
                <a:spcPct val="50000"/>
              </a:spcBef>
            </a:pPr>
            <a:r>
              <a:rPr lang="en-US" altLang="en-US" sz="3200"/>
              <a:t>r =300</a:t>
            </a:r>
            <a:r>
              <a:rPr lang="he-IL" altLang="en-US" sz="3200"/>
              <a:t>אנגסטרם </a:t>
            </a:r>
            <a:endParaRPr lang="en-US" altLang="en-US" sz="3200"/>
          </a:p>
          <a:p>
            <a:pPr algn="l" rtl="0">
              <a:spcBef>
                <a:spcPct val="50000"/>
              </a:spcBef>
            </a:pPr>
            <a:r>
              <a:rPr lang="en-US" altLang="en-US" sz="3200"/>
              <a:t>r = 86.3</a:t>
            </a:r>
            <a:r>
              <a:rPr lang="he-IL" altLang="en-US" sz="3200"/>
              <a:t>אנגסטרם </a:t>
            </a:r>
            <a:endParaRPr lang="en-US" altLang="en-US" sz="3200"/>
          </a:p>
          <a:p>
            <a:pPr algn="l" rtl="0">
              <a:spcBef>
                <a:spcPct val="50000"/>
              </a:spcBef>
            </a:pPr>
            <a:endParaRPr lang="en-US" altLang="en-US" sz="3200"/>
          </a:p>
        </p:txBody>
      </p:sp>
      <p:sp>
        <p:nvSpPr>
          <p:cNvPr id="209924" name="AutoShape 1028">
            <a:extLst>
              <a:ext uri="{FF2B5EF4-FFF2-40B4-BE49-F238E27FC236}">
                <a16:creationId xmlns:a16="http://schemas.microsoft.com/office/drawing/2014/main" id="{F77F2265-40AE-7C08-680E-0AA60AD77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5924550" y="4724400"/>
            <a:ext cx="2762250" cy="1009650"/>
          </a:xfrm>
          <a:prstGeom prst="borderCallout1">
            <a:avLst>
              <a:gd name="adj1" fmla="val 50944"/>
              <a:gd name="adj2" fmla="val -2759"/>
              <a:gd name="adj3" fmla="val 50944"/>
              <a:gd name="adj4" fmla="val -71032"/>
            </a:avLst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r>
              <a:rPr lang="en-US" altLang="en-US"/>
              <a:t>r </a:t>
            </a:r>
            <a:r>
              <a:rPr lang="he-IL" altLang="en-US"/>
              <a:t> מהלך השיכור</a:t>
            </a:r>
            <a:endParaRPr lang="en-US" altLang="en-US"/>
          </a:p>
        </p:txBody>
      </p:sp>
      <p:sp>
        <p:nvSpPr>
          <p:cNvPr id="209925" name="AutoShape 1029">
            <a:extLst>
              <a:ext uri="{FF2B5EF4-FFF2-40B4-BE49-F238E27FC236}">
                <a16:creationId xmlns:a16="http://schemas.microsoft.com/office/drawing/2014/main" id="{3E8CE90B-43E6-3DDB-6F13-7EE16A03B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019800" y="2133600"/>
            <a:ext cx="2762250" cy="1143000"/>
          </a:xfrm>
          <a:prstGeom prst="borderCallout1">
            <a:avLst>
              <a:gd name="adj1" fmla="val 10000"/>
              <a:gd name="adj2" fmla="val -2759"/>
              <a:gd name="adj3" fmla="val 81667"/>
              <a:gd name="adj4" fmla="val -65519"/>
            </a:avLst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r>
              <a:rPr lang="en-US" altLang="en-US"/>
              <a:t>r </a:t>
            </a:r>
            <a:r>
              <a:rPr lang="he-IL" altLang="en-US"/>
              <a:t> שרשרת פרושה</a:t>
            </a:r>
            <a:endParaRPr lang="en-US" altLang="en-US"/>
          </a:p>
        </p:txBody>
      </p:sp>
      <p:sp>
        <p:nvSpPr>
          <p:cNvPr id="209926" name="Oval 1030">
            <a:extLst>
              <a:ext uri="{FF2B5EF4-FFF2-40B4-BE49-F238E27FC236}">
                <a16:creationId xmlns:a16="http://schemas.microsoft.com/office/drawing/2014/main" id="{42448D1F-F20A-2D5A-56A5-6B39BB0D8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038600"/>
            <a:ext cx="4419600" cy="838200"/>
          </a:xfrm>
          <a:prstGeom prst="ellipse">
            <a:avLst/>
          </a:prstGeom>
          <a:noFill/>
          <a:ln w="9525">
            <a:solidFill>
              <a:srgbClr val="99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F2B67A3E-8D88-4B0D-6516-99EDCEE7A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5834" y="304800"/>
            <a:ext cx="8458200" cy="5799908"/>
          </a:xfrm>
        </p:spPr>
        <p:txBody>
          <a:bodyPr/>
          <a:lstStyle/>
          <a:p>
            <a:r>
              <a:rPr lang="he-IL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המרחק הממוצע בין קצוות השרשרת הינו </a:t>
            </a:r>
            <a:br>
              <a:rPr lang="he-IL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</a:br>
            <a:r>
              <a:rPr lang="he-IL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גדול יותר מהמרחק המחושב על פי מהלך השיכור כי</a:t>
            </a:r>
            <a:r>
              <a:rPr lang="he-IL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e-IL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קיימים גורמים המפריעים לפיתול השרשרת</a:t>
            </a:r>
            <a:r>
              <a:rPr lang="he-IL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he-IL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e-IL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אך </a:t>
            </a:r>
            <a:br>
              <a:rPr lang="he-IL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</a:br>
            <a:r>
              <a:rPr lang="he-IL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קטן מהמרחק בשרשרת הפרושה כי רוב השרשראות אינן פרושות   </a:t>
            </a:r>
          </a:p>
        </p:txBody>
      </p:sp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11">
            <a:extLst>
              <a:ext uri="{FF2B5EF4-FFF2-40B4-BE49-F238E27FC236}">
                <a16:creationId xmlns:a16="http://schemas.microsoft.com/office/drawing/2014/main" id="{84FB69B2-DE77-1D52-79B2-54080D2ACC94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609600" y="304800"/>
            <a:ext cx="8153400" cy="119062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ג. למי מהפולימרים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r</a:t>
            </a: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 גדול יותר? הנח שדרגת </a:t>
            </a:r>
            <a:r>
              <a:rPr kumimoji="0" lang="he-IL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הפילמור</a:t>
            </a: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Guttman Yad-Brush" panose="02010401010101010101" pitchFamily="2" charset="-79"/>
              </a:rPr>
              <a:t> שווה </a:t>
            </a:r>
          </a:p>
        </p:txBody>
      </p:sp>
      <p:sp>
        <p:nvSpPr>
          <p:cNvPr id="211970" name="Text Box 2">
            <a:extLst>
              <a:ext uri="{FF2B5EF4-FFF2-40B4-BE49-F238E27FC236}">
                <a16:creationId xmlns:a16="http://schemas.microsoft.com/office/drawing/2014/main" id="{D356F4DB-5044-D349-0D15-C06777CE4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06900"/>
            <a:ext cx="2590800" cy="1809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he-IL" altLang="en-US" sz="2800" b="0">
                <a:solidFill>
                  <a:schemeClr val="tx2"/>
                </a:solidFill>
              </a:rPr>
              <a:t>מרחק ממוצע גדול יותר בין קצוות השרשרת</a:t>
            </a:r>
            <a:endParaRPr lang="en-US" altLang="en-US" sz="2800" b="0">
              <a:solidFill>
                <a:schemeClr val="tx2"/>
              </a:solidFill>
            </a:endParaRPr>
          </a:p>
        </p:txBody>
      </p:sp>
      <p:sp>
        <p:nvSpPr>
          <p:cNvPr id="45085" name="Text Box 4">
            <a:extLst>
              <a:ext uri="{FF2B5EF4-FFF2-40B4-BE49-F238E27FC236}">
                <a16:creationId xmlns:a16="http://schemas.microsoft.com/office/drawing/2014/main" id="{F8F27905-163E-1D90-17BD-ADA8208D5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2611" y="4086225"/>
            <a:ext cx="2362200" cy="2236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2800" b="0">
                <a:solidFill>
                  <a:schemeClr val="tx2"/>
                </a:solidFill>
              </a:rPr>
              <a:t>ככל שההפרעה לפיתול אקראי גדולה יותר</a:t>
            </a:r>
          </a:p>
        </p:txBody>
      </p:sp>
      <p:sp>
        <p:nvSpPr>
          <p:cNvPr id="45086" name="AutoShape 5">
            <a:extLst>
              <a:ext uri="{FF2B5EF4-FFF2-40B4-BE49-F238E27FC236}">
                <a16:creationId xmlns:a16="http://schemas.microsoft.com/office/drawing/2014/main" id="{A8B40A4A-C6AA-A0DD-5934-CB7B5A7D0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200" y="5428456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endParaRPr lang="en-US" altLang="en-US" sz="2800"/>
          </a:p>
        </p:txBody>
      </p:sp>
      <p:sp>
        <p:nvSpPr>
          <p:cNvPr id="45083" name="Text Box 7">
            <a:extLst>
              <a:ext uri="{FF2B5EF4-FFF2-40B4-BE49-F238E27FC236}">
                <a16:creationId xmlns:a16="http://schemas.microsoft.com/office/drawing/2014/main" id="{FC8D31FB-7FE1-F885-037D-0CEAC5D06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700" y="4851400"/>
            <a:ext cx="2133600" cy="1382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2800" b="0">
                <a:solidFill>
                  <a:schemeClr val="tx2"/>
                </a:solidFill>
              </a:rPr>
              <a:t>שרשרת פרושה יותר</a:t>
            </a:r>
          </a:p>
        </p:txBody>
      </p:sp>
      <p:sp>
        <p:nvSpPr>
          <p:cNvPr id="45084" name="AutoShape 8">
            <a:extLst>
              <a:ext uri="{FF2B5EF4-FFF2-40B4-BE49-F238E27FC236}">
                <a16:creationId xmlns:a16="http://schemas.microsoft.com/office/drawing/2014/main" id="{B5101688-EDE1-50CC-03B8-B030DC5CC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599" y="5428456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endParaRPr lang="en-US" altLang="en-US" sz="2800"/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92E784F6-03DA-78F8-9E9F-A38C278E1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086600" y="2362200"/>
            <a:ext cx="1524000" cy="1066800"/>
            <a:chOff x="7086600" y="2362200"/>
            <a:chExt cx="1524000" cy="1066800"/>
          </a:xfrm>
        </p:grpSpPr>
        <p:sp>
          <p:nvSpPr>
            <p:cNvPr id="45080" name="Text Box 38">
              <a:extLst>
                <a:ext uri="{FF2B5EF4-FFF2-40B4-BE49-F238E27FC236}">
                  <a16:creationId xmlns:a16="http://schemas.microsoft.com/office/drawing/2014/main" id="{5265F4B9-3F83-0698-491B-9B8054DD15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2971800"/>
              <a:ext cx="1524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400"/>
                <a:t>-CH-CH</a:t>
              </a:r>
              <a:r>
                <a:rPr lang="en-US" altLang="en-US" sz="2400" baseline="-25000"/>
                <a:t>2</a:t>
              </a:r>
              <a:r>
                <a:rPr lang="en-US" altLang="en-US" sz="2400"/>
                <a:t>-</a:t>
              </a:r>
            </a:p>
          </p:txBody>
        </p:sp>
        <p:sp>
          <p:nvSpPr>
            <p:cNvPr id="2" name="Text Box 39">
              <a:extLst>
                <a:ext uri="{FF2B5EF4-FFF2-40B4-BE49-F238E27FC236}">
                  <a16:creationId xmlns:a16="http://schemas.microsoft.com/office/drawing/2014/main" id="{40A5155C-308B-838A-B14C-D74AD7D4A2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2362200"/>
              <a:ext cx="927100" cy="458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rPr>
                <a:t>CH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rPr>
                <a:t>3</a:t>
              </a:r>
            </a:p>
          </p:txBody>
        </p:sp>
        <p:sp>
          <p:nvSpPr>
            <p:cNvPr id="45082" name="Line 40">
              <a:extLst>
                <a:ext uri="{FF2B5EF4-FFF2-40B4-BE49-F238E27FC236}">
                  <a16:creationId xmlns:a16="http://schemas.microsoft.com/office/drawing/2014/main" id="{14629D26-DBB6-0161-2A8B-46B8ED58DB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91400" y="2827338"/>
              <a:ext cx="0" cy="144463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FDDB8201-EB87-5AFF-4FA5-CE7AA772D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3400" y="2286000"/>
            <a:ext cx="1524000" cy="1066800"/>
            <a:chOff x="533400" y="2286000"/>
            <a:chExt cx="1524000" cy="1066800"/>
          </a:xfrm>
        </p:grpSpPr>
        <p:sp>
          <p:nvSpPr>
            <p:cNvPr id="45077" name="Text Box 47">
              <a:extLst>
                <a:ext uri="{FF2B5EF4-FFF2-40B4-BE49-F238E27FC236}">
                  <a16:creationId xmlns:a16="http://schemas.microsoft.com/office/drawing/2014/main" id="{BCD55B20-3BE5-1B36-A3E7-D6E003EB63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2895600"/>
              <a:ext cx="1524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2400" dirty="0"/>
                <a:t>-CH-CH</a:t>
              </a:r>
              <a:r>
                <a:rPr lang="en-US" altLang="en-US" sz="2400" baseline="-25000" dirty="0"/>
                <a:t>2</a:t>
              </a:r>
              <a:r>
                <a:rPr lang="en-US" altLang="en-US" sz="2400" dirty="0"/>
                <a:t>-</a:t>
              </a:r>
            </a:p>
          </p:txBody>
        </p:sp>
        <p:sp>
          <p:nvSpPr>
            <p:cNvPr id="212016" name="Text Box 48">
              <a:extLst>
                <a:ext uri="{FF2B5EF4-FFF2-40B4-BE49-F238E27FC236}">
                  <a16:creationId xmlns:a16="http://schemas.microsoft.com/office/drawing/2014/main" id="{E8FF3FC8-6EE4-417D-1B46-1FDC83CAB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2286000"/>
              <a:ext cx="927100" cy="458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rPr>
                <a:t>C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rPr>
                <a:t>6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rPr>
                <a:t>H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rPr>
                <a:t>5</a:t>
              </a:r>
            </a:p>
          </p:txBody>
        </p:sp>
        <p:sp>
          <p:nvSpPr>
            <p:cNvPr id="45079" name="Line 49">
              <a:extLst>
                <a:ext uri="{FF2B5EF4-FFF2-40B4-BE49-F238E27FC236}">
                  <a16:creationId xmlns:a16="http://schemas.microsoft.com/office/drawing/2014/main" id="{9073C332-AC2A-D592-3193-917F9A0111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200" y="2751138"/>
              <a:ext cx="0" cy="144463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2022" name="Text Box 54">
            <a:extLst>
              <a:ext uri="{FF2B5EF4-FFF2-40B4-BE49-F238E27FC236}">
                <a16:creationId xmlns:a16="http://schemas.microsoft.com/office/drawing/2014/main" id="{3EC2510F-1615-B8BF-D262-DCEE3741D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221" y="1935162"/>
            <a:ext cx="609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7200" dirty="0"/>
              <a:t>&gt;</a:t>
            </a:r>
          </a:p>
        </p:txBody>
      </p:sp>
      <p:grpSp>
        <p:nvGrpSpPr>
          <p:cNvPr id="45065" name="Group 55">
            <a:extLst>
              <a:ext uri="{FF2B5EF4-FFF2-40B4-BE49-F238E27FC236}">
                <a16:creationId xmlns:a16="http://schemas.microsoft.com/office/drawing/2014/main" id="{9026F3C3-BE24-52EC-F2E4-08FEC7586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404571" y="1847850"/>
            <a:ext cx="1619250" cy="1581150"/>
            <a:chOff x="1812" y="1212"/>
            <a:chExt cx="1020" cy="996"/>
          </a:xfrm>
        </p:grpSpPr>
        <p:grpSp>
          <p:nvGrpSpPr>
            <p:cNvPr id="45069" name="Group 50">
              <a:extLst>
                <a:ext uri="{FF2B5EF4-FFF2-40B4-BE49-F238E27FC236}">
                  <a16:creationId xmlns:a16="http://schemas.microsoft.com/office/drawing/2014/main" id="{D1CFC437-1DCD-B5C3-458A-123195889D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1728"/>
              <a:ext cx="960" cy="480"/>
              <a:chOff x="1872" y="1728"/>
              <a:chExt cx="960" cy="480"/>
            </a:xfrm>
          </p:grpSpPr>
          <p:sp>
            <p:nvSpPr>
              <p:cNvPr id="45073" name="Text Box 19">
                <a:extLst>
                  <a:ext uri="{FF2B5EF4-FFF2-40B4-BE49-F238E27FC236}">
                    <a16:creationId xmlns:a16="http://schemas.microsoft.com/office/drawing/2014/main" id="{8260661A-F22F-DF10-4272-43854F08F9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2" y="1920"/>
                <a:ext cx="9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sz="2400" dirty="0"/>
                  <a:t>-CH-CH</a:t>
                </a:r>
                <a:r>
                  <a:rPr lang="en-US" altLang="en-US" sz="2400" baseline="-25000" dirty="0"/>
                  <a:t>2</a:t>
                </a:r>
                <a:r>
                  <a:rPr lang="en-US" altLang="en-US" sz="2400" dirty="0"/>
                  <a:t>-</a:t>
                </a:r>
              </a:p>
            </p:txBody>
          </p:sp>
          <p:sp>
            <p:nvSpPr>
              <p:cNvPr id="45074" name="Line 34">
                <a:extLst>
                  <a:ext uri="{FF2B5EF4-FFF2-40B4-BE49-F238E27FC236}">
                    <a16:creationId xmlns:a16="http://schemas.microsoft.com/office/drawing/2014/main" id="{E2BEE5B5-FFB6-2ECF-77C6-CED7FAAABC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728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070" name="Group 45">
              <a:extLst>
                <a:ext uri="{FF2B5EF4-FFF2-40B4-BE49-F238E27FC236}">
                  <a16:creationId xmlns:a16="http://schemas.microsoft.com/office/drawing/2014/main" id="{1DCAFA5C-483E-962E-8139-6F45FAAB8413}"/>
                </a:ext>
              </a:extLst>
            </p:cNvPr>
            <p:cNvGrpSpPr>
              <a:grpSpLocks/>
            </p:cNvGrpSpPr>
            <p:nvPr/>
          </p:nvGrpSpPr>
          <p:grpSpPr bwMode="auto">
            <a:xfrm rot="-5535386">
              <a:off x="1777" y="1247"/>
              <a:ext cx="528" cy="457"/>
              <a:chOff x="2016" y="1248"/>
              <a:chExt cx="528" cy="457"/>
            </a:xfrm>
          </p:grpSpPr>
          <p:sp>
            <p:nvSpPr>
              <p:cNvPr id="45071" name="AutoShape 43">
                <a:extLst>
                  <a:ext uri="{FF2B5EF4-FFF2-40B4-BE49-F238E27FC236}">
                    <a16:creationId xmlns:a16="http://schemas.microsoft.com/office/drawing/2014/main" id="{2CA7904B-4810-8ADD-45EE-FEF5F0CBE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248"/>
                <a:ext cx="528" cy="457"/>
              </a:xfrm>
              <a:prstGeom prst="hexagon">
                <a:avLst>
                  <a:gd name="adj" fmla="val 28884"/>
                  <a:gd name="vf" fmla="val 115470"/>
                </a:avLst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072" name="Oval 44">
                <a:extLst>
                  <a:ext uri="{FF2B5EF4-FFF2-40B4-BE49-F238E27FC236}">
                    <a16:creationId xmlns:a16="http://schemas.microsoft.com/office/drawing/2014/main" id="{4FD545F1-7C03-45D6-2C1A-5E954A717E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6" y="1332"/>
                <a:ext cx="288" cy="28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2695454C-3401-0014-876A-3B9577199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90621" y="2239395"/>
            <a:ext cx="1524000" cy="1193800"/>
            <a:chOff x="4876800" y="2311400"/>
            <a:chExt cx="1524000" cy="1193800"/>
          </a:xfrm>
        </p:grpSpPr>
        <p:grpSp>
          <p:nvGrpSpPr>
            <p:cNvPr id="45066" name="Group 51">
              <a:extLst>
                <a:ext uri="{FF2B5EF4-FFF2-40B4-BE49-F238E27FC236}">
                  <a16:creationId xmlns:a16="http://schemas.microsoft.com/office/drawing/2014/main" id="{602EA042-0622-6A38-EDF5-30D8AA879B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6800" y="2743200"/>
              <a:ext cx="1524000" cy="762000"/>
              <a:chOff x="1872" y="1728"/>
              <a:chExt cx="960" cy="480"/>
            </a:xfrm>
          </p:grpSpPr>
          <p:sp>
            <p:nvSpPr>
              <p:cNvPr id="45067" name="Text Box 52">
                <a:extLst>
                  <a:ext uri="{FF2B5EF4-FFF2-40B4-BE49-F238E27FC236}">
                    <a16:creationId xmlns:a16="http://schemas.microsoft.com/office/drawing/2014/main" id="{9FE30D7A-F25C-7E6E-5489-5D9D849FA6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2" y="1920"/>
                <a:ext cx="9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en-US" sz="2400"/>
                  <a:t>-CH-CH</a:t>
                </a:r>
                <a:r>
                  <a:rPr lang="en-US" altLang="en-US" sz="2400" baseline="-25000"/>
                  <a:t>2</a:t>
                </a:r>
                <a:r>
                  <a:rPr lang="en-US" altLang="en-US" sz="2400"/>
                  <a:t>-</a:t>
                </a:r>
              </a:p>
            </p:txBody>
          </p:sp>
          <p:sp>
            <p:nvSpPr>
              <p:cNvPr id="45068" name="Line 53">
                <a:extLst>
                  <a:ext uri="{FF2B5EF4-FFF2-40B4-BE49-F238E27FC236}">
                    <a16:creationId xmlns:a16="http://schemas.microsoft.com/office/drawing/2014/main" id="{9CDA2BE7-AD6C-6B3D-0C0B-AF4625187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728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2007" name="Text Box 39">
              <a:extLst>
                <a:ext uri="{FF2B5EF4-FFF2-40B4-BE49-F238E27FC236}">
                  <a16:creationId xmlns:a16="http://schemas.microsoft.com/office/drawing/2014/main" id="{F269D377-D78D-7198-D3CE-1DFB8702A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3800" y="2311400"/>
              <a:ext cx="927100" cy="458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rPr>
                <a:t>CH</a:t>
              </a:r>
              <a:r>
                <a:rPr lang="en-US" sz="24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rPr>
                <a:t>3</a:t>
              </a:r>
            </a:p>
          </p:txBody>
        </p:sp>
      </p:grp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80" name="Rectangle 64">
            <a:extLst>
              <a:ext uri="{FF2B5EF4-FFF2-40B4-BE49-F238E27FC236}">
                <a16:creationId xmlns:a16="http://schemas.microsoft.com/office/drawing/2014/main" id="{E0CAFF01-0EA5-1343-D152-04845C1E568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26" charset="0"/>
                <a:ea typeface="+mn-ea"/>
                <a:cs typeface="Guttman Yad-Brush" panose="02010401010101010101" pitchFamily="2" charset="-79"/>
              </a:rPr>
              <a:t>חשב את דרגת </a:t>
            </a:r>
            <a:r>
              <a:rPr kumimoji="0" lang="he-I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26" charset="0"/>
                <a:ea typeface="+mn-ea"/>
                <a:cs typeface="Guttman Yad-Brush" panose="02010401010101010101" pitchFamily="2" charset="-79"/>
              </a:rPr>
              <a:t>הפילמור</a:t>
            </a: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26" charset="0"/>
                <a:ea typeface="+mn-ea"/>
                <a:cs typeface="Guttman Yad-Brush" panose="02010401010101010101" pitchFamily="2" charset="-79"/>
              </a:rPr>
              <a:t> של </a:t>
            </a:r>
            <a:r>
              <a:rPr kumimoji="0" lang="he-I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26" charset="0"/>
                <a:ea typeface="+mn-ea"/>
                <a:cs typeface="Guttman Yad-Brush" panose="02010401010101010101" pitchFamily="2" charset="-79"/>
              </a:rPr>
              <a:t>פרספקס</a:t>
            </a: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26" charset="0"/>
                <a:ea typeface="+mn-ea"/>
                <a:cs typeface="Guttman Yad-Brush" panose="02010401010101010101" pitchFamily="2" charset="-79"/>
              </a:rPr>
              <a:t> בעל מסה </a:t>
            </a:r>
            <a:r>
              <a:rPr kumimoji="0" lang="he-I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26" charset="0"/>
                <a:ea typeface="+mn-ea"/>
                <a:cs typeface="Guttman Yad-Brush" panose="02010401010101010101" pitchFamily="2" charset="-79"/>
              </a:rPr>
              <a:t>מולרית</a:t>
            </a: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26" charset="0"/>
                <a:ea typeface="+mn-ea"/>
                <a:cs typeface="Guttman Yad-Brush" panose="02010401010101010101" pitchFamily="2" charset="-79"/>
              </a:rPr>
              <a:t> ממוצעת של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26" charset="0"/>
                <a:ea typeface="+mn-ea"/>
                <a:cs typeface="Guttman Yad-Brush" panose="02010401010101010101" pitchFamily="2" charset="-79"/>
              </a:rPr>
              <a:t>8×10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26" charset="0"/>
                <a:ea typeface="+mn-ea"/>
                <a:cs typeface="Guttman Yad-Brush" panose="02010401010101010101" pitchFamily="2" charset="-79"/>
              </a:rPr>
              <a:t>5</a:t>
            </a: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26" charset="0"/>
                <a:ea typeface="+mn-ea"/>
                <a:cs typeface="Guttman Yad-Brush" panose="02010401010101010101" pitchFamily="2" charset="-79"/>
              </a:rPr>
              <a:t> גרם\מול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26" charset="0"/>
              <a:ea typeface="+mn-ea"/>
              <a:cs typeface="Guttman Yad-Brush" panose="02010401010101010101" pitchFamily="2" charset="-79"/>
            </a:endParaRPr>
          </a:p>
        </p:txBody>
      </p:sp>
      <p:sp>
        <p:nvSpPr>
          <p:cNvPr id="5122" name="Rectangle 28">
            <a:extLst>
              <a:ext uri="{FF2B5EF4-FFF2-40B4-BE49-F238E27FC236}">
                <a16:creationId xmlns:a16="http://schemas.microsoft.com/office/drawing/2014/main" id="{C6D04CF5-E777-2ED7-C41B-77BA68B72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447800"/>
            <a:ext cx="5503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l" rtl="0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[-CH</a:t>
            </a:r>
            <a:r>
              <a:rPr lang="en-US" alt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C(CH</a:t>
            </a:r>
            <a:r>
              <a:rPr lang="en-US" alt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)COOCH</a:t>
            </a:r>
            <a:r>
              <a:rPr lang="en-US" alt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altLang="en-US" sz="28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e-IL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פרספקס</a:t>
            </a:r>
            <a:r>
              <a:rPr lang="he-IL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altLang="en-US" sz="2800" b="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B66781A4-C512-187C-BE70-24D7F907D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976938" y="2254250"/>
            <a:ext cx="2862263" cy="1738313"/>
            <a:chOff x="5976938" y="2254250"/>
            <a:chExt cx="2862263" cy="1738313"/>
          </a:xfrm>
        </p:grpSpPr>
        <p:sp>
          <p:nvSpPr>
            <p:cNvPr id="5152" name="Rectangle 38">
              <a:extLst>
                <a:ext uri="{FF2B5EF4-FFF2-40B4-BE49-F238E27FC236}">
                  <a16:creationId xmlns:a16="http://schemas.microsoft.com/office/drawing/2014/main" id="{C6A666F3-A233-2725-90A9-4713E4B88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6138" y="2254250"/>
              <a:ext cx="1643063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/>
              <a:r>
                <a:rPr lang="en-US" altLang="en-US" sz="2800">
                  <a:latin typeface="Arial" panose="020B0604020202020204" pitchFamily="34" charset="0"/>
                  <a:cs typeface="Arial" panose="020B0604020202020204" pitchFamily="34" charset="0"/>
                </a:rPr>
                <a:t>COOCH</a:t>
              </a:r>
              <a:r>
                <a:rPr lang="en-US" altLang="en-US" sz="2800" baseline="-250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5153" name="Rectangle 39">
              <a:extLst>
                <a:ext uri="{FF2B5EF4-FFF2-40B4-BE49-F238E27FC236}">
                  <a16:creationId xmlns:a16="http://schemas.microsoft.com/office/drawing/2014/main" id="{CE28B463-3118-0548-0673-DD0C7A8E2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6938" y="2863850"/>
              <a:ext cx="21336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/>
              <a:r>
                <a:rPr lang="he-IL" altLang="en-US" sz="28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>
                  <a:latin typeface="Arial" panose="020B0604020202020204" pitchFamily="34" charset="0"/>
                  <a:cs typeface="Arial" panose="020B0604020202020204" pitchFamily="34" charset="0"/>
                </a:rPr>
                <a:t> CH</a:t>
              </a:r>
              <a:r>
                <a:rPr lang="en-US" altLang="en-US" sz="2800" baseline="-25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he-IL" altLang="en-US" sz="2800" baseline="-250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>
                  <a:latin typeface="Arial" panose="020B0604020202020204" pitchFamily="34" charset="0"/>
                  <a:cs typeface="Arial" panose="020B0604020202020204" pitchFamily="34" charset="0"/>
                </a:rPr>
                <a:t>= C</a:t>
              </a:r>
              <a:endParaRPr lang="en-US" altLang="en-US" sz="2800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4" name="Rectangle 40">
              <a:extLst>
                <a:ext uri="{FF2B5EF4-FFF2-40B4-BE49-F238E27FC236}">
                  <a16:creationId xmlns:a16="http://schemas.microsoft.com/office/drawing/2014/main" id="{46ED3D77-BF96-9DE9-5F9C-E0C3FA121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6138" y="3473450"/>
              <a:ext cx="900113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/>
              <a:r>
                <a:rPr lang="en-US" altLang="en-US" sz="2800">
                  <a:latin typeface="Arial" panose="020B0604020202020204" pitchFamily="34" charset="0"/>
                  <a:cs typeface="Arial" panose="020B0604020202020204" pitchFamily="34" charset="0"/>
                </a:rPr>
                <a:t>CH</a:t>
              </a:r>
              <a:r>
                <a:rPr lang="en-US" altLang="en-US" sz="2800" baseline="-250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he-IL" altLang="en-US" sz="2800" baseline="-250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en-US" sz="2800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5" name="Line 41">
              <a:extLst>
                <a:ext uri="{FF2B5EF4-FFF2-40B4-BE49-F238E27FC236}">
                  <a16:creationId xmlns:a16="http://schemas.microsoft.com/office/drawing/2014/main" id="{C7309D43-1C78-EE9C-96B2-D2ACAE1B46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4738" y="2711450"/>
              <a:ext cx="0" cy="2286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Line 42">
              <a:extLst>
                <a:ext uri="{FF2B5EF4-FFF2-40B4-BE49-F238E27FC236}">
                  <a16:creationId xmlns:a16="http://schemas.microsoft.com/office/drawing/2014/main" id="{AE38A224-9998-2019-39AA-960F583A03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4738" y="3321050"/>
              <a:ext cx="0" cy="2286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45" name="Group 35">
            <a:extLst>
              <a:ext uri="{FF2B5EF4-FFF2-40B4-BE49-F238E27FC236}">
                <a16:creationId xmlns:a16="http://schemas.microsoft.com/office/drawing/2014/main" id="{5C04F5FC-A07B-8EB6-15D8-6E368CA32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254250"/>
            <a:ext cx="2862263" cy="1738313"/>
            <a:chOff x="912" y="2064"/>
            <a:chExt cx="1803" cy="1095"/>
          </a:xfrm>
        </p:grpSpPr>
        <p:sp>
          <p:nvSpPr>
            <p:cNvPr id="5147" name="Rectangle 29">
              <a:extLst>
                <a:ext uri="{FF2B5EF4-FFF2-40B4-BE49-F238E27FC236}">
                  <a16:creationId xmlns:a16="http://schemas.microsoft.com/office/drawing/2014/main" id="{8A2425DD-CDBE-3337-0242-1A7FFD8AF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064"/>
              <a:ext cx="103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/>
              <a:r>
                <a:rPr lang="en-US" altLang="en-US" sz="2800">
                  <a:latin typeface="Arial" panose="020B0604020202020204" pitchFamily="34" charset="0"/>
                  <a:cs typeface="Arial" panose="020B0604020202020204" pitchFamily="34" charset="0"/>
                </a:rPr>
                <a:t>COOCH</a:t>
              </a:r>
              <a:r>
                <a:rPr lang="en-US" altLang="en-US" sz="2800" baseline="-250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5148" name="Rectangle 30">
              <a:extLst>
                <a:ext uri="{FF2B5EF4-FFF2-40B4-BE49-F238E27FC236}">
                  <a16:creationId xmlns:a16="http://schemas.microsoft.com/office/drawing/2014/main" id="{B352EBC7-BF94-C6C0-CA02-E8AD036BD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448"/>
              <a:ext cx="13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/>
              <a:r>
                <a:rPr lang="he-IL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-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CH</a:t>
              </a:r>
              <a:r>
                <a:rPr lang="en-US" altLang="en-US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he-IL" altLang="en-US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e-IL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C </a:t>
              </a:r>
              <a:r>
                <a:rPr lang="he-IL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-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en-US" sz="28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49" name="Rectangle 31">
              <a:extLst>
                <a:ext uri="{FF2B5EF4-FFF2-40B4-BE49-F238E27FC236}">
                  <a16:creationId xmlns:a16="http://schemas.microsoft.com/office/drawing/2014/main" id="{6FD102A3-9E83-5FFB-11BE-7C36C2763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832"/>
              <a:ext cx="56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/>
              <a:r>
                <a:rPr lang="en-US" altLang="en-US" sz="2800">
                  <a:latin typeface="Arial" panose="020B0604020202020204" pitchFamily="34" charset="0"/>
                  <a:cs typeface="Arial" panose="020B0604020202020204" pitchFamily="34" charset="0"/>
                </a:rPr>
                <a:t>CH</a:t>
              </a:r>
              <a:r>
                <a:rPr lang="en-US" altLang="en-US" sz="2800" baseline="-250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he-IL" altLang="en-US" sz="2800" baseline="-250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en-US" sz="2800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0" name="Line 33">
              <a:extLst>
                <a:ext uri="{FF2B5EF4-FFF2-40B4-BE49-F238E27FC236}">
                  <a16:creationId xmlns:a16="http://schemas.microsoft.com/office/drawing/2014/main" id="{CB8F6A24-91F8-DB6A-3C74-69E4ACEA0C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2352"/>
              <a:ext cx="0" cy="144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Line 34">
              <a:extLst>
                <a:ext uri="{FF2B5EF4-FFF2-40B4-BE49-F238E27FC236}">
                  <a16:creationId xmlns:a16="http://schemas.microsoft.com/office/drawing/2014/main" id="{0371C4C9-6EC2-3B0A-6A7C-53CE0DF6C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2736"/>
              <a:ext cx="0" cy="144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6" name="Text Box 43">
            <a:extLst>
              <a:ext uri="{FF2B5EF4-FFF2-40B4-BE49-F238E27FC236}">
                <a16:creationId xmlns:a16="http://schemas.microsoft.com/office/drawing/2014/main" id="{9ECB3E9C-1E05-DBB6-7CE6-E3680C9D7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687888"/>
            <a:ext cx="28194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he-IL" altLang="en-US" sz="2300"/>
              <a:t>היחידה החוזרת</a:t>
            </a:r>
            <a:endParaRPr lang="en-US" altLang="en-US" sz="2300"/>
          </a:p>
        </p:txBody>
      </p:sp>
      <p:sp>
        <p:nvSpPr>
          <p:cNvPr id="5143" name="Line 36">
            <a:extLst>
              <a:ext uri="{FF2B5EF4-FFF2-40B4-BE49-F238E27FC236}">
                <a16:creationId xmlns:a16="http://schemas.microsoft.com/office/drawing/2014/main" id="{72DA4A89-45B0-4AF4-9F80-1F3DB3A35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3168650"/>
            <a:ext cx="14478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4" name="Text Box 44">
            <a:extLst>
              <a:ext uri="{FF2B5EF4-FFF2-40B4-BE49-F238E27FC236}">
                <a16:creationId xmlns:a16="http://schemas.microsoft.com/office/drawing/2014/main" id="{95E8AEF0-5EC2-8295-E9F1-EAA66459B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629150"/>
            <a:ext cx="28194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he-IL" altLang="en-US" sz="2300"/>
              <a:t>נוסחת המונומר</a:t>
            </a:r>
            <a:endParaRPr lang="en-US" altLang="en-US" sz="2300"/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1C9FD0AD-D793-31A7-F709-08D4431E1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3400" y="5302250"/>
            <a:ext cx="7889875" cy="1098550"/>
            <a:chOff x="533400" y="5302250"/>
            <a:chExt cx="7889875" cy="1098550"/>
          </a:xfrm>
        </p:grpSpPr>
        <p:sp>
          <p:nvSpPr>
            <p:cNvPr id="5135" name="Rectangle 49">
              <a:extLst>
                <a:ext uri="{FF2B5EF4-FFF2-40B4-BE49-F238E27FC236}">
                  <a16:creationId xmlns:a16="http://schemas.microsoft.com/office/drawing/2014/main" id="{CCE059EA-8AC1-CAFC-0CAD-AB718468F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925" y="5759450"/>
              <a:ext cx="2909888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he-IL" altLang="en-US" sz="2300"/>
                <a:t>(יחידה חוזרת)</a:t>
              </a:r>
              <a:r>
                <a:rPr lang="en-US" altLang="en-US"/>
                <a:t>M</a:t>
              </a:r>
              <a:r>
                <a:rPr lang="en-US" altLang="en-US" sz="2300"/>
                <a:t>w</a:t>
              </a:r>
            </a:p>
          </p:txBody>
        </p:sp>
        <p:grpSp>
          <p:nvGrpSpPr>
            <p:cNvPr id="5136" name="Group 50">
              <a:extLst>
                <a:ext uri="{FF2B5EF4-FFF2-40B4-BE49-F238E27FC236}">
                  <a16:creationId xmlns:a16="http://schemas.microsoft.com/office/drawing/2014/main" id="{84F5BD84-140D-F25E-4BE3-25E443841F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5530850"/>
              <a:ext cx="793750" cy="641350"/>
              <a:chOff x="2630" y="1958"/>
              <a:chExt cx="500" cy="404"/>
            </a:xfrm>
          </p:grpSpPr>
          <p:sp>
            <p:nvSpPr>
              <p:cNvPr id="162867" name="Rectangle 51">
                <a:extLst>
                  <a:ext uri="{FF2B5EF4-FFF2-40B4-BE49-F238E27FC236}">
                    <a16:creationId xmlns:a16="http://schemas.microsoft.com/office/drawing/2014/main" id="{9B45BD98-860E-88B8-6880-A58DF7C64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0" y="1958"/>
                <a:ext cx="50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>
                  <a:defRPr/>
                </a:pPr>
                <a:r>
                  <a: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DP</a:t>
                </a:r>
              </a:p>
            </p:txBody>
          </p:sp>
          <p:sp>
            <p:nvSpPr>
              <p:cNvPr id="5142" name="Line 52">
                <a:extLst>
                  <a:ext uri="{FF2B5EF4-FFF2-40B4-BE49-F238E27FC236}">
                    <a16:creationId xmlns:a16="http://schemas.microsoft.com/office/drawing/2014/main" id="{510B9F74-204D-5F6C-2C31-D280432F85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968"/>
                <a:ext cx="240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37" name="Group 53">
              <a:extLst>
                <a:ext uri="{FF2B5EF4-FFF2-40B4-BE49-F238E27FC236}">
                  <a16:creationId xmlns:a16="http://schemas.microsoft.com/office/drawing/2014/main" id="{DF064B71-1EB4-689A-3AB6-F2051A3FF8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7075" y="5302250"/>
              <a:ext cx="2305050" cy="641350"/>
              <a:chOff x="3552" y="1900"/>
              <a:chExt cx="1452" cy="404"/>
            </a:xfrm>
          </p:grpSpPr>
          <p:sp>
            <p:nvSpPr>
              <p:cNvPr id="5139" name="Rectangle 54">
                <a:extLst>
                  <a:ext uri="{FF2B5EF4-FFF2-40B4-BE49-F238E27FC236}">
                    <a16:creationId xmlns:a16="http://schemas.microsoft.com/office/drawing/2014/main" id="{75D363F7-6A94-8CC4-2F0A-01D53E1F76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900"/>
                <a:ext cx="145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he-IL" altLang="en-US" sz="2300" u="sng"/>
                  <a:t> (פולימר)</a:t>
                </a:r>
                <a:r>
                  <a:rPr lang="en-US" altLang="en-US" u="sng"/>
                  <a:t>M</a:t>
                </a:r>
                <a:r>
                  <a:rPr lang="en-US" altLang="en-US" sz="2300" u="sng"/>
                  <a:t>w</a:t>
                </a:r>
              </a:p>
            </p:txBody>
          </p:sp>
          <p:sp>
            <p:nvSpPr>
              <p:cNvPr id="5140" name="Line 55">
                <a:extLst>
                  <a:ext uri="{FF2B5EF4-FFF2-40B4-BE49-F238E27FC236}">
                    <a16:creationId xmlns:a16="http://schemas.microsoft.com/office/drawing/2014/main" id="{ACDE0500-2E3B-9373-B5D7-FCAEBDCCF6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8" y="1920"/>
                <a:ext cx="240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2872" name="Rectangle 56">
              <a:extLst>
                <a:ext uri="{FF2B5EF4-FFF2-40B4-BE49-F238E27FC236}">
                  <a16:creationId xmlns:a16="http://schemas.microsoft.com/office/drawing/2014/main" id="{EC8FFBCC-D369-13A3-F5D4-6793CB9CB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1275" y="5562600"/>
              <a:ext cx="463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>
                <a:defRPr/>
              </a:pPr>
              <a:r>
                <a:rPr lang="he-IL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rPr>
                <a:t>=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26" charset="0"/>
              </a:endParaRPr>
            </a:p>
          </p:txBody>
        </p:sp>
        <p:sp>
          <p:nvSpPr>
            <p:cNvPr id="5129" name="Rectangle 58">
              <a:extLst>
                <a:ext uri="{FF2B5EF4-FFF2-40B4-BE49-F238E27FC236}">
                  <a16:creationId xmlns:a16="http://schemas.microsoft.com/office/drawing/2014/main" id="{8345448E-1644-E149-AC44-947FBDB64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0125" y="5494338"/>
              <a:ext cx="184150" cy="44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endParaRPr lang="en-US" altLang="en-US" sz="2300" u="sng"/>
            </a:p>
          </p:txBody>
        </p:sp>
        <p:sp>
          <p:nvSpPr>
            <p:cNvPr id="5130" name="Rectangle 59">
              <a:extLst>
                <a:ext uri="{FF2B5EF4-FFF2-40B4-BE49-F238E27FC236}">
                  <a16:creationId xmlns:a16="http://schemas.microsoft.com/office/drawing/2014/main" id="{50073BF2-FFFE-0BEB-30CF-78215EEA9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8775" y="5864226"/>
              <a:ext cx="1579563" cy="44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l" rtl="0"/>
              <a:r>
                <a:rPr lang="en-US" altLang="en-US" sz="2300"/>
                <a:t>100gr/mole</a:t>
              </a:r>
            </a:p>
          </p:txBody>
        </p:sp>
        <p:sp>
          <p:nvSpPr>
            <p:cNvPr id="162876" name="Rectangle 60">
              <a:extLst>
                <a:ext uri="{FF2B5EF4-FFF2-40B4-BE49-F238E27FC236}">
                  <a16:creationId xmlns:a16="http://schemas.microsoft.com/office/drawing/2014/main" id="{AFA209E5-0516-8DAD-9F2D-C2712CDC4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5575301"/>
              <a:ext cx="463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>
                <a:defRPr/>
              </a:pPr>
              <a:r>
                <a:rPr lang="he-IL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rPr>
                <a:t>=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26" charset="0"/>
              </a:endParaRPr>
            </a:p>
          </p:txBody>
        </p:sp>
        <p:sp>
          <p:nvSpPr>
            <p:cNvPr id="9228" name="Rectangle 61">
              <a:extLst>
                <a:ext uri="{FF2B5EF4-FFF2-40B4-BE49-F238E27FC236}">
                  <a16:creationId xmlns:a16="http://schemas.microsoft.com/office/drawing/2014/main" id="{B6F8ACBE-282B-F129-0E99-B7A57F3DE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4325" y="5468938"/>
              <a:ext cx="18907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rtl="0">
                <a:defRPr/>
              </a:pPr>
              <a:r>
                <a:rPr lang="en-US" sz="2300" u="sng" dirty="0"/>
                <a:t>8</a:t>
              </a:r>
              <a:r>
                <a:rPr lang="en-US" sz="2400" u="sng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rPr>
                <a:t>×</a:t>
              </a:r>
              <a:r>
                <a:rPr lang="en-US" sz="2300" u="sng" dirty="0"/>
                <a:t>10</a:t>
              </a:r>
              <a:r>
                <a:rPr lang="en-US" sz="2300" u="sng" baseline="30000" dirty="0"/>
                <a:t>5 </a:t>
              </a:r>
              <a:r>
                <a:rPr lang="en-US" sz="2300" u="sng" dirty="0"/>
                <a:t>gr/mole</a:t>
              </a:r>
            </a:p>
          </p:txBody>
        </p:sp>
        <p:sp>
          <p:nvSpPr>
            <p:cNvPr id="162878" name="Rectangle 62">
              <a:extLst>
                <a:ext uri="{FF2B5EF4-FFF2-40B4-BE49-F238E27FC236}">
                  <a16:creationId xmlns:a16="http://schemas.microsoft.com/office/drawing/2014/main" id="{5B6D64F2-3270-39A1-783F-2497060A4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7250" y="5530851"/>
              <a:ext cx="463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rtl="0">
                <a:defRPr/>
              </a:pPr>
              <a:r>
                <a:rPr lang="he-IL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rPr>
                <a:t>=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26" charset="0"/>
              </a:endParaRPr>
            </a:p>
          </p:txBody>
        </p:sp>
        <p:sp>
          <p:nvSpPr>
            <p:cNvPr id="9230" name="Rectangle 63">
              <a:extLst>
                <a:ext uri="{FF2B5EF4-FFF2-40B4-BE49-F238E27FC236}">
                  <a16:creationId xmlns:a16="http://schemas.microsoft.com/office/drawing/2014/main" id="{FC108407-62CA-37CA-4D3D-C2FF88DCB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7925" y="5559426"/>
              <a:ext cx="8953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rtl="0">
                <a:defRPr/>
              </a:pPr>
              <a:r>
                <a:rPr lang="en-US" sz="2300" u="sng" dirty="0"/>
                <a:t>8</a:t>
              </a:r>
              <a:r>
                <a:rPr lang="en-US" sz="2400" u="sng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rPr>
                <a:t>×</a:t>
              </a:r>
              <a:r>
                <a:rPr lang="en-US" sz="2300" u="sng" dirty="0"/>
                <a:t>10</a:t>
              </a:r>
              <a:r>
                <a:rPr lang="en-US" sz="2300" u="sng" baseline="30000" dirty="0"/>
                <a:t>3</a:t>
              </a:r>
            </a:p>
          </p:txBody>
        </p:sp>
      </p:grp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69" name="Text Box 45">
            <a:extLst>
              <a:ext uri="{FF2B5EF4-FFF2-40B4-BE49-F238E27FC236}">
                <a16:creationId xmlns:a16="http://schemas.microsoft.com/office/drawing/2014/main" id="{6A3BF99F-D23B-63A0-4501-203286DDAEA8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8839200" cy="1160463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26" charset="0"/>
                <a:ea typeface="+mn-ea"/>
                <a:cs typeface="Guttman Yad-Brush" panose="02010401010101010101" pitchFamily="2" charset="-79"/>
              </a:rPr>
              <a:t>שיטה #2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26" charset="0"/>
                <a:ea typeface="+mn-ea"/>
                <a:cs typeface="Guttman Yad-Brush" panose="02010401010101010101" pitchFamily="2" charset="-79"/>
              </a:rPr>
              <a:t>כיצד ניתן לחשב כמה חרוזים יש בכל שרשרת?</a:t>
            </a:r>
          </a:p>
        </p:txBody>
      </p:sp>
      <p:grpSp>
        <p:nvGrpSpPr>
          <p:cNvPr id="6146" name="Group 2" descr="מודל של פולימר">
            <a:extLst>
              <a:ext uri="{FF2B5EF4-FFF2-40B4-BE49-F238E27FC236}">
                <a16:creationId xmlns:a16="http://schemas.microsoft.com/office/drawing/2014/main" id="{A5B66FDC-5114-3A12-69AC-694E160A3F03}"/>
              </a:ext>
            </a:extLst>
          </p:cNvPr>
          <p:cNvGrpSpPr>
            <a:grpSpLocks/>
          </p:cNvGrpSpPr>
          <p:nvPr/>
        </p:nvGrpSpPr>
        <p:grpSpPr bwMode="auto">
          <a:xfrm rot="-9149309">
            <a:off x="-457200" y="3276600"/>
            <a:ext cx="9220200" cy="2514600"/>
            <a:chOff x="0" y="1440"/>
            <a:chExt cx="5808" cy="1584"/>
          </a:xfrm>
        </p:grpSpPr>
        <p:sp>
          <p:nvSpPr>
            <p:cNvPr id="154627" name="Oval 3">
              <a:extLst>
                <a:ext uri="{FF2B5EF4-FFF2-40B4-BE49-F238E27FC236}">
                  <a16:creationId xmlns:a16="http://schemas.microsoft.com/office/drawing/2014/main" id="{3073B9F0-B910-C800-3011-5FF8A5E30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" y="211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4628" name="Oval 4">
              <a:extLst>
                <a:ext uri="{FF2B5EF4-FFF2-40B4-BE49-F238E27FC236}">
                  <a16:creationId xmlns:a16="http://schemas.microsoft.com/office/drawing/2014/main" id="{85A1FD39-105F-A2EE-C084-73FB2DC60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92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4629" name="Oval 5">
              <a:extLst>
                <a:ext uri="{FF2B5EF4-FFF2-40B4-BE49-F238E27FC236}">
                  <a16:creationId xmlns:a16="http://schemas.microsoft.com/office/drawing/2014/main" id="{66C2A6C7-C8EE-4B10-7877-F2577CFC4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" y="177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4630" name="Oval 6">
              <a:extLst>
                <a:ext uri="{FF2B5EF4-FFF2-40B4-BE49-F238E27FC236}">
                  <a16:creationId xmlns:a16="http://schemas.microsoft.com/office/drawing/2014/main" id="{A384F957-145D-5259-8E17-2E2415830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63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4631" name="Oval 7">
              <a:extLst>
                <a:ext uri="{FF2B5EF4-FFF2-40B4-BE49-F238E27FC236}">
                  <a16:creationId xmlns:a16="http://schemas.microsoft.com/office/drawing/2014/main" id="{BABA79B6-5AE2-EB51-EE39-0398381D4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" y="1585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4632" name="Oval 8">
              <a:extLst>
                <a:ext uri="{FF2B5EF4-FFF2-40B4-BE49-F238E27FC236}">
                  <a16:creationId xmlns:a16="http://schemas.microsoft.com/office/drawing/2014/main" id="{280CCDF3-6281-06AE-3834-51697216F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163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4633" name="Oval 9">
              <a:extLst>
                <a:ext uri="{FF2B5EF4-FFF2-40B4-BE49-F238E27FC236}">
                  <a16:creationId xmlns:a16="http://schemas.microsoft.com/office/drawing/2014/main" id="{37E72C1C-1B6D-FCBA-3D4E-F751C93C8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192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4634" name="Oval 10">
              <a:extLst>
                <a:ext uri="{FF2B5EF4-FFF2-40B4-BE49-F238E27FC236}">
                  <a16:creationId xmlns:a16="http://schemas.microsoft.com/office/drawing/2014/main" id="{54759E75-75BE-969F-E671-15314908E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" y="206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4635" name="Oval 11">
              <a:extLst>
                <a:ext uri="{FF2B5EF4-FFF2-40B4-BE49-F238E27FC236}">
                  <a16:creationId xmlns:a16="http://schemas.microsoft.com/office/drawing/2014/main" id="{6B223206-2C3C-6964-924B-BAABC0967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4" y="225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4636" name="Oval 12">
              <a:extLst>
                <a:ext uri="{FF2B5EF4-FFF2-40B4-BE49-F238E27FC236}">
                  <a16:creationId xmlns:a16="http://schemas.microsoft.com/office/drawing/2014/main" id="{3DDBB030-94EF-F72C-9EA9-5228C8CD5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448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4637" name="Oval 13">
              <a:extLst>
                <a:ext uri="{FF2B5EF4-FFF2-40B4-BE49-F238E27FC236}">
                  <a16:creationId xmlns:a16="http://schemas.microsoft.com/office/drawing/2014/main" id="{582B2A17-F238-B476-9EE6-3D4BA83D7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64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4638" name="Oval 14">
              <a:extLst>
                <a:ext uri="{FF2B5EF4-FFF2-40B4-BE49-F238E27FC236}">
                  <a16:creationId xmlns:a16="http://schemas.microsoft.com/office/drawing/2014/main" id="{497A3B27-5721-AF31-CFCC-832924DF1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59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4639" name="Oval 15">
              <a:extLst>
                <a:ext uri="{FF2B5EF4-FFF2-40B4-BE49-F238E27FC236}">
                  <a16:creationId xmlns:a16="http://schemas.microsoft.com/office/drawing/2014/main" id="{EB58E5AE-8F3A-F301-04DC-C4F1ED645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2" y="235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4640" name="Oval 16">
              <a:extLst>
                <a:ext uri="{FF2B5EF4-FFF2-40B4-BE49-F238E27FC236}">
                  <a16:creationId xmlns:a16="http://schemas.microsoft.com/office/drawing/2014/main" id="{42617424-DD40-FCBE-E957-0E92DC547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6" y="2113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4641" name="Oval 17">
              <a:extLst>
                <a:ext uri="{FF2B5EF4-FFF2-40B4-BE49-F238E27FC236}">
                  <a16:creationId xmlns:a16="http://schemas.microsoft.com/office/drawing/2014/main" id="{098B1A18-CF35-6532-658C-16E6FC64A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0" y="187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4642" name="Oval 18">
              <a:extLst>
                <a:ext uri="{FF2B5EF4-FFF2-40B4-BE49-F238E27FC236}">
                  <a16:creationId xmlns:a16="http://schemas.microsoft.com/office/drawing/2014/main" id="{F46E1A81-E160-D18D-A0EE-4E94741E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1" y="159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4643" name="Oval 19">
              <a:extLst>
                <a:ext uri="{FF2B5EF4-FFF2-40B4-BE49-F238E27FC236}">
                  <a16:creationId xmlns:a16="http://schemas.microsoft.com/office/drawing/2014/main" id="{85CAB0F0-7152-AE2E-4C23-105EA1AFB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6" y="1633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4644" name="Oval 20">
              <a:extLst>
                <a:ext uri="{FF2B5EF4-FFF2-40B4-BE49-F238E27FC236}">
                  <a16:creationId xmlns:a16="http://schemas.microsoft.com/office/drawing/2014/main" id="{4C945168-A567-0295-8BDB-7AF047192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8" y="182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4645" name="Oval 21">
              <a:extLst>
                <a:ext uri="{FF2B5EF4-FFF2-40B4-BE49-F238E27FC236}">
                  <a16:creationId xmlns:a16="http://schemas.microsoft.com/office/drawing/2014/main" id="{D394FE8E-29AD-98D2-10BC-297B9C807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06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4646" name="Oval 22">
              <a:extLst>
                <a:ext uri="{FF2B5EF4-FFF2-40B4-BE49-F238E27FC236}">
                  <a16:creationId xmlns:a16="http://schemas.microsoft.com/office/drawing/2014/main" id="{8BBAD593-5C8A-A663-616F-3C4725679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6" y="225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4647" name="Oval 23">
              <a:extLst>
                <a:ext uri="{FF2B5EF4-FFF2-40B4-BE49-F238E27FC236}">
                  <a16:creationId xmlns:a16="http://schemas.microsoft.com/office/drawing/2014/main" id="{0C871CB7-C415-3AF2-020F-6901C5A9A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4" y="2305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4648" name="Oval 24">
              <a:extLst>
                <a:ext uri="{FF2B5EF4-FFF2-40B4-BE49-F238E27FC236}">
                  <a16:creationId xmlns:a16="http://schemas.microsoft.com/office/drawing/2014/main" id="{63A94D7A-7D7E-5553-0BBE-D4E5BA25F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" y="2208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4649" name="Oval 25">
              <a:extLst>
                <a:ext uri="{FF2B5EF4-FFF2-40B4-BE49-F238E27FC236}">
                  <a16:creationId xmlns:a16="http://schemas.microsoft.com/office/drawing/2014/main" id="{0CFA55E6-05DE-4084-6616-E30FACC02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206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4650" name="Oval 26">
              <a:extLst>
                <a:ext uri="{FF2B5EF4-FFF2-40B4-BE49-F238E27FC236}">
                  <a16:creationId xmlns:a16="http://schemas.microsoft.com/office/drawing/2014/main" id="{28977748-0D55-6787-B026-DA93AD2E9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" y="1873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4651" name="Oval 27">
              <a:extLst>
                <a:ext uri="{FF2B5EF4-FFF2-40B4-BE49-F238E27FC236}">
                  <a16:creationId xmlns:a16="http://schemas.microsoft.com/office/drawing/2014/main" id="{B3C26B1E-1652-54DC-2240-401E7A783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6" y="1728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4652" name="Oval 28">
              <a:extLst>
                <a:ext uri="{FF2B5EF4-FFF2-40B4-BE49-F238E27FC236}">
                  <a16:creationId xmlns:a16="http://schemas.microsoft.com/office/drawing/2014/main" id="{6143264B-40C0-4BF6-31BE-8EB3DB983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" y="1585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4653" name="Oval 29">
              <a:extLst>
                <a:ext uri="{FF2B5EF4-FFF2-40B4-BE49-F238E27FC236}">
                  <a16:creationId xmlns:a16="http://schemas.microsoft.com/office/drawing/2014/main" id="{3F9349EC-1D9F-5DF6-10BE-C0B8FB847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44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4654" name="Oval 30">
              <a:extLst>
                <a:ext uri="{FF2B5EF4-FFF2-40B4-BE49-F238E27FC236}">
                  <a16:creationId xmlns:a16="http://schemas.microsoft.com/office/drawing/2014/main" id="{AD7F83E8-06D0-468D-A519-EAC86CD11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44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4655" name="Oval 31">
              <a:extLst>
                <a:ext uri="{FF2B5EF4-FFF2-40B4-BE49-F238E27FC236}">
                  <a16:creationId xmlns:a16="http://schemas.microsoft.com/office/drawing/2014/main" id="{AC3C6326-B09C-C9FD-163F-24E3EB399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" y="153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4656" name="Oval 32">
              <a:extLst>
                <a:ext uri="{FF2B5EF4-FFF2-40B4-BE49-F238E27FC236}">
                  <a16:creationId xmlns:a16="http://schemas.microsoft.com/office/drawing/2014/main" id="{50B3FD0F-EA92-B056-2EEC-87752F03B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177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4657" name="Oval 33">
              <a:extLst>
                <a:ext uri="{FF2B5EF4-FFF2-40B4-BE49-F238E27FC236}">
                  <a16:creationId xmlns:a16="http://schemas.microsoft.com/office/drawing/2014/main" id="{C3E9ADB8-BB9D-BB16-792F-BD1626CBB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1" y="201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4658" name="Oval 34">
              <a:extLst>
                <a:ext uri="{FF2B5EF4-FFF2-40B4-BE49-F238E27FC236}">
                  <a16:creationId xmlns:a16="http://schemas.microsoft.com/office/drawing/2014/main" id="{1257A043-76A5-D03E-D395-631BB84CD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2" y="2208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4659" name="Oval 35">
              <a:extLst>
                <a:ext uri="{FF2B5EF4-FFF2-40B4-BE49-F238E27FC236}">
                  <a16:creationId xmlns:a16="http://schemas.microsoft.com/office/drawing/2014/main" id="{B1DB13E5-50AA-BF0C-8B2A-116B7E561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401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4660" name="Oval 36">
              <a:extLst>
                <a:ext uri="{FF2B5EF4-FFF2-40B4-BE49-F238E27FC236}">
                  <a16:creationId xmlns:a16="http://schemas.microsoft.com/office/drawing/2014/main" id="{E8B780CA-A5BE-A0B7-1A57-518DADFD8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0" y="2497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4661" name="Oval 37">
              <a:extLst>
                <a:ext uri="{FF2B5EF4-FFF2-40B4-BE49-F238E27FC236}">
                  <a16:creationId xmlns:a16="http://schemas.microsoft.com/office/drawing/2014/main" id="{9FC4C2FB-F87F-AB32-15B2-4F401B798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259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4662" name="Oval 38">
              <a:extLst>
                <a:ext uri="{FF2B5EF4-FFF2-40B4-BE49-F238E27FC236}">
                  <a16:creationId xmlns:a16="http://schemas.microsoft.com/office/drawing/2014/main" id="{82B42867-9A56-1DFD-E001-C56146776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3" y="2593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4663" name="Oval 39">
              <a:extLst>
                <a:ext uri="{FF2B5EF4-FFF2-40B4-BE49-F238E27FC236}">
                  <a16:creationId xmlns:a16="http://schemas.microsoft.com/office/drawing/2014/main" id="{5E4C5F30-61E2-D14E-CEC6-B8A04D6B3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6" y="264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</p:grpSp>
      <p:sp>
        <p:nvSpPr>
          <p:cNvPr id="154666" name="Text Box 42">
            <a:extLst>
              <a:ext uri="{FF2B5EF4-FFF2-40B4-BE49-F238E27FC236}">
                <a16:creationId xmlns:a16="http://schemas.microsoft.com/office/drawing/2014/main" id="{0B7D85AD-3F0B-1B0F-9B1C-8D7F4CCFA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1497013"/>
            <a:ext cx="699611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>
              <a:buFontTx/>
              <a:buAutoNum type="arabicPeriod"/>
            </a:pPr>
            <a:r>
              <a:rPr lang="he-IL" altLang="en-US" sz="2300" dirty="0">
                <a:solidFill>
                  <a:schemeClr val="bg1"/>
                </a:solidFill>
              </a:rPr>
              <a:t>חישוב מספר החרוזים</a:t>
            </a:r>
          </a:p>
          <a:p>
            <a:pPr algn="r">
              <a:buFontTx/>
              <a:buAutoNum type="arabicPeriod"/>
            </a:pPr>
            <a:r>
              <a:rPr lang="he-IL" altLang="en-US" sz="2300" dirty="0">
                <a:solidFill>
                  <a:schemeClr val="bg1"/>
                </a:solidFill>
              </a:rPr>
              <a:t>חישוב מספר השרשרות</a:t>
            </a:r>
          </a:p>
          <a:p>
            <a:pPr algn="r">
              <a:buFontTx/>
              <a:buAutoNum type="arabicPeriod"/>
            </a:pPr>
            <a:r>
              <a:rPr lang="he-IL" altLang="en-US" sz="2300" dirty="0">
                <a:solidFill>
                  <a:schemeClr val="bg1"/>
                </a:solidFill>
              </a:rPr>
              <a:t>לחלק את מספר החרוזים במספר השרשרות</a:t>
            </a:r>
          </a:p>
          <a:p>
            <a:pPr algn="r">
              <a:buFontTx/>
              <a:buAutoNum type="arabicPeriod"/>
            </a:pPr>
            <a:endParaRPr lang="en-US" altLang="en-US" sz="2300" dirty="0">
              <a:solidFill>
                <a:schemeClr val="bg1"/>
              </a:solidFill>
            </a:endParaRPr>
          </a:p>
        </p:txBody>
      </p:sp>
      <p:sp>
        <p:nvSpPr>
          <p:cNvPr id="154667" name="Text Box 43">
            <a:extLst>
              <a:ext uri="{FF2B5EF4-FFF2-40B4-BE49-F238E27FC236}">
                <a16:creationId xmlns:a16="http://schemas.microsoft.com/office/drawing/2014/main" id="{5733464F-BDB9-2546-1E60-51648776D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425" y="4648200"/>
            <a:ext cx="7400925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>
              <a:buFontTx/>
              <a:buAutoNum type="arabicPeriod"/>
            </a:pPr>
            <a:r>
              <a:rPr lang="he-IL" altLang="en-US" sz="2300"/>
              <a:t>לחשב את מספר המולים של שרשרות הפולימר</a:t>
            </a:r>
          </a:p>
          <a:p>
            <a:pPr algn="r">
              <a:buFontTx/>
              <a:buAutoNum type="arabicPeriod"/>
            </a:pPr>
            <a:r>
              <a:rPr lang="he-IL" altLang="en-US" sz="2300"/>
              <a:t>לחשב את מספר המולים של היחידות החוזרות</a:t>
            </a:r>
          </a:p>
          <a:p>
            <a:pPr algn="r">
              <a:buFontTx/>
              <a:buAutoNum type="arabicPeriod"/>
            </a:pPr>
            <a:r>
              <a:rPr lang="he-IL" altLang="en-US" sz="2300"/>
              <a:t>לחלק את (יחידות חוזרות)</a:t>
            </a:r>
            <a:r>
              <a:rPr lang="en-US" altLang="en-US" sz="2300"/>
              <a:t> </a:t>
            </a:r>
            <a:r>
              <a:rPr lang="en-US" altLang="en-US"/>
              <a:t>n</a:t>
            </a:r>
            <a:r>
              <a:rPr lang="he-IL" altLang="en-US" sz="2300"/>
              <a:t> ב- (פולימר)</a:t>
            </a:r>
            <a:r>
              <a:rPr lang="en-US" altLang="en-US"/>
              <a:t>n</a:t>
            </a:r>
            <a:r>
              <a:rPr lang="he-IL" altLang="en-US" sz="2300"/>
              <a:t> </a:t>
            </a:r>
          </a:p>
          <a:p>
            <a:pPr algn="r">
              <a:buFontTx/>
              <a:buAutoNum type="arabicPeriod"/>
            </a:pPr>
            <a:endParaRPr lang="en-US" altLang="en-US" sz="2300"/>
          </a:p>
        </p:txBody>
      </p:sp>
      <p:sp>
        <p:nvSpPr>
          <p:cNvPr id="154668" name="Text Box 44">
            <a:extLst>
              <a:ext uri="{FF2B5EF4-FFF2-40B4-BE49-F238E27FC236}">
                <a16:creationId xmlns:a16="http://schemas.microsoft.com/office/drawing/2014/main" id="{EC85FEBB-CECC-FE9A-5581-FD434D3D6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95600"/>
            <a:ext cx="8610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he-IL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26" charset="0"/>
              </a:rPr>
              <a:t>עבור פולימר</a:t>
            </a:r>
            <a:b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26" charset="0"/>
              </a:rPr>
            </a:br>
            <a:r>
              <a:rPr lang="he-IL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26" charset="0"/>
              </a:rPr>
              <a:t>כיצד ניתן לחשב כמה יחידות חוזרות יש –את דרגת </a:t>
            </a:r>
            <a:r>
              <a:rPr lang="he-IL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26" charset="0"/>
              </a:rPr>
              <a:t>הפילמור</a:t>
            </a:r>
            <a:r>
              <a:rPr lang="he-IL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26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26" charset="0"/>
              </a:rPr>
              <a:t>(DP)</a:t>
            </a:r>
            <a:r>
              <a:rPr lang="he-IL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26" charset="0"/>
              </a:rPr>
              <a:t>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4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66" grpId="0" build="p" autoUpdateAnimBg="0"/>
      <p:bldP spid="154667" grpId="0" build="p" autoUpdateAnimBg="0"/>
      <p:bldP spid="15466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533B5942-B59E-DAE0-BCA7-D22A164D9E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he-I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Yad-Brush" pitchFamily="2" charset="-79"/>
              </a:rPr>
              <a:t>חישוב דרגת </a:t>
            </a:r>
            <a:r>
              <a:rPr lang="he-I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Yad-Brush" pitchFamily="2" charset="-79"/>
              </a:rPr>
              <a:t>פילמור</a:t>
            </a:r>
            <a:r>
              <a:rPr lang="he-I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Yad-Brush" pitchFamily="2" charset="-79"/>
              </a:rPr>
              <a:t> של פולימרים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Yad-Brush" pitchFamily="2" charset="-79"/>
              </a:rPr>
              <a:t>DP</a:t>
            </a:r>
            <a:endParaRPr lang="he-IL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Guttman Yad-Brush" pitchFamily="2" charset="-79"/>
            </a:endParaRPr>
          </a:p>
        </p:txBody>
      </p:sp>
      <p:sp>
        <p:nvSpPr>
          <p:cNvPr id="7171" name="Line 4">
            <a:extLst>
              <a:ext uri="{FF2B5EF4-FFF2-40B4-BE49-F238E27FC236}">
                <a16:creationId xmlns:a16="http://schemas.microsoft.com/office/drawing/2014/main" id="{7D156FC1-E78E-2D0D-F707-3431F0EAE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457200"/>
            <a:ext cx="3810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Rectangle 5">
            <a:extLst>
              <a:ext uri="{FF2B5EF4-FFF2-40B4-BE49-F238E27FC236}">
                <a16:creationId xmlns:a16="http://schemas.microsoft.com/office/drawing/2014/main" id="{DA6016E4-AF30-2540-1841-A498A8A04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25" y="1524000"/>
            <a:ext cx="6564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/>
            <a:r>
              <a:rPr lang="he-IL" altLang="en-US" sz="2300"/>
              <a:t>חילוק (פולימר)</a:t>
            </a:r>
            <a:r>
              <a:rPr lang="en-US" altLang="en-US"/>
              <a:t>M</a:t>
            </a:r>
            <a:r>
              <a:rPr lang="en-US" altLang="en-US" sz="2300"/>
              <a:t>w</a:t>
            </a:r>
            <a:r>
              <a:rPr lang="he-IL" altLang="en-US" sz="2300"/>
              <a:t> ב- (יחידה חוזרת)</a:t>
            </a:r>
            <a:r>
              <a:rPr lang="en-US" altLang="en-US"/>
              <a:t>M</a:t>
            </a:r>
            <a:r>
              <a:rPr lang="en-US" altLang="en-US" sz="2300"/>
              <a:t>w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519357ED-B03A-95EF-7EBC-038FF9FED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2514600"/>
            <a:ext cx="4062413" cy="1098550"/>
            <a:chOff x="2630" y="1900"/>
            <a:chExt cx="2559" cy="692"/>
          </a:xfrm>
        </p:grpSpPr>
        <p:sp>
          <p:nvSpPr>
            <p:cNvPr id="7182" name="Rectangle 7">
              <a:extLst>
                <a:ext uri="{FF2B5EF4-FFF2-40B4-BE49-F238E27FC236}">
                  <a16:creationId xmlns:a16="http://schemas.microsoft.com/office/drawing/2014/main" id="{AC38AC71-ADCC-955A-05D5-24591EC59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6" y="2188"/>
              <a:ext cx="183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he-IL" altLang="en-US" sz="2300"/>
                <a:t>(יחידה חוזרת)</a:t>
              </a:r>
              <a:r>
                <a:rPr lang="en-US" altLang="en-US"/>
                <a:t>M</a:t>
              </a:r>
              <a:r>
                <a:rPr lang="en-US" altLang="en-US" sz="2300"/>
                <a:t>w</a:t>
              </a:r>
            </a:p>
          </p:txBody>
        </p:sp>
        <p:grpSp>
          <p:nvGrpSpPr>
            <p:cNvPr id="7183" name="Group 12">
              <a:extLst>
                <a:ext uri="{FF2B5EF4-FFF2-40B4-BE49-F238E27FC236}">
                  <a16:creationId xmlns:a16="http://schemas.microsoft.com/office/drawing/2014/main" id="{9ACA6E6E-7AA4-3C3E-84BA-05A9BF3965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0" y="2044"/>
              <a:ext cx="500" cy="404"/>
              <a:chOff x="2630" y="1958"/>
              <a:chExt cx="500" cy="404"/>
            </a:xfrm>
          </p:grpSpPr>
          <p:sp>
            <p:nvSpPr>
              <p:cNvPr id="156680" name="Rectangle 8">
                <a:extLst>
                  <a:ext uri="{FF2B5EF4-FFF2-40B4-BE49-F238E27FC236}">
                    <a16:creationId xmlns:a16="http://schemas.microsoft.com/office/drawing/2014/main" id="{026EFFFA-916F-76BD-44C0-2D9B9A02D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0" y="1958"/>
                <a:ext cx="50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DP</a:t>
                </a:r>
              </a:p>
            </p:txBody>
          </p:sp>
          <p:sp>
            <p:nvSpPr>
              <p:cNvPr id="7189" name="Line 9">
                <a:extLst>
                  <a:ext uri="{FF2B5EF4-FFF2-40B4-BE49-F238E27FC236}">
                    <a16:creationId xmlns:a16="http://schemas.microsoft.com/office/drawing/2014/main" id="{56A0861D-30EA-EFB9-8449-6A8ACBB028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968"/>
                <a:ext cx="240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84" name="Group 13">
              <a:extLst>
                <a:ext uri="{FF2B5EF4-FFF2-40B4-BE49-F238E27FC236}">
                  <a16:creationId xmlns:a16="http://schemas.microsoft.com/office/drawing/2014/main" id="{E37C3D9E-1C2B-1092-A386-ED8038B6BF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1900"/>
              <a:ext cx="1452" cy="404"/>
              <a:chOff x="3552" y="1900"/>
              <a:chExt cx="1452" cy="404"/>
            </a:xfrm>
          </p:grpSpPr>
          <p:sp>
            <p:nvSpPr>
              <p:cNvPr id="7186" name="Rectangle 6">
                <a:extLst>
                  <a:ext uri="{FF2B5EF4-FFF2-40B4-BE49-F238E27FC236}">
                    <a16:creationId xmlns:a16="http://schemas.microsoft.com/office/drawing/2014/main" id="{CEAFDD33-DB1F-BC9F-60F4-BCEA402D92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900"/>
                <a:ext cx="145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1pPr>
                <a:lvl2pPr marL="742950" indent="-28575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2pPr>
                <a:lvl3pPr marL="11430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3pPr>
                <a:lvl4pPr marL="16002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4pPr>
                <a:lvl5pPr marL="2057400" indent="-228600"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Guttman Yad-Brush" panose="02010401010101010101" pitchFamily="2" charset="-79"/>
                  </a:defRPr>
                </a:lvl9pPr>
              </a:lstStyle>
              <a:p>
                <a:pPr algn="r"/>
                <a:r>
                  <a:rPr lang="he-IL" altLang="en-US" sz="2300" u="sng"/>
                  <a:t> (פולימר)</a:t>
                </a:r>
                <a:r>
                  <a:rPr lang="en-US" altLang="en-US" u="sng"/>
                  <a:t>M</a:t>
                </a:r>
                <a:r>
                  <a:rPr lang="en-US" altLang="en-US" sz="2300" u="sng"/>
                  <a:t>w</a:t>
                </a:r>
              </a:p>
            </p:txBody>
          </p:sp>
          <p:sp>
            <p:nvSpPr>
              <p:cNvPr id="7187" name="Line 10">
                <a:extLst>
                  <a:ext uri="{FF2B5EF4-FFF2-40B4-BE49-F238E27FC236}">
                    <a16:creationId xmlns:a16="http://schemas.microsoft.com/office/drawing/2014/main" id="{E166EDA5-0EDF-9A3E-9401-5701C6B1EA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8" y="1920"/>
                <a:ext cx="240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6683" name="Rectangle 11">
              <a:extLst>
                <a:ext uri="{FF2B5EF4-FFF2-40B4-BE49-F238E27FC236}">
                  <a16:creationId xmlns:a16="http://schemas.microsoft.com/office/drawing/2014/main" id="{F392EBF6-7141-6BFD-87A0-7020D34AD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064"/>
              <a:ext cx="2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>
                <a:defRPr/>
              </a:pPr>
              <a:r>
                <a:rPr lang="he-IL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rPr>
                <a:t>=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26" charset="0"/>
              </a:endParaRPr>
            </a:p>
          </p:txBody>
        </p:sp>
      </p:grpSp>
      <p:grpSp>
        <p:nvGrpSpPr>
          <p:cNvPr id="5" name="Group 24">
            <a:extLst>
              <a:ext uri="{FF2B5EF4-FFF2-40B4-BE49-F238E27FC236}">
                <a16:creationId xmlns:a16="http://schemas.microsoft.com/office/drawing/2014/main" id="{2C02049F-7BD7-7131-F3CD-166B8429C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127250" y="4692650"/>
            <a:ext cx="3740150" cy="1098550"/>
            <a:chOff x="1296" y="2688"/>
            <a:chExt cx="2356" cy="692"/>
          </a:xfrm>
        </p:grpSpPr>
        <p:sp>
          <p:nvSpPr>
            <p:cNvPr id="7176" name="Rectangle 16">
              <a:extLst>
                <a:ext uri="{FF2B5EF4-FFF2-40B4-BE49-F238E27FC236}">
                  <a16:creationId xmlns:a16="http://schemas.microsoft.com/office/drawing/2014/main" id="{9F1F6DA1-2D33-E5F5-E9C7-7BD7696CA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2688"/>
              <a:ext cx="176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he-IL" altLang="en-US" sz="2300" u="sng"/>
                <a:t>(יחידות חוזרות)</a:t>
              </a:r>
              <a:r>
                <a:rPr lang="en-US" altLang="en-US" u="sng"/>
                <a:t>n</a:t>
              </a:r>
              <a:endParaRPr lang="en-US" altLang="en-US" sz="2300" u="sng"/>
            </a:p>
          </p:txBody>
        </p:sp>
        <p:grpSp>
          <p:nvGrpSpPr>
            <p:cNvPr id="7177" name="Group 17">
              <a:extLst>
                <a:ext uri="{FF2B5EF4-FFF2-40B4-BE49-F238E27FC236}">
                  <a16:creationId xmlns:a16="http://schemas.microsoft.com/office/drawing/2014/main" id="{C6FC3400-F699-3E87-F74F-6BEF09A8E9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2812"/>
              <a:ext cx="500" cy="404"/>
              <a:chOff x="2630" y="1958"/>
              <a:chExt cx="500" cy="404"/>
            </a:xfrm>
          </p:grpSpPr>
          <p:sp>
            <p:nvSpPr>
              <p:cNvPr id="156690" name="Rectangle 18">
                <a:extLst>
                  <a:ext uri="{FF2B5EF4-FFF2-40B4-BE49-F238E27FC236}">
                    <a16:creationId xmlns:a16="http://schemas.microsoft.com/office/drawing/2014/main" id="{182DF331-1F5F-C662-D136-52D779F218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0" y="1958"/>
                <a:ext cx="50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>
                  <a:defRPr/>
                </a:pPr>
                <a:r>
                  <a: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26" charset="0"/>
                  </a:rPr>
                  <a:t>DP</a:t>
                </a:r>
              </a:p>
            </p:txBody>
          </p:sp>
          <p:sp>
            <p:nvSpPr>
              <p:cNvPr id="7181" name="Line 19">
                <a:extLst>
                  <a:ext uri="{FF2B5EF4-FFF2-40B4-BE49-F238E27FC236}">
                    <a16:creationId xmlns:a16="http://schemas.microsoft.com/office/drawing/2014/main" id="{42D6C0FB-B4DB-BB63-69FB-A84A642909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968"/>
                <a:ext cx="240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78" name="Rectangle 21">
              <a:extLst>
                <a:ext uri="{FF2B5EF4-FFF2-40B4-BE49-F238E27FC236}">
                  <a16:creationId xmlns:a16="http://schemas.microsoft.com/office/drawing/2014/main" id="{842F170E-4770-4B0A-D7A8-DE6D75743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976"/>
              <a:ext cx="120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pPr algn="r"/>
              <a:r>
                <a:rPr lang="he-IL" altLang="en-US" sz="2300" dirty="0"/>
                <a:t> (פולימר)</a:t>
              </a:r>
              <a:r>
                <a:rPr lang="en-US" altLang="en-US" dirty="0"/>
                <a:t>n</a:t>
              </a:r>
              <a:endParaRPr lang="en-US" altLang="en-US" sz="2300" dirty="0"/>
            </a:p>
          </p:txBody>
        </p:sp>
        <p:sp>
          <p:nvSpPr>
            <p:cNvPr id="156695" name="Rectangle 23">
              <a:extLst>
                <a:ext uri="{FF2B5EF4-FFF2-40B4-BE49-F238E27FC236}">
                  <a16:creationId xmlns:a16="http://schemas.microsoft.com/office/drawing/2014/main" id="{46EED01B-2520-E774-18D4-23482F39B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3" y="2821"/>
              <a:ext cx="2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>
                <a:defRPr/>
              </a:pPr>
              <a:r>
                <a:rPr lang="he-IL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26" charset="0"/>
                </a:rPr>
                <a:t>=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26" charset="0"/>
              </a:endParaRPr>
            </a:p>
          </p:txBody>
        </p:sp>
      </p:grpSp>
      <p:sp>
        <p:nvSpPr>
          <p:cNvPr id="7175" name="Rectangle 25">
            <a:extLst>
              <a:ext uri="{FF2B5EF4-FFF2-40B4-BE49-F238E27FC236}">
                <a16:creationId xmlns:a16="http://schemas.microsoft.com/office/drawing/2014/main" id="{AE573EC5-D40F-07F1-D975-F414AF55C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88" y="3657600"/>
            <a:ext cx="6453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/>
            <a:r>
              <a:rPr lang="he-IL" altLang="en-US" sz="2300"/>
              <a:t>חילוק של (יחידות חוזרות)</a:t>
            </a:r>
            <a:r>
              <a:rPr lang="en-US" altLang="en-US" sz="2300"/>
              <a:t> </a:t>
            </a:r>
            <a:r>
              <a:rPr lang="en-US" altLang="en-US"/>
              <a:t>n</a:t>
            </a:r>
            <a:r>
              <a:rPr lang="he-IL" altLang="en-US" sz="2300"/>
              <a:t> ב (פולימר)</a:t>
            </a:r>
            <a:r>
              <a:rPr lang="en-US" altLang="en-US"/>
              <a:t>n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41B343DB-5B18-CC5C-6D6A-90B56E9004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52413" y="404813"/>
            <a:ext cx="9525001" cy="1143000"/>
          </a:xfrm>
        </p:spPr>
        <p:txBody>
          <a:bodyPr/>
          <a:lstStyle/>
          <a:p>
            <a:pPr>
              <a:defRPr/>
            </a:pPr>
            <a:r>
              <a:rPr lang="he-I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חישוב מסה </a:t>
            </a:r>
            <a:r>
              <a:rPr lang="he-IL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מולרית</a:t>
            </a:r>
            <a:r>
              <a:rPr lang="he-I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ודרגת </a:t>
            </a:r>
            <a:r>
              <a:rPr lang="he-IL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פילמור</a:t>
            </a:r>
            <a:r>
              <a:rPr lang="he-I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(ממוצעת) </a:t>
            </a:r>
            <a:b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he-IL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פולימר שהוא תוצר של סיפוח</a:t>
            </a:r>
            <a:r>
              <a:rPr lang="he-I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49F9DD9F-65A7-70AF-7B22-9D36FF2EBFE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2133600"/>
            <a:ext cx="8610600" cy="3552825"/>
          </a:xfrm>
        </p:spPr>
        <p:txBody>
          <a:bodyPr/>
          <a:lstStyle/>
          <a:p>
            <a:r>
              <a:rPr lang="he-IL" alt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היחידה החוזרת מורכבת מאותם אטומים כמו מולקולת </a:t>
            </a:r>
            <a:r>
              <a:rPr lang="he-IL" altLang="en-US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המונומר</a:t>
            </a:r>
            <a:r>
              <a:rPr lang="he-IL" alt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לכן  </a:t>
            </a:r>
            <a:r>
              <a:rPr lang="en-US" alt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r>
              <a:rPr lang="he-IL" alt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זהות.</a:t>
            </a:r>
          </a:p>
          <a:p>
            <a:r>
              <a:rPr lang="he-IL" alt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מסת הפולימר שנוצר=מסת </a:t>
            </a:r>
            <a:r>
              <a:rPr lang="he-IL" altLang="en-US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המונומר</a:t>
            </a:r>
            <a:r>
              <a:rPr lang="he-IL" alt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e-IL" alt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מספר המולים של שרשרות הפולימר </a:t>
            </a:r>
            <a:r>
              <a:rPr lang="he-IL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(פולימר)</a:t>
            </a: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e-IL" alt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תלוי במספר המולים של היזם </a:t>
            </a:r>
            <a:endParaRPr lang="en-US" alt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5DC6B68-CB82-F324-AE50-6C76438E81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1469" y="0"/>
            <a:ext cx="7772400" cy="1143000"/>
          </a:xfrm>
        </p:spPr>
        <p:txBody>
          <a:bodyPr/>
          <a:lstStyle/>
          <a:p>
            <a:r>
              <a:rPr lang="he-IL" b="1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פילמור</a:t>
            </a:r>
            <a:r>
              <a:rPr lang="he-IL" b="1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ע"י סיפוח</a:t>
            </a:r>
            <a:endParaRPr lang="en-US" b="1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DB22F99D-9C97-C3E7-850D-B9C41F81D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219200"/>
            <a:ext cx="40386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e-IL" altLang="en-US" sz="2300"/>
              <a:t>סיום שווה של הפילמור</a:t>
            </a:r>
          </a:p>
        </p:txBody>
      </p:sp>
      <p:sp>
        <p:nvSpPr>
          <p:cNvPr id="159782" name="Text Box 38">
            <a:extLst>
              <a:ext uri="{FF2B5EF4-FFF2-40B4-BE49-F238E27FC236}">
                <a16:creationId xmlns:a16="http://schemas.microsoft.com/office/drawing/2014/main" id="{BF0DA600-3C1D-43BD-28C4-FBE09ECB1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313" y="4114800"/>
            <a:ext cx="1817688" cy="400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tx2"/>
                </a:solidFill>
              </a:rPr>
              <a:t> </a:t>
            </a:r>
            <a:r>
              <a:rPr lang="en-US" altLang="en-US" sz="200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he-IL" altLang="en-US" sz="2000">
                <a:solidFill>
                  <a:schemeClr val="tx2"/>
                </a:solidFill>
              </a:rPr>
              <a:t>מול יזם</a:t>
            </a:r>
            <a:endParaRPr lang="en-US" altLang="en-US" sz="2000">
              <a:solidFill>
                <a:schemeClr val="tx2"/>
              </a:solidFill>
            </a:endParaRPr>
          </a:p>
        </p:txBody>
      </p:sp>
      <p:sp>
        <p:nvSpPr>
          <p:cNvPr id="159783" name="Text Box 39">
            <a:extLst>
              <a:ext uri="{FF2B5EF4-FFF2-40B4-BE49-F238E27FC236}">
                <a16:creationId xmlns:a16="http://schemas.microsoft.com/office/drawing/2014/main" id="{EF5C9654-8618-1866-37E0-0A3B919E3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962400"/>
            <a:ext cx="129540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en-US" sz="2000">
                <a:solidFill>
                  <a:srgbClr val="CC3300"/>
                </a:solidFill>
              </a:rPr>
              <a:t>2 מול רדיקלים</a:t>
            </a:r>
            <a:endParaRPr lang="en-US" altLang="en-US" sz="2000">
              <a:solidFill>
                <a:srgbClr val="CC3300"/>
              </a:solidFill>
            </a:endParaRPr>
          </a:p>
        </p:txBody>
      </p:sp>
      <p:sp>
        <p:nvSpPr>
          <p:cNvPr id="159784" name="Text Box 40">
            <a:extLst>
              <a:ext uri="{FF2B5EF4-FFF2-40B4-BE49-F238E27FC236}">
                <a16:creationId xmlns:a16="http://schemas.microsoft.com/office/drawing/2014/main" id="{52467DE4-5976-2077-1E34-3EBD66117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029200"/>
            <a:ext cx="129540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en-US" sz="2000">
                <a:solidFill>
                  <a:srgbClr val="CC3300"/>
                </a:solidFill>
              </a:rPr>
              <a:t>2 מול רדיקלים</a:t>
            </a:r>
            <a:endParaRPr lang="en-US" altLang="en-US" sz="2000">
              <a:solidFill>
                <a:srgbClr val="CC3300"/>
              </a:solidFill>
            </a:endParaRPr>
          </a:p>
        </p:txBody>
      </p:sp>
      <p:sp>
        <p:nvSpPr>
          <p:cNvPr id="159785" name="Text Box 41">
            <a:extLst>
              <a:ext uri="{FF2B5EF4-FFF2-40B4-BE49-F238E27FC236}">
                <a16:creationId xmlns:a16="http://schemas.microsoft.com/office/drawing/2014/main" id="{0E00DB38-40CA-CF0A-7F20-FF6847F35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410200"/>
            <a:ext cx="4316413" cy="400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en-US" sz="2000">
                <a:solidFill>
                  <a:schemeClr val="tx2"/>
                </a:solidFill>
              </a:rPr>
              <a:t>מול שרשרות מקרומולקולות) </a:t>
            </a:r>
            <a:r>
              <a:rPr lang="en-US" altLang="en-US" sz="200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</a:p>
        </p:txBody>
      </p:sp>
      <p:sp>
        <p:nvSpPr>
          <p:cNvPr id="159786" name="Text Box 42">
            <a:extLst>
              <a:ext uri="{FF2B5EF4-FFF2-40B4-BE49-F238E27FC236}">
                <a16:creationId xmlns:a16="http://schemas.microsoft.com/office/drawing/2014/main" id="{89D1C7F4-1869-37AB-9F45-9CB80CE7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863" y="6096000"/>
            <a:ext cx="1938338" cy="400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tx2"/>
                </a:solidFill>
              </a:rPr>
              <a:t> </a:t>
            </a:r>
            <a:r>
              <a:rPr lang="en-US" altLang="en-US" sz="200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he-IL" altLang="en-US" sz="2000">
                <a:solidFill>
                  <a:schemeClr val="tx2"/>
                </a:solidFill>
              </a:rPr>
              <a:t>מול יזם</a:t>
            </a:r>
            <a:endParaRPr lang="en-US" altLang="en-US" sz="2000">
              <a:solidFill>
                <a:schemeClr val="tx2"/>
              </a:solidFill>
            </a:endParaRPr>
          </a:p>
        </p:txBody>
      </p:sp>
      <p:sp>
        <p:nvSpPr>
          <p:cNvPr id="159787" name="Text Box 43">
            <a:extLst>
              <a:ext uri="{FF2B5EF4-FFF2-40B4-BE49-F238E27FC236}">
                <a16:creationId xmlns:a16="http://schemas.microsoft.com/office/drawing/2014/main" id="{1659AA04-633B-6EC4-1303-FA7A0A617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096000"/>
            <a:ext cx="4108450" cy="400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1pPr>
            <a:lvl2pPr marL="742950" indent="-28575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2pPr>
            <a:lvl3pPr marL="11430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3pPr>
            <a:lvl4pPr marL="16002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4pPr>
            <a:lvl5pPr marL="2057400" indent="-228600"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en-US" sz="2000">
                <a:solidFill>
                  <a:schemeClr val="tx2"/>
                </a:solidFill>
              </a:rPr>
              <a:t>מול שרשרות (מקרומולקולות) </a:t>
            </a:r>
            <a:endParaRPr lang="en-US" altLang="en-US" sz="200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grpSp>
        <p:nvGrpSpPr>
          <p:cNvPr id="9226" name="Group 82">
            <a:extLst>
              <a:ext uri="{FF2B5EF4-FFF2-40B4-BE49-F238E27FC236}">
                <a16:creationId xmlns:a16="http://schemas.microsoft.com/office/drawing/2014/main" id="{475B07B2-67F1-1A2C-86B5-A7210341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20285455">
            <a:off x="685800" y="-304800"/>
            <a:ext cx="7856538" cy="5478463"/>
            <a:chOff x="343" y="111"/>
            <a:chExt cx="4949" cy="3451"/>
          </a:xfrm>
        </p:grpSpPr>
        <p:sp>
          <p:nvSpPr>
            <p:cNvPr id="9227" name="Oval 45">
              <a:extLst>
                <a:ext uri="{FF2B5EF4-FFF2-40B4-BE49-F238E27FC236}">
                  <a16:creationId xmlns:a16="http://schemas.microsoft.com/office/drawing/2014/main" id="{3CD3E805-29AD-D905-A809-33AE68975B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149309">
              <a:off x="4908" y="3084"/>
              <a:ext cx="384" cy="38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9790" name="Oval 46">
              <a:extLst>
                <a:ext uri="{FF2B5EF4-FFF2-40B4-BE49-F238E27FC236}">
                  <a16:creationId xmlns:a16="http://schemas.microsoft.com/office/drawing/2014/main" id="{44B0D754-1C02-E141-22AA-B42E1FF7D2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0691">
              <a:off x="4608" y="314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9791" name="Oval 47">
              <a:extLst>
                <a:ext uri="{FF2B5EF4-FFF2-40B4-BE49-F238E27FC236}">
                  <a16:creationId xmlns:a16="http://schemas.microsoft.com/office/drawing/2014/main" id="{C75D6906-1BBA-59F5-2193-5678099910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0691">
              <a:off x="4327" y="316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9792" name="Oval 48">
              <a:extLst>
                <a:ext uri="{FF2B5EF4-FFF2-40B4-BE49-F238E27FC236}">
                  <a16:creationId xmlns:a16="http://schemas.microsoft.com/office/drawing/2014/main" id="{8156B504-A5C5-0972-4241-40E9800DAA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0691">
              <a:off x="4049" y="3177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9793" name="Oval 49">
              <a:extLst>
                <a:ext uri="{FF2B5EF4-FFF2-40B4-BE49-F238E27FC236}">
                  <a16:creationId xmlns:a16="http://schemas.microsoft.com/office/drawing/2014/main" id="{250799FC-2BA6-167F-4CB7-DC83176364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0691">
              <a:off x="3815" y="3108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9794" name="Oval 50">
              <a:extLst>
                <a:ext uri="{FF2B5EF4-FFF2-40B4-BE49-F238E27FC236}">
                  <a16:creationId xmlns:a16="http://schemas.microsoft.com/office/drawing/2014/main" id="{3F7A1295-3153-CACD-D016-EF24F4B9DB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0691">
              <a:off x="3623" y="295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9795" name="Oval 51">
              <a:extLst>
                <a:ext uri="{FF2B5EF4-FFF2-40B4-BE49-F238E27FC236}">
                  <a16:creationId xmlns:a16="http://schemas.microsoft.com/office/drawing/2014/main" id="{4304A206-D50F-6FC4-DFAA-8581661A43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0691">
              <a:off x="3670" y="2655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9796" name="Oval 52">
              <a:extLst>
                <a:ext uri="{FF2B5EF4-FFF2-40B4-BE49-F238E27FC236}">
                  <a16:creationId xmlns:a16="http://schemas.microsoft.com/office/drawing/2014/main" id="{5FA14162-655D-496C-63EA-98621EB33D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0691">
              <a:off x="3566" y="2439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9797" name="Oval 53">
              <a:extLst>
                <a:ext uri="{FF2B5EF4-FFF2-40B4-BE49-F238E27FC236}">
                  <a16:creationId xmlns:a16="http://schemas.microsoft.com/office/drawing/2014/main" id="{BB3E1EC2-0575-D261-A77F-8476D7252D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0691">
              <a:off x="3527" y="220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9798" name="Oval 54">
              <a:extLst>
                <a:ext uri="{FF2B5EF4-FFF2-40B4-BE49-F238E27FC236}">
                  <a16:creationId xmlns:a16="http://schemas.microsoft.com/office/drawing/2014/main" id="{40AE38C0-68B7-91E9-B70A-155BD0DB9C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0691">
              <a:off x="3447" y="194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9799" name="Oval 55">
              <a:extLst>
                <a:ext uri="{FF2B5EF4-FFF2-40B4-BE49-F238E27FC236}">
                  <a16:creationId xmlns:a16="http://schemas.microsoft.com/office/drawing/2014/main" id="{241AF827-7223-5617-5AEE-1F5B5B4E9E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0691">
              <a:off x="3407" y="170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9800" name="Oval 56">
              <a:extLst>
                <a:ext uri="{FF2B5EF4-FFF2-40B4-BE49-F238E27FC236}">
                  <a16:creationId xmlns:a16="http://schemas.microsoft.com/office/drawing/2014/main" id="{26545701-7DAD-77FC-291D-63CAA54268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0691">
              <a:off x="3131" y="1617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9801" name="Oval 57">
              <a:extLst>
                <a:ext uri="{FF2B5EF4-FFF2-40B4-BE49-F238E27FC236}">
                  <a16:creationId xmlns:a16="http://schemas.microsoft.com/office/drawing/2014/main" id="{6B878AEA-E8D9-1085-5B3D-464E995C74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0691">
              <a:off x="2890" y="176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9802" name="Oval 58">
              <a:extLst>
                <a:ext uri="{FF2B5EF4-FFF2-40B4-BE49-F238E27FC236}">
                  <a16:creationId xmlns:a16="http://schemas.microsoft.com/office/drawing/2014/main" id="{798AE8B8-A03E-4208-172F-66951A653F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0691">
              <a:off x="2654" y="1909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9803" name="Oval 59">
              <a:extLst>
                <a:ext uri="{FF2B5EF4-FFF2-40B4-BE49-F238E27FC236}">
                  <a16:creationId xmlns:a16="http://schemas.microsoft.com/office/drawing/2014/main" id="{29738069-B544-4CBB-4F15-1FD58E0053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0691">
              <a:off x="2413" y="205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9804" name="Oval 60">
              <a:extLst>
                <a:ext uri="{FF2B5EF4-FFF2-40B4-BE49-F238E27FC236}">
                  <a16:creationId xmlns:a16="http://schemas.microsoft.com/office/drawing/2014/main" id="{FBFD2A98-DC20-33A9-E8EE-4F9FD71214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0691">
              <a:off x="2382" y="2349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9805" name="Oval 61">
              <a:extLst>
                <a:ext uri="{FF2B5EF4-FFF2-40B4-BE49-F238E27FC236}">
                  <a16:creationId xmlns:a16="http://schemas.microsoft.com/office/drawing/2014/main" id="{B61E4609-8A6E-63EA-862D-94C8DA174F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0691">
              <a:off x="2643" y="244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9806" name="Oval 62">
              <a:extLst>
                <a:ext uri="{FF2B5EF4-FFF2-40B4-BE49-F238E27FC236}">
                  <a16:creationId xmlns:a16="http://schemas.microsoft.com/office/drawing/2014/main" id="{5CDF7C02-212F-FC19-9CB3-2995744294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0691">
              <a:off x="2774" y="2297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9807" name="Oval 63">
              <a:extLst>
                <a:ext uri="{FF2B5EF4-FFF2-40B4-BE49-F238E27FC236}">
                  <a16:creationId xmlns:a16="http://schemas.microsoft.com/office/drawing/2014/main" id="{A2A5F1E4-A922-D30A-854D-9877542E9F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0691">
              <a:off x="2801" y="2039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9808" name="Oval 64">
              <a:extLst>
                <a:ext uri="{FF2B5EF4-FFF2-40B4-BE49-F238E27FC236}">
                  <a16:creationId xmlns:a16="http://schemas.microsoft.com/office/drawing/2014/main" id="{A7388B52-0623-7FA1-BBD4-E3F81A700F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0691">
              <a:off x="2719" y="178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9809" name="Oval 65">
              <a:extLst>
                <a:ext uri="{FF2B5EF4-FFF2-40B4-BE49-F238E27FC236}">
                  <a16:creationId xmlns:a16="http://schemas.microsoft.com/office/drawing/2014/main" id="{8ACF2979-1990-D19B-61DE-D2E909E7C4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0691">
              <a:off x="2487" y="160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9810" name="Oval 66">
              <a:extLst>
                <a:ext uri="{FF2B5EF4-FFF2-40B4-BE49-F238E27FC236}">
                  <a16:creationId xmlns:a16="http://schemas.microsoft.com/office/drawing/2014/main" id="{1CE90CA7-52E5-00C3-2F0E-877885FFE3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0691">
              <a:off x="2230" y="158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9811" name="Oval 67">
              <a:extLst>
                <a:ext uri="{FF2B5EF4-FFF2-40B4-BE49-F238E27FC236}">
                  <a16:creationId xmlns:a16="http://schemas.microsoft.com/office/drawing/2014/main" id="{BED81C68-A37B-2B83-0AE2-F8F465E7B0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0691">
              <a:off x="1948" y="159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9812" name="Oval 68">
              <a:extLst>
                <a:ext uri="{FF2B5EF4-FFF2-40B4-BE49-F238E27FC236}">
                  <a16:creationId xmlns:a16="http://schemas.microsoft.com/office/drawing/2014/main" id="{75A233EC-B362-EB27-1345-3750E47F42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0691">
              <a:off x="1691" y="1679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9813" name="Oval 69">
              <a:extLst>
                <a:ext uri="{FF2B5EF4-FFF2-40B4-BE49-F238E27FC236}">
                  <a16:creationId xmlns:a16="http://schemas.microsoft.com/office/drawing/2014/main" id="{A09FF3C2-55D1-795C-412C-A769A0B960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0691">
              <a:off x="1410" y="1695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9814" name="Oval 70">
              <a:extLst>
                <a:ext uri="{FF2B5EF4-FFF2-40B4-BE49-F238E27FC236}">
                  <a16:creationId xmlns:a16="http://schemas.microsoft.com/office/drawing/2014/main" id="{8B24A55E-F579-72D5-6B47-8A881ECFC4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0691">
              <a:off x="1131" y="1711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9815" name="Oval 71">
              <a:extLst>
                <a:ext uri="{FF2B5EF4-FFF2-40B4-BE49-F238E27FC236}">
                  <a16:creationId xmlns:a16="http://schemas.microsoft.com/office/drawing/2014/main" id="{C129E602-3333-4060-6173-9E82E5D9DC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0691">
              <a:off x="810" y="1705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9816" name="Oval 72">
              <a:extLst>
                <a:ext uri="{FF2B5EF4-FFF2-40B4-BE49-F238E27FC236}">
                  <a16:creationId xmlns:a16="http://schemas.microsoft.com/office/drawing/2014/main" id="{1C8888F9-5DB2-C67A-1483-E5F3F74A3A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0691">
              <a:off x="810" y="1705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9817" name="Oval 73">
              <a:extLst>
                <a:ext uri="{FF2B5EF4-FFF2-40B4-BE49-F238E27FC236}">
                  <a16:creationId xmlns:a16="http://schemas.microsoft.com/office/drawing/2014/main" id="{B5E013E8-A3CD-986C-9ED8-A358637813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0691">
              <a:off x="641" y="151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9818" name="Oval 74">
              <a:extLst>
                <a:ext uri="{FF2B5EF4-FFF2-40B4-BE49-F238E27FC236}">
                  <a16:creationId xmlns:a16="http://schemas.microsoft.com/office/drawing/2014/main" id="{8336C3CB-9761-3737-E714-22B097BCEA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0691">
              <a:off x="625" y="123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9819" name="Oval 75">
              <a:extLst>
                <a:ext uri="{FF2B5EF4-FFF2-40B4-BE49-F238E27FC236}">
                  <a16:creationId xmlns:a16="http://schemas.microsoft.com/office/drawing/2014/main" id="{13E39B1D-3615-F9B7-8D4F-795C87D7B4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0691">
              <a:off x="821" y="1063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9820" name="Oval 76">
              <a:extLst>
                <a:ext uri="{FF2B5EF4-FFF2-40B4-BE49-F238E27FC236}">
                  <a16:creationId xmlns:a16="http://schemas.microsoft.com/office/drawing/2014/main" id="{2E5048BB-8E6D-9707-8E6C-01140D7587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0691">
              <a:off x="909" y="891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9821" name="Oval 77">
              <a:extLst>
                <a:ext uri="{FF2B5EF4-FFF2-40B4-BE49-F238E27FC236}">
                  <a16:creationId xmlns:a16="http://schemas.microsoft.com/office/drawing/2014/main" id="{43F860E5-F5F3-950D-099D-66F819EF63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0691">
              <a:off x="912" y="677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9822" name="Oval 78">
              <a:extLst>
                <a:ext uri="{FF2B5EF4-FFF2-40B4-BE49-F238E27FC236}">
                  <a16:creationId xmlns:a16="http://schemas.microsoft.com/office/drawing/2014/main" id="{6B82EC1C-EC93-D7A9-D726-F363D0B0F0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0691">
              <a:off x="787" y="50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9823" name="Oval 79">
              <a:extLst>
                <a:ext uri="{FF2B5EF4-FFF2-40B4-BE49-F238E27FC236}">
                  <a16:creationId xmlns:a16="http://schemas.microsoft.com/office/drawing/2014/main" id="{3A037D69-E85A-8D4F-DA5D-75443F373D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0691">
              <a:off x="662" y="329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159824" name="Oval 80">
              <a:extLst>
                <a:ext uri="{FF2B5EF4-FFF2-40B4-BE49-F238E27FC236}">
                  <a16:creationId xmlns:a16="http://schemas.microsoft.com/office/drawing/2014/main" id="{3069D739-02E7-D737-C18F-562988B5E4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0691">
              <a:off x="491" y="241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26" charset="0"/>
              </a:endParaRPr>
            </a:p>
          </p:txBody>
        </p:sp>
        <p:sp>
          <p:nvSpPr>
            <p:cNvPr id="9263" name="Oval 81">
              <a:extLst>
                <a:ext uri="{FF2B5EF4-FFF2-40B4-BE49-F238E27FC236}">
                  <a16:creationId xmlns:a16="http://schemas.microsoft.com/office/drawing/2014/main" id="{0DAC3CD6-2C68-0D47-1E76-345E917DE4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149309">
              <a:off x="343" y="111"/>
              <a:ext cx="384" cy="38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1pPr>
              <a:lvl2pPr marL="742950" indent="-28575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2pPr>
              <a:lvl3pPr marL="11430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3pPr>
              <a:lvl4pPr marL="16002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4pPr>
              <a:lvl5pPr marL="2057400" indent="-228600"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FFFF00"/>
                  </a:solidFill>
                  <a:latin typeface="Times New Roman" panose="02020603050405020304" pitchFamily="18" charset="0"/>
                  <a:cs typeface="Guttman Yad-Brush" panose="02010401010101010101" pitchFamily="2" charset="-79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עיצוב ברירת מחדל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36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26" charset="0"/>
            <a:cs typeface="Guttman Yad-Brush" pitchFamily="2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36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26" charset="0"/>
            <a:cs typeface="Guttman Yad-Brush" pitchFamily="2" charset="-79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6873</TotalTime>
  <Words>2330</Words>
  <Application>Microsoft Office PowerPoint</Application>
  <PresentationFormat>‫הצגה על המסך (4:3)</PresentationFormat>
  <Paragraphs>622</Paragraphs>
  <Slides>43</Slides>
  <Notes>43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43</vt:i4>
      </vt:variant>
    </vt:vector>
  </HeadingPairs>
  <TitlesOfParts>
    <vt:vector size="54" baseType="lpstr">
      <vt:lpstr>Aharoni</vt:lpstr>
      <vt:lpstr>Arial</vt:lpstr>
      <vt:lpstr>Cambria Math</vt:lpstr>
      <vt:lpstr>David</vt:lpstr>
      <vt:lpstr>Guttman Mantova</vt:lpstr>
      <vt:lpstr>Guttman Yad-Brush</vt:lpstr>
      <vt:lpstr>Symbol</vt:lpstr>
      <vt:lpstr>Times New Roman</vt:lpstr>
      <vt:lpstr>Webdings</vt:lpstr>
      <vt:lpstr>Wingdings</vt:lpstr>
      <vt:lpstr>עיצוב ברירת מחדל</vt:lpstr>
      <vt:lpstr>"פולימרים סינתטיים חומרים כבקשתך"</vt:lpstr>
      <vt:lpstr>דרגת פילמור של פולימרים DP מסה מולרית ממוצעת Mw מרחק בין קצות השרשרת r  הערכות מרחבית של מקרומולקולות</vt:lpstr>
      <vt:lpstr>דרגת פילמור של פולימרים DP</vt:lpstr>
      <vt:lpstr>נניח שיש מספר שרשרות.. כיצד ניתן לחשב כמה חרוזים יש בכל אחת?</vt:lpstr>
      <vt:lpstr>חשב את דרגת הפילמור של פרספקס בעל מסה מולרית ממוצעת של 8×105 גרם\מול</vt:lpstr>
      <vt:lpstr>שיטה #2 כיצד ניתן לחשב כמה חרוזים יש בכל שרשרת?</vt:lpstr>
      <vt:lpstr>חישוב דרגת פילמור של פולימרים DP</vt:lpstr>
      <vt:lpstr>חישוב מסה מולרית ודרגת פילמור (ממוצעת)  פולימר שהוא תוצר של סיפוח </vt:lpstr>
      <vt:lpstr>פילמור ע"י סיפוח</vt:lpstr>
      <vt:lpstr>פילמור ע"י סיפוח  </vt:lpstr>
      <vt:lpstr>דוגמה:  חשב את דרגת הפילמור הממוצעת DP   ואת המסה המולרית הממוצעת Mw  של פרספקס  [-CH2C(CH3)COOCH3-]n שהופק ע"י  5 גרם מונומר  ו- 0.1 גרם יזם בנזואיל פרוקסיד- C6H5-COO-OOC-C6H5  (הנח שהסיום היה בלתי שווה):</vt:lpstr>
      <vt:lpstr>המשך חישוב</vt:lpstr>
      <vt:lpstr>שיטה # 2</vt:lpstr>
      <vt:lpstr>המשך חישוב </vt:lpstr>
      <vt:lpstr>חישוב מסה מולרית ודרגת פילמור (ממוצעת)</vt:lpstr>
      <vt:lpstr>מי הן קבוצות הקצה בפולימר הבא (הנח שנוצר מ- (COCl?</vt:lpstr>
      <vt:lpstr>בממוצע על כל מול פולימר יש קבוצת הידרוקסיל אחת לכן על כל מול שרשרות נוצר חצי מול מימן</vt:lpstr>
      <vt:lpstr>נתונים המונומרים הבאים: רשום את היחידה החוזרת של כל אחד מהפוליאסטרים  שמתקבלים.</vt:lpstr>
      <vt:lpstr>רשום את קבוצות הקצה של הפולימרים.</vt:lpstr>
      <vt:lpstr>המשך חישוב  </vt:lpstr>
      <vt:lpstr>פרק ג - הערכות מרחבית של מקרומולקולות</vt:lpstr>
      <vt:lpstr>כיצד קובעים את המרחק הממוצע בין קצות שרשרות הפולימר? א. עבור שרשרת פרושה     </vt:lpstr>
      <vt:lpstr>יש הרבה קונפורמציות אפשריות ורק אפשרות אחת של קונפורמציה פרושה</vt:lpstr>
      <vt:lpstr>על פי מודל מהלך השיכור המרחק הממוצע בין קצוות שרשרת </vt:lpstr>
      <vt:lpstr>פוליזחל</vt:lpstr>
      <vt:lpstr>נתייחס לשם פשטות לקונפורמציות של מולקולת אתאן  C2H6  </vt:lpstr>
      <vt:lpstr>אתאן - שינוי תכולת האנרגיה של הקונפורמציות השונות</vt:lpstr>
      <vt:lpstr>קונפורמציות של מולקולת 1,2 דוברומו-אתאן  C2H4Br2</vt:lpstr>
      <vt:lpstr>1,2 דוברומו-אתאן </vt:lpstr>
      <vt:lpstr>קונפורמציית אנטי עדיפה</vt:lpstr>
      <vt:lpstr>המרחק הממוצע בין קצוות השרשרת הינו  גדול יותר מהמרחק המחושב על פי מהלך השיכור כי קיימים גורמים המפריעים לפיתול השרשרת  אך  קטן מהמרחק בשרשרת הפרושה כי רוב השרשראות אינן פרושות </vt:lpstr>
      <vt:lpstr>ההסתברות למציאת  שרשרת פרושה קטן ביותר</vt:lpstr>
      <vt:lpstr>ככל שההפרעה לפיתול אקראי גדולה יותר</vt:lpstr>
      <vt:lpstr>תרגיל:</vt:lpstr>
      <vt:lpstr>ב. חשב את אורך השרשרת הפרושה.  קשר C-C תורם 1.27A</vt:lpstr>
      <vt:lpstr>ב. חשב את המרחק הממוצע בין קצות השרשרת על פי מודל מהלך השיכור.  קשר C-C תורם 1.27A</vt:lpstr>
      <vt:lpstr>ג. איזה מהערכים הבאים התקבל בניסוי?</vt:lpstr>
      <vt:lpstr>תרגיל נוסף:</vt:lpstr>
      <vt:lpstr>ב. חשב את אורך השרשרת הפרושה.    קשר C-C תורם 1.27A</vt:lpstr>
      <vt:lpstr>ב. חשב את המרחק הממוצע בין קצות השרשרת על פי מודל מהלך השיכור.    קשר C-C תורם 1.27A</vt:lpstr>
      <vt:lpstr>ג. נמצא כי המרחק בין קצות הפולימר = 300 אנגסטרם </vt:lpstr>
      <vt:lpstr>המרחק הממוצע בין קצוות השרשרת הינו  גדול יותר מהמרחק המחושב על פי מהלך השיכור כי קיימים גורמים המפריעים לפיתול השרשרת  אך  קטן מהמרחק בשרשרת הפרושה כי רוב השרשראות אינן פרושות   </vt:lpstr>
      <vt:lpstr>ג. למי מהפולימרים r גדול יותר? הנח שדרגת הפילמור שווה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ללא כותרת שקופית</dc:title>
  <dc:creator>Zohar Family</dc:creator>
  <cp:lastModifiedBy>Shelly Livne</cp:lastModifiedBy>
  <cp:revision>628</cp:revision>
  <cp:lastPrinted>2000-12-31T12:07:54Z</cp:lastPrinted>
  <dcterms:created xsi:type="dcterms:W3CDTF">1999-08-17T08:05:23Z</dcterms:created>
  <dcterms:modified xsi:type="dcterms:W3CDTF">2025-06-18T12:17:19Z</dcterms:modified>
</cp:coreProperties>
</file>