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48" r:id="rId1"/>
  </p:sldMasterIdLst>
  <p:notesMasterIdLst>
    <p:notesMasterId r:id="rId28"/>
  </p:notesMasterIdLst>
  <p:handoutMasterIdLst>
    <p:handoutMasterId r:id="rId29"/>
  </p:handoutMasterIdLst>
  <p:sldIdLst>
    <p:sldId id="256" r:id="rId2"/>
    <p:sldId id="285" r:id="rId3"/>
    <p:sldId id="361" r:id="rId4"/>
    <p:sldId id="286" r:id="rId5"/>
    <p:sldId id="377" r:id="rId6"/>
    <p:sldId id="381" r:id="rId7"/>
    <p:sldId id="378" r:id="rId8"/>
    <p:sldId id="375" r:id="rId9"/>
    <p:sldId id="363" r:id="rId10"/>
    <p:sldId id="364" r:id="rId11"/>
    <p:sldId id="288" r:id="rId12"/>
    <p:sldId id="379" r:id="rId13"/>
    <p:sldId id="346" r:id="rId14"/>
    <p:sldId id="342" r:id="rId15"/>
    <p:sldId id="366" r:id="rId16"/>
    <p:sldId id="389" r:id="rId17"/>
    <p:sldId id="384" r:id="rId18"/>
    <p:sldId id="383" r:id="rId19"/>
    <p:sldId id="386" r:id="rId20"/>
    <p:sldId id="390" r:id="rId21"/>
    <p:sldId id="382" r:id="rId22"/>
    <p:sldId id="385" r:id="rId23"/>
    <p:sldId id="347" r:id="rId24"/>
    <p:sldId id="284" r:id="rId25"/>
    <p:sldId id="345" r:id="rId26"/>
    <p:sldId id="373" r:id="rId27"/>
  </p:sldIdLst>
  <p:sldSz cx="9144000" cy="6858000" type="screen4x3"/>
  <p:notesSz cx="6858000" cy="9623425"/>
  <p:defaultTextStyle>
    <a:defPPr>
      <a:defRPr lang="he-IL"/>
    </a:defPPr>
    <a:lvl1pPr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Guttman Yad-Brush" panose="02010401010101010101" pitchFamily="2" charset="-79"/>
      </a:defRPr>
    </a:lvl1pPr>
    <a:lvl2pPr marL="457200"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Guttman Yad-Brush" panose="02010401010101010101" pitchFamily="2" charset="-79"/>
      </a:defRPr>
    </a:lvl2pPr>
    <a:lvl3pPr marL="914400"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Guttman Yad-Brush" panose="02010401010101010101" pitchFamily="2" charset="-79"/>
      </a:defRPr>
    </a:lvl3pPr>
    <a:lvl4pPr marL="1371600"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Guttman Yad-Brush" panose="02010401010101010101" pitchFamily="2" charset="-79"/>
      </a:defRPr>
    </a:lvl4pPr>
    <a:lvl5pPr marL="1828800" algn="l" rtl="0" eaLnBrk="0" fontAlgn="base" hangingPunct="0">
      <a:spcBef>
        <a:spcPct val="0"/>
      </a:spcBef>
      <a:spcAft>
        <a:spcPct val="0"/>
      </a:spcAft>
      <a:defRPr sz="2300" b="1" kern="1200">
        <a:solidFill>
          <a:schemeClr val="tx1"/>
        </a:solidFill>
        <a:latin typeface="Times New Roman" panose="02020603050405020304" pitchFamily="18" charset="0"/>
        <a:ea typeface="+mn-ea"/>
        <a:cs typeface="Guttman Yad-Brush" panose="02010401010101010101" pitchFamily="2" charset="-79"/>
      </a:defRPr>
    </a:lvl5pPr>
    <a:lvl6pPr marL="2286000" algn="r" defTabSz="914400" rtl="1" eaLnBrk="1" latinLnBrk="0" hangingPunct="1">
      <a:defRPr sz="2300" b="1" kern="1200">
        <a:solidFill>
          <a:schemeClr val="tx1"/>
        </a:solidFill>
        <a:latin typeface="Times New Roman" panose="02020603050405020304" pitchFamily="18" charset="0"/>
        <a:ea typeface="+mn-ea"/>
        <a:cs typeface="Guttman Yad-Brush" panose="02010401010101010101" pitchFamily="2" charset="-79"/>
      </a:defRPr>
    </a:lvl6pPr>
    <a:lvl7pPr marL="2743200" algn="r" defTabSz="914400" rtl="1" eaLnBrk="1" latinLnBrk="0" hangingPunct="1">
      <a:defRPr sz="2300" b="1" kern="1200">
        <a:solidFill>
          <a:schemeClr val="tx1"/>
        </a:solidFill>
        <a:latin typeface="Times New Roman" panose="02020603050405020304" pitchFamily="18" charset="0"/>
        <a:ea typeface="+mn-ea"/>
        <a:cs typeface="Guttman Yad-Brush" panose="02010401010101010101" pitchFamily="2" charset="-79"/>
      </a:defRPr>
    </a:lvl7pPr>
    <a:lvl8pPr marL="3200400" algn="r" defTabSz="914400" rtl="1" eaLnBrk="1" latinLnBrk="0" hangingPunct="1">
      <a:defRPr sz="2300" b="1" kern="1200">
        <a:solidFill>
          <a:schemeClr val="tx1"/>
        </a:solidFill>
        <a:latin typeface="Times New Roman" panose="02020603050405020304" pitchFamily="18" charset="0"/>
        <a:ea typeface="+mn-ea"/>
        <a:cs typeface="Guttman Yad-Brush" panose="02010401010101010101" pitchFamily="2" charset="-79"/>
      </a:defRPr>
    </a:lvl8pPr>
    <a:lvl9pPr marL="3657600" algn="r" defTabSz="914400" rtl="1" eaLnBrk="1" latinLnBrk="0" hangingPunct="1">
      <a:defRPr sz="2300" b="1" kern="1200">
        <a:solidFill>
          <a:schemeClr val="tx1"/>
        </a:solidFill>
        <a:latin typeface="Times New Roman" panose="02020603050405020304" pitchFamily="18" charset="0"/>
        <a:ea typeface="+mn-ea"/>
        <a:cs typeface="Guttman Yad-Brush" panose="02010401010101010101" pitchFamily="2" charset="-79"/>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3300"/>
    <a:srgbClr val="00CCFF"/>
    <a:srgbClr val="99FF99"/>
    <a:srgbClr val="CC3300"/>
    <a:srgbClr val="990099"/>
    <a:srgbClr val="CCE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7213"/>
    <p:restoredTop sz="90929"/>
  </p:normalViewPr>
  <p:slideViewPr>
    <p:cSldViewPr>
      <p:cViewPr varScale="1">
        <p:scale>
          <a:sx n="92" d="100"/>
          <a:sy n="92" d="100"/>
        </p:scale>
        <p:origin x="1536" y="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15.xml"/><Relationship Id="rId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EFFD093-CF9E-EC3A-10CA-E47A90224C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26" charset="0"/>
                <a:cs typeface="Times New Roman (Hebrew)" pitchFamily="26" charset="0"/>
              </a:defRPr>
            </a:lvl1pPr>
          </a:lstStyle>
          <a:p>
            <a:pPr>
              <a:defRPr/>
            </a:pPr>
            <a:endParaRPr lang="en-US"/>
          </a:p>
        </p:txBody>
      </p:sp>
      <p:sp>
        <p:nvSpPr>
          <p:cNvPr id="44035" name="Rectangle 3">
            <a:extLst>
              <a:ext uri="{FF2B5EF4-FFF2-40B4-BE49-F238E27FC236}">
                <a16:creationId xmlns:a16="http://schemas.microsoft.com/office/drawing/2014/main" id="{F8000F3A-98FC-A2B1-EB35-CA86C6063A8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26" charset="0"/>
                <a:cs typeface="Times New Roman (Hebrew)" pitchFamily="26" charset="0"/>
              </a:defRPr>
            </a:lvl1pPr>
          </a:lstStyle>
          <a:p>
            <a:pPr>
              <a:defRPr/>
            </a:pPr>
            <a:endParaRPr lang="en-US"/>
          </a:p>
        </p:txBody>
      </p:sp>
      <p:sp>
        <p:nvSpPr>
          <p:cNvPr id="44036" name="Rectangle 4">
            <a:extLst>
              <a:ext uri="{FF2B5EF4-FFF2-40B4-BE49-F238E27FC236}">
                <a16:creationId xmlns:a16="http://schemas.microsoft.com/office/drawing/2014/main" id="{FF797F01-8531-3A62-8BDE-7D3C36A9AED7}"/>
              </a:ext>
            </a:extLst>
          </p:cNvPr>
          <p:cNvSpPr>
            <a:spLocks noGrp="1" noChangeArrowheads="1"/>
          </p:cNvSpPr>
          <p:nvPr>
            <p:ph type="ftr" sz="quarter" idx="2"/>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26" charset="0"/>
                <a:cs typeface="Times New Roman (Hebrew)" pitchFamily="26" charset="0"/>
              </a:defRPr>
            </a:lvl1pPr>
          </a:lstStyle>
          <a:p>
            <a:pPr>
              <a:defRPr/>
            </a:pPr>
            <a:endParaRPr lang="en-US"/>
          </a:p>
        </p:txBody>
      </p:sp>
      <p:sp>
        <p:nvSpPr>
          <p:cNvPr id="44037" name="Rectangle 5">
            <a:extLst>
              <a:ext uri="{FF2B5EF4-FFF2-40B4-BE49-F238E27FC236}">
                <a16:creationId xmlns:a16="http://schemas.microsoft.com/office/drawing/2014/main" id="{E513D370-A860-D5FE-1533-8F6CE5B94202}"/>
              </a:ext>
            </a:extLst>
          </p:cNvPr>
          <p:cNvSpPr>
            <a:spLocks noGrp="1" noChangeArrowheads="1"/>
          </p:cNvSpPr>
          <p:nvPr>
            <p:ph type="sldNum" sz="quarter" idx="3"/>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Times New Roman (Hebrew)" panose="02020603050405020304" pitchFamily="18" charset="0"/>
              </a:defRPr>
            </a:lvl1pPr>
          </a:lstStyle>
          <a:p>
            <a:fld id="{3976D45F-0C49-43DE-99B7-6C1ECCFAEA3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356A2C22-EF5A-E01C-B4CE-932226D4BF3C}"/>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26" charset="0"/>
              </a:defRPr>
            </a:lvl1pPr>
          </a:lstStyle>
          <a:p>
            <a:pPr>
              <a:defRPr/>
            </a:pPr>
            <a:endParaRPr lang="en-US"/>
          </a:p>
        </p:txBody>
      </p:sp>
      <p:sp>
        <p:nvSpPr>
          <p:cNvPr id="179203" name="Rectangle 3">
            <a:extLst>
              <a:ext uri="{FF2B5EF4-FFF2-40B4-BE49-F238E27FC236}">
                <a16:creationId xmlns:a16="http://schemas.microsoft.com/office/drawing/2014/main" id="{2B2A8AB8-9186-E89C-CF85-2E1EA99D9961}"/>
              </a:ext>
            </a:extLst>
          </p:cNvPr>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26" charset="0"/>
              </a:defRPr>
            </a:lvl1pPr>
          </a:lstStyle>
          <a:p>
            <a:pPr>
              <a:defRPr/>
            </a:pPr>
            <a:endParaRPr lang="en-US"/>
          </a:p>
        </p:txBody>
      </p:sp>
      <p:sp>
        <p:nvSpPr>
          <p:cNvPr id="28676" name="Rectangle 4">
            <a:extLst>
              <a:ext uri="{FF2B5EF4-FFF2-40B4-BE49-F238E27FC236}">
                <a16:creationId xmlns:a16="http://schemas.microsoft.com/office/drawing/2014/main" id="{8202DEC5-2873-9129-C593-89F9D9CFF8AC}"/>
              </a:ext>
            </a:extLst>
          </p:cNvPr>
          <p:cNvSpPr>
            <a:spLocks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5" name="Rectangle 5">
            <a:extLst>
              <a:ext uri="{FF2B5EF4-FFF2-40B4-BE49-F238E27FC236}">
                <a16:creationId xmlns:a16="http://schemas.microsoft.com/office/drawing/2014/main" id="{D50A834B-13A7-E8F1-ADF5-D90EAB783EDB}"/>
              </a:ext>
            </a:extLst>
          </p:cNvPr>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179206" name="Rectangle 6">
            <a:extLst>
              <a:ext uri="{FF2B5EF4-FFF2-40B4-BE49-F238E27FC236}">
                <a16:creationId xmlns:a16="http://schemas.microsoft.com/office/drawing/2014/main" id="{31D44B3F-036D-AAFC-8417-755F55D8B4AA}"/>
              </a:ext>
            </a:extLst>
          </p:cNvPr>
          <p:cNvSpPr>
            <a:spLocks noGrp="1" noChangeArrowheads="1"/>
          </p:cNvSpPr>
          <p:nvPr>
            <p:ph type="ftr" sz="quarter" idx="4"/>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26" charset="0"/>
              </a:defRPr>
            </a:lvl1pPr>
          </a:lstStyle>
          <a:p>
            <a:pPr>
              <a:defRPr/>
            </a:pPr>
            <a:endParaRPr lang="en-US"/>
          </a:p>
        </p:txBody>
      </p:sp>
      <p:sp>
        <p:nvSpPr>
          <p:cNvPr id="179207" name="Rectangle 7">
            <a:extLst>
              <a:ext uri="{FF2B5EF4-FFF2-40B4-BE49-F238E27FC236}">
                <a16:creationId xmlns:a16="http://schemas.microsoft.com/office/drawing/2014/main" id="{D8315893-110F-DC5B-AF55-87B413A001B4}"/>
              </a:ext>
            </a:extLst>
          </p:cNvPr>
          <p:cNvSpPr>
            <a:spLocks noGrp="1" noChangeArrowheads="1"/>
          </p:cNvSpPr>
          <p:nvPr>
            <p:ph type="sldNum" sz="quarter" idx="5"/>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A878E4EB-E527-44DF-8F0D-FDF72680C6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26" charset="0"/>
        <a:ea typeface="+mn-ea"/>
        <a:cs typeface="Times New Roman (Hebrew)" pitchFamily="26" charset="0"/>
      </a:defRPr>
    </a:lvl1pPr>
    <a:lvl2pPr marL="457200" algn="r" rtl="1" eaLnBrk="0" fontAlgn="base" hangingPunct="0">
      <a:spcBef>
        <a:spcPct val="30000"/>
      </a:spcBef>
      <a:spcAft>
        <a:spcPct val="0"/>
      </a:spcAft>
      <a:defRPr sz="1200" kern="1200">
        <a:solidFill>
          <a:schemeClr val="tx1"/>
        </a:solidFill>
        <a:latin typeface="Times New Roman" pitchFamily="26" charset="0"/>
        <a:ea typeface="+mn-ea"/>
        <a:cs typeface="Times New Roman (Hebrew)" pitchFamily="26" charset="0"/>
      </a:defRPr>
    </a:lvl2pPr>
    <a:lvl3pPr marL="914400" algn="r" rtl="1" eaLnBrk="0" fontAlgn="base" hangingPunct="0">
      <a:spcBef>
        <a:spcPct val="30000"/>
      </a:spcBef>
      <a:spcAft>
        <a:spcPct val="0"/>
      </a:spcAft>
      <a:defRPr sz="1200" kern="1200">
        <a:solidFill>
          <a:schemeClr val="tx1"/>
        </a:solidFill>
        <a:latin typeface="Times New Roman" pitchFamily="26" charset="0"/>
        <a:ea typeface="+mn-ea"/>
        <a:cs typeface="Times New Roman (Hebrew)" pitchFamily="26" charset="0"/>
      </a:defRPr>
    </a:lvl3pPr>
    <a:lvl4pPr marL="1371600" algn="r" rtl="1" eaLnBrk="0" fontAlgn="base" hangingPunct="0">
      <a:spcBef>
        <a:spcPct val="30000"/>
      </a:spcBef>
      <a:spcAft>
        <a:spcPct val="0"/>
      </a:spcAft>
      <a:defRPr sz="1200" kern="1200">
        <a:solidFill>
          <a:schemeClr val="tx1"/>
        </a:solidFill>
        <a:latin typeface="Times New Roman" pitchFamily="26" charset="0"/>
        <a:ea typeface="+mn-ea"/>
        <a:cs typeface="Times New Roman (Hebrew)" pitchFamily="26" charset="0"/>
      </a:defRPr>
    </a:lvl4pPr>
    <a:lvl5pPr marL="1828800" algn="r" rtl="1" eaLnBrk="0" fontAlgn="base" hangingPunct="0">
      <a:spcBef>
        <a:spcPct val="30000"/>
      </a:spcBef>
      <a:spcAft>
        <a:spcPct val="0"/>
      </a:spcAft>
      <a:defRPr sz="1200" kern="1200">
        <a:solidFill>
          <a:schemeClr val="tx1"/>
        </a:solidFill>
        <a:latin typeface="Times New Roman" pitchFamily="26" charset="0"/>
        <a:ea typeface="+mn-ea"/>
        <a:cs typeface="Times New Roman (Hebrew)" pitchFamily="26"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7D3E2C2-8E43-DC24-B6C9-4C8F43E64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E8FE4A40-2D48-4DDD-A764-28039F658949}" type="slidenum">
              <a:rPr lang="en-US" altLang="en-US" sz="1200"/>
              <a:pPr/>
              <a:t>1</a:t>
            </a:fld>
            <a:endParaRPr lang="en-US" altLang="en-US" sz="1200"/>
          </a:p>
        </p:txBody>
      </p:sp>
      <p:sp>
        <p:nvSpPr>
          <p:cNvPr id="29699" name="Rectangle 2">
            <a:extLst>
              <a:ext uri="{FF2B5EF4-FFF2-40B4-BE49-F238E27FC236}">
                <a16:creationId xmlns:a16="http://schemas.microsoft.com/office/drawing/2014/main" id="{5BD5CFF5-2F1E-738A-ADDD-A290939ED270}"/>
              </a:ext>
            </a:extLst>
          </p:cNvPr>
          <p:cNvSpPr>
            <a:spLocks noChangeArrowheads="1" noTextEdit="1"/>
          </p:cNvSpPr>
          <p:nvPr>
            <p:ph type="sldImg"/>
          </p:nvPr>
        </p:nvSpPr>
        <p:spPr>
          <a:ln/>
        </p:spPr>
      </p:sp>
      <p:sp>
        <p:nvSpPr>
          <p:cNvPr id="29700" name="Rectangle 3">
            <a:extLst>
              <a:ext uri="{FF2B5EF4-FFF2-40B4-BE49-F238E27FC236}">
                <a16:creationId xmlns:a16="http://schemas.microsoft.com/office/drawing/2014/main" id="{9406D9C5-AD28-9F9A-1F59-50E1017671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CF5DD98-49E9-37CC-2EF8-2BEB2D43C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BED2D81E-C7D9-4BBD-A72A-77105959A792}" type="slidenum">
              <a:rPr lang="en-US" altLang="en-US" sz="1200"/>
              <a:pPr/>
              <a:t>10</a:t>
            </a:fld>
            <a:endParaRPr lang="en-US" altLang="en-US" sz="1200"/>
          </a:p>
        </p:txBody>
      </p:sp>
      <p:sp>
        <p:nvSpPr>
          <p:cNvPr id="38915" name="Rectangle 2">
            <a:extLst>
              <a:ext uri="{FF2B5EF4-FFF2-40B4-BE49-F238E27FC236}">
                <a16:creationId xmlns:a16="http://schemas.microsoft.com/office/drawing/2014/main" id="{EA3A94B8-CDD1-B0D2-2781-7A74B871727F}"/>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BE747B59-74D2-9275-1EDE-2168DF1B3E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BC3A454-4BAF-3DCA-3D61-E8F871BF60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58281C81-2175-4A75-A2DB-0932E7AC7117}" type="slidenum">
              <a:rPr lang="en-US" altLang="en-US" sz="1200"/>
              <a:pPr/>
              <a:t>11</a:t>
            </a:fld>
            <a:endParaRPr lang="en-US" altLang="en-US" sz="1200"/>
          </a:p>
        </p:txBody>
      </p:sp>
      <p:sp>
        <p:nvSpPr>
          <p:cNvPr id="39939" name="Rectangle 2">
            <a:extLst>
              <a:ext uri="{FF2B5EF4-FFF2-40B4-BE49-F238E27FC236}">
                <a16:creationId xmlns:a16="http://schemas.microsoft.com/office/drawing/2014/main" id="{55B4AA14-95E9-7B97-83CE-5565F31C1A1D}"/>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BE4B02B1-7D7C-0356-3337-CD45E7872D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1622940-6558-073D-0D5A-6BD719F3A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1D7700ED-78F2-4650-BBC0-C7DCD8C04584}" type="slidenum">
              <a:rPr lang="en-US" altLang="en-US" sz="1200"/>
              <a:pPr/>
              <a:t>12</a:t>
            </a:fld>
            <a:endParaRPr lang="en-US" altLang="en-US" sz="1200"/>
          </a:p>
        </p:txBody>
      </p:sp>
      <p:sp>
        <p:nvSpPr>
          <p:cNvPr id="40963" name="Rectangle 2">
            <a:extLst>
              <a:ext uri="{FF2B5EF4-FFF2-40B4-BE49-F238E27FC236}">
                <a16:creationId xmlns:a16="http://schemas.microsoft.com/office/drawing/2014/main" id="{E43FF190-781C-BC48-72E2-113A0EC12AC1}"/>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F79AB9B0-FA7E-A0D5-8FEF-D430229753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D0AEA75-ACD9-2253-864E-C81696B3C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6A476C3D-249A-482E-AA3E-8348465078D6}" type="slidenum">
              <a:rPr lang="en-US" altLang="en-US" sz="1200"/>
              <a:pPr/>
              <a:t>13</a:t>
            </a:fld>
            <a:endParaRPr lang="en-US" altLang="en-US" sz="1200"/>
          </a:p>
        </p:txBody>
      </p:sp>
      <p:sp>
        <p:nvSpPr>
          <p:cNvPr id="41987" name="Rectangle 2">
            <a:extLst>
              <a:ext uri="{FF2B5EF4-FFF2-40B4-BE49-F238E27FC236}">
                <a16:creationId xmlns:a16="http://schemas.microsoft.com/office/drawing/2014/main" id="{CCC21085-2A05-1C5D-7C56-A5BA83CF2D8C}"/>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A7FD6A42-B865-902B-60F9-B6780E512E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E164762-4F9E-C3F8-9A9E-67DBE83D19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3C314FC6-74CE-43CE-A1B6-9DAA8CD0CE86}" type="slidenum">
              <a:rPr lang="en-US" altLang="en-US" sz="1200"/>
              <a:pPr/>
              <a:t>14</a:t>
            </a:fld>
            <a:endParaRPr lang="en-US" altLang="en-US" sz="1200"/>
          </a:p>
        </p:txBody>
      </p:sp>
      <p:sp>
        <p:nvSpPr>
          <p:cNvPr id="43011" name="Rectangle 2">
            <a:extLst>
              <a:ext uri="{FF2B5EF4-FFF2-40B4-BE49-F238E27FC236}">
                <a16:creationId xmlns:a16="http://schemas.microsoft.com/office/drawing/2014/main" id="{B04248BB-49DC-A4C5-F38C-720AAAC78DBA}"/>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C2BEB6C0-D6CB-282B-488C-65069D2D13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014EED5-40E9-E98E-A94C-EDF4471577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619C5D7C-D9A9-49DB-B86F-BB35419FC56F}" type="slidenum">
              <a:rPr lang="en-US" altLang="en-US" sz="1200"/>
              <a:pPr/>
              <a:t>15</a:t>
            </a:fld>
            <a:endParaRPr lang="en-US" altLang="en-US" sz="1200"/>
          </a:p>
        </p:txBody>
      </p:sp>
      <p:sp>
        <p:nvSpPr>
          <p:cNvPr id="44035" name="Rectangle 2">
            <a:extLst>
              <a:ext uri="{FF2B5EF4-FFF2-40B4-BE49-F238E27FC236}">
                <a16:creationId xmlns:a16="http://schemas.microsoft.com/office/drawing/2014/main" id="{05F929C5-5CB8-BB2C-C039-D3C064948D1D}"/>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E6597C05-5756-EA8C-E21E-83CD73A00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0D75792-051A-06EC-F9BD-00FF11D054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0F7BEA3F-A763-4C81-919D-0D0D9B16339D}" type="slidenum">
              <a:rPr lang="en-US" altLang="en-US" sz="1200"/>
              <a:pPr/>
              <a:t>16</a:t>
            </a:fld>
            <a:endParaRPr lang="en-US" altLang="en-US" sz="1200"/>
          </a:p>
        </p:txBody>
      </p:sp>
      <p:sp>
        <p:nvSpPr>
          <p:cNvPr id="45059" name="Rectangle 2">
            <a:extLst>
              <a:ext uri="{FF2B5EF4-FFF2-40B4-BE49-F238E27FC236}">
                <a16:creationId xmlns:a16="http://schemas.microsoft.com/office/drawing/2014/main" id="{0B96779F-4680-CD9D-3C61-34BEF6B161FD}"/>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7C9109B9-451A-F678-275C-FEEF216073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A5FF8AC-CFCD-BEFE-3B5F-3ECFF4C91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2824DFE6-D2F8-4B10-80E7-0183F90E056E}" type="slidenum">
              <a:rPr lang="en-US" altLang="en-US" sz="1200"/>
              <a:pPr/>
              <a:t>17</a:t>
            </a:fld>
            <a:endParaRPr lang="en-US" altLang="en-US" sz="1200"/>
          </a:p>
        </p:txBody>
      </p:sp>
      <p:sp>
        <p:nvSpPr>
          <p:cNvPr id="46083" name="Rectangle 2">
            <a:extLst>
              <a:ext uri="{FF2B5EF4-FFF2-40B4-BE49-F238E27FC236}">
                <a16:creationId xmlns:a16="http://schemas.microsoft.com/office/drawing/2014/main" id="{6C5FC473-BC0D-B0BA-FC6C-DBE03F541184}"/>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C134136B-11E5-454E-A7AC-02F7A5D9E4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39ED4F2-DE65-8497-C31F-016837B12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1D3219FB-6AC7-41E5-90A4-E6B8BD1FDBB6}" type="slidenum">
              <a:rPr lang="en-US" altLang="en-US" sz="1200"/>
              <a:pPr/>
              <a:t>18</a:t>
            </a:fld>
            <a:endParaRPr lang="en-US" altLang="en-US" sz="1200"/>
          </a:p>
        </p:txBody>
      </p:sp>
      <p:sp>
        <p:nvSpPr>
          <p:cNvPr id="47107" name="Rectangle 2">
            <a:extLst>
              <a:ext uri="{FF2B5EF4-FFF2-40B4-BE49-F238E27FC236}">
                <a16:creationId xmlns:a16="http://schemas.microsoft.com/office/drawing/2014/main" id="{FA2D2CD5-7EFB-6BE7-7739-1B5A599FA11A}"/>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9683A292-9921-CD31-5CBE-EAB55DE5D3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624D52-A718-806A-E536-9AECAD02C5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6DA59366-1B9A-4FDC-B2D2-F9C6E4B11539}" type="slidenum">
              <a:rPr lang="en-US" altLang="en-US" sz="1200"/>
              <a:pPr/>
              <a:t>19</a:t>
            </a:fld>
            <a:endParaRPr lang="en-US" altLang="en-US" sz="1200"/>
          </a:p>
        </p:txBody>
      </p:sp>
      <p:sp>
        <p:nvSpPr>
          <p:cNvPr id="48131" name="Rectangle 2">
            <a:extLst>
              <a:ext uri="{FF2B5EF4-FFF2-40B4-BE49-F238E27FC236}">
                <a16:creationId xmlns:a16="http://schemas.microsoft.com/office/drawing/2014/main" id="{0B2E3B60-9C64-E254-0D35-AA6EBA23F17D}"/>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2252EB36-BB79-11D3-4F39-4DD14E0430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F4C4C89-5AF2-8CB3-2E53-1952428C0E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65006A6D-C63F-459E-A18C-B9D85D699C36}" type="slidenum">
              <a:rPr lang="en-US" altLang="en-US" sz="1200"/>
              <a:pPr/>
              <a:t>2</a:t>
            </a:fld>
            <a:endParaRPr lang="en-US" altLang="en-US" sz="1200"/>
          </a:p>
        </p:txBody>
      </p:sp>
      <p:sp>
        <p:nvSpPr>
          <p:cNvPr id="30723" name="Rectangle 2">
            <a:extLst>
              <a:ext uri="{FF2B5EF4-FFF2-40B4-BE49-F238E27FC236}">
                <a16:creationId xmlns:a16="http://schemas.microsoft.com/office/drawing/2014/main" id="{0EAFCA61-38E3-E3BB-0CD7-09C9ADD375BF}"/>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2C7CB238-C210-8AFB-3164-F688AB2400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F3EBEC1-5B2A-E1E7-514A-60D5EC0526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A26DB397-F5EE-4D8E-82C2-78BD1B735DE9}" type="slidenum">
              <a:rPr lang="en-US" altLang="en-US" sz="1200"/>
              <a:pPr/>
              <a:t>20</a:t>
            </a:fld>
            <a:endParaRPr lang="en-US" altLang="en-US" sz="1200"/>
          </a:p>
        </p:txBody>
      </p:sp>
      <p:sp>
        <p:nvSpPr>
          <p:cNvPr id="49155" name="Rectangle 2">
            <a:extLst>
              <a:ext uri="{FF2B5EF4-FFF2-40B4-BE49-F238E27FC236}">
                <a16:creationId xmlns:a16="http://schemas.microsoft.com/office/drawing/2014/main" id="{BAB2E064-B2AC-1B3D-D3BC-D631BEDB4485}"/>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0860FAB6-FEE7-87D9-708C-9F5161B86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7B09AD0-A8DC-56DF-5610-C70D960D72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9468909F-7C12-475C-B42B-C3ABC140506A}" type="slidenum">
              <a:rPr lang="en-US" altLang="en-US" sz="1200"/>
              <a:pPr/>
              <a:t>21</a:t>
            </a:fld>
            <a:endParaRPr lang="en-US" altLang="en-US" sz="1200"/>
          </a:p>
        </p:txBody>
      </p:sp>
      <p:sp>
        <p:nvSpPr>
          <p:cNvPr id="50179" name="Rectangle 2">
            <a:extLst>
              <a:ext uri="{FF2B5EF4-FFF2-40B4-BE49-F238E27FC236}">
                <a16:creationId xmlns:a16="http://schemas.microsoft.com/office/drawing/2014/main" id="{CB503261-202D-CC33-E304-F83959DB7A9D}"/>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1F990200-1B47-D834-5BB7-7200BF4BE1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8BEF2F9-67D0-AB6A-5B78-B38AA4719F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33AA3BAA-B6E1-40C8-822A-47963DD57117}" type="slidenum">
              <a:rPr lang="en-US" altLang="en-US" sz="1200"/>
              <a:pPr/>
              <a:t>22</a:t>
            </a:fld>
            <a:endParaRPr lang="en-US" altLang="en-US" sz="1200"/>
          </a:p>
        </p:txBody>
      </p:sp>
      <p:sp>
        <p:nvSpPr>
          <p:cNvPr id="51203" name="Rectangle 2">
            <a:extLst>
              <a:ext uri="{FF2B5EF4-FFF2-40B4-BE49-F238E27FC236}">
                <a16:creationId xmlns:a16="http://schemas.microsoft.com/office/drawing/2014/main" id="{89528898-81D2-66CC-24DC-67A8A11885EB}"/>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3A7E59D1-39BD-5A78-06D1-4CA655EC4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28A4864-C089-E651-7F61-D35FF688B0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933DA7B7-76ED-4983-ADAE-C7CC1A07267B}" type="slidenum">
              <a:rPr lang="en-US" altLang="en-US" sz="1200"/>
              <a:pPr/>
              <a:t>23</a:t>
            </a:fld>
            <a:endParaRPr lang="en-US" altLang="en-US" sz="1200"/>
          </a:p>
        </p:txBody>
      </p:sp>
      <p:sp>
        <p:nvSpPr>
          <p:cNvPr id="52227" name="Rectangle 2">
            <a:extLst>
              <a:ext uri="{FF2B5EF4-FFF2-40B4-BE49-F238E27FC236}">
                <a16:creationId xmlns:a16="http://schemas.microsoft.com/office/drawing/2014/main" id="{21202188-8CB3-27EA-FC9C-7B2A885E631E}"/>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4C1B8BE2-560A-17F5-5CC3-DB552B7F89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0670A60-0B00-84C7-3171-8C9C14D49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0F87FDB1-8501-41B9-A356-10A86D466F65}" type="slidenum">
              <a:rPr lang="en-US" altLang="en-US" sz="1200"/>
              <a:pPr/>
              <a:t>24</a:t>
            </a:fld>
            <a:endParaRPr lang="en-US" altLang="en-US" sz="1200"/>
          </a:p>
        </p:txBody>
      </p:sp>
      <p:sp>
        <p:nvSpPr>
          <p:cNvPr id="53251" name="Rectangle 2">
            <a:extLst>
              <a:ext uri="{FF2B5EF4-FFF2-40B4-BE49-F238E27FC236}">
                <a16:creationId xmlns:a16="http://schemas.microsoft.com/office/drawing/2014/main" id="{FF4136AB-A5F7-C1D1-72C6-1D88F9BAFCED}"/>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16240EFC-38F9-6FEE-0D59-761EC05729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9493B36-5495-C972-B181-1021F64EB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06685C44-AF2D-4751-B713-9085F1922B6B}" type="slidenum">
              <a:rPr lang="en-US" altLang="en-US" sz="1200"/>
              <a:pPr/>
              <a:t>25</a:t>
            </a:fld>
            <a:endParaRPr lang="en-US" altLang="en-US" sz="1200"/>
          </a:p>
        </p:txBody>
      </p:sp>
      <p:sp>
        <p:nvSpPr>
          <p:cNvPr id="54275" name="Rectangle 2">
            <a:extLst>
              <a:ext uri="{FF2B5EF4-FFF2-40B4-BE49-F238E27FC236}">
                <a16:creationId xmlns:a16="http://schemas.microsoft.com/office/drawing/2014/main" id="{A492B16B-2ABF-65D3-2C3E-39F2E8948C6C}"/>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797700CB-D126-67C4-731D-7A55645685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00048D2-566F-95DB-F4E1-4BD921A5EE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1477467A-9CB0-4CAC-947D-1FDBA9C3DDD3}" type="slidenum">
              <a:rPr lang="en-US" altLang="en-US" sz="1200"/>
              <a:pPr/>
              <a:t>26</a:t>
            </a:fld>
            <a:endParaRPr lang="en-US" altLang="en-US" sz="1200"/>
          </a:p>
        </p:txBody>
      </p:sp>
      <p:sp>
        <p:nvSpPr>
          <p:cNvPr id="55299" name="Rectangle 2">
            <a:extLst>
              <a:ext uri="{FF2B5EF4-FFF2-40B4-BE49-F238E27FC236}">
                <a16:creationId xmlns:a16="http://schemas.microsoft.com/office/drawing/2014/main" id="{247F36D3-7BBF-201A-EDEE-05D8F5A70F94}"/>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BAE8B703-9AC5-5843-5C09-D8C33EC96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0C6E246-4F4D-F3BB-D6A5-5C485C426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4EFAB885-7749-4802-A809-B924AC1D35D3}" type="slidenum">
              <a:rPr lang="en-US" altLang="en-US" sz="1200"/>
              <a:pPr/>
              <a:t>3</a:t>
            </a:fld>
            <a:endParaRPr lang="en-US" altLang="en-US" sz="1200"/>
          </a:p>
        </p:txBody>
      </p:sp>
      <p:sp>
        <p:nvSpPr>
          <p:cNvPr id="31747" name="Rectangle 2">
            <a:extLst>
              <a:ext uri="{FF2B5EF4-FFF2-40B4-BE49-F238E27FC236}">
                <a16:creationId xmlns:a16="http://schemas.microsoft.com/office/drawing/2014/main" id="{6E9DEFFB-98E4-3EED-AE04-40E1348E4D23}"/>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F70E5D65-94DE-2515-2778-D31EB2DADD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7858C64-0ADB-D804-F03C-37AB3042B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B3122FF8-458A-4B77-AE86-876D18C2625C}" type="slidenum">
              <a:rPr lang="en-US" altLang="en-US" sz="1200"/>
              <a:pPr/>
              <a:t>4</a:t>
            </a:fld>
            <a:endParaRPr lang="en-US" altLang="en-US" sz="1200"/>
          </a:p>
        </p:txBody>
      </p:sp>
      <p:sp>
        <p:nvSpPr>
          <p:cNvPr id="32771" name="Rectangle 2">
            <a:extLst>
              <a:ext uri="{FF2B5EF4-FFF2-40B4-BE49-F238E27FC236}">
                <a16:creationId xmlns:a16="http://schemas.microsoft.com/office/drawing/2014/main" id="{30FFDD2F-EEAA-11F8-C646-5BD19982D1FC}"/>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3C751180-E933-5354-EBD5-08B2595CFB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4E2CCC7-70CF-65FC-0D98-1E542FA88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DF641851-EFA4-4875-9C53-06E7F82FA57A}" type="slidenum">
              <a:rPr lang="en-US" altLang="en-US" sz="1200"/>
              <a:pPr/>
              <a:t>5</a:t>
            </a:fld>
            <a:endParaRPr lang="en-US" altLang="en-US" sz="1200"/>
          </a:p>
        </p:txBody>
      </p:sp>
      <p:sp>
        <p:nvSpPr>
          <p:cNvPr id="33795" name="Rectangle 2">
            <a:extLst>
              <a:ext uri="{FF2B5EF4-FFF2-40B4-BE49-F238E27FC236}">
                <a16:creationId xmlns:a16="http://schemas.microsoft.com/office/drawing/2014/main" id="{BA0D6073-0152-9197-2E52-17D484C32B93}"/>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011C3AAF-1102-4AE4-6259-56DA339C6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B66F82B-BA52-C21D-FD3F-5EFAC17704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247EF829-51EC-4E75-AB81-42AF178E340E}" type="slidenum">
              <a:rPr lang="en-US" altLang="en-US" sz="1200"/>
              <a:pPr/>
              <a:t>6</a:t>
            </a:fld>
            <a:endParaRPr lang="en-US" altLang="en-US" sz="1200"/>
          </a:p>
        </p:txBody>
      </p:sp>
      <p:sp>
        <p:nvSpPr>
          <p:cNvPr id="34819" name="Rectangle 2">
            <a:extLst>
              <a:ext uri="{FF2B5EF4-FFF2-40B4-BE49-F238E27FC236}">
                <a16:creationId xmlns:a16="http://schemas.microsoft.com/office/drawing/2014/main" id="{1B30429E-1F64-B4AA-A025-FC767491FCC8}"/>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96118EB0-4090-F090-2B47-9CC47AB21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AF79B42-ED6C-83BB-98D4-9E55965F3C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9C47E2DF-568A-46B9-880A-F6DC3D76C484}" type="slidenum">
              <a:rPr lang="en-US" altLang="en-US" sz="1200"/>
              <a:pPr/>
              <a:t>7</a:t>
            </a:fld>
            <a:endParaRPr lang="en-US" altLang="en-US" sz="1200"/>
          </a:p>
        </p:txBody>
      </p:sp>
      <p:sp>
        <p:nvSpPr>
          <p:cNvPr id="35843" name="Rectangle 2">
            <a:extLst>
              <a:ext uri="{FF2B5EF4-FFF2-40B4-BE49-F238E27FC236}">
                <a16:creationId xmlns:a16="http://schemas.microsoft.com/office/drawing/2014/main" id="{370DFCF6-6F3A-4A6C-1BF1-2EF8A79DCA14}"/>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B1CF062F-43DD-46B8-E828-78EA228823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F456087-D0E8-096D-B947-464BE772D1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49708914-3C39-4DFD-BE00-C62C02EF95BC}" type="slidenum">
              <a:rPr lang="en-US" altLang="en-US" sz="1200"/>
              <a:pPr/>
              <a:t>8</a:t>
            </a:fld>
            <a:endParaRPr lang="en-US" altLang="en-US" sz="1200"/>
          </a:p>
        </p:txBody>
      </p:sp>
      <p:sp>
        <p:nvSpPr>
          <p:cNvPr id="36867" name="Rectangle 2">
            <a:extLst>
              <a:ext uri="{FF2B5EF4-FFF2-40B4-BE49-F238E27FC236}">
                <a16:creationId xmlns:a16="http://schemas.microsoft.com/office/drawing/2014/main" id="{D9C3751B-C7F2-1CA3-84EA-C68A20512CC6}"/>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5A17253D-1FE1-2398-5C14-5583E49256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D8246AE-FA32-BFD1-90D8-D92DC482B2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fld id="{A77553D3-59DF-478F-9DC2-2E916533A94B}" type="slidenum">
              <a:rPr lang="en-US" altLang="en-US" sz="1200"/>
              <a:pPr/>
              <a:t>9</a:t>
            </a:fld>
            <a:endParaRPr lang="en-US" altLang="en-US" sz="1200"/>
          </a:p>
        </p:txBody>
      </p:sp>
      <p:sp>
        <p:nvSpPr>
          <p:cNvPr id="37891" name="Rectangle 2">
            <a:extLst>
              <a:ext uri="{FF2B5EF4-FFF2-40B4-BE49-F238E27FC236}">
                <a16:creationId xmlns:a16="http://schemas.microsoft.com/office/drawing/2014/main" id="{F1EECACA-DDDA-9989-B9F4-0C43801F6B41}"/>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153E0887-AA17-56BF-1CFF-2A34B3C911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A891A29-2D1A-AD1E-CD9B-94787C41CE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0659F8-E286-91F9-C918-E159249A73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7A5601-1366-3629-46F2-3B2CD3A1FDBA}"/>
              </a:ext>
            </a:extLst>
          </p:cNvPr>
          <p:cNvSpPr>
            <a:spLocks noGrp="1" noChangeArrowheads="1"/>
          </p:cNvSpPr>
          <p:nvPr>
            <p:ph type="sldNum" sz="quarter" idx="12"/>
          </p:nvPr>
        </p:nvSpPr>
        <p:spPr>
          <a:ln/>
        </p:spPr>
        <p:txBody>
          <a:bodyPr/>
          <a:lstStyle>
            <a:lvl1pPr>
              <a:defRPr/>
            </a:lvl1pPr>
          </a:lstStyle>
          <a:p>
            <a:fld id="{2AE48A0C-EE20-401E-ADCD-7E59E6F52990}" type="slidenum">
              <a:rPr lang="en-US" altLang="en-US"/>
              <a:pPr/>
              <a:t>‹#›</a:t>
            </a:fld>
            <a:endParaRPr lang="en-US" altLang="en-US"/>
          </a:p>
        </p:txBody>
      </p:sp>
    </p:spTree>
    <p:extLst>
      <p:ext uri="{BB962C8B-B14F-4D97-AF65-F5344CB8AC3E}">
        <p14:creationId xmlns:p14="http://schemas.microsoft.com/office/powerpoint/2010/main" val="2229979072"/>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43F4FF-6382-1DA5-1D0E-95B9669A6B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93E69A-9830-243E-EB35-35EC54C655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5659BB-1765-78E8-E174-B33710DAF684}"/>
              </a:ext>
            </a:extLst>
          </p:cNvPr>
          <p:cNvSpPr>
            <a:spLocks noGrp="1" noChangeArrowheads="1"/>
          </p:cNvSpPr>
          <p:nvPr>
            <p:ph type="sldNum" sz="quarter" idx="12"/>
          </p:nvPr>
        </p:nvSpPr>
        <p:spPr>
          <a:ln/>
        </p:spPr>
        <p:txBody>
          <a:bodyPr/>
          <a:lstStyle>
            <a:lvl1pPr>
              <a:defRPr/>
            </a:lvl1pPr>
          </a:lstStyle>
          <a:p>
            <a:fld id="{5BC257AC-13C8-440B-B659-887B270BB7BC}" type="slidenum">
              <a:rPr lang="en-US" altLang="en-US"/>
              <a:pPr/>
              <a:t>‹#›</a:t>
            </a:fld>
            <a:endParaRPr lang="en-US" altLang="en-US"/>
          </a:p>
        </p:txBody>
      </p:sp>
    </p:spTree>
    <p:extLst>
      <p:ext uri="{BB962C8B-B14F-4D97-AF65-F5344CB8AC3E}">
        <p14:creationId xmlns:p14="http://schemas.microsoft.com/office/powerpoint/2010/main" val="2345061061"/>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77F2F1-F5AE-36C5-353D-11E03AA790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55F7F1-C104-AA37-58AD-2E8D4C8F4F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1C155C-B2E1-ABE2-9ABB-FEE0476256C0}"/>
              </a:ext>
            </a:extLst>
          </p:cNvPr>
          <p:cNvSpPr>
            <a:spLocks noGrp="1" noChangeArrowheads="1"/>
          </p:cNvSpPr>
          <p:nvPr>
            <p:ph type="sldNum" sz="quarter" idx="12"/>
          </p:nvPr>
        </p:nvSpPr>
        <p:spPr>
          <a:ln/>
        </p:spPr>
        <p:txBody>
          <a:bodyPr/>
          <a:lstStyle>
            <a:lvl1pPr>
              <a:defRPr/>
            </a:lvl1pPr>
          </a:lstStyle>
          <a:p>
            <a:fld id="{B4A91290-078E-4798-84EF-0C4B567B8A2F}" type="slidenum">
              <a:rPr lang="en-US" altLang="en-US"/>
              <a:pPr/>
              <a:t>‹#›</a:t>
            </a:fld>
            <a:endParaRPr lang="en-US" altLang="en-US"/>
          </a:p>
        </p:txBody>
      </p:sp>
    </p:spTree>
    <p:extLst>
      <p:ext uri="{BB962C8B-B14F-4D97-AF65-F5344CB8AC3E}">
        <p14:creationId xmlns:p14="http://schemas.microsoft.com/office/powerpoint/2010/main" val="54303125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496E09-124F-4CEB-4B6D-C133312D81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C10313-CA44-B2E9-1920-AA9FFA4F92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51AD39-44B5-956B-D3CD-CE42CB183331}"/>
              </a:ext>
            </a:extLst>
          </p:cNvPr>
          <p:cNvSpPr>
            <a:spLocks noGrp="1" noChangeArrowheads="1"/>
          </p:cNvSpPr>
          <p:nvPr>
            <p:ph type="sldNum" sz="quarter" idx="12"/>
          </p:nvPr>
        </p:nvSpPr>
        <p:spPr>
          <a:ln/>
        </p:spPr>
        <p:txBody>
          <a:bodyPr/>
          <a:lstStyle>
            <a:lvl1pPr>
              <a:defRPr/>
            </a:lvl1pPr>
          </a:lstStyle>
          <a:p>
            <a:fld id="{33369CFC-36EF-4D2B-B9FB-B8B7354D2133}" type="slidenum">
              <a:rPr lang="en-US" altLang="en-US"/>
              <a:pPr/>
              <a:t>‹#›</a:t>
            </a:fld>
            <a:endParaRPr lang="en-US" altLang="en-US"/>
          </a:p>
        </p:txBody>
      </p:sp>
    </p:spTree>
    <p:extLst>
      <p:ext uri="{BB962C8B-B14F-4D97-AF65-F5344CB8AC3E}">
        <p14:creationId xmlns:p14="http://schemas.microsoft.com/office/powerpoint/2010/main" val="91936212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942BFD3-8DF9-C904-98DA-A8AD0DD877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19CC4F-7449-A615-BB20-02D31D2A1F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4FA11B-7F85-4E69-931C-4D3D5C632818}"/>
              </a:ext>
            </a:extLst>
          </p:cNvPr>
          <p:cNvSpPr>
            <a:spLocks noGrp="1" noChangeArrowheads="1"/>
          </p:cNvSpPr>
          <p:nvPr>
            <p:ph type="sldNum" sz="quarter" idx="12"/>
          </p:nvPr>
        </p:nvSpPr>
        <p:spPr>
          <a:ln/>
        </p:spPr>
        <p:txBody>
          <a:bodyPr/>
          <a:lstStyle>
            <a:lvl1pPr>
              <a:defRPr/>
            </a:lvl1pPr>
          </a:lstStyle>
          <a:p>
            <a:fld id="{22E8A8B4-A7FD-4FD7-8A8E-C084A100CDAC}" type="slidenum">
              <a:rPr lang="en-US" altLang="en-US"/>
              <a:pPr/>
              <a:t>‹#›</a:t>
            </a:fld>
            <a:endParaRPr lang="en-US" altLang="en-US"/>
          </a:p>
        </p:txBody>
      </p:sp>
    </p:spTree>
    <p:extLst>
      <p:ext uri="{BB962C8B-B14F-4D97-AF65-F5344CB8AC3E}">
        <p14:creationId xmlns:p14="http://schemas.microsoft.com/office/powerpoint/2010/main" val="1734950038"/>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DE1A3AB-A3E9-C1A0-7A71-9B91C3DAA1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566442-124B-7238-E5D6-12B6F80AAB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4E76FE-E0F6-4DBD-4972-C8AA81DE7ACA}"/>
              </a:ext>
            </a:extLst>
          </p:cNvPr>
          <p:cNvSpPr>
            <a:spLocks noGrp="1" noChangeArrowheads="1"/>
          </p:cNvSpPr>
          <p:nvPr>
            <p:ph type="sldNum" sz="quarter" idx="12"/>
          </p:nvPr>
        </p:nvSpPr>
        <p:spPr>
          <a:ln/>
        </p:spPr>
        <p:txBody>
          <a:bodyPr/>
          <a:lstStyle>
            <a:lvl1pPr>
              <a:defRPr/>
            </a:lvl1pPr>
          </a:lstStyle>
          <a:p>
            <a:fld id="{BB169584-B45D-420B-86E4-BDF5505CB768}" type="slidenum">
              <a:rPr lang="en-US" altLang="en-US"/>
              <a:pPr/>
              <a:t>‹#›</a:t>
            </a:fld>
            <a:endParaRPr lang="en-US" altLang="en-US"/>
          </a:p>
        </p:txBody>
      </p:sp>
    </p:spTree>
    <p:extLst>
      <p:ext uri="{BB962C8B-B14F-4D97-AF65-F5344CB8AC3E}">
        <p14:creationId xmlns:p14="http://schemas.microsoft.com/office/powerpoint/2010/main" val="3212483336"/>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9A6B67B-61B6-3006-21A1-E88CDCDDD6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AD478FF-9521-ECEB-22D8-3456A9E0E9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AC5DAFF-4061-03F5-F9C1-4D779D67FD9D}"/>
              </a:ext>
            </a:extLst>
          </p:cNvPr>
          <p:cNvSpPr>
            <a:spLocks noGrp="1" noChangeArrowheads="1"/>
          </p:cNvSpPr>
          <p:nvPr>
            <p:ph type="sldNum" sz="quarter" idx="12"/>
          </p:nvPr>
        </p:nvSpPr>
        <p:spPr>
          <a:ln/>
        </p:spPr>
        <p:txBody>
          <a:bodyPr/>
          <a:lstStyle>
            <a:lvl1pPr>
              <a:defRPr/>
            </a:lvl1pPr>
          </a:lstStyle>
          <a:p>
            <a:fld id="{F93E2C45-08CD-4704-9664-799BA7123C38}" type="slidenum">
              <a:rPr lang="en-US" altLang="en-US"/>
              <a:pPr/>
              <a:t>‹#›</a:t>
            </a:fld>
            <a:endParaRPr lang="en-US" altLang="en-US"/>
          </a:p>
        </p:txBody>
      </p:sp>
    </p:spTree>
    <p:extLst>
      <p:ext uri="{BB962C8B-B14F-4D97-AF65-F5344CB8AC3E}">
        <p14:creationId xmlns:p14="http://schemas.microsoft.com/office/powerpoint/2010/main" val="405555040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F749366-9F43-50CD-CFFF-0DB8C7E6552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135ABF2-1741-CCAC-DA33-B4B565F175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8D5D556-060C-7024-E37E-B453832833D5}"/>
              </a:ext>
            </a:extLst>
          </p:cNvPr>
          <p:cNvSpPr>
            <a:spLocks noGrp="1" noChangeArrowheads="1"/>
          </p:cNvSpPr>
          <p:nvPr>
            <p:ph type="sldNum" sz="quarter" idx="12"/>
          </p:nvPr>
        </p:nvSpPr>
        <p:spPr>
          <a:ln/>
        </p:spPr>
        <p:txBody>
          <a:bodyPr/>
          <a:lstStyle>
            <a:lvl1pPr>
              <a:defRPr/>
            </a:lvl1pPr>
          </a:lstStyle>
          <a:p>
            <a:fld id="{9AF95D83-D720-4B7B-AECF-4014EF1B15F9}" type="slidenum">
              <a:rPr lang="en-US" altLang="en-US"/>
              <a:pPr/>
              <a:t>‹#›</a:t>
            </a:fld>
            <a:endParaRPr lang="en-US" altLang="en-US"/>
          </a:p>
        </p:txBody>
      </p:sp>
    </p:spTree>
    <p:extLst>
      <p:ext uri="{BB962C8B-B14F-4D97-AF65-F5344CB8AC3E}">
        <p14:creationId xmlns:p14="http://schemas.microsoft.com/office/powerpoint/2010/main" val="513261136"/>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54B680-6177-5A6A-6B2F-77AC0D9961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33CADA-E011-BAA3-2C85-502D16D8EC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F07ED17-0085-882D-9270-D340EF3ABB1C}"/>
              </a:ext>
            </a:extLst>
          </p:cNvPr>
          <p:cNvSpPr>
            <a:spLocks noGrp="1" noChangeArrowheads="1"/>
          </p:cNvSpPr>
          <p:nvPr>
            <p:ph type="sldNum" sz="quarter" idx="12"/>
          </p:nvPr>
        </p:nvSpPr>
        <p:spPr>
          <a:ln/>
        </p:spPr>
        <p:txBody>
          <a:bodyPr/>
          <a:lstStyle>
            <a:lvl1pPr>
              <a:defRPr/>
            </a:lvl1pPr>
          </a:lstStyle>
          <a:p>
            <a:fld id="{7ACB81AF-2AB9-4A77-95EC-782348F5FA5E}" type="slidenum">
              <a:rPr lang="en-US" altLang="en-US"/>
              <a:pPr/>
              <a:t>‹#›</a:t>
            </a:fld>
            <a:endParaRPr lang="en-US" altLang="en-US"/>
          </a:p>
        </p:txBody>
      </p:sp>
    </p:spTree>
    <p:extLst>
      <p:ext uri="{BB962C8B-B14F-4D97-AF65-F5344CB8AC3E}">
        <p14:creationId xmlns:p14="http://schemas.microsoft.com/office/powerpoint/2010/main" val="156636000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670340-D105-EA64-3325-EE943B04F8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8B8208-F849-5712-5612-F6AFD4B0C5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B069FD-4370-6BE5-002B-42BDEB6B8FDB}"/>
              </a:ext>
            </a:extLst>
          </p:cNvPr>
          <p:cNvSpPr>
            <a:spLocks noGrp="1" noChangeArrowheads="1"/>
          </p:cNvSpPr>
          <p:nvPr>
            <p:ph type="sldNum" sz="quarter" idx="12"/>
          </p:nvPr>
        </p:nvSpPr>
        <p:spPr>
          <a:ln/>
        </p:spPr>
        <p:txBody>
          <a:bodyPr/>
          <a:lstStyle>
            <a:lvl1pPr>
              <a:defRPr/>
            </a:lvl1pPr>
          </a:lstStyle>
          <a:p>
            <a:fld id="{27F2014C-C7FC-4E27-88BE-E0BA06B58B9F}" type="slidenum">
              <a:rPr lang="en-US" altLang="en-US"/>
              <a:pPr/>
              <a:t>‹#›</a:t>
            </a:fld>
            <a:endParaRPr lang="en-US" altLang="en-US"/>
          </a:p>
        </p:txBody>
      </p:sp>
    </p:spTree>
    <p:extLst>
      <p:ext uri="{BB962C8B-B14F-4D97-AF65-F5344CB8AC3E}">
        <p14:creationId xmlns:p14="http://schemas.microsoft.com/office/powerpoint/2010/main" val="3111911555"/>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4ADD054-DA79-1C82-1F04-D99DE908BE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860382-E478-2AC6-EF33-770CE8F61A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C5215B-D4A3-D3FC-1BB7-4919B147CECB}"/>
              </a:ext>
            </a:extLst>
          </p:cNvPr>
          <p:cNvSpPr>
            <a:spLocks noGrp="1" noChangeArrowheads="1"/>
          </p:cNvSpPr>
          <p:nvPr>
            <p:ph type="sldNum" sz="quarter" idx="12"/>
          </p:nvPr>
        </p:nvSpPr>
        <p:spPr>
          <a:ln/>
        </p:spPr>
        <p:txBody>
          <a:bodyPr/>
          <a:lstStyle>
            <a:lvl1pPr>
              <a:defRPr/>
            </a:lvl1pPr>
          </a:lstStyle>
          <a:p>
            <a:fld id="{B92FE558-E82B-4B83-AF7B-D3FC25BC25A8}" type="slidenum">
              <a:rPr lang="en-US" altLang="en-US"/>
              <a:pPr/>
              <a:t>‹#›</a:t>
            </a:fld>
            <a:endParaRPr lang="en-US" altLang="en-US"/>
          </a:p>
        </p:txBody>
      </p:sp>
    </p:spTree>
    <p:extLst>
      <p:ext uri="{BB962C8B-B14F-4D97-AF65-F5344CB8AC3E}">
        <p14:creationId xmlns:p14="http://schemas.microsoft.com/office/powerpoint/2010/main" val="1115845301"/>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0849C64-038E-5D99-AFE2-21E37060C6C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a:t>לחץ כדי לערוך סגנון כותרת של תבנית בסיס</a:t>
            </a:r>
          </a:p>
        </p:txBody>
      </p:sp>
      <p:sp>
        <p:nvSpPr>
          <p:cNvPr id="4099" name="Rectangle 3">
            <a:extLst>
              <a:ext uri="{FF2B5EF4-FFF2-40B4-BE49-F238E27FC236}">
                <a16:creationId xmlns:a16="http://schemas.microsoft.com/office/drawing/2014/main" id="{8E61EE30-B773-860E-24FB-11696A33DCB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a:t>לחץ כדי לערוך סגנונות טקסט של תבנית בסיס</a:t>
            </a:r>
          </a:p>
          <a:p>
            <a:pPr lvl="1"/>
            <a:r>
              <a:rPr lang="he-IL" altLang="en-US"/>
              <a:t>רמה שנייה</a:t>
            </a:r>
          </a:p>
          <a:p>
            <a:pPr lvl="2"/>
            <a:r>
              <a:rPr lang="he-IL" altLang="en-US"/>
              <a:t>רמה שלישית</a:t>
            </a:r>
          </a:p>
          <a:p>
            <a:pPr lvl="3"/>
            <a:r>
              <a:rPr lang="he-IL" altLang="en-US"/>
              <a:t>רמה רביעית</a:t>
            </a:r>
          </a:p>
          <a:p>
            <a:pPr lvl="4"/>
            <a:r>
              <a:rPr lang="he-IL" altLang="en-US"/>
              <a:t>רמה חמישית</a:t>
            </a:r>
          </a:p>
        </p:txBody>
      </p:sp>
      <p:sp>
        <p:nvSpPr>
          <p:cNvPr id="1028" name="Rectangle 4">
            <a:extLst>
              <a:ext uri="{FF2B5EF4-FFF2-40B4-BE49-F238E27FC236}">
                <a16:creationId xmlns:a16="http://schemas.microsoft.com/office/drawing/2014/main" id="{8D8061D5-FF96-97E1-5B20-A7255AD06C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defRPr sz="1400" b="0" smtClean="0">
                <a:latin typeface="Times New Roman" pitchFamily="26" charset="0"/>
                <a:cs typeface="+mn-cs"/>
              </a:defRPr>
            </a:lvl1pPr>
          </a:lstStyle>
          <a:p>
            <a:pPr>
              <a:defRPr/>
            </a:pPr>
            <a:endParaRPr lang="en-US"/>
          </a:p>
        </p:txBody>
      </p:sp>
      <p:sp>
        <p:nvSpPr>
          <p:cNvPr id="1029" name="Rectangle 5">
            <a:extLst>
              <a:ext uri="{FF2B5EF4-FFF2-40B4-BE49-F238E27FC236}">
                <a16:creationId xmlns:a16="http://schemas.microsoft.com/office/drawing/2014/main" id="{E73F3BD5-9BF3-85BE-B0F7-2227F02F3D4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b="0" smtClean="0">
                <a:latin typeface="Times New Roman" pitchFamily="26" charset="0"/>
                <a:cs typeface="+mn-cs"/>
              </a:defRPr>
            </a:lvl1pPr>
          </a:lstStyle>
          <a:p>
            <a:pPr>
              <a:defRPr/>
            </a:pPr>
            <a:endParaRPr lang="en-US"/>
          </a:p>
        </p:txBody>
      </p:sp>
      <p:sp>
        <p:nvSpPr>
          <p:cNvPr id="1030" name="Rectangle 6">
            <a:extLst>
              <a:ext uri="{FF2B5EF4-FFF2-40B4-BE49-F238E27FC236}">
                <a16:creationId xmlns:a16="http://schemas.microsoft.com/office/drawing/2014/main" id="{3B549325-1F6E-F933-6A4B-85A6AC06F6C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b="0">
                <a:cs typeface="Times New Roman (Hebrew)" panose="02020603050405020304" pitchFamily="18" charset="0"/>
              </a:defRPr>
            </a:lvl1pPr>
          </a:lstStyle>
          <a:p>
            <a:fld id="{A82F1388-F489-4986-A30F-9AE1B9FB33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2pPr>
      <a:lvl3pPr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3pPr>
      <a:lvl4pPr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4pPr>
      <a:lvl5pPr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5pPr>
      <a:lvl6pPr marL="457200"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6pPr>
      <a:lvl7pPr marL="914400"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7pPr>
      <a:lvl8pPr marL="1371600"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8pPr>
      <a:lvl9pPr marL="1828800" algn="ctr" rtl="1" eaLnBrk="0" fontAlgn="base" hangingPunct="0">
        <a:spcBef>
          <a:spcPct val="0"/>
        </a:spcBef>
        <a:spcAft>
          <a:spcPct val="0"/>
        </a:spcAft>
        <a:defRPr sz="4400">
          <a:solidFill>
            <a:schemeClr val="tx2"/>
          </a:solidFill>
          <a:latin typeface="Times New Roman" pitchFamily="26" charset="0"/>
          <a:cs typeface="Times New Roman (Hebrew)" pitchFamily="26"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0" fontAlgn="base" hangingPunct="0">
        <a:spcBef>
          <a:spcPct val="20000"/>
        </a:spcBef>
        <a:spcAft>
          <a:spcPct val="0"/>
        </a:spcAft>
        <a:buChar char="»"/>
        <a:defRPr sz="2000">
          <a:solidFill>
            <a:schemeClr val="tx1"/>
          </a:solidFill>
          <a:latin typeface="+mn-lt"/>
          <a:cs typeface="+mn-cs"/>
        </a:defRPr>
      </a:lvl6pPr>
      <a:lvl7pPr marL="2971800" indent="-228600" algn="r" rtl="1" eaLnBrk="0" fontAlgn="base" hangingPunct="0">
        <a:spcBef>
          <a:spcPct val="20000"/>
        </a:spcBef>
        <a:spcAft>
          <a:spcPct val="0"/>
        </a:spcAft>
        <a:buChar char="»"/>
        <a:defRPr sz="2000">
          <a:solidFill>
            <a:schemeClr val="tx1"/>
          </a:solidFill>
          <a:latin typeface="+mn-lt"/>
          <a:cs typeface="+mn-cs"/>
        </a:defRPr>
      </a:lvl7pPr>
      <a:lvl8pPr marL="3429000" indent="-228600" algn="r" rtl="1" eaLnBrk="0" fontAlgn="base" hangingPunct="0">
        <a:spcBef>
          <a:spcPct val="20000"/>
        </a:spcBef>
        <a:spcAft>
          <a:spcPct val="0"/>
        </a:spcAft>
        <a:buChar char="»"/>
        <a:defRPr sz="2000">
          <a:solidFill>
            <a:schemeClr val="tx1"/>
          </a:solidFill>
          <a:latin typeface="+mn-lt"/>
          <a:cs typeface="+mn-cs"/>
        </a:defRPr>
      </a:lvl8pPr>
      <a:lvl9pPr marL="3886200" indent="-228600" algn="r" rtl="1"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WordArt 221">
            <a:extLst>
              <a:ext uri="{FF2B5EF4-FFF2-40B4-BE49-F238E27FC236}">
                <a16:creationId xmlns:a16="http://schemas.microsoft.com/office/drawing/2014/main" id="{5BB6BB69-F745-E19B-71B9-BCC2ACD5B945}"/>
              </a:ext>
            </a:extLst>
          </p:cNvPr>
          <p:cNvSpPr>
            <a:spLocks noGrp="1" noChangeArrowheads="1" noChangeShapeType="1" noTextEdit="1"/>
          </p:cNvSpPr>
          <p:nvPr>
            <p:ph type="title" idx="4294967295"/>
          </p:nvPr>
        </p:nvSpPr>
        <p:spPr bwMode="auto">
          <a:xfrm>
            <a:off x="152400" y="165100"/>
            <a:ext cx="8610600" cy="762000"/>
          </a:xfrm>
          <a:prstGeom prst="rect">
            <a:avLst/>
          </a:prstGeom>
          <a:noFill/>
          <a:ln>
            <a:noFill/>
            <a:prstDash/>
          </a:ln>
          <a:effectLst/>
          <a:extLst>
            <a:ext uri="{91240B29-F687-4F45-9708-019B960494DF}">
              <a14:hiddenLine xmlns:a14="http://schemas.microsoft.com/office/drawing/2010/main" w="12700">
                <a:solidFill>
                  <a:schemeClr val="tx1"/>
                </a:solidFill>
                <a:round/>
                <a:headEnd/>
                <a:tailEnd/>
              </a14:hiddenLine>
            </a:ext>
          </a:ex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3600" b="1" i="0" u="none" strike="noStrike" kern="1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"פולימרים סינתטיים חומרים כבקשתך"</a:t>
            </a:r>
            <a:endParaRPr kumimoji="0" lang="en-US" sz="3600" b="1" i="0" u="none" strike="noStrike" kern="1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131" name="Rectangle 3">
            <a:extLst>
              <a:ext uri="{FF2B5EF4-FFF2-40B4-BE49-F238E27FC236}">
                <a16:creationId xmlns:a16="http://schemas.microsoft.com/office/drawing/2014/main" id="{978B03BD-767F-FE28-9AEB-0AE8BE0F23C2}"/>
              </a:ext>
            </a:extLst>
          </p:cNvPr>
          <p:cNvSpPr>
            <a:spLocks noChangeArrowheads="1"/>
          </p:cNvSpPr>
          <p:nvPr/>
        </p:nvSpPr>
        <p:spPr bwMode="auto">
          <a:xfrm>
            <a:off x="914400" y="5867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Times New Roman" panose="02020603050405020304" pitchFamily="18" charset="0"/>
                <a:cs typeface="Times New Roman (Hebrew)"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Hebrew)"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panose="02020603050405020304" pitchFamily="18" charset="0"/>
              </a:defRPr>
            </a:lvl9pPr>
          </a:lstStyle>
          <a:p>
            <a:pPr>
              <a:lnSpc>
                <a:spcPct val="85000"/>
              </a:lnSpc>
              <a:buFontTx/>
              <a:buNone/>
            </a:pPr>
            <a:r>
              <a:rPr lang="he-IL" altLang="en-US" sz="2800">
                <a:solidFill>
                  <a:srgbClr val="FFFF00"/>
                </a:solidFill>
                <a:cs typeface="David" panose="020E0502060401010101" pitchFamily="34" charset="-79"/>
              </a:rPr>
              <a:t>ד"ר מלכה יאיון</a:t>
            </a:r>
          </a:p>
          <a:p>
            <a:pPr>
              <a:lnSpc>
                <a:spcPct val="85000"/>
              </a:lnSpc>
              <a:buFontTx/>
              <a:buNone/>
            </a:pPr>
            <a:r>
              <a:rPr lang="he-IL" altLang="en-US" sz="2800">
                <a:solidFill>
                  <a:srgbClr val="FFFF00"/>
                </a:solidFill>
                <a:cs typeface="David" panose="020E0502060401010101" pitchFamily="34" charset="-79"/>
              </a:rPr>
              <a:t>מספר שקפים עברו עריכה מתוך המצגת של אילנה זוהר</a:t>
            </a:r>
          </a:p>
        </p:txBody>
      </p:sp>
      <p:sp>
        <p:nvSpPr>
          <p:cNvPr id="5133" name="Text Box 223">
            <a:extLst>
              <a:ext uri="{FF2B5EF4-FFF2-40B4-BE49-F238E27FC236}">
                <a16:creationId xmlns:a16="http://schemas.microsoft.com/office/drawing/2014/main" id="{7E84D040-E554-B71C-49F0-CD36F2FFA44E}"/>
              </a:ext>
            </a:extLst>
          </p:cNvPr>
          <p:cNvSpPr txBox="1">
            <a:spLocks noChangeArrowheads="1"/>
          </p:cNvSpPr>
          <p:nvPr/>
        </p:nvSpPr>
        <p:spPr bwMode="auto">
          <a:xfrm>
            <a:off x="1366838" y="1831975"/>
            <a:ext cx="6553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2300" b="1">
                <a:solidFill>
                  <a:schemeClr val="tx1"/>
                </a:solidFill>
                <a:latin typeface="Times New Roman" panose="02020603050405020304" pitchFamily="18" charset="0"/>
                <a:cs typeface="Guttman Yad-Brush" panose="02010401010101010101" pitchFamily="2" charset="-79"/>
              </a:defRPr>
            </a:lvl1pPr>
            <a:lvl2pPr>
              <a:defRPr sz="2300" b="1">
                <a:solidFill>
                  <a:schemeClr val="tx1"/>
                </a:solidFill>
                <a:latin typeface="Times New Roman" panose="02020603050405020304" pitchFamily="18" charset="0"/>
                <a:cs typeface="Guttman Yad-Brush" panose="02010401010101010101" pitchFamily="2" charset="-79"/>
              </a:defRPr>
            </a:lvl2pPr>
            <a:lvl3pPr>
              <a:defRPr sz="2300" b="1">
                <a:solidFill>
                  <a:schemeClr val="tx1"/>
                </a:solidFill>
                <a:latin typeface="Times New Roman" panose="02020603050405020304" pitchFamily="18" charset="0"/>
                <a:cs typeface="Guttman Yad-Brush" panose="02010401010101010101" pitchFamily="2" charset="-79"/>
              </a:defRPr>
            </a:lvl3pPr>
            <a:lvl4pPr>
              <a:defRPr sz="2300" b="1">
                <a:solidFill>
                  <a:schemeClr val="tx1"/>
                </a:solidFill>
                <a:latin typeface="Times New Roman" panose="02020603050405020304" pitchFamily="18" charset="0"/>
                <a:cs typeface="Guttman Yad-Brush" panose="02010401010101010101" pitchFamily="2" charset="-79"/>
              </a:defRPr>
            </a:lvl4pPr>
            <a:lvl5pPr>
              <a:defRPr sz="2300" b="1">
                <a:solidFill>
                  <a:schemeClr val="tx1"/>
                </a:solidFill>
                <a:latin typeface="Times New Roman" panose="02020603050405020304" pitchFamily="18" charset="0"/>
                <a:cs typeface="Guttman Yad-Brush" panose="02010401010101010101" pitchFamily="2" charset="-79"/>
              </a:defRPr>
            </a:lvl5pPr>
            <a:lvl6pPr marL="4572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9144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1371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18288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r>
              <a:rPr lang="he-IL" altLang="en-US" sz="2800">
                <a:solidFill>
                  <a:srgbClr val="FFFF00"/>
                </a:solidFill>
                <a:effectLst>
                  <a:outerShdw blurRad="38100" dist="38100" dir="2700000" algn="tl">
                    <a:srgbClr val="000000"/>
                  </a:outerShdw>
                </a:effectLst>
              </a:rPr>
              <a:t>מצגת על פי הספר של נאוה מילנר בהוצאת מכון ויצמן למדע</a:t>
            </a:r>
          </a:p>
        </p:txBody>
      </p:sp>
      <p:grpSp>
        <p:nvGrpSpPr>
          <p:cNvPr id="5134" name="Group 14">
            <a:extLst>
              <a:ext uri="{FF2B5EF4-FFF2-40B4-BE49-F238E27FC236}">
                <a16:creationId xmlns:a16="http://schemas.microsoft.com/office/drawing/2014/main" id="{49748D7B-4AA9-8829-57D7-6949D283D110}"/>
              </a:ext>
              <a:ext uri="{C183D7F6-B498-43B3-948B-1728B52AA6E4}">
                <adec:decorative xmlns:adec="http://schemas.microsoft.com/office/drawing/2017/decorative" val="1"/>
              </a:ext>
            </a:extLst>
          </p:cNvPr>
          <p:cNvGrpSpPr>
            <a:grpSpLocks/>
          </p:cNvGrpSpPr>
          <p:nvPr/>
        </p:nvGrpSpPr>
        <p:grpSpPr bwMode="auto">
          <a:xfrm>
            <a:off x="0" y="2997200"/>
            <a:ext cx="9144000" cy="2571750"/>
            <a:chOff x="0" y="1584"/>
            <a:chExt cx="5760" cy="1620"/>
          </a:xfrm>
        </p:grpSpPr>
        <p:pic>
          <p:nvPicPr>
            <p:cNvPr id="5135" name="Picture 15">
              <a:extLst>
                <a:ext uri="{FF2B5EF4-FFF2-40B4-BE49-F238E27FC236}">
                  <a16:creationId xmlns:a16="http://schemas.microsoft.com/office/drawing/2014/main" id="{DC2D7130-E362-9073-0349-8FB79BC0F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0717" b="4117"/>
            <a:stretch>
              <a:fillRect/>
            </a:stretch>
          </p:blipFill>
          <p:spPr bwMode="auto">
            <a:xfrm>
              <a:off x="5114" y="1584"/>
              <a:ext cx="646" cy="161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0E2026B6-F4E6-B214-8C27-7201E372F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0717" b="4117"/>
            <a:stretch>
              <a:fillRect/>
            </a:stretch>
          </p:blipFill>
          <p:spPr bwMode="auto">
            <a:xfrm>
              <a:off x="0" y="1584"/>
              <a:ext cx="646" cy="1616"/>
            </a:xfrm>
            <a:prstGeom prst="rect">
              <a:avLst/>
            </a:prstGeom>
            <a:noFill/>
            <a:extLst>
              <a:ext uri="{909E8E84-426E-40DD-AFC4-6F175D3DCCD1}">
                <a14:hiddenFill xmlns:a14="http://schemas.microsoft.com/office/drawing/2010/main">
                  <a:solidFill>
                    <a:srgbClr val="FFFFFF"/>
                  </a:solidFill>
                </a14:hiddenFill>
              </a:ext>
            </a:extLst>
          </p:spPr>
        </p:pic>
        <p:grpSp>
          <p:nvGrpSpPr>
            <p:cNvPr id="5137" name="Group 17">
              <a:extLst>
                <a:ext uri="{FF2B5EF4-FFF2-40B4-BE49-F238E27FC236}">
                  <a16:creationId xmlns:a16="http://schemas.microsoft.com/office/drawing/2014/main" id="{2251428E-3579-1222-2EB6-20C6E2C1D37E}"/>
                </a:ext>
              </a:extLst>
            </p:cNvPr>
            <p:cNvGrpSpPr>
              <a:grpSpLocks/>
            </p:cNvGrpSpPr>
            <p:nvPr/>
          </p:nvGrpSpPr>
          <p:grpSpPr bwMode="auto">
            <a:xfrm>
              <a:off x="432" y="1584"/>
              <a:ext cx="4882" cy="1620"/>
              <a:chOff x="432" y="1584"/>
              <a:chExt cx="4882" cy="1620"/>
            </a:xfrm>
          </p:grpSpPr>
          <p:pic>
            <p:nvPicPr>
              <p:cNvPr id="5138" name="Picture 18">
                <a:extLst>
                  <a:ext uri="{FF2B5EF4-FFF2-40B4-BE49-F238E27FC236}">
                    <a16:creationId xmlns:a16="http://schemas.microsoft.com/office/drawing/2014/main" id="{F4A4BA69-A539-9A70-BF65-65A9CE7FA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10" r="5263"/>
              <a:stretch>
                <a:fillRect/>
              </a:stretch>
            </p:blipFill>
            <p:spPr bwMode="auto">
              <a:xfrm>
                <a:off x="432" y="1584"/>
                <a:ext cx="2496" cy="1620"/>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a:extLst>
                  <a:ext uri="{FF2B5EF4-FFF2-40B4-BE49-F238E27FC236}">
                    <a16:creationId xmlns:a16="http://schemas.microsoft.com/office/drawing/2014/main" id="{FF04FE2B-6322-0279-901B-F01588B621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584"/>
                <a:ext cx="2386" cy="161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140" name="WordArt 221">
            <a:extLst>
              <a:ext uri="{FF2B5EF4-FFF2-40B4-BE49-F238E27FC236}">
                <a16:creationId xmlns:a16="http://schemas.microsoft.com/office/drawing/2014/main" id="{9AC5ED48-B7A5-91B8-30E1-F54D31DFD096}"/>
              </a:ext>
            </a:extLst>
          </p:cNvPr>
          <p:cNvSpPr>
            <a:spLocks noChangeArrowheads="1" noChangeShapeType="1" noTextEdit="1"/>
          </p:cNvSpPr>
          <p:nvPr/>
        </p:nvSpPr>
        <p:spPr bwMode="auto">
          <a:xfrm>
            <a:off x="3886200" y="990600"/>
            <a:ext cx="1485900" cy="533400"/>
          </a:xfrm>
          <a:prstGeom prst="rect">
            <a:avLst/>
          </a:prstGeom>
          <a:extLst>
            <a:ext uri="{91240B29-F687-4F45-9708-019B960494DF}">
              <a14:hiddenLine xmlns:a14="http://schemas.microsoft.com/office/drawing/2010/main" w="12700">
                <a:solidFill>
                  <a:schemeClr val="tx1"/>
                </a:solidFill>
                <a:round/>
                <a:headEnd/>
                <a:tailEnd/>
              </a14:hiddenLine>
            </a:ext>
          </a:extLst>
        </p:spPr>
        <p:txBody>
          <a:bodyPr wrap="none" fromWordArt="1">
            <a:prstTxWarp prst="textPlain">
              <a:avLst>
                <a:gd name="adj" fmla="val 50000"/>
              </a:avLst>
            </a:prstTxWarp>
          </a:bodyPr>
          <a:lstStyle/>
          <a:p>
            <a:pPr algn="ctr" rtl="1"/>
            <a:r>
              <a:rPr lang="he-IL" sz="3600" kern="10">
                <a:solidFill>
                  <a:srgbClr val="FFFF00"/>
                </a:solidFill>
                <a:latin typeface="Arial" panose="020B0604020202020204" pitchFamily="34" charset="0"/>
                <a:cs typeface="Arial" panose="020B0604020202020204" pitchFamily="34" charset="0"/>
              </a:rPr>
              <a:t>חלק </a:t>
            </a:r>
            <a:r>
              <a:rPr lang="en-US" sz="3600" kern="10">
                <a:solidFill>
                  <a:srgbClr val="FFFF00"/>
                </a:solidFill>
                <a:latin typeface="Arial" panose="020B0604020202020204" pitchFamily="34" charset="0"/>
                <a:cs typeface="Arial" panose="020B0604020202020204" pitchFamily="34" charset="0"/>
              </a:rPr>
              <a:t>IV</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799570-DE2F-C5FD-4126-682D1C76395D}"/>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he-IL" dirty="0"/>
              <a:t>סוגי ניילון</a:t>
            </a:r>
            <a:endParaRPr lang="en-US" dirty="0"/>
          </a:p>
        </p:txBody>
      </p:sp>
      <p:grpSp>
        <p:nvGrpSpPr>
          <p:cNvPr id="14341" name="Group 5" descr="ניילון 5, ניילון 6 וקשרי מימן בניהם">
            <a:extLst>
              <a:ext uri="{FF2B5EF4-FFF2-40B4-BE49-F238E27FC236}">
                <a16:creationId xmlns:a16="http://schemas.microsoft.com/office/drawing/2014/main" id="{4E62141B-3E81-5DBC-9167-0C44D8357FA9}"/>
              </a:ext>
            </a:extLst>
          </p:cNvPr>
          <p:cNvGrpSpPr>
            <a:grpSpLocks/>
          </p:cNvGrpSpPr>
          <p:nvPr/>
        </p:nvGrpSpPr>
        <p:grpSpPr bwMode="auto">
          <a:xfrm>
            <a:off x="0" y="276225"/>
            <a:ext cx="9144000" cy="6581775"/>
            <a:chOff x="0" y="174"/>
            <a:chExt cx="5760" cy="4146"/>
          </a:xfrm>
        </p:grpSpPr>
        <p:pic>
          <p:nvPicPr>
            <p:cNvPr id="14338" name="Picture 1026" descr="C:\Documents and Settings\malca\My Documents\My Pictures\chemistry\nylon 5.gif">
              <a:extLst>
                <a:ext uri="{FF2B5EF4-FFF2-40B4-BE49-F238E27FC236}">
                  <a16:creationId xmlns:a16="http://schemas.microsoft.com/office/drawing/2014/main" id="{FF301D61-2248-BE8F-1B2B-F4C0A3DF0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 y="384"/>
              <a:ext cx="1386" cy="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027" descr="C:\Documents and Settings\malca\My Documents\My Pictures\chemistry\nylon 6 6 5 5.gif">
              <a:extLst>
                <a:ext uri="{FF2B5EF4-FFF2-40B4-BE49-F238E27FC236}">
                  <a16:creationId xmlns:a16="http://schemas.microsoft.com/office/drawing/2014/main" id="{F95A8FB6-9382-CB45-087C-408F41F08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
              <a:ext cx="2839" cy="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28" descr="C:\Documents and Settings\malca\My Documents\My Pictures\chemistry\nylon 6.gif">
              <a:extLst>
                <a:ext uri="{FF2B5EF4-FFF2-40B4-BE49-F238E27FC236}">
                  <a16:creationId xmlns:a16="http://schemas.microsoft.com/office/drawing/2014/main" id="{CB4E0486-B1DD-536B-26F9-BFDC9A4169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432"/>
              <a:ext cx="1480" cy="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69130F8-11FA-B5F1-1FED-D79E2FBF2A53}"/>
              </a:ext>
            </a:extLst>
          </p:cNvPr>
          <p:cNvSpPr>
            <a:spLocks noGrp="1" noChangeArrowheads="1"/>
          </p:cNvSpPr>
          <p:nvPr>
            <p:ph type="title"/>
          </p:nvPr>
        </p:nvSpPr>
        <p:spPr>
          <a:xfrm>
            <a:off x="0" y="0"/>
            <a:ext cx="9144000" cy="914400"/>
          </a:xfrm>
          <a:solidFill>
            <a:srgbClr val="FFFF00"/>
          </a:solidFill>
        </p:spPr>
        <p:txBody>
          <a:bodyPr/>
          <a:lstStyle/>
          <a:p>
            <a:r>
              <a:rPr lang="he-IL" altLang="en-US" sz="4000" b="1">
                <a:solidFill>
                  <a:srgbClr val="009900"/>
                </a:solidFill>
                <a:effectLst>
                  <a:outerShdw blurRad="38100" dist="38100" dir="2700000" algn="tl">
                    <a:srgbClr val="000000"/>
                  </a:outerShdw>
                </a:effectLst>
                <a:cs typeface="Guttman Yad-Brush" panose="02010401010101010101" pitchFamily="2" charset="-79"/>
              </a:rPr>
              <a:t>הגורמים המשפיעים על </a:t>
            </a:r>
            <a:r>
              <a:rPr lang="en-US" altLang="en-US" sz="4000" b="1">
                <a:solidFill>
                  <a:srgbClr val="009900"/>
                </a:solidFill>
                <a:effectLst>
                  <a:outerShdw blurRad="38100" dist="38100" dir="2700000" algn="tl">
                    <a:srgbClr val="000000"/>
                  </a:outerShdw>
                </a:effectLst>
                <a:cs typeface="Guttman Yad-Brush" panose="02010401010101010101" pitchFamily="2" charset="-79"/>
              </a:rPr>
              <a:t>Tm</a:t>
            </a:r>
            <a:r>
              <a:rPr lang="he-IL" altLang="en-US" sz="4000" b="1">
                <a:solidFill>
                  <a:srgbClr val="009900"/>
                </a:solidFill>
                <a:effectLst>
                  <a:outerShdw blurRad="38100" dist="38100" dir="2700000" algn="tl">
                    <a:srgbClr val="000000"/>
                  </a:outerShdw>
                </a:effectLst>
                <a:cs typeface="Guttman Yad-Brush" panose="02010401010101010101" pitchFamily="2" charset="-79"/>
              </a:rPr>
              <a:t> </a:t>
            </a:r>
            <a:r>
              <a:rPr lang="he-IL" altLang="en-US" sz="2800" b="1">
                <a:solidFill>
                  <a:srgbClr val="009900"/>
                </a:solidFill>
                <a:effectLst>
                  <a:outerShdw blurRad="38100" dist="38100" dir="2700000" algn="tl">
                    <a:srgbClr val="000000"/>
                  </a:outerShdw>
                </a:effectLst>
                <a:cs typeface="Guttman Yad-Brush" panose="02010401010101010101" pitchFamily="2" charset="-79"/>
              </a:rPr>
              <a:t>(עמ’ 59)</a:t>
            </a:r>
          </a:p>
        </p:txBody>
      </p:sp>
      <p:sp>
        <p:nvSpPr>
          <p:cNvPr id="49155" name="Rectangle 3">
            <a:extLst>
              <a:ext uri="{FF2B5EF4-FFF2-40B4-BE49-F238E27FC236}">
                <a16:creationId xmlns:a16="http://schemas.microsoft.com/office/drawing/2014/main" id="{3B7E49C4-A613-E16A-D974-8AEB2039BFD1}"/>
              </a:ext>
            </a:extLst>
          </p:cNvPr>
          <p:cNvSpPr>
            <a:spLocks noGrp="1" noChangeArrowheads="1"/>
          </p:cNvSpPr>
          <p:nvPr>
            <p:ph type="body" idx="1"/>
          </p:nvPr>
        </p:nvSpPr>
        <p:spPr>
          <a:xfrm>
            <a:off x="381000" y="1905000"/>
            <a:ext cx="8305800" cy="4038600"/>
          </a:xfrm>
        </p:spPr>
        <p:txBody>
          <a:bodyPr/>
          <a:lstStyle/>
          <a:p>
            <a:pPr marL="533400" indent="-533400">
              <a:lnSpc>
                <a:spcPct val="90000"/>
              </a:lnSpc>
              <a:buFontTx/>
              <a:buAutoNum type="arabicPeriod"/>
            </a:pPr>
            <a:r>
              <a:rPr lang="he-IL" altLang="en-US" sz="3000" b="1">
                <a:solidFill>
                  <a:srgbClr val="FFFF00"/>
                </a:solidFill>
                <a:cs typeface="David" panose="020E0502060401010101" pitchFamily="34" charset="-79"/>
              </a:rPr>
              <a:t>נוכחות קטעים קשיחים בעמוד השדרה של שרשרות הפולימר, כמו טבעות בנזן. (הפרעות לפיתול אקראי / משפרות יכולת אריזה).</a:t>
            </a:r>
          </a:p>
          <a:p>
            <a:pPr marL="533400" indent="-533400">
              <a:lnSpc>
                <a:spcPct val="90000"/>
              </a:lnSpc>
              <a:buFontTx/>
              <a:buAutoNum type="arabicPeriod"/>
            </a:pPr>
            <a:r>
              <a:rPr lang="he-IL" altLang="en-US" sz="3000" b="1">
                <a:solidFill>
                  <a:srgbClr val="FFFF00"/>
                </a:solidFill>
                <a:cs typeface="David" panose="020E0502060401010101" pitchFamily="34" charset="-79"/>
              </a:rPr>
              <a:t>קבוצות צדדיות נפחיות. (הפרעות לפיתול אקראי / הרחקת השרשרות פוגעת ביכולת האריזה).</a:t>
            </a:r>
          </a:p>
          <a:p>
            <a:pPr marL="533400" indent="-533400">
              <a:lnSpc>
                <a:spcPct val="90000"/>
              </a:lnSpc>
              <a:buFontTx/>
              <a:buAutoNum type="arabicPeriod"/>
            </a:pPr>
            <a:r>
              <a:rPr lang="he-IL" altLang="en-US" sz="3000" b="1">
                <a:solidFill>
                  <a:srgbClr val="FFFF00"/>
                </a:solidFill>
                <a:cs typeface="David" panose="020E0502060401010101" pitchFamily="34" charset="-79"/>
              </a:rPr>
              <a:t>אינטראקציה בן שרשרות. (הגבלות בפיתול האקראי / חוזק קשרים בין שרשרות).</a:t>
            </a:r>
          </a:p>
          <a:p>
            <a:pPr marL="533400" indent="-533400">
              <a:lnSpc>
                <a:spcPct val="90000"/>
              </a:lnSpc>
              <a:buFontTx/>
              <a:buAutoNum type="arabicPeriod"/>
            </a:pPr>
            <a:r>
              <a:rPr lang="he-IL" altLang="en-US" sz="3000" b="1">
                <a:solidFill>
                  <a:srgbClr val="FFFF00"/>
                </a:solidFill>
                <a:cs typeface="David" panose="020E0502060401010101" pitchFamily="34" charset="-79"/>
              </a:rPr>
              <a:t>מסה מולרית ממוצעת (קטנה - יש יותר קצוות בעלי חופש תנועה).</a:t>
            </a:r>
          </a:p>
          <a:p>
            <a:pPr marL="533400" indent="-533400">
              <a:lnSpc>
                <a:spcPct val="90000"/>
              </a:lnSpc>
              <a:buFontTx/>
              <a:buNone/>
            </a:pPr>
            <a:r>
              <a:rPr lang="he-IL" altLang="en-US" sz="3000" b="1">
                <a:solidFill>
                  <a:srgbClr val="FFFF00"/>
                </a:solidFill>
                <a:cs typeface="David" panose="020E0502060401010101" pitchFamily="34" charset="-79"/>
              </a:rPr>
              <a:t>5.   פולימר קווי או מסועף.</a:t>
            </a:r>
          </a:p>
        </p:txBody>
      </p:sp>
      <p:sp>
        <p:nvSpPr>
          <p:cNvPr id="15364" name="Text Box 4">
            <a:extLst>
              <a:ext uri="{FF2B5EF4-FFF2-40B4-BE49-F238E27FC236}">
                <a16:creationId xmlns:a16="http://schemas.microsoft.com/office/drawing/2014/main" id="{4155FF65-F7B2-D90C-DBCB-F02D81EE7D1B}"/>
              </a:ext>
            </a:extLst>
          </p:cNvPr>
          <p:cNvSpPr txBox="1">
            <a:spLocks noChangeArrowheads="1"/>
          </p:cNvSpPr>
          <p:nvPr/>
        </p:nvSpPr>
        <p:spPr bwMode="auto">
          <a:xfrm>
            <a:off x="457200" y="9144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800">
                <a:solidFill>
                  <a:srgbClr val="FFFF00"/>
                </a:solidFill>
                <a:cs typeface="David" panose="020E0502060401010101" pitchFamily="34" charset="-79"/>
              </a:rPr>
              <a:t>יש קשר בין </a:t>
            </a:r>
            <a:r>
              <a:rPr lang="en-US" altLang="en-US" sz="2800">
                <a:solidFill>
                  <a:srgbClr val="FFFF00"/>
                </a:solidFill>
                <a:cs typeface="David" panose="020E0502060401010101" pitchFamily="34" charset="-79"/>
              </a:rPr>
              <a:t>T</a:t>
            </a:r>
            <a:r>
              <a:rPr lang="en-US" altLang="en-US" sz="2800" baseline="-25000">
                <a:solidFill>
                  <a:srgbClr val="FFFF00"/>
                </a:solidFill>
                <a:cs typeface="David" panose="020E0502060401010101" pitchFamily="34" charset="-79"/>
              </a:rPr>
              <a:t>m</a:t>
            </a:r>
            <a:r>
              <a:rPr lang="he-IL" altLang="en-US" sz="2800" baseline="-25000">
                <a:solidFill>
                  <a:srgbClr val="FFFF00"/>
                </a:solidFill>
                <a:cs typeface="David" panose="020E0502060401010101" pitchFamily="34" charset="-79"/>
              </a:rPr>
              <a:t>  </a:t>
            </a:r>
            <a:r>
              <a:rPr lang="he-IL" altLang="en-US" sz="2800">
                <a:solidFill>
                  <a:srgbClr val="FFFF00"/>
                </a:solidFill>
                <a:cs typeface="David" panose="020E0502060401010101" pitchFamily="34" charset="-79"/>
              </a:rPr>
              <a:t>ל- </a:t>
            </a:r>
            <a:r>
              <a:rPr lang="en-US" altLang="en-US" sz="2800">
                <a:solidFill>
                  <a:srgbClr val="FFFF00"/>
                </a:solidFill>
                <a:cs typeface="David" panose="020E0502060401010101" pitchFamily="34" charset="-79"/>
              </a:rPr>
              <a:t>T</a:t>
            </a:r>
            <a:r>
              <a:rPr lang="en-US" altLang="en-US" sz="2800" baseline="-25000">
                <a:solidFill>
                  <a:srgbClr val="FFFF00"/>
                </a:solidFill>
                <a:cs typeface="David" panose="020E0502060401010101" pitchFamily="34" charset="-79"/>
              </a:rPr>
              <a:t>g</a:t>
            </a:r>
            <a:r>
              <a:rPr lang="he-IL" altLang="en-US" sz="2800" baseline="-25000">
                <a:solidFill>
                  <a:srgbClr val="FFFF00"/>
                </a:solidFill>
                <a:cs typeface="David" panose="020E0502060401010101" pitchFamily="34" charset="-79"/>
              </a:rPr>
              <a:t> </a:t>
            </a:r>
            <a:r>
              <a:rPr lang="he-IL" altLang="en-US" sz="2800">
                <a:solidFill>
                  <a:srgbClr val="FFFF00"/>
                </a:solidFill>
                <a:cs typeface="David" panose="020E0502060401010101" pitchFamily="34" charset="-79"/>
              </a:rPr>
              <a:t> למרות שהם מתייחסים למאפיינים אחרים בצבר - אזורים אמורפים ואזורים גבישיים.</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1026">
            <a:extLst>
              <a:ext uri="{FF2B5EF4-FFF2-40B4-BE49-F238E27FC236}">
                <a16:creationId xmlns:a16="http://schemas.microsoft.com/office/drawing/2014/main" id="{1C0B7DEE-ED6B-FA56-BCB6-9B929FB39B4E}"/>
              </a:ext>
            </a:extLst>
          </p:cNvPr>
          <p:cNvSpPr>
            <a:spLocks noGrp="1" noChangeArrowheads="1" noChangeShapeType="1" noTextEdit="1"/>
          </p:cNvSpPr>
          <p:nvPr>
            <p:ph type="title" idx="4294967295"/>
          </p:nvPr>
        </p:nvSpPr>
        <p:spPr bwMode="auto">
          <a:xfrm>
            <a:off x="3657600" y="533400"/>
            <a:ext cx="2133600" cy="838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00"/>
                  </a:solidFill>
                  <a:round/>
                  <a:headEnd/>
                  <a:tailEnd/>
                </a:ln>
                <a:solidFill>
                  <a:srgbClr val="FF3300"/>
                </a:solidFill>
                <a:effectLst/>
                <a:uLnTx/>
                <a:uFillTx/>
                <a:latin typeface="Arial" panose="020B0604020202020204" pitchFamily="34" charset="0"/>
                <a:ea typeface="+mn-ea"/>
                <a:cs typeface="Arial" panose="020B0604020202020204" pitchFamily="34" charset="0"/>
              </a:rPr>
              <a:t>Tm</a:t>
            </a:r>
          </a:p>
        </p:txBody>
      </p:sp>
      <p:sp>
        <p:nvSpPr>
          <p:cNvPr id="16391" name="Text Box 1029">
            <a:extLst>
              <a:ext uri="{FF2B5EF4-FFF2-40B4-BE49-F238E27FC236}">
                <a16:creationId xmlns:a16="http://schemas.microsoft.com/office/drawing/2014/main" id="{CB968539-B652-AECE-66BF-6071D9CBD39B}"/>
              </a:ext>
            </a:extLst>
          </p:cNvPr>
          <p:cNvSpPr txBox="1">
            <a:spLocks noChangeArrowheads="1"/>
          </p:cNvSpPr>
          <p:nvPr/>
        </p:nvSpPr>
        <p:spPr bwMode="auto">
          <a:xfrm>
            <a:off x="7048500" y="944552"/>
            <a:ext cx="1858144" cy="2236788"/>
          </a:xfrm>
          <a:prstGeom prst="rect">
            <a:avLst/>
          </a:prstGeom>
          <a:solidFill>
            <a:schemeClr val="bg1"/>
          </a:solidFill>
          <a:ln w="9525">
            <a:solidFill>
              <a:schemeClr val="tx1"/>
            </a:solidFill>
            <a:miter lim="800000"/>
            <a:headEnd/>
            <a:tailEnd/>
          </a:ln>
        </p:spPr>
        <p:txBody>
          <a:bodyPr wrap="squar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3600" dirty="0">
                <a:solidFill>
                  <a:schemeClr val="tx2"/>
                </a:solidFill>
                <a:cs typeface="David" panose="020E0502060401010101" pitchFamily="34" charset="-79"/>
              </a:rPr>
              <a:t>הפרעות לפיתול אקראי </a:t>
            </a:r>
            <a:r>
              <a:rPr lang="he-IL" altLang="en-US" sz="3200" dirty="0">
                <a:solidFill>
                  <a:schemeClr val="tx2"/>
                </a:solidFill>
                <a:cs typeface="David" panose="020E0502060401010101" pitchFamily="34" charset="-79"/>
              </a:rPr>
              <a:t>גדולות</a:t>
            </a:r>
            <a:endParaRPr lang="he-IL" altLang="en-US" sz="3200" dirty="0">
              <a:solidFill>
                <a:schemeClr val="accent2"/>
              </a:solidFill>
              <a:cs typeface="David" panose="020E0502060401010101" pitchFamily="34" charset="-79"/>
            </a:endParaRPr>
          </a:p>
        </p:txBody>
      </p:sp>
      <p:sp>
        <p:nvSpPr>
          <p:cNvPr id="16393" name="Text Box 1035">
            <a:extLst>
              <a:ext uri="{FF2B5EF4-FFF2-40B4-BE49-F238E27FC236}">
                <a16:creationId xmlns:a16="http://schemas.microsoft.com/office/drawing/2014/main" id="{B1708812-786F-0BFF-2597-59F0BA78D3DD}"/>
              </a:ext>
            </a:extLst>
          </p:cNvPr>
          <p:cNvSpPr txBox="1">
            <a:spLocks noChangeArrowheads="1"/>
          </p:cNvSpPr>
          <p:nvPr/>
        </p:nvSpPr>
        <p:spPr bwMode="auto">
          <a:xfrm>
            <a:off x="4381500" y="1752600"/>
            <a:ext cx="2362200" cy="3149600"/>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3600" dirty="0">
                <a:solidFill>
                  <a:schemeClr val="tx2"/>
                </a:solidFill>
                <a:cs typeface="David" panose="020E0502060401010101" pitchFamily="34" charset="-79"/>
              </a:rPr>
              <a:t>השרשרות פרושות יותר</a:t>
            </a:r>
            <a:br>
              <a:rPr lang="en-US" altLang="en-US" sz="3200" dirty="0">
                <a:solidFill>
                  <a:schemeClr val="tx2"/>
                </a:solidFill>
                <a:cs typeface="David" panose="020E0502060401010101" pitchFamily="34" charset="-79"/>
              </a:rPr>
            </a:br>
            <a:r>
              <a:rPr lang="he-IL" altLang="en-US" sz="3200" dirty="0">
                <a:solidFill>
                  <a:schemeClr val="tx2"/>
                </a:solidFill>
                <a:cs typeface="David" panose="020E0502060401010101" pitchFamily="34" charset="-79"/>
              </a:rPr>
              <a:t>והאריזה טובה יותר, הכוחות בין השרשרות חזקים יותר</a:t>
            </a:r>
            <a:endParaRPr lang="he-IL" altLang="en-US" sz="3200" dirty="0">
              <a:solidFill>
                <a:schemeClr val="accent2"/>
              </a:solidFill>
              <a:cs typeface="David" panose="020E0502060401010101" pitchFamily="34" charset="-79"/>
            </a:endParaRPr>
          </a:p>
        </p:txBody>
      </p:sp>
      <p:sp>
        <p:nvSpPr>
          <p:cNvPr id="16395" name="Text Box 1032">
            <a:extLst>
              <a:ext uri="{FF2B5EF4-FFF2-40B4-BE49-F238E27FC236}">
                <a16:creationId xmlns:a16="http://schemas.microsoft.com/office/drawing/2014/main" id="{63D17FF8-0319-0B48-17FC-3511AD46783E}"/>
              </a:ext>
            </a:extLst>
          </p:cNvPr>
          <p:cNvSpPr txBox="1">
            <a:spLocks noChangeArrowheads="1"/>
          </p:cNvSpPr>
          <p:nvPr/>
        </p:nvSpPr>
        <p:spPr bwMode="auto">
          <a:xfrm>
            <a:off x="2095500" y="2234421"/>
            <a:ext cx="2133600" cy="4371975"/>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3600" dirty="0">
                <a:solidFill>
                  <a:schemeClr val="tx2"/>
                </a:solidFill>
                <a:cs typeface="David" panose="020E0502060401010101" pitchFamily="34" charset="-79"/>
              </a:rPr>
              <a:t>תידרש אנרגיה גבוהה יותר להניע את קטעי השרשרות </a:t>
            </a:r>
            <a:r>
              <a:rPr lang="he-IL" altLang="en-US" sz="3200" dirty="0">
                <a:solidFill>
                  <a:srgbClr val="CC3300"/>
                </a:solidFill>
                <a:cs typeface="David" panose="020E0502060401010101" pitchFamily="34" charset="-79"/>
              </a:rPr>
              <a:t>באזורים הגבישיים</a:t>
            </a:r>
          </a:p>
        </p:txBody>
      </p:sp>
      <p:sp>
        <p:nvSpPr>
          <p:cNvPr id="166915" name="Text Box 1027">
            <a:extLst>
              <a:ext uri="{FF2B5EF4-FFF2-40B4-BE49-F238E27FC236}">
                <a16:creationId xmlns:a16="http://schemas.microsoft.com/office/drawing/2014/main" id="{10676422-06F9-7745-B9E9-268F63EC212D}"/>
              </a:ext>
            </a:extLst>
          </p:cNvPr>
          <p:cNvSpPr txBox="1">
            <a:spLocks noChangeArrowheads="1"/>
          </p:cNvSpPr>
          <p:nvPr/>
        </p:nvSpPr>
        <p:spPr bwMode="auto">
          <a:xfrm>
            <a:off x="0" y="4038600"/>
            <a:ext cx="1676400" cy="2573338"/>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en-US" altLang="en-US" sz="2800" dirty="0">
                <a:cs typeface="David" panose="020E0502060401010101" pitchFamily="34" charset="-79"/>
              </a:rPr>
              <a:t>T</a:t>
            </a:r>
            <a:r>
              <a:rPr lang="en-US" altLang="en-US" sz="2000" dirty="0">
                <a:cs typeface="David" panose="020E0502060401010101" pitchFamily="34" charset="-79"/>
              </a:rPr>
              <a:t>m</a:t>
            </a:r>
            <a:r>
              <a:rPr lang="he-IL" altLang="en-US" sz="3600" dirty="0">
                <a:solidFill>
                  <a:schemeClr val="tx2"/>
                </a:solidFill>
                <a:cs typeface="David" panose="020E0502060401010101" pitchFamily="34" charset="-79"/>
              </a:rPr>
              <a:t> </a:t>
            </a:r>
            <a:r>
              <a:rPr lang="en-US" altLang="en-US" sz="3600" dirty="0">
                <a:solidFill>
                  <a:schemeClr val="tx2"/>
                </a:solidFill>
                <a:cs typeface="David" panose="020E0502060401010101" pitchFamily="34" charset="-79"/>
              </a:rPr>
              <a:t> </a:t>
            </a:r>
          </a:p>
          <a:p>
            <a:pPr algn="ctr">
              <a:spcBef>
                <a:spcPct val="50000"/>
              </a:spcBef>
            </a:pPr>
            <a:r>
              <a:rPr lang="he-IL" altLang="en-US" sz="3600" dirty="0">
                <a:solidFill>
                  <a:schemeClr val="tx2"/>
                </a:solidFill>
                <a:cs typeface="David" panose="020E0502060401010101" pitchFamily="34" charset="-79"/>
              </a:rPr>
              <a:t>תהיה</a:t>
            </a:r>
            <a:r>
              <a:rPr lang="he-IL" altLang="en-US" sz="2800" baseline="-25000" dirty="0">
                <a:cs typeface="David" panose="020E0502060401010101" pitchFamily="34" charset="-79"/>
              </a:rPr>
              <a:t> </a:t>
            </a:r>
            <a:r>
              <a:rPr lang="he-IL" altLang="en-US" sz="3600" dirty="0">
                <a:solidFill>
                  <a:schemeClr val="tx2"/>
                </a:solidFill>
                <a:cs typeface="David" panose="020E0502060401010101" pitchFamily="34" charset="-79"/>
              </a:rPr>
              <a:t>גבוהה</a:t>
            </a:r>
            <a:r>
              <a:rPr lang="he-IL" altLang="en-US" sz="2800" baseline="-25000" dirty="0">
                <a:cs typeface="David" panose="020E0502060401010101" pitchFamily="34" charset="-79"/>
              </a:rPr>
              <a:t> </a:t>
            </a:r>
            <a:r>
              <a:rPr lang="he-IL" altLang="en-US" sz="3600" dirty="0">
                <a:solidFill>
                  <a:schemeClr val="tx2"/>
                </a:solidFill>
                <a:cs typeface="David" panose="020E0502060401010101" pitchFamily="34" charset="-79"/>
              </a:rPr>
              <a:t>יותר</a:t>
            </a:r>
            <a:r>
              <a:rPr lang="he-IL" altLang="en-US" sz="2800" baseline="-25000" dirty="0">
                <a:cs typeface="David" panose="020E0502060401010101" pitchFamily="34" charset="-79"/>
              </a:rPr>
              <a:t> </a:t>
            </a:r>
            <a:endParaRPr lang="en-US" altLang="en-US" sz="2800" baseline="-25000" dirty="0">
              <a:cs typeface="David" panose="020E0502060401010101" pitchFamily="34" charset="-79"/>
            </a:endParaRPr>
          </a:p>
        </p:txBody>
      </p:sp>
      <p:sp>
        <p:nvSpPr>
          <p:cNvPr id="16396" name="AutoShape 1033">
            <a:extLst>
              <a:ext uri="{FF2B5EF4-FFF2-40B4-BE49-F238E27FC236}">
                <a16:creationId xmlns:a16="http://schemas.microsoft.com/office/drawing/2014/main" id="{84F3FF23-8EBA-96D2-D720-6D0229B069CB}"/>
              </a:ext>
              <a:ext uri="{C183D7F6-B498-43B3-948B-1728B52AA6E4}">
                <adec:decorative xmlns:adec="http://schemas.microsoft.com/office/drawing/2017/decorative" val="1"/>
              </a:ext>
            </a:extLst>
          </p:cNvPr>
          <p:cNvSpPr>
            <a:spLocks noChangeArrowheads="1"/>
          </p:cNvSpPr>
          <p:nvPr/>
        </p:nvSpPr>
        <p:spPr bwMode="auto">
          <a:xfrm>
            <a:off x="1562100" y="4673600"/>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cs typeface="David" panose="020E0502060401010101" pitchFamily="34" charset="-79"/>
            </a:endParaRPr>
          </a:p>
        </p:txBody>
      </p:sp>
      <p:sp>
        <p:nvSpPr>
          <p:cNvPr id="16394" name="AutoShape 1036">
            <a:extLst>
              <a:ext uri="{FF2B5EF4-FFF2-40B4-BE49-F238E27FC236}">
                <a16:creationId xmlns:a16="http://schemas.microsoft.com/office/drawing/2014/main" id="{E11EAFED-B85A-9E61-0E7D-6584FCF702A0}"/>
              </a:ext>
              <a:ext uri="{C183D7F6-B498-43B3-948B-1728B52AA6E4}">
                <adec:decorative xmlns:adec="http://schemas.microsoft.com/office/drawing/2017/decorative" val="1"/>
              </a:ext>
            </a:extLst>
          </p:cNvPr>
          <p:cNvSpPr>
            <a:spLocks noChangeArrowheads="1"/>
          </p:cNvSpPr>
          <p:nvPr/>
        </p:nvSpPr>
        <p:spPr bwMode="auto">
          <a:xfrm>
            <a:off x="3962400" y="2895600"/>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cs typeface="David" panose="020E0502060401010101" pitchFamily="34" charset="-79"/>
            </a:endParaRPr>
          </a:p>
        </p:txBody>
      </p:sp>
      <p:sp>
        <p:nvSpPr>
          <p:cNvPr id="16392" name="AutoShape 1030">
            <a:extLst>
              <a:ext uri="{FF2B5EF4-FFF2-40B4-BE49-F238E27FC236}">
                <a16:creationId xmlns:a16="http://schemas.microsoft.com/office/drawing/2014/main" id="{AC2BE153-9A2E-52FC-C89E-C1BBE2F60FFC}"/>
              </a:ext>
              <a:ext uri="{C183D7F6-B498-43B3-948B-1728B52AA6E4}">
                <adec:decorative xmlns:adec="http://schemas.microsoft.com/office/drawing/2017/decorative" val="1"/>
              </a:ext>
            </a:extLst>
          </p:cNvPr>
          <p:cNvSpPr>
            <a:spLocks noChangeArrowheads="1"/>
          </p:cNvSpPr>
          <p:nvPr/>
        </p:nvSpPr>
        <p:spPr bwMode="auto">
          <a:xfrm>
            <a:off x="6591300" y="2014826"/>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cs typeface="David" panose="020E0502060401010101" pitchFamily="34" charset="-79"/>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6E8112D8-36FD-DE8B-6EDD-E3F41F706796}"/>
              </a:ext>
            </a:extLst>
          </p:cNvPr>
          <p:cNvSpPr>
            <a:spLocks noGrp="1" noChangeArrowheads="1"/>
          </p:cNvSpPr>
          <p:nvPr>
            <p:ph type="title"/>
          </p:nvPr>
        </p:nvSpPr>
        <p:spPr>
          <a:xfrm>
            <a:off x="533400" y="0"/>
            <a:ext cx="8382000" cy="1143000"/>
          </a:xfrm>
        </p:spPr>
        <p:txBody>
          <a:bodyPr/>
          <a:lstStyle/>
          <a:p>
            <a:r>
              <a:rPr lang="he-IL" altLang="en-US" b="1">
                <a:solidFill>
                  <a:schemeClr val="tx1"/>
                </a:solidFill>
                <a:cs typeface="David" panose="020E0502060401010101" pitchFamily="34" charset="-79"/>
              </a:rPr>
              <a:t>גורמים המשפיעים על אחוז הגבישיות</a:t>
            </a:r>
          </a:p>
        </p:txBody>
      </p:sp>
      <p:sp>
        <p:nvSpPr>
          <p:cNvPr id="122883" name="Rectangle 1027">
            <a:extLst>
              <a:ext uri="{FF2B5EF4-FFF2-40B4-BE49-F238E27FC236}">
                <a16:creationId xmlns:a16="http://schemas.microsoft.com/office/drawing/2014/main" id="{97156231-8F03-891D-D56D-811A49C90CAE}"/>
              </a:ext>
            </a:extLst>
          </p:cNvPr>
          <p:cNvSpPr>
            <a:spLocks noGrp="1" noChangeArrowheads="1"/>
          </p:cNvSpPr>
          <p:nvPr>
            <p:ph type="body" idx="1"/>
          </p:nvPr>
        </p:nvSpPr>
        <p:spPr>
          <a:xfrm>
            <a:off x="381000" y="914400"/>
            <a:ext cx="8153400" cy="5562600"/>
          </a:xfrm>
        </p:spPr>
        <p:txBody>
          <a:bodyPr/>
          <a:lstStyle/>
          <a:p>
            <a:pPr>
              <a:lnSpc>
                <a:spcPct val="90000"/>
              </a:lnSpc>
            </a:pPr>
            <a:r>
              <a:rPr lang="he-IL" altLang="en-US" sz="2800" b="1" u="sng">
                <a:solidFill>
                  <a:srgbClr val="CC3300"/>
                </a:solidFill>
                <a:cs typeface="David" panose="020E0502060401010101" pitchFamily="34" charset="-79"/>
              </a:rPr>
              <a:t>סדירות מרחבית של השרשרות</a:t>
            </a:r>
            <a:r>
              <a:rPr lang="he-IL" altLang="en-US" sz="2800" b="1">
                <a:cs typeface="David" panose="020E0502060401010101" pitchFamily="34" charset="-79"/>
              </a:rPr>
              <a:t> קיומה של סדירות מאפשרת אריזה צפופה. זה כאשר היחידות החוזרות בעלות סימטריה והן חוזרות בסדירות.</a:t>
            </a:r>
          </a:p>
          <a:p>
            <a:pPr>
              <a:lnSpc>
                <a:spcPct val="90000"/>
              </a:lnSpc>
            </a:pPr>
            <a:r>
              <a:rPr lang="he-IL" altLang="en-US" sz="2800" b="1" u="sng">
                <a:solidFill>
                  <a:srgbClr val="990099"/>
                </a:solidFill>
                <a:cs typeface="David" panose="020E0502060401010101" pitchFamily="34" charset="-79"/>
              </a:rPr>
              <a:t>נוכחות קבוצות קשיחות בעמוד השדרה בשרשרת</a:t>
            </a:r>
            <a:r>
              <a:rPr lang="he-IL" altLang="en-US" sz="2800" b="1">
                <a:cs typeface="David" panose="020E0502060401010101" pitchFamily="34" charset="-79"/>
              </a:rPr>
              <a:t>, כמו טבעות בנזן.</a:t>
            </a:r>
          </a:p>
          <a:p>
            <a:pPr>
              <a:lnSpc>
                <a:spcPct val="90000"/>
              </a:lnSpc>
            </a:pPr>
            <a:r>
              <a:rPr lang="he-IL" altLang="en-US" sz="2800" b="1" u="sng">
                <a:solidFill>
                  <a:srgbClr val="006600"/>
                </a:solidFill>
                <a:cs typeface="David" panose="020E0502060401010101" pitchFamily="34" charset="-79"/>
              </a:rPr>
              <a:t>מסה מולרית והתפלגות מסה מולרית</a:t>
            </a:r>
            <a:r>
              <a:rPr lang="he-IL" altLang="en-US" sz="2800" b="1" u="sng">
                <a:cs typeface="David" panose="020E0502060401010101" pitchFamily="34" charset="-79"/>
              </a:rPr>
              <a:t> - </a:t>
            </a:r>
            <a:r>
              <a:rPr lang="he-IL" altLang="en-US" sz="2800" b="1">
                <a:cs typeface="David" panose="020E0502060401010101" pitchFamily="34" charset="-79"/>
              </a:rPr>
              <a:t>מסה מולרית גבוהה, והתפלגות מסה קטנה יעלו את אחוזי הגבישיות. (פחות קבוצות קצה עם חופש תנועה).</a:t>
            </a:r>
          </a:p>
          <a:p>
            <a:pPr>
              <a:lnSpc>
                <a:spcPct val="90000"/>
              </a:lnSpc>
            </a:pPr>
            <a:r>
              <a:rPr lang="he-IL" altLang="en-US" sz="2800" b="1" u="sng">
                <a:solidFill>
                  <a:schemeClr val="accent2"/>
                </a:solidFill>
                <a:cs typeface="David" panose="020E0502060401010101" pitchFamily="34" charset="-79"/>
              </a:rPr>
              <a:t>חוזק קשרים בין שרשרתיים</a:t>
            </a:r>
            <a:r>
              <a:rPr lang="he-IL" altLang="en-US" sz="2800" b="1">
                <a:cs typeface="David" panose="020E0502060401010101" pitchFamily="34" charset="-79"/>
              </a:rPr>
              <a:t>. (ניילון לעומת פוליאסטר)- רק אם יתר הגורמים דומים!</a:t>
            </a:r>
          </a:p>
          <a:p>
            <a:pPr>
              <a:lnSpc>
                <a:spcPct val="90000"/>
              </a:lnSpc>
            </a:pPr>
            <a:r>
              <a:rPr lang="he-IL" altLang="en-US" sz="2800" b="1">
                <a:cs typeface="David" panose="020E0502060401010101" pitchFamily="34" charset="-79"/>
              </a:rPr>
              <a:t> </a:t>
            </a:r>
            <a:r>
              <a:rPr lang="he-IL" altLang="en-US" sz="2800" b="1" u="sng">
                <a:solidFill>
                  <a:srgbClr val="CC3300"/>
                </a:solidFill>
                <a:cs typeface="David" panose="020E0502060401010101" pitchFamily="34" charset="-79"/>
              </a:rPr>
              <a:t>קצב קירור הפולימר</a:t>
            </a:r>
            <a:r>
              <a:rPr lang="he-IL" altLang="en-US" sz="2800" b="1">
                <a:cs typeface="David" panose="020E0502060401010101" pitchFamily="34" charset="-79"/>
              </a:rPr>
              <a:t> - קצב איטי - יותר גבישיות.</a:t>
            </a:r>
          </a:p>
          <a:p>
            <a:pPr>
              <a:lnSpc>
                <a:spcPct val="90000"/>
              </a:lnSpc>
            </a:pPr>
            <a:r>
              <a:rPr lang="he-IL" altLang="en-US" sz="2800" b="1">
                <a:cs typeface="David" panose="020E0502060401010101" pitchFamily="34" charset="-79"/>
              </a:rPr>
              <a:t> </a:t>
            </a:r>
            <a:r>
              <a:rPr lang="he-IL" altLang="en-US" sz="2800" b="1" u="sng">
                <a:solidFill>
                  <a:srgbClr val="990099"/>
                </a:solidFill>
                <a:cs typeface="David" panose="020E0502060401010101" pitchFamily="34" charset="-79"/>
              </a:rPr>
              <a:t>שיטות עיבוד</a:t>
            </a:r>
            <a:r>
              <a:rPr lang="he-IL" altLang="en-US" sz="2800" b="1">
                <a:cs typeface="David" panose="020E0502060401010101" pitchFamily="34" charset="-79"/>
              </a:rPr>
              <a:t> (ניתן להגדיל אחוז גבישיות על ידי מתיחה, ניפוח וכו’)</a:t>
            </a:r>
          </a:p>
          <a:p>
            <a:pPr>
              <a:lnSpc>
                <a:spcPct val="90000"/>
              </a:lnSpc>
            </a:pPr>
            <a:endParaRPr lang="en-US" altLang="en-US" sz="2800" b="1">
              <a:cs typeface="David" panose="020E0502060401010101" pitchFamily="34" charset="-79"/>
            </a:endParaRPr>
          </a:p>
        </p:txBody>
      </p:sp>
      <p:sp>
        <p:nvSpPr>
          <p:cNvPr id="17412" name="Text Box 1028">
            <a:extLst>
              <a:ext uri="{FF2B5EF4-FFF2-40B4-BE49-F238E27FC236}">
                <a16:creationId xmlns:a16="http://schemas.microsoft.com/office/drawing/2014/main" id="{A6AE6EB0-F8B7-1D97-49E6-58B87CBD805E}"/>
              </a:ext>
            </a:extLst>
          </p:cNvPr>
          <p:cNvSpPr txBox="1">
            <a:spLocks noChangeArrowheads="1"/>
          </p:cNvSpPr>
          <p:nvPr/>
        </p:nvSpPr>
        <p:spPr bwMode="auto">
          <a:xfrm rot="-769392">
            <a:off x="-304800" y="838200"/>
            <a:ext cx="1639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3200">
                <a:solidFill>
                  <a:srgbClr val="CC3300"/>
                </a:solidFill>
              </a:rPr>
              <a:t>חשוב!</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FCE6553-5D78-E277-B1EC-A566FA7B81F6}"/>
              </a:ext>
            </a:extLst>
          </p:cNvPr>
          <p:cNvSpPr>
            <a:spLocks noGrp="1" noChangeArrowheads="1"/>
          </p:cNvSpPr>
          <p:nvPr>
            <p:ph type="title"/>
          </p:nvPr>
        </p:nvSpPr>
        <p:spPr>
          <a:xfrm>
            <a:off x="228600" y="304800"/>
            <a:ext cx="8534400" cy="1143000"/>
          </a:xfrm>
        </p:spPr>
        <p:txBody>
          <a:bodyPr/>
          <a:lstStyle/>
          <a:p>
            <a:r>
              <a:rPr lang="he-IL" altLang="en-US" b="1">
                <a:solidFill>
                  <a:srgbClr val="FFFF00"/>
                </a:solidFill>
                <a:cs typeface="David" panose="020E0502060401010101" pitchFamily="34" charset="-79"/>
              </a:rPr>
              <a:t>מהי סדירות מרחבית של מקרומולקולה?</a:t>
            </a:r>
          </a:p>
        </p:txBody>
      </p:sp>
      <p:sp>
        <p:nvSpPr>
          <p:cNvPr id="117763" name="Rectangle 3">
            <a:extLst>
              <a:ext uri="{FF2B5EF4-FFF2-40B4-BE49-F238E27FC236}">
                <a16:creationId xmlns:a16="http://schemas.microsoft.com/office/drawing/2014/main" id="{D643AEC0-112C-E824-5B6C-0DFE183D7C8E}"/>
              </a:ext>
            </a:extLst>
          </p:cNvPr>
          <p:cNvSpPr>
            <a:spLocks noGrp="1" noChangeArrowheads="1"/>
          </p:cNvSpPr>
          <p:nvPr>
            <p:ph type="body" idx="1"/>
          </p:nvPr>
        </p:nvSpPr>
        <p:spPr>
          <a:xfrm>
            <a:off x="685800" y="1524000"/>
            <a:ext cx="7772400" cy="4114800"/>
          </a:xfrm>
        </p:spPr>
        <p:txBody>
          <a:bodyPr/>
          <a:lstStyle/>
          <a:p>
            <a:pPr>
              <a:lnSpc>
                <a:spcPct val="115000"/>
              </a:lnSpc>
            </a:pPr>
            <a:r>
              <a:rPr lang="he-IL" altLang="en-US" sz="2800" b="1">
                <a:solidFill>
                  <a:srgbClr val="FFFF00"/>
                </a:solidFill>
                <a:cs typeface="David" panose="020E0502060401010101" pitchFamily="34" charset="-79"/>
              </a:rPr>
              <a:t>כאשר בשרשרת יש חזרה מחזורית של יחידות מבנה קבועות.</a:t>
            </a:r>
          </a:p>
          <a:p>
            <a:pPr>
              <a:lnSpc>
                <a:spcPct val="115000"/>
              </a:lnSpc>
            </a:pPr>
            <a:r>
              <a:rPr lang="he-IL" altLang="en-US" sz="2800" b="1">
                <a:solidFill>
                  <a:srgbClr val="FFFF00"/>
                </a:solidFill>
                <a:cs typeface="David" panose="020E0502060401010101" pitchFamily="34" charset="-79"/>
              </a:rPr>
              <a:t>פולימרים בעלי סדירות גבוהה הם פוליאתילן, טפלון, פוליפרופן איזוטקטי וקוולר. הם יכולים להגיע לאחוז גבישיות גבוה במיוחד. (אין 100% גבישיות)</a:t>
            </a:r>
          </a:p>
          <a:p>
            <a:pPr>
              <a:lnSpc>
                <a:spcPct val="115000"/>
              </a:lnSpc>
            </a:pPr>
            <a:r>
              <a:rPr lang="he-IL" altLang="en-US" sz="2800" b="1">
                <a:solidFill>
                  <a:srgbClr val="FFFF00"/>
                </a:solidFill>
                <a:cs typeface="David" panose="020E0502060401010101" pitchFamily="34" charset="-79"/>
              </a:rPr>
              <a:t>פולימרים בעלי סדירות נמוכה הם למשל פוליונילים,          קופולימרים ופולימרים להם קבוצות צדדיות גדולות המרחיקות שרשרות.</a:t>
            </a:r>
            <a:br>
              <a:rPr lang="he-IL" altLang="en-US" sz="2800" b="1">
                <a:solidFill>
                  <a:srgbClr val="FFFF00"/>
                </a:solidFill>
                <a:cs typeface="David" panose="020E0502060401010101" pitchFamily="34" charset="-79"/>
              </a:rPr>
            </a:br>
            <a:r>
              <a:rPr lang="he-IL" altLang="en-US" sz="2800" b="1">
                <a:solidFill>
                  <a:srgbClr val="FFFF00"/>
                </a:solidFill>
                <a:cs typeface="David" panose="020E0502060401010101" pitchFamily="34" charset="-79"/>
              </a:rPr>
              <a:t>(כמו פרספקס ופוליסטירן שסונתזו רדיקלית עם יזם)</a:t>
            </a:r>
            <a:endParaRPr lang="en-US" altLang="en-US" sz="2800" b="1">
              <a:solidFill>
                <a:srgbClr val="FFFF00"/>
              </a:solidFill>
              <a:cs typeface="David" panose="020E0502060401010101" pitchFamily="34" charset="-79"/>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a:extLst>
              <a:ext uri="{FF2B5EF4-FFF2-40B4-BE49-F238E27FC236}">
                <a16:creationId xmlns:a16="http://schemas.microsoft.com/office/drawing/2014/main" id="{E860F43F-F95E-EB53-BAB2-85701B082FFC}"/>
              </a:ext>
            </a:extLst>
          </p:cNvPr>
          <p:cNvSpPr>
            <a:spLocks noGrp="1" noChangeArrowheads="1" noChangeShapeType="1" noTextEdit="1"/>
          </p:cNvSpPr>
          <p:nvPr>
            <p:ph type="title" idx="4294967295"/>
          </p:nvPr>
        </p:nvSpPr>
        <p:spPr bwMode="auto">
          <a:xfrm>
            <a:off x="1219200" y="533400"/>
            <a:ext cx="6172200" cy="7620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3600" b="1" i="0" u="none" strike="noStrike" kern="10" cap="none" spc="0" normalizeH="0" baseline="0" noProof="0" dirty="0">
                <a:ln w="9525">
                  <a:solidFill>
                    <a:srgbClr val="000000"/>
                  </a:solidFill>
                  <a:round/>
                  <a:headEnd/>
                  <a:tailEnd/>
                </a:ln>
                <a:solidFill>
                  <a:srgbClr val="FF3300"/>
                </a:solidFill>
                <a:effectLst/>
                <a:uLnTx/>
                <a:uFillTx/>
                <a:latin typeface="Arial" panose="020B0604020202020204" pitchFamily="34" charset="0"/>
                <a:ea typeface="+mn-ea"/>
                <a:cs typeface="Arial" panose="020B0604020202020204" pitchFamily="34" charset="0"/>
              </a:rPr>
              <a:t>אחוז הגבישיות</a:t>
            </a:r>
            <a:endParaRPr kumimoji="0" lang="en-US" sz="3600" b="1" i="0" u="none" strike="noStrike" kern="10" cap="none" spc="0" normalizeH="0" baseline="0" noProof="0" dirty="0">
              <a:ln w="9525">
                <a:solidFill>
                  <a:srgbClr val="000000"/>
                </a:solidFill>
                <a:round/>
                <a:headEnd/>
                <a:tailEnd/>
              </a:ln>
              <a:solidFill>
                <a:srgbClr val="FF3300"/>
              </a:solidFill>
              <a:effectLst/>
              <a:uLnTx/>
              <a:uFillTx/>
              <a:latin typeface="Arial" panose="020B0604020202020204" pitchFamily="34" charset="0"/>
              <a:ea typeface="+mn-ea"/>
              <a:cs typeface="Arial" panose="020B0604020202020204" pitchFamily="34" charset="0"/>
            </a:endParaRPr>
          </a:p>
        </p:txBody>
      </p:sp>
      <p:sp>
        <p:nvSpPr>
          <p:cNvPr id="19464" name="Text Box 3">
            <a:extLst>
              <a:ext uri="{FF2B5EF4-FFF2-40B4-BE49-F238E27FC236}">
                <a16:creationId xmlns:a16="http://schemas.microsoft.com/office/drawing/2014/main" id="{711FA769-A175-9EA9-5911-8026D84C7FD3}"/>
              </a:ext>
            </a:extLst>
          </p:cNvPr>
          <p:cNvSpPr txBox="1">
            <a:spLocks noChangeArrowheads="1"/>
          </p:cNvSpPr>
          <p:nvPr/>
        </p:nvSpPr>
        <p:spPr bwMode="auto">
          <a:xfrm>
            <a:off x="6477000" y="1676400"/>
            <a:ext cx="2362200" cy="2603500"/>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2800" dirty="0">
                <a:solidFill>
                  <a:srgbClr val="CC3300"/>
                </a:solidFill>
                <a:cs typeface="David" panose="020E0502060401010101" pitchFamily="34" charset="-79"/>
              </a:rPr>
              <a:t>סדירות מרחבית של השרשרות\</a:t>
            </a:r>
            <a:r>
              <a:rPr lang="he-IL" altLang="en-US" sz="2800" dirty="0">
                <a:cs typeface="David" panose="020E0502060401010101" pitchFamily="34" charset="-79"/>
              </a:rPr>
              <a:t> </a:t>
            </a:r>
            <a:r>
              <a:rPr lang="he-IL" altLang="en-US" sz="3600" dirty="0">
                <a:solidFill>
                  <a:schemeClr val="tx2"/>
                </a:solidFill>
                <a:cs typeface="David" panose="020E0502060401010101" pitchFamily="34" charset="-79"/>
              </a:rPr>
              <a:t>הפרעות לפיתול אקראי</a:t>
            </a:r>
          </a:p>
        </p:txBody>
      </p:sp>
      <p:sp>
        <p:nvSpPr>
          <p:cNvPr id="19465" name="AutoShape 6">
            <a:extLst>
              <a:ext uri="{FF2B5EF4-FFF2-40B4-BE49-F238E27FC236}">
                <a16:creationId xmlns:a16="http://schemas.microsoft.com/office/drawing/2014/main" id="{5902631E-AEE2-E023-2BBD-7FFEBDE98259}"/>
              </a:ext>
              <a:ext uri="{C183D7F6-B498-43B3-948B-1728B52AA6E4}">
                <adec:decorative xmlns:adec="http://schemas.microsoft.com/office/drawing/2017/decorative" val="1"/>
              </a:ext>
            </a:extLst>
          </p:cNvPr>
          <p:cNvSpPr>
            <a:spLocks noChangeArrowheads="1"/>
          </p:cNvSpPr>
          <p:nvPr/>
        </p:nvSpPr>
        <p:spPr bwMode="auto">
          <a:xfrm>
            <a:off x="5791200" y="3048000"/>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cs typeface="David" panose="020E0502060401010101" pitchFamily="34" charset="-79"/>
            </a:endParaRPr>
          </a:p>
        </p:txBody>
      </p:sp>
      <p:sp>
        <p:nvSpPr>
          <p:cNvPr id="19462" name="Text Box 9">
            <a:extLst>
              <a:ext uri="{FF2B5EF4-FFF2-40B4-BE49-F238E27FC236}">
                <a16:creationId xmlns:a16="http://schemas.microsoft.com/office/drawing/2014/main" id="{B6A1DFC5-359E-4D81-FFEC-DB79097F0178}"/>
              </a:ext>
            </a:extLst>
          </p:cNvPr>
          <p:cNvSpPr txBox="1">
            <a:spLocks noChangeArrowheads="1"/>
          </p:cNvSpPr>
          <p:nvPr/>
        </p:nvSpPr>
        <p:spPr bwMode="auto">
          <a:xfrm>
            <a:off x="3429000" y="2514600"/>
            <a:ext cx="2362200" cy="2174875"/>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3600">
                <a:solidFill>
                  <a:schemeClr val="tx2"/>
                </a:solidFill>
                <a:cs typeface="David" panose="020E0502060401010101" pitchFamily="34" charset="-79"/>
              </a:rPr>
              <a:t>השרשרות פרושות יותר</a:t>
            </a:r>
            <a:br>
              <a:rPr lang="en-US" altLang="en-US" sz="3200">
                <a:solidFill>
                  <a:schemeClr val="tx2"/>
                </a:solidFill>
                <a:cs typeface="David" panose="020E0502060401010101" pitchFamily="34" charset="-79"/>
              </a:rPr>
            </a:br>
            <a:r>
              <a:rPr lang="he-IL" altLang="en-US" sz="3200">
                <a:solidFill>
                  <a:schemeClr val="tx2"/>
                </a:solidFill>
                <a:cs typeface="David" panose="020E0502060401010101" pitchFamily="34" charset="-79"/>
              </a:rPr>
              <a:t>והאריזה טובה יותר</a:t>
            </a:r>
            <a:endParaRPr lang="he-IL" altLang="en-US" sz="3200">
              <a:solidFill>
                <a:schemeClr val="accent2"/>
              </a:solidFill>
              <a:cs typeface="David" panose="020E0502060401010101" pitchFamily="34" charset="-79"/>
            </a:endParaRPr>
          </a:p>
        </p:txBody>
      </p:sp>
      <p:sp>
        <p:nvSpPr>
          <p:cNvPr id="153605" name="Text Box 5">
            <a:extLst>
              <a:ext uri="{FF2B5EF4-FFF2-40B4-BE49-F238E27FC236}">
                <a16:creationId xmlns:a16="http://schemas.microsoft.com/office/drawing/2014/main" id="{44402C77-56FD-BABF-2426-D3694F00EBA2}"/>
              </a:ext>
            </a:extLst>
          </p:cNvPr>
          <p:cNvSpPr txBox="1">
            <a:spLocks noChangeArrowheads="1"/>
          </p:cNvSpPr>
          <p:nvPr/>
        </p:nvSpPr>
        <p:spPr bwMode="auto">
          <a:xfrm>
            <a:off x="0" y="3429000"/>
            <a:ext cx="2590800" cy="1749425"/>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solidFill>
                  <a:schemeClr val="tx2"/>
                </a:solidFill>
                <a:cs typeface="David" panose="020E0502060401010101" pitchFamily="34" charset="-79"/>
              </a:rPr>
              <a:t>אחוז הגבישיות גדול יותר</a:t>
            </a:r>
            <a:endParaRPr lang="en-US" altLang="en-US" sz="3600">
              <a:solidFill>
                <a:schemeClr val="tx2"/>
              </a:solidFill>
              <a:cs typeface="David" panose="020E0502060401010101" pitchFamily="34" charset="-79"/>
            </a:endParaRPr>
          </a:p>
        </p:txBody>
      </p:sp>
      <p:sp>
        <p:nvSpPr>
          <p:cNvPr id="19463" name="AutoShape 10">
            <a:extLst>
              <a:ext uri="{FF2B5EF4-FFF2-40B4-BE49-F238E27FC236}">
                <a16:creationId xmlns:a16="http://schemas.microsoft.com/office/drawing/2014/main" id="{A0C15598-BCF0-BDC7-735E-305DA3601F5C}"/>
              </a:ext>
              <a:ext uri="{C183D7F6-B498-43B3-948B-1728B52AA6E4}">
                <adec:decorative xmlns:adec="http://schemas.microsoft.com/office/drawing/2017/decorative" val="1"/>
              </a:ext>
            </a:extLst>
          </p:cNvPr>
          <p:cNvSpPr>
            <a:spLocks noChangeArrowheads="1"/>
          </p:cNvSpPr>
          <p:nvPr/>
        </p:nvSpPr>
        <p:spPr bwMode="auto">
          <a:xfrm>
            <a:off x="2743200" y="3886200"/>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cs typeface="David" panose="020E0502060401010101" pitchFamily="34" charset="-79"/>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8B37688F-AFE4-CEFD-42E8-FE6F26168AF7}"/>
              </a:ext>
            </a:extLst>
          </p:cNvPr>
          <p:cNvSpPr>
            <a:spLocks noGrp="1" noChangeArrowheads="1"/>
          </p:cNvSpPr>
          <p:nvPr>
            <p:ph type="title"/>
          </p:nvPr>
        </p:nvSpPr>
        <p:spPr>
          <a:xfrm>
            <a:off x="685800" y="0"/>
            <a:ext cx="7772400" cy="1143000"/>
          </a:xfrm>
        </p:spPr>
        <p:txBody>
          <a:bodyPr/>
          <a:lstStyle/>
          <a:p>
            <a:r>
              <a:rPr lang="he-IL" altLang="en-US" sz="3600" b="1" dirty="0">
                <a:solidFill>
                  <a:srgbClr val="FFFF00"/>
                </a:solidFill>
                <a:effectLst>
                  <a:outerShdw blurRad="38100" dist="38100" dir="2700000" algn="tl">
                    <a:srgbClr val="000000"/>
                  </a:outerShdw>
                </a:effectLst>
                <a:cs typeface="Guttman Yad-Brush" panose="02010401010101010101" pitchFamily="2" charset="-79"/>
              </a:rPr>
              <a:t>אחוז גבישיות - מבטא את מידת ארגון החומר </a:t>
            </a:r>
          </a:p>
        </p:txBody>
      </p:sp>
      <p:sp>
        <p:nvSpPr>
          <p:cNvPr id="20483" name="Text Box 3">
            <a:extLst>
              <a:ext uri="{FF2B5EF4-FFF2-40B4-BE49-F238E27FC236}">
                <a16:creationId xmlns:a16="http://schemas.microsoft.com/office/drawing/2014/main" id="{5CA06770-5A3E-57BE-545D-FE5A9EE25FEE}"/>
              </a:ext>
            </a:extLst>
          </p:cNvPr>
          <p:cNvSpPr txBox="1">
            <a:spLocks noChangeArrowheads="1"/>
          </p:cNvSpPr>
          <p:nvPr/>
        </p:nvSpPr>
        <p:spPr bwMode="auto">
          <a:xfrm>
            <a:off x="152400" y="1223963"/>
            <a:ext cx="8610600" cy="466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400" dirty="0">
                <a:solidFill>
                  <a:srgbClr val="FFFF00"/>
                </a:solidFill>
                <a:cs typeface="David" panose="020E0502060401010101" pitchFamily="34" charset="-79"/>
              </a:rPr>
              <a:t>מידת הגבישיות תלויה ביכולת של השרשרות להסתדר באריזה צפופה.</a:t>
            </a:r>
          </a:p>
        </p:txBody>
      </p:sp>
      <p:sp>
        <p:nvSpPr>
          <p:cNvPr id="20494" name="Text Box 12">
            <a:extLst>
              <a:ext uri="{FF2B5EF4-FFF2-40B4-BE49-F238E27FC236}">
                <a16:creationId xmlns:a16="http://schemas.microsoft.com/office/drawing/2014/main" id="{FD09170F-3E3A-9923-A61E-9A6217EB85E6}"/>
              </a:ext>
            </a:extLst>
          </p:cNvPr>
          <p:cNvSpPr txBox="1">
            <a:spLocks noChangeArrowheads="1"/>
          </p:cNvSpPr>
          <p:nvPr/>
        </p:nvSpPr>
        <p:spPr bwMode="auto">
          <a:xfrm>
            <a:off x="0" y="2422525"/>
            <a:ext cx="687249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3200" b="0" dirty="0">
                <a:solidFill>
                  <a:srgbClr val="FFFF00"/>
                </a:solidFill>
              </a:rPr>
              <a:t>לפולימרים גבישיים יש </a:t>
            </a:r>
            <a:r>
              <a:rPr lang="en-US" altLang="en-US" sz="3200" dirty="0">
                <a:solidFill>
                  <a:srgbClr val="FFFF00"/>
                </a:solidFill>
              </a:rPr>
              <a:t>T</a:t>
            </a:r>
            <a:r>
              <a:rPr lang="en-US" altLang="en-US" sz="3200" baseline="-25000" dirty="0">
                <a:solidFill>
                  <a:srgbClr val="FFFF00"/>
                </a:solidFill>
              </a:rPr>
              <a:t>m</a:t>
            </a:r>
            <a:r>
              <a:rPr lang="he-IL" altLang="en-US" sz="3200" b="0" baseline="-25000" dirty="0">
                <a:solidFill>
                  <a:srgbClr val="FFFF00"/>
                </a:solidFill>
              </a:rPr>
              <a:t> </a:t>
            </a:r>
            <a:r>
              <a:rPr lang="he-IL" altLang="en-US" sz="3200" b="0" dirty="0">
                <a:solidFill>
                  <a:srgbClr val="FFFF00"/>
                </a:solidFill>
              </a:rPr>
              <a:t> בלבד</a:t>
            </a:r>
          </a:p>
        </p:txBody>
      </p:sp>
      <p:sp>
        <p:nvSpPr>
          <p:cNvPr id="20495" name="Text Box 13">
            <a:extLst>
              <a:ext uri="{FF2B5EF4-FFF2-40B4-BE49-F238E27FC236}">
                <a16:creationId xmlns:a16="http://schemas.microsoft.com/office/drawing/2014/main" id="{FB7EAB07-7703-CA6E-9D34-0CC29D37F01E}"/>
              </a:ext>
            </a:extLst>
          </p:cNvPr>
          <p:cNvSpPr txBox="1">
            <a:spLocks noChangeArrowheads="1"/>
          </p:cNvSpPr>
          <p:nvPr/>
        </p:nvSpPr>
        <p:spPr bwMode="auto">
          <a:xfrm>
            <a:off x="2527814" y="3336925"/>
            <a:ext cx="4344681"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en-US" altLang="en-US" sz="3200" b="0" dirty="0" err="1">
                <a:solidFill>
                  <a:srgbClr val="FFFF00"/>
                </a:solidFill>
              </a:rPr>
              <a:t>Tg</a:t>
            </a:r>
            <a:r>
              <a:rPr lang="he-IL" altLang="en-US" sz="3200" b="0" dirty="0">
                <a:solidFill>
                  <a:srgbClr val="FFFF00"/>
                </a:solidFill>
              </a:rPr>
              <a:t> ו- </a:t>
            </a:r>
            <a:r>
              <a:rPr lang="en-US" altLang="en-US" sz="3200" b="0" dirty="0">
                <a:solidFill>
                  <a:srgbClr val="FFFF00"/>
                </a:solidFill>
              </a:rPr>
              <a:t>Tm</a:t>
            </a:r>
            <a:r>
              <a:rPr lang="he-IL" altLang="en-US" sz="3200" b="0" dirty="0">
                <a:solidFill>
                  <a:srgbClr val="FFFF00"/>
                </a:solidFill>
              </a:rPr>
              <a:t> מוגדרים</a:t>
            </a:r>
          </a:p>
        </p:txBody>
      </p:sp>
      <p:sp>
        <p:nvSpPr>
          <p:cNvPr id="20496" name="Text Box 14">
            <a:extLst>
              <a:ext uri="{FF2B5EF4-FFF2-40B4-BE49-F238E27FC236}">
                <a16:creationId xmlns:a16="http://schemas.microsoft.com/office/drawing/2014/main" id="{95B2BEA2-A218-C664-12E3-A6391EA3396E}"/>
              </a:ext>
            </a:extLst>
          </p:cNvPr>
          <p:cNvSpPr txBox="1">
            <a:spLocks noChangeArrowheads="1"/>
          </p:cNvSpPr>
          <p:nvPr/>
        </p:nvSpPr>
        <p:spPr bwMode="auto">
          <a:xfrm>
            <a:off x="394971" y="4343400"/>
            <a:ext cx="64775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800" dirty="0">
                <a:solidFill>
                  <a:srgbClr val="FFFF00"/>
                </a:solidFill>
              </a:rPr>
              <a:t>*ל</a:t>
            </a:r>
            <a:r>
              <a:rPr lang="he-IL" altLang="en-US" sz="2800" b="0" dirty="0">
                <a:solidFill>
                  <a:srgbClr val="FFFF00"/>
                </a:solidFill>
              </a:rPr>
              <a:t>פולימרים </a:t>
            </a:r>
            <a:r>
              <a:rPr lang="he-IL" altLang="en-US" sz="2800" b="0" dirty="0" err="1">
                <a:solidFill>
                  <a:srgbClr val="FFFF00"/>
                </a:solidFill>
              </a:rPr>
              <a:t>אמורפים</a:t>
            </a:r>
            <a:r>
              <a:rPr lang="he-IL" altLang="en-US" sz="2800" b="0" dirty="0">
                <a:solidFill>
                  <a:srgbClr val="FFFF00"/>
                </a:solidFill>
              </a:rPr>
              <a:t> יש  </a:t>
            </a:r>
            <a:r>
              <a:rPr lang="en-US" altLang="en-US" sz="2800" dirty="0" err="1">
                <a:solidFill>
                  <a:srgbClr val="FFFF00"/>
                </a:solidFill>
              </a:rPr>
              <a:t>Tg</a:t>
            </a:r>
            <a:r>
              <a:rPr lang="he-IL" altLang="en-US" sz="2800" b="0" dirty="0">
                <a:solidFill>
                  <a:srgbClr val="FFFF00"/>
                </a:solidFill>
              </a:rPr>
              <a:t> </a:t>
            </a:r>
            <a:r>
              <a:rPr lang="he-IL" altLang="he-IL" sz="2800" b="0" dirty="0">
                <a:solidFill>
                  <a:srgbClr val="FFFF00"/>
                </a:solidFill>
              </a:rPr>
              <a:t>בלבד.</a:t>
            </a:r>
            <a:r>
              <a:rPr lang="he-IL" altLang="en-US" sz="3200" b="0" dirty="0">
                <a:solidFill>
                  <a:srgbClr val="FFFF00"/>
                </a:solidFill>
              </a:rPr>
              <a:t> </a:t>
            </a:r>
          </a:p>
        </p:txBody>
      </p:sp>
      <p:sp>
        <p:nvSpPr>
          <p:cNvPr id="20484" name="Text Box 4">
            <a:extLst>
              <a:ext uri="{FF2B5EF4-FFF2-40B4-BE49-F238E27FC236}">
                <a16:creationId xmlns:a16="http://schemas.microsoft.com/office/drawing/2014/main" id="{88C2EA28-7FDA-7027-E5F1-54FA7491C395}"/>
              </a:ext>
            </a:extLst>
          </p:cNvPr>
          <p:cNvSpPr txBox="1">
            <a:spLocks noChangeArrowheads="1"/>
          </p:cNvSpPr>
          <p:nvPr/>
        </p:nvSpPr>
        <p:spPr bwMode="auto">
          <a:xfrm>
            <a:off x="381000" y="56388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400">
                <a:solidFill>
                  <a:srgbClr val="FFFF00"/>
                </a:solidFill>
              </a:rPr>
              <a:t>*</a:t>
            </a:r>
            <a:r>
              <a:rPr lang="he-IL" altLang="en-US" sz="2400" b="0">
                <a:solidFill>
                  <a:srgbClr val="FFFF00"/>
                </a:solidFill>
              </a:rPr>
              <a:t>קשה להגדיר עבורם  </a:t>
            </a:r>
            <a:r>
              <a:rPr lang="en-US" altLang="en-US" sz="2400">
                <a:solidFill>
                  <a:srgbClr val="FFFF00"/>
                </a:solidFill>
              </a:rPr>
              <a:t>Tm</a:t>
            </a:r>
            <a:r>
              <a:rPr lang="he-IL" altLang="en-US" sz="2400" b="0">
                <a:solidFill>
                  <a:srgbClr val="FFFF00"/>
                </a:solidFill>
              </a:rPr>
              <a:t> כי מעל </a:t>
            </a:r>
            <a:r>
              <a:rPr lang="en-US" altLang="en-US" sz="2400">
                <a:solidFill>
                  <a:srgbClr val="FFFF00"/>
                </a:solidFill>
              </a:rPr>
              <a:t>Tg</a:t>
            </a:r>
            <a:r>
              <a:rPr lang="he-IL" altLang="en-US" sz="2400" b="0">
                <a:solidFill>
                  <a:srgbClr val="FFFF00"/>
                </a:solidFill>
              </a:rPr>
              <a:t> הם מתרככים מהר ואין טמפרטורת מעבר ברורה ממוצק לנוזל.</a:t>
            </a:r>
          </a:p>
        </p:txBody>
      </p:sp>
      <p:sp>
        <p:nvSpPr>
          <p:cNvPr id="20489" name="Line 7">
            <a:extLst>
              <a:ext uri="{FF2B5EF4-FFF2-40B4-BE49-F238E27FC236}">
                <a16:creationId xmlns:a16="http://schemas.microsoft.com/office/drawing/2014/main" id="{7026E89E-BD45-53A5-AF1F-599CBBD34CF7}"/>
              </a:ext>
              <a:ext uri="{C183D7F6-B498-43B3-948B-1728B52AA6E4}">
                <adec:decorative xmlns:adec="http://schemas.microsoft.com/office/drawing/2017/decorative" val="1"/>
              </a:ext>
            </a:extLst>
          </p:cNvPr>
          <p:cNvSpPr>
            <a:spLocks noChangeShapeType="1"/>
          </p:cNvSpPr>
          <p:nvPr/>
        </p:nvSpPr>
        <p:spPr bwMode="auto">
          <a:xfrm>
            <a:off x="315977" y="2955925"/>
            <a:ext cx="6951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8">
            <a:extLst>
              <a:ext uri="{FF2B5EF4-FFF2-40B4-BE49-F238E27FC236}">
                <a16:creationId xmlns:a16="http://schemas.microsoft.com/office/drawing/2014/main" id="{38FAD6C3-2648-C304-3163-1FB5BBA4B832}"/>
              </a:ext>
              <a:ext uri="{C183D7F6-B498-43B3-948B-1728B52AA6E4}">
                <adec:decorative xmlns:adec="http://schemas.microsoft.com/office/drawing/2017/decorative" val="1"/>
              </a:ext>
            </a:extLst>
          </p:cNvPr>
          <p:cNvSpPr>
            <a:spLocks noChangeShapeType="1"/>
          </p:cNvSpPr>
          <p:nvPr/>
        </p:nvSpPr>
        <p:spPr bwMode="auto">
          <a:xfrm>
            <a:off x="394971" y="4022725"/>
            <a:ext cx="68724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Text Box 9">
            <a:extLst>
              <a:ext uri="{FF2B5EF4-FFF2-40B4-BE49-F238E27FC236}">
                <a16:creationId xmlns:a16="http://schemas.microsoft.com/office/drawing/2014/main" id="{A0999CE5-506C-DCBB-B2F6-7144200874CD}"/>
              </a:ext>
              <a:ext uri="{C183D7F6-B498-43B3-948B-1728B52AA6E4}">
                <adec:decorative xmlns:adec="http://schemas.microsoft.com/office/drawing/2017/decorative" val="1"/>
              </a:ext>
            </a:extLst>
          </p:cNvPr>
          <p:cNvSpPr txBox="1">
            <a:spLocks noChangeArrowheads="1"/>
          </p:cNvSpPr>
          <p:nvPr/>
        </p:nvSpPr>
        <p:spPr bwMode="auto">
          <a:xfrm>
            <a:off x="7425454" y="2651125"/>
            <a:ext cx="86893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spcBef>
                <a:spcPct val="50000"/>
              </a:spcBef>
            </a:pPr>
            <a:r>
              <a:rPr lang="en-US" altLang="en-US" sz="2400">
                <a:solidFill>
                  <a:srgbClr val="FFFF00"/>
                </a:solidFill>
                <a:cs typeface="Times New Roman (Hebrew)" panose="02020603050405020304" pitchFamily="18" charset="0"/>
              </a:rPr>
              <a:t>70%</a:t>
            </a:r>
          </a:p>
        </p:txBody>
      </p:sp>
      <p:sp>
        <p:nvSpPr>
          <p:cNvPr id="20492" name="Text Box 10">
            <a:extLst>
              <a:ext uri="{FF2B5EF4-FFF2-40B4-BE49-F238E27FC236}">
                <a16:creationId xmlns:a16="http://schemas.microsoft.com/office/drawing/2014/main" id="{409B431B-2153-97A4-D956-3E175953759B}"/>
              </a:ext>
              <a:ext uri="{C183D7F6-B498-43B3-948B-1728B52AA6E4}">
                <adec:decorative xmlns:adec="http://schemas.microsoft.com/office/drawing/2017/decorative" val="1"/>
              </a:ext>
            </a:extLst>
          </p:cNvPr>
          <p:cNvSpPr txBox="1">
            <a:spLocks noChangeArrowheads="1"/>
          </p:cNvSpPr>
          <p:nvPr/>
        </p:nvSpPr>
        <p:spPr bwMode="auto">
          <a:xfrm>
            <a:off x="7425454" y="3794125"/>
            <a:ext cx="102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spcBef>
                <a:spcPct val="50000"/>
              </a:spcBef>
            </a:pPr>
            <a:r>
              <a:rPr lang="en-US" altLang="en-US" sz="2400">
                <a:solidFill>
                  <a:srgbClr val="FFFF00"/>
                </a:solidFill>
                <a:cs typeface="Times New Roman (Hebrew)" panose="02020603050405020304" pitchFamily="18" charset="0"/>
              </a:rPr>
              <a:t>20%</a:t>
            </a:r>
          </a:p>
        </p:txBody>
      </p:sp>
      <p:sp>
        <p:nvSpPr>
          <p:cNvPr id="20493" name="Line 11">
            <a:extLst>
              <a:ext uri="{FF2B5EF4-FFF2-40B4-BE49-F238E27FC236}">
                <a16:creationId xmlns:a16="http://schemas.microsoft.com/office/drawing/2014/main" id="{F32CB1E1-452C-969A-65D5-35A59A47B969}"/>
              </a:ext>
              <a:ext uri="{C183D7F6-B498-43B3-948B-1728B52AA6E4}">
                <adec:decorative xmlns:adec="http://schemas.microsoft.com/office/drawing/2017/decorative" val="1"/>
              </a:ext>
            </a:extLst>
          </p:cNvPr>
          <p:cNvSpPr>
            <a:spLocks noChangeShapeType="1"/>
          </p:cNvSpPr>
          <p:nvPr/>
        </p:nvSpPr>
        <p:spPr bwMode="auto">
          <a:xfrm>
            <a:off x="7188472" y="21336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15">
            <a:extLst>
              <a:ext uri="{FF2B5EF4-FFF2-40B4-BE49-F238E27FC236}">
                <a16:creationId xmlns:a16="http://schemas.microsoft.com/office/drawing/2014/main" id="{76ACE272-82F1-4DD1-CF99-DC8BC331AD67}"/>
              </a:ext>
              <a:ext uri="{C183D7F6-B498-43B3-948B-1728B52AA6E4}">
                <adec:decorative xmlns:adec="http://schemas.microsoft.com/office/drawing/2017/decorative" val="1"/>
              </a:ext>
            </a:extLst>
          </p:cNvPr>
          <p:cNvSpPr>
            <a:spLocks noChangeShapeType="1"/>
          </p:cNvSpPr>
          <p:nvPr/>
        </p:nvSpPr>
        <p:spPr bwMode="auto">
          <a:xfrm flipH="1">
            <a:off x="315977" y="2133600"/>
            <a:ext cx="68724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8" name="Line 16">
            <a:extLst>
              <a:ext uri="{FF2B5EF4-FFF2-40B4-BE49-F238E27FC236}">
                <a16:creationId xmlns:a16="http://schemas.microsoft.com/office/drawing/2014/main" id="{EA7B312C-F608-37CE-671E-C7F76CEC2B65}"/>
              </a:ext>
              <a:ext uri="{C183D7F6-B498-43B3-948B-1728B52AA6E4}">
                <adec:decorative xmlns:adec="http://schemas.microsoft.com/office/drawing/2017/decorative" val="1"/>
              </a:ext>
            </a:extLst>
          </p:cNvPr>
          <p:cNvSpPr>
            <a:spLocks noChangeShapeType="1"/>
          </p:cNvSpPr>
          <p:nvPr/>
        </p:nvSpPr>
        <p:spPr bwMode="auto">
          <a:xfrm flipH="1">
            <a:off x="394971" y="5334000"/>
            <a:ext cx="67935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9" name="Oval 17">
            <a:extLst>
              <a:ext uri="{FF2B5EF4-FFF2-40B4-BE49-F238E27FC236}">
                <a16:creationId xmlns:a16="http://schemas.microsoft.com/office/drawing/2014/main" id="{A42CA8E8-CB01-19BF-649B-4421EC0EED15}"/>
              </a:ext>
              <a:ext uri="{C183D7F6-B498-43B3-948B-1728B52AA6E4}">
                <adec:decorative xmlns:adec="http://schemas.microsoft.com/office/drawing/2017/decorative" val="1"/>
              </a:ext>
            </a:extLst>
          </p:cNvPr>
          <p:cNvSpPr>
            <a:spLocks noChangeArrowheads="1"/>
          </p:cNvSpPr>
          <p:nvPr/>
        </p:nvSpPr>
        <p:spPr bwMode="auto">
          <a:xfrm rot="16129046">
            <a:off x="7163562" y="3499612"/>
            <a:ext cx="2590800" cy="31597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r>
              <a:rPr lang="he-IL" altLang="he-IL" sz="2400" b="0">
                <a:solidFill>
                  <a:srgbClr val="FFFF00"/>
                </a:solidFill>
              </a:rPr>
              <a:t>אחוז גבישיות</a:t>
            </a:r>
            <a:endParaRPr lang="en-US" altLang="en-US" sz="2400" b="0">
              <a:solidFill>
                <a:srgbClr val="FFFF00"/>
              </a:solidFill>
            </a:endParaRPr>
          </a:p>
        </p:txBody>
      </p:sp>
      <p:sp>
        <p:nvSpPr>
          <p:cNvPr id="20488" name="Line 18">
            <a:extLst>
              <a:ext uri="{FF2B5EF4-FFF2-40B4-BE49-F238E27FC236}">
                <a16:creationId xmlns:a16="http://schemas.microsoft.com/office/drawing/2014/main" id="{DF8AECF5-79D1-8EC2-2A22-B62C7B526E3A}"/>
              </a:ext>
              <a:ext uri="{C183D7F6-B498-43B3-948B-1728B52AA6E4}">
                <adec:decorative xmlns:adec="http://schemas.microsoft.com/office/drawing/2017/decorative" val="1"/>
              </a:ext>
            </a:extLst>
          </p:cNvPr>
          <p:cNvSpPr>
            <a:spLocks noChangeShapeType="1"/>
          </p:cNvSpPr>
          <p:nvPr/>
        </p:nvSpPr>
        <p:spPr bwMode="auto">
          <a:xfrm>
            <a:off x="315977" y="21336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a:extLst>
              <a:ext uri="{FF2B5EF4-FFF2-40B4-BE49-F238E27FC236}">
                <a16:creationId xmlns:a16="http://schemas.microsoft.com/office/drawing/2014/main" id="{258C7B21-9D11-5D4D-6BC4-7E659E024287}"/>
              </a:ext>
            </a:extLst>
          </p:cNvPr>
          <p:cNvSpPr>
            <a:spLocks noGrp="1" noChangeArrowheads="1" noChangeShapeType="1" noTextEdit="1"/>
          </p:cNvSpPr>
          <p:nvPr>
            <p:ph type="title" idx="4294967295"/>
          </p:nvPr>
        </p:nvSpPr>
        <p:spPr bwMode="auto">
          <a:xfrm>
            <a:off x="914400" y="533400"/>
            <a:ext cx="7239000" cy="9144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3600" b="1" i="0" u="none" strike="noStrike" kern="10" cap="none" spc="0" normalizeH="0" baseline="0" noProof="0" dirty="0">
                <a:ln w="9525">
                  <a:solidFill>
                    <a:srgbClr val="000000"/>
                  </a:solidFill>
                  <a:round/>
                  <a:headEnd/>
                  <a:tailEnd/>
                </a:ln>
                <a:solidFill>
                  <a:srgbClr val="FF3300"/>
                </a:solidFill>
                <a:effectLst/>
                <a:uLnTx/>
                <a:uFillTx/>
                <a:latin typeface="Arial" panose="020B0604020202020204" pitchFamily="34" charset="0"/>
                <a:ea typeface="+mn-ea"/>
                <a:cs typeface="Arial" panose="020B0604020202020204" pitchFamily="34" charset="0"/>
              </a:rPr>
              <a:t>סיכום ביניים</a:t>
            </a:r>
            <a:endParaRPr kumimoji="0" lang="en-US" sz="3600" b="1" i="0" u="none" strike="noStrike" kern="10" cap="none" spc="0" normalizeH="0" baseline="0" noProof="0" dirty="0">
              <a:ln w="9525">
                <a:solidFill>
                  <a:srgbClr val="000000"/>
                </a:solidFill>
                <a:round/>
                <a:headEnd/>
                <a:tailEnd/>
              </a:ln>
              <a:solidFill>
                <a:srgbClr val="FF3300"/>
              </a:solidFill>
              <a:effectLst/>
              <a:uLnTx/>
              <a:uFillTx/>
              <a:latin typeface="Arial" panose="020B0604020202020204" pitchFamily="34" charset="0"/>
              <a:ea typeface="+mn-ea"/>
              <a:cs typeface="Arial" panose="020B0604020202020204" pitchFamily="34" charset="0"/>
            </a:endParaRPr>
          </a:p>
        </p:txBody>
      </p:sp>
      <p:sp>
        <p:nvSpPr>
          <p:cNvPr id="21507" name="WordArt 3">
            <a:extLst>
              <a:ext uri="{FF2B5EF4-FFF2-40B4-BE49-F238E27FC236}">
                <a16:creationId xmlns:a16="http://schemas.microsoft.com/office/drawing/2014/main" id="{CA8972DE-E974-1DC9-FCC1-793BFDC50298}"/>
              </a:ext>
            </a:extLst>
          </p:cNvPr>
          <p:cNvSpPr>
            <a:spLocks noChangeArrowheads="1" noChangeShapeType="1" noTextEdit="1"/>
          </p:cNvSpPr>
          <p:nvPr/>
        </p:nvSpPr>
        <p:spPr bwMode="auto">
          <a:xfrm>
            <a:off x="4953000" y="2362200"/>
            <a:ext cx="3810000" cy="2133600"/>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solidFill>
                  <a:srgbClr val="FF3300"/>
                </a:solidFill>
                <a:latin typeface="Arial" panose="020B0604020202020204" pitchFamily="34" charset="0"/>
                <a:cs typeface="Arial" panose="020B0604020202020204" pitchFamily="34" charset="0"/>
              </a:rPr>
              <a:t>מקרו</a:t>
            </a:r>
            <a:endParaRPr lang="en-US" sz="3600" kern="10">
              <a:ln w="9525">
                <a:solidFill>
                  <a:srgbClr val="000000"/>
                </a:solidFill>
                <a:round/>
                <a:headEnd/>
                <a:tailEnd/>
              </a:ln>
              <a:solidFill>
                <a:srgbClr val="FF3300"/>
              </a:solidFill>
              <a:latin typeface="Arial" panose="020B0604020202020204" pitchFamily="34" charset="0"/>
              <a:cs typeface="Arial" panose="020B0604020202020204" pitchFamily="34" charset="0"/>
            </a:endParaRPr>
          </a:p>
        </p:txBody>
      </p:sp>
      <p:sp>
        <p:nvSpPr>
          <p:cNvPr id="21510" name="WordArt 6">
            <a:extLst>
              <a:ext uri="{FF2B5EF4-FFF2-40B4-BE49-F238E27FC236}">
                <a16:creationId xmlns:a16="http://schemas.microsoft.com/office/drawing/2014/main" id="{1911CED4-615C-FBC1-5DBA-3AD761FDFC4C}"/>
              </a:ext>
            </a:extLst>
          </p:cNvPr>
          <p:cNvSpPr>
            <a:spLocks noChangeArrowheads="1" noChangeShapeType="1" noTextEdit="1"/>
          </p:cNvSpPr>
          <p:nvPr/>
        </p:nvSpPr>
        <p:spPr bwMode="auto">
          <a:xfrm>
            <a:off x="304800" y="2362200"/>
            <a:ext cx="3810000" cy="2133600"/>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solidFill>
                  <a:srgbClr val="FF3300"/>
                </a:solidFill>
                <a:latin typeface="Arial" panose="020B0604020202020204" pitchFamily="34" charset="0"/>
                <a:cs typeface="Arial" panose="020B0604020202020204" pitchFamily="34" charset="0"/>
              </a:rPr>
              <a:t>תכונות </a:t>
            </a:r>
          </a:p>
          <a:p>
            <a:pPr algn="ctr" rtl="1"/>
            <a:r>
              <a:rPr lang="he-IL" sz="3600" kern="10">
                <a:ln w="9525">
                  <a:solidFill>
                    <a:srgbClr val="000000"/>
                  </a:solidFill>
                  <a:round/>
                  <a:headEnd/>
                  <a:tailEnd/>
                </a:ln>
                <a:solidFill>
                  <a:srgbClr val="FF3300"/>
                </a:solidFill>
                <a:latin typeface="Arial" panose="020B0604020202020204" pitchFamily="34" charset="0"/>
                <a:cs typeface="Arial" panose="020B0604020202020204" pitchFamily="34" charset="0"/>
              </a:rPr>
              <a:t>שינויים נראים לעין</a:t>
            </a:r>
            <a:endParaRPr lang="en-US" sz="3600" kern="10">
              <a:ln w="9525">
                <a:solidFill>
                  <a:srgbClr val="000000"/>
                </a:solidFill>
                <a:round/>
                <a:headEnd/>
                <a:tailEnd/>
              </a:ln>
              <a:solidFill>
                <a:srgbClr val="FF3300"/>
              </a:solidFill>
              <a:latin typeface="Arial" panose="020B0604020202020204" pitchFamily="34" charset="0"/>
              <a:cs typeface="Arial" panose="020B0604020202020204" pitchFamily="34" charset="0"/>
            </a:endParaRPr>
          </a:p>
        </p:txBody>
      </p:sp>
      <p:sp>
        <p:nvSpPr>
          <p:cNvPr id="21508" name="Rectangle 4">
            <a:extLst>
              <a:ext uri="{FF2B5EF4-FFF2-40B4-BE49-F238E27FC236}">
                <a16:creationId xmlns:a16="http://schemas.microsoft.com/office/drawing/2014/main" id="{F07340CB-7BC6-3E6B-8141-7C38C2F9909F}"/>
              </a:ext>
            </a:extLst>
          </p:cNvPr>
          <p:cNvSpPr>
            <a:spLocks noChangeArrowheads="1"/>
          </p:cNvSpPr>
          <p:nvPr/>
        </p:nvSpPr>
        <p:spPr bwMode="auto">
          <a:xfrm>
            <a:off x="6477000" y="5410200"/>
            <a:ext cx="1038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r>
              <a:rPr lang="he-IL" altLang="en-US">
                <a:solidFill>
                  <a:srgbClr val="FFFF00"/>
                </a:solidFill>
              </a:rPr>
              <a:t>מיקרו</a:t>
            </a:r>
            <a:endParaRPr lang="en-US" altLang="en-US">
              <a:solidFill>
                <a:srgbClr val="FFFF00"/>
              </a:solidFill>
            </a:endParaRPr>
          </a:p>
        </p:txBody>
      </p:sp>
      <p:sp>
        <p:nvSpPr>
          <p:cNvPr id="21509" name="Rectangle 5">
            <a:extLst>
              <a:ext uri="{FF2B5EF4-FFF2-40B4-BE49-F238E27FC236}">
                <a16:creationId xmlns:a16="http://schemas.microsoft.com/office/drawing/2014/main" id="{24E95B96-3998-037C-15F5-881F59174F32}"/>
              </a:ext>
            </a:extLst>
          </p:cNvPr>
          <p:cNvSpPr>
            <a:spLocks noChangeArrowheads="1"/>
          </p:cNvSpPr>
          <p:nvPr/>
        </p:nvSpPr>
        <p:spPr bwMode="auto">
          <a:xfrm>
            <a:off x="533400" y="5334000"/>
            <a:ext cx="38020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r>
              <a:rPr lang="he-IL" altLang="en-US">
                <a:solidFill>
                  <a:srgbClr val="FFFF00"/>
                </a:solidFill>
              </a:rPr>
              <a:t>הסבר ברמה המולקולרית</a:t>
            </a:r>
            <a:endParaRPr lang="en-US" altLang="en-US">
              <a:solidFill>
                <a:srgbClr val="FFFF00"/>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9375E90E-F3D3-BAB4-97C9-82FA96621846}"/>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he-IL" dirty="0"/>
              <a:t>פולימר בתחומי </a:t>
            </a:r>
            <a:r>
              <a:rPr lang="he-IL" dirty="0" err="1"/>
              <a:t>טמפ</a:t>
            </a:r>
            <a:r>
              <a:rPr lang="he-IL" dirty="0"/>
              <a:t> שונים</a:t>
            </a:r>
            <a:endParaRPr lang="en-US" dirty="0"/>
          </a:p>
        </p:txBody>
      </p:sp>
      <p:sp>
        <p:nvSpPr>
          <p:cNvPr id="22572" name="Rectangle 2">
            <a:extLst>
              <a:ext uri="{FF2B5EF4-FFF2-40B4-BE49-F238E27FC236}">
                <a16:creationId xmlns:a16="http://schemas.microsoft.com/office/drawing/2014/main" id="{1B12EE42-1BD3-926F-5E99-F131C1D704C9}"/>
              </a:ext>
              <a:ext uri="{C183D7F6-B498-43B3-948B-1728B52AA6E4}">
                <adec:decorative xmlns:adec="http://schemas.microsoft.com/office/drawing/2017/decorative" val="0"/>
              </a:ext>
            </a:extLst>
          </p:cNvPr>
          <p:cNvSpPr>
            <a:spLocks noChangeArrowheads="1"/>
          </p:cNvSpPr>
          <p:nvPr/>
        </p:nvSpPr>
        <p:spPr bwMode="auto">
          <a:xfrm>
            <a:off x="123813" y="179388"/>
            <a:ext cx="52467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000" dirty="0">
                <a:solidFill>
                  <a:srgbClr val="FFFF00"/>
                </a:solidFill>
                <a:latin typeface="Arial" panose="020B0604020202020204" pitchFamily="34" charset="0"/>
                <a:cs typeface="Arial" panose="020B0604020202020204" pitchFamily="34" charset="0"/>
              </a:rPr>
              <a:t>האנרגיה אינה מספיקה לשינויי קונפורמציה בכלל. כאשר חומר נשבר ניתקים קשרים בין השרשרות. </a:t>
            </a:r>
          </a:p>
          <a:p>
            <a:pPr algn="r"/>
            <a:endParaRPr lang="he-IL" altLang="en-US" sz="2000" dirty="0">
              <a:solidFill>
                <a:srgbClr val="FFFF00"/>
              </a:solidFill>
              <a:cs typeface="Times New Roman (Hebrew)" panose="02020603050405020304" pitchFamily="18" charset="0"/>
            </a:endParaRPr>
          </a:p>
        </p:txBody>
      </p:sp>
      <p:sp>
        <p:nvSpPr>
          <p:cNvPr id="22573" name="Rectangle 16">
            <a:extLst>
              <a:ext uri="{FF2B5EF4-FFF2-40B4-BE49-F238E27FC236}">
                <a16:creationId xmlns:a16="http://schemas.microsoft.com/office/drawing/2014/main" id="{169B7C53-B035-5BA7-25D3-E0A6A20248CF}"/>
              </a:ext>
              <a:ext uri="{C183D7F6-B498-43B3-948B-1728B52AA6E4}">
                <adec:decorative xmlns:adec="http://schemas.microsoft.com/office/drawing/2017/decorative" val="1"/>
              </a:ext>
            </a:extLst>
          </p:cNvPr>
          <p:cNvSpPr>
            <a:spLocks noChangeArrowheads="1"/>
          </p:cNvSpPr>
          <p:nvPr/>
        </p:nvSpPr>
        <p:spPr bwMode="auto">
          <a:xfrm>
            <a:off x="7934" y="174625"/>
            <a:ext cx="5307017" cy="96202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sz="2000"/>
          </a:p>
        </p:txBody>
      </p:sp>
      <p:sp>
        <p:nvSpPr>
          <p:cNvPr id="22570" name="Rectangle 3">
            <a:extLst>
              <a:ext uri="{FF2B5EF4-FFF2-40B4-BE49-F238E27FC236}">
                <a16:creationId xmlns:a16="http://schemas.microsoft.com/office/drawing/2014/main" id="{F508D531-3300-A44E-F9A3-34C6FE326929}"/>
              </a:ext>
              <a:ext uri="{C183D7F6-B498-43B3-948B-1728B52AA6E4}">
                <adec:decorative xmlns:adec="http://schemas.microsoft.com/office/drawing/2017/decorative" val="1"/>
              </a:ext>
            </a:extLst>
          </p:cNvPr>
          <p:cNvSpPr>
            <a:spLocks noChangeArrowheads="1"/>
          </p:cNvSpPr>
          <p:nvPr/>
        </p:nvSpPr>
        <p:spPr bwMode="auto">
          <a:xfrm>
            <a:off x="5435269" y="179388"/>
            <a:ext cx="2427951"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800">
                <a:solidFill>
                  <a:srgbClr val="FFFF00"/>
                </a:solidFill>
                <a:latin typeface="Arial" panose="020B0604020202020204" pitchFamily="34" charset="0"/>
                <a:cs typeface="Arial" panose="020B0604020202020204" pitchFamily="34" charset="0"/>
              </a:rPr>
              <a:t>פולימר פריך שביר</a:t>
            </a:r>
          </a:p>
        </p:txBody>
      </p:sp>
      <p:sp>
        <p:nvSpPr>
          <p:cNvPr id="22571" name="Rectangle 18">
            <a:extLst>
              <a:ext uri="{FF2B5EF4-FFF2-40B4-BE49-F238E27FC236}">
                <a16:creationId xmlns:a16="http://schemas.microsoft.com/office/drawing/2014/main" id="{28C99E86-1704-3693-DF73-32AF2BE03F5B}"/>
              </a:ext>
              <a:ext uri="{C183D7F6-B498-43B3-948B-1728B52AA6E4}">
                <adec:decorative xmlns:adec="http://schemas.microsoft.com/office/drawing/2017/decorative" val="1"/>
              </a:ext>
            </a:extLst>
          </p:cNvPr>
          <p:cNvSpPr>
            <a:spLocks noChangeArrowheads="1"/>
          </p:cNvSpPr>
          <p:nvPr/>
        </p:nvSpPr>
        <p:spPr bwMode="auto">
          <a:xfrm>
            <a:off x="5322888" y="179388"/>
            <a:ext cx="2652713" cy="96202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68" name="Rectangle 4">
            <a:extLst>
              <a:ext uri="{FF2B5EF4-FFF2-40B4-BE49-F238E27FC236}">
                <a16:creationId xmlns:a16="http://schemas.microsoft.com/office/drawing/2014/main" id="{0B12CD26-1379-F0D4-B7D8-1F5A45C159F7}"/>
              </a:ext>
              <a:ext uri="{C183D7F6-B498-43B3-948B-1728B52AA6E4}">
                <adec:decorative xmlns:adec="http://schemas.microsoft.com/office/drawing/2017/decorative" val="1"/>
              </a:ext>
            </a:extLst>
          </p:cNvPr>
          <p:cNvSpPr>
            <a:spLocks noChangeArrowheads="1"/>
          </p:cNvSpPr>
          <p:nvPr/>
        </p:nvSpPr>
        <p:spPr bwMode="auto">
          <a:xfrm>
            <a:off x="8087987" y="179388"/>
            <a:ext cx="935689"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1900">
                <a:solidFill>
                  <a:srgbClr val="FFFF00"/>
                </a:solidFill>
                <a:latin typeface="Arial" panose="020B0604020202020204" pitchFamily="34" charset="0"/>
                <a:cs typeface="Arial" panose="020B0604020202020204" pitchFamily="34" charset="0"/>
              </a:rPr>
              <a:t>פולימר מתחת ל- </a:t>
            </a:r>
            <a:r>
              <a:rPr lang="en-US" altLang="en-US" sz="1900">
                <a:solidFill>
                  <a:srgbClr val="FFFF00"/>
                </a:solidFill>
                <a:latin typeface="Arial" panose="020B0604020202020204" pitchFamily="34" charset="0"/>
                <a:cs typeface="Arial" panose="020B0604020202020204" pitchFamily="34" charset="0"/>
              </a:rPr>
              <a:t>Tg</a:t>
            </a:r>
            <a:endParaRPr lang="he-IL" altLang="en-US" sz="2400">
              <a:solidFill>
                <a:srgbClr val="FFFF00"/>
              </a:solidFill>
              <a:latin typeface="Arial" panose="020B0604020202020204" pitchFamily="34" charset="0"/>
              <a:cs typeface="Arial" panose="020B0604020202020204" pitchFamily="34" charset="0"/>
            </a:endParaRPr>
          </a:p>
          <a:p>
            <a:pPr algn="r"/>
            <a:endParaRPr lang="he-IL" altLang="en-US" sz="3200">
              <a:solidFill>
                <a:srgbClr val="FFFF00"/>
              </a:solidFill>
              <a:cs typeface="Times New Roman (Hebrew)" panose="02020603050405020304" pitchFamily="18" charset="0"/>
            </a:endParaRPr>
          </a:p>
        </p:txBody>
      </p:sp>
      <p:sp>
        <p:nvSpPr>
          <p:cNvPr id="22569" name="Rectangle 20">
            <a:extLst>
              <a:ext uri="{FF2B5EF4-FFF2-40B4-BE49-F238E27FC236}">
                <a16:creationId xmlns:a16="http://schemas.microsoft.com/office/drawing/2014/main" id="{3035B78A-6288-F17E-DA80-74A5FF4AA0D1}"/>
              </a:ext>
              <a:ext uri="{C183D7F6-B498-43B3-948B-1728B52AA6E4}">
                <adec:decorative xmlns:adec="http://schemas.microsoft.com/office/drawing/2017/decorative" val="1"/>
              </a:ext>
            </a:extLst>
          </p:cNvPr>
          <p:cNvSpPr>
            <a:spLocks noChangeArrowheads="1"/>
          </p:cNvSpPr>
          <p:nvPr/>
        </p:nvSpPr>
        <p:spPr bwMode="auto">
          <a:xfrm>
            <a:off x="7975600" y="179388"/>
            <a:ext cx="1160463" cy="96202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66" name="Rectangle 5">
            <a:extLst>
              <a:ext uri="{FF2B5EF4-FFF2-40B4-BE49-F238E27FC236}">
                <a16:creationId xmlns:a16="http://schemas.microsoft.com/office/drawing/2014/main" id="{031C7354-675D-A09B-F136-90F1625B5A39}"/>
              </a:ext>
              <a:ext uri="{C183D7F6-B498-43B3-948B-1728B52AA6E4}">
                <adec:decorative xmlns:adec="http://schemas.microsoft.com/office/drawing/2017/decorative" val="0"/>
              </a:ext>
            </a:extLst>
          </p:cNvPr>
          <p:cNvSpPr>
            <a:spLocks noChangeArrowheads="1"/>
          </p:cNvSpPr>
          <p:nvPr/>
        </p:nvSpPr>
        <p:spPr bwMode="auto">
          <a:xfrm>
            <a:off x="123813" y="1141413"/>
            <a:ext cx="52467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000" dirty="0">
                <a:solidFill>
                  <a:srgbClr val="FFFF00"/>
                </a:solidFill>
                <a:latin typeface="Arial" panose="020B0604020202020204" pitchFamily="34" charset="0"/>
                <a:cs typeface="Arial" panose="020B0604020202020204" pitchFamily="34" charset="0"/>
              </a:rPr>
              <a:t>האנרגיה מספיקה לשינויי קונפורמציה של השרשרות באזורים </a:t>
            </a:r>
            <a:r>
              <a:rPr lang="he-IL" altLang="en-US" sz="2000" dirty="0" err="1">
                <a:solidFill>
                  <a:srgbClr val="FFFF00"/>
                </a:solidFill>
                <a:latin typeface="Arial" panose="020B0604020202020204" pitchFamily="34" charset="0"/>
                <a:cs typeface="Arial" panose="020B0604020202020204" pitchFamily="34" charset="0"/>
              </a:rPr>
              <a:t>האמורפים</a:t>
            </a:r>
            <a:r>
              <a:rPr lang="he-IL" altLang="en-US" sz="2000" dirty="0">
                <a:solidFill>
                  <a:srgbClr val="FFFF00"/>
                </a:solidFill>
                <a:latin typeface="Arial" panose="020B0604020202020204" pitchFamily="34" charset="0"/>
                <a:cs typeface="Arial" panose="020B0604020202020204" pitchFamily="34" charset="0"/>
              </a:rPr>
              <a:t>.</a:t>
            </a:r>
          </a:p>
          <a:p>
            <a:pPr algn="r"/>
            <a:endParaRPr lang="he-IL" altLang="en-US" sz="2000" dirty="0">
              <a:solidFill>
                <a:srgbClr val="FFFF00"/>
              </a:solidFill>
              <a:cs typeface="Times New Roman (Hebrew)" panose="02020603050405020304" pitchFamily="18" charset="0"/>
            </a:endParaRPr>
          </a:p>
        </p:txBody>
      </p:sp>
      <p:sp>
        <p:nvSpPr>
          <p:cNvPr id="22567" name="Rectangle 22">
            <a:extLst>
              <a:ext uri="{FF2B5EF4-FFF2-40B4-BE49-F238E27FC236}">
                <a16:creationId xmlns:a16="http://schemas.microsoft.com/office/drawing/2014/main" id="{CF0E517E-911A-2AAE-2B0E-ED09A4BF16C2}"/>
              </a:ext>
              <a:ext uri="{C183D7F6-B498-43B3-948B-1728B52AA6E4}">
                <adec:decorative xmlns:adec="http://schemas.microsoft.com/office/drawing/2017/decorative" val="1"/>
              </a:ext>
            </a:extLst>
          </p:cNvPr>
          <p:cNvSpPr>
            <a:spLocks noChangeArrowheads="1"/>
          </p:cNvSpPr>
          <p:nvPr/>
        </p:nvSpPr>
        <p:spPr bwMode="auto">
          <a:xfrm>
            <a:off x="7939" y="1141413"/>
            <a:ext cx="5314944" cy="88265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sz="2000"/>
          </a:p>
        </p:txBody>
      </p:sp>
      <p:sp>
        <p:nvSpPr>
          <p:cNvPr id="22564" name="Rectangle 6">
            <a:extLst>
              <a:ext uri="{FF2B5EF4-FFF2-40B4-BE49-F238E27FC236}">
                <a16:creationId xmlns:a16="http://schemas.microsoft.com/office/drawing/2014/main" id="{A75BA7E2-AC40-8EA9-90CB-01C58519397B}"/>
              </a:ext>
              <a:ext uri="{C183D7F6-B498-43B3-948B-1728B52AA6E4}">
                <adec:decorative xmlns:adec="http://schemas.microsoft.com/office/drawing/2017/decorative" val="1"/>
              </a:ext>
            </a:extLst>
          </p:cNvPr>
          <p:cNvSpPr>
            <a:spLocks noChangeArrowheads="1"/>
          </p:cNvSpPr>
          <p:nvPr/>
        </p:nvSpPr>
        <p:spPr bwMode="auto">
          <a:xfrm>
            <a:off x="5427332" y="1235974"/>
            <a:ext cx="2427951"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800">
                <a:solidFill>
                  <a:srgbClr val="FFFF00"/>
                </a:solidFill>
                <a:latin typeface="Arial" panose="020B0604020202020204" pitchFamily="34" charset="0"/>
                <a:cs typeface="Arial" panose="020B0604020202020204" pitchFamily="34" charset="0"/>
              </a:rPr>
              <a:t>תרמופלסטי</a:t>
            </a:r>
          </a:p>
          <a:p>
            <a:pPr algn="r" rtl="1"/>
            <a:r>
              <a:rPr lang="he-IL" altLang="en-US" sz="1800">
                <a:solidFill>
                  <a:srgbClr val="FFFF00"/>
                </a:solidFill>
                <a:cs typeface="Arial" panose="020B0604020202020204" pitchFamily="34" charset="0"/>
              </a:rPr>
              <a:t> </a:t>
            </a:r>
          </a:p>
          <a:p>
            <a:pPr algn="r"/>
            <a:endParaRPr lang="he-IL" altLang="en-US" sz="3200" b="0">
              <a:solidFill>
                <a:srgbClr val="FFFF00"/>
              </a:solidFill>
              <a:cs typeface="Times New Roman (Hebrew)" panose="02020603050405020304" pitchFamily="18" charset="0"/>
            </a:endParaRPr>
          </a:p>
        </p:txBody>
      </p:sp>
      <p:sp>
        <p:nvSpPr>
          <p:cNvPr id="22565" name="Rectangle 24">
            <a:extLst>
              <a:ext uri="{FF2B5EF4-FFF2-40B4-BE49-F238E27FC236}">
                <a16:creationId xmlns:a16="http://schemas.microsoft.com/office/drawing/2014/main" id="{3ABF2706-B9AD-F43E-CB94-E75CF4668F88}"/>
              </a:ext>
              <a:ext uri="{C183D7F6-B498-43B3-948B-1728B52AA6E4}">
                <adec:decorative xmlns:adec="http://schemas.microsoft.com/office/drawing/2017/decorative" val="1"/>
              </a:ext>
            </a:extLst>
          </p:cNvPr>
          <p:cNvSpPr>
            <a:spLocks noChangeArrowheads="1"/>
          </p:cNvSpPr>
          <p:nvPr/>
        </p:nvSpPr>
        <p:spPr bwMode="auto">
          <a:xfrm>
            <a:off x="5322888" y="1141413"/>
            <a:ext cx="2652713" cy="88265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62" name="Rectangle 7">
            <a:extLst>
              <a:ext uri="{FF2B5EF4-FFF2-40B4-BE49-F238E27FC236}">
                <a16:creationId xmlns:a16="http://schemas.microsoft.com/office/drawing/2014/main" id="{42D53214-7CBF-227B-B953-D96526F13049}"/>
              </a:ext>
              <a:ext uri="{C183D7F6-B498-43B3-948B-1728B52AA6E4}">
                <adec:decorative xmlns:adec="http://schemas.microsoft.com/office/drawing/2017/decorative" val="1"/>
              </a:ext>
            </a:extLst>
          </p:cNvPr>
          <p:cNvSpPr>
            <a:spLocks noChangeArrowheads="1"/>
          </p:cNvSpPr>
          <p:nvPr/>
        </p:nvSpPr>
        <p:spPr bwMode="auto">
          <a:xfrm>
            <a:off x="8087987" y="1141413"/>
            <a:ext cx="935689"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endParaRPr lang="he-IL" altLang="en-US" sz="4800" b="0">
              <a:solidFill>
                <a:srgbClr val="FFFF00"/>
              </a:solidFill>
              <a:cs typeface="Times New Roman (Hebrew)" panose="02020603050405020304" pitchFamily="18" charset="0"/>
            </a:endParaRPr>
          </a:p>
        </p:txBody>
      </p:sp>
      <p:sp>
        <p:nvSpPr>
          <p:cNvPr id="22563" name="Rectangle 26">
            <a:extLst>
              <a:ext uri="{FF2B5EF4-FFF2-40B4-BE49-F238E27FC236}">
                <a16:creationId xmlns:a16="http://schemas.microsoft.com/office/drawing/2014/main" id="{D479951A-9DBC-AE5D-855A-D4E2BCBD78D5}"/>
              </a:ext>
              <a:ext uri="{C183D7F6-B498-43B3-948B-1728B52AA6E4}">
                <adec:decorative xmlns:adec="http://schemas.microsoft.com/office/drawing/2017/decorative" val="1"/>
              </a:ext>
            </a:extLst>
          </p:cNvPr>
          <p:cNvSpPr>
            <a:spLocks noChangeArrowheads="1"/>
          </p:cNvSpPr>
          <p:nvPr/>
        </p:nvSpPr>
        <p:spPr bwMode="auto">
          <a:xfrm>
            <a:off x="7975600" y="1141413"/>
            <a:ext cx="1160463" cy="55372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60" name="Rectangle 8">
            <a:extLst>
              <a:ext uri="{FF2B5EF4-FFF2-40B4-BE49-F238E27FC236}">
                <a16:creationId xmlns:a16="http://schemas.microsoft.com/office/drawing/2014/main" id="{57DC98B8-8B6F-7BC0-5912-E5B958D9956D}"/>
              </a:ext>
            </a:extLst>
          </p:cNvPr>
          <p:cNvSpPr>
            <a:spLocks noChangeArrowheads="1"/>
          </p:cNvSpPr>
          <p:nvPr/>
        </p:nvSpPr>
        <p:spPr bwMode="auto">
          <a:xfrm>
            <a:off x="123813" y="2024063"/>
            <a:ext cx="5246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000" dirty="0">
                <a:solidFill>
                  <a:srgbClr val="FFFF00"/>
                </a:solidFill>
                <a:latin typeface="Arial" panose="020B0604020202020204" pitchFamily="34" charset="0"/>
                <a:cs typeface="Arial" panose="020B0604020202020204" pitchFamily="34" charset="0"/>
              </a:rPr>
              <a:t>הקונפורמציה של השרשרות באזורים האמורפיים משתנה  בתגובה למאמץ. מתקבל במבנה חדש  שנשאר גם אחרי הסרת המאמץ</a:t>
            </a:r>
            <a:endParaRPr lang="he-IL" altLang="en-US" sz="2000" dirty="0">
              <a:solidFill>
                <a:srgbClr val="FFFF00"/>
              </a:solidFill>
              <a:cs typeface="Times New Roman (Hebrew)" panose="02020603050405020304" pitchFamily="18" charset="0"/>
            </a:endParaRPr>
          </a:p>
        </p:txBody>
      </p:sp>
      <p:sp>
        <p:nvSpPr>
          <p:cNvPr id="22561" name="Rectangle 28">
            <a:extLst>
              <a:ext uri="{FF2B5EF4-FFF2-40B4-BE49-F238E27FC236}">
                <a16:creationId xmlns:a16="http://schemas.microsoft.com/office/drawing/2014/main" id="{B0AD192A-EEB6-D8B3-640B-AC17EF599477}"/>
              </a:ext>
              <a:ext uri="{C183D7F6-B498-43B3-948B-1728B52AA6E4}">
                <adec:decorative xmlns:adec="http://schemas.microsoft.com/office/drawing/2017/decorative" val="1"/>
              </a:ext>
            </a:extLst>
          </p:cNvPr>
          <p:cNvSpPr>
            <a:spLocks noChangeArrowheads="1"/>
          </p:cNvSpPr>
          <p:nvPr/>
        </p:nvSpPr>
        <p:spPr bwMode="auto">
          <a:xfrm>
            <a:off x="7939" y="2024063"/>
            <a:ext cx="5322882" cy="100647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sz="2000"/>
          </a:p>
        </p:txBody>
      </p:sp>
      <p:sp>
        <p:nvSpPr>
          <p:cNvPr id="22558" name="Rectangle 9">
            <a:extLst>
              <a:ext uri="{FF2B5EF4-FFF2-40B4-BE49-F238E27FC236}">
                <a16:creationId xmlns:a16="http://schemas.microsoft.com/office/drawing/2014/main" id="{17DEA60C-92CA-77CD-2185-9F09790E19D4}"/>
              </a:ext>
              <a:ext uri="{C183D7F6-B498-43B3-948B-1728B52AA6E4}">
                <adec:decorative xmlns:adec="http://schemas.microsoft.com/office/drawing/2017/decorative" val="1"/>
              </a:ext>
            </a:extLst>
          </p:cNvPr>
          <p:cNvSpPr>
            <a:spLocks noChangeArrowheads="1"/>
          </p:cNvSpPr>
          <p:nvPr/>
        </p:nvSpPr>
        <p:spPr bwMode="auto">
          <a:xfrm>
            <a:off x="5435269" y="2024063"/>
            <a:ext cx="242795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1500" b="0" dirty="0">
                <a:solidFill>
                  <a:srgbClr val="FFFF00"/>
                </a:solidFill>
                <a:latin typeface="Arial" panose="020B0604020202020204" pitchFamily="34" charset="0"/>
                <a:cs typeface="Arial" panose="020B0604020202020204" pitchFamily="34" charset="0"/>
              </a:rPr>
              <a:t> </a:t>
            </a:r>
            <a:r>
              <a:rPr lang="he-IL" altLang="en-US" sz="2800" dirty="0" err="1">
                <a:solidFill>
                  <a:srgbClr val="FFFF00"/>
                </a:solidFill>
                <a:latin typeface="Arial" panose="020B0604020202020204" pitchFamily="34" charset="0"/>
                <a:cs typeface="Arial" panose="020B0604020202020204" pitchFamily="34" charset="0"/>
              </a:rPr>
              <a:t>משיך</a:t>
            </a:r>
            <a:r>
              <a:rPr lang="he-IL" altLang="en-US" sz="2800" dirty="0">
                <a:solidFill>
                  <a:srgbClr val="FFFF00"/>
                </a:solidFill>
                <a:latin typeface="Arial" panose="020B0604020202020204" pitchFamily="34" charset="0"/>
                <a:cs typeface="Arial" panose="020B0604020202020204" pitchFamily="34" charset="0"/>
              </a:rPr>
              <a:t> </a:t>
            </a:r>
            <a:br>
              <a:rPr lang="en-US" altLang="en-US" sz="2800" dirty="0">
                <a:solidFill>
                  <a:srgbClr val="FFFF00"/>
                </a:solidFill>
                <a:latin typeface="Arial" panose="020B0604020202020204" pitchFamily="34" charset="0"/>
                <a:cs typeface="Arial" panose="020B0604020202020204" pitchFamily="34" charset="0"/>
              </a:rPr>
            </a:br>
            <a:r>
              <a:rPr lang="he-IL" altLang="en-US" sz="2800" dirty="0">
                <a:solidFill>
                  <a:srgbClr val="FFFF00"/>
                </a:solidFill>
                <a:latin typeface="Arial" panose="020B0604020202020204" pitchFamily="34" charset="0"/>
                <a:cs typeface="Arial" panose="020B0604020202020204" pitchFamily="34" charset="0"/>
              </a:rPr>
              <a:t>(קורה בגיהוץ)</a:t>
            </a:r>
            <a:r>
              <a:rPr lang="he-IL" altLang="en-US" sz="1500" b="0" dirty="0">
                <a:solidFill>
                  <a:srgbClr val="FFFF00"/>
                </a:solidFill>
                <a:latin typeface="Arial" panose="020B0604020202020204" pitchFamily="34" charset="0"/>
                <a:cs typeface="Arial" panose="020B0604020202020204" pitchFamily="34" charset="0"/>
              </a:rPr>
              <a:t>                                  </a:t>
            </a:r>
            <a:endParaRPr lang="he-IL" altLang="en-US" sz="3200" b="0" dirty="0">
              <a:solidFill>
                <a:srgbClr val="FFFF00"/>
              </a:solidFill>
              <a:cs typeface="Times New Roman (Hebrew)" panose="02020603050405020304" pitchFamily="18" charset="0"/>
            </a:endParaRPr>
          </a:p>
        </p:txBody>
      </p:sp>
      <p:sp>
        <p:nvSpPr>
          <p:cNvPr id="22559" name="Rectangle 30">
            <a:extLst>
              <a:ext uri="{FF2B5EF4-FFF2-40B4-BE49-F238E27FC236}">
                <a16:creationId xmlns:a16="http://schemas.microsoft.com/office/drawing/2014/main" id="{C3A1D138-A7B7-4605-770A-950853184513}"/>
              </a:ext>
              <a:ext uri="{C183D7F6-B498-43B3-948B-1728B52AA6E4}">
                <adec:decorative xmlns:adec="http://schemas.microsoft.com/office/drawing/2017/decorative" val="1"/>
              </a:ext>
            </a:extLst>
          </p:cNvPr>
          <p:cNvSpPr>
            <a:spLocks noChangeArrowheads="1"/>
          </p:cNvSpPr>
          <p:nvPr/>
        </p:nvSpPr>
        <p:spPr bwMode="auto">
          <a:xfrm>
            <a:off x="5322888" y="2024063"/>
            <a:ext cx="2652713" cy="100647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56" name="Rectangle 10">
            <a:extLst>
              <a:ext uri="{FF2B5EF4-FFF2-40B4-BE49-F238E27FC236}">
                <a16:creationId xmlns:a16="http://schemas.microsoft.com/office/drawing/2014/main" id="{0573E1E4-C72C-B153-4163-C516C5F5FD10}"/>
              </a:ext>
            </a:extLst>
          </p:cNvPr>
          <p:cNvSpPr>
            <a:spLocks noChangeArrowheads="1"/>
          </p:cNvSpPr>
          <p:nvPr/>
        </p:nvSpPr>
        <p:spPr bwMode="auto">
          <a:xfrm>
            <a:off x="123813" y="3030538"/>
            <a:ext cx="5246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000" dirty="0">
                <a:solidFill>
                  <a:srgbClr val="FFFF00"/>
                </a:solidFill>
                <a:latin typeface="Arial" panose="020B0604020202020204" pitchFamily="34" charset="0"/>
                <a:cs typeface="Arial" panose="020B0604020202020204" pitchFamily="34" charset="0"/>
              </a:rPr>
              <a:t>השרשרות באזורים האמורפיים מתיישרות בכוון המתיחה.  אחוז הגבישיות עולה</a:t>
            </a:r>
          </a:p>
          <a:p>
            <a:pPr algn="r"/>
            <a:endParaRPr lang="he-IL" altLang="en-US" sz="2000" dirty="0">
              <a:solidFill>
                <a:srgbClr val="FFFF00"/>
              </a:solidFill>
              <a:cs typeface="Times New Roman (Hebrew)" panose="02020603050405020304" pitchFamily="18" charset="0"/>
            </a:endParaRPr>
          </a:p>
        </p:txBody>
      </p:sp>
      <p:sp>
        <p:nvSpPr>
          <p:cNvPr id="22557" name="Rectangle 32">
            <a:extLst>
              <a:ext uri="{FF2B5EF4-FFF2-40B4-BE49-F238E27FC236}">
                <a16:creationId xmlns:a16="http://schemas.microsoft.com/office/drawing/2014/main" id="{D18EF68D-3181-02B4-43C7-DAD395115FF3}"/>
              </a:ext>
              <a:ext uri="{C183D7F6-B498-43B3-948B-1728B52AA6E4}">
                <adec:decorative xmlns:adec="http://schemas.microsoft.com/office/drawing/2017/decorative" val="1"/>
              </a:ext>
            </a:extLst>
          </p:cNvPr>
          <p:cNvSpPr>
            <a:spLocks noChangeArrowheads="1"/>
          </p:cNvSpPr>
          <p:nvPr/>
        </p:nvSpPr>
        <p:spPr bwMode="auto">
          <a:xfrm>
            <a:off x="38569" y="3041052"/>
            <a:ext cx="5284313" cy="8382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sz="2000"/>
          </a:p>
        </p:txBody>
      </p:sp>
      <p:sp>
        <p:nvSpPr>
          <p:cNvPr id="22554" name="Rectangle 11">
            <a:extLst>
              <a:ext uri="{FF2B5EF4-FFF2-40B4-BE49-F238E27FC236}">
                <a16:creationId xmlns:a16="http://schemas.microsoft.com/office/drawing/2014/main" id="{6C02F292-C853-7F56-4D07-9C8B951E5185}"/>
              </a:ext>
              <a:ext uri="{C183D7F6-B498-43B3-948B-1728B52AA6E4}">
                <adec:decorative xmlns:adec="http://schemas.microsoft.com/office/drawing/2017/decorative" val="1"/>
              </a:ext>
            </a:extLst>
          </p:cNvPr>
          <p:cNvSpPr>
            <a:spLocks noChangeArrowheads="1"/>
          </p:cNvSpPr>
          <p:nvPr/>
        </p:nvSpPr>
        <p:spPr bwMode="auto">
          <a:xfrm>
            <a:off x="5435269" y="3030538"/>
            <a:ext cx="24279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800">
                <a:solidFill>
                  <a:srgbClr val="FFFF00"/>
                </a:solidFill>
                <a:latin typeface="Arial" panose="020B0604020202020204" pitchFamily="34" charset="0"/>
                <a:cs typeface="Arial" panose="020B0604020202020204" pitchFamily="34" charset="0"/>
              </a:rPr>
              <a:t>נמתח ומתארך</a:t>
            </a:r>
            <a:r>
              <a:rPr lang="he-IL" altLang="en-US" sz="1500" b="0">
                <a:solidFill>
                  <a:srgbClr val="FFFF00"/>
                </a:solidFill>
                <a:latin typeface="Arial" panose="020B0604020202020204" pitchFamily="34" charset="0"/>
                <a:cs typeface="Arial" panose="020B0604020202020204" pitchFamily="34" charset="0"/>
              </a:rPr>
              <a:t>.</a:t>
            </a:r>
            <a:endParaRPr lang="he-IL" altLang="en-US" sz="3200" b="0">
              <a:solidFill>
                <a:srgbClr val="FFFF00"/>
              </a:solidFill>
              <a:cs typeface="Times New Roman (Hebrew)" panose="02020603050405020304" pitchFamily="18" charset="0"/>
            </a:endParaRPr>
          </a:p>
        </p:txBody>
      </p:sp>
      <p:sp>
        <p:nvSpPr>
          <p:cNvPr id="22555" name="Rectangle 34">
            <a:extLst>
              <a:ext uri="{FF2B5EF4-FFF2-40B4-BE49-F238E27FC236}">
                <a16:creationId xmlns:a16="http://schemas.microsoft.com/office/drawing/2014/main" id="{41A3FD3F-FFED-331C-DDC7-B01DC756BF49}"/>
              </a:ext>
              <a:ext uri="{C183D7F6-B498-43B3-948B-1728B52AA6E4}">
                <adec:decorative xmlns:adec="http://schemas.microsoft.com/office/drawing/2017/decorative" val="1"/>
              </a:ext>
            </a:extLst>
          </p:cNvPr>
          <p:cNvSpPr>
            <a:spLocks noChangeArrowheads="1"/>
          </p:cNvSpPr>
          <p:nvPr/>
        </p:nvSpPr>
        <p:spPr bwMode="auto">
          <a:xfrm>
            <a:off x="5322888" y="3030538"/>
            <a:ext cx="2652713" cy="8382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52" name="Rectangle 12">
            <a:extLst>
              <a:ext uri="{FF2B5EF4-FFF2-40B4-BE49-F238E27FC236}">
                <a16:creationId xmlns:a16="http://schemas.microsoft.com/office/drawing/2014/main" id="{C1F1AB49-3688-C2C9-23DB-636F96BD6EBA}"/>
              </a:ext>
            </a:extLst>
          </p:cNvPr>
          <p:cNvSpPr>
            <a:spLocks noChangeArrowheads="1"/>
          </p:cNvSpPr>
          <p:nvPr/>
        </p:nvSpPr>
        <p:spPr bwMode="auto">
          <a:xfrm>
            <a:off x="123813" y="3868738"/>
            <a:ext cx="52467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000" dirty="0">
                <a:solidFill>
                  <a:srgbClr val="FFFF00"/>
                </a:solidFill>
                <a:latin typeface="Arial" panose="020B0604020202020204" pitchFamily="34" charset="0"/>
                <a:cs typeface="Arial" panose="020B0604020202020204" pitchFamily="34" charset="0"/>
              </a:rPr>
              <a:t>בתהליך הייצור של סיבים או כלים רבים עברו עיבוד אשר במהלכו אחוז הגבישיות עלה, השרשרות התיישרו בחימום מעל </a:t>
            </a:r>
            <a:r>
              <a:rPr lang="en-US" altLang="en-US" sz="2000" dirty="0" err="1">
                <a:solidFill>
                  <a:srgbClr val="FFFF00"/>
                </a:solidFill>
                <a:latin typeface="Arial" panose="020B0604020202020204" pitchFamily="34" charset="0"/>
                <a:cs typeface="Arial" panose="020B0604020202020204" pitchFamily="34" charset="0"/>
              </a:rPr>
              <a:t>Tg</a:t>
            </a:r>
            <a:r>
              <a:rPr lang="en-US" altLang="en-US" sz="2000" dirty="0">
                <a:solidFill>
                  <a:srgbClr val="FFFF00"/>
                </a:solidFill>
                <a:latin typeface="Arial" panose="020B0604020202020204" pitchFamily="34" charset="0"/>
                <a:cs typeface="Arial" panose="020B0604020202020204" pitchFamily="34" charset="0"/>
              </a:rPr>
              <a:t> </a:t>
            </a:r>
            <a:r>
              <a:rPr lang="he-IL" altLang="en-US" sz="2000" dirty="0">
                <a:solidFill>
                  <a:srgbClr val="FFFF00"/>
                </a:solidFill>
                <a:cs typeface="Arial" panose="020B0604020202020204" pitchFamily="34" charset="0"/>
              </a:rPr>
              <a:t> </a:t>
            </a:r>
            <a:endParaRPr lang="he-IL" altLang="en-US" sz="2000" dirty="0">
              <a:solidFill>
                <a:srgbClr val="FFFF00"/>
              </a:solidFill>
              <a:cs typeface="Times New Roman (Hebrew)" panose="02020603050405020304" pitchFamily="18" charset="0"/>
            </a:endParaRPr>
          </a:p>
        </p:txBody>
      </p:sp>
      <p:sp>
        <p:nvSpPr>
          <p:cNvPr id="22553" name="Rectangle 36">
            <a:extLst>
              <a:ext uri="{FF2B5EF4-FFF2-40B4-BE49-F238E27FC236}">
                <a16:creationId xmlns:a16="http://schemas.microsoft.com/office/drawing/2014/main" id="{1E5A0C81-722C-1348-F504-DE2E0BB90CBA}"/>
              </a:ext>
              <a:ext uri="{C183D7F6-B498-43B3-948B-1728B52AA6E4}">
                <adec:decorative xmlns:adec="http://schemas.microsoft.com/office/drawing/2017/decorative" val="1"/>
              </a:ext>
            </a:extLst>
          </p:cNvPr>
          <p:cNvSpPr>
            <a:spLocks noChangeArrowheads="1"/>
          </p:cNvSpPr>
          <p:nvPr/>
        </p:nvSpPr>
        <p:spPr bwMode="auto">
          <a:xfrm>
            <a:off x="7939" y="3868738"/>
            <a:ext cx="5314944" cy="134302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sz="2000"/>
          </a:p>
        </p:txBody>
      </p:sp>
      <p:sp>
        <p:nvSpPr>
          <p:cNvPr id="22550" name="Rectangle 13">
            <a:extLst>
              <a:ext uri="{FF2B5EF4-FFF2-40B4-BE49-F238E27FC236}">
                <a16:creationId xmlns:a16="http://schemas.microsoft.com/office/drawing/2014/main" id="{A316DFAB-540C-26D7-2631-CAA4134ADAC5}"/>
              </a:ext>
              <a:ext uri="{C183D7F6-B498-43B3-948B-1728B52AA6E4}">
                <adec:decorative xmlns:adec="http://schemas.microsoft.com/office/drawing/2017/decorative" val="1"/>
              </a:ext>
            </a:extLst>
          </p:cNvPr>
          <p:cNvSpPr>
            <a:spLocks noChangeArrowheads="1"/>
          </p:cNvSpPr>
          <p:nvPr/>
        </p:nvSpPr>
        <p:spPr bwMode="auto">
          <a:xfrm>
            <a:off x="5392083" y="3868738"/>
            <a:ext cx="24711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800">
                <a:solidFill>
                  <a:srgbClr val="FFFF00"/>
                </a:solidFill>
                <a:latin typeface="Arial" panose="020B0604020202020204" pitchFamily="34" charset="0"/>
                <a:cs typeface="Arial" panose="020B0604020202020204" pitchFamily="34" charset="0"/>
              </a:rPr>
              <a:t>כוס פלסטיק או בגד מתכווץ בכביסה בטמפרטורה מעל ה-</a:t>
            </a:r>
            <a:r>
              <a:rPr lang="en-US" altLang="en-US" sz="2800">
                <a:solidFill>
                  <a:srgbClr val="FFFF00"/>
                </a:solidFill>
                <a:latin typeface="Arial" panose="020B0604020202020204" pitchFamily="34" charset="0"/>
                <a:cs typeface="Arial" panose="020B0604020202020204" pitchFamily="34" charset="0"/>
              </a:rPr>
              <a:t>Tg</a:t>
            </a:r>
            <a:r>
              <a:rPr lang="en-US" altLang="en-US" sz="1500" b="0">
                <a:solidFill>
                  <a:srgbClr val="FFFF00"/>
                </a:solidFill>
                <a:latin typeface="Arial" panose="020B0604020202020204" pitchFamily="34" charset="0"/>
                <a:cs typeface="Arial" panose="020B0604020202020204" pitchFamily="34" charset="0"/>
              </a:rPr>
              <a:t>  </a:t>
            </a:r>
            <a:r>
              <a:rPr lang="he-IL" altLang="en-US" sz="1500" b="0">
                <a:solidFill>
                  <a:srgbClr val="FFFF00"/>
                </a:solidFill>
                <a:latin typeface="Arial" panose="020B0604020202020204" pitchFamily="34" charset="0"/>
                <a:cs typeface="Arial" panose="020B0604020202020204" pitchFamily="34" charset="0"/>
              </a:rPr>
              <a:t> </a:t>
            </a:r>
            <a:endParaRPr lang="he-IL" altLang="en-US" sz="1800">
              <a:solidFill>
                <a:srgbClr val="FFFF00"/>
              </a:solidFill>
              <a:latin typeface="Arial" panose="020B0604020202020204" pitchFamily="34" charset="0"/>
              <a:cs typeface="Arial" panose="020B0604020202020204" pitchFamily="34" charset="0"/>
            </a:endParaRPr>
          </a:p>
          <a:p>
            <a:pPr algn="r" rtl="1"/>
            <a:endParaRPr lang="he-IL" altLang="en-US" sz="2800">
              <a:solidFill>
                <a:srgbClr val="FFFF00"/>
              </a:solidFill>
              <a:latin typeface="Arial" panose="020B0604020202020204" pitchFamily="34" charset="0"/>
              <a:cs typeface="Arial" panose="020B0604020202020204" pitchFamily="34" charset="0"/>
            </a:endParaRPr>
          </a:p>
          <a:p>
            <a:pPr algn="r" rtl="1"/>
            <a:r>
              <a:rPr lang="he-IL" altLang="en-US" sz="1500" b="0">
                <a:solidFill>
                  <a:srgbClr val="FFFF00"/>
                </a:solidFill>
                <a:cs typeface="Arial" panose="020B0604020202020204" pitchFamily="34" charset="0"/>
              </a:rPr>
              <a:t> </a:t>
            </a:r>
            <a:endParaRPr lang="he-IL" altLang="en-US" sz="1800">
              <a:solidFill>
                <a:srgbClr val="FFFF00"/>
              </a:solidFill>
              <a:latin typeface="Arial" panose="020B0604020202020204" pitchFamily="34" charset="0"/>
              <a:cs typeface="Arial" panose="020B0604020202020204" pitchFamily="34" charset="0"/>
            </a:endParaRPr>
          </a:p>
          <a:p>
            <a:pPr algn="r" rtl="1"/>
            <a:r>
              <a:rPr lang="he-IL" altLang="en-US" sz="1800">
                <a:solidFill>
                  <a:srgbClr val="FFFF00"/>
                </a:solidFill>
                <a:cs typeface="Arial" panose="020B0604020202020204" pitchFamily="34" charset="0"/>
              </a:rPr>
              <a:t> </a:t>
            </a:r>
          </a:p>
          <a:p>
            <a:pPr algn="r"/>
            <a:endParaRPr lang="he-IL" altLang="en-US" sz="3200" b="0">
              <a:solidFill>
                <a:srgbClr val="FFFF00"/>
              </a:solidFill>
              <a:cs typeface="Times New Roman (Hebrew)" panose="02020603050405020304" pitchFamily="18" charset="0"/>
            </a:endParaRPr>
          </a:p>
        </p:txBody>
      </p:sp>
      <p:sp>
        <p:nvSpPr>
          <p:cNvPr id="22551" name="Rectangle 38">
            <a:extLst>
              <a:ext uri="{FF2B5EF4-FFF2-40B4-BE49-F238E27FC236}">
                <a16:creationId xmlns:a16="http://schemas.microsoft.com/office/drawing/2014/main" id="{58CFAA27-BB8F-8282-3666-8F9D6157E581}"/>
              </a:ext>
              <a:ext uri="{C183D7F6-B498-43B3-948B-1728B52AA6E4}">
                <adec:decorative xmlns:adec="http://schemas.microsoft.com/office/drawing/2017/decorative" val="1"/>
              </a:ext>
            </a:extLst>
          </p:cNvPr>
          <p:cNvSpPr>
            <a:spLocks noChangeArrowheads="1"/>
          </p:cNvSpPr>
          <p:nvPr/>
        </p:nvSpPr>
        <p:spPr bwMode="auto">
          <a:xfrm>
            <a:off x="5322888" y="3868738"/>
            <a:ext cx="2652713" cy="134302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48" name="Rectangle 14">
            <a:extLst>
              <a:ext uri="{FF2B5EF4-FFF2-40B4-BE49-F238E27FC236}">
                <a16:creationId xmlns:a16="http://schemas.microsoft.com/office/drawing/2014/main" id="{DA5D7FCF-B32B-33BC-C018-294421F9E727}"/>
              </a:ext>
            </a:extLst>
          </p:cNvPr>
          <p:cNvSpPr>
            <a:spLocks noChangeArrowheads="1"/>
          </p:cNvSpPr>
          <p:nvPr/>
        </p:nvSpPr>
        <p:spPr bwMode="auto">
          <a:xfrm>
            <a:off x="123813" y="5211763"/>
            <a:ext cx="52467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2000" dirty="0">
                <a:solidFill>
                  <a:srgbClr val="FFFF00"/>
                </a:solidFill>
                <a:latin typeface="Arial" panose="020B0604020202020204" pitchFamily="34" charset="0"/>
                <a:cs typeface="Arial" panose="020B0604020202020204" pitchFamily="34" charset="0"/>
              </a:rPr>
              <a:t>האנרגיה מספיקה לשינויי קונפורמציה של השרשרות באזורים </a:t>
            </a:r>
            <a:r>
              <a:rPr lang="he-IL" altLang="en-US" sz="2000" dirty="0" err="1">
                <a:solidFill>
                  <a:srgbClr val="FFFF00"/>
                </a:solidFill>
                <a:latin typeface="Arial" panose="020B0604020202020204" pitchFamily="34" charset="0"/>
                <a:cs typeface="Arial" panose="020B0604020202020204" pitchFamily="34" charset="0"/>
              </a:rPr>
              <a:t>האמורפים</a:t>
            </a:r>
            <a:r>
              <a:rPr lang="he-IL" altLang="en-US" sz="2000" dirty="0">
                <a:solidFill>
                  <a:srgbClr val="FFFF00"/>
                </a:solidFill>
                <a:latin typeface="Arial" panose="020B0604020202020204" pitchFamily="34" charset="0"/>
                <a:cs typeface="Arial" panose="020B0604020202020204" pitchFamily="34" charset="0"/>
              </a:rPr>
              <a:t>. האנטרופיה גדולה יותר במצב של שרשרות </a:t>
            </a:r>
            <a:r>
              <a:rPr lang="he-IL" altLang="en-US" sz="2000" dirty="0" err="1">
                <a:solidFill>
                  <a:srgbClr val="FFFF00"/>
                </a:solidFill>
                <a:latin typeface="Arial" panose="020B0604020202020204" pitchFamily="34" charset="0"/>
                <a:cs typeface="Arial" panose="020B0604020202020204" pitchFamily="34" charset="0"/>
              </a:rPr>
              <a:t>מפותלות.לכן</a:t>
            </a:r>
            <a:r>
              <a:rPr lang="he-IL" altLang="en-US" sz="2000" dirty="0">
                <a:solidFill>
                  <a:srgbClr val="FFFF00"/>
                </a:solidFill>
                <a:latin typeface="Arial" panose="020B0604020202020204" pitchFamily="34" charset="0"/>
                <a:cs typeface="Arial" panose="020B0604020202020204" pitchFamily="34" charset="0"/>
              </a:rPr>
              <a:t> מתקבל מבנה יותר אמורפי, פחות ארוך או רחב (מכווץ).</a:t>
            </a:r>
            <a:endParaRPr lang="he-IL" altLang="en-US" sz="2000" dirty="0">
              <a:solidFill>
                <a:srgbClr val="FFFF00"/>
              </a:solidFill>
              <a:cs typeface="Times New Roman (Hebrew)" panose="02020603050405020304" pitchFamily="18" charset="0"/>
            </a:endParaRPr>
          </a:p>
        </p:txBody>
      </p:sp>
      <p:sp>
        <p:nvSpPr>
          <p:cNvPr id="22549" name="Rectangle 40">
            <a:extLst>
              <a:ext uri="{FF2B5EF4-FFF2-40B4-BE49-F238E27FC236}">
                <a16:creationId xmlns:a16="http://schemas.microsoft.com/office/drawing/2014/main" id="{2814857A-BAE6-0F51-6C11-7247E635F600}"/>
              </a:ext>
              <a:ext uri="{C183D7F6-B498-43B3-948B-1728B52AA6E4}">
                <adec:decorative xmlns:adec="http://schemas.microsoft.com/office/drawing/2017/decorative" val="1"/>
              </a:ext>
            </a:extLst>
          </p:cNvPr>
          <p:cNvSpPr>
            <a:spLocks noChangeArrowheads="1"/>
          </p:cNvSpPr>
          <p:nvPr/>
        </p:nvSpPr>
        <p:spPr bwMode="auto">
          <a:xfrm>
            <a:off x="7939" y="5211763"/>
            <a:ext cx="5314944" cy="146685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sz="2000"/>
          </a:p>
        </p:txBody>
      </p:sp>
      <p:sp>
        <p:nvSpPr>
          <p:cNvPr id="22546" name="Rectangle 15">
            <a:extLst>
              <a:ext uri="{FF2B5EF4-FFF2-40B4-BE49-F238E27FC236}">
                <a16:creationId xmlns:a16="http://schemas.microsoft.com/office/drawing/2014/main" id="{F1E00A55-DD78-6167-853E-8FCF5A05A0A6}"/>
              </a:ext>
              <a:ext uri="{C183D7F6-B498-43B3-948B-1728B52AA6E4}">
                <adec:decorative xmlns:adec="http://schemas.microsoft.com/office/drawing/2017/decorative" val="1"/>
              </a:ext>
            </a:extLst>
          </p:cNvPr>
          <p:cNvSpPr>
            <a:spLocks noChangeArrowheads="1"/>
          </p:cNvSpPr>
          <p:nvPr/>
        </p:nvSpPr>
        <p:spPr bwMode="auto">
          <a:xfrm>
            <a:off x="5435269" y="5211763"/>
            <a:ext cx="2427951"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a:endParaRPr lang="he-IL" altLang="en-US" sz="3200" b="0">
              <a:solidFill>
                <a:srgbClr val="FFFF00"/>
              </a:solidFill>
              <a:cs typeface="Times New Roman (Hebrew)" panose="02020603050405020304" pitchFamily="18" charset="0"/>
            </a:endParaRPr>
          </a:p>
        </p:txBody>
      </p:sp>
      <p:sp>
        <p:nvSpPr>
          <p:cNvPr id="22547" name="Rectangle 42">
            <a:extLst>
              <a:ext uri="{FF2B5EF4-FFF2-40B4-BE49-F238E27FC236}">
                <a16:creationId xmlns:a16="http://schemas.microsoft.com/office/drawing/2014/main" id="{74D3BE5C-1A7A-FE81-91F8-59BF97699D80}"/>
              </a:ext>
              <a:ext uri="{C183D7F6-B498-43B3-948B-1728B52AA6E4}">
                <adec:decorative xmlns:adec="http://schemas.microsoft.com/office/drawing/2017/decorative" val="1"/>
              </a:ext>
            </a:extLst>
          </p:cNvPr>
          <p:cNvSpPr>
            <a:spLocks noChangeArrowheads="1"/>
          </p:cNvSpPr>
          <p:nvPr/>
        </p:nvSpPr>
        <p:spPr bwMode="auto">
          <a:xfrm>
            <a:off x="5322888" y="5211763"/>
            <a:ext cx="2652713" cy="146685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44" name="Rectangle 45">
            <a:extLst>
              <a:ext uri="{FF2B5EF4-FFF2-40B4-BE49-F238E27FC236}">
                <a16:creationId xmlns:a16="http://schemas.microsoft.com/office/drawing/2014/main" id="{A87D2DA6-2757-17E0-4D0A-CF3988E85BF4}"/>
              </a:ext>
              <a:ext uri="{C183D7F6-B498-43B3-948B-1728B52AA6E4}">
                <adec:decorative xmlns:adec="http://schemas.microsoft.com/office/drawing/2017/decorative" val="1"/>
              </a:ext>
            </a:extLst>
          </p:cNvPr>
          <p:cNvSpPr>
            <a:spLocks noChangeArrowheads="1"/>
          </p:cNvSpPr>
          <p:nvPr/>
        </p:nvSpPr>
        <p:spPr bwMode="auto">
          <a:xfrm>
            <a:off x="38568" y="174625"/>
            <a:ext cx="9105431" cy="6508750"/>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2545" name="Rectangle 47">
            <a:extLst>
              <a:ext uri="{FF2B5EF4-FFF2-40B4-BE49-F238E27FC236}">
                <a16:creationId xmlns:a16="http://schemas.microsoft.com/office/drawing/2014/main" id="{0F8F0191-D155-38C2-E4B8-ED8E040E34F9}"/>
              </a:ext>
              <a:ext uri="{C183D7F6-B498-43B3-948B-1728B52AA6E4}">
                <adec:decorative xmlns:adec="http://schemas.microsoft.com/office/drawing/2017/decorative" val="1"/>
              </a:ext>
            </a:extLst>
          </p:cNvPr>
          <p:cNvSpPr>
            <a:spLocks noChangeArrowheads="1"/>
          </p:cNvSpPr>
          <p:nvPr/>
        </p:nvSpPr>
        <p:spPr bwMode="auto">
          <a:xfrm rot="5400000">
            <a:off x="6043613" y="3481388"/>
            <a:ext cx="5029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r>
              <a:rPr lang="he-IL" altLang="en-US" sz="3700">
                <a:solidFill>
                  <a:srgbClr val="FFFF00"/>
                </a:solidFill>
                <a:latin typeface="Arial" panose="020B0604020202020204" pitchFamily="34" charset="0"/>
                <a:cs typeface="Arial" panose="020B0604020202020204" pitchFamily="34" charset="0"/>
              </a:rPr>
              <a:t>פולימר בין </a:t>
            </a:r>
            <a:r>
              <a:rPr lang="en-US" altLang="en-US" sz="3700">
                <a:solidFill>
                  <a:srgbClr val="FFFF00"/>
                </a:solidFill>
                <a:latin typeface="Arial" panose="020B0604020202020204" pitchFamily="34" charset="0"/>
                <a:cs typeface="Arial" panose="020B0604020202020204" pitchFamily="34" charset="0"/>
              </a:rPr>
              <a:t>Tg  </a:t>
            </a:r>
            <a:r>
              <a:rPr lang="he-IL" altLang="en-US" sz="3700">
                <a:solidFill>
                  <a:srgbClr val="FFFF00"/>
                </a:solidFill>
                <a:latin typeface="Arial" panose="020B0604020202020204" pitchFamily="34" charset="0"/>
                <a:cs typeface="Arial" panose="020B0604020202020204" pitchFamily="34" charset="0"/>
              </a:rPr>
              <a:t> ל- </a:t>
            </a:r>
            <a:r>
              <a:rPr lang="en-US" altLang="en-US" sz="3700">
                <a:solidFill>
                  <a:srgbClr val="FFFF00"/>
                </a:solidFill>
                <a:latin typeface="Arial" panose="020B0604020202020204" pitchFamily="34" charset="0"/>
                <a:cs typeface="Arial" panose="020B0604020202020204" pitchFamily="34" charset="0"/>
              </a:rPr>
              <a:t>Tm</a:t>
            </a:r>
            <a:endParaRPr lang="he-IL" altLang="en-US" sz="3700">
              <a:solidFill>
                <a:srgbClr val="FFFF00"/>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88">
            <a:extLst>
              <a:ext uri="{FF2B5EF4-FFF2-40B4-BE49-F238E27FC236}">
                <a16:creationId xmlns:a16="http://schemas.microsoft.com/office/drawing/2014/main" id="{1E9A0BE8-2C6F-E7DA-31F3-A9421631385B}"/>
              </a:ext>
            </a:extLst>
          </p:cNvPr>
          <p:cNvSpPr>
            <a:spLocks noGrp="1" noChangeArrowheads="1"/>
          </p:cNvSpPr>
          <p:nvPr>
            <p:ph type="title" idx="4294967295"/>
          </p:nvPr>
        </p:nvSpPr>
        <p:spPr bwMode="auto">
          <a:xfrm rot="2107021">
            <a:off x="4114800" y="1752600"/>
            <a:ext cx="5029200" cy="6556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פולימר בין </a:t>
            </a:r>
            <a:r>
              <a:rPr kumimoji="0" lang="en-US" altLang="en-US" sz="37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Tg</a:t>
            </a:r>
            <a:r>
              <a:rPr kumimoji="0" lang="en-US"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he-IL"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ל- </a:t>
            </a:r>
            <a:r>
              <a:rPr kumimoji="0" lang="en-US"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Tm</a:t>
            </a:r>
            <a:endParaRPr kumimoji="0" lang="he-IL"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3554" name="Line 77" descr="חץ">
            <a:extLst>
              <a:ext uri="{FF2B5EF4-FFF2-40B4-BE49-F238E27FC236}">
                <a16:creationId xmlns:a16="http://schemas.microsoft.com/office/drawing/2014/main" id="{CEDD856D-1C79-626A-48CC-BC80C472CC73}"/>
              </a:ext>
            </a:extLst>
          </p:cNvPr>
          <p:cNvSpPr>
            <a:spLocks noChangeShapeType="1"/>
          </p:cNvSpPr>
          <p:nvPr/>
        </p:nvSpPr>
        <p:spPr bwMode="auto">
          <a:xfrm rot="4409064" flipV="1">
            <a:off x="3322638" y="3459163"/>
            <a:ext cx="439738" cy="76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555" name="Group 81" descr="פולימר אחרי חימום">
            <a:extLst>
              <a:ext uri="{FF2B5EF4-FFF2-40B4-BE49-F238E27FC236}">
                <a16:creationId xmlns:a16="http://schemas.microsoft.com/office/drawing/2014/main" id="{8762CCDA-635E-EDAB-9634-A9165DA24FF9}"/>
              </a:ext>
            </a:extLst>
          </p:cNvPr>
          <p:cNvGrpSpPr>
            <a:grpSpLocks/>
          </p:cNvGrpSpPr>
          <p:nvPr/>
        </p:nvGrpSpPr>
        <p:grpSpPr bwMode="auto">
          <a:xfrm>
            <a:off x="0" y="0"/>
            <a:ext cx="3540125" cy="3079750"/>
            <a:chOff x="96" y="384"/>
            <a:chExt cx="2230" cy="1940"/>
          </a:xfrm>
        </p:grpSpPr>
        <p:pic>
          <p:nvPicPr>
            <p:cNvPr id="23564" name="Picture 74" descr="http://www.psrc.usm.edu/macrog/images/elas01.gif">
              <a:extLst>
                <a:ext uri="{FF2B5EF4-FFF2-40B4-BE49-F238E27FC236}">
                  <a16:creationId xmlns:a16="http://schemas.microsoft.com/office/drawing/2014/main" id="{F0388730-6085-5DE2-D8B4-CF80F9AE5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384"/>
              <a:ext cx="2230" cy="1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65" name="Text Box 79">
              <a:extLst>
                <a:ext uri="{FF2B5EF4-FFF2-40B4-BE49-F238E27FC236}">
                  <a16:creationId xmlns:a16="http://schemas.microsoft.com/office/drawing/2014/main" id="{55E02344-1CD4-7159-1DC0-CC3991B88CF7}"/>
                </a:ext>
              </a:extLst>
            </p:cNvPr>
            <p:cNvSpPr txBox="1">
              <a:spLocks noChangeArrowheads="1"/>
            </p:cNvSpPr>
            <p:nvPr/>
          </p:nvSpPr>
          <p:spPr bwMode="auto">
            <a:xfrm>
              <a:off x="240" y="1920"/>
              <a:ext cx="1872"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לפני מתיחה</a:t>
              </a:r>
              <a:endParaRPr lang="en-US" altLang="en-US" sz="3600"/>
            </a:p>
          </p:txBody>
        </p:sp>
      </p:grpSp>
      <p:grpSp>
        <p:nvGrpSpPr>
          <p:cNvPr id="23556" name="Group 87" descr="פולימר לפני חימום">
            <a:extLst>
              <a:ext uri="{FF2B5EF4-FFF2-40B4-BE49-F238E27FC236}">
                <a16:creationId xmlns:a16="http://schemas.microsoft.com/office/drawing/2014/main" id="{92B57E19-3B47-ACA3-E9A9-F878DBE1B9F3}"/>
              </a:ext>
            </a:extLst>
          </p:cNvPr>
          <p:cNvGrpSpPr>
            <a:grpSpLocks/>
          </p:cNvGrpSpPr>
          <p:nvPr/>
        </p:nvGrpSpPr>
        <p:grpSpPr bwMode="auto">
          <a:xfrm>
            <a:off x="2844800" y="4038600"/>
            <a:ext cx="6299200" cy="2308225"/>
            <a:chOff x="1792" y="2544"/>
            <a:chExt cx="3968" cy="1454"/>
          </a:xfrm>
        </p:grpSpPr>
        <p:pic>
          <p:nvPicPr>
            <p:cNvPr id="23562" name="Picture 76" descr="http://www.psrc.usm.edu/macrog/images/elas02.gif">
              <a:extLst>
                <a:ext uri="{FF2B5EF4-FFF2-40B4-BE49-F238E27FC236}">
                  <a16:creationId xmlns:a16="http://schemas.microsoft.com/office/drawing/2014/main" id="{0AF46414-238F-C3C4-66DE-1F1D879B6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 y="2544"/>
              <a:ext cx="3968" cy="14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63" name="Text Box 80">
              <a:extLst>
                <a:ext uri="{FF2B5EF4-FFF2-40B4-BE49-F238E27FC236}">
                  <a16:creationId xmlns:a16="http://schemas.microsoft.com/office/drawing/2014/main" id="{5B49C729-F974-264D-A64C-CAFABC968F5A}"/>
                </a:ext>
              </a:extLst>
            </p:cNvPr>
            <p:cNvSpPr txBox="1">
              <a:spLocks noChangeArrowheads="1"/>
            </p:cNvSpPr>
            <p:nvPr/>
          </p:nvSpPr>
          <p:spPr bwMode="auto">
            <a:xfrm>
              <a:off x="2704" y="3552"/>
              <a:ext cx="2220" cy="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לאחר המתיחה</a:t>
              </a:r>
              <a:endParaRPr lang="en-US" altLang="en-US" sz="3600"/>
            </a:p>
          </p:txBody>
        </p:sp>
      </p:grpSp>
      <p:sp>
        <p:nvSpPr>
          <p:cNvPr id="23559" name="Text Box 83">
            <a:extLst>
              <a:ext uri="{FF2B5EF4-FFF2-40B4-BE49-F238E27FC236}">
                <a16:creationId xmlns:a16="http://schemas.microsoft.com/office/drawing/2014/main" id="{F4CC3BD0-E0BD-13FB-D1B4-7D38D04B2259}"/>
              </a:ext>
            </a:extLst>
          </p:cNvPr>
          <p:cNvSpPr txBox="1">
            <a:spLocks noChangeArrowheads="1"/>
          </p:cNvSpPr>
          <p:nvPr/>
        </p:nvSpPr>
        <p:spPr bwMode="auto">
          <a:xfrm>
            <a:off x="4328107" y="5638800"/>
            <a:ext cx="35242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לפני החימום</a:t>
            </a:r>
            <a:endParaRPr lang="en-US" altLang="en-US" sz="3600"/>
          </a:p>
        </p:txBody>
      </p:sp>
      <p:sp>
        <p:nvSpPr>
          <p:cNvPr id="23560" name="Text Box 84">
            <a:extLst>
              <a:ext uri="{FF2B5EF4-FFF2-40B4-BE49-F238E27FC236}">
                <a16:creationId xmlns:a16="http://schemas.microsoft.com/office/drawing/2014/main" id="{CB53CAD2-6D58-46A5-33DB-84CBC5B59133}"/>
              </a:ext>
            </a:extLst>
          </p:cNvPr>
          <p:cNvSpPr txBox="1">
            <a:spLocks noChangeArrowheads="1"/>
          </p:cNvSpPr>
          <p:nvPr/>
        </p:nvSpPr>
        <p:spPr bwMode="auto">
          <a:xfrm>
            <a:off x="-2593" y="2343150"/>
            <a:ext cx="35242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אחרי החימום</a:t>
            </a:r>
            <a:endParaRPr lang="en-US" altLang="en-US" sz="3600"/>
          </a:p>
        </p:txBody>
      </p:sp>
      <p:sp>
        <p:nvSpPr>
          <p:cNvPr id="23561" name="Line 85" descr="חץ">
            <a:extLst>
              <a:ext uri="{FF2B5EF4-FFF2-40B4-BE49-F238E27FC236}">
                <a16:creationId xmlns:a16="http://schemas.microsoft.com/office/drawing/2014/main" id="{E2D3C52C-93AC-1CA6-9926-DEDE758480BC}"/>
              </a:ext>
            </a:extLst>
          </p:cNvPr>
          <p:cNvSpPr>
            <a:spLocks noChangeShapeType="1"/>
          </p:cNvSpPr>
          <p:nvPr/>
        </p:nvSpPr>
        <p:spPr bwMode="auto">
          <a:xfrm rot="3498736" flipH="1" flipV="1">
            <a:off x="2512007" y="3486150"/>
            <a:ext cx="439738" cy="76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21F99D-20A6-6B70-1517-7588F944F527}"/>
              </a:ext>
            </a:extLst>
          </p:cNvPr>
          <p:cNvSpPr>
            <a:spLocks noGrp="1"/>
          </p:cNvSpPr>
          <p:nvPr>
            <p:ph type="title"/>
          </p:nvPr>
        </p:nvSpPr>
        <p:spPr>
          <a:xfrm>
            <a:off x="1104900" y="76200"/>
            <a:ext cx="7772400" cy="1143000"/>
          </a:xfrm>
        </p:spPr>
        <p:txBody>
          <a:bodyPr/>
          <a:lstStyle/>
          <a:p>
            <a:r>
              <a:rPr lang="he-IL" sz="5400" b="1" dirty="0">
                <a:solidFill>
                  <a:srgbClr val="FFFF00"/>
                </a:solidFill>
              </a:rPr>
              <a:t>חימום חומר</a:t>
            </a:r>
            <a:endParaRPr lang="en-US" sz="5400" b="1" dirty="0">
              <a:solidFill>
                <a:srgbClr val="FFFF00"/>
              </a:solidFill>
            </a:endParaRPr>
          </a:p>
        </p:txBody>
      </p:sp>
      <p:sp>
        <p:nvSpPr>
          <p:cNvPr id="46083" name="Rectangle 3">
            <a:extLst>
              <a:ext uri="{FF2B5EF4-FFF2-40B4-BE49-F238E27FC236}">
                <a16:creationId xmlns:a16="http://schemas.microsoft.com/office/drawing/2014/main" id="{CF9628CF-43D0-3F68-F356-EE5B986B8A00}"/>
              </a:ext>
            </a:extLst>
          </p:cNvPr>
          <p:cNvSpPr>
            <a:spLocks noGrp="1" noChangeArrowheads="1"/>
          </p:cNvSpPr>
          <p:nvPr>
            <p:ph type="body" idx="1"/>
          </p:nvPr>
        </p:nvSpPr>
        <p:spPr>
          <a:xfrm>
            <a:off x="1475656" y="1219200"/>
            <a:ext cx="6400800" cy="2133600"/>
          </a:xfrm>
        </p:spPr>
        <p:txBody>
          <a:bodyPr/>
          <a:lstStyle/>
          <a:p>
            <a:r>
              <a:rPr lang="he-IL" altLang="en-US" sz="3600" b="1" u="sng" dirty="0">
                <a:solidFill>
                  <a:srgbClr val="FFFF00"/>
                </a:solidFill>
                <a:cs typeface="David" panose="020E0502060401010101" pitchFamily="34" charset="-79"/>
              </a:rPr>
              <a:t>מה קורה כאשר מחממים חומר?</a:t>
            </a:r>
            <a:br>
              <a:rPr lang="he-IL" altLang="en-US" sz="3600" b="1" dirty="0">
                <a:solidFill>
                  <a:srgbClr val="FFFF00"/>
                </a:solidFill>
                <a:cs typeface="David" panose="020E0502060401010101" pitchFamily="34" charset="-79"/>
              </a:rPr>
            </a:br>
            <a:r>
              <a:rPr lang="he-IL" altLang="en-US" sz="3600" b="1" dirty="0">
                <a:solidFill>
                  <a:srgbClr val="FFFF00"/>
                </a:solidFill>
                <a:cs typeface="David" panose="020E0502060401010101" pitchFamily="34" charset="-79"/>
              </a:rPr>
              <a:t>א. משנה מצב צבירה.</a:t>
            </a:r>
            <a:br>
              <a:rPr lang="he-IL" altLang="en-US" sz="3600" b="1" dirty="0">
                <a:solidFill>
                  <a:srgbClr val="FFFF00"/>
                </a:solidFill>
                <a:cs typeface="David" panose="020E0502060401010101" pitchFamily="34" charset="-79"/>
              </a:rPr>
            </a:br>
            <a:r>
              <a:rPr lang="he-IL" altLang="en-US" sz="3600" b="1" dirty="0">
                <a:solidFill>
                  <a:srgbClr val="FFFF00"/>
                </a:solidFill>
                <a:cs typeface="David" panose="020E0502060401010101" pitchFamily="34" charset="-79"/>
              </a:rPr>
              <a:t>ב. מתרחש תהליך כימי.</a:t>
            </a:r>
          </a:p>
          <a:p>
            <a:endParaRPr lang="en-US" altLang="en-US" sz="3600" b="1" dirty="0">
              <a:solidFill>
                <a:srgbClr val="FFFF00"/>
              </a:solidFill>
              <a:cs typeface="David" panose="020E0502060401010101" pitchFamily="34" charset="-79"/>
            </a:endParaRPr>
          </a:p>
        </p:txBody>
      </p:sp>
      <p:sp>
        <p:nvSpPr>
          <p:cNvPr id="46094" name="Rectangle 14">
            <a:extLst>
              <a:ext uri="{FF2B5EF4-FFF2-40B4-BE49-F238E27FC236}">
                <a16:creationId xmlns:a16="http://schemas.microsoft.com/office/drawing/2014/main" id="{CC689885-E08E-975A-FB80-EDF56F5FFEF0}"/>
              </a:ext>
            </a:extLst>
          </p:cNvPr>
          <p:cNvSpPr>
            <a:spLocks noChangeArrowheads="1"/>
          </p:cNvSpPr>
          <p:nvPr/>
        </p:nvSpPr>
        <p:spPr bwMode="auto">
          <a:xfrm>
            <a:off x="2438400" y="3352800"/>
            <a:ext cx="5105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20000"/>
              </a:spcBef>
            </a:pPr>
            <a:r>
              <a:rPr lang="he-IL" altLang="en-US" sz="3200" u="sng" dirty="0">
                <a:solidFill>
                  <a:srgbClr val="FFFF00"/>
                </a:solidFill>
                <a:cs typeface="David" panose="020E0502060401010101" pitchFamily="34" charset="-79"/>
              </a:rPr>
              <a:t>בחימום פולימר</a:t>
            </a:r>
            <a:br>
              <a:rPr lang="he-IL" altLang="en-US" sz="3200" dirty="0">
                <a:solidFill>
                  <a:srgbClr val="FFFF00"/>
                </a:solidFill>
                <a:cs typeface="David" panose="020E0502060401010101" pitchFamily="34" charset="-79"/>
              </a:rPr>
            </a:br>
            <a:r>
              <a:rPr lang="he-IL" altLang="en-US" sz="3200" dirty="0">
                <a:solidFill>
                  <a:srgbClr val="FFFF00"/>
                </a:solidFill>
                <a:cs typeface="David" panose="020E0502060401010101" pitchFamily="34" charset="-79"/>
              </a:rPr>
              <a:t>א. ניתך</a:t>
            </a:r>
            <a:br>
              <a:rPr lang="he-IL" altLang="en-US" sz="3200" dirty="0">
                <a:solidFill>
                  <a:srgbClr val="FFFF00"/>
                </a:solidFill>
                <a:cs typeface="David" panose="020E0502060401010101" pitchFamily="34" charset="-79"/>
              </a:rPr>
            </a:br>
            <a:r>
              <a:rPr lang="he-IL" altLang="en-US" sz="3200" dirty="0">
                <a:solidFill>
                  <a:srgbClr val="FFFF00"/>
                </a:solidFill>
                <a:cs typeface="David" panose="020E0502060401010101" pitchFamily="34" charset="-79"/>
              </a:rPr>
              <a:t>ב. מתרכך </a:t>
            </a:r>
          </a:p>
          <a:p>
            <a:pPr algn="r" rtl="1">
              <a:spcBef>
                <a:spcPct val="20000"/>
              </a:spcBef>
            </a:pPr>
            <a:r>
              <a:rPr lang="he-IL" altLang="en-US" sz="3200" dirty="0">
                <a:solidFill>
                  <a:srgbClr val="FFFF00"/>
                </a:solidFill>
                <a:cs typeface="David" panose="020E0502060401010101" pitchFamily="34" charset="-79"/>
              </a:rPr>
              <a:t>    ג. מתרחש תהליך כימי</a:t>
            </a:r>
            <a:endParaRPr lang="en-US" altLang="en-US" sz="3200" dirty="0">
              <a:solidFill>
                <a:srgbClr val="FFFF00"/>
              </a:solidFill>
              <a:cs typeface="David" panose="020E0502060401010101" pitchFamily="34" charset="-79"/>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4">
            <a:extLst>
              <a:ext uri="{FF2B5EF4-FFF2-40B4-BE49-F238E27FC236}">
                <a16:creationId xmlns:a16="http://schemas.microsoft.com/office/drawing/2014/main" id="{0CDCC9F0-2A5B-9A73-4691-0476AA84FBAC}"/>
              </a:ext>
            </a:extLst>
          </p:cNvPr>
          <p:cNvSpPr>
            <a:spLocks noGrp="1" noChangeArrowheads="1"/>
          </p:cNvSpPr>
          <p:nvPr>
            <p:ph type="title" idx="4294967295"/>
          </p:nvPr>
        </p:nvSpPr>
        <p:spPr bwMode="auto">
          <a:xfrm rot="2107021">
            <a:off x="4114800" y="3962400"/>
            <a:ext cx="5029200" cy="6556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פולימר בין </a:t>
            </a:r>
            <a:r>
              <a:rPr kumimoji="0" lang="en-US" altLang="en-US" sz="37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Tg</a:t>
            </a:r>
            <a:r>
              <a:rPr kumimoji="0" lang="en-US"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he-IL"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ל</a:t>
            </a:r>
            <a:r>
              <a:rPr kumimoji="0" lang="en-US"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he-IL"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Tm</a:t>
            </a:r>
            <a:endParaRPr kumimoji="0" lang="he-IL" altLang="en-US" sz="3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6" name="קבוצה 5">
            <a:extLst>
              <a:ext uri="{FF2B5EF4-FFF2-40B4-BE49-F238E27FC236}">
                <a16:creationId xmlns:a16="http://schemas.microsoft.com/office/drawing/2014/main" id="{4774F498-367C-5073-200F-3D2CC75FD34F}"/>
              </a:ext>
              <a:ext uri="{C183D7F6-B498-43B3-948B-1728B52AA6E4}">
                <adec:decorative xmlns:adec="http://schemas.microsoft.com/office/drawing/2017/decorative" val="1"/>
              </a:ext>
            </a:extLst>
          </p:cNvPr>
          <p:cNvGrpSpPr/>
          <p:nvPr/>
        </p:nvGrpSpPr>
        <p:grpSpPr>
          <a:xfrm>
            <a:off x="-87313" y="0"/>
            <a:ext cx="4065588" cy="1885950"/>
            <a:chOff x="-87313" y="0"/>
            <a:chExt cx="4065588" cy="1885950"/>
          </a:xfrm>
        </p:grpSpPr>
        <p:graphicFrame>
          <p:nvGraphicFramePr>
            <p:cNvPr id="1028" name="Object 3">
              <a:extLst>
                <a:ext uri="{FF2B5EF4-FFF2-40B4-BE49-F238E27FC236}">
                  <a16:creationId xmlns:a16="http://schemas.microsoft.com/office/drawing/2014/main" id="{239DD11C-9E2B-8948-5596-B2FCDAAA6E1C}"/>
                </a:ext>
              </a:extLst>
            </p:cNvPr>
            <p:cNvGraphicFramePr>
              <a:graphicFrameLocks noChangeAspect="1"/>
            </p:cNvGraphicFramePr>
            <p:nvPr>
              <p:extLst>
                <p:ext uri="{D42A27DB-BD31-4B8C-83A1-F6EECF244321}">
                  <p14:modId xmlns:p14="http://schemas.microsoft.com/office/powerpoint/2010/main" val="1332353082"/>
                </p:ext>
              </p:extLst>
            </p:nvPr>
          </p:nvGraphicFramePr>
          <p:xfrm>
            <a:off x="-87313" y="19050"/>
            <a:ext cx="2438400" cy="1809750"/>
          </p:xfrm>
          <a:graphic>
            <a:graphicData uri="http://schemas.openxmlformats.org/presentationml/2006/ole">
              <mc:AlternateContent xmlns:mc="http://schemas.openxmlformats.org/markup-compatibility/2006">
                <mc:Choice xmlns:v="urn:schemas-microsoft-com:vml" Requires="v">
                  <p:oleObj name="Bitmap Image" r:id="rId3" imgW="3648584" imgH="1809524" progId="Paint.Picture">
                    <p:embed/>
                  </p:oleObj>
                </mc:Choice>
                <mc:Fallback>
                  <p:oleObj name="Bitmap Image" r:id="rId3" imgW="3648584" imgH="1809524"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19050"/>
                          <a:ext cx="24384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10">
              <a:extLst>
                <a:ext uri="{FF2B5EF4-FFF2-40B4-BE49-F238E27FC236}">
                  <a16:creationId xmlns:a16="http://schemas.microsoft.com/office/drawing/2014/main" id="{C67F682E-5096-63AA-8F5A-174D9F0C66C1}"/>
                </a:ext>
              </a:extLst>
            </p:cNvPr>
            <p:cNvGraphicFramePr>
              <a:graphicFrameLocks noChangeAspect="1"/>
            </p:cNvGraphicFramePr>
            <p:nvPr>
              <p:extLst>
                <p:ext uri="{D42A27DB-BD31-4B8C-83A1-F6EECF244321}">
                  <p14:modId xmlns:p14="http://schemas.microsoft.com/office/powerpoint/2010/main" val="566468391"/>
                </p:ext>
              </p:extLst>
            </p:nvPr>
          </p:nvGraphicFramePr>
          <p:xfrm>
            <a:off x="2359025" y="0"/>
            <a:ext cx="1619250" cy="1885950"/>
          </p:xfrm>
          <a:graphic>
            <a:graphicData uri="http://schemas.openxmlformats.org/presentationml/2006/ole">
              <mc:AlternateContent xmlns:mc="http://schemas.openxmlformats.org/markup-compatibility/2006">
                <mc:Choice xmlns:v="urn:schemas-microsoft-com:vml" Requires="v">
                  <p:oleObj name="Bitmap Image" r:id="rId5" imgW="1619476" imgH="1886213" progId="Paint.Picture">
                    <p:embed/>
                  </p:oleObj>
                </mc:Choice>
                <mc:Fallback>
                  <p:oleObj name="Bitmap Image" r:id="rId5" imgW="1619476" imgH="1886213" progId="Paint.Picture">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025" y="0"/>
                          <a:ext cx="16192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44" name="Text Box 14">
            <a:extLst>
              <a:ext uri="{FF2B5EF4-FFF2-40B4-BE49-F238E27FC236}">
                <a16:creationId xmlns:a16="http://schemas.microsoft.com/office/drawing/2014/main" id="{A5ADA5B9-70EF-78E4-7A3A-9FAD28FEDE43}"/>
              </a:ext>
              <a:ext uri="{C183D7F6-B498-43B3-948B-1728B52AA6E4}">
                <adec:decorative xmlns:adec="http://schemas.microsoft.com/office/drawing/2017/decorative" val="1"/>
              </a:ext>
            </a:extLst>
          </p:cNvPr>
          <p:cNvSpPr txBox="1">
            <a:spLocks noChangeArrowheads="1"/>
          </p:cNvSpPr>
          <p:nvPr/>
        </p:nvSpPr>
        <p:spPr bwMode="auto">
          <a:xfrm>
            <a:off x="0" y="1828800"/>
            <a:ext cx="35242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לפני מתיחה</a:t>
            </a:r>
            <a:endParaRPr lang="en-US" altLang="en-US" sz="3600"/>
          </a:p>
        </p:txBody>
      </p:sp>
      <p:graphicFrame>
        <p:nvGraphicFramePr>
          <p:cNvPr id="1026" name="Object 4">
            <a:extLst>
              <a:ext uri="{FF2B5EF4-FFF2-40B4-BE49-F238E27FC236}">
                <a16:creationId xmlns:a16="http://schemas.microsoft.com/office/drawing/2014/main" id="{A91E2FFE-B9A1-B717-93C4-736EAD9178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8967881"/>
              </p:ext>
            </p:extLst>
          </p:nvPr>
        </p:nvGraphicFramePr>
        <p:xfrm>
          <a:off x="0" y="2743200"/>
          <a:ext cx="2667000" cy="3733800"/>
        </p:xfrm>
        <a:graphic>
          <a:graphicData uri="http://schemas.openxmlformats.org/presentationml/2006/ole">
            <mc:AlternateContent xmlns:mc="http://schemas.openxmlformats.org/markup-compatibility/2006">
              <mc:Choice xmlns:v="urn:schemas-microsoft-com:vml" Requires="v">
                <p:oleObj name="Bitmap Image" r:id="rId7" imgW="3648584" imgH="1809524" progId="Paint.Picture">
                  <p:embed/>
                </p:oleObj>
              </mc:Choice>
              <mc:Fallback>
                <p:oleObj name="Bitmap Image" r:id="rId7" imgW="3648584" imgH="180952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2667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1">
            <a:extLst>
              <a:ext uri="{FF2B5EF4-FFF2-40B4-BE49-F238E27FC236}">
                <a16:creationId xmlns:a16="http://schemas.microsoft.com/office/drawing/2014/main" id="{B191A6FB-54B0-FD8C-F507-694570F77A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0215724"/>
              </p:ext>
            </p:extLst>
          </p:nvPr>
        </p:nvGraphicFramePr>
        <p:xfrm>
          <a:off x="4495800" y="0"/>
          <a:ext cx="4648200" cy="1428750"/>
        </p:xfrm>
        <a:graphic>
          <a:graphicData uri="http://schemas.openxmlformats.org/presentationml/2006/ole">
            <mc:AlternateContent xmlns:mc="http://schemas.openxmlformats.org/markup-compatibility/2006">
              <mc:Choice xmlns:v="urn:schemas-microsoft-com:vml" Requires="v">
                <p:oleObj name="Bitmap Image" r:id="rId8" imgW="1619476" imgH="1886213" progId="Paint.Picture">
                  <p:embed/>
                </p:oleObj>
              </mc:Choice>
              <mc:Fallback>
                <p:oleObj name="Bitmap Image" r:id="rId8" imgW="1619476" imgH="1886213" progId="Paint.Picture">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2" name="Text Box 13">
            <a:extLst>
              <a:ext uri="{FF2B5EF4-FFF2-40B4-BE49-F238E27FC236}">
                <a16:creationId xmlns:a16="http://schemas.microsoft.com/office/drawing/2014/main" id="{50D3815A-6C29-6D80-CC1B-78746FCAC5DB}"/>
              </a:ext>
              <a:ext uri="{C183D7F6-B498-43B3-948B-1728B52AA6E4}">
                <adec:decorative xmlns:adec="http://schemas.microsoft.com/office/drawing/2017/decorative" val="1"/>
              </a:ext>
            </a:extLst>
          </p:cNvPr>
          <p:cNvSpPr txBox="1">
            <a:spLocks noChangeArrowheads="1"/>
          </p:cNvSpPr>
          <p:nvPr/>
        </p:nvSpPr>
        <p:spPr bwMode="auto">
          <a:xfrm>
            <a:off x="5257800" y="1371600"/>
            <a:ext cx="35242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אחרי מתיחה</a:t>
            </a:r>
            <a:endParaRPr lang="en-US" altLang="en-US" sz="3600"/>
          </a:p>
        </p:txBody>
      </p:sp>
      <p:sp>
        <p:nvSpPr>
          <p:cNvPr id="1043" name="Text Box 16">
            <a:extLst>
              <a:ext uri="{FF2B5EF4-FFF2-40B4-BE49-F238E27FC236}">
                <a16:creationId xmlns:a16="http://schemas.microsoft.com/office/drawing/2014/main" id="{0F7CE033-CB8A-E1C8-EEF4-3C3C4208477C}"/>
              </a:ext>
              <a:ext uri="{C183D7F6-B498-43B3-948B-1728B52AA6E4}">
                <adec:decorative xmlns:adec="http://schemas.microsoft.com/office/drawing/2017/decorative" val="1"/>
              </a:ext>
            </a:extLst>
          </p:cNvPr>
          <p:cNvSpPr txBox="1">
            <a:spLocks noChangeArrowheads="1"/>
          </p:cNvSpPr>
          <p:nvPr/>
        </p:nvSpPr>
        <p:spPr bwMode="auto">
          <a:xfrm>
            <a:off x="0" y="5667375"/>
            <a:ext cx="2667000"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אחרי מתיחה</a:t>
            </a:r>
            <a:endParaRPr lang="en-US" altLang="en-US" sz="3600"/>
          </a:p>
        </p:txBody>
      </p:sp>
      <p:grpSp>
        <p:nvGrpSpPr>
          <p:cNvPr id="4" name="קבוצה 3">
            <a:extLst>
              <a:ext uri="{FF2B5EF4-FFF2-40B4-BE49-F238E27FC236}">
                <a16:creationId xmlns:a16="http://schemas.microsoft.com/office/drawing/2014/main" id="{AA2E30A2-3913-1493-6D52-F0742A857CAE}"/>
              </a:ext>
              <a:ext uri="{C183D7F6-B498-43B3-948B-1728B52AA6E4}">
                <adec:decorative xmlns:adec="http://schemas.microsoft.com/office/drawing/2017/decorative" val="1"/>
              </a:ext>
            </a:extLst>
          </p:cNvPr>
          <p:cNvGrpSpPr/>
          <p:nvPr/>
        </p:nvGrpSpPr>
        <p:grpSpPr>
          <a:xfrm>
            <a:off x="1218407" y="2515394"/>
            <a:ext cx="685800" cy="439738"/>
            <a:chOff x="1218407" y="2515394"/>
            <a:chExt cx="685800" cy="439738"/>
          </a:xfrm>
        </p:grpSpPr>
        <p:sp>
          <p:nvSpPr>
            <p:cNvPr id="1041" name="Line 19">
              <a:extLst>
                <a:ext uri="{FF2B5EF4-FFF2-40B4-BE49-F238E27FC236}">
                  <a16:creationId xmlns:a16="http://schemas.microsoft.com/office/drawing/2014/main" id="{163C41B0-4F69-8B89-4C32-831844BD8A12}"/>
                </a:ext>
              </a:extLst>
            </p:cNvPr>
            <p:cNvSpPr>
              <a:spLocks noChangeShapeType="1"/>
            </p:cNvSpPr>
            <p:nvPr/>
          </p:nvSpPr>
          <p:spPr bwMode="auto">
            <a:xfrm rot="15690664" flipH="1" flipV="1">
              <a:off x="1036638" y="2697163"/>
              <a:ext cx="439738" cy="76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 name="Line 20">
              <a:extLst>
                <a:ext uri="{FF2B5EF4-FFF2-40B4-BE49-F238E27FC236}">
                  <a16:creationId xmlns:a16="http://schemas.microsoft.com/office/drawing/2014/main" id="{3F74C428-7114-6316-92B8-B37BED7AAC6E}"/>
                </a:ext>
              </a:extLst>
            </p:cNvPr>
            <p:cNvSpPr>
              <a:spLocks noChangeShapeType="1"/>
            </p:cNvSpPr>
            <p:nvPr/>
          </p:nvSpPr>
          <p:spPr bwMode="auto">
            <a:xfrm rot="5909336" flipH="1">
              <a:off x="1646238" y="2697163"/>
              <a:ext cx="439738" cy="76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 name="קבוצה 1">
            <a:extLst>
              <a:ext uri="{FF2B5EF4-FFF2-40B4-BE49-F238E27FC236}">
                <a16:creationId xmlns:a16="http://schemas.microsoft.com/office/drawing/2014/main" id="{74689DBE-30BA-9626-B035-C155CDE9726C}"/>
              </a:ext>
              <a:ext uri="{C183D7F6-B498-43B3-948B-1728B52AA6E4}">
                <adec:decorative xmlns:adec="http://schemas.microsoft.com/office/drawing/2017/decorative" val="1"/>
              </a:ext>
            </a:extLst>
          </p:cNvPr>
          <p:cNvGrpSpPr/>
          <p:nvPr/>
        </p:nvGrpSpPr>
        <p:grpSpPr>
          <a:xfrm>
            <a:off x="3962400" y="685800"/>
            <a:ext cx="515938" cy="457200"/>
            <a:chOff x="3962400" y="685800"/>
            <a:chExt cx="515938" cy="457200"/>
          </a:xfrm>
        </p:grpSpPr>
        <p:sp>
          <p:nvSpPr>
            <p:cNvPr id="1039" name="Line 15">
              <a:extLst>
                <a:ext uri="{FF2B5EF4-FFF2-40B4-BE49-F238E27FC236}">
                  <a16:creationId xmlns:a16="http://schemas.microsoft.com/office/drawing/2014/main" id="{176DD379-A78D-896E-7284-3C8BC4F1048E}"/>
                </a:ext>
              </a:extLst>
            </p:cNvPr>
            <p:cNvSpPr>
              <a:spLocks noChangeShapeType="1"/>
            </p:cNvSpPr>
            <p:nvPr/>
          </p:nvSpPr>
          <p:spPr bwMode="auto">
            <a:xfrm rot="10064269" flipH="1" flipV="1">
              <a:off x="4038600" y="1066800"/>
              <a:ext cx="439738" cy="76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5" name="Line 21">
              <a:extLst>
                <a:ext uri="{FF2B5EF4-FFF2-40B4-BE49-F238E27FC236}">
                  <a16:creationId xmlns:a16="http://schemas.microsoft.com/office/drawing/2014/main" id="{D7023B8A-9677-6711-C61C-C683CFD3783E}"/>
                </a:ext>
              </a:extLst>
            </p:cNvPr>
            <p:cNvSpPr>
              <a:spLocks noChangeShapeType="1"/>
            </p:cNvSpPr>
            <p:nvPr/>
          </p:nvSpPr>
          <p:spPr bwMode="auto">
            <a:xfrm rot="11535731" flipV="1">
              <a:off x="3962400" y="685800"/>
              <a:ext cx="439738" cy="76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36" name="Text Box 8">
            <a:extLst>
              <a:ext uri="{FF2B5EF4-FFF2-40B4-BE49-F238E27FC236}">
                <a16:creationId xmlns:a16="http://schemas.microsoft.com/office/drawing/2014/main" id="{D4935A21-F6E6-7541-F93F-E5081202A626}"/>
              </a:ext>
              <a:ext uri="{C183D7F6-B498-43B3-948B-1728B52AA6E4}">
                <adec:decorative xmlns:adec="http://schemas.microsoft.com/office/drawing/2017/decorative" val="1"/>
              </a:ext>
            </a:extLst>
          </p:cNvPr>
          <p:cNvSpPr txBox="1">
            <a:spLocks noChangeArrowheads="1"/>
          </p:cNvSpPr>
          <p:nvPr/>
        </p:nvSpPr>
        <p:spPr bwMode="auto">
          <a:xfrm>
            <a:off x="0" y="1828800"/>
            <a:ext cx="35242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אחרי החימום</a:t>
            </a:r>
            <a:endParaRPr lang="en-US" altLang="en-US" sz="3600"/>
          </a:p>
        </p:txBody>
      </p:sp>
      <p:sp>
        <p:nvSpPr>
          <p:cNvPr id="1037" name="Text Box 7">
            <a:extLst>
              <a:ext uri="{FF2B5EF4-FFF2-40B4-BE49-F238E27FC236}">
                <a16:creationId xmlns:a16="http://schemas.microsoft.com/office/drawing/2014/main" id="{4A74CB4C-FBB0-35C6-73C4-A8C176F69C62}"/>
              </a:ext>
              <a:ext uri="{C183D7F6-B498-43B3-948B-1728B52AA6E4}">
                <adec:decorative xmlns:adec="http://schemas.microsoft.com/office/drawing/2017/decorative" val="1"/>
              </a:ext>
            </a:extLst>
          </p:cNvPr>
          <p:cNvSpPr txBox="1">
            <a:spLocks noChangeArrowheads="1"/>
          </p:cNvSpPr>
          <p:nvPr/>
        </p:nvSpPr>
        <p:spPr bwMode="auto">
          <a:xfrm>
            <a:off x="0" y="5715000"/>
            <a:ext cx="2667000"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לפני החימום</a:t>
            </a:r>
            <a:endParaRPr lang="en-US" altLang="en-US" sz="3600"/>
          </a:p>
        </p:txBody>
      </p:sp>
      <p:sp>
        <p:nvSpPr>
          <p:cNvPr id="1038" name="Text Box 22">
            <a:extLst>
              <a:ext uri="{FF2B5EF4-FFF2-40B4-BE49-F238E27FC236}">
                <a16:creationId xmlns:a16="http://schemas.microsoft.com/office/drawing/2014/main" id="{AE2275DC-FA14-8D06-54AF-DCEFC0C8F9D9}"/>
              </a:ext>
              <a:ext uri="{C183D7F6-B498-43B3-948B-1728B52AA6E4}">
                <adec:decorative xmlns:adec="http://schemas.microsoft.com/office/drawing/2017/decorative" val="1"/>
              </a:ext>
            </a:extLst>
          </p:cNvPr>
          <p:cNvSpPr txBox="1">
            <a:spLocks noChangeArrowheads="1"/>
          </p:cNvSpPr>
          <p:nvPr/>
        </p:nvSpPr>
        <p:spPr bwMode="auto">
          <a:xfrm>
            <a:off x="5213614" y="1396423"/>
            <a:ext cx="3581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he-IL" altLang="en-US" sz="3600"/>
              <a:t>לפני החימום</a:t>
            </a:r>
            <a:endParaRPr lang="en-US" altLang="en-US" sz="360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9">
            <a:extLst>
              <a:ext uri="{FF2B5EF4-FFF2-40B4-BE49-F238E27FC236}">
                <a16:creationId xmlns:a16="http://schemas.microsoft.com/office/drawing/2014/main" id="{1E610821-962C-AD94-CDC6-A6AF0B37104E}"/>
              </a:ext>
            </a:extLst>
          </p:cNvPr>
          <p:cNvSpPr>
            <a:spLocks noGrp="1" noChangeArrowheads="1"/>
          </p:cNvSpPr>
          <p:nvPr>
            <p:ph type="title" idx="4294967295"/>
          </p:nvPr>
        </p:nvSpPr>
        <p:spPr bwMode="auto">
          <a:xfrm>
            <a:off x="3733800" y="-152400"/>
            <a:ext cx="5259388"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he-IL" altLang="en-US" sz="4900" b="1"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rPr>
              <a:t>התנהגות עם ממסים</a:t>
            </a:r>
          </a:p>
        </p:txBody>
      </p:sp>
      <p:graphicFrame>
        <p:nvGraphicFramePr>
          <p:cNvPr id="2050" name="Object 45">
            <a:extLst>
              <a:ext uri="{FF2B5EF4-FFF2-40B4-BE49-F238E27FC236}">
                <a16:creationId xmlns:a16="http://schemas.microsoft.com/office/drawing/2014/main" id="{83625A03-527A-C7A4-EDC3-1378FA60A9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6691281"/>
              </p:ext>
            </p:extLst>
          </p:nvPr>
        </p:nvGraphicFramePr>
        <p:xfrm>
          <a:off x="0" y="152400"/>
          <a:ext cx="3094038" cy="6553200"/>
        </p:xfrm>
        <a:graphic>
          <a:graphicData uri="http://schemas.openxmlformats.org/presentationml/2006/ole">
            <mc:AlternateContent xmlns:mc="http://schemas.openxmlformats.org/markup-compatibility/2006">
              <mc:Choice xmlns:v="urn:schemas-microsoft-com:vml" Requires="v">
                <p:oleObj name="Bitmap Image" r:id="rId3" imgW="1476190" imgH="2114845" progId="Paint.Picture">
                  <p:embed/>
                </p:oleObj>
              </mc:Choice>
              <mc:Fallback>
                <p:oleObj name="Bitmap Image" r:id="rId3" imgW="1476190" imgH="2114845" progId="Paint.Picture">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309403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47">
            <a:extLst>
              <a:ext uri="{FF2B5EF4-FFF2-40B4-BE49-F238E27FC236}">
                <a16:creationId xmlns:a16="http://schemas.microsoft.com/office/drawing/2014/main" id="{2DBB47B3-D0A5-ECE7-875A-A0A3884AFFE9}"/>
              </a:ext>
            </a:extLst>
          </p:cNvPr>
          <p:cNvSpPr>
            <a:spLocks noChangeArrowheads="1"/>
          </p:cNvSpPr>
          <p:nvPr/>
        </p:nvSpPr>
        <p:spPr bwMode="auto">
          <a:xfrm>
            <a:off x="3505200" y="762000"/>
            <a:ext cx="55626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3700">
                <a:solidFill>
                  <a:srgbClr val="FFFF00"/>
                </a:solidFill>
                <a:latin typeface="Arial" panose="020B0604020202020204" pitchFamily="34" charset="0"/>
                <a:cs typeface="Arial" panose="020B0604020202020204" pitchFamily="34" charset="0"/>
              </a:rPr>
              <a:t>תפיחה </a:t>
            </a:r>
            <a:br>
              <a:rPr lang="en-US" altLang="en-US" sz="4400">
                <a:solidFill>
                  <a:srgbClr val="FFFF00"/>
                </a:solidFill>
                <a:latin typeface="Arial" panose="020B0604020202020204" pitchFamily="34" charset="0"/>
                <a:cs typeface="Arial" panose="020B0604020202020204" pitchFamily="34" charset="0"/>
              </a:rPr>
            </a:br>
            <a:r>
              <a:rPr lang="he-IL" altLang="en-US" sz="3300">
                <a:solidFill>
                  <a:srgbClr val="FF3300"/>
                </a:solidFill>
                <a:latin typeface="Arial" panose="020B0604020202020204" pitchFamily="34" charset="0"/>
                <a:cs typeface="Arial" panose="020B0604020202020204" pitchFamily="34" charset="0"/>
              </a:rPr>
              <a:t>מאקרו </a:t>
            </a:r>
            <a:r>
              <a:rPr lang="he-IL" altLang="en-US" sz="3300">
                <a:solidFill>
                  <a:srgbClr val="FFFF00"/>
                </a:solidFill>
                <a:latin typeface="Arial" panose="020B0604020202020204" pitchFamily="34" charset="0"/>
                <a:cs typeface="Arial" panose="020B0604020202020204" pitchFamily="34" charset="0"/>
              </a:rPr>
              <a:t>- חומר תרמופלסטי יכול לתפוח בהתאם לסוג חוזק הכוחות הבין מולקולריים ולאחוז הגבישיות</a:t>
            </a:r>
          </a:p>
        </p:txBody>
      </p:sp>
      <p:sp>
        <p:nvSpPr>
          <p:cNvPr id="2052" name="Rectangle 48">
            <a:extLst>
              <a:ext uri="{FF2B5EF4-FFF2-40B4-BE49-F238E27FC236}">
                <a16:creationId xmlns:a16="http://schemas.microsoft.com/office/drawing/2014/main" id="{2068E510-D2FE-7FD3-6A9A-12BA6DF532C2}"/>
              </a:ext>
            </a:extLst>
          </p:cNvPr>
          <p:cNvSpPr>
            <a:spLocks noChangeArrowheads="1"/>
          </p:cNvSpPr>
          <p:nvPr/>
        </p:nvSpPr>
        <p:spPr bwMode="auto">
          <a:xfrm>
            <a:off x="3124200" y="3276600"/>
            <a:ext cx="59436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3300">
                <a:solidFill>
                  <a:srgbClr val="FF3300"/>
                </a:solidFill>
                <a:latin typeface="Arial" panose="020B0604020202020204" pitchFamily="34" charset="0"/>
                <a:cs typeface="Arial" panose="020B0604020202020204" pitchFamily="34" charset="0"/>
              </a:rPr>
              <a:t>מיקרו - </a:t>
            </a:r>
            <a:r>
              <a:rPr lang="he-IL" altLang="en-US" sz="2900">
                <a:solidFill>
                  <a:srgbClr val="FFFF00"/>
                </a:solidFill>
                <a:latin typeface="Arial" panose="020B0604020202020204" pitchFamily="34" charset="0"/>
                <a:cs typeface="Arial" panose="020B0604020202020204" pitchFamily="34" charset="0"/>
              </a:rPr>
              <a:t>מולקולות הממס חודרות בין שרשרות הפולימר, יוצרות קשרים איתן מבלי לגרום להפרדה מוחלטת של השרשראות. ככל שאחוז הגבישיות יגדל. הכוחות הבין מולקולריים יהיו חזקים יותר וזה יקשה על מולקולות הממס לחדור בין השרשרות</a:t>
            </a:r>
            <a:endParaRPr lang="en-US" altLang="en-US" sz="2900">
              <a:solidFill>
                <a:srgbClr val="FFFF00"/>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58B4D6-1904-B2F2-D3C9-DAF17F5B9698}"/>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he-IL" dirty="0"/>
              <a:t>מסיסות</a:t>
            </a:r>
            <a:endParaRPr lang="en-US" dirty="0"/>
          </a:p>
        </p:txBody>
      </p:sp>
      <p:sp>
        <p:nvSpPr>
          <p:cNvPr id="3078" name="Rectangle 106">
            <a:extLst>
              <a:ext uri="{FF2B5EF4-FFF2-40B4-BE49-F238E27FC236}">
                <a16:creationId xmlns:a16="http://schemas.microsoft.com/office/drawing/2014/main" id="{10FF6CC4-2875-CAE5-AB8A-ECD37E48F4AA}"/>
              </a:ext>
            </a:extLst>
          </p:cNvPr>
          <p:cNvSpPr>
            <a:spLocks noChangeArrowheads="1"/>
          </p:cNvSpPr>
          <p:nvPr/>
        </p:nvSpPr>
        <p:spPr bwMode="auto">
          <a:xfrm>
            <a:off x="2895600" y="152400"/>
            <a:ext cx="60960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a:r>
              <a:rPr lang="he-IL" altLang="en-US" sz="3300" dirty="0">
                <a:solidFill>
                  <a:srgbClr val="FF3300"/>
                </a:solidFill>
                <a:latin typeface="Arial" panose="020B0604020202020204" pitchFamily="34" charset="0"/>
                <a:cs typeface="Arial" panose="020B0604020202020204" pitchFamily="34" charset="0"/>
              </a:rPr>
              <a:t>מסיסות</a:t>
            </a:r>
            <a:br>
              <a:rPr lang="en-US" altLang="en-US" sz="3300" dirty="0">
                <a:solidFill>
                  <a:srgbClr val="FF3300"/>
                </a:solidFill>
                <a:latin typeface="Arial" panose="020B0604020202020204" pitchFamily="34" charset="0"/>
                <a:cs typeface="Arial" panose="020B0604020202020204" pitchFamily="34" charset="0"/>
              </a:rPr>
            </a:br>
            <a:r>
              <a:rPr lang="he-IL" altLang="en-US" sz="3300" dirty="0">
                <a:solidFill>
                  <a:srgbClr val="FF3300"/>
                </a:solidFill>
                <a:latin typeface="Arial" panose="020B0604020202020204" pitchFamily="34" charset="0"/>
                <a:cs typeface="Arial" panose="020B0604020202020204" pitchFamily="34" charset="0"/>
              </a:rPr>
              <a:t>מאקרו - </a:t>
            </a:r>
            <a:r>
              <a:rPr lang="he-IL" altLang="en-US" sz="3300" dirty="0">
                <a:solidFill>
                  <a:srgbClr val="FFFF00"/>
                </a:solidFill>
                <a:latin typeface="Arial" panose="020B0604020202020204" pitchFamily="34" charset="0"/>
                <a:cs typeface="Arial" panose="020B0604020202020204" pitchFamily="34" charset="0"/>
              </a:rPr>
              <a:t>חומר </a:t>
            </a:r>
            <a:r>
              <a:rPr lang="he-IL" altLang="en-US" sz="3300" dirty="0" err="1">
                <a:solidFill>
                  <a:srgbClr val="FFFF00"/>
                </a:solidFill>
                <a:latin typeface="Arial" panose="020B0604020202020204" pitchFamily="34" charset="0"/>
                <a:cs typeface="Arial" panose="020B0604020202020204" pitchFamily="34" charset="0"/>
              </a:rPr>
              <a:t>תרמופלסטי</a:t>
            </a:r>
            <a:r>
              <a:rPr lang="he-IL" altLang="en-US" sz="3300" dirty="0">
                <a:solidFill>
                  <a:srgbClr val="FFFF00"/>
                </a:solidFill>
                <a:latin typeface="Arial" panose="020B0604020202020204" pitchFamily="34" charset="0"/>
                <a:cs typeface="Arial" panose="020B0604020202020204" pitchFamily="34" charset="0"/>
              </a:rPr>
              <a:t> יכול להתמוסס בהתאם לסוג חוזק הכוחות הבין מולקולריים ולאחוז הגבישיות.</a:t>
            </a:r>
            <a:endParaRPr lang="en-US" altLang="en-US" sz="3300" dirty="0">
              <a:solidFill>
                <a:srgbClr val="FFFF00"/>
              </a:solidFill>
              <a:latin typeface="Arial" panose="020B0604020202020204" pitchFamily="34" charset="0"/>
              <a:cs typeface="Arial" panose="020B0604020202020204" pitchFamily="34" charset="0"/>
            </a:endParaRPr>
          </a:p>
        </p:txBody>
      </p:sp>
      <p:sp>
        <p:nvSpPr>
          <p:cNvPr id="3128" name="Rectangle 4">
            <a:extLst>
              <a:ext uri="{FF2B5EF4-FFF2-40B4-BE49-F238E27FC236}">
                <a16:creationId xmlns:a16="http://schemas.microsoft.com/office/drawing/2014/main" id="{EA2CDA3A-790C-DD5B-7118-EF6824E0CFC6}"/>
              </a:ext>
              <a:ext uri="{C183D7F6-B498-43B3-948B-1728B52AA6E4}">
                <adec:decorative xmlns:adec="http://schemas.microsoft.com/office/drawing/2017/decorative" val="1"/>
              </a:ext>
            </a:extLst>
          </p:cNvPr>
          <p:cNvSpPr>
            <a:spLocks noChangeArrowheads="1"/>
          </p:cNvSpPr>
          <p:nvPr/>
        </p:nvSpPr>
        <p:spPr bwMode="auto">
          <a:xfrm>
            <a:off x="2895600" y="2667000"/>
            <a:ext cx="6248400" cy="38862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graphicFrame>
        <p:nvGraphicFramePr>
          <p:cNvPr id="3074" name="Object 91">
            <a:extLst>
              <a:ext uri="{FF2B5EF4-FFF2-40B4-BE49-F238E27FC236}">
                <a16:creationId xmlns:a16="http://schemas.microsoft.com/office/drawing/2014/main" id="{24F96824-7DBC-68C6-117D-972BB223C1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5727568"/>
              </p:ext>
            </p:extLst>
          </p:nvPr>
        </p:nvGraphicFramePr>
        <p:xfrm>
          <a:off x="0" y="152400"/>
          <a:ext cx="2819400" cy="4038600"/>
        </p:xfrm>
        <a:graphic>
          <a:graphicData uri="http://schemas.openxmlformats.org/presentationml/2006/ole">
            <mc:AlternateContent xmlns:mc="http://schemas.openxmlformats.org/markup-compatibility/2006">
              <mc:Choice xmlns:v="urn:schemas-microsoft-com:vml" Requires="v">
                <p:oleObj name="Bitmap Image" r:id="rId3" imgW="1476190" imgH="2114845" progId="Paint.Picture">
                  <p:embed/>
                </p:oleObj>
              </mc:Choice>
              <mc:Fallback>
                <p:oleObj name="Bitmap Image" r:id="rId3" imgW="1476190" imgH="2114845" progId="Paint.Picture">
                  <p:embed/>
                  <p:pic>
                    <p:nvPicPr>
                      <p:cNvPr id="0" name="Object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2819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27" name="Rectangle 3">
            <a:extLst>
              <a:ext uri="{FF2B5EF4-FFF2-40B4-BE49-F238E27FC236}">
                <a16:creationId xmlns:a16="http://schemas.microsoft.com/office/drawing/2014/main" id="{5C925E15-5937-241C-A366-3C679A07EADB}"/>
              </a:ext>
            </a:extLst>
          </p:cNvPr>
          <p:cNvSpPr>
            <a:spLocks noChangeArrowheads="1"/>
          </p:cNvSpPr>
          <p:nvPr/>
        </p:nvSpPr>
        <p:spPr bwMode="auto">
          <a:xfrm>
            <a:off x="3007650" y="2673927"/>
            <a:ext cx="59839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r>
              <a:rPr lang="he-IL" altLang="en-US" sz="3300" dirty="0">
                <a:solidFill>
                  <a:srgbClr val="FF3300"/>
                </a:solidFill>
                <a:latin typeface="Arial" panose="020B0604020202020204" pitchFamily="34" charset="0"/>
                <a:cs typeface="Arial" panose="020B0604020202020204" pitchFamily="34" charset="0"/>
              </a:rPr>
              <a:t>מיקרו- </a:t>
            </a:r>
            <a:r>
              <a:rPr lang="he-IL" altLang="en-US" sz="2500" dirty="0">
                <a:solidFill>
                  <a:srgbClr val="FFFF00"/>
                </a:solidFill>
                <a:latin typeface="Arial" panose="020B0604020202020204" pitchFamily="34" charset="0"/>
                <a:cs typeface="Arial" panose="020B0604020202020204" pitchFamily="34" charset="0"/>
              </a:rPr>
              <a:t>יכולת ההמסה תלויה בעיקר בשינוי האנתלפיה בהמסה. בחוזק היחסי של הקשרים הבין </a:t>
            </a:r>
            <a:r>
              <a:rPr lang="he-IL" altLang="en-US" sz="2500" dirty="0" err="1">
                <a:solidFill>
                  <a:srgbClr val="FFFF00"/>
                </a:solidFill>
                <a:latin typeface="Arial" panose="020B0604020202020204" pitchFamily="34" charset="0"/>
                <a:cs typeface="Arial" panose="020B0604020202020204" pitchFamily="34" charset="0"/>
              </a:rPr>
              <a:t>שרשרתיים</a:t>
            </a:r>
            <a:r>
              <a:rPr lang="he-IL" altLang="en-US" sz="2500" dirty="0">
                <a:solidFill>
                  <a:srgbClr val="FFFF00"/>
                </a:solidFill>
                <a:latin typeface="Arial" panose="020B0604020202020204" pitchFamily="34" charset="0"/>
                <a:cs typeface="Arial" panose="020B0604020202020204" pitchFamily="34" charset="0"/>
              </a:rPr>
              <a:t> הניתקים והקשרים הנוצרים (בין הממס ושרשרות הפולימר). אם החומר מתמוסס סימן שמולקולות הממס יצרו קשרים עם שרשרות הפולימר עד להפרדתן. פולימר אמורפי עשוי להתמוסס יותר בקלות מפולימר גבישי כי בפולימר אמורפי יש רווחים בין שרשרות הפולימר. בהמסה יש ערבוב בין מולקולות הממס והמומס.</a:t>
            </a:r>
            <a:r>
              <a:rPr lang="he-IL" altLang="en-US" sz="2100" b="0" dirty="0">
                <a:solidFill>
                  <a:srgbClr val="FFFF00"/>
                </a:solidFill>
                <a:latin typeface="Arial" panose="020B0604020202020204" pitchFamily="34" charset="0"/>
                <a:cs typeface="Arial" panose="020B0604020202020204" pitchFamily="34" charset="0"/>
              </a:rPr>
              <a:t> </a:t>
            </a:r>
            <a:r>
              <a:rPr lang="he-IL" altLang="en-US" sz="2400" dirty="0">
                <a:solidFill>
                  <a:srgbClr val="FFFF00"/>
                </a:solidFill>
                <a:cs typeface="Arial" panose="020B0604020202020204" pitchFamily="34" charset="0"/>
              </a:rPr>
              <a:t> </a:t>
            </a:r>
          </a:p>
        </p:txBody>
      </p:sp>
      <p:grpSp>
        <p:nvGrpSpPr>
          <p:cNvPr id="3077" name="Group 105">
            <a:extLst>
              <a:ext uri="{FF2B5EF4-FFF2-40B4-BE49-F238E27FC236}">
                <a16:creationId xmlns:a16="http://schemas.microsoft.com/office/drawing/2014/main" id="{BDB653F6-F552-78E9-D299-89080BCFBBF1}"/>
              </a:ext>
              <a:ext uri="{C183D7F6-B498-43B3-948B-1728B52AA6E4}">
                <adec:decorative xmlns:adec="http://schemas.microsoft.com/office/drawing/2017/decorative" val="1"/>
              </a:ext>
            </a:extLst>
          </p:cNvPr>
          <p:cNvGrpSpPr>
            <a:grpSpLocks/>
          </p:cNvGrpSpPr>
          <p:nvPr/>
        </p:nvGrpSpPr>
        <p:grpSpPr bwMode="auto">
          <a:xfrm>
            <a:off x="0" y="4191000"/>
            <a:ext cx="2894013" cy="2743200"/>
            <a:chOff x="0" y="2640"/>
            <a:chExt cx="1823" cy="1728"/>
          </a:xfrm>
        </p:grpSpPr>
        <p:sp>
          <p:nvSpPr>
            <p:cNvPr id="3079" name="Rectangle 92">
              <a:extLst>
                <a:ext uri="{FF2B5EF4-FFF2-40B4-BE49-F238E27FC236}">
                  <a16:creationId xmlns:a16="http://schemas.microsoft.com/office/drawing/2014/main" id="{9FD41A51-1BD9-6474-8C9E-69436020C22A}"/>
                </a:ext>
              </a:extLst>
            </p:cNvPr>
            <p:cNvSpPr>
              <a:spLocks noChangeArrowheads="1"/>
            </p:cNvSpPr>
            <p:nvPr/>
          </p:nvSpPr>
          <p:spPr bwMode="auto">
            <a:xfrm>
              <a:off x="0" y="2692"/>
              <a:ext cx="1776" cy="1628"/>
            </a:xfrm>
            <a:prstGeom prst="rect">
              <a:avLst/>
            </a:prstGeom>
            <a:solidFill>
              <a:srgbClr val="FFFF00"/>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0" name="Oval 10">
              <a:extLst>
                <a:ext uri="{FF2B5EF4-FFF2-40B4-BE49-F238E27FC236}">
                  <a16:creationId xmlns:a16="http://schemas.microsoft.com/office/drawing/2014/main" id="{00E665BB-C237-EA2D-E58D-38CE21AB5B38}"/>
                </a:ext>
              </a:extLst>
            </p:cNvPr>
            <p:cNvSpPr>
              <a:spLocks noChangeArrowheads="1"/>
            </p:cNvSpPr>
            <p:nvPr/>
          </p:nvSpPr>
          <p:spPr bwMode="auto">
            <a:xfrm flipV="1">
              <a:off x="192" y="3553"/>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1" name="Oval 13">
              <a:extLst>
                <a:ext uri="{FF2B5EF4-FFF2-40B4-BE49-F238E27FC236}">
                  <a16:creationId xmlns:a16="http://schemas.microsoft.com/office/drawing/2014/main" id="{6E95803C-E151-4EF6-EB6B-0892B15DAD66}"/>
                </a:ext>
              </a:extLst>
            </p:cNvPr>
            <p:cNvSpPr>
              <a:spLocks noChangeArrowheads="1"/>
            </p:cNvSpPr>
            <p:nvPr/>
          </p:nvSpPr>
          <p:spPr bwMode="auto">
            <a:xfrm flipV="1">
              <a:off x="528" y="2881"/>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2" name="Oval 14">
              <a:extLst>
                <a:ext uri="{FF2B5EF4-FFF2-40B4-BE49-F238E27FC236}">
                  <a16:creationId xmlns:a16="http://schemas.microsoft.com/office/drawing/2014/main" id="{99550C88-9C5C-28F0-4492-C978AD4D48D1}"/>
                </a:ext>
              </a:extLst>
            </p:cNvPr>
            <p:cNvSpPr>
              <a:spLocks noChangeArrowheads="1"/>
            </p:cNvSpPr>
            <p:nvPr/>
          </p:nvSpPr>
          <p:spPr bwMode="auto">
            <a:xfrm flipV="1">
              <a:off x="1680" y="2832"/>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3" name="Oval 15">
              <a:extLst>
                <a:ext uri="{FF2B5EF4-FFF2-40B4-BE49-F238E27FC236}">
                  <a16:creationId xmlns:a16="http://schemas.microsoft.com/office/drawing/2014/main" id="{8249C9D0-BF71-93FB-13C3-C5695C3F569B}"/>
                </a:ext>
              </a:extLst>
            </p:cNvPr>
            <p:cNvSpPr>
              <a:spLocks noChangeArrowheads="1"/>
            </p:cNvSpPr>
            <p:nvPr/>
          </p:nvSpPr>
          <p:spPr bwMode="auto">
            <a:xfrm flipV="1">
              <a:off x="1536" y="3456"/>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4" name="Oval 16">
              <a:extLst>
                <a:ext uri="{FF2B5EF4-FFF2-40B4-BE49-F238E27FC236}">
                  <a16:creationId xmlns:a16="http://schemas.microsoft.com/office/drawing/2014/main" id="{A6FBDA2B-646F-102E-562B-EDE5685BA4B9}"/>
                </a:ext>
              </a:extLst>
            </p:cNvPr>
            <p:cNvSpPr>
              <a:spLocks noChangeArrowheads="1"/>
            </p:cNvSpPr>
            <p:nvPr/>
          </p:nvSpPr>
          <p:spPr bwMode="auto">
            <a:xfrm flipV="1">
              <a:off x="1584" y="3072"/>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5" name="Oval 20">
              <a:extLst>
                <a:ext uri="{FF2B5EF4-FFF2-40B4-BE49-F238E27FC236}">
                  <a16:creationId xmlns:a16="http://schemas.microsoft.com/office/drawing/2014/main" id="{A2EF3F61-3E50-2F3C-93F6-538F5D57D7B2}"/>
                </a:ext>
              </a:extLst>
            </p:cNvPr>
            <p:cNvSpPr>
              <a:spLocks noChangeArrowheads="1"/>
            </p:cNvSpPr>
            <p:nvPr/>
          </p:nvSpPr>
          <p:spPr bwMode="auto">
            <a:xfrm flipV="1">
              <a:off x="1776" y="2928"/>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6" name="Oval 21">
              <a:extLst>
                <a:ext uri="{FF2B5EF4-FFF2-40B4-BE49-F238E27FC236}">
                  <a16:creationId xmlns:a16="http://schemas.microsoft.com/office/drawing/2014/main" id="{335D6866-EAD8-01C8-7D6D-2913F647D521}"/>
                </a:ext>
              </a:extLst>
            </p:cNvPr>
            <p:cNvSpPr>
              <a:spLocks noChangeArrowheads="1"/>
            </p:cNvSpPr>
            <p:nvPr/>
          </p:nvSpPr>
          <p:spPr bwMode="auto">
            <a:xfrm flipV="1">
              <a:off x="1632" y="3552"/>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7" name="Oval 22">
              <a:extLst>
                <a:ext uri="{FF2B5EF4-FFF2-40B4-BE49-F238E27FC236}">
                  <a16:creationId xmlns:a16="http://schemas.microsoft.com/office/drawing/2014/main" id="{747095A7-59C7-6249-22DC-D6E913C9519F}"/>
                </a:ext>
              </a:extLst>
            </p:cNvPr>
            <p:cNvSpPr>
              <a:spLocks noChangeArrowheads="1"/>
            </p:cNvSpPr>
            <p:nvPr/>
          </p:nvSpPr>
          <p:spPr bwMode="auto">
            <a:xfrm flipV="1">
              <a:off x="1680" y="3168"/>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8" name="Oval 23">
              <a:extLst>
                <a:ext uri="{FF2B5EF4-FFF2-40B4-BE49-F238E27FC236}">
                  <a16:creationId xmlns:a16="http://schemas.microsoft.com/office/drawing/2014/main" id="{8E1A34CD-B3E2-1146-F40A-732402043EC6}"/>
                </a:ext>
              </a:extLst>
            </p:cNvPr>
            <p:cNvSpPr>
              <a:spLocks noChangeArrowheads="1"/>
            </p:cNvSpPr>
            <p:nvPr/>
          </p:nvSpPr>
          <p:spPr bwMode="auto">
            <a:xfrm flipV="1">
              <a:off x="1584" y="2640"/>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89" name="Oval 24">
              <a:extLst>
                <a:ext uri="{FF2B5EF4-FFF2-40B4-BE49-F238E27FC236}">
                  <a16:creationId xmlns:a16="http://schemas.microsoft.com/office/drawing/2014/main" id="{996C8BD4-79A5-6EC7-D5C5-8A751F479280}"/>
                </a:ext>
              </a:extLst>
            </p:cNvPr>
            <p:cNvSpPr>
              <a:spLocks noChangeArrowheads="1"/>
            </p:cNvSpPr>
            <p:nvPr/>
          </p:nvSpPr>
          <p:spPr bwMode="auto">
            <a:xfrm flipV="1">
              <a:off x="624" y="3121"/>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0" name="Oval 25">
              <a:extLst>
                <a:ext uri="{FF2B5EF4-FFF2-40B4-BE49-F238E27FC236}">
                  <a16:creationId xmlns:a16="http://schemas.microsoft.com/office/drawing/2014/main" id="{B842AF46-C0A4-2E89-4635-21174477C135}"/>
                </a:ext>
              </a:extLst>
            </p:cNvPr>
            <p:cNvSpPr>
              <a:spLocks noChangeArrowheads="1"/>
            </p:cNvSpPr>
            <p:nvPr/>
          </p:nvSpPr>
          <p:spPr bwMode="auto">
            <a:xfrm flipV="1">
              <a:off x="96" y="3745"/>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1" name="Oval 26">
              <a:extLst>
                <a:ext uri="{FF2B5EF4-FFF2-40B4-BE49-F238E27FC236}">
                  <a16:creationId xmlns:a16="http://schemas.microsoft.com/office/drawing/2014/main" id="{51D12D1F-C4A2-0B6F-EA18-F6A4266372BC}"/>
                </a:ext>
              </a:extLst>
            </p:cNvPr>
            <p:cNvSpPr>
              <a:spLocks noChangeArrowheads="1"/>
            </p:cNvSpPr>
            <p:nvPr/>
          </p:nvSpPr>
          <p:spPr bwMode="auto">
            <a:xfrm flipV="1">
              <a:off x="528" y="3361"/>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2" name="Oval 27">
              <a:extLst>
                <a:ext uri="{FF2B5EF4-FFF2-40B4-BE49-F238E27FC236}">
                  <a16:creationId xmlns:a16="http://schemas.microsoft.com/office/drawing/2014/main" id="{5CF86BFC-85B7-C1E9-6181-72F883CEB387}"/>
                </a:ext>
              </a:extLst>
            </p:cNvPr>
            <p:cNvSpPr>
              <a:spLocks noChangeArrowheads="1"/>
            </p:cNvSpPr>
            <p:nvPr/>
          </p:nvSpPr>
          <p:spPr bwMode="auto">
            <a:xfrm flipV="1">
              <a:off x="432" y="2833"/>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3" name="Oval 28">
              <a:extLst>
                <a:ext uri="{FF2B5EF4-FFF2-40B4-BE49-F238E27FC236}">
                  <a16:creationId xmlns:a16="http://schemas.microsoft.com/office/drawing/2014/main" id="{471501FA-7F2E-E127-BDDF-6934F5EFE9D2}"/>
                </a:ext>
              </a:extLst>
            </p:cNvPr>
            <p:cNvSpPr>
              <a:spLocks noChangeArrowheads="1"/>
            </p:cNvSpPr>
            <p:nvPr/>
          </p:nvSpPr>
          <p:spPr bwMode="auto">
            <a:xfrm flipV="1">
              <a:off x="720" y="3217"/>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4" name="Oval 29">
              <a:extLst>
                <a:ext uri="{FF2B5EF4-FFF2-40B4-BE49-F238E27FC236}">
                  <a16:creationId xmlns:a16="http://schemas.microsoft.com/office/drawing/2014/main" id="{687DFA8A-DDCA-8811-00CF-673E65074885}"/>
                </a:ext>
              </a:extLst>
            </p:cNvPr>
            <p:cNvSpPr>
              <a:spLocks noChangeArrowheads="1"/>
            </p:cNvSpPr>
            <p:nvPr/>
          </p:nvSpPr>
          <p:spPr bwMode="auto">
            <a:xfrm flipV="1">
              <a:off x="384" y="3169"/>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5" name="Oval 30">
              <a:extLst>
                <a:ext uri="{FF2B5EF4-FFF2-40B4-BE49-F238E27FC236}">
                  <a16:creationId xmlns:a16="http://schemas.microsoft.com/office/drawing/2014/main" id="{FDFCB220-2E6F-366C-2D3C-C5BB311C15AD}"/>
                </a:ext>
              </a:extLst>
            </p:cNvPr>
            <p:cNvSpPr>
              <a:spLocks noChangeArrowheads="1"/>
            </p:cNvSpPr>
            <p:nvPr/>
          </p:nvSpPr>
          <p:spPr bwMode="auto">
            <a:xfrm flipV="1">
              <a:off x="624" y="3457"/>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6" name="Oval 31">
              <a:extLst>
                <a:ext uri="{FF2B5EF4-FFF2-40B4-BE49-F238E27FC236}">
                  <a16:creationId xmlns:a16="http://schemas.microsoft.com/office/drawing/2014/main" id="{5A889574-EF5A-D1E8-F759-9CC5B73E681B}"/>
                </a:ext>
              </a:extLst>
            </p:cNvPr>
            <p:cNvSpPr>
              <a:spLocks noChangeArrowheads="1"/>
            </p:cNvSpPr>
            <p:nvPr/>
          </p:nvSpPr>
          <p:spPr bwMode="auto">
            <a:xfrm flipV="1">
              <a:off x="768" y="2833"/>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7" name="Oval 32">
              <a:extLst>
                <a:ext uri="{FF2B5EF4-FFF2-40B4-BE49-F238E27FC236}">
                  <a16:creationId xmlns:a16="http://schemas.microsoft.com/office/drawing/2014/main" id="{4AF6CD75-788C-92AD-6F49-405115325347}"/>
                </a:ext>
              </a:extLst>
            </p:cNvPr>
            <p:cNvSpPr>
              <a:spLocks noChangeArrowheads="1"/>
            </p:cNvSpPr>
            <p:nvPr/>
          </p:nvSpPr>
          <p:spPr bwMode="auto">
            <a:xfrm flipV="1">
              <a:off x="624" y="4321"/>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8" name="Oval 33">
              <a:extLst>
                <a:ext uri="{FF2B5EF4-FFF2-40B4-BE49-F238E27FC236}">
                  <a16:creationId xmlns:a16="http://schemas.microsoft.com/office/drawing/2014/main" id="{8975D39B-D79A-31AC-B59C-900A5019C4B8}"/>
                </a:ext>
              </a:extLst>
            </p:cNvPr>
            <p:cNvSpPr>
              <a:spLocks noChangeArrowheads="1"/>
            </p:cNvSpPr>
            <p:nvPr/>
          </p:nvSpPr>
          <p:spPr bwMode="auto">
            <a:xfrm flipV="1">
              <a:off x="576" y="3649"/>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099" name="Oval 34">
              <a:extLst>
                <a:ext uri="{FF2B5EF4-FFF2-40B4-BE49-F238E27FC236}">
                  <a16:creationId xmlns:a16="http://schemas.microsoft.com/office/drawing/2014/main" id="{85F31EFB-1DD2-7C7A-C9B9-180DE33B2AF4}"/>
                </a:ext>
              </a:extLst>
            </p:cNvPr>
            <p:cNvSpPr>
              <a:spLocks noChangeArrowheads="1"/>
            </p:cNvSpPr>
            <p:nvPr/>
          </p:nvSpPr>
          <p:spPr bwMode="auto">
            <a:xfrm flipV="1">
              <a:off x="672" y="3889"/>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0" name="Oval 35">
              <a:extLst>
                <a:ext uri="{FF2B5EF4-FFF2-40B4-BE49-F238E27FC236}">
                  <a16:creationId xmlns:a16="http://schemas.microsoft.com/office/drawing/2014/main" id="{F80BA1EB-3992-2A02-DFD7-D9F18A8280AE}"/>
                </a:ext>
              </a:extLst>
            </p:cNvPr>
            <p:cNvSpPr>
              <a:spLocks noChangeArrowheads="1"/>
            </p:cNvSpPr>
            <p:nvPr/>
          </p:nvSpPr>
          <p:spPr bwMode="auto">
            <a:xfrm flipV="1">
              <a:off x="336" y="4128"/>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1" name="Oval 36">
              <a:extLst>
                <a:ext uri="{FF2B5EF4-FFF2-40B4-BE49-F238E27FC236}">
                  <a16:creationId xmlns:a16="http://schemas.microsoft.com/office/drawing/2014/main" id="{840E78C7-EB4D-0858-D69C-4A8F326DA4B3}"/>
                </a:ext>
              </a:extLst>
            </p:cNvPr>
            <p:cNvSpPr>
              <a:spLocks noChangeArrowheads="1"/>
            </p:cNvSpPr>
            <p:nvPr/>
          </p:nvSpPr>
          <p:spPr bwMode="auto">
            <a:xfrm flipV="1">
              <a:off x="576" y="4129"/>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2" name="Oval 37">
              <a:extLst>
                <a:ext uri="{FF2B5EF4-FFF2-40B4-BE49-F238E27FC236}">
                  <a16:creationId xmlns:a16="http://schemas.microsoft.com/office/drawing/2014/main" id="{46985F46-E871-0793-246D-2C847BB6B527}"/>
                </a:ext>
              </a:extLst>
            </p:cNvPr>
            <p:cNvSpPr>
              <a:spLocks noChangeArrowheads="1"/>
            </p:cNvSpPr>
            <p:nvPr/>
          </p:nvSpPr>
          <p:spPr bwMode="auto">
            <a:xfrm flipV="1">
              <a:off x="480" y="3601"/>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3" name="Oval 38">
              <a:extLst>
                <a:ext uri="{FF2B5EF4-FFF2-40B4-BE49-F238E27FC236}">
                  <a16:creationId xmlns:a16="http://schemas.microsoft.com/office/drawing/2014/main" id="{5DD05A4F-CC01-5870-0E8F-527150D95473}"/>
                </a:ext>
              </a:extLst>
            </p:cNvPr>
            <p:cNvSpPr>
              <a:spLocks noChangeArrowheads="1"/>
            </p:cNvSpPr>
            <p:nvPr/>
          </p:nvSpPr>
          <p:spPr bwMode="auto">
            <a:xfrm flipV="1">
              <a:off x="768" y="3985"/>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4" name="Oval 39">
              <a:extLst>
                <a:ext uri="{FF2B5EF4-FFF2-40B4-BE49-F238E27FC236}">
                  <a16:creationId xmlns:a16="http://schemas.microsoft.com/office/drawing/2014/main" id="{10F28860-E943-E613-F9E6-2F0229A10A97}"/>
                </a:ext>
              </a:extLst>
            </p:cNvPr>
            <p:cNvSpPr>
              <a:spLocks noChangeArrowheads="1"/>
            </p:cNvSpPr>
            <p:nvPr/>
          </p:nvSpPr>
          <p:spPr bwMode="auto">
            <a:xfrm flipV="1">
              <a:off x="432" y="3937"/>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5" name="Oval 40">
              <a:extLst>
                <a:ext uri="{FF2B5EF4-FFF2-40B4-BE49-F238E27FC236}">
                  <a16:creationId xmlns:a16="http://schemas.microsoft.com/office/drawing/2014/main" id="{810F1F07-E611-9987-355E-7988E6E7C1DD}"/>
                </a:ext>
              </a:extLst>
            </p:cNvPr>
            <p:cNvSpPr>
              <a:spLocks noChangeArrowheads="1"/>
            </p:cNvSpPr>
            <p:nvPr/>
          </p:nvSpPr>
          <p:spPr bwMode="auto">
            <a:xfrm flipV="1">
              <a:off x="672" y="4225"/>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6" name="Oval 41">
              <a:extLst>
                <a:ext uri="{FF2B5EF4-FFF2-40B4-BE49-F238E27FC236}">
                  <a16:creationId xmlns:a16="http://schemas.microsoft.com/office/drawing/2014/main" id="{6EFDE279-3A95-DBDC-1993-A61A351D3A06}"/>
                </a:ext>
              </a:extLst>
            </p:cNvPr>
            <p:cNvSpPr>
              <a:spLocks noChangeArrowheads="1"/>
            </p:cNvSpPr>
            <p:nvPr/>
          </p:nvSpPr>
          <p:spPr bwMode="auto">
            <a:xfrm flipV="1">
              <a:off x="816" y="3601"/>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7" name="Oval 42">
              <a:extLst>
                <a:ext uri="{FF2B5EF4-FFF2-40B4-BE49-F238E27FC236}">
                  <a16:creationId xmlns:a16="http://schemas.microsoft.com/office/drawing/2014/main" id="{E9F58B9C-2AA7-81F1-C84F-F877FBC7E88C}"/>
                </a:ext>
              </a:extLst>
            </p:cNvPr>
            <p:cNvSpPr>
              <a:spLocks noChangeArrowheads="1"/>
            </p:cNvSpPr>
            <p:nvPr/>
          </p:nvSpPr>
          <p:spPr bwMode="auto">
            <a:xfrm flipV="1">
              <a:off x="1344" y="3985"/>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8" name="Oval 43">
              <a:extLst>
                <a:ext uri="{FF2B5EF4-FFF2-40B4-BE49-F238E27FC236}">
                  <a16:creationId xmlns:a16="http://schemas.microsoft.com/office/drawing/2014/main" id="{A3B491F1-11A1-D4B8-B3D4-3FD71F7103EF}"/>
                </a:ext>
              </a:extLst>
            </p:cNvPr>
            <p:cNvSpPr>
              <a:spLocks noChangeArrowheads="1"/>
            </p:cNvSpPr>
            <p:nvPr/>
          </p:nvSpPr>
          <p:spPr bwMode="auto">
            <a:xfrm flipV="1">
              <a:off x="1200" y="4177"/>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09" name="Oval 44">
              <a:extLst>
                <a:ext uri="{FF2B5EF4-FFF2-40B4-BE49-F238E27FC236}">
                  <a16:creationId xmlns:a16="http://schemas.microsoft.com/office/drawing/2014/main" id="{531A36C6-998A-93BF-DAE9-7CC8FA071E1C}"/>
                </a:ext>
              </a:extLst>
            </p:cNvPr>
            <p:cNvSpPr>
              <a:spLocks noChangeArrowheads="1"/>
            </p:cNvSpPr>
            <p:nvPr/>
          </p:nvSpPr>
          <p:spPr bwMode="auto">
            <a:xfrm flipV="1">
              <a:off x="1248" y="3793"/>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0" name="Oval 45">
              <a:extLst>
                <a:ext uri="{FF2B5EF4-FFF2-40B4-BE49-F238E27FC236}">
                  <a16:creationId xmlns:a16="http://schemas.microsoft.com/office/drawing/2014/main" id="{B8CF8AA2-92B6-EC34-B30B-098640D30EB1}"/>
                </a:ext>
              </a:extLst>
            </p:cNvPr>
            <p:cNvSpPr>
              <a:spLocks noChangeArrowheads="1"/>
            </p:cNvSpPr>
            <p:nvPr/>
          </p:nvSpPr>
          <p:spPr bwMode="auto">
            <a:xfrm flipV="1">
              <a:off x="1632" y="3888"/>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1" name="Oval 46">
              <a:extLst>
                <a:ext uri="{FF2B5EF4-FFF2-40B4-BE49-F238E27FC236}">
                  <a16:creationId xmlns:a16="http://schemas.microsoft.com/office/drawing/2014/main" id="{8E15D2CB-0F01-A490-B06F-D65B3223D7C9}"/>
                </a:ext>
              </a:extLst>
            </p:cNvPr>
            <p:cNvSpPr>
              <a:spLocks noChangeArrowheads="1"/>
            </p:cNvSpPr>
            <p:nvPr/>
          </p:nvSpPr>
          <p:spPr bwMode="auto">
            <a:xfrm flipV="1">
              <a:off x="1440" y="4081"/>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2" name="Oval 47">
              <a:extLst>
                <a:ext uri="{FF2B5EF4-FFF2-40B4-BE49-F238E27FC236}">
                  <a16:creationId xmlns:a16="http://schemas.microsoft.com/office/drawing/2014/main" id="{82694EAC-9923-8476-E225-F45AB0DE54DB}"/>
                </a:ext>
              </a:extLst>
            </p:cNvPr>
            <p:cNvSpPr>
              <a:spLocks noChangeArrowheads="1"/>
            </p:cNvSpPr>
            <p:nvPr/>
          </p:nvSpPr>
          <p:spPr bwMode="auto">
            <a:xfrm flipV="1">
              <a:off x="1296" y="4273"/>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3" name="Oval 48">
              <a:extLst>
                <a:ext uri="{FF2B5EF4-FFF2-40B4-BE49-F238E27FC236}">
                  <a16:creationId xmlns:a16="http://schemas.microsoft.com/office/drawing/2014/main" id="{4CEDD51C-382E-2185-2416-839D5233008B}"/>
                </a:ext>
              </a:extLst>
            </p:cNvPr>
            <p:cNvSpPr>
              <a:spLocks noChangeArrowheads="1"/>
            </p:cNvSpPr>
            <p:nvPr/>
          </p:nvSpPr>
          <p:spPr bwMode="auto">
            <a:xfrm flipV="1">
              <a:off x="1344" y="3889"/>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4" name="Oval 49">
              <a:extLst>
                <a:ext uri="{FF2B5EF4-FFF2-40B4-BE49-F238E27FC236}">
                  <a16:creationId xmlns:a16="http://schemas.microsoft.com/office/drawing/2014/main" id="{CF328B39-2DCF-A79E-ECDB-D7EC1DCEF229}"/>
                </a:ext>
              </a:extLst>
            </p:cNvPr>
            <p:cNvSpPr>
              <a:spLocks noChangeArrowheads="1"/>
            </p:cNvSpPr>
            <p:nvPr/>
          </p:nvSpPr>
          <p:spPr bwMode="auto">
            <a:xfrm flipV="1">
              <a:off x="1248" y="3793"/>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5" name="Oval 93">
              <a:extLst>
                <a:ext uri="{FF2B5EF4-FFF2-40B4-BE49-F238E27FC236}">
                  <a16:creationId xmlns:a16="http://schemas.microsoft.com/office/drawing/2014/main" id="{373D7C6D-478B-5C6E-171A-B513C726B57B}"/>
                </a:ext>
              </a:extLst>
            </p:cNvPr>
            <p:cNvSpPr>
              <a:spLocks noChangeArrowheads="1"/>
            </p:cNvSpPr>
            <p:nvPr/>
          </p:nvSpPr>
          <p:spPr bwMode="auto">
            <a:xfrm flipV="1">
              <a:off x="1104" y="2977"/>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6" name="Oval 94">
              <a:extLst>
                <a:ext uri="{FF2B5EF4-FFF2-40B4-BE49-F238E27FC236}">
                  <a16:creationId xmlns:a16="http://schemas.microsoft.com/office/drawing/2014/main" id="{E5C94C5A-3D4A-1E48-2513-2DB239E799FB}"/>
                </a:ext>
              </a:extLst>
            </p:cNvPr>
            <p:cNvSpPr>
              <a:spLocks noChangeArrowheads="1"/>
            </p:cNvSpPr>
            <p:nvPr/>
          </p:nvSpPr>
          <p:spPr bwMode="auto">
            <a:xfrm flipV="1">
              <a:off x="1200" y="3217"/>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7" name="Oval 95">
              <a:extLst>
                <a:ext uri="{FF2B5EF4-FFF2-40B4-BE49-F238E27FC236}">
                  <a16:creationId xmlns:a16="http://schemas.microsoft.com/office/drawing/2014/main" id="{B98AF61D-1889-DB8F-6EF3-33C0D5B95584}"/>
                </a:ext>
              </a:extLst>
            </p:cNvPr>
            <p:cNvSpPr>
              <a:spLocks noChangeArrowheads="1"/>
            </p:cNvSpPr>
            <p:nvPr/>
          </p:nvSpPr>
          <p:spPr bwMode="auto">
            <a:xfrm flipV="1">
              <a:off x="1104" y="3457"/>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8" name="Oval 96">
              <a:extLst>
                <a:ext uri="{FF2B5EF4-FFF2-40B4-BE49-F238E27FC236}">
                  <a16:creationId xmlns:a16="http://schemas.microsoft.com/office/drawing/2014/main" id="{9113D953-3F5A-6B25-D8B1-7DBD6031A3F0}"/>
                </a:ext>
              </a:extLst>
            </p:cNvPr>
            <p:cNvSpPr>
              <a:spLocks noChangeArrowheads="1"/>
            </p:cNvSpPr>
            <p:nvPr/>
          </p:nvSpPr>
          <p:spPr bwMode="auto">
            <a:xfrm flipV="1">
              <a:off x="1008" y="2929"/>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19" name="Oval 97">
              <a:extLst>
                <a:ext uri="{FF2B5EF4-FFF2-40B4-BE49-F238E27FC236}">
                  <a16:creationId xmlns:a16="http://schemas.microsoft.com/office/drawing/2014/main" id="{B18DE5A6-53AC-6D9E-CE61-43DB35FF0A4A}"/>
                </a:ext>
              </a:extLst>
            </p:cNvPr>
            <p:cNvSpPr>
              <a:spLocks noChangeArrowheads="1"/>
            </p:cNvSpPr>
            <p:nvPr/>
          </p:nvSpPr>
          <p:spPr bwMode="auto">
            <a:xfrm flipV="1">
              <a:off x="1296" y="3313"/>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20" name="Oval 98">
              <a:extLst>
                <a:ext uri="{FF2B5EF4-FFF2-40B4-BE49-F238E27FC236}">
                  <a16:creationId xmlns:a16="http://schemas.microsoft.com/office/drawing/2014/main" id="{D834BF5E-E729-9A33-3AA0-9BCD894D901D}"/>
                </a:ext>
              </a:extLst>
            </p:cNvPr>
            <p:cNvSpPr>
              <a:spLocks noChangeArrowheads="1"/>
            </p:cNvSpPr>
            <p:nvPr/>
          </p:nvSpPr>
          <p:spPr bwMode="auto">
            <a:xfrm flipV="1">
              <a:off x="960" y="3265"/>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21" name="Oval 99">
              <a:extLst>
                <a:ext uri="{FF2B5EF4-FFF2-40B4-BE49-F238E27FC236}">
                  <a16:creationId xmlns:a16="http://schemas.microsoft.com/office/drawing/2014/main" id="{67D94E8F-1EF0-0B23-1C3C-16C65CE96FF5}"/>
                </a:ext>
              </a:extLst>
            </p:cNvPr>
            <p:cNvSpPr>
              <a:spLocks noChangeArrowheads="1"/>
            </p:cNvSpPr>
            <p:nvPr/>
          </p:nvSpPr>
          <p:spPr bwMode="auto">
            <a:xfrm flipV="1">
              <a:off x="1200" y="3553"/>
              <a:ext cx="47" cy="47"/>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22" name="Oval 100">
              <a:extLst>
                <a:ext uri="{FF2B5EF4-FFF2-40B4-BE49-F238E27FC236}">
                  <a16:creationId xmlns:a16="http://schemas.microsoft.com/office/drawing/2014/main" id="{C5B8B4FD-E47B-1F42-00DD-9E769CBF0AC2}"/>
                </a:ext>
              </a:extLst>
            </p:cNvPr>
            <p:cNvSpPr>
              <a:spLocks noChangeArrowheads="1"/>
            </p:cNvSpPr>
            <p:nvPr/>
          </p:nvSpPr>
          <p:spPr bwMode="auto">
            <a:xfrm flipV="1">
              <a:off x="1344" y="2929"/>
              <a:ext cx="48" cy="48"/>
            </a:xfrm>
            <a:prstGeom prst="ellipse">
              <a:avLst/>
            </a:prstGeom>
            <a:solidFill>
              <a:schemeClr val="accent1"/>
            </a:solidFill>
            <a:ln w="9525">
              <a:solidFill>
                <a:schemeClr val="tx1"/>
              </a:solidFill>
              <a:round/>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3123" name="Freeform 101">
              <a:extLst>
                <a:ext uri="{FF2B5EF4-FFF2-40B4-BE49-F238E27FC236}">
                  <a16:creationId xmlns:a16="http://schemas.microsoft.com/office/drawing/2014/main" id="{18F0BA28-DA66-C9FC-835F-87B580272B66}"/>
                </a:ext>
              </a:extLst>
            </p:cNvPr>
            <p:cNvSpPr>
              <a:spLocks/>
            </p:cNvSpPr>
            <p:nvPr/>
          </p:nvSpPr>
          <p:spPr bwMode="auto">
            <a:xfrm>
              <a:off x="384" y="3152"/>
              <a:ext cx="528" cy="640"/>
            </a:xfrm>
            <a:custGeom>
              <a:avLst/>
              <a:gdLst>
                <a:gd name="T0" fmla="*/ 0 w 528"/>
                <a:gd name="T1" fmla="*/ 640 h 640"/>
                <a:gd name="T2" fmla="*/ 48 w 528"/>
                <a:gd name="T3" fmla="*/ 304 h 640"/>
                <a:gd name="T4" fmla="*/ 240 w 528"/>
                <a:gd name="T5" fmla="*/ 448 h 640"/>
                <a:gd name="T6" fmla="*/ 384 w 528"/>
                <a:gd name="T7" fmla="*/ 256 h 640"/>
                <a:gd name="T8" fmla="*/ 432 w 528"/>
                <a:gd name="T9" fmla="*/ 16 h 640"/>
                <a:gd name="T10" fmla="*/ 480 w 528"/>
                <a:gd name="T11" fmla="*/ 160 h 640"/>
                <a:gd name="T12" fmla="*/ 528 w 528"/>
                <a:gd name="T13" fmla="*/ 256 h 640"/>
                <a:gd name="T14" fmla="*/ 0 60000 65536"/>
                <a:gd name="T15" fmla="*/ 0 60000 65536"/>
                <a:gd name="T16" fmla="*/ 0 60000 65536"/>
                <a:gd name="T17" fmla="*/ 0 60000 65536"/>
                <a:gd name="T18" fmla="*/ 0 60000 65536"/>
                <a:gd name="T19" fmla="*/ 0 60000 65536"/>
                <a:gd name="T20" fmla="*/ 0 60000 65536"/>
                <a:gd name="T21" fmla="*/ 0 w 528"/>
                <a:gd name="T22" fmla="*/ 0 h 640"/>
                <a:gd name="T23" fmla="*/ 528 w 528"/>
                <a:gd name="T24" fmla="*/ 640 h 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640">
                  <a:moveTo>
                    <a:pt x="0" y="640"/>
                  </a:moveTo>
                  <a:cubicBezTo>
                    <a:pt x="4" y="488"/>
                    <a:pt x="8" y="336"/>
                    <a:pt x="48" y="304"/>
                  </a:cubicBezTo>
                  <a:cubicBezTo>
                    <a:pt x="88" y="272"/>
                    <a:pt x="184" y="456"/>
                    <a:pt x="240" y="448"/>
                  </a:cubicBezTo>
                  <a:cubicBezTo>
                    <a:pt x="296" y="440"/>
                    <a:pt x="352" y="328"/>
                    <a:pt x="384" y="256"/>
                  </a:cubicBezTo>
                  <a:cubicBezTo>
                    <a:pt x="416" y="184"/>
                    <a:pt x="416" y="32"/>
                    <a:pt x="432" y="16"/>
                  </a:cubicBezTo>
                  <a:cubicBezTo>
                    <a:pt x="448" y="0"/>
                    <a:pt x="464" y="120"/>
                    <a:pt x="480" y="160"/>
                  </a:cubicBezTo>
                  <a:cubicBezTo>
                    <a:pt x="496" y="200"/>
                    <a:pt x="512" y="228"/>
                    <a:pt x="528" y="256"/>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4" name="Freeform 102">
              <a:extLst>
                <a:ext uri="{FF2B5EF4-FFF2-40B4-BE49-F238E27FC236}">
                  <a16:creationId xmlns:a16="http://schemas.microsoft.com/office/drawing/2014/main" id="{AA8A5C02-2AC8-E75D-A277-E3B6A4E70327}"/>
                </a:ext>
              </a:extLst>
            </p:cNvPr>
            <p:cNvSpPr>
              <a:spLocks/>
            </p:cNvSpPr>
            <p:nvPr/>
          </p:nvSpPr>
          <p:spPr bwMode="auto">
            <a:xfrm>
              <a:off x="912" y="2928"/>
              <a:ext cx="488" cy="1056"/>
            </a:xfrm>
            <a:custGeom>
              <a:avLst/>
              <a:gdLst>
                <a:gd name="T0" fmla="*/ 0 w 488"/>
                <a:gd name="T1" fmla="*/ 1056 h 1056"/>
                <a:gd name="T2" fmla="*/ 240 w 488"/>
                <a:gd name="T3" fmla="*/ 816 h 1056"/>
                <a:gd name="T4" fmla="*/ 192 w 488"/>
                <a:gd name="T5" fmla="*/ 672 h 1056"/>
                <a:gd name="T6" fmla="*/ 336 w 488"/>
                <a:gd name="T7" fmla="*/ 528 h 1056"/>
                <a:gd name="T8" fmla="*/ 336 w 488"/>
                <a:gd name="T9" fmla="*/ 384 h 1056"/>
                <a:gd name="T10" fmla="*/ 480 w 488"/>
                <a:gd name="T11" fmla="*/ 240 h 1056"/>
                <a:gd name="T12" fmla="*/ 288 w 488"/>
                <a:gd name="T13" fmla="*/ 0 h 1056"/>
                <a:gd name="T14" fmla="*/ 0 60000 65536"/>
                <a:gd name="T15" fmla="*/ 0 60000 65536"/>
                <a:gd name="T16" fmla="*/ 0 60000 65536"/>
                <a:gd name="T17" fmla="*/ 0 60000 65536"/>
                <a:gd name="T18" fmla="*/ 0 60000 65536"/>
                <a:gd name="T19" fmla="*/ 0 60000 65536"/>
                <a:gd name="T20" fmla="*/ 0 60000 65536"/>
                <a:gd name="T21" fmla="*/ 0 w 488"/>
                <a:gd name="T22" fmla="*/ 0 h 1056"/>
                <a:gd name="T23" fmla="*/ 488 w 488"/>
                <a:gd name="T24" fmla="*/ 1056 h 1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1056">
                  <a:moveTo>
                    <a:pt x="0" y="1056"/>
                  </a:moveTo>
                  <a:cubicBezTo>
                    <a:pt x="104" y="968"/>
                    <a:pt x="208" y="880"/>
                    <a:pt x="240" y="816"/>
                  </a:cubicBezTo>
                  <a:cubicBezTo>
                    <a:pt x="272" y="752"/>
                    <a:pt x="176" y="720"/>
                    <a:pt x="192" y="672"/>
                  </a:cubicBezTo>
                  <a:cubicBezTo>
                    <a:pt x="208" y="624"/>
                    <a:pt x="312" y="576"/>
                    <a:pt x="336" y="528"/>
                  </a:cubicBezTo>
                  <a:cubicBezTo>
                    <a:pt x="360" y="480"/>
                    <a:pt x="312" y="432"/>
                    <a:pt x="336" y="384"/>
                  </a:cubicBezTo>
                  <a:cubicBezTo>
                    <a:pt x="360" y="336"/>
                    <a:pt x="488" y="304"/>
                    <a:pt x="480" y="240"/>
                  </a:cubicBezTo>
                  <a:cubicBezTo>
                    <a:pt x="472" y="176"/>
                    <a:pt x="328" y="40"/>
                    <a:pt x="288" y="0"/>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5" name="Freeform 103">
              <a:extLst>
                <a:ext uri="{FF2B5EF4-FFF2-40B4-BE49-F238E27FC236}">
                  <a16:creationId xmlns:a16="http://schemas.microsoft.com/office/drawing/2014/main" id="{F388D032-5A2B-E3A0-1536-DABE68B1E1AA}"/>
                </a:ext>
              </a:extLst>
            </p:cNvPr>
            <p:cNvSpPr>
              <a:spLocks/>
            </p:cNvSpPr>
            <p:nvPr/>
          </p:nvSpPr>
          <p:spPr bwMode="auto">
            <a:xfrm>
              <a:off x="1152" y="3312"/>
              <a:ext cx="624" cy="472"/>
            </a:xfrm>
            <a:custGeom>
              <a:avLst/>
              <a:gdLst>
                <a:gd name="T0" fmla="*/ 0 w 624"/>
                <a:gd name="T1" fmla="*/ 272 h 472"/>
                <a:gd name="T2" fmla="*/ 240 w 624"/>
                <a:gd name="T3" fmla="*/ 224 h 472"/>
                <a:gd name="T4" fmla="*/ 288 w 624"/>
                <a:gd name="T5" fmla="*/ 32 h 472"/>
                <a:gd name="T6" fmla="*/ 480 w 624"/>
                <a:gd name="T7" fmla="*/ 32 h 472"/>
                <a:gd name="T8" fmla="*/ 432 w 624"/>
                <a:gd name="T9" fmla="*/ 224 h 472"/>
                <a:gd name="T10" fmla="*/ 432 w 624"/>
                <a:gd name="T11" fmla="*/ 320 h 472"/>
                <a:gd name="T12" fmla="*/ 528 w 624"/>
                <a:gd name="T13" fmla="*/ 320 h 472"/>
                <a:gd name="T14" fmla="*/ 624 w 624"/>
                <a:gd name="T15" fmla="*/ 320 h 472"/>
                <a:gd name="T16" fmla="*/ 528 w 624"/>
                <a:gd name="T17" fmla="*/ 464 h 472"/>
                <a:gd name="T18" fmla="*/ 432 w 624"/>
                <a:gd name="T19" fmla="*/ 368 h 472"/>
                <a:gd name="T20" fmla="*/ 288 w 624"/>
                <a:gd name="T21" fmla="*/ 416 h 472"/>
                <a:gd name="T22" fmla="*/ 144 w 624"/>
                <a:gd name="T23" fmla="*/ 416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472"/>
                <a:gd name="T38" fmla="*/ 624 w 624"/>
                <a:gd name="T39" fmla="*/ 472 h 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472">
                  <a:moveTo>
                    <a:pt x="0" y="272"/>
                  </a:moveTo>
                  <a:cubicBezTo>
                    <a:pt x="96" y="268"/>
                    <a:pt x="192" y="264"/>
                    <a:pt x="240" y="224"/>
                  </a:cubicBezTo>
                  <a:cubicBezTo>
                    <a:pt x="288" y="184"/>
                    <a:pt x="248" y="64"/>
                    <a:pt x="288" y="32"/>
                  </a:cubicBezTo>
                  <a:cubicBezTo>
                    <a:pt x="328" y="0"/>
                    <a:pt x="456" y="0"/>
                    <a:pt x="480" y="32"/>
                  </a:cubicBezTo>
                  <a:cubicBezTo>
                    <a:pt x="504" y="64"/>
                    <a:pt x="440" y="176"/>
                    <a:pt x="432" y="224"/>
                  </a:cubicBezTo>
                  <a:cubicBezTo>
                    <a:pt x="424" y="272"/>
                    <a:pt x="416" y="304"/>
                    <a:pt x="432" y="320"/>
                  </a:cubicBezTo>
                  <a:cubicBezTo>
                    <a:pt x="448" y="336"/>
                    <a:pt x="496" y="320"/>
                    <a:pt x="528" y="320"/>
                  </a:cubicBezTo>
                  <a:cubicBezTo>
                    <a:pt x="560" y="320"/>
                    <a:pt x="624" y="296"/>
                    <a:pt x="624" y="320"/>
                  </a:cubicBezTo>
                  <a:cubicBezTo>
                    <a:pt x="624" y="344"/>
                    <a:pt x="560" y="456"/>
                    <a:pt x="528" y="464"/>
                  </a:cubicBezTo>
                  <a:cubicBezTo>
                    <a:pt x="496" y="472"/>
                    <a:pt x="472" y="376"/>
                    <a:pt x="432" y="368"/>
                  </a:cubicBezTo>
                  <a:cubicBezTo>
                    <a:pt x="392" y="360"/>
                    <a:pt x="336" y="408"/>
                    <a:pt x="288" y="416"/>
                  </a:cubicBezTo>
                  <a:cubicBezTo>
                    <a:pt x="240" y="424"/>
                    <a:pt x="168" y="424"/>
                    <a:pt x="144" y="416"/>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6" name="Freeform 104">
              <a:extLst>
                <a:ext uri="{FF2B5EF4-FFF2-40B4-BE49-F238E27FC236}">
                  <a16:creationId xmlns:a16="http://schemas.microsoft.com/office/drawing/2014/main" id="{3488B898-8862-1B4D-9E53-D3ED0315BCA3}"/>
                </a:ext>
              </a:extLst>
            </p:cNvPr>
            <p:cNvSpPr>
              <a:spLocks/>
            </p:cNvSpPr>
            <p:nvPr/>
          </p:nvSpPr>
          <p:spPr bwMode="auto">
            <a:xfrm rot="-4704578">
              <a:off x="356" y="3724"/>
              <a:ext cx="624" cy="472"/>
            </a:xfrm>
            <a:custGeom>
              <a:avLst/>
              <a:gdLst>
                <a:gd name="T0" fmla="*/ 0 w 624"/>
                <a:gd name="T1" fmla="*/ 272 h 472"/>
                <a:gd name="T2" fmla="*/ 240 w 624"/>
                <a:gd name="T3" fmla="*/ 224 h 472"/>
                <a:gd name="T4" fmla="*/ 288 w 624"/>
                <a:gd name="T5" fmla="*/ 32 h 472"/>
                <a:gd name="T6" fmla="*/ 480 w 624"/>
                <a:gd name="T7" fmla="*/ 32 h 472"/>
                <a:gd name="T8" fmla="*/ 432 w 624"/>
                <a:gd name="T9" fmla="*/ 224 h 472"/>
                <a:gd name="T10" fmla="*/ 432 w 624"/>
                <a:gd name="T11" fmla="*/ 320 h 472"/>
                <a:gd name="T12" fmla="*/ 528 w 624"/>
                <a:gd name="T13" fmla="*/ 320 h 472"/>
                <a:gd name="T14" fmla="*/ 624 w 624"/>
                <a:gd name="T15" fmla="*/ 320 h 472"/>
                <a:gd name="T16" fmla="*/ 528 w 624"/>
                <a:gd name="T17" fmla="*/ 464 h 472"/>
                <a:gd name="T18" fmla="*/ 432 w 624"/>
                <a:gd name="T19" fmla="*/ 368 h 472"/>
                <a:gd name="T20" fmla="*/ 288 w 624"/>
                <a:gd name="T21" fmla="*/ 416 h 472"/>
                <a:gd name="T22" fmla="*/ 144 w 624"/>
                <a:gd name="T23" fmla="*/ 416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472"/>
                <a:gd name="T38" fmla="*/ 624 w 624"/>
                <a:gd name="T39" fmla="*/ 472 h 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472">
                  <a:moveTo>
                    <a:pt x="0" y="272"/>
                  </a:moveTo>
                  <a:cubicBezTo>
                    <a:pt x="96" y="268"/>
                    <a:pt x="192" y="264"/>
                    <a:pt x="240" y="224"/>
                  </a:cubicBezTo>
                  <a:cubicBezTo>
                    <a:pt x="288" y="184"/>
                    <a:pt x="248" y="64"/>
                    <a:pt x="288" y="32"/>
                  </a:cubicBezTo>
                  <a:cubicBezTo>
                    <a:pt x="328" y="0"/>
                    <a:pt x="456" y="0"/>
                    <a:pt x="480" y="32"/>
                  </a:cubicBezTo>
                  <a:cubicBezTo>
                    <a:pt x="504" y="64"/>
                    <a:pt x="440" y="176"/>
                    <a:pt x="432" y="224"/>
                  </a:cubicBezTo>
                  <a:cubicBezTo>
                    <a:pt x="424" y="272"/>
                    <a:pt x="416" y="304"/>
                    <a:pt x="432" y="320"/>
                  </a:cubicBezTo>
                  <a:cubicBezTo>
                    <a:pt x="448" y="336"/>
                    <a:pt x="496" y="320"/>
                    <a:pt x="528" y="320"/>
                  </a:cubicBezTo>
                  <a:cubicBezTo>
                    <a:pt x="560" y="320"/>
                    <a:pt x="624" y="296"/>
                    <a:pt x="624" y="320"/>
                  </a:cubicBezTo>
                  <a:cubicBezTo>
                    <a:pt x="624" y="344"/>
                    <a:pt x="560" y="456"/>
                    <a:pt x="528" y="464"/>
                  </a:cubicBezTo>
                  <a:cubicBezTo>
                    <a:pt x="496" y="472"/>
                    <a:pt x="472" y="376"/>
                    <a:pt x="432" y="368"/>
                  </a:cubicBezTo>
                  <a:cubicBezTo>
                    <a:pt x="392" y="360"/>
                    <a:pt x="336" y="408"/>
                    <a:pt x="288" y="416"/>
                  </a:cubicBezTo>
                  <a:cubicBezTo>
                    <a:pt x="240" y="424"/>
                    <a:pt x="168" y="424"/>
                    <a:pt x="144" y="416"/>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5E79741E-3738-F373-D688-40158BE1547C}"/>
              </a:ext>
            </a:extLst>
          </p:cNvPr>
          <p:cNvSpPr>
            <a:spLocks noGrp="1" noChangeArrowheads="1"/>
          </p:cNvSpPr>
          <p:nvPr>
            <p:ph type="title"/>
          </p:nvPr>
        </p:nvSpPr>
        <p:spPr>
          <a:xfrm>
            <a:off x="685800" y="228600"/>
            <a:ext cx="7772400" cy="685800"/>
          </a:xfrm>
        </p:spPr>
        <p:txBody>
          <a:bodyPr/>
          <a:lstStyle/>
          <a:p>
            <a:r>
              <a:rPr lang="he-IL" altLang="en-US" b="1" dirty="0">
                <a:solidFill>
                  <a:srgbClr val="CC3300"/>
                </a:solidFill>
                <a:cs typeface="David" panose="020E0502060401010101" pitchFamily="34" charset="-79"/>
              </a:rPr>
              <a:t>השוואה בין </a:t>
            </a:r>
            <a:r>
              <a:rPr lang="en-US" altLang="en-US" b="1" dirty="0" err="1">
                <a:solidFill>
                  <a:srgbClr val="CC3300"/>
                </a:solidFill>
                <a:cs typeface="David" panose="020E0502060401010101" pitchFamily="34" charset="-79"/>
              </a:rPr>
              <a:t>Tg</a:t>
            </a:r>
            <a:r>
              <a:rPr lang="he-IL" altLang="en-US" b="1" dirty="0">
                <a:solidFill>
                  <a:srgbClr val="CC3300"/>
                </a:solidFill>
                <a:cs typeface="David" panose="020E0502060401010101" pitchFamily="34" charset="-79"/>
              </a:rPr>
              <a:t> ל- </a:t>
            </a:r>
            <a:r>
              <a:rPr lang="en-US" altLang="en-US" b="1" dirty="0">
                <a:solidFill>
                  <a:srgbClr val="CC3300"/>
                </a:solidFill>
                <a:cs typeface="David" panose="020E0502060401010101" pitchFamily="34" charset="-79"/>
              </a:rPr>
              <a:t>Tm</a:t>
            </a:r>
            <a:endParaRPr lang="he-IL" altLang="en-US" b="1" dirty="0">
              <a:solidFill>
                <a:srgbClr val="CC3300"/>
              </a:solidFill>
              <a:cs typeface="David" panose="020E0502060401010101" pitchFamily="34" charset="-79"/>
            </a:endParaRPr>
          </a:p>
        </p:txBody>
      </p:sp>
      <p:sp>
        <p:nvSpPr>
          <p:cNvPr id="24580" name="Rectangle 1028">
            <a:extLst>
              <a:ext uri="{FF2B5EF4-FFF2-40B4-BE49-F238E27FC236}">
                <a16:creationId xmlns:a16="http://schemas.microsoft.com/office/drawing/2014/main" id="{FE315696-8A21-C2A0-CC20-82BBC5B546B0}"/>
              </a:ext>
            </a:extLst>
          </p:cNvPr>
          <p:cNvSpPr>
            <a:spLocks noGrp="1" noChangeArrowheads="1"/>
          </p:cNvSpPr>
          <p:nvPr>
            <p:ph type="body" sz="half" idx="2"/>
          </p:nvPr>
        </p:nvSpPr>
        <p:spPr>
          <a:xfrm>
            <a:off x="4648200" y="1143000"/>
            <a:ext cx="4267200" cy="5486400"/>
          </a:xfrm>
          <a:ln>
            <a:solidFill>
              <a:srgbClr val="CC3300"/>
            </a:solidFill>
            <a:miter lim="800000"/>
            <a:headEnd/>
            <a:tailEnd/>
          </a:ln>
        </p:spPr>
        <p:txBody>
          <a:bodyPr/>
          <a:lstStyle/>
          <a:p>
            <a:pPr>
              <a:lnSpc>
                <a:spcPct val="90000"/>
              </a:lnSpc>
            </a:pPr>
            <a:r>
              <a:rPr lang="en-US" altLang="en-US" sz="2400" b="1">
                <a:cs typeface="David" panose="020E0502060401010101" pitchFamily="34" charset="-79"/>
              </a:rPr>
              <a:t>Tg</a:t>
            </a:r>
            <a:r>
              <a:rPr lang="he-IL" altLang="en-US" sz="2400" b="1">
                <a:cs typeface="David" panose="020E0502060401010101" pitchFamily="34" charset="-79"/>
              </a:rPr>
              <a:t> מתייחסת לפולימר אמורפי או לאזורים אמורפים.</a:t>
            </a:r>
          </a:p>
          <a:p>
            <a:pPr>
              <a:lnSpc>
                <a:spcPct val="90000"/>
              </a:lnSpc>
            </a:pPr>
            <a:r>
              <a:rPr lang="he-IL" altLang="en-US" sz="2400" b="1">
                <a:solidFill>
                  <a:schemeClr val="accent2"/>
                </a:solidFill>
                <a:cs typeface="David" panose="020E0502060401010101" pitchFamily="34" charset="-79"/>
              </a:rPr>
              <a:t>ב- </a:t>
            </a:r>
            <a:r>
              <a:rPr lang="en-US" altLang="en-US" sz="2400" b="1">
                <a:solidFill>
                  <a:schemeClr val="accent2"/>
                </a:solidFill>
                <a:cs typeface="David" panose="020E0502060401010101" pitchFamily="34" charset="-79"/>
              </a:rPr>
              <a:t>Tg</a:t>
            </a:r>
            <a:r>
              <a:rPr lang="he-IL" altLang="en-US" sz="2400" b="1">
                <a:solidFill>
                  <a:schemeClr val="accent2"/>
                </a:solidFill>
                <a:cs typeface="David" panose="020E0502060401010101" pitchFamily="34" charset="-79"/>
              </a:rPr>
              <a:t> לא חל שינוי במצב צבירה, החומר הופך מזגוגי לרך ונמתח.</a:t>
            </a:r>
            <a:endParaRPr lang="he-IL" altLang="en-US" sz="2400" b="1">
              <a:cs typeface="David" panose="020E0502060401010101" pitchFamily="34" charset="-79"/>
            </a:endParaRPr>
          </a:p>
          <a:p>
            <a:pPr>
              <a:lnSpc>
                <a:spcPct val="90000"/>
              </a:lnSpc>
            </a:pPr>
            <a:r>
              <a:rPr lang="en-US" altLang="en-US" sz="2400" b="1">
                <a:solidFill>
                  <a:srgbClr val="990099"/>
                </a:solidFill>
                <a:cs typeface="David" panose="020E0502060401010101" pitchFamily="34" charset="-79"/>
              </a:rPr>
              <a:t>Tg</a:t>
            </a:r>
            <a:r>
              <a:rPr lang="he-IL" altLang="en-US" sz="2400" b="1">
                <a:solidFill>
                  <a:srgbClr val="990099"/>
                </a:solidFill>
                <a:cs typeface="David" panose="020E0502060401010101" pitchFamily="34" charset="-79"/>
              </a:rPr>
              <a:t> </a:t>
            </a:r>
            <a:r>
              <a:rPr lang="he-IL" altLang="he-IL" sz="2400" b="1">
                <a:solidFill>
                  <a:srgbClr val="990099"/>
                </a:solidFill>
                <a:cs typeface="David" panose="020E0502060401010101" pitchFamily="34" charset="-79"/>
              </a:rPr>
              <a:t>תלויה בחופש הפיתול של קטעי שרשרת, בגורמים מגבילי פיתול.</a:t>
            </a:r>
            <a:endParaRPr lang="he-IL" altLang="he-IL" sz="2400" b="1">
              <a:cs typeface="David" panose="020E0502060401010101" pitchFamily="34" charset="-79"/>
            </a:endParaRPr>
          </a:p>
          <a:p>
            <a:pPr>
              <a:lnSpc>
                <a:spcPct val="90000"/>
              </a:lnSpc>
            </a:pPr>
            <a:r>
              <a:rPr lang="he-IL" altLang="he-IL" sz="2400" b="1">
                <a:solidFill>
                  <a:srgbClr val="006600"/>
                </a:solidFill>
                <a:cs typeface="David" panose="020E0502060401010101" pitchFamily="34" charset="-79"/>
              </a:rPr>
              <a:t>במעבר ממצב זגוגי למצב פלסטי נקלטת אנרגיה והטמפרטורה עולה בצורה רציפה, אך חל שינוי בשיפוע העלייה.</a:t>
            </a:r>
            <a:endParaRPr lang="he-IL" altLang="he-IL" sz="2400" b="1">
              <a:cs typeface="David" panose="020E0502060401010101" pitchFamily="34" charset="-79"/>
            </a:endParaRPr>
          </a:p>
          <a:p>
            <a:pPr>
              <a:lnSpc>
                <a:spcPct val="90000"/>
              </a:lnSpc>
            </a:pPr>
            <a:r>
              <a:rPr lang="he-IL" altLang="he-IL" sz="2400" b="1">
                <a:solidFill>
                  <a:srgbClr val="CC3300"/>
                </a:solidFill>
                <a:cs typeface="David" panose="020E0502060401010101" pitchFamily="34" charset="-79"/>
              </a:rPr>
              <a:t>מעל </a:t>
            </a:r>
            <a:r>
              <a:rPr lang="en-US" altLang="en-US" sz="2400" b="1">
                <a:solidFill>
                  <a:srgbClr val="CC3300"/>
                </a:solidFill>
                <a:cs typeface="David" panose="020E0502060401010101" pitchFamily="34" charset="-79"/>
              </a:rPr>
              <a:t>Tg</a:t>
            </a:r>
            <a:r>
              <a:rPr lang="he-IL" altLang="en-US" sz="2400" b="1">
                <a:solidFill>
                  <a:srgbClr val="CC3300"/>
                </a:solidFill>
                <a:cs typeface="David" panose="020E0502060401010101" pitchFamily="34" charset="-79"/>
              </a:rPr>
              <a:t> </a:t>
            </a:r>
            <a:r>
              <a:rPr lang="he-IL" altLang="he-IL" sz="2400" b="1">
                <a:solidFill>
                  <a:srgbClr val="CC3300"/>
                </a:solidFill>
                <a:cs typeface="David" panose="020E0502060401010101" pitchFamily="34" charset="-79"/>
              </a:rPr>
              <a:t>חל שינוי בתכונות מאקרוסקופיות: הנפח הסגולי עולה, הקשיחות יורדת, הצפיפות יורדת.</a:t>
            </a:r>
            <a:endParaRPr lang="he-IL" altLang="en-US" sz="2400" b="1">
              <a:cs typeface="David" panose="020E0502060401010101" pitchFamily="34" charset="-79"/>
            </a:endParaRPr>
          </a:p>
          <a:p>
            <a:pPr>
              <a:lnSpc>
                <a:spcPct val="90000"/>
              </a:lnSpc>
            </a:pPr>
            <a:endParaRPr lang="en-US" altLang="en-US" sz="2400" b="1">
              <a:cs typeface="David" panose="020E0502060401010101" pitchFamily="34" charset="-79"/>
            </a:endParaRPr>
          </a:p>
        </p:txBody>
      </p:sp>
      <p:sp>
        <p:nvSpPr>
          <p:cNvPr id="24579" name="Rectangle 1027">
            <a:extLst>
              <a:ext uri="{FF2B5EF4-FFF2-40B4-BE49-F238E27FC236}">
                <a16:creationId xmlns:a16="http://schemas.microsoft.com/office/drawing/2014/main" id="{EDE433E5-BFA6-5879-285A-170DAF8D5524}"/>
              </a:ext>
            </a:extLst>
          </p:cNvPr>
          <p:cNvSpPr>
            <a:spLocks noGrp="1" noChangeArrowheads="1"/>
          </p:cNvSpPr>
          <p:nvPr>
            <p:ph type="body" sz="half" idx="1"/>
          </p:nvPr>
        </p:nvSpPr>
        <p:spPr>
          <a:xfrm>
            <a:off x="76200" y="1143000"/>
            <a:ext cx="4495800" cy="5486400"/>
          </a:xfrm>
          <a:ln>
            <a:solidFill>
              <a:srgbClr val="CC3300"/>
            </a:solidFill>
            <a:miter lim="800000"/>
            <a:headEnd/>
            <a:tailEnd/>
          </a:ln>
        </p:spPr>
        <p:txBody>
          <a:bodyPr/>
          <a:lstStyle/>
          <a:p>
            <a:pPr>
              <a:lnSpc>
                <a:spcPct val="90000"/>
              </a:lnSpc>
            </a:pPr>
            <a:r>
              <a:rPr lang="en-US" altLang="en-US" sz="2400" b="1">
                <a:cs typeface="David" panose="020E0502060401010101" pitchFamily="34" charset="-79"/>
              </a:rPr>
              <a:t>Tm</a:t>
            </a:r>
            <a:r>
              <a:rPr lang="he-IL" altLang="en-US" sz="2400" b="1">
                <a:cs typeface="David" panose="020E0502060401010101" pitchFamily="34" charset="-79"/>
              </a:rPr>
              <a:t> </a:t>
            </a:r>
            <a:r>
              <a:rPr lang="he-IL" altLang="he-IL" sz="2400" b="1">
                <a:cs typeface="David" panose="020E0502060401010101" pitchFamily="34" charset="-79"/>
              </a:rPr>
              <a:t>מתייחסת לפולימר גבישי או לאזורים גבישיים.</a:t>
            </a:r>
          </a:p>
          <a:p>
            <a:pPr>
              <a:lnSpc>
                <a:spcPct val="90000"/>
              </a:lnSpc>
            </a:pPr>
            <a:r>
              <a:rPr lang="he-IL" altLang="he-IL" sz="2400" b="1">
                <a:solidFill>
                  <a:schemeClr val="accent2"/>
                </a:solidFill>
                <a:cs typeface="David" panose="020E0502060401010101" pitchFamily="34" charset="-79"/>
              </a:rPr>
              <a:t>ב- </a:t>
            </a:r>
            <a:r>
              <a:rPr lang="en-US" altLang="en-US" sz="2400" b="1">
                <a:solidFill>
                  <a:schemeClr val="accent2"/>
                </a:solidFill>
                <a:cs typeface="David" panose="020E0502060401010101" pitchFamily="34" charset="-79"/>
              </a:rPr>
              <a:t>Tm</a:t>
            </a:r>
            <a:r>
              <a:rPr lang="he-IL" altLang="en-US" sz="2400" b="1">
                <a:solidFill>
                  <a:schemeClr val="accent2"/>
                </a:solidFill>
                <a:cs typeface="David" panose="020E0502060401010101" pitchFamily="34" charset="-79"/>
              </a:rPr>
              <a:t> חל שינוי במצב צבירה, פולימר מוצק הופך לנוזל.</a:t>
            </a:r>
            <a:endParaRPr lang="he-IL" altLang="en-US" sz="2400" b="1">
              <a:cs typeface="David" panose="020E0502060401010101" pitchFamily="34" charset="-79"/>
            </a:endParaRPr>
          </a:p>
          <a:p>
            <a:pPr>
              <a:lnSpc>
                <a:spcPct val="90000"/>
              </a:lnSpc>
            </a:pPr>
            <a:r>
              <a:rPr lang="en-US" altLang="en-US" sz="2400" b="1" u="sng">
                <a:solidFill>
                  <a:srgbClr val="990099"/>
                </a:solidFill>
                <a:cs typeface="David" panose="020E0502060401010101" pitchFamily="34" charset="-79"/>
              </a:rPr>
              <a:t>Tm</a:t>
            </a:r>
            <a:r>
              <a:rPr lang="he-IL" altLang="en-US" sz="2400" b="1" u="sng">
                <a:solidFill>
                  <a:srgbClr val="990099"/>
                </a:solidFill>
                <a:cs typeface="David" panose="020E0502060401010101" pitchFamily="34" charset="-79"/>
              </a:rPr>
              <a:t> תלויה</a:t>
            </a:r>
            <a:r>
              <a:rPr lang="he-IL" altLang="en-US" sz="2400" b="1">
                <a:solidFill>
                  <a:srgbClr val="990099"/>
                </a:solidFill>
                <a:cs typeface="David" panose="020E0502060401010101" pitchFamily="34" charset="-79"/>
              </a:rPr>
              <a:t>: </a:t>
            </a:r>
            <a:r>
              <a:rPr lang="he-IL" altLang="en-US" sz="2400" b="1" u="sng">
                <a:solidFill>
                  <a:srgbClr val="990099"/>
                </a:solidFill>
                <a:cs typeface="David" panose="020E0502060401010101" pitchFamily="34" charset="-79"/>
              </a:rPr>
              <a:t>א</a:t>
            </a:r>
            <a:r>
              <a:rPr lang="he-IL" altLang="en-US" sz="2400" b="1">
                <a:solidFill>
                  <a:srgbClr val="990099"/>
                </a:solidFill>
                <a:cs typeface="David" panose="020E0502060401010101" pitchFamily="34" charset="-79"/>
              </a:rPr>
              <a:t>. בחוזק הקשרים הבין שרשרתיים. </a:t>
            </a:r>
            <a:r>
              <a:rPr lang="he-IL" altLang="en-US" sz="2400" b="1" u="sng">
                <a:solidFill>
                  <a:srgbClr val="990099"/>
                </a:solidFill>
                <a:cs typeface="David" panose="020E0502060401010101" pitchFamily="34" charset="-79"/>
              </a:rPr>
              <a:t>ב</a:t>
            </a:r>
            <a:r>
              <a:rPr lang="he-IL" altLang="en-US" sz="2400" b="1">
                <a:solidFill>
                  <a:srgbClr val="990099"/>
                </a:solidFill>
                <a:cs typeface="David" panose="020E0502060401010101" pitchFamily="34" charset="-79"/>
              </a:rPr>
              <a:t>. בשינוי באנטרופיית ההיתוך </a:t>
            </a:r>
            <a:r>
              <a:rPr lang="en-US" altLang="en-US" sz="2400" b="1">
                <a:solidFill>
                  <a:srgbClr val="990099"/>
                </a:solidFill>
                <a:latin typeface="Symbol" panose="05050102010706020507" pitchFamily="18" charset="2"/>
                <a:cs typeface="David" panose="020E0502060401010101" pitchFamily="34" charset="-79"/>
              </a:rPr>
              <a:t>D</a:t>
            </a:r>
            <a:r>
              <a:rPr lang="en-US" altLang="en-US" sz="2400" b="1">
                <a:solidFill>
                  <a:srgbClr val="990099"/>
                </a:solidFill>
                <a:cs typeface="David" panose="020E0502060401010101" pitchFamily="34" charset="-79"/>
              </a:rPr>
              <a:t>S</a:t>
            </a:r>
            <a:r>
              <a:rPr lang="en-US" altLang="en-US" sz="2400" b="1" baseline="-25000">
                <a:solidFill>
                  <a:srgbClr val="990099"/>
                </a:solidFill>
                <a:cs typeface="David" panose="020E0502060401010101" pitchFamily="34" charset="-79"/>
              </a:rPr>
              <a:t>m</a:t>
            </a:r>
            <a:r>
              <a:rPr lang="he-IL" altLang="en-US" sz="2400" b="1">
                <a:solidFill>
                  <a:srgbClr val="990099"/>
                </a:solidFill>
                <a:cs typeface="David" panose="020E0502060401010101" pitchFamily="34" charset="-79"/>
              </a:rPr>
              <a:t>.</a:t>
            </a:r>
            <a:endParaRPr lang="he-IL" altLang="en-US" sz="2400" b="1">
              <a:cs typeface="David" panose="020E0502060401010101" pitchFamily="34" charset="-79"/>
            </a:endParaRPr>
          </a:p>
          <a:p>
            <a:pPr>
              <a:lnSpc>
                <a:spcPct val="90000"/>
              </a:lnSpc>
            </a:pPr>
            <a:r>
              <a:rPr lang="he-IL" altLang="en-US" sz="2400" b="1">
                <a:solidFill>
                  <a:srgbClr val="006600"/>
                </a:solidFill>
                <a:cs typeface="David" panose="020E0502060401010101" pitchFamily="34" charset="-79"/>
              </a:rPr>
              <a:t>במעבר ממוצק לנוזל נקלטת אנרגיה אך הטמפרטורה נשארת קבועה.</a:t>
            </a:r>
            <a:br>
              <a:rPr lang="he-IL" altLang="en-US" sz="2400" b="1">
                <a:cs typeface="David" panose="020E0502060401010101" pitchFamily="34" charset="-79"/>
              </a:rPr>
            </a:br>
            <a:endParaRPr lang="he-IL" altLang="en-US" sz="2000" b="1">
              <a:cs typeface="David" panose="020E0502060401010101" pitchFamily="34" charset="-79"/>
            </a:endParaRPr>
          </a:p>
          <a:p>
            <a:pPr>
              <a:lnSpc>
                <a:spcPct val="90000"/>
              </a:lnSpc>
            </a:pPr>
            <a:endParaRPr lang="he-IL" altLang="en-US" sz="2000" b="1">
              <a:cs typeface="David" panose="020E0502060401010101" pitchFamily="34" charset="-79"/>
            </a:endParaRPr>
          </a:p>
          <a:p>
            <a:pPr>
              <a:lnSpc>
                <a:spcPct val="90000"/>
              </a:lnSpc>
            </a:pPr>
            <a:r>
              <a:rPr lang="he-IL" altLang="en-US" sz="2400" b="1">
                <a:solidFill>
                  <a:srgbClr val="CC3300"/>
                </a:solidFill>
                <a:cs typeface="David" panose="020E0502060401010101" pitchFamily="34" charset="-79"/>
              </a:rPr>
              <a:t>מעל </a:t>
            </a:r>
            <a:r>
              <a:rPr lang="en-US" altLang="en-US" sz="2400" b="1">
                <a:solidFill>
                  <a:srgbClr val="CC3300"/>
                </a:solidFill>
                <a:cs typeface="David" panose="020E0502060401010101" pitchFamily="34" charset="-79"/>
              </a:rPr>
              <a:t>Tm</a:t>
            </a:r>
            <a:r>
              <a:rPr lang="he-IL" altLang="en-US" sz="2400" b="1">
                <a:solidFill>
                  <a:srgbClr val="CC3300"/>
                </a:solidFill>
                <a:cs typeface="David" panose="020E0502060401010101" pitchFamily="34" charset="-79"/>
              </a:rPr>
              <a:t> חל שינוי </a:t>
            </a:r>
            <a:r>
              <a:rPr lang="he-IL" altLang="en-US" sz="2400" b="1" u="sng">
                <a:solidFill>
                  <a:srgbClr val="CC3300"/>
                </a:solidFill>
                <a:cs typeface="David" panose="020E0502060401010101" pitchFamily="34" charset="-79"/>
              </a:rPr>
              <a:t>חד</a:t>
            </a:r>
            <a:r>
              <a:rPr lang="he-IL" altLang="en-US" sz="2400" b="1">
                <a:solidFill>
                  <a:srgbClr val="CC3300"/>
                </a:solidFill>
                <a:cs typeface="David" panose="020E0502060401010101" pitchFamily="34" charset="-79"/>
              </a:rPr>
              <a:t> בתכונות המאקרוסקופיות: </a:t>
            </a:r>
            <a:r>
              <a:rPr lang="he-IL" altLang="he-IL" sz="2400" b="1">
                <a:solidFill>
                  <a:srgbClr val="CC3300"/>
                </a:solidFill>
                <a:cs typeface="David" panose="020E0502060401010101" pitchFamily="34" charset="-79"/>
              </a:rPr>
              <a:t>הנפח הסגולי עולה, הקשיחות יורדת, הצפיפות יורדת.</a:t>
            </a:r>
            <a:endParaRPr lang="he-IL" altLang="en-US" sz="2400" b="1">
              <a:cs typeface="David" panose="020E0502060401010101" pitchFamily="34" charset="-79"/>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WordArt 5">
            <a:extLst>
              <a:ext uri="{FF2B5EF4-FFF2-40B4-BE49-F238E27FC236}">
                <a16:creationId xmlns:a16="http://schemas.microsoft.com/office/drawing/2014/main" id="{AB4988C3-E6AA-DD18-4BE5-B5770E8E40EA}"/>
              </a:ext>
            </a:extLst>
          </p:cNvPr>
          <p:cNvSpPr>
            <a:spLocks noGrp="1" noChangeArrowheads="1" noChangeShapeType="1" noTextEdit="1"/>
          </p:cNvSpPr>
          <p:nvPr>
            <p:ph type="title" idx="4294967295"/>
          </p:nvPr>
        </p:nvSpPr>
        <p:spPr bwMode="auto">
          <a:xfrm>
            <a:off x="1600200" y="228600"/>
            <a:ext cx="6400800" cy="457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3600" b="1" i="0" u="none" strike="noStrike" kern="10" cap="none" spc="0" normalizeH="0" baseline="0" noProof="0" dirty="0">
                <a:ln w="9525">
                  <a:solidFill>
                    <a:srgbClr val="000000"/>
                  </a:solidFill>
                  <a:round/>
                  <a:headEnd/>
                  <a:tailEnd/>
                </a:ln>
                <a:solidFill>
                  <a:srgbClr val="FFFF00"/>
                </a:solidFill>
                <a:effectLst/>
                <a:uLnTx/>
                <a:uFillTx/>
                <a:latin typeface="Arial" panose="020B0604020202020204" pitchFamily="34" charset="0"/>
                <a:ea typeface="+mn-ea"/>
                <a:cs typeface="Arial" panose="020B0604020202020204" pitchFamily="34" charset="0"/>
              </a:rPr>
              <a:t>התארגנות חלקיקים במצב מוצק - מושגים</a:t>
            </a:r>
            <a:endParaRPr kumimoji="0" lang="en-US" sz="3600" b="1" i="0" u="none" strike="noStrike" kern="10" cap="none" spc="0" normalizeH="0" baseline="0" noProof="0" dirty="0">
              <a:ln w="9525">
                <a:solidFill>
                  <a:srgbClr val="000000"/>
                </a:solidFill>
                <a:round/>
                <a:headEnd/>
                <a:tailEnd/>
              </a:ln>
              <a:solidFill>
                <a:srgbClr val="FFFF00"/>
              </a:solidFill>
              <a:effectLst/>
              <a:uLnTx/>
              <a:uFillTx/>
              <a:latin typeface="Arial" panose="020B0604020202020204" pitchFamily="34" charset="0"/>
              <a:ea typeface="+mn-ea"/>
              <a:cs typeface="Arial" panose="020B0604020202020204" pitchFamily="34" charset="0"/>
            </a:endParaRPr>
          </a:p>
        </p:txBody>
      </p:sp>
      <p:sp>
        <p:nvSpPr>
          <p:cNvPr id="41988" name="Rectangle 4">
            <a:extLst>
              <a:ext uri="{FF2B5EF4-FFF2-40B4-BE49-F238E27FC236}">
                <a16:creationId xmlns:a16="http://schemas.microsoft.com/office/drawing/2014/main" id="{27167A44-E234-7BF9-F1C6-9F0F970FFA1F}"/>
              </a:ext>
            </a:extLst>
          </p:cNvPr>
          <p:cNvSpPr>
            <a:spLocks noGrp="1" noChangeArrowheads="1"/>
          </p:cNvSpPr>
          <p:nvPr>
            <p:ph type="body" idx="1"/>
          </p:nvPr>
        </p:nvSpPr>
        <p:spPr>
          <a:xfrm>
            <a:off x="381000" y="990600"/>
            <a:ext cx="8534400" cy="4114800"/>
          </a:xfrm>
        </p:spPr>
        <p:txBody>
          <a:bodyPr/>
          <a:lstStyle/>
          <a:p>
            <a:pPr>
              <a:lnSpc>
                <a:spcPct val="95000"/>
              </a:lnSpc>
            </a:pPr>
            <a:r>
              <a:rPr lang="he-IL" altLang="en-US" sz="2800" b="1" u="sng">
                <a:solidFill>
                  <a:srgbClr val="FFFF00"/>
                </a:solidFill>
                <a:cs typeface="David" panose="020E0502060401010101" pitchFamily="34" charset="-79"/>
              </a:rPr>
              <a:t>מוצק במבנה גבישי</a:t>
            </a:r>
            <a:r>
              <a:rPr lang="he-IL" altLang="en-US" sz="2800" b="1">
                <a:solidFill>
                  <a:srgbClr val="FFFF00"/>
                </a:solidFill>
                <a:cs typeface="David" panose="020E0502060401010101" pitchFamily="34" charset="-79"/>
              </a:rPr>
              <a:t> - מוצק במבנה מסודר (אחידות וסימטריות של סידור האטומים או היונים)</a:t>
            </a:r>
          </a:p>
          <a:p>
            <a:pPr>
              <a:lnSpc>
                <a:spcPct val="95000"/>
              </a:lnSpc>
            </a:pPr>
            <a:r>
              <a:rPr lang="he-IL" altLang="en-US" sz="2800" b="1" u="sng">
                <a:solidFill>
                  <a:srgbClr val="FFFF00"/>
                </a:solidFill>
                <a:cs typeface="David" panose="020E0502060401010101" pitchFamily="34" charset="-79"/>
              </a:rPr>
              <a:t>מוצק במבנה אמורפי</a:t>
            </a:r>
            <a:r>
              <a:rPr lang="he-IL" altLang="en-US" sz="2800" b="1">
                <a:solidFill>
                  <a:srgbClr val="FFFF00"/>
                </a:solidFill>
                <a:cs typeface="David" panose="020E0502060401010101" pitchFamily="34" charset="-79"/>
              </a:rPr>
              <a:t> - מוצק במבנה לא מסודר. מתקבל כאשר ההתמצקות מהירה או כאשר החלקיקים אינם סימטריים, לכן אינם ניתנים לאריזה מסודרת). דוגמא - זכוכית.</a:t>
            </a:r>
          </a:p>
          <a:p>
            <a:pPr>
              <a:lnSpc>
                <a:spcPct val="95000"/>
              </a:lnSpc>
            </a:pPr>
            <a:r>
              <a:rPr lang="he-IL" altLang="en-US" sz="2800" b="1" u="sng">
                <a:solidFill>
                  <a:srgbClr val="FFFF00"/>
                </a:solidFill>
                <a:cs typeface="David" panose="020E0502060401010101" pitchFamily="34" charset="-79"/>
              </a:rPr>
              <a:t>מצב זגוגי</a:t>
            </a:r>
            <a:r>
              <a:rPr lang="he-IL" altLang="en-US" sz="2800" b="1">
                <a:solidFill>
                  <a:srgbClr val="FFFF00"/>
                </a:solidFill>
                <a:cs typeface="David" panose="020E0502060401010101" pitchFamily="34" charset="-79"/>
              </a:rPr>
              <a:t> - מוצק במצב אמורפי. חלקיקי המוצק אינם מסודרים אבל “קפואים” - נוזל מוצק.</a:t>
            </a:r>
          </a:p>
          <a:p>
            <a:pPr>
              <a:lnSpc>
                <a:spcPct val="95000"/>
              </a:lnSpc>
            </a:pPr>
            <a:r>
              <a:rPr lang="he-IL" altLang="en-US" sz="2800" b="1" u="sng">
                <a:solidFill>
                  <a:srgbClr val="FFFF00"/>
                </a:solidFill>
                <a:cs typeface="David" panose="020E0502060401010101" pitchFamily="34" charset="-79"/>
              </a:rPr>
              <a:t>מצב פלסטי</a:t>
            </a:r>
            <a:r>
              <a:rPr lang="he-IL" altLang="en-US" sz="2800" b="1">
                <a:solidFill>
                  <a:srgbClr val="FFFF00"/>
                </a:solidFill>
                <a:cs typeface="David" panose="020E0502060401010101" pitchFamily="34" charset="-79"/>
              </a:rPr>
              <a:t> - מוצק במצב אמורפי “לא קפוא”. החומר רך וגמיש.</a:t>
            </a:r>
          </a:p>
          <a:p>
            <a:pPr>
              <a:lnSpc>
                <a:spcPct val="95000"/>
              </a:lnSpc>
            </a:pPr>
            <a:r>
              <a:rPr lang="he-IL" altLang="en-US" sz="2800" b="1" u="sng">
                <a:solidFill>
                  <a:srgbClr val="FFFF00"/>
                </a:solidFill>
                <a:cs typeface="David" panose="020E0502060401010101" pitchFamily="34" charset="-79"/>
              </a:rPr>
              <a:t>טמפרטורה זגוגית</a:t>
            </a:r>
            <a:r>
              <a:rPr lang="he-IL" altLang="en-US" sz="2800" b="1">
                <a:solidFill>
                  <a:srgbClr val="FFFF00"/>
                </a:solidFill>
                <a:cs typeface="David" panose="020E0502060401010101" pitchFamily="34" charset="-79"/>
              </a:rPr>
              <a:t> - טמפרטורת המעבר ממצב זגוגי למצב פלסטי.</a:t>
            </a:r>
          </a:p>
          <a:p>
            <a:pPr>
              <a:lnSpc>
                <a:spcPct val="95000"/>
              </a:lnSpc>
            </a:pPr>
            <a:r>
              <a:rPr lang="he-IL" altLang="en-US" sz="2800" b="1" u="sng">
                <a:solidFill>
                  <a:srgbClr val="FFFF00"/>
                </a:solidFill>
                <a:cs typeface="David" panose="020E0502060401010101" pitchFamily="34" charset="-79"/>
              </a:rPr>
              <a:t>טמפרטורת היתוך</a:t>
            </a:r>
            <a:r>
              <a:rPr lang="he-IL" altLang="en-US" sz="2800" b="1">
                <a:solidFill>
                  <a:srgbClr val="FFFF00"/>
                </a:solidFill>
                <a:cs typeface="David" panose="020E0502060401010101" pitchFamily="34" charset="-79"/>
              </a:rPr>
              <a:t> - טמפרטורת המעבר ממוצק לנוזל.</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5B0DB1-D0D2-5923-99EE-E1733B24154C}"/>
              </a:ext>
            </a:extLst>
          </p:cNvPr>
          <p:cNvSpPr>
            <a:spLocks noGrp="1"/>
          </p:cNvSpPr>
          <p:nvPr>
            <p:ph type="title"/>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he-IL" dirty="0"/>
              <a:t>מה משפיע על </a:t>
            </a:r>
            <a:r>
              <a:rPr lang="en-US" dirty="0" err="1"/>
              <a:t>Tg</a:t>
            </a:r>
            <a:endParaRPr lang="en-US" dirty="0"/>
          </a:p>
        </p:txBody>
      </p:sp>
      <p:sp>
        <p:nvSpPr>
          <p:cNvPr id="121859" name="Rectangle 2051">
            <a:extLst>
              <a:ext uri="{FF2B5EF4-FFF2-40B4-BE49-F238E27FC236}">
                <a16:creationId xmlns:a16="http://schemas.microsoft.com/office/drawing/2014/main" id="{5B0C225E-7EE6-0C2C-58C5-4EB3133E9C74}"/>
              </a:ext>
            </a:extLst>
          </p:cNvPr>
          <p:cNvSpPr>
            <a:spLocks noGrp="1" noChangeArrowheads="1"/>
          </p:cNvSpPr>
          <p:nvPr>
            <p:ph type="body" idx="1"/>
          </p:nvPr>
        </p:nvSpPr>
        <p:spPr>
          <a:xfrm>
            <a:off x="228600" y="457200"/>
            <a:ext cx="8686800" cy="5486400"/>
          </a:xfrm>
        </p:spPr>
        <p:txBody>
          <a:bodyPr/>
          <a:lstStyle/>
          <a:p>
            <a:pPr>
              <a:lnSpc>
                <a:spcPct val="110000"/>
              </a:lnSpc>
            </a:pPr>
            <a:r>
              <a:rPr lang="he-IL" altLang="en-US" b="1">
                <a:solidFill>
                  <a:srgbClr val="FFFF00"/>
                </a:solidFill>
                <a:cs typeface="David" panose="020E0502060401010101" pitchFamily="34" charset="-79"/>
              </a:rPr>
              <a:t>ערכי </a:t>
            </a:r>
            <a:r>
              <a:rPr lang="en-US" altLang="en-US" b="1">
                <a:solidFill>
                  <a:srgbClr val="FFFF00"/>
                </a:solidFill>
                <a:cs typeface="David" panose="020E0502060401010101" pitchFamily="34" charset="-79"/>
              </a:rPr>
              <a:t>Tg</a:t>
            </a:r>
            <a:r>
              <a:rPr lang="he-IL" altLang="en-US" b="1">
                <a:solidFill>
                  <a:srgbClr val="FFFF00"/>
                </a:solidFill>
                <a:cs typeface="David" panose="020E0502060401010101" pitchFamily="34" charset="-79"/>
              </a:rPr>
              <a:t> תלויים בגורמים המשפיעים על חופש הפיתול של קטעי השרשרות באזורים אמורפיים.</a:t>
            </a:r>
          </a:p>
          <a:p>
            <a:pPr>
              <a:lnSpc>
                <a:spcPct val="110000"/>
              </a:lnSpc>
            </a:pPr>
            <a:r>
              <a:rPr lang="he-IL" altLang="en-US" b="1">
                <a:solidFill>
                  <a:srgbClr val="FFFF00"/>
                </a:solidFill>
                <a:cs typeface="David" panose="020E0502060401010101" pitchFamily="34" charset="-79"/>
              </a:rPr>
              <a:t>ערכי </a:t>
            </a:r>
            <a:r>
              <a:rPr lang="en-US" altLang="en-US" b="1">
                <a:solidFill>
                  <a:srgbClr val="FFFF00"/>
                </a:solidFill>
                <a:cs typeface="David" panose="020E0502060401010101" pitchFamily="34" charset="-79"/>
              </a:rPr>
              <a:t>Tm</a:t>
            </a:r>
            <a:r>
              <a:rPr lang="he-IL" altLang="en-US" b="1">
                <a:solidFill>
                  <a:srgbClr val="FFFF00"/>
                </a:solidFill>
                <a:cs typeface="David" panose="020E0502060401010101" pitchFamily="34" charset="-79"/>
              </a:rPr>
              <a:t> תלויים ב- </a:t>
            </a:r>
          </a:p>
          <a:p>
            <a:pPr>
              <a:lnSpc>
                <a:spcPct val="110000"/>
              </a:lnSpc>
              <a:buFontTx/>
              <a:buNone/>
            </a:pPr>
            <a:r>
              <a:rPr lang="he-IL" altLang="en-US" b="1">
                <a:solidFill>
                  <a:srgbClr val="FFFF00"/>
                </a:solidFill>
                <a:cs typeface="David" panose="020E0502060401010101" pitchFamily="34" charset="-79"/>
              </a:rPr>
              <a:t>א. גורמים המשפיעים על חוזק הקשרים הבין שרשרתיים באזורים גבישיים. </a:t>
            </a:r>
          </a:p>
          <a:p>
            <a:pPr>
              <a:lnSpc>
                <a:spcPct val="110000"/>
              </a:lnSpc>
              <a:buFontTx/>
              <a:buNone/>
            </a:pPr>
            <a:r>
              <a:rPr lang="he-IL" altLang="en-US" b="1">
                <a:solidFill>
                  <a:srgbClr val="FFFF00"/>
                </a:solidFill>
                <a:cs typeface="David" panose="020E0502060401010101" pitchFamily="34" charset="-79"/>
              </a:rPr>
              <a:t>ב. שינויי האנטרופיה בהיתוך.</a:t>
            </a:r>
          </a:p>
          <a:p>
            <a:pPr>
              <a:lnSpc>
                <a:spcPct val="110000"/>
              </a:lnSpc>
            </a:pPr>
            <a:r>
              <a:rPr lang="he-IL" altLang="en-US" b="1">
                <a:solidFill>
                  <a:srgbClr val="FFFF00"/>
                </a:solidFill>
                <a:cs typeface="David" panose="020E0502060401010101" pitchFamily="34" charset="-79"/>
              </a:rPr>
              <a:t>לא ניתן להצביע על קשר ישיר בין אחוז הגבישיות בפולימר ל- </a:t>
            </a:r>
            <a:r>
              <a:rPr lang="en-US" altLang="en-US" b="1">
                <a:solidFill>
                  <a:srgbClr val="FFFF00"/>
                </a:solidFill>
                <a:cs typeface="David" panose="020E0502060401010101" pitchFamily="34" charset="-79"/>
              </a:rPr>
              <a:t>Tm</a:t>
            </a:r>
            <a:r>
              <a:rPr lang="he-IL" altLang="en-US" b="1">
                <a:solidFill>
                  <a:srgbClr val="FFFF00"/>
                </a:solidFill>
                <a:cs typeface="David" panose="020E0502060401010101" pitchFamily="34" charset="-79"/>
              </a:rPr>
              <a:t> שלו. (לפוליאתילן עם אחוז גבישיות גבוה </a:t>
            </a:r>
            <a:r>
              <a:rPr lang="en-US" altLang="en-US" b="1">
                <a:solidFill>
                  <a:srgbClr val="FFFF00"/>
                </a:solidFill>
                <a:cs typeface="David" panose="020E0502060401010101" pitchFamily="34" charset="-79"/>
              </a:rPr>
              <a:t>Tm</a:t>
            </a:r>
            <a:r>
              <a:rPr lang="he-IL" altLang="en-US" b="1">
                <a:solidFill>
                  <a:srgbClr val="FFFF00"/>
                </a:solidFill>
                <a:cs typeface="David" panose="020E0502060401010101" pitchFamily="34" charset="-79"/>
              </a:rPr>
              <a:t> נמוך). אבל לאותו פולימר באחוזי גבישיות שונים, סביר להניח שיהיו  </a:t>
            </a:r>
            <a:r>
              <a:rPr lang="en-US" altLang="en-US" b="1">
                <a:solidFill>
                  <a:srgbClr val="FFFF00"/>
                </a:solidFill>
                <a:cs typeface="David" panose="020E0502060401010101" pitchFamily="34" charset="-79"/>
              </a:rPr>
              <a:t>Tm</a:t>
            </a:r>
            <a:r>
              <a:rPr lang="he-IL" altLang="en-US" b="1">
                <a:solidFill>
                  <a:srgbClr val="FFFF00"/>
                </a:solidFill>
                <a:cs typeface="David" panose="020E0502060401010101" pitchFamily="34" charset="-79"/>
              </a:rPr>
              <a:t> ו- </a:t>
            </a:r>
            <a:r>
              <a:rPr lang="en-US" altLang="en-US" b="1">
                <a:solidFill>
                  <a:srgbClr val="FFFF00"/>
                </a:solidFill>
                <a:cs typeface="David" panose="020E0502060401010101" pitchFamily="34" charset="-79"/>
              </a:rPr>
              <a:t>Tg</a:t>
            </a:r>
            <a:r>
              <a:rPr lang="he-IL" altLang="en-US" b="1">
                <a:solidFill>
                  <a:srgbClr val="FFFF00"/>
                </a:solidFill>
                <a:cs typeface="David" panose="020E0502060401010101" pitchFamily="34" charset="-79"/>
              </a:rPr>
              <a:t> שונים בהתאם.</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a:extLst>
              <a:ext uri="{FF2B5EF4-FFF2-40B4-BE49-F238E27FC236}">
                <a16:creationId xmlns:a16="http://schemas.microsoft.com/office/drawing/2014/main" id="{7171D22E-B7E1-7F77-089A-8429B13BF687}"/>
              </a:ext>
            </a:extLst>
          </p:cNvPr>
          <p:cNvSpPr>
            <a:spLocks noGrp="1" noChangeArrowheads="1" noChangeShapeType="1" noTextEdit="1"/>
          </p:cNvSpPr>
          <p:nvPr>
            <p:ph type="title" idx="4294967295"/>
          </p:nvPr>
        </p:nvSpPr>
        <p:spPr bwMode="auto">
          <a:xfrm>
            <a:off x="3962400" y="381000"/>
            <a:ext cx="1552575" cy="523875"/>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3600" b="1" i="0" u="none" strike="noStrike" kern="10" cap="none" spc="0" normalizeH="0" baseline="0" noProof="0" dirty="0" err="1">
                <a:ln w="9525">
                  <a:solidFill>
                    <a:srgbClr val="000000"/>
                  </a:solidFill>
                  <a:round/>
                  <a:headEnd/>
                  <a:tailEnd/>
                </a:ln>
                <a:solidFill>
                  <a:srgbClr val="00FF00"/>
                </a:solidFill>
                <a:effectLst/>
                <a:uLnTx/>
                <a:uFillTx/>
                <a:latin typeface="Arial" panose="020B0604020202020204" pitchFamily="34" charset="0"/>
                <a:ea typeface="+mn-ea"/>
                <a:cs typeface="Arial" panose="020B0604020202020204" pitchFamily="34" charset="0"/>
              </a:rPr>
              <a:t>קופולימר</a:t>
            </a:r>
            <a:endParaRPr kumimoji="0" lang="en-US" sz="3600" b="1" i="0" u="none" strike="noStrike" kern="10" cap="none" spc="0" normalizeH="0" baseline="0" noProof="0" dirty="0">
              <a:ln w="9525">
                <a:solidFill>
                  <a:srgbClr val="000000"/>
                </a:solidFill>
                <a:round/>
                <a:headEnd/>
                <a:tailEnd/>
              </a:ln>
              <a:solidFill>
                <a:srgbClr val="00FF00"/>
              </a:solidFill>
              <a:effectLst/>
              <a:uLnTx/>
              <a:uFillTx/>
              <a:latin typeface="Arial" panose="020B0604020202020204" pitchFamily="34" charset="0"/>
              <a:ea typeface="+mn-ea"/>
              <a:cs typeface="Arial" panose="020B0604020202020204" pitchFamily="34" charset="0"/>
            </a:endParaRPr>
          </a:p>
        </p:txBody>
      </p:sp>
      <p:sp>
        <p:nvSpPr>
          <p:cNvPr id="27651" name="WordArt 3">
            <a:extLst>
              <a:ext uri="{FF2B5EF4-FFF2-40B4-BE49-F238E27FC236}">
                <a16:creationId xmlns:a16="http://schemas.microsoft.com/office/drawing/2014/main" id="{0235018E-366E-C814-8869-95992E59A615}"/>
              </a:ext>
              <a:ext uri="{C183D7F6-B498-43B3-948B-1728B52AA6E4}">
                <adec:decorative xmlns:adec="http://schemas.microsoft.com/office/drawing/2017/decorative" val="1"/>
              </a:ext>
            </a:extLst>
          </p:cNvPr>
          <p:cNvSpPr>
            <a:spLocks noChangeArrowheads="1" noChangeShapeType="1" noTextEdit="1"/>
          </p:cNvSpPr>
          <p:nvPr/>
        </p:nvSpPr>
        <p:spPr bwMode="auto">
          <a:xfrm>
            <a:off x="6172200" y="1447800"/>
            <a:ext cx="1104900" cy="457200"/>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solidFill>
                  <a:srgbClr val="00FF00"/>
                </a:solidFill>
                <a:latin typeface="Arial" panose="020B0604020202020204" pitchFamily="34" charset="0"/>
                <a:cs typeface="Arial" panose="020B0604020202020204" pitchFamily="34" charset="0"/>
              </a:rPr>
              <a:t>אקראי</a:t>
            </a:r>
            <a:endParaRPr lang="en-US" sz="3600" kern="10">
              <a:ln w="9525">
                <a:solidFill>
                  <a:srgbClr val="000000"/>
                </a:solidFill>
                <a:round/>
                <a:headEnd/>
                <a:tailEnd/>
              </a:ln>
              <a:solidFill>
                <a:srgbClr val="00FF00"/>
              </a:solidFill>
              <a:latin typeface="Arial" panose="020B0604020202020204" pitchFamily="34" charset="0"/>
              <a:cs typeface="Arial" panose="020B0604020202020204" pitchFamily="34" charset="0"/>
            </a:endParaRPr>
          </a:p>
        </p:txBody>
      </p:sp>
      <p:sp>
        <p:nvSpPr>
          <p:cNvPr id="27652" name="WordArt 4">
            <a:extLst>
              <a:ext uri="{FF2B5EF4-FFF2-40B4-BE49-F238E27FC236}">
                <a16:creationId xmlns:a16="http://schemas.microsoft.com/office/drawing/2014/main" id="{6F417D55-6113-EBA3-2ACB-87405B382301}"/>
              </a:ext>
              <a:ext uri="{C183D7F6-B498-43B3-948B-1728B52AA6E4}">
                <adec:decorative xmlns:adec="http://schemas.microsoft.com/office/drawing/2017/decorative" val="1"/>
              </a:ext>
            </a:extLst>
          </p:cNvPr>
          <p:cNvSpPr>
            <a:spLocks noChangeArrowheads="1" noChangeShapeType="1" noTextEdit="1"/>
          </p:cNvSpPr>
          <p:nvPr/>
        </p:nvSpPr>
        <p:spPr bwMode="auto">
          <a:xfrm>
            <a:off x="2286000" y="1447800"/>
            <a:ext cx="1162050" cy="381000"/>
          </a:xfrm>
          <a:prstGeom prst="rect">
            <a:avLst/>
          </a:prstGeom>
        </p:spPr>
        <p:txBody>
          <a:bodyPr wrap="none" fromWordArt="1">
            <a:prstTxWarp prst="textPlain">
              <a:avLst>
                <a:gd name="adj" fmla="val 50000"/>
              </a:avLst>
            </a:prstTxWarp>
          </a:bodyPr>
          <a:lstStyle/>
          <a:p>
            <a:pPr algn="ctr" rtl="1"/>
            <a:r>
              <a:rPr lang="he-IL" sz="3600" kern="10">
                <a:ln w="9525">
                  <a:solidFill>
                    <a:srgbClr val="000000"/>
                  </a:solidFill>
                  <a:round/>
                  <a:headEnd/>
                  <a:tailEnd/>
                </a:ln>
                <a:solidFill>
                  <a:srgbClr val="00FF00"/>
                </a:solidFill>
                <a:latin typeface="Arial" panose="020B0604020202020204" pitchFamily="34" charset="0"/>
                <a:cs typeface="Arial" panose="020B0604020202020204" pitchFamily="34" charset="0"/>
              </a:rPr>
              <a:t>מקטעי</a:t>
            </a:r>
            <a:endParaRPr lang="en-US" sz="3600" kern="10">
              <a:ln w="9525">
                <a:solidFill>
                  <a:srgbClr val="000000"/>
                </a:solidFill>
                <a:round/>
                <a:headEnd/>
                <a:tailEnd/>
              </a:ln>
              <a:solidFill>
                <a:srgbClr val="00FF00"/>
              </a:solidFill>
              <a:latin typeface="Arial" panose="020B0604020202020204" pitchFamily="34" charset="0"/>
              <a:cs typeface="Arial" panose="020B0604020202020204" pitchFamily="34" charset="0"/>
            </a:endParaRPr>
          </a:p>
        </p:txBody>
      </p:sp>
      <p:sp>
        <p:nvSpPr>
          <p:cNvPr id="27653" name="AutoShape 5">
            <a:extLst>
              <a:ext uri="{FF2B5EF4-FFF2-40B4-BE49-F238E27FC236}">
                <a16:creationId xmlns:a16="http://schemas.microsoft.com/office/drawing/2014/main" id="{F6C212DA-CC0C-2391-B710-08A7F2EB0461}"/>
              </a:ext>
              <a:ext uri="{C183D7F6-B498-43B3-948B-1728B52AA6E4}">
                <adec:decorative xmlns:adec="http://schemas.microsoft.com/office/drawing/2017/decorative" val="1"/>
              </a:ext>
            </a:extLst>
          </p:cNvPr>
          <p:cNvSpPr>
            <a:spLocks noChangeArrowheads="1"/>
          </p:cNvSpPr>
          <p:nvPr/>
        </p:nvSpPr>
        <p:spPr bwMode="auto">
          <a:xfrm rot="2758877">
            <a:off x="3733800" y="914400"/>
            <a:ext cx="228600" cy="609600"/>
          </a:xfrm>
          <a:prstGeom prst="downArrow">
            <a:avLst>
              <a:gd name="adj1" fmla="val 50000"/>
              <a:gd name="adj2" fmla="val 66667"/>
            </a:avLst>
          </a:prstGeom>
          <a:solidFill>
            <a:srgbClr val="FFCC00"/>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27654" name="AutoShape 6">
            <a:extLst>
              <a:ext uri="{FF2B5EF4-FFF2-40B4-BE49-F238E27FC236}">
                <a16:creationId xmlns:a16="http://schemas.microsoft.com/office/drawing/2014/main" id="{E7CE3B0E-F229-5C83-3499-6841FB33D052}"/>
              </a:ext>
              <a:ext uri="{C183D7F6-B498-43B3-948B-1728B52AA6E4}">
                <adec:decorative xmlns:adec="http://schemas.microsoft.com/office/drawing/2017/decorative" val="1"/>
              </a:ext>
            </a:extLst>
          </p:cNvPr>
          <p:cNvSpPr>
            <a:spLocks noChangeArrowheads="1"/>
          </p:cNvSpPr>
          <p:nvPr/>
        </p:nvSpPr>
        <p:spPr bwMode="auto">
          <a:xfrm rot="18285081">
            <a:off x="5486400" y="876300"/>
            <a:ext cx="228600" cy="609600"/>
          </a:xfrm>
          <a:prstGeom prst="downArrow">
            <a:avLst>
              <a:gd name="adj1" fmla="val 50000"/>
              <a:gd name="adj2" fmla="val 66667"/>
            </a:avLst>
          </a:prstGeom>
          <a:solidFill>
            <a:srgbClr val="FFCC00"/>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p>
        </p:txBody>
      </p:sp>
      <p:sp>
        <p:nvSpPr>
          <p:cNvPr id="160775" name="Text Box 7">
            <a:extLst>
              <a:ext uri="{FF2B5EF4-FFF2-40B4-BE49-F238E27FC236}">
                <a16:creationId xmlns:a16="http://schemas.microsoft.com/office/drawing/2014/main" id="{19629783-B1FB-6AFF-748D-92709B5454CF}"/>
              </a:ext>
              <a:ext uri="{C183D7F6-B498-43B3-948B-1728B52AA6E4}">
                <adec:decorative xmlns:adec="http://schemas.microsoft.com/office/drawing/2017/decorative" val="1"/>
              </a:ext>
            </a:extLst>
          </p:cNvPr>
          <p:cNvSpPr txBox="1">
            <a:spLocks noChangeArrowheads="1"/>
          </p:cNvSpPr>
          <p:nvPr/>
        </p:nvSpPr>
        <p:spPr bwMode="auto">
          <a:xfrm>
            <a:off x="5638800" y="2590800"/>
            <a:ext cx="2667000" cy="1958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000">
                <a:solidFill>
                  <a:srgbClr val="FFFF00"/>
                </a:solidFill>
                <a:cs typeface="David" panose="020E0502060401010101" pitchFamily="34" charset="-79"/>
              </a:rPr>
              <a:t>בשרשרות של פולימרים אלו מופיעות יחידות חוזרות שמקורן במונומרים שונים ללא סדר מוגדר.                          אין יחידה חוזרת קבועה.</a:t>
            </a:r>
          </a:p>
        </p:txBody>
      </p:sp>
      <p:sp>
        <p:nvSpPr>
          <p:cNvPr id="160776" name="Text Box 8">
            <a:extLst>
              <a:ext uri="{FF2B5EF4-FFF2-40B4-BE49-F238E27FC236}">
                <a16:creationId xmlns:a16="http://schemas.microsoft.com/office/drawing/2014/main" id="{341293C2-BC25-1266-75FA-1DC0B0C36CC9}"/>
              </a:ext>
              <a:ext uri="{C183D7F6-B498-43B3-948B-1728B52AA6E4}">
                <adec:decorative xmlns:adec="http://schemas.microsoft.com/office/drawing/2017/decorative" val="1"/>
              </a:ext>
            </a:extLst>
          </p:cNvPr>
          <p:cNvSpPr txBox="1">
            <a:spLocks noChangeArrowheads="1"/>
          </p:cNvSpPr>
          <p:nvPr/>
        </p:nvSpPr>
        <p:spPr bwMode="auto">
          <a:xfrm>
            <a:off x="609600" y="2895600"/>
            <a:ext cx="3505200" cy="15017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000">
                <a:solidFill>
                  <a:srgbClr val="FFFF00"/>
                </a:solidFill>
                <a:cs typeface="David" panose="020E0502060401010101" pitchFamily="34" charset="-79"/>
              </a:rPr>
              <a:t>פולימרים בהם לסירוגין מקטעים באורך מוגדר- </a:t>
            </a:r>
            <a:r>
              <a:rPr lang="en-US" altLang="en-US" sz="2000">
                <a:solidFill>
                  <a:srgbClr val="FFFF00"/>
                </a:solidFill>
                <a:cs typeface="David" panose="020E0502060401010101" pitchFamily="34" charset="-79"/>
              </a:rPr>
              <a:t>blocks</a:t>
            </a:r>
            <a:r>
              <a:rPr lang="he-IL" altLang="en-US" sz="2000">
                <a:solidFill>
                  <a:srgbClr val="FFFF00"/>
                </a:solidFill>
                <a:cs typeface="David" panose="020E0502060401010101" pitchFamily="34" charset="-79"/>
              </a:rPr>
              <a:t> - של הומופולימרים.</a:t>
            </a:r>
          </a:p>
          <a:p>
            <a:pPr algn="r" rtl="1">
              <a:spcBef>
                <a:spcPct val="50000"/>
              </a:spcBef>
            </a:pPr>
            <a:r>
              <a:rPr lang="he-IL" altLang="en-US" sz="2000">
                <a:solidFill>
                  <a:srgbClr val="FFFF00"/>
                </a:solidFill>
                <a:cs typeface="David" panose="020E0502060401010101" pitchFamily="34" charset="-79"/>
              </a:rPr>
              <a:t>יש יחידה חוזרת קבועה. </a:t>
            </a:r>
          </a:p>
        </p:txBody>
      </p:sp>
      <p:sp>
        <p:nvSpPr>
          <p:cNvPr id="160777" name="Text Box 9">
            <a:extLst>
              <a:ext uri="{FF2B5EF4-FFF2-40B4-BE49-F238E27FC236}">
                <a16:creationId xmlns:a16="http://schemas.microsoft.com/office/drawing/2014/main" id="{9922B9BC-A455-A437-F044-B9FA89A7A704}"/>
              </a:ext>
            </a:extLst>
          </p:cNvPr>
          <p:cNvSpPr txBox="1">
            <a:spLocks noChangeArrowheads="1"/>
          </p:cNvSpPr>
          <p:nvPr/>
        </p:nvSpPr>
        <p:spPr bwMode="auto">
          <a:xfrm>
            <a:off x="5715000" y="5257800"/>
            <a:ext cx="2590800" cy="10445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000">
                <a:solidFill>
                  <a:srgbClr val="FFFF00"/>
                </a:solidFill>
                <a:cs typeface="David" panose="020E0502060401010101" pitchFamily="34" charset="-79"/>
              </a:rPr>
              <a:t>ההכנה - פילמור אקראי של מונומרים שונים מתוך תערובת.</a:t>
            </a:r>
            <a:endParaRPr lang="en-US" altLang="en-US" sz="2000">
              <a:solidFill>
                <a:srgbClr val="FFFF00"/>
              </a:solidFill>
              <a:cs typeface="David" panose="020E0502060401010101" pitchFamily="34" charset="-79"/>
            </a:endParaRPr>
          </a:p>
        </p:txBody>
      </p:sp>
      <p:sp>
        <p:nvSpPr>
          <p:cNvPr id="160778" name="Text Box 10">
            <a:extLst>
              <a:ext uri="{FF2B5EF4-FFF2-40B4-BE49-F238E27FC236}">
                <a16:creationId xmlns:a16="http://schemas.microsoft.com/office/drawing/2014/main" id="{B686CEDE-6414-09FC-B2F1-9D5899408359}"/>
              </a:ext>
              <a:ext uri="{C183D7F6-B498-43B3-948B-1728B52AA6E4}">
                <adec:decorative xmlns:adec="http://schemas.microsoft.com/office/drawing/2017/decorative" val="1"/>
              </a:ext>
            </a:extLst>
          </p:cNvPr>
          <p:cNvSpPr txBox="1">
            <a:spLocks noChangeArrowheads="1"/>
          </p:cNvSpPr>
          <p:nvPr/>
        </p:nvSpPr>
        <p:spPr bwMode="auto">
          <a:xfrm>
            <a:off x="304800" y="4876800"/>
            <a:ext cx="4191000" cy="13493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000">
                <a:solidFill>
                  <a:srgbClr val="FFFF00"/>
                </a:solidFill>
                <a:cs typeface="David" panose="020E0502060401010101" pitchFamily="34" charset="-79"/>
              </a:rPr>
              <a:t>הכנה - מסנתזים בנפרד הומופולימרים מסוגים שונים עם אורך זהה ועם קבוצות פונקציונליות פעילות מתאימות. אחכ’ מערבבים את המקטעים ומסנתזים.</a:t>
            </a:r>
            <a:endParaRPr lang="en-US" altLang="en-US" sz="2000">
              <a:solidFill>
                <a:srgbClr val="FFFF00"/>
              </a:solidFill>
              <a:cs typeface="David" panose="020E0502060401010101" pitchFamily="34" charset="-79"/>
            </a:endParaRPr>
          </a:p>
        </p:txBody>
      </p:sp>
      <p:sp>
        <p:nvSpPr>
          <p:cNvPr id="160779" name="Rectangle 11">
            <a:extLst>
              <a:ext uri="{FF2B5EF4-FFF2-40B4-BE49-F238E27FC236}">
                <a16:creationId xmlns:a16="http://schemas.microsoft.com/office/drawing/2014/main" id="{BDC59638-C5D1-E1A9-ABD5-662F29AC86DE}"/>
              </a:ext>
              <a:ext uri="{C183D7F6-B498-43B3-948B-1728B52AA6E4}">
                <adec:decorative xmlns:adec="http://schemas.microsoft.com/office/drawing/2017/decorative" val="1"/>
              </a:ext>
            </a:extLst>
          </p:cNvPr>
          <p:cNvSpPr>
            <a:spLocks noChangeArrowheads="1"/>
          </p:cNvSpPr>
          <p:nvPr/>
        </p:nvSpPr>
        <p:spPr bwMode="auto">
          <a:xfrm>
            <a:off x="5791200" y="1981200"/>
            <a:ext cx="252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r>
              <a:rPr lang="en-US" altLang="en-US" sz="2400">
                <a:solidFill>
                  <a:srgbClr val="FFFF00"/>
                </a:solidFill>
                <a:cs typeface="Times New Roman (Hebrew)" panose="02020603050405020304" pitchFamily="18" charset="0"/>
              </a:rPr>
              <a:t>A</a:t>
            </a:r>
            <a:r>
              <a:rPr lang="en-US" altLang="en-US" sz="2400">
                <a:solidFill>
                  <a:srgbClr val="99FF99"/>
                </a:solidFill>
                <a:cs typeface="Times New Roman (Hebrew)" panose="02020603050405020304" pitchFamily="18" charset="0"/>
              </a:rPr>
              <a:t>B</a:t>
            </a:r>
            <a:r>
              <a:rPr lang="en-US" altLang="en-US" sz="2400">
                <a:solidFill>
                  <a:srgbClr val="FFFF00"/>
                </a:solidFill>
                <a:cs typeface="Times New Roman (Hebrew)" panose="02020603050405020304" pitchFamily="18" charset="0"/>
              </a:rPr>
              <a:t>AA</a:t>
            </a:r>
            <a:r>
              <a:rPr lang="en-US" altLang="en-US" sz="2400">
                <a:solidFill>
                  <a:srgbClr val="99FF99"/>
                </a:solidFill>
                <a:cs typeface="Times New Roman (Hebrew)" panose="02020603050405020304" pitchFamily="18" charset="0"/>
              </a:rPr>
              <a:t>BBB</a:t>
            </a:r>
            <a:r>
              <a:rPr lang="en-US" altLang="en-US" sz="2400">
                <a:solidFill>
                  <a:srgbClr val="FFFF00"/>
                </a:solidFill>
                <a:cs typeface="Times New Roman (Hebrew)" panose="02020603050405020304" pitchFamily="18" charset="0"/>
              </a:rPr>
              <a:t>AAA</a:t>
            </a:r>
            <a:r>
              <a:rPr lang="en-US" altLang="en-US" sz="2400">
                <a:solidFill>
                  <a:srgbClr val="99FF99"/>
                </a:solidFill>
                <a:cs typeface="Times New Roman (Hebrew)" panose="02020603050405020304" pitchFamily="18" charset="0"/>
              </a:rPr>
              <a:t>B</a:t>
            </a:r>
          </a:p>
        </p:txBody>
      </p:sp>
      <p:sp>
        <p:nvSpPr>
          <p:cNvPr id="160780" name="Rectangle 12">
            <a:extLst>
              <a:ext uri="{FF2B5EF4-FFF2-40B4-BE49-F238E27FC236}">
                <a16:creationId xmlns:a16="http://schemas.microsoft.com/office/drawing/2014/main" id="{02767560-389A-83C5-0A56-D3266558EF11}"/>
              </a:ext>
              <a:ext uri="{C183D7F6-B498-43B3-948B-1728B52AA6E4}">
                <adec:decorative xmlns:adec="http://schemas.microsoft.com/office/drawing/2017/decorative" val="1"/>
              </a:ext>
            </a:extLst>
          </p:cNvPr>
          <p:cNvSpPr>
            <a:spLocks noChangeArrowheads="1"/>
          </p:cNvSpPr>
          <p:nvPr/>
        </p:nvSpPr>
        <p:spPr bwMode="auto">
          <a:xfrm>
            <a:off x="381000" y="2057400"/>
            <a:ext cx="379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r>
              <a:rPr lang="en-US" altLang="en-US" sz="2400">
                <a:solidFill>
                  <a:srgbClr val="FFFF00"/>
                </a:solidFill>
                <a:cs typeface="Times New Roman (Hebrew)" panose="02020603050405020304" pitchFamily="18" charset="0"/>
              </a:rPr>
              <a:t>AAA</a:t>
            </a:r>
            <a:r>
              <a:rPr lang="en-US" altLang="en-US" sz="2400">
                <a:solidFill>
                  <a:srgbClr val="99FF99"/>
                </a:solidFill>
                <a:cs typeface="Times New Roman (Hebrew)" panose="02020603050405020304" pitchFamily="18" charset="0"/>
              </a:rPr>
              <a:t>BBBB</a:t>
            </a:r>
            <a:r>
              <a:rPr lang="en-US" altLang="en-US" sz="2400">
                <a:solidFill>
                  <a:srgbClr val="FFFF00"/>
                </a:solidFill>
                <a:cs typeface="Times New Roman (Hebrew)" panose="02020603050405020304" pitchFamily="18" charset="0"/>
              </a:rPr>
              <a:t>AAA</a:t>
            </a:r>
            <a:r>
              <a:rPr lang="en-US" altLang="en-US" sz="2400">
                <a:solidFill>
                  <a:srgbClr val="99FF99"/>
                </a:solidFill>
                <a:cs typeface="Times New Roman (Hebrew)" panose="02020603050405020304" pitchFamily="18" charset="0"/>
              </a:rPr>
              <a:t>BBBB</a:t>
            </a:r>
            <a:r>
              <a:rPr lang="en-US" altLang="en-US" sz="2400">
                <a:solidFill>
                  <a:srgbClr val="FFFF00"/>
                </a:solidFill>
                <a:cs typeface="Times New Roman (Hebrew)" panose="02020603050405020304" pitchFamily="18" charset="0"/>
              </a:rPr>
              <a:t>AAA</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E3FB9F-EF73-3829-7E47-58ACF0FC325F}"/>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he-IL" dirty="0" err="1"/>
              <a:t>איזורים</a:t>
            </a:r>
            <a:r>
              <a:rPr lang="he-IL" dirty="0"/>
              <a:t> בפולימר</a:t>
            </a:r>
            <a:endParaRPr lang="en-US" dirty="0"/>
          </a:p>
        </p:txBody>
      </p:sp>
      <p:pic>
        <p:nvPicPr>
          <p:cNvPr id="7170" name="Picture 1026">
            <a:extLst>
              <a:ext uri="{FF2B5EF4-FFF2-40B4-BE49-F238E27FC236}">
                <a16:creationId xmlns:a16="http://schemas.microsoft.com/office/drawing/2014/main" id="{3495008B-C762-B873-4581-983B6FE1FA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10058400" cy="992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4" name="Text Box 1032">
            <a:extLst>
              <a:ext uri="{FF2B5EF4-FFF2-40B4-BE49-F238E27FC236}">
                <a16:creationId xmlns:a16="http://schemas.microsoft.com/office/drawing/2014/main" id="{D94F6555-16E4-8D5C-637F-355FD523DBA3}"/>
              </a:ext>
              <a:ext uri="{C183D7F6-B498-43B3-948B-1728B52AA6E4}">
                <adec:decorative xmlns:adec="http://schemas.microsoft.com/office/drawing/2017/decorative" val="1"/>
              </a:ext>
            </a:extLst>
          </p:cNvPr>
          <p:cNvSpPr txBox="1">
            <a:spLocks noChangeArrowheads="1"/>
          </p:cNvSpPr>
          <p:nvPr/>
        </p:nvSpPr>
        <p:spPr bwMode="auto">
          <a:xfrm rot="19798459">
            <a:off x="0" y="3352800"/>
            <a:ext cx="624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6000" dirty="0">
                <a:solidFill>
                  <a:srgbClr val="FFFF00"/>
                </a:solidFill>
                <a:cs typeface="David" panose="020E0502060401010101" pitchFamily="34" charset="-79"/>
              </a:rPr>
              <a:t>אזור גבישי</a:t>
            </a:r>
          </a:p>
        </p:txBody>
      </p:sp>
      <p:sp>
        <p:nvSpPr>
          <p:cNvPr id="147465" name="Text Box 1033">
            <a:extLst>
              <a:ext uri="{FF2B5EF4-FFF2-40B4-BE49-F238E27FC236}">
                <a16:creationId xmlns:a16="http://schemas.microsoft.com/office/drawing/2014/main" id="{BE408B08-1C70-D444-5402-28D5BD4689AC}"/>
              </a:ext>
              <a:ext uri="{C183D7F6-B498-43B3-948B-1728B52AA6E4}">
                <adec:decorative xmlns:adec="http://schemas.microsoft.com/office/drawing/2017/decorative" val="1"/>
              </a:ext>
            </a:extLst>
          </p:cNvPr>
          <p:cNvSpPr txBox="1">
            <a:spLocks noChangeArrowheads="1"/>
          </p:cNvSpPr>
          <p:nvPr/>
        </p:nvSpPr>
        <p:spPr bwMode="auto">
          <a:xfrm>
            <a:off x="3962400" y="0"/>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4000">
                <a:solidFill>
                  <a:srgbClr val="FFFF00"/>
                </a:solidFill>
                <a:cs typeface="David" panose="020E0502060401010101" pitchFamily="34" charset="-79"/>
              </a:rPr>
              <a:t>אזור אמורפי</a:t>
            </a:r>
          </a:p>
        </p:txBody>
      </p:sp>
      <p:sp>
        <p:nvSpPr>
          <p:cNvPr id="7173" name="Text Box 1036">
            <a:extLst>
              <a:ext uri="{FF2B5EF4-FFF2-40B4-BE49-F238E27FC236}">
                <a16:creationId xmlns:a16="http://schemas.microsoft.com/office/drawing/2014/main" id="{5DE1E86F-6087-247E-D44E-E89FD7E413EF}"/>
              </a:ext>
              <a:ext uri="{C183D7F6-B498-43B3-948B-1728B52AA6E4}">
                <adec:decorative xmlns:adec="http://schemas.microsoft.com/office/drawing/2017/decorative" val="1"/>
              </a:ext>
            </a:extLst>
          </p:cNvPr>
          <p:cNvSpPr txBox="1">
            <a:spLocks noChangeArrowheads="1"/>
          </p:cNvSpPr>
          <p:nvPr/>
        </p:nvSpPr>
        <p:spPr bwMode="auto">
          <a:xfrm rot="21467766">
            <a:off x="1676400" y="6034088"/>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4000">
                <a:solidFill>
                  <a:srgbClr val="FF3300"/>
                </a:solidFill>
                <a:cs typeface="David" panose="020E0502060401010101" pitchFamily="34" charset="-79"/>
              </a:rPr>
              <a:t>מודל של פולימר במצב זגוגי</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4E13C10F-11A8-F819-08D0-3553BDE9CDDC}"/>
              </a:ext>
            </a:extLst>
          </p:cNvPr>
          <p:cNvSpPr>
            <a:spLocks noGrp="1" noChangeArrowheads="1"/>
          </p:cNvSpPr>
          <p:nvPr>
            <p:ph type="body" idx="1"/>
          </p:nvPr>
        </p:nvSpPr>
        <p:spPr>
          <a:xfrm>
            <a:off x="304800" y="838200"/>
            <a:ext cx="8613775" cy="6019800"/>
          </a:xfrm>
        </p:spPr>
        <p:txBody>
          <a:bodyPr/>
          <a:lstStyle/>
          <a:p>
            <a:r>
              <a:rPr lang="en-US" altLang="en-US" sz="2400" b="1">
                <a:solidFill>
                  <a:srgbClr val="FFFF00"/>
                </a:solidFill>
                <a:cs typeface="David" panose="020E0502060401010101" pitchFamily="34" charset="-79"/>
              </a:rPr>
              <a:t>Tg</a:t>
            </a:r>
            <a:r>
              <a:rPr lang="he-IL" altLang="en-US" sz="2400" b="1">
                <a:solidFill>
                  <a:srgbClr val="FFFF00"/>
                </a:solidFill>
                <a:cs typeface="David" panose="020E0502060401010101" pitchFamily="34" charset="-79"/>
              </a:rPr>
              <a:t> - טמפרטורה זגוגית היא טמפרטורת מעבר שבה ומעליה יש לשרשרות </a:t>
            </a:r>
            <a:r>
              <a:rPr lang="he-IL" altLang="en-US" sz="2400" b="1" u="sng">
                <a:solidFill>
                  <a:srgbClr val="FFFF00"/>
                </a:solidFill>
                <a:cs typeface="David" panose="020E0502060401010101" pitchFamily="34" charset="-79"/>
              </a:rPr>
              <a:t>פולימר אמורפי</a:t>
            </a:r>
            <a:r>
              <a:rPr lang="he-IL" altLang="en-US" sz="2400" b="1">
                <a:solidFill>
                  <a:srgbClr val="FFFF00"/>
                </a:solidFill>
                <a:cs typeface="David" panose="020E0502060401010101" pitchFamily="34" charset="-79"/>
              </a:rPr>
              <a:t> או </a:t>
            </a:r>
            <a:r>
              <a:rPr lang="he-IL" altLang="en-US" sz="2400" b="1" u="sng">
                <a:solidFill>
                  <a:srgbClr val="FFFF00"/>
                </a:solidFill>
                <a:cs typeface="David" panose="020E0502060401010101" pitchFamily="34" charset="-79"/>
              </a:rPr>
              <a:t>לאזורים אמורפים</a:t>
            </a:r>
            <a:r>
              <a:rPr lang="he-IL" altLang="en-US" sz="2400" b="1">
                <a:solidFill>
                  <a:srgbClr val="FFFF00"/>
                </a:solidFill>
                <a:cs typeface="David" panose="020E0502060401010101" pitchFamily="34" charset="-79"/>
              </a:rPr>
              <a:t> אנרגיה תרמית מספיקה כדי להתגבר על הגורמים המגבילים את חופש הפיתול.</a:t>
            </a:r>
            <a:br>
              <a:rPr lang="he-IL" altLang="en-US" sz="2400" b="1">
                <a:solidFill>
                  <a:srgbClr val="FFFF00"/>
                </a:solidFill>
                <a:cs typeface="David" panose="020E0502060401010101" pitchFamily="34" charset="-79"/>
              </a:rPr>
            </a:br>
            <a:r>
              <a:rPr lang="he-IL" altLang="en-US" sz="2400" b="1">
                <a:solidFill>
                  <a:srgbClr val="FFFF00"/>
                </a:solidFill>
                <a:cs typeface="David" panose="020E0502060401010101" pitchFamily="34" charset="-79"/>
              </a:rPr>
              <a:t>ב- </a:t>
            </a:r>
            <a:r>
              <a:rPr lang="en-US" altLang="en-US" sz="2400" b="1">
                <a:solidFill>
                  <a:srgbClr val="FFFF00"/>
                </a:solidFill>
                <a:cs typeface="David" panose="020E0502060401010101" pitchFamily="34" charset="-79"/>
              </a:rPr>
              <a:t>Tg</a:t>
            </a:r>
            <a:r>
              <a:rPr lang="he-IL" altLang="en-US" sz="2400" b="1">
                <a:solidFill>
                  <a:srgbClr val="FFFF00"/>
                </a:solidFill>
                <a:cs typeface="David" panose="020E0502060401010101" pitchFamily="34" charset="-79"/>
              </a:rPr>
              <a:t> השינויים בחימום חלים בעיקר באזורים האמורפים </a:t>
            </a:r>
          </a:p>
          <a:p>
            <a:r>
              <a:rPr lang="en-US" altLang="en-US" sz="2400" b="1">
                <a:solidFill>
                  <a:srgbClr val="FFFF00"/>
                </a:solidFill>
                <a:cs typeface="David" panose="020E0502060401010101" pitchFamily="34" charset="-79"/>
              </a:rPr>
              <a:t>Tm</a:t>
            </a:r>
            <a:r>
              <a:rPr lang="he-IL" altLang="en-US" sz="2400" b="1">
                <a:solidFill>
                  <a:srgbClr val="FFFF00"/>
                </a:solidFill>
                <a:cs typeface="David" panose="020E0502060401010101" pitchFamily="34" charset="-79"/>
              </a:rPr>
              <a:t> - טמפרטורת היתוך, היא טמפרטורה שבה ומעליה יש לשרשרות של </a:t>
            </a:r>
            <a:r>
              <a:rPr lang="he-IL" altLang="en-US" sz="2400" b="1" u="sng">
                <a:solidFill>
                  <a:srgbClr val="FFFF00"/>
                </a:solidFill>
                <a:cs typeface="David" panose="020E0502060401010101" pitchFamily="34" charset="-79"/>
              </a:rPr>
              <a:t>פולימר גבישי</a:t>
            </a:r>
            <a:r>
              <a:rPr lang="he-IL" altLang="en-US" sz="2400" b="1">
                <a:solidFill>
                  <a:srgbClr val="FFFF00"/>
                </a:solidFill>
                <a:cs typeface="David" panose="020E0502060401010101" pitchFamily="34" charset="-79"/>
              </a:rPr>
              <a:t> או </a:t>
            </a:r>
            <a:r>
              <a:rPr lang="he-IL" altLang="en-US" sz="2400" b="1" u="sng">
                <a:solidFill>
                  <a:srgbClr val="FFFF00"/>
                </a:solidFill>
                <a:cs typeface="David" panose="020E0502060401010101" pitchFamily="34" charset="-79"/>
              </a:rPr>
              <a:t>לאזורים גבישיים</a:t>
            </a:r>
            <a:r>
              <a:rPr lang="he-IL" altLang="en-US" sz="2400" b="1">
                <a:solidFill>
                  <a:srgbClr val="FFFF00"/>
                </a:solidFill>
                <a:cs typeface="David" panose="020E0502060401010101" pitchFamily="34" charset="-79"/>
              </a:rPr>
              <a:t> אנרגיה תרמית מספיקה כדי להתגבר על אנרגיית הסריג. מעליה החומר במצב נוזל.</a:t>
            </a:r>
            <a:r>
              <a:rPr lang="he-IL" altLang="en-US" sz="2800">
                <a:solidFill>
                  <a:srgbClr val="FFFF00"/>
                </a:solidFill>
              </a:rPr>
              <a:t>  </a:t>
            </a:r>
            <a:br>
              <a:rPr lang="he-IL" altLang="en-US" sz="2800">
                <a:solidFill>
                  <a:srgbClr val="FFFF00"/>
                </a:solidFill>
              </a:rPr>
            </a:br>
            <a:r>
              <a:rPr lang="he-IL" altLang="en-US" sz="2000" b="1">
                <a:solidFill>
                  <a:srgbClr val="FFFF00"/>
                </a:solidFill>
                <a:cs typeface="Guttman Yad-Brush" panose="02010401010101010101" pitchFamily="2" charset="-79"/>
              </a:rPr>
              <a:t>במהלך ההיתוך, השינויים בחימום חלים בעיקר באזורים הגבישיים.</a:t>
            </a:r>
            <a:endParaRPr lang="he-IL" altLang="en-US" sz="2400">
              <a:solidFill>
                <a:srgbClr val="FFFF00"/>
              </a:solidFill>
              <a:cs typeface="Guttman Yad-Brush" panose="02010401010101010101" pitchFamily="2" charset="-79"/>
            </a:endParaRPr>
          </a:p>
        </p:txBody>
      </p:sp>
      <p:sp>
        <p:nvSpPr>
          <p:cNvPr id="47108" name="Text Box 4">
            <a:extLst>
              <a:ext uri="{FF2B5EF4-FFF2-40B4-BE49-F238E27FC236}">
                <a16:creationId xmlns:a16="http://schemas.microsoft.com/office/drawing/2014/main" id="{D737A136-4F18-27E6-6920-21DDEEE9C89A}"/>
              </a:ext>
            </a:extLst>
          </p:cNvPr>
          <p:cNvSpPr txBox="1">
            <a:spLocks noGrp="1" noChangeArrowheads="1"/>
          </p:cNvSpPr>
          <p:nvPr>
            <p:ph type="title" idx="4294967295"/>
          </p:nvPr>
        </p:nvSpPr>
        <p:spPr bwMode="auto">
          <a:xfrm>
            <a:off x="1371600" y="228600"/>
            <a:ext cx="6019800" cy="6413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Guttman Yad-Brush" panose="02010401010101010101" pitchFamily="2" charset="-79"/>
              </a:rPr>
              <a:t>Tg</a:t>
            </a:r>
            <a:r>
              <a:rPr kumimoji="0" lang="he-IL" alt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he-IL" altLang="he-IL"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ו-</a:t>
            </a:r>
            <a:r>
              <a:rPr kumimoji="0" lang="he-IL" altLang="he-IL"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Guttman Yad-Brush" panose="02010401010101010101" pitchFamily="2" charset="-79"/>
              </a:rPr>
              <a:t> </a:t>
            </a:r>
            <a:r>
              <a:rPr kumimoji="0" lang="en-US" alt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Guttman Yad-Brush" panose="02010401010101010101" pitchFamily="2" charset="-79"/>
              </a:rPr>
              <a:t>Tm</a:t>
            </a:r>
            <a:r>
              <a:rPr kumimoji="0" lang="he-IL" alt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Guttman Yad-Brush" panose="02010401010101010101" pitchFamily="2" charset="-79"/>
              </a:rPr>
              <a:t> של פולימרים</a:t>
            </a:r>
          </a:p>
        </p:txBody>
      </p:sp>
      <p:grpSp>
        <p:nvGrpSpPr>
          <p:cNvPr id="8210" name="Group 18" descr="גרף תחומי Tg ו-Tm כתלות בטמפרטורה">
            <a:extLst>
              <a:ext uri="{FF2B5EF4-FFF2-40B4-BE49-F238E27FC236}">
                <a16:creationId xmlns:a16="http://schemas.microsoft.com/office/drawing/2014/main" id="{FF351989-56E8-4082-48C9-E7A72CFD27BF}"/>
              </a:ext>
            </a:extLst>
          </p:cNvPr>
          <p:cNvGrpSpPr>
            <a:grpSpLocks/>
          </p:cNvGrpSpPr>
          <p:nvPr/>
        </p:nvGrpSpPr>
        <p:grpSpPr bwMode="auto">
          <a:xfrm>
            <a:off x="384175" y="3881438"/>
            <a:ext cx="5559425" cy="2809875"/>
            <a:chOff x="242" y="2445"/>
            <a:chExt cx="3502" cy="1770"/>
          </a:xfrm>
        </p:grpSpPr>
        <p:sp>
          <p:nvSpPr>
            <p:cNvPr id="8196" name="Line 5">
              <a:extLst>
                <a:ext uri="{FF2B5EF4-FFF2-40B4-BE49-F238E27FC236}">
                  <a16:creationId xmlns:a16="http://schemas.microsoft.com/office/drawing/2014/main" id="{E8A480E8-8A1F-534B-4B06-62B7601DF9AB}"/>
                </a:ext>
              </a:extLst>
            </p:cNvPr>
            <p:cNvSpPr>
              <a:spLocks noChangeShapeType="1"/>
            </p:cNvSpPr>
            <p:nvPr/>
          </p:nvSpPr>
          <p:spPr bwMode="auto">
            <a:xfrm flipV="1">
              <a:off x="596" y="2544"/>
              <a:ext cx="0" cy="1632"/>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6">
              <a:extLst>
                <a:ext uri="{FF2B5EF4-FFF2-40B4-BE49-F238E27FC236}">
                  <a16:creationId xmlns:a16="http://schemas.microsoft.com/office/drawing/2014/main" id="{58F86F0B-C557-E330-6F6B-D9B8DC06347B}"/>
                </a:ext>
              </a:extLst>
            </p:cNvPr>
            <p:cNvSpPr>
              <a:spLocks noChangeShapeType="1"/>
            </p:cNvSpPr>
            <p:nvPr/>
          </p:nvSpPr>
          <p:spPr bwMode="auto">
            <a:xfrm>
              <a:off x="596" y="3744"/>
              <a:ext cx="763"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7">
              <a:extLst>
                <a:ext uri="{FF2B5EF4-FFF2-40B4-BE49-F238E27FC236}">
                  <a16:creationId xmlns:a16="http://schemas.microsoft.com/office/drawing/2014/main" id="{D59B4536-A9F6-E41B-DD86-A5F8747650C8}"/>
                </a:ext>
              </a:extLst>
            </p:cNvPr>
            <p:cNvSpPr>
              <a:spLocks noChangeShapeType="1"/>
            </p:cNvSpPr>
            <p:nvPr/>
          </p:nvSpPr>
          <p:spPr bwMode="auto">
            <a:xfrm>
              <a:off x="596" y="3120"/>
              <a:ext cx="763"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Text Box 8">
              <a:extLst>
                <a:ext uri="{FF2B5EF4-FFF2-40B4-BE49-F238E27FC236}">
                  <a16:creationId xmlns:a16="http://schemas.microsoft.com/office/drawing/2014/main" id="{40D919B9-F0EB-A6C7-B6AE-C6C912957291}"/>
                </a:ext>
              </a:extLst>
            </p:cNvPr>
            <p:cNvSpPr txBox="1">
              <a:spLocks noChangeArrowheads="1"/>
            </p:cNvSpPr>
            <p:nvPr/>
          </p:nvSpPr>
          <p:spPr bwMode="auto">
            <a:xfrm rot="-5393426">
              <a:off x="-94" y="2781"/>
              <a:ext cx="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400" b="0">
                  <a:solidFill>
                    <a:srgbClr val="FFFF00"/>
                  </a:solidFill>
                  <a:cs typeface="David" panose="020E0502060401010101" pitchFamily="34" charset="-79"/>
                </a:rPr>
                <a:t>טמפרטורה</a:t>
              </a:r>
            </a:p>
          </p:txBody>
        </p:sp>
        <p:sp>
          <p:nvSpPr>
            <p:cNvPr id="47113" name="Text Box 9">
              <a:extLst>
                <a:ext uri="{FF2B5EF4-FFF2-40B4-BE49-F238E27FC236}">
                  <a16:creationId xmlns:a16="http://schemas.microsoft.com/office/drawing/2014/main" id="{686D3D19-D4E1-EFB8-A935-51A58CB1992E}"/>
                </a:ext>
              </a:extLst>
            </p:cNvPr>
            <p:cNvSpPr txBox="1">
              <a:spLocks noChangeArrowheads="1"/>
            </p:cNvSpPr>
            <p:nvPr/>
          </p:nvSpPr>
          <p:spPr bwMode="auto">
            <a:xfrm>
              <a:off x="624" y="3792"/>
              <a:ext cx="71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2000">
                  <a:solidFill>
                    <a:srgbClr val="FFFF00"/>
                  </a:solidFill>
                </a:rPr>
                <a:t>מצב </a:t>
              </a:r>
              <a:r>
                <a:rPr lang="he-IL" altLang="en-US" sz="1800">
                  <a:solidFill>
                    <a:srgbClr val="FFFF00"/>
                  </a:solidFill>
                </a:rPr>
                <a:t>זגוגי</a:t>
              </a:r>
              <a:endParaRPr lang="he-IL" altLang="en-US" sz="2000">
                <a:solidFill>
                  <a:srgbClr val="FFFF00"/>
                </a:solidFill>
              </a:endParaRPr>
            </a:p>
          </p:txBody>
        </p:sp>
        <p:sp>
          <p:nvSpPr>
            <p:cNvPr id="47114" name="Text Box 10">
              <a:extLst>
                <a:ext uri="{FF2B5EF4-FFF2-40B4-BE49-F238E27FC236}">
                  <a16:creationId xmlns:a16="http://schemas.microsoft.com/office/drawing/2014/main" id="{F965011F-7AF5-C451-8773-717A18C29D90}"/>
                </a:ext>
              </a:extLst>
            </p:cNvPr>
            <p:cNvSpPr txBox="1">
              <a:spLocks noChangeArrowheads="1"/>
            </p:cNvSpPr>
            <p:nvPr/>
          </p:nvSpPr>
          <p:spPr bwMode="auto">
            <a:xfrm>
              <a:off x="596" y="3168"/>
              <a:ext cx="76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2000">
                  <a:solidFill>
                    <a:srgbClr val="FFFF00"/>
                  </a:solidFill>
                </a:rPr>
                <a:t>מצב פלסטי</a:t>
              </a:r>
            </a:p>
          </p:txBody>
        </p:sp>
        <p:sp>
          <p:nvSpPr>
            <p:cNvPr id="47115" name="Text Box 11">
              <a:extLst>
                <a:ext uri="{FF2B5EF4-FFF2-40B4-BE49-F238E27FC236}">
                  <a16:creationId xmlns:a16="http://schemas.microsoft.com/office/drawing/2014/main" id="{0B3A06ED-65A4-F08D-243E-B1E6DD9AD89B}"/>
                </a:ext>
              </a:extLst>
            </p:cNvPr>
            <p:cNvSpPr txBox="1">
              <a:spLocks noChangeArrowheads="1"/>
            </p:cNvSpPr>
            <p:nvPr/>
          </p:nvSpPr>
          <p:spPr bwMode="auto">
            <a:xfrm>
              <a:off x="647" y="2736"/>
              <a:ext cx="6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50000"/>
                </a:spcBef>
              </a:pPr>
              <a:r>
                <a:rPr lang="he-IL" altLang="en-US" sz="2000">
                  <a:solidFill>
                    <a:srgbClr val="FFFF00"/>
                  </a:solidFill>
                </a:rPr>
                <a:t>נוזל</a:t>
              </a:r>
            </a:p>
          </p:txBody>
        </p:sp>
        <p:sp>
          <p:nvSpPr>
            <p:cNvPr id="8203" name="Text Box 13">
              <a:extLst>
                <a:ext uri="{FF2B5EF4-FFF2-40B4-BE49-F238E27FC236}">
                  <a16:creationId xmlns:a16="http://schemas.microsoft.com/office/drawing/2014/main" id="{0EB77AAB-4D78-3121-E695-49CD94AED045}"/>
                </a:ext>
              </a:extLst>
            </p:cNvPr>
            <p:cNvSpPr txBox="1">
              <a:spLocks noChangeArrowheads="1"/>
            </p:cNvSpPr>
            <p:nvPr/>
          </p:nvSpPr>
          <p:spPr bwMode="auto">
            <a:xfrm>
              <a:off x="1359" y="2928"/>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spcBef>
                  <a:spcPct val="50000"/>
                </a:spcBef>
              </a:pPr>
              <a:r>
                <a:rPr lang="en-US" altLang="en-US" sz="2400">
                  <a:solidFill>
                    <a:srgbClr val="FFFF00"/>
                  </a:solidFill>
                  <a:cs typeface="Times New Roman (Hebrew)" panose="02020603050405020304" pitchFamily="18" charset="0"/>
                </a:rPr>
                <a:t>Tm</a:t>
              </a:r>
            </a:p>
          </p:txBody>
        </p:sp>
        <p:sp>
          <p:nvSpPr>
            <p:cNvPr id="8204" name="Text Box 14">
              <a:extLst>
                <a:ext uri="{FF2B5EF4-FFF2-40B4-BE49-F238E27FC236}">
                  <a16:creationId xmlns:a16="http://schemas.microsoft.com/office/drawing/2014/main" id="{BFFDB8C5-23A3-4DE9-E4E9-9A002B8A339D}"/>
                </a:ext>
              </a:extLst>
            </p:cNvPr>
            <p:cNvSpPr txBox="1">
              <a:spLocks noChangeArrowheads="1"/>
            </p:cNvSpPr>
            <p:nvPr/>
          </p:nvSpPr>
          <p:spPr bwMode="auto">
            <a:xfrm>
              <a:off x="1359" y="3552"/>
              <a:ext cx="5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spcBef>
                  <a:spcPct val="50000"/>
                </a:spcBef>
              </a:pPr>
              <a:r>
                <a:rPr lang="en-US" altLang="en-US" sz="2400">
                  <a:solidFill>
                    <a:srgbClr val="FFFF00"/>
                  </a:solidFill>
                  <a:cs typeface="Times New Roman (Hebrew)" panose="02020603050405020304" pitchFamily="18" charset="0"/>
                </a:rPr>
                <a:t>Tg</a:t>
              </a:r>
            </a:p>
          </p:txBody>
        </p:sp>
        <p:sp>
          <p:nvSpPr>
            <p:cNvPr id="8205" name="Line 15">
              <a:extLst>
                <a:ext uri="{FF2B5EF4-FFF2-40B4-BE49-F238E27FC236}">
                  <a16:creationId xmlns:a16="http://schemas.microsoft.com/office/drawing/2014/main" id="{946D9412-866C-DA28-9E57-6648F3DD332F}"/>
                </a:ext>
              </a:extLst>
            </p:cNvPr>
            <p:cNvSpPr>
              <a:spLocks noChangeShapeType="1"/>
            </p:cNvSpPr>
            <p:nvPr/>
          </p:nvSpPr>
          <p:spPr bwMode="auto">
            <a:xfrm flipV="1">
              <a:off x="596" y="4176"/>
              <a:ext cx="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17">
              <a:extLst>
                <a:ext uri="{FF2B5EF4-FFF2-40B4-BE49-F238E27FC236}">
                  <a16:creationId xmlns:a16="http://schemas.microsoft.com/office/drawing/2014/main" id="{7EB5FB62-AC0E-5CE0-3698-257EACCCC316}"/>
                </a:ext>
              </a:extLst>
            </p:cNvPr>
            <p:cNvSpPr>
              <a:spLocks noChangeShapeType="1"/>
            </p:cNvSpPr>
            <p:nvPr/>
          </p:nvSpPr>
          <p:spPr bwMode="auto">
            <a:xfrm flipV="1">
              <a:off x="1359" y="2592"/>
              <a:ext cx="0" cy="1584"/>
            </a:xfrm>
            <a:prstGeom prst="line">
              <a:avLst/>
            </a:prstGeom>
            <a:noFill/>
            <a:ln w="9525">
              <a:solidFill>
                <a:srgbClr val="FFFF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2" name="AutoShape 18">
              <a:extLst>
                <a:ext uri="{FF2B5EF4-FFF2-40B4-BE49-F238E27FC236}">
                  <a16:creationId xmlns:a16="http://schemas.microsoft.com/office/drawing/2014/main" id="{D49F0558-783E-6278-9E68-C14E2F3B349E}"/>
                </a:ext>
              </a:extLst>
            </p:cNvPr>
            <p:cNvSpPr>
              <a:spLocks noChangeArrowheads="1"/>
            </p:cNvSpPr>
            <p:nvPr/>
          </p:nvSpPr>
          <p:spPr bwMode="auto">
            <a:xfrm>
              <a:off x="2071" y="2928"/>
              <a:ext cx="1673" cy="528"/>
            </a:xfrm>
            <a:prstGeom prst="wedgeRoundRectCallout">
              <a:avLst>
                <a:gd name="adj1" fmla="val -87477"/>
                <a:gd name="adj2" fmla="val 47347"/>
                <a:gd name="adj3" fmla="val 16667"/>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r>
                <a:rPr lang="he-IL" altLang="en-US" sz="2000">
                  <a:solidFill>
                    <a:srgbClr val="FFFF00"/>
                  </a:solidFill>
                  <a:cs typeface="David" panose="020E0502060401010101" pitchFamily="34" charset="-79"/>
                </a:rPr>
                <a:t>החומר רך ופלסטי. </a:t>
              </a:r>
            </a:p>
            <a:p>
              <a:pPr algn="ctr" rtl="1"/>
              <a:r>
                <a:rPr lang="he-IL" altLang="en-US" sz="2000">
                  <a:solidFill>
                    <a:srgbClr val="FFFF00"/>
                  </a:solidFill>
                  <a:cs typeface="David" panose="020E0502060401010101" pitchFamily="34" charset="-79"/>
                </a:rPr>
                <a:t>יש אפשרות פיתול לשרשרות </a:t>
              </a:r>
            </a:p>
            <a:p>
              <a:pPr algn="ctr" rtl="1"/>
              <a:r>
                <a:rPr lang="he-IL" altLang="en-US" sz="2000">
                  <a:solidFill>
                    <a:srgbClr val="FFFF00"/>
                  </a:solidFill>
                  <a:cs typeface="David" panose="020E0502060401010101" pitchFamily="34" charset="-79"/>
                </a:rPr>
                <a:t>באזורים האמורפים בלבד</a:t>
              </a:r>
            </a:p>
          </p:txBody>
        </p:sp>
        <p:sp>
          <p:nvSpPr>
            <p:cNvPr id="47123" name="AutoShape 19">
              <a:extLst>
                <a:ext uri="{FF2B5EF4-FFF2-40B4-BE49-F238E27FC236}">
                  <a16:creationId xmlns:a16="http://schemas.microsoft.com/office/drawing/2014/main" id="{E2B7D303-6B6F-6058-43E4-D4FBF18679D3}"/>
                </a:ext>
              </a:extLst>
            </p:cNvPr>
            <p:cNvSpPr>
              <a:spLocks noChangeArrowheads="1"/>
            </p:cNvSpPr>
            <p:nvPr/>
          </p:nvSpPr>
          <p:spPr bwMode="auto">
            <a:xfrm>
              <a:off x="2071" y="3600"/>
              <a:ext cx="1374" cy="480"/>
            </a:xfrm>
            <a:prstGeom prst="wedgeRoundRectCallout">
              <a:avLst>
                <a:gd name="adj1" fmla="val -94444"/>
                <a:gd name="adj2" fmla="val 22083"/>
                <a:gd name="adj3" fmla="val 16667"/>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r>
                <a:rPr lang="he-IL" altLang="en-US" sz="2000">
                  <a:solidFill>
                    <a:srgbClr val="FFFF00"/>
                  </a:solidFill>
                  <a:cs typeface="David" panose="020E0502060401010101" pitchFamily="34" charset="-79"/>
                </a:rPr>
                <a:t>החומר קשה ושביר.</a:t>
              </a:r>
            </a:p>
            <a:p>
              <a:pPr algn="ctr" rtl="1"/>
              <a:r>
                <a:rPr lang="he-IL" altLang="en-US" sz="2000">
                  <a:solidFill>
                    <a:srgbClr val="FFFF00"/>
                  </a:solidFill>
                  <a:cs typeface="David" panose="020E0502060401010101" pitchFamily="34" charset="-79"/>
                </a:rPr>
                <a:t>הקונפורמציות קפואות</a:t>
              </a: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1026">
            <a:extLst>
              <a:ext uri="{FF2B5EF4-FFF2-40B4-BE49-F238E27FC236}">
                <a16:creationId xmlns:a16="http://schemas.microsoft.com/office/drawing/2014/main" id="{082B12A0-FDAA-64A6-12CB-4A52735B570B}"/>
              </a:ext>
            </a:extLst>
          </p:cNvPr>
          <p:cNvSpPr>
            <a:spLocks noGrp="1" noChangeArrowheads="1"/>
          </p:cNvSpPr>
          <p:nvPr>
            <p:ph type="title"/>
          </p:nvPr>
        </p:nvSpPr>
        <p:spPr>
          <a:xfrm>
            <a:off x="0" y="228600"/>
            <a:ext cx="8839200" cy="1143000"/>
          </a:xfrm>
          <a:solidFill>
            <a:srgbClr val="FFFF00"/>
          </a:solidFill>
        </p:spPr>
        <p:txBody>
          <a:bodyPr/>
          <a:lstStyle/>
          <a:p>
            <a:pPr>
              <a:defRPr/>
            </a:pPr>
            <a:r>
              <a:rPr lang="he-IL" sz="4000" b="1">
                <a:solidFill>
                  <a:srgbClr val="009900"/>
                </a:solidFill>
                <a:effectLst>
                  <a:outerShdw blurRad="38100" dist="38100" dir="2700000" algn="tl">
                    <a:srgbClr val="000000"/>
                  </a:outerShdw>
                </a:effectLst>
                <a:cs typeface="Guttman Yad-Brush" pitchFamily="2" charset="-79"/>
              </a:rPr>
              <a:t>הגורמים המשפיעים על </a:t>
            </a:r>
            <a:r>
              <a:rPr lang="en-US" sz="4000" b="1">
                <a:solidFill>
                  <a:srgbClr val="009900"/>
                </a:solidFill>
                <a:effectLst>
                  <a:outerShdw blurRad="38100" dist="38100" dir="2700000" algn="tl">
                    <a:srgbClr val="000000"/>
                  </a:outerShdw>
                </a:effectLst>
                <a:cs typeface="Guttman Yad-Brush" pitchFamily="2" charset="-79"/>
              </a:rPr>
              <a:t>Tg</a:t>
            </a:r>
            <a:r>
              <a:rPr lang="he-IL" sz="4000" b="1">
                <a:solidFill>
                  <a:srgbClr val="009900"/>
                </a:solidFill>
                <a:effectLst>
                  <a:outerShdw blurRad="38100" dist="38100" dir="2700000" algn="tl">
                    <a:srgbClr val="000000"/>
                  </a:outerShdw>
                </a:effectLst>
                <a:cs typeface="Guttman Yad-Brush" pitchFamily="2" charset="-79"/>
              </a:rPr>
              <a:t> </a:t>
            </a:r>
          </a:p>
        </p:txBody>
      </p:sp>
      <p:sp>
        <p:nvSpPr>
          <p:cNvPr id="164867" name="Rectangle 1027">
            <a:extLst>
              <a:ext uri="{FF2B5EF4-FFF2-40B4-BE49-F238E27FC236}">
                <a16:creationId xmlns:a16="http://schemas.microsoft.com/office/drawing/2014/main" id="{F5FB8965-95AC-763A-58DE-2DD1A9C7A82E}"/>
              </a:ext>
            </a:extLst>
          </p:cNvPr>
          <p:cNvSpPr>
            <a:spLocks noGrp="1" noChangeArrowheads="1"/>
          </p:cNvSpPr>
          <p:nvPr>
            <p:ph type="body" idx="1"/>
          </p:nvPr>
        </p:nvSpPr>
        <p:spPr>
          <a:xfrm>
            <a:off x="0" y="1524000"/>
            <a:ext cx="8763000" cy="4800600"/>
          </a:xfrm>
        </p:spPr>
        <p:txBody>
          <a:bodyPr/>
          <a:lstStyle/>
          <a:p>
            <a:pPr marL="533400" indent="-533400">
              <a:lnSpc>
                <a:spcPct val="90000"/>
              </a:lnSpc>
              <a:buFontTx/>
              <a:buNone/>
            </a:pPr>
            <a:r>
              <a:rPr lang="he-IL" altLang="en-US" sz="3000" b="1">
                <a:solidFill>
                  <a:srgbClr val="FFFF00"/>
                </a:solidFill>
                <a:cs typeface="David" panose="020E0502060401010101" pitchFamily="34" charset="-79"/>
              </a:rPr>
              <a:t>1.   נוכחות קטעים קשיחים בעמוד השדרה של שרשרת הפולימר, כמו טבעות בנזן או קבוצות אמידיות. (הפרעות לפיתול אקראי)</a:t>
            </a:r>
          </a:p>
          <a:p>
            <a:pPr marL="533400" indent="-533400">
              <a:lnSpc>
                <a:spcPct val="90000"/>
              </a:lnSpc>
              <a:buFontTx/>
              <a:buNone/>
            </a:pPr>
            <a:r>
              <a:rPr lang="he-IL" altLang="en-US" sz="3000" b="1">
                <a:solidFill>
                  <a:srgbClr val="FFFF00"/>
                </a:solidFill>
                <a:cs typeface="David" panose="020E0502060401010101" pitchFamily="34" charset="-79"/>
              </a:rPr>
              <a:t>2.   קבוצות צדדיות נפחיות (הפרעות לפיתול אקראי), ארוכות. (הרחקת השרשרות)</a:t>
            </a:r>
          </a:p>
          <a:p>
            <a:pPr marL="533400" indent="-533400">
              <a:lnSpc>
                <a:spcPct val="90000"/>
              </a:lnSpc>
              <a:buFontTx/>
              <a:buNone/>
            </a:pPr>
            <a:r>
              <a:rPr lang="he-IL" altLang="en-US" sz="3000" b="1">
                <a:solidFill>
                  <a:srgbClr val="FFFF00"/>
                </a:solidFill>
                <a:cs typeface="David" panose="020E0502060401010101" pitchFamily="34" charset="-79"/>
              </a:rPr>
              <a:t>3.   אינטראקציה בן שרשרות. (הגבלות בפיתול האקראי/חוזק קשרים בין שרשרות)</a:t>
            </a:r>
          </a:p>
          <a:p>
            <a:pPr marL="533400" indent="-533400">
              <a:lnSpc>
                <a:spcPct val="90000"/>
              </a:lnSpc>
              <a:buFontTx/>
              <a:buNone/>
            </a:pPr>
            <a:r>
              <a:rPr lang="he-IL" altLang="en-US" sz="3000" b="1">
                <a:solidFill>
                  <a:srgbClr val="FFFF00"/>
                </a:solidFill>
                <a:cs typeface="David" panose="020E0502060401010101" pitchFamily="34" charset="-79"/>
              </a:rPr>
              <a:t>4.   מסה מולרית ממוצעת (קטנה - יש יותר קצוות בעלי חופש תנועה)</a:t>
            </a:r>
          </a:p>
          <a:p>
            <a:pPr marL="533400" indent="-533400">
              <a:lnSpc>
                <a:spcPct val="90000"/>
              </a:lnSpc>
              <a:buFontTx/>
              <a:buNone/>
            </a:pPr>
            <a:r>
              <a:rPr lang="he-IL" altLang="en-US" sz="3000" b="1">
                <a:solidFill>
                  <a:srgbClr val="FFFF00"/>
                </a:solidFill>
                <a:cs typeface="David" panose="020E0502060401010101" pitchFamily="34" charset="-79"/>
              </a:rPr>
              <a:t>5.   פולימר קווי או מסועף (כל השאלות מתייחסות לפולימר קווי, אלא אם מציינים אחרת)</a:t>
            </a:r>
            <a:br>
              <a:rPr lang="he-IL" altLang="en-US" sz="3000" b="1">
                <a:solidFill>
                  <a:srgbClr val="FFFF00"/>
                </a:solidFill>
                <a:cs typeface="David" panose="020E0502060401010101" pitchFamily="34" charset="-79"/>
              </a:rPr>
            </a:br>
            <a:endParaRPr lang="he-IL" altLang="en-US" sz="3000" b="1">
              <a:solidFill>
                <a:srgbClr val="FFFF00"/>
              </a:solidFill>
              <a:cs typeface="David" panose="020E0502060401010101" pitchFamily="34" charset="-79"/>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descr="צילוב של פולימר קווי">
            <a:extLst>
              <a:ext uri="{FF2B5EF4-FFF2-40B4-BE49-F238E27FC236}">
                <a16:creationId xmlns:a16="http://schemas.microsoft.com/office/drawing/2014/main" id="{E6749C68-01F9-7C8E-1E5D-F7BC5BC2FB8D}"/>
              </a:ext>
            </a:extLst>
          </p:cNvPr>
          <p:cNvGrpSpPr>
            <a:grpSpLocks/>
          </p:cNvGrpSpPr>
          <p:nvPr/>
        </p:nvGrpSpPr>
        <p:grpSpPr bwMode="auto">
          <a:xfrm>
            <a:off x="533400" y="914400"/>
            <a:ext cx="8147050" cy="2238375"/>
            <a:chOff x="288" y="2496"/>
            <a:chExt cx="5132" cy="1410"/>
          </a:xfrm>
        </p:grpSpPr>
        <p:grpSp>
          <p:nvGrpSpPr>
            <p:cNvPr id="10252" name="Group 3">
              <a:extLst>
                <a:ext uri="{FF2B5EF4-FFF2-40B4-BE49-F238E27FC236}">
                  <a16:creationId xmlns:a16="http://schemas.microsoft.com/office/drawing/2014/main" id="{18A25EE3-4B8C-86BB-5A86-FCF830B1AF9A}"/>
                </a:ext>
              </a:extLst>
            </p:cNvPr>
            <p:cNvGrpSpPr>
              <a:grpSpLocks/>
            </p:cNvGrpSpPr>
            <p:nvPr/>
          </p:nvGrpSpPr>
          <p:grpSpPr bwMode="auto">
            <a:xfrm>
              <a:off x="288" y="2928"/>
              <a:ext cx="1872" cy="978"/>
              <a:chOff x="1439" y="3120"/>
              <a:chExt cx="2689" cy="978"/>
            </a:xfrm>
          </p:grpSpPr>
          <p:sp>
            <p:nvSpPr>
              <p:cNvPr id="10307" name="Freeform 4">
                <a:extLst>
                  <a:ext uri="{FF2B5EF4-FFF2-40B4-BE49-F238E27FC236}">
                    <a16:creationId xmlns:a16="http://schemas.microsoft.com/office/drawing/2014/main" id="{1F494608-10AE-18A2-16CD-C89015AF4C39}"/>
                  </a:ext>
                </a:extLst>
              </p:cNvPr>
              <p:cNvSpPr>
                <a:spLocks/>
              </p:cNvSpPr>
              <p:nvPr/>
            </p:nvSpPr>
            <p:spPr bwMode="auto">
              <a:xfrm>
                <a:off x="1464" y="3390"/>
                <a:ext cx="2664" cy="334"/>
              </a:xfrm>
              <a:custGeom>
                <a:avLst/>
                <a:gdLst>
                  <a:gd name="T0" fmla="*/ 0 w 2664"/>
                  <a:gd name="T1" fmla="*/ 114 h 334"/>
                  <a:gd name="T2" fmla="*/ 444 w 2664"/>
                  <a:gd name="T3" fmla="*/ 150 h 334"/>
                  <a:gd name="T4" fmla="*/ 516 w 2664"/>
                  <a:gd name="T5" fmla="*/ 66 h 334"/>
                  <a:gd name="T6" fmla="*/ 612 w 2664"/>
                  <a:gd name="T7" fmla="*/ 78 h 334"/>
                  <a:gd name="T8" fmla="*/ 624 w 2664"/>
                  <a:gd name="T9" fmla="*/ 150 h 334"/>
                  <a:gd name="T10" fmla="*/ 660 w 2664"/>
                  <a:gd name="T11" fmla="*/ 186 h 334"/>
                  <a:gd name="T12" fmla="*/ 816 w 2664"/>
                  <a:gd name="T13" fmla="*/ 174 h 334"/>
                  <a:gd name="T14" fmla="*/ 936 w 2664"/>
                  <a:gd name="T15" fmla="*/ 30 h 334"/>
                  <a:gd name="T16" fmla="*/ 996 w 2664"/>
                  <a:gd name="T17" fmla="*/ 186 h 334"/>
                  <a:gd name="T18" fmla="*/ 1032 w 2664"/>
                  <a:gd name="T19" fmla="*/ 54 h 334"/>
                  <a:gd name="T20" fmla="*/ 1104 w 2664"/>
                  <a:gd name="T21" fmla="*/ 66 h 334"/>
                  <a:gd name="T22" fmla="*/ 1092 w 2664"/>
                  <a:gd name="T23" fmla="*/ 114 h 334"/>
                  <a:gd name="T24" fmla="*/ 1140 w 2664"/>
                  <a:gd name="T25" fmla="*/ 234 h 334"/>
                  <a:gd name="T26" fmla="*/ 1188 w 2664"/>
                  <a:gd name="T27" fmla="*/ 222 h 334"/>
                  <a:gd name="T28" fmla="*/ 1212 w 2664"/>
                  <a:gd name="T29" fmla="*/ 186 h 334"/>
                  <a:gd name="T30" fmla="*/ 1224 w 2664"/>
                  <a:gd name="T31" fmla="*/ 150 h 334"/>
                  <a:gd name="T32" fmla="*/ 1272 w 2664"/>
                  <a:gd name="T33" fmla="*/ 138 h 334"/>
                  <a:gd name="T34" fmla="*/ 1392 w 2664"/>
                  <a:gd name="T35" fmla="*/ 162 h 334"/>
                  <a:gd name="T36" fmla="*/ 1488 w 2664"/>
                  <a:gd name="T37" fmla="*/ 198 h 334"/>
                  <a:gd name="T38" fmla="*/ 1788 w 2664"/>
                  <a:gd name="T39" fmla="*/ 210 h 334"/>
                  <a:gd name="T40" fmla="*/ 1968 w 2664"/>
                  <a:gd name="T41" fmla="*/ 102 h 334"/>
                  <a:gd name="T42" fmla="*/ 2040 w 2664"/>
                  <a:gd name="T43" fmla="*/ 78 h 334"/>
                  <a:gd name="T44" fmla="*/ 2124 w 2664"/>
                  <a:gd name="T45" fmla="*/ 162 h 334"/>
                  <a:gd name="T46" fmla="*/ 2196 w 2664"/>
                  <a:gd name="T47" fmla="*/ 294 h 334"/>
                  <a:gd name="T48" fmla="*/ 2232 w 2664"/>
                  <a:gd name="T49" fmla="*/ 270 h 334"/>
                  <a:gd name="T50" fmla="*/ 2244 w 2664"/>
                  <a:gd name="T51" fmla="*/ 150 h 334"/>
                  <a:gd name="T52" fmla="*/ 2388 w 2664"/>
                  <a:gd name="T53" fmla="*/ 210 h 334"/>
                  <a:gd name="T54" fmla="*/ 2448 w 2664"/>
                  <a:gd name="T55" fmla="*/ 306 h 334"/>
                  <a:gd name="T56" fmla="*/ 2484 w 2664"/>
                  <a:gd name="T57" fmla="*/ 282 h 334"/>
                  <a:gd name="T58" fmla="*/ 2532 w 2664"/>
                  <a:gd name="T59" fmla="*/ 210 h 334"/>
                  <a:gd name="T60" fmla="*/ 2520 w 2664"/>
                  <a:gd name="T61" fmla="*/ 114 h 334"/>
                  <a:gd name="T62" fmla="*/ 2556 w 2664"/>
                  <a:gd name="T63" fmla="*/ 90 h 334"/>
                  <a:gd name="T64" fmla="*/ 2664 w 2664"/>
                  <a:gd name="T65" fmla="*/ 90 h 3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64"/>
                  <a:gd name="T100" fmla="*/ 0 h 334"/>
                  <a:gd name="T101" fmla="*/ 2664 w 2664"/>
                  <a:gd name="T102" fmla="*/ 334 h 3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64" h="334">
                    <a:moveTo>
                      <a:pt x="0" y="114"/>
                    </a:moveTo>
                    <a:cubicBezTo>
                      <a:pt x="171" y="133"/>
                      <a:pt x="237" y="142"/>
                      <a:pt x="444" y="150"/>
                    </a:cubicBezTo>
                    <a:cubicBezTo>
                      <a:pt x="461" y="98"/>
                      <a:pt x="462" y="84"/>
                      <a:pt x="516" y="66"/>
                    </a:cubicBezTo>
                    <a:cubicBezTo>
                      <a:pt x="548" y="70"/>
                      <a:pt x="587" y="58"/>
                      <a:pt x="612" y="78"/>
                    </a:cubicBezTo>
                    <a:cubicBezTo>
                      <a:pt x="631" y="93"/>
                      <a:pt x="614" y="128"/>
                      <a:pt x="624" y="150"/>
                    </a:cubicBezTo>
                    <a:cubicBezTo>
                      <a:pt x="631" y="166"/>
                      <a:pt x="648" y="174"/>
                      <a:pt x="660" y="186"/>
                    </a:cubicBezTo>
                    <a:cubicBezTo>
                      <a:pt x="712" y="182"/>
                      <a:pt x="779" y="211"/>
                      <a:pt x="816" y="174"/>
                    </a:cubicBezTo>
                    <a:cubicBezTo>
                      <a:pt x="990" y="0"/>
                      <a:pt x="665" y="0"/>
                      <a:pt x="936" y="30"/>
                    </a:cubicBezTo>
                    <a:cubicBezTo>
                      <a:pt x="912" y="101"/>
                      <a:pt x="923" y="162"/>
                      <a:pt x="996" y="186"/>
                    </a:cubicBezTo>
                    <a:cubicBezTo>
                      <a:pt x="1011" y="142"/>
                      <a:pt x="1017" y="98"/>
                      <a:pt x="1032" y="54"/>
                    </a:cubicBezTo>
                    <a:cubicBezTo>
                      <a:pt x="1056" y="58"/>
                      <a:pt x="1087" y="49"/>
                      <a:pt x="1104" y="66"/>
                    </a:cubicBezTo>
                    <a:cubicBezTo>
                      <a:pt x="1116" y="78"/>
                      <a:pt x="1092" y="98"/>
                      <a:pt x="1092" y="114"/>
                    </a:cubicBezTo>
                    <a:cubicBezTo>
                      <a:pt x="1092" y="230"/>
                      <a:pt x="1074" y="212"/>
                      <a:pt x="1140" y="234"/>
                    </a:cubicBezTo>
                    <a:cubicBezTo>
                      <a:pt x="1156" y="230"/>
                      <a:pt x="1174" y="231"/>
                      <a:pt x="1188" y="222"/>
                    </a:cubicBezTo>
                    <a:cubicBezTo>
                      <a:pt x="1200" y="214"/>
                      <a:pt x="1206" y="199"/>
                      <a:pt x="1212" y="186"/>
                    </a:cubicBezTo>
                    <a:cubicBezTo>
                      <a:pt x="1218" y="175"/>
                      <a:pt x="1214" y="158"/>
                      <a:pt x="1224" y="150"/>
                    </a:cubicBezTo>
                    <a:cubicBezTo>
                      <a:pt x="1237" y="140"/>
                      <a:pt x="1256" y="142"/>
                      <a:pt x="1272" y="138"/>
                    </a:cubicBezTo>
                    <a:cubicBezTo>
                      <a:pt x="1322" y="145"/>
                      <a:pt x="1350" y="144"/>
                      <a:pt x="1392" y="162"/>
                    </a:cubicBezTo>
                    <a:cubicBezTo>
                      <a:pt x="1432" y="179"/>
                      <a:pt x="1444" y="195"/>
                      <a:pt x="1488" y="198"/>
                    </a:cubicBezTo>
                    <a:cubicBezTo>
                      <a:pt x="1588" y="205"/>
                      <a:pt x="1688" y="206"/>
                      <a:pt x="1788" y="210"/>
                    </a:cubicBezTo>
                    <a:cubicBezTo>
                      <a:pt x="1901" y="248"/>
                      <a:pt x="1899" y="150"/>
                      <a:pt x="1968" y="102"/>
                    </a:cubicBezTo>
                    <a:cubicBezTo>
                      <a:pt x="1989" y="87"/>
                      <a:pt x="2040" y="78"/>
                      <a:pt x="2040" y="78"/>
                    </a:cubicBezTo>
                    <a:cubicBezTo>
                      <a:pt x="2106" y="94"/>
                      <a:pt x="2103" y="100"/>
                      <a:pt x="2124" y="162"/>
                    </a:cubicBezTo>
                    <a:cubicBezTo>
                      <a:pt x="2134" y="283"/>
                      <a:pt x="2090" y="334"/>
                      <a:pt x="2196" y="294"/>
                    </a:cubicBezTo>
                    <a:cubicBezTo>
                      <a:pt x="2210" y="289"/>
                      <a:pt x="2220" y="278"/>
                      <a:pt x="2232" y="270"/>
                    </a:cubicBezTo>
                    <a:cubicBezTo>
                      <a:pt x="2236" y="230"/>
                      <a:pt x="2214" y="177"/>
                      <a:pt x="2244" y="150"/>
                    </a:cubicBezTo>
                    <a:cubicBezTo>
                      <a:pt x="2314" y="87"/>
                      <a:pt x="2362" y="176"/>
                      <a:pt x="2388" y="210"/>
                    </a:cubicBezTo>
                    <a:cubicBezTo>
                      <a:pt x="2417" y="296"/>
                      <a:pt x="2391" y="268"/>
                      <a:pt x="2448" y="306"/>
                    </a:cubicBezTo>
                    <a:cubicBezTo>
                      <a:pt x="2460" y="298"/>
                      <a:pt x="2475" y="293"/>
                      <a:pt x="2484" y="282"/>
                    </a:cubicBezTo>
                    <a:cubicBezTo>
                      <a:pt x="2503" y="260"/>
                      <a:pt x="2532" y="210"/>
                      <a:pt x="2532" y="210"/>
                    </a:cubicBezTo>
                    <a:cubicBezTo>
                      <a:pt x="2528" y="178"/>
                      <a:pt x="2514" y="146"/>
                      <a:pt x="2520" y="114"/>
                    </a:cubicBezTo>
                    <a:cubicBezTo>
                      <a:pt x="2523" y="100"/>
                      <a:pt x="2542" y="92"/>
                      <a:pt x="2556" y="90"/>
                    </a:cubicBezTo>
                    <a:cubicBezTo>
                      <a:pt x="2592" y="84"/>
                      <a:pt x="2628" y="90"/>
                      <a:pt x="2664" y="90"/>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8" name="Freeform 5">
                <a:extLst>
                  <a:ext uri="{FF2B5EF4-FFF2-40B4-BE49-F238E27FC236}">
                    <a16:creationId xmlns:a16="http://schemas.microsoft.com/office/drawing/2014/main" id="{47D25753-EE8F-4140-5F96-8D41FA9E3F84}"/>
                  </a:ext>
                </a:extLst>
              </p:cNvPr>
              <p:cNvSpPr>
                <a:spLocks/>
              </p:cNvSpPr>
              <p:nvPr/>
            </p:nvSpPr>
            <p:spPr bwMode="auto">
              <a:xfrm>
                <a:off x="1452" y="3567"/>
                <a:ext cx="2643" cy="438"/>
              </a:xfrm>
              <a:custGeom>
                <a:avLst/>
                <a:gdLst>
                  <a:gd name="T0" fmla="*/ 0 w 2643"/>
                  <a:gd name="T1" fmla="*/ 27 h 438"/>
                  <a:gd name="T2" fmla="*/ 408 w 2643"/>
                  <a:gd name="T3" fmla="*/ 75 h 438"/>
                  <a:gd name="T4" fmla="*/ 564 w 2643"/>
                  <a:gd name="T5" fmla="*/ 231 h 438"/>
                  <a:gd name="T6" fmla="*/ 648 w 2643"/>
                  <a:gd name="T7" fmla="*/ 219 h 438"/>
                  <a:gd name="T8" fmla="*/ 684 w 2643"/>
                  <a:gd name="T9" fmla="*/ 51 h 438"/>
                  <a:gd name="T10" fmla="*/ 756 w 2643"/>
                  <a:gd name="T11" fmla="*/ 195 h 438"/>
                  <a:gd name="T12" fmla="*/ 828 w 2643"/>
                  <a:gd name="T13" fmla="*/ 231 h 438"/>
                  <a:gd name="T14" fmla="*/ 840 w 2643"/>
                  <a:gd name="T15" fmla="*/ 123 h 438"/>
                  <a:gd name="T16" fmla="*/ 900 w 2643"/>
                  <a:gd name="T17" fmla="*/ 135 h 438"/>
                  <a:gd name="T18" fmla="*/ 984 w 2643"/>
                  <a:gd name="T19" fmla="*/ 147 h 438"/>
                  <a:gd name="T20" fmla="*/ 1104 w 2643"/>
                  <a:gd name="T21" fmla="*/ 135 h 438"/>
                  <a:gd name="T22" fmla="*/ 1128 w 2643"/>
                  <a:gd name="T23" fmla="*/ 171 h 438"/>
                  <a:gd name="T24" fmla="*/ 1152 w 2643"/>
                  <a:gd name="T25" fmla="*/ 243 h 438"/>
                  <a:gd name="T26" fmla="*/ 1224 w 2643"/>
                  <a:gd name="T27" fmla="*/ 279 h 438"/>
                  <a:gd name="T28" fmla="*/ 1284 w 2643"/>
                  <a:gd name="T29" fmla="*/ 99 h 438"/>
                  <a:gd name="T30" fmla="*/ 1368 w 2643"/>
                  <a:gd name="T31" fmla="*/ 135 h 438"/>
                  <a:gd name="T32" fmla="*/ 1464 w 2643"/>
                  <a:gd name="T33" fmla="*/ 159 h 438"/>
                  <a:gd name="T34" fmla="*/ 1932 w 2643"/>
                  <a:gd name="T35" fmla="*/ 147 h 438"/>
                  <a:gd name="T36" fmla="*/ 1968 w 2643"/>
                  <a:gd name="T37" fmla="*/ 159 h 438"/>
                  <a:gd name="T38" fmla="*/ 1980 w 2643"/>
                  <a:gd name="T39" fmla="*/ 327 h 438"/>
                  <a:gd name="T40" fmla="*/ 2052 w 2643"/>
                  <a:gd name="T41" fmla="*/ 303 h 438"/>
                  <a:gd name="T42" fmla="*/ 2064 w 2643"/>
                  <a:gd name="T43" fmla="*/ 267 h 438"/>
                  <a:gd name="T44" fmla="*/ 2052 w 2643"/>
                  <a:gd name="T45" fmla="*/ 231 h 438"/>
                  <a:gd name="T46" fmla="*/ 2136 w 2643"/>
                  <a:gd name="T47" fmla="*/ 243 h 438"/>
                  <a:gd name="T48" fmla="*/ 2160 w 2643"/>
                  <a:gd name="T49" fmla="*/ 423 h 438"/>
                  <a:gd name="T50" fmla="*/ 2220 w 2643"/>
                  <a:gd name="T51" fmla="*/ 435 h 438"/>
                  <a:gd name="T52" fmla="*/ 2292 w 2643"/>
                  <a:gd name="T53" fmla="*/ 399 h 438"/>
                  <a:gd name="T54" fmla="*/ 2244 w 2643"/>
                  <a:gd name="T55" fmla="*/ 267 h 438"/>
                  <a:gd name="T56" fmla="*/ 2256 w 2643"/>
                  <a:gd name="T57" fmla="*/ 231 h 438"/>
                  <a:gd name="T58" fmla="*/ 2400 w 2643"/>
                  <a:gd name="T59" fmla="*/ 303 h 438"/>
                  <a:gd name="T60" fmla="*/ 2532 w 2643"/>
                  <a:gd name="T61" fmla="*/ 291 h 438"/>
                  <a:gd name="T62" fmla="*/ 2544 w 2643"/>
                  <a:gd name="T63" fmla="*/ 255 h 438"/>
                  <a:gd name="T64" fmla="*/ 2568 w 2643"/>
                  <a:gd name="T65" fmla="*/ 159 h 438"/>
                  <a:gd name="T66" fmla="*/ 2628 w 2643"/>
                  <a:gd name="T67" fmla="*/ 147 h 438"/>
                  <a:gd name="T68" fmla="*/ 2604 w 2643"/>
                  <a:gd name="T69" fmla="*/ 5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3"/>
                  <a:gd name="T106" fmla="*/ 0 h 438"/>
                  <a:gd name="T107" fmla="*/ 2643 w 2643"/>
                  <a:gd name="T108" fmla="*/ 438 h 4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3" h="438">
                    <a:moveTo>
                      <a:pt x="0" y="27"/>
                    </a:moveTo>
                    <a:cubicBezTo>
                      <a:pt x="167" y="69"/>
                      <a:pt x="181" y="65"/>
                      <a:pt x="408" y="75"/>
                    </a:cubicBezTo>
                    <a:cubicBezTo>
                      <a:pt x="550" y="93"/>
                      <a:pt x="517" y="90"/>
                      <a:pt x="564" y="231"/>
                    </a:cubicBezTo>
                    <a:cubicBezTo>
                      <a:pt x="592" y="227"/>
                      <a:pt x="636" y="245"/>
                      <a:pt x="648" y="219"/>
                    </a:cubicBezTo>
                    <a:cubicBezTo>
                      <a:pt x="749" y="0"/>
                      <a:pt x="550" y="118"/>
                      <a:pt x="684" y="51"/>
                    </a:cubicBezTo>
                    <a:cubicBezTo>
                      <a:pt x="713" y="94"/>
                      <a:pt x="731" y="161"/>
                      <a:pt x="756" y="195"/>
                    </a:cubicBezTo>
                    <a:cubicBezTo>
                      <a:pt x="771" y="215"/>
                      <a:pt x="806" y="224"/>
                      <a:pt x="828" y="231"/>
                    </a:cubicBezTo>
                    <a:cubicBezTo>
                      <a:pt x="928" y="198"/>
                      <a:pt x="781" y="260"/>
                      <a:pt x="840" y="123"/>
                    </a:cubicBezTo>
                    <a:cubicBezTo>
                      <a:pt x="848" y="104"/>
                      <a:pt x="880" y="132"/>
                      <a:pt x="900" y="135"/>
                    </a:cubicBezTo>
                    <a:cubicBezTo>
                      <a:pt x="928" y="140"/>
                      <a:pt x="956" y="143"/>
                      <a:pt x="984" y="147"/>
                    </a:cubicBezTo>
                    <a:cubicBezTo>
                      <a:pt x="1024" y="143"/>
                      <a:pt x="1064" y="128"/>
                      <a:pt x="1104" y="135"/>
                    </a:cubicBezTo>
                    <a:cubicBezTo>
                      <a:pt x="1118" y="137"/>
                      <a:pt x="1122" y="158"/>
                      <a:pt x="1128" y="171"/>
                    </a:cubicBezTo>
                    <a:cubicBezTo>
                      <a:pt x="1138" y="194"/>
                      <a:pt x="1144" y="219"/>
                      <a:pt x="1152" y="243"/>
                    </a:cubicBezTo>
                    <a:cubicBezTo>
                      <a:pt x="1158" y="260"/>
                      <a:pt x="1210" y="274"/>
                      <a:pt x="1224" y="279"/>
                    </a:cubicBezTo>
                    <a:cubicBezTo>
                      <a:pt x="1284" y="219"/>
                      <a:pt x="1274" y="192"/>
                      <a:pt x="1284" y="99"/>
                    </a:cubicBezTo>
                    <a:cubicBezTo>
                      <a:pt x="1384" y="124"/>
                      <a:pt x="1285" y="94"/>
                      <a:pt x="1368" y="135"/>
                    </a:cubicBezTo>
                    <a:cubicBezTo>
                      <a:pt x="1393" y="147"/>
                      <a:pt x="1441" y="154"/>
                      <a:pt x="1464" y="159"/>
                    </a:cubicBezTo>
                    <a:cubicBezTo>
                      <a:pt x="1620" y="155"/>
                      <a:pt x="1776" y="147"/>
                      <a:pt x="1932" y="147"/>
                    </a:cubicBezTo>
                    <a:cubicBezTo>
                      <a:pt x="1945" y="147"/>
                      <a:pt x="1965" y="147"/>
                      <a:pt x="1968" y="159"/>
                    </a:cubicBezTo>
                    <a:cubicBezTo>
                      <a:pt x="1982" y="213"/>
                      <a:pt x="1976" y="271"/>
                      <a:pt x="1980" y="327"/>
                    </a:cubicBezTo>
                    <a:cubicBezTo>
                      <a:pt x="2004" y="319"/>
                      <a:pt x="2031" y="318"/>
                      <a:pt x="2052" y="303"/>
                    </a:cubicBezTo>
                    <a:cubicBezTo>
                      <a:pt x="2062" y="296"/>
                      <a:pt x="2064" y="280"/>
                      <a:pt x="2064" y="267"/>
                    </a:cubicBezTo>
                    <a:cubicBezTo>
                      <a:pt x="2064" y="254"/>
                      <a:pt x="2040" y="235"/>
                      <a:pt x="2052" y="231"/>
                    </a:cubicBezTo>
                    <a:cubicBezTo>
                      <a:pt x="2079" y="222"/>
                      <a:pt x="2108" y="239"/>
                      <a:pt x="2136" y="243"/>
                    </a:cubicBezTo>
                    <a:cubicBezTo>
                      <a:pt x="2126" y="310"/>
                      <a:pt x="2105" y="362"/>
                      <a:pt x="2160" y="423"/>
                    </a:cubicBezTo>
                    <a:cubicBezTo>
                      <a:pt x="2174" y="438"/>
                      <a:pt x="2200" y="431"/>
                      <a:pt x="2220" y="435"/>
                    </a:cubicBezTo>
                    <a:cubicBezTo>
                      <a:pt x="2233" y="431"/>
                      <a:pt x="2287" y="416"/>
                      <a:pt x="2292" y="399"/>
                    </a:cubicBezTo>
                    <a:cubicBezTo>
                      <a:pt x="2304" y="357"/>
                      <a:pt x="2256" y="304"/>
                      <a:pt x="2244" y="267"/>
                    </a:cubicBezTo>
                    <a:cubicBezTo>
                      <a:pt x="2248" y="255"/>
                      <a:pt x="2244" y="234"/>
                      <a:pt x="2256" y="231"/>
                    </a:cubicBezTo>
                    <a:cubicBezTo>
                      <a:pt x="2340" y="210"/>
                      <a:pt x="2347" y="268"/>
                      <a:pt x="2400" y="303"/>
                    </a:cubicBezTo>
                    <a:cubicBezTo>
                      <a:pt x="2444" y="299"/>
                      <a:pt x="2490" y="305"/>
                      <a:pt x="2532" y="291"/>
                    </a:cubicBezTo>
                    <a:cubicBezTo>
                      <a:pt x="2544" y="287"/>
                      <a:pt x="2541" y="267"/>
                      <a:pt x="2544" y="255"/>
                    </a:cubicBezTo>
                    <a:cubicBezTo>
                      <a:pt x="2547" y="242"/>
                      <a:pt x="2559" y="165"/>
                      <a:pt x="2568" y="159"/>
                    </a:cubicBezTo>
                    <a:cubicBezTo>
                      <a:pt x="2585" y="148"/>
                      <a:pt x="2608" y="151"/>
                      <a:pt x="2628" y="147"/>
                    </a:cubicBezTo>
                    <a:cubicBezTo>
                      <a:pt x="2643" y="101"/>
                      <a:pt x="2638" y="85"/>
                      <a:pt x="2604" y="51"/>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9" name="Freeform 6">
                <a:extLst>
                  <a:ext uri="{FF2B5EF4-FFF2-40B4-BE49-F238E27FC236}">
                    <a16:creationId xmlns:a16="http://schemas.microsoft.com/office/drawing/2014/main" id="{2F6315E7-89B6-2568-4946-FD1F9734BC20}"/>
                  </a:ext>
                </a:extLst>
              </p:cNvPr>
              <p:cNvSpPr>
                <a:spLocks/>
              </p:cNvSpPr>
              <p:nvPr/>
            </p:nvSpPr>
            <p:spPr bwMode="auto">
              <a:xfrm>
                <a:off x="1500" y="3120"/>
                <a:ext cx="2472" cy="402"/>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10" name="Freeform 7">
                <a:extLst>
                  <a:ext uri="{FF2B5EF4-FFF2-40B4-BE49-F238E27FC236}">
                    <a16:creationId xmlns:a16="http://schemas.microsoft.com/office/drawing/2014/main" id="{5A80C739-4F47-2348-54F8-5B1640C486D1}"/>
                  </a:ext>
                </a:extLst>
              </p:cNvPr>
              <p:cNvSpPr>
                <a:spLocks/>
              </p:cNvSpPr>
              <p:nvPr/>
            </p:nvSpPr>
            <p:spPr bwMode="auto">
              <a:xfrm>
                <a:off x="1439" y="3698"/>
                <a:ext cx="2581" cy="400"/>
              </a:xfrm>
              <a:custGeom>
                <a:avLst/>
                <a:gdLst>
                  <a:gd name="T0" fmla="*/ 1 w 2581"/>
                  <a:gd name="T1" fmla="*/ 40 h 400"/>
                  <a:gd name="T2" fmla="*/ 457 w 2581"/>
                  <a:gd name="T3" fmla="*/ 76 h 400"/>
                  <a:gd name="T4" fmla="*/ 13 w 2581"/>
                  <a:gd name="T5" fmla="*/ 100 h 400"/>
                  <a:gd name="T6" fmla="*/ 25 w 2581"/>
                  <a:gd name="T7" fmla="*/ 136 h 400"/>
                  <a:gd name="T8" fmla="*/ 205 w 2581"/>
                  <a:gd name="T9" fmla="*/ 148 h 400"/>
                  <a:gd name="T10" fmla="*/ 553 w 2581"/>
                  <a:gd name="T11" fmla="*/ 172 h 400"/>
                  <a:gd name="T12" fmla="*/ 565 w 2581"/>
                  <a:gd name="T13" fmla="*/ 304 h 400"/>
                  <a:gd name="T14" fmla="*/ 709 w 2581"/>
                  <a:gd name="T15" fmla="*/ 196 h 400"/>
                  <a:gd name="T16" fmla="*/ 721 w 2581"/>
                  <a:gd name="T17" fmla="*/ 124 h 400"/>
                  <a:gd name="T18" fmla="*/ 757 w 2581"/>
                  <a:gd name="T19" fmla="*/ 136 h 400"/>
                  <a:gd name="T20" fmla="*/ 793 w 2581"/>
                  <a:gd name="T21" fmla="*/ 208 h 400"/>
                  <a:gd name="T22" fmla="*/ 781 w 2581"/>
                  <a:gd name="T23" fmla="*/ 268 h 400"/>
                  <a:gd name="T24" fmla="*/ 589 w 2581"/>
                  <a:gd name="T25" fmla="*/ 196 h 400"/>
                  <a:gd name="T26" fmla="*/ 493 w 2581"/>
                  <a:gd name="T27" fmla="*/ 256 h 400"/>
                  <a:gd name="T28" fmla="*/ 505 w 2581"/>
                  <a:gd name="T29" fmla="*/ 292 h 400"/>
                  <a:gd name="T30" fmla="*/ 673 w 2581"/>
                  <a:gd name="T31" fmla="*/ 244 h 400"/>
                  <a:gd name="T32" fmla="*/ 829 w 2581"/>
                  <a:gd name="T33" fmla="*/ 268 h 400"/>
                  <a:gd name="T34" fmla="*/ 961 w 2581"/>
                  <a:gd name="T35" fmla="*/ 376 h 400"/>
                  <a:gd name="T36" fmla="*/ 1021 w 2581"/>
                  <a:gd name="T37" fmla="*/ 364 h 400"/>
                  <a:gd name="T38" fmla="*/ 1033 w 2581"/>
                  <a:gd name="T39" fmla="*/ 328 h 400"/>
                  <a:gd name="T40" fmla="*/ 1057 w 2581"/>
                  <a:gd name="T41" fmla="*/ 292 h 400"/>
                  <a:gd name="T42" fmla="*/ 1021 w 2581"/>
                  <a:gd name="T43" fmla="*/ 244 h 400"/>
                  <a:gd name="T44" fmla="*/ 1153 w 2581"/>
                  <a:gd name="T45" fmla="*/ 340 h 400"/>
                  <a:gd name="T46" fmla="*/ 1225 w 2581"/>
                  <a:gd name="T47" fmla="*/ 364 h 400"/>
                  <a:gd name="T48" fmla="*/ 1273 w 2581"/>
                  <a:gd name="T49" fmla="*/ 292 h 400"/>
                  <a:gd name="T50" fmla="*/ 1345 w 2581"/>
                  <a:gd name="T51" fmla="*/ 184 h 400"/>
                  <a:gd name="T52" fmla="*/ 1921 w 2581"/>
                  <a:gd name="T53" fmla="*/ 232 h 400"/>
                  <a:gd name="T54" fmla="*/ 1993 w 2581"/>
                  <a:gd name="T55" fmla="*/ 328 h 400"/>
                  <a:gd name="T56" fmla="*/ 2065 w 2581"/>
                  <a:gd name="T57" fmla="*/ 316 h 400"/>
                  <a:gd name="T58" fmla="*/ 2101 w 2581"/>
                  <a:gd name="T59" fmla="*/ 304 h 400"/>
                  <a:gd name="T60" fmla="*/ 2137 w 2581"/>
                  <a:gd name="T61" fmla="*/ 400 h 400"/>
                  <a:gd name="T62" fmla="*/ 2269 w 2581"/>
                  <a:gd name="T63" fmla="*/ 388 h 400"/>
                  <a:gd name="T64" fmla="*/ 2341 w 2581"/>
                  <a:gd name="T65" fmla="*/ 364 h 400"/>
                  <a:gd name="T66" fmla="*/ 2545 w 2581"/>
                  <a:gd name="T67" fmla="*/ 280 h 400"/>
                  <a:gd name="T68" fmla="*/ 2581 w 2581"/>
                  <a:gd name="T69" fmla="*/ 196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1"/>
                  <a:gd name="T106" fmla="*/ 0 h 400"/>
                  <a:gd name="T107" fmla="*/ 2581 w 2581"/>
                  <a:gd name="T108" fmla="*/ 400 h 4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1" h="400">
                    <a:moveTo>
                      <a:pt x="1" y="40"/>
                    </a:moveTo>
                    <a:cubicBezTo>
                      <a:pt x="162" y="0"/>
                      <a:pt x="304" y="50"/>
                      <a:pt x="457" y="76"/>
                    </a:cubicBezTo>
                    <a:cubicBezTo>
                      <a:pt x="275" y="137"/>
                      <a:pt x="616" y="27"/>
                      <a:pt x="13" y="100"/>
                    </a:cubicBezTo>
                    <a:cubicBezTo>
                      <a:pt x="0" y="102"/>
                      <a:pt x="13" y="133"/>
                      <a:pt x="25" y="136"/>
                    </a:cubicBezTo>
                    <a:cubicBezTo>
                      <a:pt x="83" y="151"/>
                      <a:pt x="145" y="144"/>
                      <a:pt x="205" y="148"/>
                    </a:cubicBezTo>
                    <a:cubicBezTo>
                      <a:pt x="320" y="167"/>
                      <a:pt x="449" y="120"/>
                      <a:pt x="553" y="172"/>
                    </a:cubicBezTo>
                    <a:cubicBezTo>
                      <a:pt x="593" y="192"/>
                      <a:pt x="561" y="260"/>
                      <a:pt x="565" y="304"/>
                    </a:cubicBezTo>
                    <a:cubicBezTo>
                      <a:pt x="718" y="291"/>
                      <a:pt x="735" y="328"/>
                      <a:pt x="709" y="196"/>
                    </a:cubicBezTo>
                    <a:cubicBezTo>
                      <a:pt x="713" y="172"/>
                      <a:pt x="706" y="143"/>
                      <a:pt x="721" y="124"/>
                    </a:cubicBezTo>
                    <a:cubicBezTo>
                      <a:pt x="729" y="114"/>
                      <a:pt x="747" y="128"/>
                      <a:pt x="757" y="136"/>
                    </a:cubicBezTo>
                    <a:cubicBezTo>
                      <a:pt x="778" y="153"/>
                      <a:pt x="785" y="184"/>
                      <a:pt x="793" y="208"/>
                    </a:cubicBezTo>
                    <a:cubicBezTo>
                      <a:pt x="789" y="228"/>
                      <a:pt x="800" y="260"/>
                      <a:pt x="781" y="268"/>
                    </a:cubicBezTo>
                    <a:cubicBezTo>
                      <a:pt x="702" y="300"/>
                      <a:pt x="644" y="233"/>
                      <a:pt x="589" y="196"/>
                    </a:cubicBezTo>
                    <a:cubicBezTo>
                      <a:pt x="529" y="216"/>
                      <a:pt x="553" y="236"/>
                      <a:pt x="493" y="256"/>
                    </a:cubicBezTo>
                    <a:cubicBezTo>
                      <a:pt x="497" y="268"/>
                      <a:pt x="493" y="289"/>
                      <a:pt x="505" y="292"/>
                    </a:cubicBezTo>
                    <a:cubicBezTo>
                      <a:pt x="556" y="305"/>
                      <a:pt x="629" y="266"/>
                      <a:pt x="673" y="244"/>
                    </a:cubicBezTo>
                    <a:cubicBezTo>
                      <a:pt x="725" y="250"/>
                      <a:pt x="787" y="236"/>
                      <a:pt x="829" y="268"/>
                    </a:cubicBezTo>
                    <a:cubicBezTo>
                      <a:pt x="997" y="394"/>
                      <a:pt x="864" y="344"/>
                      <a:pt x="961" y="376"/>
                    </a:cubicBezTo>
                    <a:cubicBezTo>
                      <a:pt x="981" y="372"/>
                      <a:pt x="1004" y="375"/>
                      <a:pt x="1021" y="364"/>
                    </a:cubicBezTo>
                    <a:cubicBezTo>
                      <a:pt x="1032" y="357"/>
                      <a:pt x="1027" y="339"/>
                      <a:pt x="1033" y="328"/>
                    </a:cubicBezTo>
                    <a:cubicBezTo>
                      <a:pt x="1039" y="315"/>
                      <a:pt x="1049" y="304"/>
                      <a:pt x="1057" y="292"/>
                    </a:cubicBezTo>
                    <a:cubicBezTo>
                      <a:pt x="1077" y="113"/>
                      <a:pt x="1089" y="198"/>
                      <a:pt x="1021" y="244"/>
                    </a:cubicBezTo>
                    <a:cubicBezTo>
                      <a:pt x="1078" y="263"/>
                      <a:pt x="1100" y="313"/>
                      <a:pt x="1153" y="340"/>
                    </a:cubicBezTo>
                    <a:cubicBezTo>
                      <a:pt x="1176" y="351"/>
                      <a:pt x="1225" y="364"/>
                      <a:pt x="1225" y="364"/>
                    </a:cubicBezTo>
                    <a:cubicBezTo>
                      <a:pt x="1241" y="340"/>
                      <a:pt x="1267" y="320"/>
                      <a:pt x="1273" y="292"/>
                    </a:cubicBezTo>
                    <a:cubicBezTo>
                      <a:pt x="1285" y="232"/>
                      <a:pt x="1285" y="204"/>
                      <a:pt x="1345" y="184"/>
                    </a:cubicBezTo>
                    <a:cubicBezTo>
                      <a:pt x="1476" y="191"/>
                      <a:pt x="1829" y="171"/>
                      <a:pt x="1921" y="232"/>
                    </a:cubicBezTo>
                    <a:cubicBezTo>
                      <a:pt x="1937" y="280"/>
                      <a:pt x="1951" y="300"/>
                      <a:pt x="1993" y="328"/>
                    </a:cubicBezTo>
                    <a:cubicBezTo>
                      <a:pt x="2017" y="324"/>
                      <a:pt x="2041" y="321"/>
                      <a:pt x="2065" y="316"/>
                    </a:cubicBezTo>
                    <a:cubicBezTo>
                      <a:pt x="2077" y="313"/>
                      <a:pt x="2090" y="297"/>
                      <a:pt x="2101" y="304"/>
                    </a:cubicBezTo>
                    <a:cubicBezTo>
                      <a:pt x="2119" y="315"/>
                      <a:pt x="2133" y="382"/>
                      <a:pt x="2137" y="400"/>
                    </a:cubicBezTo>
                    <a:cubicBezTo>
                      <a:pt x="2181" y="396"/>
                      <a:pt x="2225" y="396"/>
                      <a:pt x="2269" y="388"/>
                    </a:cubicBezTo>
                    <a:cubicBezTo>
                      <a:pt x="2294" y="384"/>
                      <a:pt x="2341" y="364"/>
                      <a:pt x="2341" y="364"/>
                    </a:cubicBezTo>
                    <a:cubicBezTo>
                      <a:pt x="2394" y="285"/>
                      <a:pt x="2452" y="290"/>
                      <a:pt x="2545" y="280"/>
                    </a:cubicBezTo>
                    <a:cubicBezTo>
                      <a:pt x="2554" y="253"/>
                      <a:pt x="2581" y="219"/>
                      <a:pt x="2581" y="19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253" name="Group 8">
              <a:extLst>
                <a:ext uri="{FF2B5EF4-FFF2-40B4-BE49-F238E27FC236}">
                  <a16:creationId xmlns:a16="http://schemas.microsoft.com/office/drawing/2014/main" id="{60167955-2516-CFFD-4ED1-19C6914A8C8F}"/>
                </a:ext>
              </a:extLst>
            </p:cNvPr>
            <p:cNvGrpSpPr>
              <a:grpSpLocks/>
            </p:cNvGrpSpPr>
            <p:nvPr/>
          </p:nvGrpSpPr>
          <p:grpSpPr bwMode="auto">
            <a:xfrm>
              <a:off x="2613" y="2496"/>
              <a:ext cx="2780" cy="672"/>
              <a:chOff x="2613" y="2496"/>
              <a:chExt cx="2780" cy="672"/>
            </a:xfrm>
          </p:grpSpPr>
          <p:sp>
            <p:nvSpPr>
              <p:cNvPr id="10290" name="Freeform 9">
                <a:extLst>
                  <a:ext uri="{FF2B5EF4-FFF2-40B4-BE49-F238E27FC236}">
                    <a16:creationId xmlns:a16="http://schemas.microsoft.com/office/drawing/2014/main" id="{C47C372D-48B3-4BF4-3C1D-06FE18131B67}"/>
                  </a:ext>
                </a:extLst>
              </p:cNvPr>
              <p:cNvSpPr>
                <a:spLocks/>
              </p:cNvSpPr>
              <p:nvPr/>
            </p:nvSpPr>
            <p:spPr bwMode="auto">
              <a:xfrm>
                <a:off x="2613" y="2496"/>
                <a:ext cx="2780" cy="580"/>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1" name="Line 10">
                <a:extLst>
                  <a:ext uri="{FF2B5EF4-FFF2-40B4-BE49-F238E27FC236}">
                    <a16:creationId xmlns:a16="http://schemas.microsoft.com/office/drawing/2014/main" id="{E08C5B34-0130-0843-0A99-9C3EDBF316F8}"/>
                  </a:ext>
                </a:extLst>
              </p:cNvPr>
              <p:cNvSpPr>
                <a:spLocks noChangeShapeType="1"/>
              </p:cNvSpPr>
              <p:nvPr/>
            </p:nvSpPr>
            <p:spPr bwMode="auto">
              <a:xfrm>
                <a:off x="3312"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 name="Line 11">
                <a:extLst>
                  <a:ext uri="{FF2B5EF4-FFF2-40B4-BE49-F238E27FC236}">
                    <a16:creationId xmlns:a16="http://schemas.microsoft.com/office/drawing/2014/main" id="{6E02162E-2A4A-631C-879B-EAB7C43C749D}"/>
                  </a:ext>
                </a:extLst>
              </p:cNvPr>
              <p:cNvSpPr>
                <a:spLocks noChangeShapeType="1"/>
              </p:cNvSpPr>
              <p:nvPr/>
            </p:nvSpPr>
            <p:spPr bwMode="auto">
              <a:xfrm>
                <a:off x="3408"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 name="Line 12">
                <a:extLst>
                  <a:ext uri="{FF2B5EF4-FFF2-40B4-BE49-F238E27FC236}">
                    <a16:creationId xmlns:a16="http://schemas.microsoft.com/office/drawing/2014/main" id="{041BAFFB-A079-38B1-B9A2-8AF776FAA58D}"/>
                  </a:ext>
                </a:extLst>
              </p:cNvPr>
              <p:cNvSpPr>
                <a:spLocks noChangeShapeType="1"/>
              </p:cNvSpPr>
              <p:nvPr/>
            </p:nvSpPr>
            <p:spPr bwMode="auto">
              <a:xfrm>
                <a:off x="3504" y="254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 name="Line 13">
                <a:extLst>
                  <a:ext uri="{FF2B5EF4-FFF2-40B4-BE49-F238E27FC236}">
                    <a16:creationId xmlns:a16="http://schemas.microsoft.com/office/drawing/2014/main" id="{26DA85AD-E8AF-7EFB-4130-8FD6A3DB8CE2}"/>
                  </a:ext>
                </a:extLst>
              </p:cNvPr>
              <p:cNvSpPr>
                <a:spLocks noChangeShapeType="1"/>
              </p:cNvSpPr>
              <p:nvPr/>
            </p:nvSpPr>
            <p:spPr bwMode="auto">
              <a:xfrm>
                <a:off x="3600" y="278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 name="Line 14">
                <a:extLst>
                  <a:ext uri="{FF2B5EF4-FFF2-40B4-BE49-F238E27FC236}">
                    <a16:creationId xmlns:a16="http://schemas.microsoft.com/office/drawing/2014/main" id="{051AA56A-CAC0-11C2-5849-9E75BDE22C46}"/>
                  </a:ext>
                </a:extLst>
              </p:cNvPr>
              <p:cNvSpPr>
                <a:spLocks noChangeShapeType="1"/>
              </p:cNvSpPr>
              <p:nvPr/>
            </p:nvSpPr>
            <p:spPr bwMode="auto">
              <a:xfrm>
                <a:off x="3792"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 name="Line 15">
                <a:extLst>
                  <a:ext uri="{FF2B5EF4-FFF2-40B4-BE49-F238E27FC236}">
                    <a16:creationId xmlns:a16="http://schemas.microsoft.com/office/drawing/2014/main" id="{29696356-D355-FB29-A76A-EA69206A2CD4}"/>
                  </a:ext>
                </a:extLst>
              </p:cNvPr>
              <p:cNvSpPr>
                <a:spLocks noChangeShapeType="1"/>
              </p:cNvSpPr>
              <p:nvPr/>
            </p:nvSpPr>
            <p:spPr bwMode="auto">
              <a:xfrm>
                <a:off x="4560" y="3072"/>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 name="Line 16">
                <a:extLst>
                  <a:ext uri="{FF2B5EF4-FFF2-40B4-BE49-F238E27FC236}">
                    <a16:creationId xmlns:a16="http://schemas.microsoft.com/office/drawing/2014/main" id="{585C2EED-4A2A-C5F6-274C-AF377934EC91}"/>
                  </a:ext>
                </a:extLst>
              </p:cNvPr>
              <p:cNvSpPr>
                <a:spLocks noChangeShapeType="1"/>
              </p:cNvSpPr>
              <p:nvPr/>
            </p:nvSpPr>
            <p:spPr bwMode="auto">
              <a:xfrm>
                <a:off x="4224"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 name="Line 17">
                <a:extLst>
                  <a:ext uri="{FF2B5EF4-FFF2-40B4-BE49-F238E27FC236}">
                    <a16:creationId xmlns:a16="http://schemas.microsoft.com/office/drawing/2014/main" id="{1946F450-3479-F57A-AE8E-0116BA97097B}"/>
                  </a:ext>
                </a:extLst>
              </p:cNvPr>
              <p:cNvSpPr>
                <a:spLocks noChangeShapeType="1"/>
              </p:cNvSpPr>
              <p:nvPr/>
            </p:nvSpPr>
            <p:spPr bwMode="auto">
              <a:xfrm>
                <a:off x="3936"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 name="Line 18">
                <a:extLst>
                  <a:ext uri="{FF2B5EF4-FFF2-40B4-BE49-F238E27FC236}">
                    <a16:creationId xmlns:a16="http://schemas.microsoft.com/office/drawing/2014/main" id="{6147A55B-7705-5933-0468-40BD65A8CD0E}"/>
                  </a:ext>
                </a:extLst>
              </p:cNvPr>
              <p:cNvSpPr>
                <a:spLocks noChangeShapeType="1"/>
              </p:cNvSpPr>
              <p:nvPr/>
            </p:nvSpPr>
            <p:spPr bwMode="auto">
              <a:xfrm>
                <a:off x="4320"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 name="Line 19">
                <a:extLst>
                  <a:ext uri="{FF2B5EF4-FFF2-40B4-BE49-F238E27FC236}">
                    <a16:creationId xmlns:a16="http://schemas.microsoft.com/office/drawing/2014/main" id="{0DD794C2-4F06-0196-3F37-1D65BC80D6B9}"/>
                  </a:ext>
                </a:extLst>
              </p:cNvPr>
              <p:cNvSpPr>
                <a:spLocks noChangeShapeType="1"/>
              </p:cNvSpPr>
              <p:nvPr/>
            </p:nvSpPr>
            <p:spPr bwMode="auto">
              <a:xfrm>
                <a:off x="4416" y="3072"/>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 name="Line 20">
                <a:extLst>
                  <a:ext uri="{FF2B5EF4-FFF2-40B4-BE49-F238E27FC236}">
                    <a16:creationId xmlns:a16="http://schemas.microsoft.com/office/drawing/2014/main" id="{01345A2E-C599-FD7C-4A31-EB0E69477FC3}"/>
                  </a:ext>
                </a:extLst>
              </p:cNvPr>
              <p:cNvSpPr>
                <a:spLocks noChangeShapeType="1"/>
              </p:cNvSpPr>
              <p:nvPr/>
            </p:nvSpPr>
            <p:spPr bwMode="auto">
              <a:xfrm>
                <a:off x="3888"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 name="Line 21">
                <a:extLst>
                  <a:ext uri="{FF2B5EF4-FFF2-40B4-BE49-F238E27FC236}">
                    <a16:creationId xmlns:a16="http://schemas.microsoft.com/office/drawing/2014/main" id="{31E77558-9709-39A2-234D-9F94ECF30CFC}"/>
                  </a:ext>
                </a:extLst>
              </p:cNvPr>
              <p:cNvSpPr>
                <a:spLocks noChangeShapeType="1"/>
              </p:cNvSpPr>
              <p:nvPr/>
            </p:nvSpPr>
            <p:spPr bwMode="auto">
              <a:xfrm>
                <a:off x="3120"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 name="Line 22">
                <a:extLst>
                  <a:ext uri="{FF2B5EF4-FFF2-40B4-BE49-F238E27FC236}">
                    <a16:creationId xmlns:a16="http://schemas.microsoft.com/office/drawing/2014/main" id="{9E757EAB-31D3-454E-195C-B2E117FADA28}"/>
                  </a:ext>
                </a:extLst>
              </p:cNvPr>
              <p:cNvSpPr>
                <a:spLocks noChangeShapeType="1"/>
              </p:cNvSpPr>
              <p:nvPr/>
            </p:nvSpPr>
            <p:spPr bwMode="auto">
              <a:xfrm>
                <a:off x="2928"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 name="Line 23">
                <a:extLst>
                  <a:ext uri="{FF2B5EF4-FFF2-40B4-BE49-F238E27FC236}">
                    <a16:creationId xmlns:a16="http://schemas.microsoft.com/office/drawing/2014/main" id="{7A14BEF2-9DC0-C705-5619-42AA3795653B}"/>
                  </a:ext>
                </a:extLst>
              </p:cNvPr>
              <p:cNvSpPr>
                <a:spLocks noChangeShapeType="1"/>
              </p:cNvSpPr>
              <p:nvPr/>
            </p:nvSpPr>
            <p:spPr bwMode="auto">
              <a:xfrm>
                <a:off x="2736" y="2928"/>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 name="Line 24">
                <a:extLst>
                  <a:ext uri="{FF2B5EF4-FFF2-40B4-BE49-F238E27FC236}">
                    <a16:creationId xmlns:a16="http://schemas.microsoft.com/office/drawing/2014/main" id="{EE2E406A-9E87-E646-E4FD-44E62565B3FB}"/>
                  </a:ext>
                </a:extLst>
              </p:cNvPr>
              <p:cNvSpPr>
                <a:spLocks noChangeShapeType="1"/>
              </p:cNvSpPr>
              <p:nvPr/>
            </p:nvSpPr>
            <p:spPr bwMode="auto">
              <a:xfrm>
                <a:off x="3744" y="264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 name="Line 25">
                <a:extLst>
                  <a:ext uri="{FF2B5EF4-FFF2-40B4-BE49-F238E27FC236}">
                    <a16:creationId xmlns:a16="http://schemas.microsoft.com/office/drawing/2014/main" id="{F5CF2639-9F4F-DE89-090C-BAA484E2EBB4}"/>
                  </a:ext>
                </a:extLst>
              </p:cNvPr>
              <p:cNvSpPr>
                <a:spLocks noChangeShapeType="1"/>
              </p:cNvSpPr>
              <p:nvPr/>
            </p:nvSpPr>
            <p:spPr bwMode="auto">
              <a:xfrm>
                <a:off x="4704"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54" name="Group 26">
              <a:extLst>
                <a:ext uri="{FF2B5EF4-FFF2-40B4-BE49-F238E27FC236}">
                  <a16:creationId xmlns:a16="http://schemas.microsoft.com/office/drawing/2014/main" id="{91E25C23-EEBC-2558-0FA0-56C5458455AE}"/>
                </a:ext>
              </a:extLst>
            </p:cNvPr>
            <p:cNvGrpSpPr>
              <a:grpSpLocks/>
            </p:cNvGrpSpPr>
            <p:nvPr/>
          </p:nvGrpSpPr>
          <p:grpSpPr bwMode="auto">
            <a:xfrm>
              <a:off x="2640" y="2688"/>
              <a:ext cx="2780" cy="672"/>
              <a:chOff x="2613" y="2496"/>
              <a:chExt cx="2780" cy="672"/>
            </a:xfrm>
          </p:grpSpPr>
          <p:sp>
            <p:nvSpPr>
              <p:cNvPr id="10273" name="Freeform 27">
                <a:extLst>
                  <a:ext uri="{FF2B5EF4-FFF2-40B4-BE49-F238E27FC236}">
                    <a16:creationId xmlns:a16="http://schemas.microsoft.com/office/drawing/2014/main" id="{4C73FA13-AB54-B703-3682-EA09BC1C83AB}"/>
                  </a:ext>
                </a:extLst>
              </p:cNvPr>
              <p:cNvSpPr>
                <a:spLocks/>
              </p:cNvSpPr>
              <p:nvPr/>
            </p:nvSpPr>
            <p:spPr bwMode="auto">
              <a:xfrm>
                <a:off x="2613" y="2496"/>
                <a:ext cx="2780" cy="580"/>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4" name="Line 28">
                <a:extLst>
                  <a:ext uri="{FF2B5EF4-FFF2-40B4-BE49-F238E27FC236}">
                    <a16:creationId xmlns:a16="http://schemas.microsoft.com/office/drawing/2014/main" id="{AD705D6C-3B73-AB88-389F-B7383D39C4F5}"/>
                  </a:ext>
                </a:extLst>
              </p:cNvPr>
              <p:cNvSpPr>
                <a:spLocks noChangeShapeType="1"/>
              </p:cNvSpPr>
              <p:nvPr/>
            </p:nvSpPr>
            <p:spPr bwMode="auto">
              <a:xfrm>
                <a:off x="3312"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29">
                <a:extLst>
                  <a:ext uri="{FF2B5EF4-FFF2-40B4-BE49-F238E27FC236}">
                    <a16:creationId xmlns:a16="http://schemas.microsoft.com/office/drawing/2014/main" id="{C8AEA5F0-F614-3DB3-86DB-49F0F3492302}"/>
                  </a:ext>
                </a:extLst>
              </p:cNvPr>
              <p:cNvSpPr>
                <a:spLocks noChangeShapeType="1"/>
              </p:cNvSpPr>
              <p:nvPr/>
            </p:nvSpPr>
            <p:spPr bwMode="auto">
              <a:xfrm>
                <a:off x="3408"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 name="Line 30">
                <a:extLst>
                  <a:ext uri="{FF2B5EF4-FFF2-40B4-BE49-F238E27FC236}">
                    <a16:creationId xmlns:a16="http://schemas.microsoft.com/office/drawing/2014/main" id="{B0B21CC7-5B52-3B49-D9B6-4821C0433E0E}"/>
                  </a:ext>
                </a:extLst>
              </p:cNvPr>
              <p:cNvSpPr>
                <a:spLocks noChangeShapeType="1"/>
              </p:cNvSpPr>
              <p:nvPr/>
            </p:nvSpPr>
            <p:spPr bwMode="auto">
              <a:xfrm>
                <a:off x="3504" y="254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 name="Line 31">
                <a:extLst>
                  <a:ext uri="{FF2B5EF4-FFF2-40B4-BE49-F238E27FC236}">
                    <a16:creationId xmlns:a16="http://schemas.microsoft.com/office/drawing/2014/main" id="{F2BFF3F7-EEC2-D90A-3579-E9418CF2E9A8}"/>
                  </a:ext>
                </a:extLst>
              </p:cNvPr>
              <p:cNvSpPr>
                <a:spLocks noChangeShapeType="1"/>
              </p:cNvSpPr>
              <p:nvPr/>
            </p:nvSpPr>
            <p:spPr bwMode="auto">
              <a:xfrm>
                <a:off x="3600" y="278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 name="Line 32">
                <a:extLst>
                  <a:ext uri="{FF2B5EF4-FFF2-40B4-BE49-F238E27FC236}">
                    <a16:creationId xmlns:a16="http://schemas.microsoft.com/office/drawing/2014/main" id="{7E2D750A-3B2E-7C76-84D2-B7AF0485B5B1}"/>
                  </a:ext>
                </a:extLst>
              </p:cNvPr>
              <p:cNvSpPr>
                <a:spLocks noChangeShapeType="1"/>
              </p:cNvSpPr>
              <p:nvPr/>
            </p:nvSpPr>
            <p:spPr bwMode="auto">
              <a:xfrm>
                <a:off x="3792"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 name="Line 33">
                <a:extLst>
                  <a:ext uri="{FF2B5EF4-FFF2-40B4-BE49-F238E27FC236}">
                    <a16:creationId xmlns:a16="http://schemas.microsoft.com/office/drawing/2014/main" id="{2C28A11A-24CC-32C9-8B9E-049EC1BE4757}"/>
                  </a:ext>
                </a:extLst>
              </p:cNvPr>
              <p:cNvSpPr>
                <a:spLocks noChangeShapeType="1"/>
              </p:cNvSpPr>
              <p:nvPr/>
            </p:nvSpPr>
            <p:spPr bwMode="auto">
              <a:xfrm>
                <a:off x="4560" y="3072"/>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 name="Line 34">
                <a:extLst>
                  <a:ext uri="{FF2B5EF4-FFF2-40B4-BE49-F238E27FC236}">
                    <a16:creationId xmlns:a16="http://schemas.microsoft.com/office/drawing/2014/main" id="{E5557FBC-079E-E387-F2C6-C5F88289A52E}"/>
                  </a:ext>
                </a:extLst>
              </p:cNvPr>
              <p:cNvSpPr>
                <a:spLocks noChangeShapeType="1"/>
              </p:cNvSpPr>
              <p:nvPr/>
            </p:nvSpPr>
            <p:spPr bwMode="auto">
              <a:xfrm>
                <a:off x="4224"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 name="Line 35">
                <a:extLst>
                  <a:ext uri="{FF2B5EF4-FFF2-40B4-BE49-F238E27FC236}">
                    <a16:creationId xmlns:a16="http://schemas.microsoft.com/office/drawing/2014/main" id="{642F4538-06A6-0A17-6BBD-6AB3908EBF9D}"/>
                  </a:ext>
                </a:extLst>
              </p:cNvPr>
              <p:cNvSpPr>
                <a:spLocks noChangeShapeType="1"/>
              </p:cNvSpPr>
              <p:nvPr/>
            </p:nvSpPr>
            <p:spPr bwMode="auto">
              <a:xfrm>
                <a:off x="3936"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 name="Line 36">
                <a:extLst>
                  <a:ext uri="{FF2B5EF4-FFF2-40B4-BE49-F238E27FC236}">
                    <a16:creationId xmlns:a16="http://schemas.microsoft.com/office/drawing/2014/main" id="{229AB316-0FA8-D774-AE35-AB56ADA41610}"/>
                  </a:ext>
                </a:extLst>
              </p:cNvPr>
              <p:cNvSpPr>
                <a:spLocks noChangeShapeType="1"/>
              </p:cNvSpPr>
              <p:nvPr/>
            </p:nvSpPr>
            <p:spPr bwMode="auto">
              <a:xfrm>
                <a:off x="4320"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 name="Line 37">
                <a:extLst>
                  <a:ext uri="{FF2B5EF4-FFF2-40B4-BE49-F238E27FC236}">
                    <a16:creationId xmlns:a16="http://schemas.microsoft.com/office/drawing/2014/main" id="{B3772EE4-FBB5-D7C7-9175-2A3869000838}"/>
                  </a:ext>
                </a:extLst>
              </p:cNvPr>
              <p:cNvSpPr>
                <a:spLocks noChangeShapeType="1"/>
              </p:cNvSpPr>
              <p:nvPr/>
            </p:nvSpPr>
            <p:spPr bwMode="auto">
              <a:xfrm>
                <a:off x="4416" y="3072"/>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 name="Line 38">
                <a:extLst>
                  <a:ext uri="{FF2B5EF4-FFF2-40B4-BE49-F238E27FC236}">
                    <a16:creationId xmlns:a16="http://schemas.microsoft.com/office/drawing/2014/main" id="{4D6B9F0A-AEE4-7E54-B161-71A47841DF49}"/>
                  </a:ext>
                </a:extLst>
              </p:cNvPr>
              <p:cNvSpPr>
                <a:spLocks noChangeShapeType="1"/>
              </p:cNvSpPr>
              <p:nvPr/>
            </p:nvSpPr>
            <p:spPr bwMode="auto">
              <a:xfrm>
                <a:off x="3888"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 name="Line 39">
                <a:extLst>
                  <a:ext uri="{FF2B5EF4-FFF2-40B4-BE49-F238E27FC236}">
                    <a16:creationId xmlns:a16="http://schemas.microsoft.com/office/drawing/2014/main" id="{39948857-5C8E-8997-C037-395F6BBD91E9}"/>
                  </a:ext>
                </a:extLst>
              </p:cNvPr>
              <p:cNvSpPr>
                <a:spLocks noChangeShapeType="1"/>
              </p:cNvSpPr>
              <p:nvPr/>
            </p:nvSpPr>
            <p:spPr bwMode="auto">
              <a:xfrm>
                <a:off x="3120"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 name="Line 40">
                <a:extLst>
                  <a:ext uri="{FF2B5EF4-FFF2-40B4-BE49-F238E27FC236}">
                    <a16:creationId xmlns:a16="http://schemas.microsoft.com/office/drawing/2014/main" id="{FA010EEE-5782-6CF2-9CF7-D864082FA15E}"/>
                  </a:ext>
                </a:extLst>
              </p:cNvPr>
              <p:cNvSpPr>
                <a:spLocks noChangeShapeType="1"/>
              </p:cNvSpPr>
              <p:nvPr/>
            </p:nvSpPr>
            <p:spPr bwMode="auto">
              <a:xfrm>
                <a:off x="2928"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 name="Line 41">
                <a:extLst>
                  <a:ext uri="{FF2B5EF4-FFF2-40B4-BE49-F238E27FC236}">
                    <a16:creationId xmlns:a16="http://schemas.microsoft.com/office/drawing/2014/main" id="{9F5A5EE4-19F8-0F19-7A5E-AB91A7EAC0A7}"/>
                  </a:ext>
                </a:extLst>
              </p:cNvPr>
              <p:cNvSpPr>
                <a:spLocks noChangeShapeType="1"/>
              </p:cNvSpPr>
              <p:nvPr/>
            </p:nvSpPr>
            <p:spPr bwMode="auto">
              <a:xfrm>
                <a:off x="2736" y="2928"/>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Line 42">
                <a:extLst>
                  <a:ext uri="{FF2B5EF4-FFF2-40B4-BE49-F238E27FC236}">
                    <a16:creationId xmlns:a16="http://schemas.microsoft.com/office/drawing/2014/main" id="{280E5D9D-85BF-A15F-E5FD-468BB99687EF}"/>
                  </a:ext>
                </a:extLst>
              </p:cNvPr>
              <p:cNvSpPr>
                <a:spLocks noChangeShapeType="1"/>
              </p:cNvSpPr>
              <p:nvPr/>
            </p:nvSpPr>
            <p:spPr bwMode="auto">
              <a:xfrm>
                <a:off x="3744" y="264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 name="Line 43">
                <a:extLst>
                  <a:ext uri="{FF2B5EF4-FFF2-40B4-BE49-F238E27FC236}">
                    <a16:creationId xmlns:a16="http://schemas.microsoft.com/office/drawing/2014/main" id="{6DB09ED8-7D03-FEB6-0A58-70A3B295E99A}"/>
                  </a:ext>
                </a:extLst>
              </p:cNvPr>
              <p:cNvSpPr>
                <a:spLocks noChangeShapeType="1"/>
              </p:cNvSpPr>
              <p:nvPr/>
            </p:nvSpPr>
            <p:spPr bwMode="auto">
              <a:xfrm>
                <a:off x="4704"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55" name="Group 44">
              <a:extLst>
                <a:ext uri="{FF2B5EF4-FFF2-40B4-BE49-F238E27FC236}">
                  <a16:creationId xmlns:a16="http://schemas.microsoft.com/office/drawing/2014/main" id="{BC37E740-060F-119E-8822-C1AFBAA1BFF3}"/>
                </a:ext>
              </a:extLst>
            </p:cNvPr>
            <p:cNvGrpSpPr>
              <a:grpSpLocks/>
            </p:cNvGrpSpPr>
            <p:nvPr/>
          </p:nvGrpSpPr>
          <p:grpSpPr bwMode="auto">
            <a:xfrm>
              <a:off x="2667" y="2880"/>
              <a:ext cx="2181" cy="672"/>
              <a:chOff x="2613" y="2496"/>
              <a:chExt cx="2780" cy="672"/>
            </a:xfrm>
          </p:grpSpPr>
          <p:sp>
            <p:nvSpPr>
              <p:cNvPr id="10256" name="Freeform 45">
                <a:extLst>
                  <a:ext uri="{FF2B5EF4-FFF2-40B4-BE49-F238E27FC236}">
                    <a16:creationId xmlns:a16="http://schemas.microsoft.com/office/drawing/2014/main" id="{7C4ABDD3-7BE8-D7EC-5416-B4036F095D4A}"/>
                  </a:ext>
                </a:extLst>
              </p:cNvPr>
              <p:cNvSpPr>
                <a:spLocks/>
              </p:cNvSpPr>
              <p:nvPr/>
            </p:nvSpPr>
            <p:spPr bwMode="auto">
              <a:xfrm>
                <a:off x="2613" y="2496"/>
                <a:ext cx="2780" cy="580"/>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7" name="Line 46">
                <a:extLst>
                  <a:ext uri="{FF2B5EF4-FFF2-40B4-BE49-F238E27FC236}">
                    <a16:creationId xmlns:a16="http://schemas.microsoft.com/office/drawing/2014/main" id="{7F7DBE65-2781-D818-67D4-3F6723523435}"/>
                  </a:ext>
                </a:extLst>
              </p:cNvPr>
              <p:cNvSpPr>
                <a:spLocks noChangeShapeType="1"/>
              </p:cNvSpPr>
              <p:nvPr/>
            </p:nvSpPr>
            <p:spPr bwMode="auto">
              <a:xfrm>
                <a:off x="3312"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47">
                <a:extLst>
                  <a:ext uri="{FF2B5EF4-FFF2-40B4-BE49-F238E27FC236}">
                    <a16:creationId xmlns:a16="http://schemas.microsoft.com/office/drawing/2014/main" id="{B5DE0057-0302-A069-40C0-085D030CD5B1}"/>
                  </a:ext>
                </a:extLst>
              </p:cNvPr>
              <p:cNvSpPr>
                <a:spLocks noChangeShapeType="1"/>
              </p:cNvSpPr>
              <p:nvPr/>
            </p:nvSpPr>
            <p:spPr bwMode="auto">
              <a:xfrm>
                <a:off x="3408"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48">
                <a:extLst>
                  <a:ext uri="{FF2B5EF4-FFF2-40B4-BE49-F238E27FC236}">
                    <a16:creationId xmlns:a16="http://schemas.microsoft.com/office/drawing/2014/main" id="{FD93FA41-B16A-313A-3574-04506E367075}"/>
                  </a:ext>
                </a:extLst>
              </p:cNvPr>
              <p:cNvSpPr>
                <a:spLocks noChangeShapeType="1"/>
              </p:cNvSpPr>
              <p:nvPr/>
            </p:nvSpPr>
            <p:spPr bwMode="auto">
              <a:xfrm>
                <a:off x="3504" y="254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49">
                <a:extLst>
                  <a:ext uri="{FF2B5EF4-FFF2-40B4-BE49-F238E27FC236}">
                    <a16:creationId xmlns:a16="http://schemas.microsoft.com/office/drawing/2014/main" id="{35595E66-ABF7-086D-D8A1-BD3777714A0B}"/>
                  </a:ext>
                </a:extLst>
              </p:cNvPr>
              <p:cNvSpPr>
                <a:spLocks noChangeShapeType="1"/>
              </p:cNvSpPr>
              <p:nvPr/>
            </p:nvSpPr>
            <p:spPr bwMode="auto">
              <a:xfrm>
                <a:off x="3600" y="278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50">
                <a:extLst>
                  <a:ext uri="{FF2B5EF4-FFF2-40B4-BE49-F238E27FC236}">
                    <a16:creationId xmlns:a16="http://schemas.microsoft.com/office/drawing/2014/main" id="{24939C15-0C67-A9C4-8D63-A82FC6AB611F}"/>
                  </a:ext>
                </a:extLst>
              </p:cNvPr>
              <p:cNvSpPr>
                <a:spLocks noChangeShapeType="1"/>
              </p:cNvSpPr>
              <p:nvPr/>
            </p:nvSpPr>
            <p:spPr bwMode="auto">
              <a:xfrm>
                <a:off x="3792"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51">
                <a:extLst>
                  <a:ext uri="{FF2B5EF4-FFF2-40B4-BE49-F238E27FC236}">
                    <a16:creationId xmlns:a16="http://schemas.microsoft.com/office/drawing/2014/main" id="{FD409CF2-52B3-FFDB-1CA6-8B3F73DCC939}"/>
                  </a:ext>
                </a:extLst>
              </p:cNvPr>
              <p:cNvSpPr>
                <a:spLocks noChangeShapeType="1"/>
              </p:cNvSpPr>
              <p:nvPr/>
            </p:nvSpPr>
            <p:spPr bwMode="auto">
              <a:xfrm>
                <a:off x="4560" y="3072"/>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Line 52">
                <a:extLst>
                  <a:ext uri="{FF2B5EF4-FFF2-40B4-BE49-F238E27FC236}">
                    <a16:creationId xmlns:a16="http://schemas.microsoft.com/office/drawing/2014/main" id="{DA8EB4F4-1C25-3562-37FA-7E7049AE3E71}"/>
                  </a:ext>
                </a:extLst>
              </p:cNvPr>
              <p:cNvSpPr>
                <a:spLocks noChangeShapeType="1"/>
              </p:cNvSpPr>
              <p:nvPr/>
            </p:nvSpPr>
            <p:spPr bwMode="auto">
              <a:xfrm>
                <a:off x="4224"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Line 53">
                <a:extLst>
                  <a:ext uri="{FF2B5EF4-FFF2-40B4-BE49-F238E27FC236}">
                    <a16:creationId xmlns:a16="http://schemas.microsoft.com/office/drawing/2014/main" id="{F1757948-27CB-37D8-180F-EEFD18EDB598}"/>
                  </a:ext>
                </a:extLst>
              </p:cNvPr>
              <p:cNvSpPr>
                <a:spLocks noChangeShapeType="1"/>
              </p:cNvSpPr>
              <p:nvPr/>
            </p:nvSpPr>
            <p:spPr bwMode="auto">
              <a:xfrm>
                <a:off x="3936" y="288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Line 54">
                <a:extLst>
                  <a:ext uri="{FF2B5EF4-FFF2-40B4-BE49-F238E27FC236}">
                    <a16:creationId xmlns:a16="http://schemas.microsoft.com/office/drawing/2014/main" id="{41E50D6D-26AA-F48D-AEAF-400C64FAEF9D}"/>
                  </a:ext>
                </a:extLst>
              </p:cNvPr>
              <p:cNvSpPr>
                <a:spLocks noChangeShapeType="1"/>
              </p:cNvSpPr>
              <p:nvPr/>
            </p:nvSpPr>
            <p:spPr bwMode="auto">
              <a:xfrm>
                <a:off x="4320"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55">
                <a:extLst>
                  <a:ext uri="{FF2B5EF4-FFF2-40B4-BE49-F238E27FC236}">
                    <a16:creationId xmlns:a16="http://schemas.microsoft.com/office/drawing/2014/main" id="{2A73D5DA-33F5-AFCB-F400-71181FACCBAD}"/>
                  </a:ext>
                </a:extLst>
              </p:cNvPr>
              <p:cNvSpPr>
                <a:spLocks noChangeShapeType="1"/>
              </p:cNvSpPr>
              <p:nvPr/>
            </p:nvSpPr>
            <p:spPr bwMode="auto">
              <a:xfrm>
                <a:off x="4416" y="3072"/>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56">
                <a:extLst>
                  <a:ext uri="{FF2B5EF4-FFF2-40B4-BE49-F238E27FC236}">
                    <a16:creationId xmlns:a16="http://schemas.microsoft.com/office/drawing/2014/main" id="{48B30ADC-B9AC-C595-A76E-17EC3525EA1C}"/>
                  </a:ext>
                </a:extLst>
              </p:cNvPr>
              <p:cNvSpPr>
                <a:spLocks noChangeShapeType="1"/>
              </p:cNvSpPr>
              <p:nvPr/>
            </p:nvSpPr>
            <p:spPr bwMode="auto">
              <a:xfrm>
                <a:off x="3888"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57">
                <a:extLst>
                  <a:ext uri="{FF2B5EF4-FFF2-40B4-BE49-F238E27FC236}">
                    <a16:creationId xmlns:a16="http://schemas.microsoft.com/office/drawing/2014/main" id="{32981D27-37A2-4BBE-F8B3-025277FD60A4}"/>
                  </a:ext>
                </a:extLst>
              </p:cNvPr>
              <p:cNvSpPr>
                <a:spLocks noChangeShapeType="1"/>
              </p:cNvSpPr>
              <p:nvPr/>
            </p:nvSpPr>
            <p:spPr bwMode="auto">
              <a:xfrm>
                <a:off x="3120"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58">
                <a:extLst>
                  <a:ext uri="{FF2B5EF4-FFF2-40B4-BE49-F238E27FC236}">
                    <a16:creationId xmlns:a16="http://schemas.microsoft.com/office/drawing/2014/main" id="{40B5EA79-4EF8-C4FD-5EED-22183E00B64E}"/>
                  </a:ext>
                </a:extLst>
              </p:cNvPr>
              <p:cNvSpPr>
                <a:spLocks noChangeShapeType="1"/>
              </p:cNvSpPr>
              <p:nvPr/>
            </p:nvSpPr>
            <p:spPr bwMode="auto">
              <a:xfrm>
                <a:off x="2928" y="2976"/>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59">
                <a:extLst>
                  <a:ext uri="{FF2B5EF4-FFF2-40B4-BE49-F238E27FC236}">
                    <a16:creationId xmlns:a16="http://schemas.microsoft.com/office/drawing/2014/main" id="{F0BD5EEA-B8F5-C9AA-755E-7464D8F0F498}"/>
                  </a:ext>
                </a:extLst>
              </p:cNvPr>
              <p:cNvSpPr>
                <a:spLocks noChangeShapeType="1"/>
              </p:cNvSpPr>
              <p:nvPr/>
            </p:nvSpPr>
            <p:spPr bwMode="auto">
              <a:xfrm>
                <a:off x="2736" y="2928"/>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60">
                <a:extLst>
                  <a:ext uri="{FF2B5EF4-FFF2-40B4-BE49-F238E27FC236}">
                    <a16:creationId xmlns:a16="http://schemas.microsoft.com/office/drawing/2014/main" id="{F5B4F66A-D475-EF01-2AB8-5A25DD9E0DF6}"/>
                  </a:ext>
                </a:extLst>
              </p:cNvPr>
              <p:cNvSpPr>
                <a:spLocks noChangeShapeType="1"/>
              </p:cNvSpPr>
              <p:nvPr/>
            </p:nvSpPr>
            <p:spPr bwMode="auto">
              <a:xfrm>
                <a:off x="3744" y="264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61">
                <a:extLst>
                  <a:ext uri="{FF2B5EF4-FFF2-40B4-BE49-F238E27FC236}">
                    <a16:creationId xmlns:a16="http://schemas.microsoft.com/office/drawing/2014/main" id="{9B17A56E-22C1-BA25-7154-B3DDA37A5C6C}"/>
                  </a:ext>
                </a:extLst>
              </p:cNvPr>
              <p:cNvSpPr>
                <a:spLocks noChangeShapeType="1"/>
              </p:cNvSpPr>
              <p:nvPr/>
            </p:nvSpPr>
            <p:spPr bwMode="auto">
              <a:xfrm>
                <a:off x="4704" y="3024"/>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43" name="Rectangle 62">
            <a:extLst>
              <a:ext uri="{FF2B5EF4-FFF2-40B4-BE49-F238E27FC236}">
                <a16:creationId xmlns:a16="http://schemas.microsoft.com/office/drawing/2014/main" id="{AE0052B1-058D-ED5C-202A-C4F3A1B5F954}"/>
              </a:ext>
            </a:extLst>
          </p:cNvPr>
          <p:cNvSpPr>
            <a:spLocks noGrp="1" noChangeArrowheads="1"/>
          </p:cNvSpPr>
          <p:nvPr>
            <p:ph type="title" idx="4294967295"/>
          </p:nvPr>
        </p:nvSpPr>
        <p:spPr bwMode="auto">
          <a:xfrm>
            <a:off x="6172200" y="282575"/>
            <a:ext cx="2238375" cy="6715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e-IL" altLang="en-US" sz="3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David" panose="020E0502060401010101" pitchFamily="34" charset="-79"/>
              </a:rPr>
              <a:t>פולימר קווי</a:t>
            </a:r>
            <a:endParaRPr kumimoji="0" lang="en-US" altLang="en-US" sz="3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David" panose="020E0502060401010101" pitchFamily="34" charset="-79"/>
            </a:endParaRPr>
          </a:p>
        </p:txBody>
      </p:sp>
      <p:sp>
        <p:nvSpPr>
          <p:cNvPr id="10244" name="Rectangle 63">
            <a:extLst>
              <a:ext uri="{FF2B5EF4-FFF2-40B4-BE49-F238E27FC236}">
                <a16:creationId xmlns:a16="http://schemas.microsoft.com/office/drawing/2014/main" id="{A942555E-4C6D-BA31-E27C-05385BE50902}"/>
              </a:ext>
            </a:extLst>
          </p:cNvPr>
          <p:cNvSpPr>
            <a:spLocks noChangeArrowheads="1"/>
          </p:cNvSpPr>
          <p:nvPr/>
        </p:nvSpPr>
        <p:spPr bwMode="auto">
          <a:xfrm>
            <a:off x="2895600" y="3429000"/>
            <a:ext cx="5791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r>
              <a:rPr lang="he-IL" altLang="en-US" sz="3800">
                <a:solidFill>
                  <a:srgbClr val="FFFF00"/>
                </a:solidFill>
                <a:cs typeface="David" panose="020E0502060401010101" pitchFamily="34" charset="-79"/>
              </a:rPr>
              <a:t>שרשרת אחת של פולימר מסועף</a:t>
            </a:r>
            <a:endParaRPr lang="en-US" altLang="en-US" sz="3800">
              <a:solidFill>
                <a:srgbClr val="FFFF00"/>
              </a:solidFill>
              <a:cs typeface="David" panose="020E0502060401010101" pitchFamily="34" charset="-79"/>
            </a:endParaRPr>
          </a:p>
        </p:txBody>
      </p:sp>
      <p:grpSp>
        <p:nvGrpSpPr>
          <p:cNvPr id="10311" name="Group 71" descr="פולימר מסועף">
            <a:extLst>
              <a:ext uri="{FF2B5EF4-FFF2-40B4-BE49-F238E27FC236}">
                <a16:creationId xmlns:a16="http://schemas.microsoft.com/office/drawing/2014/main" id="{B049E9B8-140A-5BFA-253B-A8A796667307}"/>
              </a:ext>
            </a:extLst>
          </p:cNvPr>
          <p:cNvGrpSpPr>
            <a:grpSpLocks/>
          </p:cNvGrpSpPr>
          <p:nvPr/>
        </p:nvGrpSpPr>
        <p:grpSpPr bwMode="auto">
          <a:xfrm>
            <a:off x="2971800" y="4191000"/>
            <a:ext cx="4267200" cy="1993900"/>
            <a:chOff x="528" y="2680"/>
            <a:chExt cx="2688" cy="1256"/>
          </a:xfrm>
        </p:grpSpPr>
        <p:sp>
          <p:nvSpPr>
            <p:cNvPr id="10245" name="Freeform 64">
              <a:extLst>
                <a:ext uri="{FF2B5EF4-FFF2-40B4-BE49-F238E27FC236}">
                  <a16:creationId xmlns:a16="http://schemas.microsoft.com/office/drawing/2014/main" id="{10E2DDFD-4F20-0A54-BB4B-BB8D89872C89}"/>
                </a:ext>
              </a:extLst>
            </p:cNvPr>
            <p:cNvSpPr>
              <a:spLocks/>
            </p:cNvSpPr>
            <p:nvPr/>
          </p:nvSpPr>
          <p:spPr bwMode="auto">
            <a:xfrm>
              <a:off x="528" y="3177"/>
              <a:ext cx="1121" cy="603"/>
            </a:xfrm>
            <a:custGeom>
              <a:avLst/>
              <a:gdLst>
                <a:gd name="T0" fmla="*/ 0 w 1121"/>
                <a:gd name="T1" fmla="*/ 603 h 603"/>
                <a:gd name="T2" fmla="*/ 144 w 1121"/>
                <a:gd name="T3" fmla="*/ 411 h 603"/>
                <a:gd name="T4" fmla="*/ 516 w 1121"/>
                <a:gd name="T5" fmla="*/ 555 h 603"/>
                <a:gd name="T6" fmla="*/ 516 w 1121"/>
                <a:gd name="T7" fmla="*/ 351 h 603"/>
                <a:gd name="T8" fmla="*/ 672 w 1121"/>
                <a:gd name="T9" fmla="*/ 63 h 603"/>
                <a:gd name="T10" fmla="*/ 1092 w 1121"/>
                <a:gd name="T11" fmla="*/ 363 h 603"/>
                <a:gd name="T12" fmla="*/ 1020 w 1121"/>
                <a:gd name="T13" fmla="*/ 3 h 603"/>
                <a:gd name="T14" fmla="*/ 0 60000 65536"/>
                <a:gd name="T15" fmla="*/ 0 60000 65536"/>
                <a:gd name="T16" fmla="*/ 0 60000 65536"/>
                <a:gd name="T17" fmla="*/ 0 60000 65536"/>
                <a:gd name="T18" fmla="*/ 0 60000 65536"/>
                <a:gd name="T19" fmla="*/ 0 60000 65536"/>
                <a:gd name="T20" fmla="*/ 0 60000 65536"/>
                <a:gd name="T21" fmla="*/ 0 w 1121"/>
                <a:gd name="T22" fmla="*/ 0 h 603"/>
                <a:gd name="T23" fmla="*/ 1121 w 112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1" h="603">
                  <a:moveTo>
                    <a:pt x="0" y="603"/>
                  </a:moveTo>
                  <a:cubicBezTo>
                    <a:pt x="22" y="538"/>
                    <a:pt x="91" y="455"/>
                    <a:pt x="144" y="411"/>
                  </a:cubicBezTo>
                  <a:cubicBezTo>
                    <a:pt x="175" y="385"/>
                    <a:pt x="516" y="555"/>
                    <a:pt x="516" y="555"/>
                  </a:cubicBezTo>
                  <a:cubicBezTo>
                    <a:pt x="623" y="573"/>
                    <a:pt x="399" y="361"/>
                    <a:pt x="516" y="351"/>
                  </a:cubicBezTo>
                  <a:cubicBezTo>
                    <a:pt x="562" y="320"/>
                    <a:pt x="619" y="76"/>
                    <a:pt x="672" y="63"/>
                  </a:cubicBezTo>
                  <a:cubicBezTo>
                    <a:pt x="753" y="0"/>
                    <a:pt x="1000" y="409"/>
                    <a:pt x="1092" y="363"/>
                  </a:cubicBezTo>
                  <a:cubicBezTo>
                    <a:pt x="1121" y="319"/>
                    <a:pt x="983" y="40"/>
                    <a:pt x="1020" y="3"/>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246" name="AutoShape 66">
              <a:extLst>
                <a:ext uri="{FF2B5EF4-FFF2-40B4-BE49-F238E27FC236}">
                  <a16:creationId xmlns:a16="http://schemas.microsoft.com/office/drawing/2014/main" id="{E139C4D3-EA57-F1DC-CE2A-D706C0920E31}"/>
                </a:ext>
              </a:extLst>
            </p:cNvPr>
            <p:cNvCxnSpPr>
              <a:cxnSpLocks noChangeShapeType="1"/>
              <a:stCxn id="10245" idx="5"/>
            </p:cNvCxnSpPr>
            <p:nvPr/>
          </p:nvCxnSpPr>
          <p:spPr bwMode="auto">
            <a:xfrm flipV="1">
              <a:off x="1620" y="3072"/>
              <a:ext cx="540" cy="468"/>
            </a:xfrm>
            <a:prstGeom prst="straightConnector1">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0247" name="Freeform 67">
              <a:extLst>
                <a:ext uri="{FF2B5EF4-FFF2-40B4-BE49-F238E27FC236}">
                  <a16:creationId xmlns:a16="http://schemas.microsoft.com/office/drawing/2014/main" id="{16989B49-7DC2-DE46-223A-F0F82B5369EB}"/>
                </a:ext>
              </a:extLst>
            </p:cNvPr>
            <p:cNvSpPr>
              <a:spLocks/>
            </p:cNvSpPr>
            <p:nvPr/>
          </p:nvSpPr>
          <p:spPr bwMode="auto">
            <a:xfrm>
              <a:off x="1536" y="2680"/>
              <a:ext cx="1008" cy="488"/>
            </a:xfrm>
            <a:custGeom>
              <a:avLst/>
              <a:gdLst>
                <a:gd name="T0" fmla="*/ 0 w 1008"/>
                <a:gd name="T1" fmla="*/ 488 h 488"/>
                <a:gd name="T2" fmla="*/ 336 w 1008"/>
                <a:gd name="T3" fmla="*/ 296 h 488"/>
                <a:gd name="T4" fmla="*/ 144 w 1008"/>
                <a:gd name="T5" fmla="*/ 152 h 488"/>
                <a:gd name="T6" fmla="*/ 624 w 1008"/>
                <a:gd name="T7" fmla="*/ 8 h 488"/>
                <a:gd name="T8" fmla="*/ 624 w 1008"/>
                <a:gd name="T9" fmla="*/ 104 h 488"/>
                <a:gd name="T10" fmla="*/ 960 w 1008"/>
                <a:gd name="T11" fmla="*/ 56 h 488"/>
                <a:gd name="T12" fmla="*/ 912 w 1008"/>
                <a:gd name="T13" fmla="*/ 152 h 488"/>
                <a:gd name="T14" fmla="*/ 0 60000 65536"/>
                <a:gd name="T15" fmla="*/ 0 60000 65536"/>
                <a:gd name="T16" fmla="*/ 0 60000 65536"/>
                <a:gd name="T17" fmla="*/ 0 60000 65536"/>
                <a:gd name="T18" fmla="*/ 0 60000 65536"/>
                <a:gd name="T19" fmla="*/ 0 60000 65536"/>
                <a:gd name="T20" fmla="*/ 0 60000 65536"/>
                <a:gd name="T21" fmla="*/ 0 w 1008"/>
                <a:gd name="T22" fmla="*/ 0 h 488"/>
                <a:gd name="T23" fmla="*/ 1008 w 1008"/>
                <a:gd name="T24" fmla="*/ 488 h 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488">
                  <a:moveTo>
                    <a:pt x="0" y="488"/>
                  </a:moveTo>
                  <a:cubicBezTo>
                    <a:pt x="156" y="420"/>
                    <a:pt x="312" y="352"/>
                    <a:pt x="336" y="296"/>
                  </a:cubicBezTo>
                  <a:cubicBezTo>
                    <a:pt x="360" y="240"/>
                    <a:pt x="96" y="200"/>
                    <a:pt x="144" y="152"/>
                  </a:cubicBezTo>
                  <a:cubicBezTo>
                    <a:pt x="192" y="104"/>
                    <a:pt x="544" y="16"/>
                    <a:pt x="624" y="8"/>
                  </a:cubicBezTo>
                  <a:cubicBezTo>
                    <a:pt x="704" y="0"/>
                    <a:pt x="568" y="96"/>
                    <a:pt x="624" y="104"/>
                  </a:cubicBezTo>
                  <a:cubicBezTo>
                    <a:pt x="680" y="112"/>
                    <a:pt x="912" y="48"/>
                    <a:pt x="960" y="56"/>
                  </a:cubicBezTo>
                  <a:cubicBezTo>
                    <a:pt x="1008" y="64"/>
                    <a:pt x="960" y="108"/>
                    <a:pt x="912" y="152"/>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Freeform 68">
              <a:extLst>
                <a:ext uri="{FF2B5EF4-FFF2-40B4-BE49-F238E27FC236}">
                  <a16:creationId xmlns:a16="http://schemas.microsoft.com/office/drawing/2014/main" id="{3FB2C0D8-6C03-4922-2DED-010B15E7D1B1}"/>
                </a:ext>
              </a:extLst>
            </p:cNvPr>
            <p:cNvSpPr>
              <a:spLocks/>
            </p:cNvSpPr>
            <p:nvPr/>
          </p:nvSpPr>
          <p:spPr bwMode="auto">
            <a:xfrm>
              <a:off x="960" y="2736"/>
              <a:ext cx="576" cy="384"/>
            </a:xfrm>
            <a:custGeom>
              <a:avLst/>
              <a:gdLst>
                <a:gd name="T0" fmla="*/ 576 w 576"/>
                <a:gd name="T1" fmla="*/ 384 h 384"/>
                <a:gd name="T2" fmla="*/ 384 w 576"/>
                <a:gd name="T3" fmla="*/ 96 h 384"/>
                <a:gd name="T4" fmla="*/ 192 w 576"/>
                <a:gd name="T5" fmla="*/ 288 h 384"/>
                <a:gd name="T6" fmla="*/ 0 w 576"/>
                <a:gd name="T7" fmla="*/ 0 h 384"/>
                <a:gd name="T8" fmla="*/ 0 60000 65536"/>
                <a:gd name="T9" fmla="*/ 0 60000 65536"/>
                <a:gd name="T10" fmla="*/ 0 60000 65536"/>
                <a:gd name="T11" fmla="*/ 0 60000 65536"/>
                <a:gd name="T12" fmla="*/ 0 w 576"/>
                <a:gd name="T13" fmla="*/ 0 h 384"/>
                <a:gd name="T14" fmla="*/ 576 w 576"/>
                <a:gd name="T15" fmla="*/ 384 h 384"/>
              </a:gdLst>
              <a:ahLst/>
              <a:cxnLst>
                <a:cxn ang="T8">
                  <a:pos x="T0" y="T1"/>
                </a:cxn>
                <a:cxn ang="T9">
                  <a:pos x="T2" y="T3"/>
                </a:cxn>
                <a:cxn ang="T10">
                  <a:pos x="T4" y="T5"/>
                </a:cxn>
                <a:cxn ang="T11">
                  <a:pos x="T6" y="T7"/>
                </a:cxn>
              </a:cxnLst>
              <a:rect l="T12" t="T13" r="T14" b="T15"/>
              <a:pathLst>
                <a:path w="576" h="384">
                  <a:moveTo>
                    <a:pt x="576" y="384"/>
                  </a:moveTo>
                  <a:cubicBezTo>
                    <a:pt x="512" y="248"/>
                    <a:pt x="448" y="112"/>
                    <a:pt x="384" y="96"/>
                  </a:cubicBezTo>
                  <a:cubicBezTo>
                    <a:pt x="320" y="80"/>
                    <a:pt x="256" y="304"/>
                    <a:pt x="192" y="288"/>
                  </a:cubicBezTo>
                  <a:cubicBezTo>
                    <a:pt x="128" y="272"/>
                    <a:pt x="40" y="48"/>
                    <a:pt x="0" y="0"/>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 name="Freeform 69">
              <a:extLst>
                <a:ext uri="{FF2B5EF4-FFF2-40B4-BE49-F238E27FC236}">
                  <a16:creationId xmlns:a16="http://schemas.microsoft.com/office/drawing/2014/main" id="{11BE23B5-D6C1-7DDC-020E-068FD4D569D7}"/>
                </a:ext>
              </a:extLst>
            </p:cNvPr>
            <p:cNvSpPr>
              <a:spLocks/>
            </p:cNvSpPr>
            <p:nvPr/>
          </p:nvSpPr>
          <p:spPr bwMode="auto">
            <a:xfrm>
              <a:off x="1872" y="3120"/>
              <a:ext cx="776" cy="816"/>
            </a:xfrm>
            <a:custGeom>
              <a:avLst/>
              <a:gdLst>
                <a:gd name="T0" fmla="*/ 240 w 776"/>
                <a:gd name="T1" fmla="*/ 0 h 816"/>
                <a:gd name="T2" fmla="*/ 384 w 776"/>
                <a:gd name="T3" fmla="*/ 336 h 816"/>
                <a:gd name="T4" fmla="*/ 768 w 776"/>
                <a:gd name="T5" fmla="*/ 192 h 816"/>
                <a:gd name="T6" fmla="*/ 432 w 776"/>
                <a:gd name="T7" fmla="*/ 720 h 816"/>
                <a:gd name="T8" fmla="*/ 96 w 776"/>
                <a:gd name="T9" fmla="*/ 528 h 816"/>
                <a:gd name="T10" fmla="*/ 0 w 776"/>
                <a:gd name="T11" fmla="*/ 816 h 816"/>
                <a:gd name="T12" fmla="*/ 0 60000 65536"/>
                <a:gd name="T13" fmla="*/ 0 60000 65536"/>
                <a:gd name="T14" fmla="*/ 0 60000 65536"/>
                <a:gd name="T15" fmla="*/ 0 60000 65536"/>
                <a:gd name="T16" fmla="*/ 0 60000 65536"/>
                <a:gd name="T17" fmla="*/ 0 60000 65536"/>
                <a:gd name="T18" fmla="*/ 0 w 776"/>
                <a:gd name="T19" fmla="*/ 0 h 816"/>
                <a:gd name="T20" fmla="*/ 776 w 776"/>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776" h="816">
                  <a:moveTo>
                    <a:pt x="240" y="0"/>
                  </a:moveTo>
                  <a:cubicBezTo>
                    <a:pt x="268" y="152"/>
                    <a:pt x="296" y="304"/>
                    <a:pt x="384" y="336"/>
                  </a:cubicBezTo>
                  <a:cubicBezTo>
                    <a:pt x="472" y="368"/>
                    <a:pt x="760" y="128"/>
                    <a:pt x="768" y="192"/>
                  </a:cubicBezTo>
                  <a:cubicBezTo>
                    <a:pt x="776" y="256"/>
                    <a:pt x="544" y="664"/>
                    <a:pt x="432" y="720"/>
                  </a:cubicBezTo>
                  <a:cubicBezTo>
                    <a:pt x="320" y="776"/>
                    <a:pt x="168" y="512"/>
                    <a:pt x="96" y="528"/>
                  </a:cubicBezTo>
                  <a:cubicBezTo>
                    <a:pt x="24" y="544"/>
                    <a:pt x="16" y="776"/>
                    <a:pt x="0" y="81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Line 70">
              <a:extLst>
                <a:ext uri="{FF2B5EF4-FFF2-40B4-BE49-F238E27FC236}">
                  <a16:creationId xmlns:a16="http://schemas.microsoft.com/office/drawing/2014/main" id="{2F5D93C2-D38C-8525-C8AF-5DF3F539BC3F}"/>
                </a:ext>
              </a:extLst>
            </p:cNvPr>
            <p:cNvSpPr>
              <a:spLocks noChangeShapeType="1"/>
            </p:cNvSpPr>
            <p:nvPr/>
          </p:nvSpPr>
          <p:spPr bwMode="auto">
            <a:xfrm flipV="1">
              <a:off x="672" y="3216"/>
              <a:ext cx="96" cy="33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71">
              <a:extLst>
                <a:ext uri="{FF2B5EF4-FFF2-40B4-BE49-F238E27FC236}">
                  <a16:creationId xmlns:a16="http://schemas.microsoft.com/office/drawing/2014/main" id="{F2A93FD7-3530-92B2-EE03-2C32C7136680}"/>
                </a:ext>
              </a:extLst>
            </p:cNvPr>
            <p:cNvSpPr>
              <a:spLocks noChangeShapeType="1"/>
            </p:cNvSpPr>
            <p:nvPr/>
          </p:nvSpPr>
          <p:spPr bwMode="auto">
            <a:xfrm>
              <a:off x="2640" y="3312"/>
              <a:ext cx="576"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a:extLst>
              <a:ext uri="{FF2B5EF4-FFF2-40B4-BE49-F238E27FC236}">
                <a16:creationId xmlns:a16="http://schemas.microsoft.com/office/drawing/2014/main" id="{800036A5-0DC6-D6B7-89D3-C1B552AFFEF7}"/>
              </a:ext>
            </a:extLst>
          </p:cNvPr>
          <p:cNvSpPr>
            <a:spLocks noGrp="1" noChangeArrowheads="1" noChangeShapeType="1" noTextEdit="1"/>
          </p:cNvSpPr>
          <p:nvPr>
            <p:ph type="title" idx="4294967295"/>
          </p:nvPr>
        </p:nvSpPr>
        <p:spPr bwMode="auto">
          <a:xfrm>
            <a:off x="3657600" y="533400"/>
            <a:ext cx="2133600" cy="838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50000"/>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3300"/>
                </a:solidFill>
                <a:effectLst/>
                <a:uLnTx/>
                <a:uFillTx/>
                <a:latin typeface="Arial" panose="020B0604020202020204" pitchFamily="34" charset="0"/>
                <a:ea typeface="+mn-ea"/>
                <a:cs typeface="Arial" panose="020B0604020202020204" pitchFamily="34" charset="0"/>
              </a:rPr>
              <a:t>Tg</a:t>
            </a:r>
            <a:endParaRPr kumimoji="0" lang="en-US" sz="3600" b="1" i="0" u="none" strike="noStrike" kern="10" cap="none" spc="0" normalizeH="0" baseline="0" noProof="0" dirty="0">
              <a:ln w="9525">
                <a:solidFill>
                  <a:srgbClr val="000000"/>
                </a:solidFill>
                <a:round/>
                <a:headEnd/>
                <a:tailEnd/>
              </a:ln>
              <a:solidFill>
                <a:srgbClr val="FF3300"/>
              </a:solidFill>
              <a:effectLst/>
              <a:uLnTx/>
              <a:uFillTx/>
              <a:latin typeface="Arial" panose="020B0604020202020204" pitchFamily="34" charset="0"/>
              <a:ea typeface="+mn-ea"/>
              <a:cs typeface="Arial" panose="020B0604020202020204" pitchFamily="34" charset="0"/>
            </a:endParaRPr>
          </a:p>
        </p:txBody>
      </p:sp>
      <p:sp>
        <p:nvSpPr>
          <p:cNvPr id="11272" name="Text Box 3">
            <a:extLst>
              <a:ext uri="{FF2B5EF4-FFF2-40B4-BE49-F238E27FC236}">
                <a16:creationId xmlns:a16="http://schemas.microsoft.com/office/drawing/2014/main" id="{C6739F32-F928-E4ED-9850-F93FEA8CC01F}"/>
              </a:ext>
            </a:extLst>
          </p:cNvPr>
          <p:cNvSpPr txBox="1">
            <a:spLocks noChangeArrowheads="1"/>
          </p:cNvSpPr>
          <p:nvPr/>
        </p:nvSpPr>
        <p:spPr bwMode="auto">
          <a:xfrm>
            <a:off x="6477000" y="1676400"/>
            <a:ext cx="2362200" cy="2236788"/>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3600" dirty="0">
                <a:solidFill>
                  <a:schemeClr val="tx2"/>
                </a:solidFill>
                <a:cs typeface="David" panose="020E0502060401010101" pitchFamily="34" charset="-79"/>
              </a:rPr>
              <a:t>הפרעות לפיתול אקראי </a:t>
            </a:r>
            <a:r>
              <a:rPr lang="he-IL" altLang="en-US" sz="3200" dirty="0">
                <a:solidFill>
                  <a:schemeClr val="tx2"/>
                </a:solidFill>
                <a:cs typeface="David" panose="020E0502060401010101" pitchFamily="34" charset="-79"/>
              </a:rPr>
              <a:t>גדולות</a:t>
            </a:r>
            <a:endParaRPr lang="he-IL" altLang="en-US" sz="3200" dirty="0">
              <a:solidFill>
                <a:schemeClr val="accent2"/>
              </a:solidFill>
              <a:cs typeface="David" panose="020E0502060401010101" pitchFamily="34" charset="-79"/>
            </a:endParaRPr>
          </a:p>
        </p:txBody>
      </p:sp>
      <p:sp>
        <p:nvSpPr>
          <p:cNvPr id="11270" name="Text Box 4">
            <a:extLst>
              <a:ext uri="{FF2B5EF4-FFF2-40B4-BE49-F238E27FC236}">
                <a16:creationId xmlns:a16="http://schemas.microsoft.com/office/drawing/2014/main" id="{26066E93-56BC-7EE9-D4CC-30EF0F8868D2}"/>
              </a:ext>
            </a:extLst>
          </p:cNvPr>
          <p:cNvSpPr txBox="1">
            <a:spLocks noChangeArrowheads="1"/>
          </p:cNvSpPr>
          <p:nvPr/>
        </p:nvSpPr>
        <p:spPr bwMode="auto">
          <a:xfrm>
            <a:off x="3657600" y="1828800"/>
            <a:ext cx="2133600" cy="4495800"/>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spcBef>
                <a:spcPct val="50000"/>
              </a:spcBef>
            </a:pPr>
            <a:r>
              <a:rPr lang="he-IL" altLang="en-US" sz="3600" dirty="0">
                <a:solidFill>
                  <a:schemeClr val="tx2"/>
                </a:solidFill>
                <a:cs typeface="David" panose="020E0502060401010101" pitchFamily="34" charset="-79"/>
              </a:rPr>
              <a:t>תידרש אנרגיה גבוהה יותר להניע את קטעי השרשרות באזורים אמורפיים </a:t>
            </a:r>
          </a:p>
        </p:txBody>
      </p:sp>
      <p:sp>
        <p:nvSpPr>
          <p:cNvPr id="165893" name="Text Box 5">
            <a:extLst>
              <a:ext uri="{FF2B5EF4-FFF2-40B4-BE49-F238E27FC236}">
                <a16:creationId xmlns:a16="http://schemas.microsoft.com/office/drawing/2014/main" id="{62453B60-B9EC-07D0-1F9D-9B0E61B4760B}"/>
              </a:ext>
            </a:extLst>
          </p:cNvPr>
          <p:cNvSpPr txBox="1">
            <a:spLocks noChangeArrowheads="1"/>
          </p:cNvSpPr>
          <p:nvPr/>
        </p:nvSpPr>
        <p:spPr bwMode="auto">
          <a:xfrm>
            <a:off x="304800" y="4267200"/>
            <a:ext cx="2590800" cy="1901825"/>
          </a:xfrm>
          <a:prstGeom prst="rect">
            <a:avLst/>
          </a:prstGeom>
          <a:solidFill>
            <a:schemeClr val="bg1"/>
          </a:solidFill>
          <a:ln w="9525">
            <a:solidFill>
              <a:schemeClr val="tx1"/>
            </a:solidFill>
            <a:miter lim="800000"/>
            <a:headEnd/>
            <a:tailEnd/>
          </a:ln>
        </p:spPr>
        <p:txBody>
          <a:bodyPr>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a:spcBef>
                <a:spcPct val="50000"/>
              </a:spcBef>
            </a:pPr>
            <a:r>
              <a:rPr lang="en-US" altLang="en-US" sz="2800">
                <a:cs typeface="David" panose="020E0502060401010101" pitchFamily="34" charset="-79"/>
              </a:rPr>
              <a:t>Tg</a:t>
            </a:r>
            <a:endParaRPr lang="he-IL" altLang="en-US" sz="2800">
              <a:cs typeface="David" panose="020E0502060401010101" pitchFamily="34" charset="-79"/>
            </a:endParaRPr>
          </a:p>
          <a:p>
            <a:pPr algn="ctr">
              <a:spcBef>
                <a:spcPct val="50000"/>
              </a:spcBef>
            </a:pPr>
            <a:r>
              <a:rPr lang="he-IL" altLang="en-US" sz="3600">
                <a:solidFill>
                  <a:schemeClr val="tx2"/>
                </a:solidFill>
                <a:cs typeface="David" panose="020E0502060401010101" pitchFamily="34" charset="-79"/>
              </a:rPr>
              <a:t>תהיה</a:t>
            </a:r>
            <a:r>
              <a:rPr lang="he-IL" altLang="en-US" sz="2800" baseline="-25000">
                <a:cs typeface="David" panose="020E0502060401010101" pitchFamily="34" charset="-79"/>
              </a:rPr>
              <a:t> </a:t>
            </a:r>
            <a:r>
              <a:rPr lang="he-IL" altLang="en-US" sz="3600">
                <a:solidFill>
                  <a:schemeClr val="tx2"/>
                </a:solidFill>
                <a:cs typeface="David" panose="020E0502060401010101" pitchFamily="34" charset="-79"/>
              </a:rPr>
              <a:t>גבוהה</a:t>
            </a:r>
            <a:r>
              <a:rPr lang="he-IL" altLang="en-US" sz="2800" baseline="-25000">
                <a:cs typeface="David" panose="020E0502060401010101" pitchFamily="34" charset="-79"/>
              </a:rPr>
              <a:t> </a:t>
            </a:r>
            <a:r>
              <a:rPr lang="he-IL" altLang="en-US" sz="3600">
                <a:solidFill>
                  <a:schemeClr val="tx2"/>
                </a:solidFill>
                <a:cs typeface="David" panose="020E0502060401010101" pitchFamily="34" charset="-79"/>
              </a:rPr>
              <a:t>יותר</a:t>
            </a:r>
            <a:r>
              <a:rPr lang="he-IL" altLang="en-US" sz="2800" baseline="-25000">
                <a:cs typeface="David" panose="020E0502060401010101" pitchFamily="34" charset="-79"/>
              </a:rPr>
              <a:t> </a:t>
            </a:r>
            <a:endParaRPr lang="en-US" altLang="en-US" sz="2800" baseline="-25000">
              <a:cs typeface="David" panose="020E0502060401010101" pitchFamily="34" charset="-79"/>
            </a:endParaRPr>
          </a:p>
        </p:txBody>
      </p:sp>
      <p:sp>
        <p:nvSpPr>
          <p:cNvPr id="11273" name="AutoShape 6">
            <a:extLst>
              <a:ext uri="{FF2B5EF4-FFF2-40B4-BE49-F238E27FC236}">
                <a16:creationId xmlns:a16="http://schemas.microsoft.com/office/drawing/2014/main" id="{2A66ECFB-1851-F362-82E1-F8C2957876D5}"/>
              </a:ext>
              <a:ext uri="{C183D7F6-B498-43B3-948B-1728B52AA6E4}">
                <adec:decorative xmlns:adec="http://schemas.microsoft.com/office/drawing/2017/decorative" val="1"/>
              </a:ext>
            </a:extLst>
          </p:cNvPr>
          <p:cNvSpPr>
            <a:spLocks noChangeArrowheads="1"/>
          </p:cNvSpPr>
          <p:nvPr/>
        </p:nvSpPr>
        <p:spPr bwMode="auto">
          <a:xfrm>
            <a:off x="5791200" y="3048000"/>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cs typeface="David" panose="020E0502060401010101" pitchFamily="34" charset="-79"/>
            </a:endParaRPr>
          </a:p>
        </p:txBody>
      </p:sp>
      <p:sp>
        <p:nvSpPr>
          <p:cNvPr id="11271" name="AutoShape 7">
            <a:extLst>
              <a:ext uri="{FF2B5EF4-FFF2-40B4-BE49-F238E27FC236}">
                <a16:creationId xmlns:a16="http://schemas.microsoft.com/office/drawing/2014/main" id="{5B3B06F4-B991-E913-ACD7-202470048539}"/>
              </a:ext>
              <a:ext uri="{C183D7F6-B498-43B3-948B-1728B52AA6E4}">
                <adec:decorative xmlns:adec="http://schemas.microsoft.com/office/drawing/2017/decorative" val="1"/>
              </a:ext>
            </a:extLst>
          </p:cNvPr>
          <p:cNvSpPr>
            <a:spLocks noChangeArrowheads="1"/>
          </p:cNvSpPr>
          <p:nvPr/>
        </p:nvSpPr>
        <p:spPr bwMode="auto">
          <a:xfrm>
            <a:off x="2971800" y="4419600"/>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endParaRPr lang="en-US" altLang="en-US">
              <a:cs typeface="David" panose="020E0502060401010101" pitchFamily="34" charset="-79"/>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7DC8A-80CF-B13B-CE7C-F63473DB3372}"/>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he-IL" dirty="0"/>
              <a:t>פולימרים שונים</a:t>
            </a:r>
            <a:endParaRPr lang="en-US" dirty="0"/>
          </a:p>
        </p:txBody>
      </p:sp>
      <p:pic>
        <p:nvPicPr>
          <p:cNvPr id="12290" name="Picture 1026">
            <a:extLst>
              <a:ext uri="{FF2B5EF4-FFF2-40B4-BE49-F238E27FC236}">
                <a16:creationId xmlns:a16="http://schemas.microsoft.com/office/drawing/2014/main" id="{DA6A09CD-8ABB-CC11-9B6B-E05AB1E48E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027">
            <a:extLst>
              <a:ext uri="{FF2B5EF4-FFF2-40B4-BE49-F238E27FC236}">
                <a16:creationId xmlns:a16="http://schemas.microsoft.com/office/drawing/2014/main" id="{3B1DCA9E-AF5A-D229-4CA8-D5E9223BEFC3}"/>
              </a:ext>
              <a:ext uri="{C183D7F6-B498-43B3-948B-1728B52AA6E4}">
                <adec:decorative xmlns:adec="http://schemas.microsoft.com/office/drawing/2017/decorative" val="1"/>
              </a:ext>
            </a:extLst>
          </p:cNvPr>
          <p:cNvSpPr txBox="1">
            <a:spLocks noChangeArrowheads="1"/>
          </p:cNvSpPr>
          <p:nvPr/>
        </p:nvSpPr>
        <p:spPr bwMode="auto">
          <a:xfrm>
            <a:off x="2276475" y="1308100"/>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r>
              <a:rPr lang="en-US" altLang="en-US" sz="6000">
                <a:solidFill>
                  <a:srgbClr val="CC3300"/>
                </a:solidFill>
              </a:rPr>
              <a:t>&gt;</a:t>
            </a:r>
          </a:p>
        </p:txBody>
      </p:sp>
      <p:sp>
        <p:nvSpPr>
          <p:cNvPr id="12292" name="Text Box 1028">
            <a:extLst>
              <a:ext uri="{FF2B5EF4-FFF2-40B4-BE49-F238E27FC236}">
                <a16:creationId xmlns:a16="http://schemas.microsoft.com/office/drawing/2014/main" id="{9F63A1D1-A03B-8F59-FB5A-FC3B89838E22}"/>
              </a:ext>
              <a:ext uri="{C183D7F6-B498-43B3-948B-1728B52AA6E4}">
                <adec:decorative xmlns:adec="http://schemas.microsoft.com/office/drawing/2017/decorative" val="1"/>
              </a:ext>
            </a:extLst>
          </p:cNvPr>
          <p:cNvSpPr txBox="1">
            <a:spLocks noChangeArrowheads="1"/>
          </p:cNvSpPr>
          <p:nvPr/>
        </p:nvSpPr>
        <p:spPr bwMode="auto">
          <a:xfrm>
            <a:off x="4648200" y="1371600"/>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r>
              <a:rPr lang="en-US" altLang="en-US" sz="6000">
                <a:solidFill>
                  <a:srgbClr val="CC3300"/>
                </a:solidFill>
              </a:rPr>
              <a:t>&gt;</a:t>
            </a:r>
          </a:p>
        </p:txBody>
      </p:sp>
      <p:sp>
        <p:nvSpPr>
          <p:cNvPr id="12293" name="Text Box 1029">
            <a:extLst>
              <a:ext uri="{FF2B5EF4-FFF2-40B4-BE49-F238E27FC236}">
                <a16:creationId xmlns:a16="http://schemas.microsoft.com/office/drawing/2014/main" id="{11293666-59D0-81A6-DF5A-C7769AC83870}"/>
              </a:ext>
              <a:ext uri="{C183D7F6-B498-43B3-948B-1728B52AA6E4}">
                <adec:decorative xmlns:adec="http://schemas.microsoft.com/office/drawing/2017/decorative" val="1"/>
              </a:ext>
            </a:extLst>
          </p:cNvPr>
          <p:cNvSpPr txBox="1">
            <a:spLocks noChangeArrowheads="1"/>
          </p:cNvSpPr>
          <p:nvPr/>
        </p:nvSpPr>
        <p:spPr bwMode="auto">
          <a:xfrm>
            <a:off x="7019925" y="1371600"/>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ctr" rtl="1"/>
            <a:r>
              <a:rPr lang="en-US" altLang="en-US" sz="6000">
                <a:solidFill>
                  <a:srgbClr val="CC3300"/>
                </a:solidFill>
              </a:rPr>
              <a:t>&gt;</a:t>
            </a:r>
          </a:p>
        </p:txBody>
      </p:sp>
      <p:grpSp>
        <p:nvGrpSpPr>
          <p:cNvPr id="12296" name="Group 1030">
            <a:extLst>
              <a:ext uri="{FF2B5EF4-FFF2-40B4-BE49-F238E27FC236}">
                <a16:creationId xmlns:a16="http://schemas.microsoft.com/office/drawing/2014/main" id="{8EB2B2D1-C749-BB02-B294-BC9E48D8C27A}"/>
              </a:ext>
              <a:ext uri="{C183D7F6-B498-43B3-948B-1728B52AA6E4}">
                <adec:decorative xmlns:adec="http://schemas.microsoft.com/office/drawing/2017/decorative" val="1"/>
              </a:ext>
            </a:extLst>
          </p:cNvPr>
          <p:cNvGrpSpPr>
            <a:grpSpLocks/>
          </p:cNvGrpSpPr>
          <p:nvPr/>
        </p:nvGrpSpPr>
        <p:grpSpPr bwMode="auto">
          <a:xfrm>
            <a:off x="457200" y="4648200"/>
            <a:ext cx="2971800" cy="1552575"/>
            <a:chOff x="1439" y="3120"/>
            <a:chExt cx="2689" cy="978"/>
          </a:xfrm>
        </p:grpSpPr>
        <p:sp>
          <p:nvSpPr>
            <p:cNvPr id="12332" name="Freeform 1031">
              <a:extLst>
                <a:ext uri="{FF2B5EF4-FFF2-40B4-BE49-F238E27FC236}">
                  <a16:creationId xmlns:a16="http://schemas.microsoft.com/office/drawing/2014/main" id="{EBF45D6C-093E-F75F-AD47-0B029C9F3936}"/>
                </a:ext>
              </a:extLst>
            </p:cNvPr>
            <p:cNvSpPr>
              <a:spLocks/>
            </p:cNvSpPr>
            <p:nvPr/>
          </p:nvSpPr>
          <p:spPr bwMode="auto">
            <a:xfrm>
              <a:off x="1464" y="3390"/>
              <a:ext cx="2664" cy="334"/>
            </a:xfrm>
            <a:custGeom>
              <a:avLst/>
              <a:gdLst>
                <a:gd name="T0" fmla="*/ 0 w 2664"/>
                <a:gd name="T1" fmla="*/ 114 h 334"/>
                <a:gd name="T2" fmla="*/ 444 w 2664"/>
                <a:gd name="T3" fmla="*/ 150 h 334"/>
                <a:gd name="T4" fmla="*/ 516 w 2664"/>
                <a:gd name="T5" fmla="*/ 66 h 334"/>
                <a:gd name="T6" fmla="*/ 612 w 2664"/>
                <a:gd name="T7" fmla="*/ 78 h 334"/>
                <a:gd name="T8" fmla="*/ 624 w 2664"/>
                <a:gd name="T9" fmla="*/ 150 h 334"/>
                <a:gd name="T10" fmla="*/ 660 w 2664"/>
                <a:gd name="T11" fmla="*/ 186 h 334"/>
                <a:gd name="T12" fmla="*/ 816 w 2664"/>
                <a:gd name="T13" fmla="*/ 174 h 334"/>
                <a:gd name="T14" fmla="*/ 936 w 2664"/>
                <a:gd name="T15" fmla="*/ 30 h 334"/>
                <a:gd name="T16" fmla="*/ 996 w 2664"/>
                <a:gd name="T17" fmla="*/ 186 h 334"/>
                <a:gd name="T18" fmla="*/ 1032 w 2664"/>
                <a:gd name="T19" fmla="*/ 54 h 334"/>
                <a:gd name="T20" fmla="*/ 1104 w 2664"/>
                <a:gd name="T21" fmla="*/ 66 h 334"/>
                <a:gd name="T22" fmla="*/ 1092 w 2664"/>
                <a:gd name="T23" fmla="*/ 114 h 334"/>
                <a:gd name="T24" fmla="*/ 1140 w 2664"/>
                <a:gd name="T25" fmla="*/ 234 h 334"/>
                <a:gd name="T26" fmla="*/ 1188 w 2664"/>
                <a:gd name="T27" fmla="*/ 222 h 334"/>
                <a:gd name="T28" fmla="*/ 1212 w 2664"/>
                <a:gd name="T29" fmla="*/ 186 h 334"/>
                <a:gd name="T30" fmla="*/ 1224 w 2664"/>
                <a:gd name="T31" fmla="*/ 150 h 334"/>
                <a:gd name="T32" fmla="*/ 1272 w 2664"/>
                <a:gd name="T33" fmla="*/ 138 h 334"/>
                <a:gd name="T34" fmla="*/ 1392 w 2664"/>
                <a:gd name="T35" fmla="*/ 162 h 334"/>
                <a:gd name="T36" fmla="*/ 1488 w 2664"/>
                <a:gd name="T37" fmla="*/ 198 h 334"/>
                <a:gd name="T38" fmla="*/ 1788 w 2664"/>
                <a:gd name="T39" fmla="*/ 210 h 334"/>
                <a:gd name="T40" fmla="*/ 1968 w 2664"/>
                <a:gd name="T41" fmla="*/ 102 h 334"/>
                <a:gd name="T42" fmla="*/ 2040 w 2664"/>
                <a:gd name="T43" fmla="*/ 78 h 334"/>
                <a:gd name="T44" fmla="*/ 2124 w 2664"/>
                <a:gd name="T45" fmla="*/ 162 h 334"/>
                <a:gd name="T46" fmla="*/ 2196 w 2664"/>
                <a:gd name="T47" fmla="*/ 294 h 334"/>
                <a:gd name="T48" fmla="*/ 2232 w 2664"/>
                <a:gd name="T49" fmla="*/ 270 h 334"/>
                <a:gd name="T50" fmla="*/ 2244 w 2664"/>
                <a:gd name="T51" fmla="*/ 150 h 334"/>
                <a:gd name="T52" fmla="*/ 2388 w 2664"/>
                <a:gd name="T53" fmla="*/ 210 h 334"/>
                <a:gd name="T54" fmla="*/ 2448 w 2664"/>
                <a:gd name="T55" fmla="*/ 306 h 334"/>
                <a:gd name="T56" fmla="*/ 2484 w 2664"/>
                <a:gd name="T57" fmla="*/ 282 h 334"/>
                <a:gd name="T58" fmla="*/ 2532 w 2664"/>
                <a:gd name="T59" fmla="*/ 210 h 334"/>
                <a:gd name="T60" fmla="*/ 2520 w 2664"/>
                <a:gd name="T61" fmla="*/ 114 h 334"/>
                <a:gd name="T62" fmla="*/ 2556 w 2664"/>
                <a:gd name="T63" fmla="*/ 90 h 334"/>
                <a:gd name="T64" fmla="*/ 2664 w 2664"/>
                <a:gd name="T65" fmla="*/ 90 h 3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64"/>
                <a:gd name="T100" fmla="*/ 0 h 334"/>
                <a:gd name="T101" fmla="*/ 2664 w 2664"/>
                <a:gd name="T102" fmla="*/ 334 h 3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64" h="334">
                  <a:moveTo>
                    <a:pt x="0" y="114"/>
                  </a:moveTo>
                  <a:cubicBezTo>
                    <a:pt x="171" y="133"/>
                    <a:pt x="237" y="142"/>
                    <a:pt x="444" y="150"/>
                  </a:cubicBezTo>
                  <a:cubicBezTo>
                    <a:pt x="461" y="98"/>
                    <a:pt x="462" y="84"/>
                    <a:pt x="516" y="66"/>
                  </a:cubicBezTo>
                  <a:cubicBezTo>
                    <a:pt x="548" y="70"/>
                    <a:pt x="587" y="58"/>
                    <a:pt x="612" y="78"/>
                  </a:cubicBezTo>
                  <a:cubicBezTo>
                    <a:pt x="631" y="93"/>
                    <a:pt x="614" y="128"/>
                    <a:pt x="624" y="150"/>
                  </a:cubicBezTo>
                  <a:cubicBezTo>
                    <a:pt x="631" y="166"/>
                    <a:pt x="648" y="174"/>
                    <a:pt x="660" y="186"/>
                  </a:cubicBezTo>
                  <a:cubicBezTo>
                    <a:pt x="712" y="182"/>
                    <a:pt x="779" y="211"/>
                    <a:pt x="816" y="174"/>
                  </a:cubicBezTo>
                  <a:cubicBezTo>
                    <a:pt x="990" y="0"/>
                    <a:pt x="665" y="0"/>
                    <a:pt x="936" y="30"/>
                  </a:cubicBezTo>
                  <a:cubicBezTo>
                    <a:pt x="912" y="101"/>
                    <a:pt x="923" y="162"/>
                    <a:pt x="996" y="186"/>
                  </a:cubicBezTo>
                  <a:cubicBezTo>
                    <a:pt x="1011" y="142"/>
                    <a:pt x="1017" y="98"/>
                    <a:pt x="1032" y="54"/>
                  </a:cubicBezTo>
                  <a:cubicBezTo>
                    <a:pt x="1056" y="58"/>
                    <a:pt x="1087" y="49"/>
                    <a:pt x="1104" y="66"/>
                  </a:cubicBezTo>
                  <a:cubicBezTo>
                    <a:pt x="1116" y="78"/>
                    <a:pt x="1092" y="98"/>
                    <a:pt x="1092" y="114"/>
                  </a:cubicBezTo>
                  <a:cubicBezTo>
                    <a:pt x="1092" y="230"/>
                    <a:pt x="1074" y="212"/>
                    <a:pt x="1140" y="234"/>
                  </a:cubicBezTo>
                  <a:cubicBezTo>
                    <a:pt x="1156" y="230"/>
                    <a:pt x="1174" y="231"/>
                    <a:pt x="1188" y="222"/>
                  </a:cubicBezTo>
                  <a:cubicBezTo>
                    <a:pt x="1200" y="214"/>
                    <a:pt x="1206" y="199"/>
                    <a:pt x="1212" y="186"/>
                  </a:cubicBezTo>
                  <a:cubicBezTo>
                    <a:pt x="1218" y="175"/>
                    <a:pt x="1214" y="158"/>
                    <a:pt x="1224" y="150"/>
                  </a:cubicBezTo>
                  <a:cubicBezTo>
                    <a:pt x="1237" y="140"/>
                    <a:pt x="1256" y="142"/>
                    <a:pt x="1272" y="138"/>
                  </a:cubicBezTo>
                  <a:cubicBezTo>
                    <a:pt x="1322" y="145"/>
                    <a:pt x="1350" y="144"/>
                    <a:pt x="1392" y="162"/>
                  </a:cubicBezTo>
                  <a:cubicBezTo>
                    <a:pt x="1432" y="179"/>
                    <a:pt x="1444" y="195"/>
                    <a:pt x="1488" y="198"/>
                  </a:cubicBezTo>
                  <a:cubicBezTo>
                    <a:pt x="1588" y="205"/>
                    <a:pt x="1688" y="206"/>
                    <a:pt x="1788" y="210"/>
                  </a:cubicBezTo>
                  <a:cubicBezTo>
                    <a:pt x="1901" y="248"/>
                    <a:pt x="1899" y="150"/>
                    <a:pt x="1968" y="102"/>
                  </a:cubicBezTo>
                  <a:cubicBezTo>
                    <a:pt x="1989" y="87"/>
                    <a:pt x="2040" y="78"/>
                    <a:pt x="2040" y="78"/>
                  </a:cubicBezTo>
                  <a:cubicBezTo>
                    <a:pt x="2106" y="94"/>
                    <a:pt x="2103" y="100"/>
                    <a:pt x="2124" y="162"/>
                  </a:cubicBezTo>
                  <a:cubicBezTo>
                    <a:pt x="2134" y="283"/>
                    <a:pt x="2090" y="334"/>
                    <a:pt x="2196" y="294"/>
                  </a:cubicBezTo>
                  <a:cubicBezTo>
                    <a:pt x="2210" y="289"/>
                    <a:pt x="2220" y="278"/>
                    <a:pt x="2232" y="270"/>
                  </a:cubicBezTo>
                  <a:cubicBezTo>
                    <a:pt x="2236" y="230"/>
                    <a:pt x="2214" y="177"/>
                    <a:pt x="2244" y="150"/>
                  </a:cubicBezTo>
                  <a:cubicBezTo>
                    <a:pt x="2314" y="87"/>
                    <a:pt x="2362" y="176"/>
                    <a:pt x="2388" y="210"/>
                  </a:cubicBezTo>
                  <a:cubicBezTo>
                    <a:pt x="2417" y="296"/>
                    <a:pt x="2391" y="268"/>
                    <a:pt x="2448" y="306"/>
                  </a:cubicBezTo>
                  <a:cubicBezTo>
                    <a:pt x="2460" y="298"/>
                    <a:pt x="2475" y="293"/>
                    <a:pt x="2484" y="282"/>
                  </a:cubicBezTo>
                  <a:cubicBezTo>
                    <a:pt x="2503" y="260"/>
                    <a:pt x="2532" y="210"/>
                    <a:pt x="2532" y="210"/>
                  </a:cubicBezTo>
                  <a:cubicBezTo>
                    <a:pt x="2528" y="178"/>
                    <a:pt x="2514" y="146"/>
                    <a:pt x="2520" y="114"/>
                  </a:cubicBezTo>
                  <a:cubicBezTo>
                    <a:pt x="2523" y="100"/>
                    <a:pt x="2542" y="92"/>
                    <a:pt x="2556" y="90"/>
                  </a:cubicBezTo>
                  <a:cubicBezTo>
                    <a:pt x="2592" y="84"/>
                    <a:pt x="2628" y="90"/>
                    <a:pt x="2664" y="90"/>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3" name="Freeform 1032">
              <a:extLst>
                <a:ext uri="{FF2B5EF4-FFF2-40B4-BE49-F238E27FC236}">
                  <a16:creationId xmlns:a16="http://schemas.microsoft.com/office/drawing/2014/main" id="{E8599D49-7467-FAE5-E948-F9CE4D145D4A}"/>
                </a:ext>
              </a:extLst>
            </p:cNvPr>
            <p:cNvSpPr>
              <a:spLocks/>
            </p:cNvSpPr>
            <p:nvPr/>
          </p:nvSpPr>
          <p:spPr bwMode="auto">
            <a:xfrm>
              <a:off x="1452" y="3567"/>
              <a:ext cx="2643" cy="438"/>
            </a:xfrm>
            <a:custGeom>
              <a:avLst/>
              <a:gdLst>
                <a:gd name="T0" fmla="*/ 0 w 2643"/>
                <a:gd name="T1" fmla="*/ 27 h 438"/>
                <a:gd name="T2" fmla="*/ 408 w 2643"/>
                <a:gd name="T3" fmla="*/ 75 h 438"/>
                <a:gd name="T4" fmla="*/ 564 w 2643"/>
                <a:gd name="T5" fmla="*/ 231 h 438"/>
                <a:gd name="T6" fmla="*/ 648 w 2643"/>
                <a:gd name="T7" fmla="*/ 219 h 438"/>
                <a:gd name="T8" fmla="*/ 684 w 2643"/>
                <a:gd name="T9" fmla="*/ 51 h 438"/>
                <a:gd name="T10" fmla="*/ 756 w 2643"/>
                <a:gd name="T11" fmla="*/ 195 h 438"/>
                <a:gd name="T12" fmla="*/ 828 w 2643"/>
                <a:gd name="T13" fmla="*/ 231 h 438"/>
                <a:gd name="T14" fmla="*/ 840 w 2643"/>
                <a:gd name="T15" fmla="*/ 123 h 438"/>
                <a:gd name="T16" fmla="*/ 900 w 2643"/>
                <a:gd name="T17" fmla="*/ 135 h 438"/>
                <a:gd name="T18" fmla="*/ 984 w 2643"/>
                <a:gd name="T19" fmla="*/ 147 h 438"/>
                <a:gd name="T20" fmla="*/ 1104 w 2643"/>
                <a:gd name="T21" fmla="*/ 135 h 438"/>
                <a:gd name="T22" fmla="*/ 1128 w 2643"/>
                <a:gd name="T23" fmla="*/ 171 h 438"/>
                <a:gd name="T24" fmla="*/ 1152 w 2643"/>
                <a:gd name="T25" fmla="*/ 243 h 438"/>
                <a:gd name="T26" fmla="*/ 1224 w 2643"/>
                <a:gd name="T27" fmla="*/ 279 h 438"/>
                <a:gd name="T28" fmla="*/ 1284 w 2643"/>
                <a:gd name="T29" fmla="*/ 99 h 438"/>
                <a:gd name="T30" fmla="*/ 1368 w 2643"/>
                <a:gd name="T31" fmla="*/ 135 h 438"/>
                <a:gd name="T32" fmla="*/ 1464 w 2643"/>
                <a:gd name="T33" fmla="*/ 159 h 438"/>
                <a:gd name="T34" fmla="*/ 1932 w 2643"/>
                <a:gd name="T35" fmla="*/ 147 h 438"/>
                <a:gd name="T36" fmla="*/ 1968 w 2643"/>
                <a:gd name="T37" fmla="*/ 159 h 438"/>
                <a:gd name="T38" fmla="*/ 1980 w 2643"/>
                <a:gd name="T39" fmla="*/ 327 h 438"/>
                <a:gd name="T40" fmla="*/ 2052 w 2643"/>
                <a:gd name="T41" fmla="*/ 303 h 438"/>
                <a:gd name="T42" fmla="*/ 2064 w 2643"/>
                <a:gd name="T43" fmla="*/ 267 h 438"/>
                <a:gd name="T44" fmla="*/ 2052 w 2643"/>
                <a:gd name="T45" fmla="*/ 231 h 438"/>
                <a:gd name="T46" fmla="*/ 2136 w 2643"/>
                <a:gd name="T47" fmla="*/ 243 h 438"/>
                <a:gd name="T48" fmla="*/ 2160 w 2643"/>
                <a:gd name="T49" fmla="*/ 423 h 438"/>
                <a:gd name="T50" fmla="*/ 2220 w 2643"/>
                <a:gd name="T51" fmla="*/ 435 h 438"/>
                <a:gd name="T52" fmla="*/ 2292 w 2643"/>
                <a:gd name="T53" fmla="*/ 399 h 438"/>
                <a:gd name="T54" fmla="*/ 2244 w 2643"/>
                <a:gd name="T55" fmla="*/ 267 h 438"/>
                <a:gd name="T56" fmla="*/ 2256 w 2643"/>
                <a:gd name="T57" fmla="*/ 231 h 438"/>
                <a:gd name="T58" fmla="*/ 2400 w 2643"/>
                <a:gd name="T59" fmla="*/ 303 h 438"/>
                <a:gd name="T60" fmla="*/ 2532 w 2643"/>
                <a:gd name="T61" fmla="*/ 291 h 438"/>
                <a:gd name="T62" fmla="*/ 2544 w 2643"/>
                <a:gd name="T63" fmla="*/ 255 h 438"/>
                <a:gd name="T64" fmla="*/ 2568 w 2643"/>
                <a:gd name="T65" fmla="*/ 159 h 438"/>
                <a:gd name="T66" fmla="*/ 2628 w 2643"/>
                <a:gd name="T67" fmla="*/ 147 h 438"/>
                <a:gd name="T68" fmla="*/ 2604 w 2643"/>
                <a:gd name="T69" fmla="*/ 5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3"/>
                <a:gd name="T106" fmla="*/ 0 h 438"/>
                <a:gd name="T107" fmla="*/ 2643 w 2643"/>
                <a:gd name="T108" fmla="*/ 438 h 4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3" h="438">
                  <a:moveTo>
                    <a:pt x="0" y="27"/>
                  </a:moveTo>
                  <a:cubicBezTo>
                    <a:pt x="167" y="69"/>
                    <a:pt x="181" y="65"/>
                    <a:pt x="408" y="75"/>
                  </a:cubicBezTo>
                  <a:cubicBezTo>
                    <a:pt x="550" y="93"/>
                    <a:pt x="517" y="90"/>
                    <a:pt x="564" y="231"/>
                  </a:cubicBezTo>
                  <a:cubicBezTo>
                    <a:pt x="592" y="227"/>
                    <a:pt x="636" y="245"/>
                    <a:pt x="648" y="219"/>
                  </a:cubicBezTo>
                  <a:cubicBezTo>
                    <a:pt x="749" y="0"/>
                    <a:pt x="550" y="118"/>
                    <a:pt x="684" y="51"/>
                  </a:cubicBezTo>
                  <a:cubicBezTo>
                    <a:pt x="713" y="94"/>
                    <a:pt x="731" y="161"/>
                    <a:pt x="756" y="195"/>
                  </a:cubicBezTo>
                  <a:cubicBezTo>
                    <a:pt x="771" y="215"/>
                    <a:pt x="806" y="224"/>
                    <a:pt x="828" y="231"/>
                  </a:cubicBezTo>
                  <a:cubicBezTo>
                    <a:pt x="928" y="198"/>
                    <a:pt x="781" y="260"/>
                    <a:pt x="840" y="123"/>
                  </a:cubicBezTo>
                  <a:cubicBezTo>
                    <a:pt x="848" y="104"/>
                    <a:pt x="880" y="132"/>
                    <a:pt x="900" y="135"/>
                  </a:cubicBezTo>
                  <a:cubicBezTo>
                    <a:pt x="928" y="140"/>
                    <a:pt x="956" y="143"/>
                    <a:pt x="984" y="147"/>
                  </a:cubicBezTo>
                  <a:cubicBezTo>
                    <a:pt x="1024" y="143"/>
                    <a:pt x="1064" y="128"/>
                    <a:pt x="1104" y="135"/>
                  </a:cubicBezTo>
                  <a:cubicBezTo>
                    <a:pt x="1118" y="137"/>
                    <a:pt x="1122" y="158"/>
                    <a:pt x="1128" y="171"/>
                  </a:cubicBezTo>
                  <a:cubicBezTo>
                    <a:pt x="1138" y="194"/>
                    <a:pt x="1144" y="219"/>
                    <a:pt x="1152" y="243"/>
                  </a:cubicBezTo>
                  <a:cubicBezTo>
                    <a:pt x="1158" y="260"/>
                    <a:pt x="1210" y="274"/>
                    <a:pt x="1224" y="279"/>
                  </a:cubicBezTo>
                  <a:cubicBezTo>
                    <a:pt x="1284" y="219"/>
                    <a:pt x="1274" y="192"/>
                    <a:pt x="1284" y="99"/>
                  </a:cubicBezTo>
                  <a:cubicBezTo>
                    <a:pt x="1384" y="124"/>
                    <a:pt x="1285" y="94"/>
                    <a:pt x="1368" y="135"/>
                  </a:cubicBezTo>
                  <a:cubicBezTo>
                    <a:pt x="1393" y="147"/>
                    <a:pt x="1441" y="154"/>
                    <a:pt x="1464" y="159"/>
                  </a:cubicBezTo>
                  <a:cubicBezTo>
                    <a:pt x="1620" y="155"/>
                    <a:pt x="1776" y="147"/>
                    <a:pt x="1932" y="147"/>
                  </a:cubicBezTo>
                  <a:cubicBezTo>
                    <a:pt x="1945" y="147"/>
                    <a:pt x="1965" y="147"/>
                    <a:pt x="1968" y="159"/>
                  </a:cubicBezTo>
                  <a:cubicBezTo>
                    <a:pt x="1982" y="213"/>
                    <a:pt x="1976" y="271"/>
                    <a:pt x="1980" y="327"/>
                  </a:cubicBezTo>
                  <a:cubicBezTo>
                    <a:pt x="2004" y="319"/>
                    <a:pt x="2031" y="318"/>
                    <a:pt x="2052" y="303"/>
                  </a:cubicBezTo>
                  <a:cubicBezTo>
                    <a:pt x="2062" y="296"/>
                    <a:pt x="2064" y="280"/>
                    <a:pt x="2064" y="267"/>
                  </a:cubicBezTo>
                  <a:cubicBezTo>
                    <a:pt x="2064" y="254"/>
                    <a:pt x="2040" y="235"/>
                    <a:pt x="2052" y="231"/>
                  </a:cubicBezTo>
                  <a:cubicBezTo>
                    <a:pt x="2079" y="222"/>
                    <a:pt x="2108" y="239"/>
                    <a:pt x="2136" y="243"/>
                  </a:cubicBezTo>
                  <a:cubicBezTo>
                    <a:pt x="2126" y="310"/>
                    <a:pt x="2105" y="362"/>
                    <a:pt x="2160" y="423"/>
                  </a:cubicBezTo>
                  <a:cubicBezTo>
                    <a:pt x="2174" y="438"/>
                    <a:pt x="2200" y="431"/>
                    <a:pt x="2220" y="435"/>
                  </a:cubicBezTo>
                  <a:cubicBezTo>
                    <a:pt x="2233" y="431"/>
                    <a:pt x="2287" y="416"/>
                    <a:pt x="2292" y="399"/>
                  </a:cubicBezTo>
                  <a:cubicBezTo>
                    <a:pt x="2304" y="357"/>
                    <a:pt x="2256" y="304"/>
                    <a:pt x="2244" y="267"/>
                  </a:cubicBezTo>
                  <a:cubicBezTo>
                    <a:pt x="2248" y="255"/>
                    <a:pt x="2244" y="234"/>
                    <a:pt x="2256" y="231"/>
                  </a:cubicBezTo>
                  <a:cubicBezTo>
                    <a:pt x="2340" y="210"/>
                    <a:pt x="2347" y="268"/>
                    <a:pt x="2400" y="303"/>
                  </a:cubicBezTo>
                  <a:cubicBezTo>
                    <a:pt x="2444" y="299"/>
                    <a:pt x="2490" y="305"/>
                    <a:pt x="2532" y="291"/>
                  </a:cubicBezTo>
                  <a:cubicBezTo>
                    <a:pt x="2544" y="287"/>
                    <a:pt x="2541" y="267"/>
                    <a:pt x="2544" y="255"/>
                  </a:cubicBezTo>
                  <a:cubicBezTo>
                    <a:pt x="2547" y="242"/>
                    <a:pt x="2559" y="165"/>
                    <a:pt x="2568" y="159"/>
                  </a:cubicBezTo>
                  <a:cubicBezTo>
                    <a:pt x="2585" y="148"/>
                    <a:pt x="2608" y="151"/>
                    <a:pt x="2628" y="147"/>
                  </a:cubicBezTo>
                  <a:cubicBezTo>
                    <a:pt x="2643" y="101"/>
                    <a:pt x="2638" y="85"/>
                    <a:pt x="2604" y="51"/>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4" name="Freeform 1033">
              <a:extLst>
                <a:ext uri="{FF2B5EF4-FFF2-40B4-BE49-F238E27FC236}">
                  <a16:creationId xmlns:a16="http://schemas.microsoft.com/office/drawing/2014/main" id="{F72A4358-6A53-B5BE-F43E-4BC68A4E7E30}"/>
                </a:ext>
              </a:extLst>
            </p:cNvPr>
            <p:cNvSpPr>
              <a:spLocks/>
            </p:cNvSpPr>
            <p:nvPr/>
          </p:nvSpPr>
          <p:spPr bwMode="auto">
            <a:xfrm>
              <a:off x="1500" y="3120"/>
              <a:ext cx="2472" cy="402"/>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5" name="Freeform 1034">
              <a:extLst>
                <a:ext uri="{FF2B5EF4-FFF2-40B4-BE49-F238E27FC236}">
                  <a16:creationId xmlns:a16="http://schemas.microsoft.com/office/drawing/2014/main" id="{9FEC80F2-77E1-1641-4E15-49C8D70C591C}"/>
                </a:ext>
              </a:extLst>
            </p:cNvPr>
            <p:cNvSpPr>
              <a:spLocks/>
            </p:cNvSpPr>
            <p:nvPr/>
          </p:nvSpPr>
          <p:spPr bwMode="auto">
            <a:xfrm>
              <a:off x="1439" y="3698"/>
              <a:ext cx="2581" cy="400"/>
            </a:xfrm>
            <a:custGeom>
              <a:avLst/>
              <a:gdLst>
                <a:gd name="T0" fmla="*/ 1 w 2581"/>
                <a:gd name="T1" fmla="*/ 40 h 400"/>
                <a:gd name="T2" fmla="*/ 457 w 2581"/>
                <a:gd name="T3" fmla="*/ 76 h 400"/>
                <a:gd name="T4" fmla="*/ 13 w 2581"/>
                <a:gd name="T5" fmla="*/ 100 h 400"/>
                <a:gd name="T6" fmla="*/ 25 w 2581"/>
                <a:gd name="T7" fmla="*/ 136 h 400"/>
                <a:gd name="T8" fmla="*/ 205 w 2581"/>
                <a:gd name="T9" fmla="*/ 148 h 400"/>
                <a:gd name="T10" fmla="*/ 553 w 2581"/>
                <a:gd name="T11" fmla="*/ 172 h 400"/>
                <a:gd name="T12" fmla="*/ 565 w 2581"/>
                <a:gd name="T13" fmla="*/ 304 h 400"/>
                <a:gd name="T14" fmla="*/ 709 w 2581"/>
                <a:gd name="T15" fmla="*/ 196 h 400"/>
                <a:gd name="T16" fmla="*/ 721 w 2581"/>
                <a:gd name="T17" fmla="*/ 124 h 400"/>
                <a:gd name="T18" fmla="*/ 757 w 2581"/>
                <a:gd name="T19" fmla="*/ 136 h 400"/>
                <a:gd name="T20" fmla="*/ 793 w 2581"/>
                <a:gd name="T21" fmla="*/ 208 h 400"/>
                <a:gd name="T22" fmla="*/ 781 w 2581"/>
                <a:gd name="T23" fmla="*/ 268 h 400"/>
                <a:gd name="T24" fmla="*/ 589 w 2581"/>
                <a:gd name="T25" fmla="*/ 196 h 400"/>
                <a:gd name="T26" fmla="*/ 493 w 2581"/>
                <a:gd name="T27" fmla="*/ 256 h 400"/>
                <a:gd name="T28" fmla="*/ 505 w 2581"/>
                <a:gd name="T29" fmla="*/ 292 h 400"/>
                <a:gd name="T30" fmla="*/ 673 w 2581"/>
                <a:gd name="T31" fmla="*/ 244 h 400"/>
                <a:gd name="T32" fmla="*/ 829 w 2581"/>
                <a:gd name="T33" fmla="*/ 268 h 400"/>
                <a:gd name="T34" fmla="*/ 961 w 2581"/>
                <a:gd name="T35" fmla="*/ 376 h 400"/>
                <a:gd name="T36" fmla="*/ 1021 w 2581"/>
                <a:gd name="T37" fmla="*/ 364 h 400"/>
                <a:gd name="T38" fmla="*/ 1033 w 2581"/>
                <a:gd name="T39" fmla="*/ 328 h 400"/>
                <a:gd name="T40" fmla="*/ 1057 w 2581"/>
                <a:gd name="T41" fmla="*/ 292 h 400"/>
                <a:gd name="T42" fmla="*/ 1021 w 2581"/>
                <a:gd name="T43" fmla="*/ 244 h 400"/>
                <a:gd name="T44" fmla="*/ 1153 w 2581"/>
                <a:gd name="T45" fmla="*/ 340 h 400"/>
                <a:gd name="T46" fmla="*/ 1225 w 2581"/>
                <a:gd name="T47" fmla="*/ 364 h 400"/>
                <a:gd name="T48" fmla="*/ 1273 w 2581"/>
                <a:gd name="T49" fmla="*/ 292 h 400"/>
                <a:gd name="T50" fmla="*/ 1345 w 2581"/>
                <a:gd name="T51" fmla="*/ 184 h 400"/>
                <a:gd name="T52" fmla="*/ 1921 w 2581"/>
                <a:gd name="T53" fmla="*/ 232 h 400"/>
                <a:gd name="T54" fmla="*/ 1993 w 2581"/>
                <a:gd name="T55" fmla="*/ 328 h 400"/>
                <a:gd name="T56" fmla="*/ 2065 w 2581"/>
                <a:gd name="T57" fmla="*/ 316 h 400"/>
                <a:gd name="T58" fmla="*/ 2101 w 2581"/>
                <a:gd name="T59" fmla="*/ 304 h 400"/>
                <a:gd name="T60" fmla="*/ 2137 w 2581"/>
                <a:gd name="T61" fmla="*/ 400 h 400"/>
                <a:gd name="T62" fmla="*/ 2269 w 2581"/>
                <a:gd name="T63" fmla="*/ 388 h 400"/>
                <a:gd name="T64" fmla="*/ 2341 w 2581"/>
                <a:gd name="T65" fmla="*/ 364 h 400"/>
                <a:gd name="T66" fmla="*/ 2545 w 2581"/>
                <a:gd name="T67" fmla="*/ 280 h 400"/>
                <a:gd name="T68" fmla="*/ 2581 w 2581"/>
                <a:gd name="T69" fmla="*/ 196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1"/>
                <a:gd name="T106" fmla="*/ 0 h 400"/>
                <a:gd name="T107" fmla="*/ 2581 w 2581"/>
                <a:gd name="T108" fmla="*/ 400 h 4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1" h="400">
                  <a:moveTo>
                    <a:pt x="1" y="40"/>
                  </a:moveTo>
                  <a:cubicBezTo>
                    <a:pt x="162" y="0"/>
                    <a:pt x="304" y="50"/>
                    <a:pt x="457" y="76"/>
                  </a:cubicBezTo>
                  <a:cubicBezTo>
                    <a:pt x="275" y="137"/>
                    <a:pt x="616" y="27"/>
                    <a:pt x="13" y="100"/>
                  </a:cubicBezTo>
                  <a:cubicBezTo>
                    <a:pt x="0" y="102"/>
                    <a:pt x="13" y="133"/>
                    <a:pt x="25" y="136"/>
                  </a:cubicBezTo>
                  <a:cubicBezTo>
                    <a:pt x="83" y="151"/>
                    <a:pt x="145" y="144"/>
                    <a:pt x="205" y="148"/>
                  </a:cubicBezTo>
                  <a:cubicBezTo>
                    <a:pt x="320" y="167"/>
                    <a:pt x="449" y="120"/>
                    <a:pt x="553" y="172"/>
                  </a:cubicBezTo>
                  <a:cubicBezTo>
                    <a:pt x="593" y="192"/>
                    <a:pt x="561" y="260"/>
                    <a:pt x="565" y="304"/>
                  </a:cubicBezTo>
                  <a:cubicBezTo>
                    <a:pt x="718" y="291"/>
                    <a:pt x="735" y="328"/>
                    <a:pt x="709" y="196"/>
                  </a:cubicBezTo>
                  <a:cubicBezTo>
                    <a:pt x="713" y="172"/>
                    <a:pt x="706" y="143"/>
                    <a:pt x="721" y="124"/>
                  </a:cubicBezTo>
                  <a:cubicBezTo>
                    <a:pt x="729" y="114"/>
                    <a:pt x="747" y="128"/>
                    <a:pt x="757" y="136"/>
                  </a:cubicBezTo>
                  <a:cubicBezTo>
                    <a:pt x="778" y="153"/>
                    <a:pt x="785" y="184"/>
                    <a:pt x="793" y="208"/>
                  </a:cubicBezTo>
                  <a:cubicBezTo>
                    <a:pt x="789" y="228"/>
                    <a:pt x="800" y="260"/>
                    <a:pt x="781" y="268"/>
                  </a:cubicBezTo>
                  <a:cubicBezTo>
                    <a:pt x="702" y="300"/>
                    <a:pt x="644" y="233"/>
                    <a:pt x="589" y="196"/>
                  </a:cubicBezTo>
                  <a:cubicBezTo>
                    <a:pt x="529" y="216"/>
                    <a:pt x="553" y="236"/>
                    <a:pt x="493" y="256"/>
                  </a:cubicBezTo>
                  <a:cubicBezTo>
                    <a:pt x="497" y="268"/>
                    <a:pt x="493" y="289"/>
                    <a:pt x="505" y="292"/>
                  </a:cubicBezTo>
                  <a:cubicBezTo>
                    <a:pt x="556" y="305"/>
                    <a:pt x="629" y="266"/>
                    <a:pt x="673" y="244"/>
                  </a:cubicBezTo>
                  <a:cubicBezTo>
                    <a:pt x="725" y="250"/>
                    <a:pt x="787" y="236"/>
                    <a:pt x="829" y="268"/>
                  </a:cubicBezTo>
                  <a:cubicBezTo>
                    <a:pt x="997" y="394"/>
                    <a:pt x="864" y="344"/>
                    <a:pt x="961" y="376"/>
                  </a:cubicBezTo>
                  <a:cubicBezTo>
                    <a:pt x="981" y="372"/>
                    <a:pt x="1004" y="375"/>
                    <a:pt x="1021" y="364"/>
                  </a:cubicBezTo>
                  <a:cubicBezTo>
                    <a:pt x="1032" y="357"/>
                    <a:pt x="1027" y="339"/>
                    <a:pt x="1033" y="328"/>
                  </a:cubicBezTo>
                  <a:cubicBezTo>
                    <a:pt x="1039" y="315"/>
                    <a:pt x="1049" y="304"/>
                    <a:pt x="1057" y="292"/>
                  </a:cubicBezTo>
                  <a:cubicBezTo>
                    <a:pt x="1077" y="113"/>
                    <a:pt x="1089" y="198"/>
                    <a:pt x="1021" y="244"/>
                  </a:cubicBezTo>
                  <a:cubicBezTo>
                    <a:pt x="1078" y="263"/>
                    <a:pt x="1100" y="313"/>
                    <a:pt x="1153" y="340"/>
                  </a:cubicBezTo>
                  <a:cubicBezTo>
                    <a:pt x="1176" y="351"/>
                    <a:pt x="1225" y="364"/>
                    <a:pt x="1225" y="364"/>
                  </a:cubicBezTo>
                  <a:cubicBezTo>
                    <a:pt x="1241" y="340"/>
                    <a:pt x="1267" y="320"/>
                    <a:pt x="1273" y="292"/>
                  </a:cubicBezTo>
                  <a:cubicBezTo>
                    <a:pt x="1285" y="232"/>
                    <a:pt x="1285" y="204"/>
                    <a:pt x="1345" y="184"/>
                  </a:cubicBezTo>
                  <a:cubicBezTo>
                    <a:pt x="1476" y="191"/>
                    <a:pt x="1829" y="171"/>
                    <a:pt x="1921" y="232"/>
                  </a:cubicBezTo>
                  <a:cubicBezTo>
                    <a:pt x="1937" y="280"/>
                    <a:pt x="1951" y="300"/>
                    <a:pt x="1993" y="328"/>
                  </a:cubicBezTo>
                  <a:cubicBezTo>
                    <a:pt x="2017" y="324"/>
                    <a:pt x="2041" y="321"/>
                    <a:pt x="2065" y="316"/>
                  </a:cubicBezTo>
                  <a:cubicBezTo>
                    <a:pt x="2077" y="313"/>
                    <a:pt x="2090" y="297"/>
                    <a:pt x="2101" y="304"/>
                  </a:cubicBezTo>
                  <a:cubicBezTo>
                    <a:pt x="2119" y="315"/>
                    <a:pt x="2133" y="382"/>
                    <a:pt x="2137" y="400"/>
                  </a:cubicBezTo>
                  <a:cubicBezTo>
                    <a:pt x="2181" y="396"/>
                    <a:pt x="2225" y="396"/>
                    <a:pt x="2269" y="388"/>
                  </a:cubicBezTo>
                  <a:cubicBezTo>
                    <a:pt x="2294" y="384"/>
                    <a:pt x="2341" y="364"/>
                    <a:pt x="2341" y="364"/>
                  </a:cubicBezTo>
                  <a:cubicBezTo>
                    <a:pt x="2394" y="285"/>
                    <a:pt x="2452" y="290"/>
                    <a:pt x="2545" y="280"/>
                  </a:cubicBezTo>
                  <a:cubicBezTo>
                    <a:pt x="2554" y="253"/>
                    <a:pt x="2581" y="219"/>
                    <a:pt x="2581" y="19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372" name="Group 84">
            <a:extLst>
              <a:ext uri="{FF2B5EF4-FFF2-40B4-BE49-F238E27FC236}">
                <a16:creationId xmlns:a16="http://schemas.microsoft.com/office/drawing/2014/main" id="{F5E066DA-9ADF-71F2-4226-EA0325A75B6B}"/>
              </a:ext>
              <a:ext uri="{C183D7F6-B498-43B3-948B-1728B52AA6E4}">
                <adec:decorative xmlns:adec="http://schemas.microsoft.com/office/drawing/2017/decorative" val="1"/>
              </a:ext>
            </a:extLst>
          </p:cNvPr>
          <p:cNvGrpSpPr>
            <a:grpSpLocks/>
          </p:cNvGrpSpPr>
          <p:nvPr/>
        </p:nvGrpSpPr>
        <p:grpSpPr bwMode="auto">
          <a:xfrm>
            <a:off x="4114800" y="4191000"/>
            <a:ext cx="4565650" cy="2057400"/>
            <a:chOff x="2613" y="2496"/>
            <a:chExt cx="2876" cy="1296"/>
          </a:xfrm>
        </p:grpSpPr>
        <p:grpSp>
          <p:nvGrpSpPr>
            <p:cNvPr id="12294" name="Group 1114">
              <a:extLst>
                <a:ext uri="{FF2B5EF4-FFF2-40B4-BE49-F238E27FC236}">
                  <a16:creationId xmlns:a16="http://schemas.microsoft.com/office/drawing/2014/main" id="{8B4699FC-E421-4E04-EF01-ACDEAFDC0F32}"/>
                </a:ext>
              </a:extLst>
            </p:cNvPr>
            <p:cNvGrpSpPr>
              <a:grpSpLocks/>
            </p:cNvGrpSpPr>
            <p:nvPr/>
          </p:nvGrpSpPr>
          <p:grpSpPr bwMode="auto">
            <a:xfrm>
              <a:off x="2613" y="2496"/>
              <a:ext cx="2780" cy="1056"/>
              <a:chOff x="2613" y="2496"/>
              <a:chExt cx="2780" cy="1056"/>
            </a:xfrm>
          </p:grpSpPr>
          <p:sp>
            <p:nvSpPr>
              <p:cNvPr id="12336" name="Freeform 1038">
                <a:extLst>
                  <a:ext uri="{FF2B5EF4-FFF2-40B4-BE49-F238E27FC236}">
                    <a16:creationId xmlns:a16="http://schemas.microsoft.com/office/drawing/2014/main" id="{8691D55E-2F11-5139-C2D9-F9222D8234EB}"/>
                  </a:ext>
                </a:extLst>
              </p:cNvPr>
              <p:cNvSpPr>
                <a:spLocks/>
              </p:cNvSpPr>
              <p:nvPr/>
            </p:nvSpPr>
            <p:spPr bwMode="auto">
              <a:xfrm>
                <a:off x="2613" y="2496"/>
                <a:ext cx="2780" cy="580"/>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7" name="Line 1040">
                <a:extLst>
                  <a:ext uri="{FF2B5EF4-FFF2-40B4-BE49-F238E27FC236}">
                    <a16:creationId xmlns:a16="http://schemas.microsoft.com/office/drawing/2014/main" id="{4E78D4F0-ED1A-57F0-4DEA-1176B7845B50}"/>
                  </a:ext>
                </a:extLst>
              </p:cNvPr>
              <p:cNvSpPr>
                <a:spLocks noChangeShapeType="1"/>
              </p:cNvSpPr>
              <p:nvPr/>
            </p:nvSpPr>
            <p:spPr bwMode="auto">
              <a:xfrm>
                <a:off x="3312" y="2880"/>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8" name="Line 1041">
                <a:extLst>
                  <a:ext uri="{FF2B5EF4-FFF2-40B4-BE49-F238E27FC236}">
                    <a16:creationId xmlns:a16="http://schemas.microsoft.com/office/drawing/2014/main" id="{BE7D15F5-A04B-2BF2-54C4-57BA9316F624}"/>
                  </a:ext>
                </a:extLst>
              </p:cNvPr>
              <p:cNvSpPr>
                <a:spLocks noChangeShapeType="1"/>
              </p:cNvSpPr>
              <p:nvPr/>
            </p:nvSpPr>
            <p:spPr bwMode="auto">
              <a:xfrm>
                <a:off x="3408" y="2880"/>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9" name="Line 1042">
                <a:extLst>
                  <a:ext uri="{FF2B5EF4-FFF2-40B4-BE49-F238E27FC236}">
                    <a16:creationId xmlns:a16="http://schemas.microsoft.com/office/drawing/2014/main" id="{B54416CF-B968-F9A5-EE5F-97303AC7105D}"/>
                  </a:ext>
                </a:extLst>
              </p:cNvPr>
              <p:cNvSpPr>
                <a:spLocks noChangeShapeType="1"/>
              </p:cNvSpPr>
              <p:nvPr/>
            </p:nvSpPr>
            <p:spPr bwMode="auto">
              <a:xfrm>
                <a:off x="3504" y="254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0" name="Line 1043">
                <a:extLst>
                  <a:ext uri="{FF2B5EF4-FFF2-40B4-BE49-F238E27FC236}">
                    <a16:creationId xmlns:a16="http://schemas.microsoft.com/office/drawing/2014/main" id="{DA939C23-9C6D-E7DB-D1F4-C0CD8ACE14C2}"/>
                  </a:ext>
                </a:extLst>
              </p:cNvPr>
              <p:cNvSpPr>
                <a:spLocks noChangeShapeType="1"/>
              </p:cNvSpPr>
              <p:nvPr/>
            </p:nvSpPr>
            <p:spPr bwMode="auto">
              <a:xfrm>
                <a:off x="3600" y="278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1" name="Line 1044">
                <a:extLst>
                  <a:ext uri="{FF2B5EF4-FFF2-40B4-BE49-F238E27FC236}">
                    <a16:creationId xmlns:a16="http://schemas.microsoft.com/office/drawing/2014/main" id="{3E2A604E-20D7-ED51-BCA1-801A74E2910F}"/>
                  </a:ext>
                </a:extLst>
              </p:cNvPr>
              <p:cNvSpPr>
                <a:spLocks noChangeShapeType="1"/>
              </p:cNvSpPr>
              <p:nvPr/>
            </p:nvSpPr>
            <p:spPr bwMode="auto">
              <a:xfrm>
                <a:off x="3792" y="2976"/>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2" name="Line 1045">
                <a:extLst>
                  <a:ext uri="{FF2B5EF4-FFF2-40B4-BE49-F238E27FC236}">
                    <a16:creationId xmlns:a16="http://schemas.microsoft.com/office/drawing/2014/main" id="{5E6E7872-EEAA-B2EE-8C71-D622B8B17B78}"/>
                  </a:ext>
                </a:extLst>
              </p:cNvPr>
              <p:cNvSpPr>
                <a:spLocks noChangeShapeType="1"/>
              </p:cNvSpPr>
              <p:nvPr/>
            </p:nvSpPr>
            <p:spPr bwMode="auto">
              <a:xfrm>
                <a:off x="4560" y="3072"/>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3" name="Line 1046">
                <a:extLst>
                  <a:ext uri="{FF2B5EF4-FFF2-40B4-BE49-F238E27FC236}">
                    <a16:creationId xmlns:a16="http://schemas.microsoft.com/office/drawing/2014/main" id="{3F71AB34-06F9-307F-7C77-4E158283DD79}"/>
                  </a:ext>
                </a:extLst>
              </p:cNvPr>
              <p:cNvSpPr>
                <a:spLocks noChangeShapeType="1"/>
              </p:cNvSpPr>
              <p:nvPr/>
            </p:nvSpPr>
            <p:spPr bwMode="auto">
              <a:xfrm>
                <a:off x="4224" y="302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4" name="Line 1047">
                <a:extLst>
                  <a:ext uri="{FF2B5EF4-FFF2-40B4-BE49-F238E27FC236}">
                    <a16:creationId xmlns:a16="http://schemas.microsoft.com/office/drawing/2014/main" id="{C43FDEFD-4D4C-26C3-AA5F-D011A795A9BF}"/>
                  </a:ext>
                </a:extLst>
              </p:cNvPr>
              <p:cNvSpPr>
                <a:spLocks noChangeShapeType="1"/>
              </p:cNvSpPr>
              <p:nvPr/>
            </p:nvSpPr>
            <p:spPr bwMode="auto">
              <a:xfrm>
                <a:off x="3936" y="2880"/>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5" name="Line 1048">
                <a:extLst>
                  <a:ext uri="{FF2B5EF4-FFF2-40B4-BE49-F238E27FC236}">
                    <a16:creationId xmlns:a16="http://schemas.microsoft.com/office/drawing/2014/main" id="{1B2A0623-D281-B1FB-FDF1-2E2DB0FD4AA2}"/>
                  </a:ext>
                </a:extLst>
              </p:cNvPr>
              <p:cNvSpPr>
                <a:spLocks noChangeShapeType="1"/>
              </p:cNvSpPr>
              <p:nvPr/>
            </p:nvSpPr>
            <p:spPr bwMode="auto">
              <a:xfrm>
                <a:off x="4320" y="302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6" name="Line 1049">
                <a:extLst>
                  <a:ext uri="{FF2B5EF4-FFF2-40B4-BE49-F238E27FC236}">
                    <a16:creationId xmlns:a16="http://schemas.microsoft.com/office/drawing/2014/main" id="{C8B1935C-EFA2-D079-E894-052A59B24A8E}"/>
                  </a:ext>
                </a:extLst>
              </p:cNvPr>
              <p:cNvSpPr>
                <a:spLocks noChangeShapeType="1"/>
              </p:cNvSpPr>
              <p:nvPr/>
            </p:nvSpPr>
            <p:spPr bwMode="auto">
              <a:xfrm>
                <a:off x="4416" y="3072"/>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7" name="Line 1050">
                <a:extLst>
                  <a:ext uri="{FF2B5EF4-FFF2-40B4-BE49-F238E27FC236}">
                    <a16:creationId xmlns:a16="http://schemas.microsoft.com/office/drawing/2014/main" id="{EAC7251B-E3B9-860E-0D32-7001885D7D50}"/>
                  </a:ext>
                </a:extLst>
              </p:cNvPr>
              <p:cNvSpPr>
                <a:spLocks noChangeShapeType="1"/>
              </p:cNvSpPr>
              <p:nvPr/>
            </p:nvSpPr>
            <p:spPr bwMode="auto">
              <a:xfrm>
                <a:off x="3888" y="302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8" name="Line 1051">
                <a:extLst>
                  <a:ext uri="{FF2B5EF4-FFF2-40B4-BE49-F238E27FC236}">
                    <a16:creationId xmlns:a16="http://schemas.microsoft.com/office/drawing/2014/main" id="{48B25E93-080A-478F-0A12-20DCEC158253}"/>
                  </a:ext>
                </a:extLst>
              </p:cNvPr>
              <p:cNvSpPr>
                <a:spLocks noChangeShapeType="1"/>
              </p:cNvSpPr>
              <p:nvPr/>
            </p:nvSpPr>
            <p:spPr bwMode="auto">
              <a:xfrm>
                <a:off x="3120" y="2976"/>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9" name="Line 1052">
                <a:extLst>
                  <a:ext uri="{FF2B5EF4-FFF2-40B4-BE49-F238E27FC236}">
                    <a16:creationId xmlns:a16="http://schemas.microsoft.com/office/drawing/2014/main" id="{0EFBE8A0-C04C-8096-D6F8-5656E160951B}"/>
                  </a:ext>
                </a:extLst>
              </p:cNvPr>
              <p:cNvSpPr>
                <a:spLocks noChangeShapeType="1"/>
              </p:cNvSpPr>
              <p:nvPr/>
            </p:nvSpPr>
            <p:spPr bwMode="auto">
              <a:xfrm>
                <a:off x="2928" y="2976"/>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0" name="Line 1053">
                <a:extLst>
                  <a:ext uri="{FF2B5EF4-FFF2-40B4-BE49-F238E27FC236}">
                    <a16:creationId xmlns:a16="http://schemas.microsoft.com/office/drawing/2014/main" id="{844BF964-516D-E08E-126A-17005456A1D9}"/>
                  </a:ext>
                </a:extLst>
              </p:cNvPr>
              <p:cNvSpPr>
                <a:spLocks noChangeShapeType="1"/>
              </p:cNvSpPr>
              <p:nvPr/>
            </p:nvSpPr>
            <p:spPr bwMode="auto">
              <a:xfrm>
                <a:off x="2736" y="2928"/>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1" name="Line 1054">
                <a:extLst>
                  <a:ext uri="{FF2B5EF4-FFF2-40B4-BE49-F238E27FC236}">
                    <a16:creationId xmlns:a16="http://schemas.microsoft.com/office/drawing/2014/main" id="{78940293-EAA1-3056-7FFE-1BED7BB9475F}"/>
                  </a:ext>
                </a:extLst>
              </p:cNvPr>
              <p:cNvSpPr>
                <a:spLocks noChangeShapeType="1"/>
              </p:cNvSpPr>
              <p:nvPr/>
            </p:nvSpPr>
            <p:spPr bwMode="auto">
              <a:xfrm>
                <a:off x="3744" y="2640"/>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2" name="Line 1055">
                <a:extLst>
                  <a:ext uri="{FF2B5EF4-FFF2-40B4-BE49-F238E27FC236}">
                    <a16:creationId xmlns:a16="http://schemas.microsoft.com/office/drawing/2014/main" id="{225A49B0-FE7D-BF27-83F1-34251F69584B}"/>
                  </a:ext>
                </a:extLst>
              </p:cNvPr>
              <p:cNvSpPr>
                <a:spLocks noChangeShapeType="1"/>
              </p:cNvSpPr>
              <p:nvPr/>
            </p:nvSpPr>
            <p:spPr bwMode="auto">
              <a:xfrm>
                <a:off x="4704" y="302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3" name="Freeform 1095">
                <a:extLst>
                  <a:ext uri="{FF2B5EF4-FFF2-40B4-BE49-F238E27FC236}">
                    <a16:creationId xmlns:a16="http://schemas.microsoft.com/office/drawing/2014/main" id="{54B64372-B927-F6C0-5820-712D7C304C5E}"/>
                  </a:ext>
                </a:extLst>
              </p:cNvPr>
              <p:cNvSpPr>
                <a:spLocks/>
              </p:cNvSpPr>
              <p:nvPr/>
            </p:nvSpPr>
            <p:spPr bwMode="auto">
              <a:xfrm>
                <a:off x="2667" y="2880"/>
                <a:ext cx="2181" cy="580"/>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54" name="Line 1096">
                <a:extLst>
                  <a:ext uri="{FF2B5EF4-FFF2-40B4-BE49-F238E27FC236}">
                    <a16:creationId xmlns:a16="http://schemas.microsoft.com/office/drawing/2014/main" id="{11347540-E851-DBD5-4666-6FBFFC46094D}"/>
                  </a:ext>
                </a:extLst>
              </p:cNvPr>
              <p:cNvSpPr>
                <a:spLocks noChangeShapeType="1"/>
              </p:cNvSpPr>
              <p:nvPr/>
            </p:nvSpPr>
            <p:spPr bwMode="auto">
              <a:xfrm>
                <a:off x="3215" y="326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5" name="Line 1097">
                <a:extLst>
                  <a:ext uri="{FF2B5EF4-FFF2-40B4-BE49-F238E27FC236}">
                    <a16:creationId xmlns:a16="http://schemas.microsoft.com/office/drawing/2014/main" id="{EF53B578-4737-6CF6-C09E-888A0E29FCAD}"/>
                  </a:ext>
                </a:extLst>
              </p:cNvPr>
              <p:cNvSpPr>
                <a:spLocks noChangeShapeType="1"/>
              </p:cNvSpPr>
              <p:nvPr/>
            </p:nvSpPr>
            <p:spPr bwMode="auto">
              <a:xfrm>
                <a:off x="3291" y="326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6" name="Line 1098">
                <a:extLst>
                  <a:ext uri="{FF2B5EF4-FFF2-40B4-BE49-F238E27FC236}">
                    <a16:creationId xmlns:a16="http://schemas.microsoft.com/office/drawing/2014/main" id="{00299652-B36B-986E-03FF-B9A1E6CFC3E1}"/>
                  </a:ext>
                </a:extLst>
              </p:cNvPr>
              <p:cNvSpPr>
                <a:spLocks noChangeShapeType="1"/>
              </p:cNvSpPr>
              <p:nvPr/>
            </p:nvSpPr>
            <p:spPr bwMode="auto">
              <a:xfrm>
                <a:off x="3366" y="2928"/>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7" name="Line 1099">
                <a:extLst>
                  <a:ext uri="{FF2B5EF4-FFF2-40B4-BE49-F238E27FC236}">
                    <a16:creationId xmlns:a16="http://schemas.microsoft.com/office/drawing/2014/main" id="{C892407E-069E-3F6E-4680-93640360105E}"/>
                  </a:ext>
                </a:extLst>
              </p:cNvPr>
              <p:cNvSpPr>
                <a:spLocks noChangeShapeType="1"/>
              </p:cNvSpPr>
              <p:nvPr/>
            </p:nvSpPr>
            <p:spPr bwMode="auto">
              <a:xfrm>
                <a:off x="3441" y="3168"/>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8" name="Line 1100">
                <a:extLst>
                  <a:ext uri="{FF2B5EF4-FFF2-40B4-BE49-F238E27FC236}">
                    <a16:creationId xmlns:a16="http://schemas.microsoft.com/office/drawing/2014/main" id="{6DF1588F-BB47-963C-6682-D3676A9E4457}"/>
                  </a:ext>
                </a:extLst>
              </p:cNvPr>
              <p:cNvSpPr>
                <a:spLocks noChangeShapeType="1"/>
              </p:cNvSpPr>
              <p:nvPr/>
            </p:nvSpPr>
            <p:spPr bwMode="auto">
              <a:xfrm>
                <a:off x="3592" y="3360"/>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9" name="Line 1101">
                <a:extLst>
                  <a:ext uri="{FF2B5EF4-FFF2-40B4-BE49-F238E27FC236}">
                    <a16:creationId xmlns:a16="http://schemas.microsoft.com/office/drawing/2014/main" id="{3AA57A2D-1BC3-2E92-668D-C841121B217C}"/>
                  </a:ext>
                </a:extLst>
              </p:cNvPr>
              <p:cNvSpPr>
                <a:spLocks noChangeShapeType="1"/>
              </p:cNvSpPr>
              <p:nvPr/>
            </p:nvSpPr>
            <p:spPr bwMode="auto">
              <a:xfrm>
                <a:off x="4194" y="3456"/>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0" name="Line 1102">
                <a:extLst>
                  <a:ext uri="{FF2B5EF4-FFF2-40B4-BE49-F238E27FC236}">
                    <a16:creationId xmlns:a16="http://schemas.microsoft.com/office/drawing/2014/main" id="{CCF0C612-46B4-6A57-06AB-A4A60D196B6E}"/>
                  </a:ext>
                </a:extLst>
              </p:cNvPr>
              <p:cNvSpPr>
                <a:spLocks noChangeShapeType="1"/>
              </p:cNvSpPr>
              <p:nvPr/>
            </p:nvSpPr>
            <p:spPr bwMode="auto">
              <a:xfrm>
                <a:off x="3931" y="3408"/>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1" name="Line 1103">
                <a:extLst>
                  <a:ext uri="{FF2B5EF4-FFF2-40B4-BE49-F238E27FC236}">
                    <a16:creationId xmlns:a16="http://schemas.microsoft.com/office/drawing/2014/main" id="{64AD3C5A-D0DB-CD44-F442-E051CA7CDBDA}"/>
                  </a:ext>
                </a:extLst>
              </p:cNvPr>
              <p:cNvSpPr>
                <a:spLocks noChangeShapeType="1"/>
              </p:cNvSpPr>
              <p:nvPr/>
            </p:nvSpPr>
            <p:spPr bwMode="auto">
              <a:xfrm>
                <a:off x="3705" y="326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2" name="Line 1104">
                <a:extLst>
                  <a:ext uri="{FF2B5EF4-FFF2-40B4-BE49-F238E27FC236}">
                    <a16:creationId xmlns:a16="http://schemas.microsoft.com/office/drawing/2014/main" id="{8D048ACA-D963-07C6-56FD-8F9BDCC3C301}"/>
                  </a:ext>
                </a:extLst>
              </p:cNvPr>
              <p:cNvSpPr>
                <a:spLocks noChangeShapeType="1"/>
              </p:cNvSpPr>
              <p:nvPr/>
            </p:nvSpPr>
            <p:spPr bwMode="auto">
              <a:xfrm>
                <a:off x="4006" y="3408"/>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Line 1105">
                <a:extLst>
                  <a:ext uri="{FF2B5EF4-FFF2-40B4-BE49-F238E27FC236}">
                    <a16:creationId xmlns:a16="http://schemas.microsoft.com/office/drawing/2014/main" id="{6C64154E-1EAE-C8D7-BDE0-F008549EFD1A}"/>
                  </a:ext>
                </a:extLst>
              </p:cNvPr>
              <p:cNvSpPr>
                <a:spLocks noChangeShapeType="1"/>
              </p:cNvSpPr>
              <p:nvPr/>
            </p:nvSpPr>
            <p:spPr bwMode="auto">
              <a:xfrm>
                <a:off x="4082" y="3456"/>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4" name="Line 1106">
                <a:extLst>
                  <a:ext uri="{FF2B5EF4-FFF2-40B4-BE49-F238E27FC236}">
                    <a16:creationId xmlns:a16="http://schemas.microsoft.com/office/drawing/2014/main" id="{38984D16-63FE-119D-767A-41C1BAE72492}"/>
                  </a:ext>
                </a:extLst>
              </p:cNvPr>
              <p:cNvSpPr>
                <a:spLocks noChangeShapeType="1"/>
              </p:cNvSpPr>
              <p:nvPr/>
            </p:nvSpPr>
            <p:spPr bwMode="auto">
              <a:xfrm>
                <a:off x="3667" y="3408"/>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5" name="Line 1107">
                <a:extLst>
                  <a:ext uri="{FF2B5EF4-FFF2-40B4-BE49-F238E27FC236}">
                    <a16:creationId xmlns:a16="http://schemas.microsoft.com/office/drawing/2014/main" id="{EB1DA8F4-7DF9-E554-F161-E8272754DD3E}"/>
                  </a:ext>
                </a:extLst>
              </p:cNvPr>
              <p:cNvSpPr>
                <a:spLocks noChangeShapeType="1"/>
              </p:cNvSpPr>
              <p:nvPr/>
            </p:nvSpPr>
            <p:spPr bwMode="auto">
              <a:xfrm>
                <a:off x="3065" y="3360"/>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6" name="Line 1108">
                <a:extLst>
                  <a:ext uri="{FF2B5EF4-FFF2-40B4-BE49-F238E27FC236}">
                    <a16:creationId xmlns:a16="http://schemas.microsoft.com/office/drawing/2014/main" id="{05A5F5AD-02D1-5496-B9A0-A9EBA419EBBF}"/>
                  </a:ext>
                </a:extLst>
              </p:cNvPr>
              <p:cNvSpPr>
                <a:spLocks noChangeShapeType="1"/>
              </p:cNvSpPr>
              <p:nvPr/>
            </p:nvSpPr>
            <p:spPr bwMode="auto">
              <a:xfrm>
                <a:off x="2914" y="3360"/>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7" name="Line 1109">
                <a:extLst>
                  <a:ext uri="{FF2B5EF4-FFF2-40B4-BE49-F238E27FC236}">
                    <a16:creationId xmlns:a16="http://schemas.microsoft.com/office/drawing/2014/main" id="{E871221A-4438-9656-C431-3B9C3A129BAA}"/>
                  </a:ext>
                </a:extLst>
              </p:cNvPr>
              <p:cNvSpPr>
                <a:spLocks noChangeShapeType="1"/>
              </p:cNvSpPr>
              <p:nvPr/>
            </p:nvSpPr>
            <p:spPr bwMode="auto">
              <a:xfrm>
                <a:off x="2763" y="3312"/>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8" name="Line 1110">
                <a:extLst>
                  <a:ext uri="{FF2B5EF4-FFF2-40B4-BE49-F238E27FC236}">
                    <a16:creationId xmlns:a16="http://schemas.microsoft.com/office/drawing/2014/main" id="{1EBD4E31-1A24-E035-33A7-28A40D1F116D}"/>
                  </a:ext>
                </a:extLst>
              </p:cNvPr>
              <p:cNvSpPr>
                <a:spLocks noChangeShapeType="1"/>
              </p:cNvSpPr>
              <p:nvPr/>
            </p:nvSpPr>
            <p:spPr bwMode="auto">
              <a:xfrm>
                <a:off x="3554" y="3024"/>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1111">
                <a:extLst>
                  <a:ext uri="{FF2B5EF4-FFF2-40B4-BE49-F238E27FC236}">
                    <a16:creationId xmlns:a16="http://schemas.microsoft.com/office/drawing/2014/main" id="{BE94E2EB-E47A-41A0-D2A0-1532A3578D81}"/>
                  </a:ext>
                </a:extLst>
              </p:cNvPr>
              <p:cNvSpPr>
                <a:spLocks noChangeShapeType="1"/>
              </p:cNvSpPr>
              <p:nvPr/>
            </p:nvSpPr>
            <p:spPr bwMode="auto">
              <a:xfrm>
                <a:off x="4307" y="3408"/>
                <a:ext cx="0" cy="96"/>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71" name="Group 83">
              <a:extLst>
                <a:ext uri="{FF2B5EF4-FFF2-40B4-BE49-F238E27FC236}">
                  <a16:creationId xmlns:a16="http://schemas.microsoft.com/office/drawing/2014/main" id="{085DAC4E-A56C-D467-A4A9-DE310C775C72}"/>
                </a:ext>
              </a:extLst>
            </p:cNvPr>
            <p:cNvGrpSpPr>
              <a:grpSpLocks/>
            </p:cNvGrpSpPr>
            <p:nvPr/>
          </p:nvGrpSpPr>
          <p:grpSpPr bwMode="auto">
            <a:xfrm>
              <a:off x="2709" y="2736"/>
              <a:ext cx="2780" cy="1056"/>
              <a:chOff x="2709" y="2736"/>
              <a:chExt cx="2780" cy="1056"/>
            </a:xfrm>
          </p:grpSpPr>
          <p:sp>
            <p:nvSpPr>
              <p:cNvPr id="12298" name="Freeform 1116">
                <a:extLst>
                  <a:ext uri="{FF2B5EF4-FFF2-40B4-BE49-F238E27FC236}">
                    <a16:creationId xmlns:a16="http://schemas.microsoft.com/office/drawing/2014/main" id="{D434AF8B-DAB2-0706-2664-E653ACF89EDA}"/>
                  </a:ext>
                </a:extLst>
              </p:cNvPr>
              <p:cNvSpPr>
                <a:spLocks/>
              </p:cNvSpPr>
              <p:nvPr/>
            </p:nvSpPr>
            <p:spPr bwMode="auto">
              <a:xfrm>
                <a:off x="2709" y="2736"/>
                <a:ext cx="2780" cy="580"/>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190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9" name="Line 1117">
                <a:extLst>
                  <a:ext uri="{FF2B5EF4-FFF2-40B4-BE49-F238E27FC236}">
                    <a16:creationId xmlns:a16="http://schemas.microsoft.com/office/drawing/2014/main" id="{911DAFC3-4926-1067-E25C-729F857C0484}"/>
                  </a:ext>
                </a:extLst>
              </p:cNvPr>
              <p:cNvSpPr>
                <a:spLocks noChangeShapeType="1"/>
              </p:cNvSpPr>
              <p:nvPr/>
            </p:nvSpPr>
            <p:spPr bwMode="auto">
              <a:xfrm>
                <a:off x="3408" y="3120"/>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118">
                <a:extLst>
                  <a:ext uri="{FF2B5EF4-FFF2-40B4-BE49-F238E27FC236}">
                    <a16:creationId xmlns:a16="http://schemas.microsoft.com/office/drawing/2014/main" id="{372BC6BE-BE39-6CC3-7CE8-D87CD6EAAA0C}"/>
                  </a:ext>
                </a:extLst>
              </p:cNvPr>
              <p:cNvSpPr>
                <a:spLocks noChangeShapeType="1"/>
              </p:cNvSpPr>
              <p:nvPr/>
            </p:nvSpPr>
            <p:spPr bwMode="auto">
              <a:xfrm>
                <a:off x="3504" y="3120"/>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1119">
                <a:extLst>
                  <a:ext uri="{FF2B5EF4-FFF2-40B4-BE49-F238E27FC236}">
                    <a16:creationId xmlns:a16="http://schemas.microsoft.com/office/drawing/2014/main" id="{6D2BAB6F-C72F-DA66-EF5A-64529A9C87C7}"/>
                  </a:ext>
                </a:extLst>
              </p:cNvPr>
              <p:cNvSpPr>
                <a:spLocks noChangeShapeType="1"/>
              </p:cNvSpPr>
              <p:nvPr/>
            </p:nvSpPr>
            <p:spPr bwMode="auto">
              <a:xfrm>
                <a:off x="3600" y="278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1120">
                <a:extLst>
                  <a:ext uri="{FF2B5EF4-FFF2-40B4-BE49-F238E27FC236}">
                    <a16:creationId xmlns:a16="http://schemas.microsoft.com/office/drawing/2014/main" id="{3F94FDC1-296D-516C-D73F-8AA6919C085C}"/>
                  </a:ext>
                </a:extLst>
              </p:cNvPr>
              <p:cNvSpPr>
                <a:spLocks noChangeShapeType="1"/>
              </p:cNvSpPr>
              <p:nvPr/>
            </p:nvSpPr>
            <p:spPr bwMode="auto">
              <a:xfrm>
                <a:off x="3696" y="302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Line 1121">
                <a:extLst>
                  <a:ext uri="{FF2B5EF4-FFF2-40B4-BE49-F238E27FC236}">
                    <a16:creationId xmlns:a16="http://schemas.microsoft.com/office/drawing/2014/main" id="{45860E84-FE0D-4BA5-69F6-93F9141B7B00}"/>
                  </a:ext>
                </a:extLst>
              </p:cNvPr>
              <p:cNvSpPr>
                <a:spLocks noChangeShapeType="1"/>
              </p:cNvSpPr>
              <p:nvPr/>
            </p:nvSpPr>
            <p:spPr bwMode="auto">
              <a:xfrm>
                <a:off x="3888" y="3216"/>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122">
                <a:extLst>
                  <a:ext uri="{FF2B5EF4-FFF2-40B4-BE49-F238E27FC236}">
                    <a16:creationId xmlns:a16="http://schemas.microsoft.com/office/drawing/2014/main" id="{EEAE48F7-5445-2ECB-085A-ED3303E61E6E}"/>
                  </a:ext>
                </a:extLst>
              </p:cNvPr>
              <p:cNvSpPr>
                <a:spLocks noChangeShapeType="1"/>
              </p:cNvSpPr>
              <p:nvPr/>
            </p:nvSpPr>
            <p:spPr bwMode="auto">
              <a:xfrm>
                <a:off x="4656" y="3312"/>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1123">
                <a:extLst>
                  <a:ext uri="{FF2B5EF4-FFF2-40B4-BE49-F238E27FC236}">
                    <a16:creationId xmlns:a16="http://schemas.microsoft.com/office/drawing/2014/main" id="{EC83441B-0BBE-074D-F290-906144434D21}"/>
                  </a:ext>
                </a:extLst>
              </p:cNvPr>
              <p:cNvSpPr>
                <a:spLocks noChangeShapeType="1"/>
              </p:cNvSpPr>
              <p:nvPr/>
            </p:nvSpPr>
            <p:spPr bwMode="auto">
              <a:xfrm>
                <a:off x="4320" y="326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1124">
                <a:extLst>
                  <a:ext uri="{FF2B5EF4-FFF2-40B4-BE49-F238E27FC236}">
                    <a16:creationId xmlns:a16="http://schemas.microsoft.com/office/drawing/2014/main" id="{9250E9F8-908F-97FF-AACD-92A14C8FF719}"/>
                  </a:ext>
                </a:extLst>
              </p:cNvPr>
              <p:cNvSpPr>
                <a:spLocks noChangeShapeType="1"/>
              </p:cNvSpPr>
              <p:nvPr/>
            </p:nvSpPr>
            <p:spPr bwMode="auto">
              <a:xfrm>
                <a:off x="4032" y="3120"/>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1125">
                <a:extLst>
                  <a:ext uri="{FF2B5EF4-FFF2-40B4-BE49-F238E27FC236}">
                    <a16:creationId xmlns:a16="http://schemas.microsoft.com/office/drawing/2014/main" id="{4CD655BC-0E44-26F7-6565-F079126E3480}"/>
                  </a:ext>
                </a:extLst>
              </p:cNvPr>
              <p:cNvSpPr>
                <a:spLocks noChangeShapeType="1"/>
              </p:cNvSpPr>
              <p:nvPr/>
            </p:nvSpPr>
            <p:spPr bwMode="auto">
              <a:xfrm>
                <a:off x="4416" y="326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1126">
                <a:extLst>
                  <a:ext uri="{FF2B5EF4-FFF2-40B4-BE49-F238E27FC236}">
                    <a16:creationId xmlns:a16="http://schemas.microsoft.com/office/drawing/2014/main" id="{57AF8FF2-7AB1-B9BE-98BD-C9D66861239B}"/>
                  </a:ext>
                </a:extLst>
              </p:cNvPr>
              <p:cNvSpPr>
                <a:spLocks noChangeShapeType="1"/>
              </p:cNvSpPr>
              <p:nvPr/>
            </p:nvSpPr>
            <p:spPr bwMode="auto">
              <a:xfrm>
                <a:off x="4512" y="3312"/>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1127">
                <a:extLst>
                  <a:ext uri="{FF2B5EF4-FFF2-40B4-BE49-F238E27FC236}">
                    <a16:creationId xmlns:a16="http://schemas.microsoft.com/office/drawing/2014/main" id="{F3B827E7-0C0F-E56B-FA55-AE4231E9B872}"/>
                  </a:ext>
                </a:extLst>
              </p:cNvPr>
              <p:cNvSpPr>
                <a:spLocks noChangeShapeType="1"/>
              </p:cNvSpPr>
              <p:nvPr/>
            </p:nvSpPr>
            <p:spPr bwMode="auto">
              <a:xfrm>
                <a:off x="3984" y="326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1128">
                <a:extLst>
                  <a:ext uri="{FF2B5EF4-FFF2-40B4-BE49-F238E27FC236}">
                    <a16:creationId xmlns:a16="http://schemas.microsoft.com/office/drawing/2014/main" id="{57D3083C-8C7E-0AA8-D8EF-B7CAB2A792D9}"/>
                  </a:ext>
                </a:extLst>
              </p:cNvPr>
              <p:cNvSpPr>
                <a:spLocks noChangeShapeType="1"/>
              </p:cNvSpPr>
              <p:nvPr/>
            </p:nvSpPr>
            <p:spPr bwMode="auto">
              <a:xfrm>
                <a:off x="3216" y="3216"/>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1129">
                <a:extLst>
                  <a:ext uri="{FF2B5EF4-FFF2-40B4-BE49-F238E27FC236}">
                    <a16:creationId xmlns:a16="http://schemas.microsoft.com/office/drawing/2014/main" id="{735F713D-BAB4-E33F-93C3-C5E9C3D78AD7}"/>
                  </a:ext>
                </a:extLst>
              </p:cNvPr>
              <p:cNvSpPr>
                <a:spLocks noChangeShapeType="1"/>
              </p:cNvSpPr>
              <p:nvPr/>
            </p:nvSpPr>
            <p:spPr bwMode="auto">
              <a:xfrm>
                <a:off x="3024" y="3216"/>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1130">
                <a:extLst>
                  <a:ext uri="{FF2B5EF4-FFF2-40B4-BE49-F238E27FC236}">
                    <a16:creationId xmlns:a16="http://schemas.microsoft.com/office/drawing/2014/main" id="{9FD46F35-DCEA-2119-9EA7-6B7F48EE8195}"/>
                  </a:ext>
                </a:extLst>
              </p:cNvPr>
              <p:cNvSpPr>
                <a:spLocks noChangeShapeType="1"/>
              </p:cNvSpPr>
              <p:nvPr/>
            </p:nvSpPr>
            <p:spPr bwMode="auto">
              <a:xfrm>
                <a:off x="2832" y="3168"/>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1131">
                <a:extLst>
                  <a:ext uri="{FF2B5EF4-FFF2-40B4-BE49-F238E27FC236}">
                    <a16:creationId xmlns:a16="http://schemas.microsoft.com/office/drawing/2014/main" id="{15683F60-EFA1-B575-0761-1E6DA2F55AE6}"/>
                  </a:ext>
                </a:extLst>
              </p:cNvPr>
              <p:cNvSpPr>
                <a:spLocks noChangeShapeType="1"/>
              </p:cNvSpPr>
              <p:nvPr/>
            </p:nvSpPr>
            <p:spPr bwMode="auto">
              <a:xfrm>
                <a:off x="3840" y="2880"/>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1132">
                <a:extLst>
                  <a:ext uri="{FF2B5EF4-FFF2-40B4-BE49-F238E27FC236}">
                    <a16:creationId xmlns:a16="http://schemas.microsoft.com/office/drawing/2014/main" id="{4BC153CF-4B4D-6A01-633D-968E21794AA7}"/>
                  </a:ext>
                </a:extLst>
              </p:cNvPr>
              <p:cNvSpPr>
                <a:spLocks noChangeShapeType="1"/>
              </p:cNvSpPr>
              <p:nvPr/>
            </p:nvSpPr>
            <p:spPr bwMode="auto">
              <a:xfrm>
                <a:off x="4800" y="326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Freeform 1133">
                <a:extLst>
                  <a:ext uri="{FF2B5EF4-FFF2-40B4-BE49-F238E27FC236}">
                    <a16:creationId xmlns:a16="http://schemas.microsoft.com/office/drawing/2014/main" id="{BEE2EBD3-87C3-2B2E-CCCC-377C24A9B508}"/>
                  </a:ext>
                </a:extLst>
              </p:cNvPr>
              <p:cNvSpPr>
                <a:spLocks/>
              </p:cNvSpPr>
              <p:nvPr/>
            </p:nvSpPr>
            <p:spPr bwMode="auto">
              <a:xfrm>
                <a:off x="2763" y="3120"/>
                <a:ext cx="2181" cy="580"/>
              </a:xfrm>
              <a:custGeom>
                <a:avLst/>
                <a:gdLst>
                  <a:gd name="T0" fmla="*/ 0 w 2472"/>
                  <a:gd name="T1" fmla="*/ 282 h 402"/>
                  <a:gd name="T2" fmla="*/ 216 w 2472"/>
                  <a:gd name="T3" fmla="*/ 294 h 402"/>
                  <a:gd name="T4" fmla="*/ 288 w 2472"/>
                  <a:gd name="T5" fmla="*/ 306 h 402"/>
                  <a:gd name="T6" fmla="*/ 360 w 2472"/>
                  <a:gd name="T7" fmla="*/ 330 h 402"/>
                  <a:gd name="T8" fmla="*/ 612 w 2472"/>
                  <a:gd name="T9" fmla="*/ 258 h 402"/>
                  <a:gd name="T10" fmla="*/ 672 w 2472"/>
                  <a:gd name="T11" fmla="*/ 270 h 402"/>
                  <a:gd name="T12" fmla="*/ 888 w 2472"/>
                  <a:gd name="T13" fmla="*/ 126 h 402"/>
                  <a:gd name="T14" fmla="*/ 756 w 2472"/>
                  <a:gd name="T15" fmla="*/ 18 h 402"/>
                  <a:gd name="T16" fmla="*/ 744 w 2472"/>
                  <a:gd name="T17" fmla="*/ 54 h 402"/>
                  <a:gd name="T18" fmla="*/ 732 w 2472"/>
                  <a:gd name="T19" fmla="*/ 198 h 402"/>
                  <a:gd name="T20" fmla="*/ 1020 w 2472"/>
                  <a:gd name="T21" fmla="*/ 150 h 402"/>
                  <a:gd name="T22" fmla="*/ 1032 w 2472"/>
                  <a:gd name="T23" fmla="*/ 186 h 402"/>
                  <a:gd name="T24" fmla="*/ 1236 w 2472"/>
                  <a:gd name="T25" fmla="*/ 330 h 402"/>
                  <a:gd name="T26" fmla="*/ 1212 w 2472"/>
                  <a:gd name="T27" fmla="*/ 270 h 402"/>
                  <a:gd name="T28" fmla="*/ 1176 w 2472"/>
                  <a:gd name="T29" fmla="*/ 246 h 402"/>
                  <a:gd name="T30" fmla="*/ 1248 w 2472"/>
                  <a:gd name="T31" fmla="*/ 270 h 402"/>
                  <a:gd name="T32" fmla="*/ 1512 w 2472"/>
                  <a:gd name="T33" fmla="*/ 354 h 402"/>
                  <a:gd name="T34" fmla="*/ 1656 w 2472"/>
                  <a:gd name="T35" fmla="*/ 402 h 402"/>
                  <a:gd name="T36" fmla="*/ 1836 w 2472"/>
                  <a:gd name="T37" fmla="*/ 390 h 402"/>
                  <a:gd name="T38" fmla="*/ 1920 w 2472"/>
                  <a:gd name="T39" fmla="*/ 342 h 402"/>
                  <a:gd name="T40" fmla="*/ 2148 w 2472"/>
                  <a:gd name="T41" fmla="*/ 330 h 402"/>
                  <a:gd name="T42" fmla="*/ 2004 w 2472"/>
                  <a:gd name="T43" fmla="*/ 222 h 402"/>
                  <a:gd name="T44" fmla="*/ 2088 w 2472"/>
                  <a:gd name="T45" fmla="*/ 282 h 402"/>
                  <a:gd name="T46" fmla="*/ 2232 w 2472"/>
                  <a:gd name="T47" fmla="*/ 210 h 402"/>
                  <a:gd name="T48" fmla="*/ 2304 w 2472"/>
                  <a:gd name="T49" fmla="*/ 234 h 402"/>
                  <a:gd name="T50" fmla="*/ 2376 w 2472"/>
                  <a:gd name="T51" fmla="*/ 390 h 402"/>
                  <a:gd name="T52" fmla="*/ 2424 w 2472"/>
                  <a:gd name="T53" fmla="*/ 378 h 402"/>
                  <a:gd name="T54" fmla="*/ 2472 w 2472"/>
                  <a:gd name="T55" fmla="*/ 24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2"/>
                  <a:gd name="T85" fmla="*/ 0 h 402"/>
                  <a:gd name="T86" fmla="*/ 2472 w 2472"/>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2" h="402">
                    <a:moveTo>
                      <a:pt x="0" y="282"/>
                    </a:moveTo>
                    <a:cubicBezTo>
                      <a:pt x="72" y="286"/>
                      <a:pt x="144" y="288"/>
                      <a:pt x="216" y="294"/>
                    </a:cubicBezTo>
                    <a:cubicBezTo>
                      <a:pt x="240" y="296"/>
                      <a:pt x="264" y="300"/>
                      <a:pt x="288" y="306"/>
                    </a:cubicBezTo>
                    <a:cubicBezTo>
                      <a:pt x="313" y="312"/>
                      <a:pt x="360" y="330"/>
                      <a:pt x="360" y="330"/>
                    </a:cubicBezTo>
                    <a:cubicBezTo>
                      <a:pt x="444" y="309"/>
                      <a:pt x="530" y="285"/>
                      <a:pt x="612" y="258"/>
                    </a:cubicBezTo>
                    <a:cubicBezTo>
                      <a:pt x="632" y="262"/>
                      <a:pt x="652" y="270"/>
                      <a:pt x="672" y="270"/>
                    </a:cubicBezTo>
                    <a:cubicBezTo>
                      <a:pt x="783" y="270"/>
                      <a:pt x="821" y="193"/>
                      <a:pt x="888" y="126"/>
                    </a:cubicBezTo>
                    <a:cubicBezTo>
                      <a:pt x="853" y="86"/>
                      <a:pt x="802" y="0"/>
                      <a:pt x="756" y="18"/>
                    </a:cubicBezTo>
                    <a:cubicBezTo>
                      <a:pt x="744" y="23"/>
                      <a:pt x="748" y="42"/>
                      <a:pt x="744" y="54"/>
                    </a:cubicBezTo>
                    <a:cubicBezTo>
                      <a:pt x="740" y="102"/>
                      <a:pt x="692" y="171"/>
                      <a:pt x="732" y="198"/>
                    </a:cubicBezTo>
                    <a:cubicBezTo>
                      <a:pt x="836" y="269"/>
                      <a:pt x="930" y="172"/>
                      <a:pt x="1020" y="150"/>
                    </a:cubicBezTo>
                    <a:cubicBezTo>
                      <a:pt x="1024" y="162"/>
                      <a:pt x="1030" y="174"/>
                      <a:pt x="1032" y="186"/>
                    </a:cubicBezTo>
                    <a:cubicBezTo>
                      <a:pt x="1072" y="401"/>
                      <a:pt x="995" y="346"/>
                      <a:pt x="1236" y="330"/>
                    </a:cubicBezTo>
                    <a:cubicBezTo>
                      <a:pt x="1228" y="310"/>
                      <a:pt x="1225" y="288"/>
                      <a:pt x="1212" y="270"/>
                    </a:cubicBezTo>
                    <a:cubicBezTo>
                      <a:pt x="1204" y="258"/>
                      <a:pt x="1162" y="246"/>
                      <a:pt x="1176" y="246"/>
                    </a:cubicBezTo>
                    <a:cubicBezTo>
                      <a:pt x="1201" y="246"/>
                      <a:pt x="1248" y="270"/>
                      <a:pt x="1248" y="270"/>
                    </a:cubicBezTo>
                    <a:cubicBezTo>
                      <a:pt x="1333" y="397"/>
                      <a:pt x="1213" y="338"/>
                      <a:pt x="1512" y="354"/>
                    </a:cubicBezTo>
                    <a:cubicBezTo>
                      <a:pt x="1563" y="367"/>
                      <a:pt x="1605" y="389"/>
                      <a:pt x="1656" y="402"/>
                    </a:cubicBezTo>
                    <a:cubicBezTo>
                      <a:pt x="1716" y="398"/>
                      <a:pt x="1777" y="402"/>
                      <a:pt x="1836" y="390"/>
                    </a:cubicBezTo>
                    <a:cubicBezTo>
                      <a:pt x="1980" y="360"/>
                      <a:pt x="1811" y="352"/>
                      <a:pt x="1920" y="342"/>
                    </a:cubicBezTo>
                    <a:cubicBezTo>
                      <a:pt x="1996" y="335"/>
                      <a:pt x="2072" y="334"/>
                      <a:pt x="2148" y="330"/>
                    </a:cubicBezTo>
                    <a:cubicBezTo>
                      <a:pt x="2094" y="276"/>
                      <a:pt x="2073" y="245"/>
                      <a:pt x="2004" y="222"/>
                    </a:cubicBezTo>
                    <a:cubicBezTo>
                      <a:pt x="1938" y="320"/>
                      <a:pt x="2007" y="292"/>
                      <a:pt x="2088" y="282"/>
                    </a:cubicBezTo>
                    <a:cubicBezTo>
                      <a:pt x="2141" y="264"/>
                      <a:pt x="2179" y="228"/>
                      <a:pt x="2232" y="210"/>
                    </a:cubicBezTo>
                    <a:cubicBezTo>
                      <a:pt x="2256" y="218"/>
                      <a:pt x="2284" y="218"/>
                      <a:pt x="2304" y="234"/>
                    </a:cubicBezTo>
                    <a:cubicBezTo>
                      <a:pt x="2350" y="271"/>
                      <a:pt x="2363" y="337"/>
                      <a:pt x="2376" y="390"/>
                    </a:cubicBezTo>
                    <a:cubicBezTo>
                      <a:pt x="2392" y="386"/>
                      <a:pt x="2410" y="387"/>
                      <a:pt x="2424" y="378"/>
                    </a:cubicBezTo>
                    <a:cubicBezTo>
                      <a:pt x="2461" y="353"/>
                      <a:pt x="2472" y="288"/>
                      <a:pt x="2472" y="246"/>
                    </a:cubicBezTo>
                  </a:path>
                </a:pathLst>
              </a:custGeom>
              <a:noFill/>
              <a:ln w="190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6" name="Line 1134">
                <a:extLst>
                  <a:ext uri="{FF2B5EF4-FFF2-40B4-BE49-F238E27FC236}">
                    <a16:creationId xmlns:a16="http://schemas.microsoft.com/office/drawing/2014/main" id="{F81C8278-89A9-E02D-D31B-F4EE0E165CA5}"/>
                  </a:ext>
                </a:extLst>
              </p:cNvPr>
              <p:cNvSpPr>
                <a:spLocks noChangeShapeType="1"/>
              </p:cNvSpPr>
              <p:nvPr/>
            </p:nvSpPr>
            <p:spPr bwMode="auto">
              <a:xfrm>
                <a:off x="3311" y="350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1135">
                <a:extLst>
                  <a:ext uri="{FF2B5EF4-FFF2-40B4-BE49-F238E27FC236}">
                    <a16:creationId xmlns:a16="http://schemas.microsoft.com/office/drawing/2014/main" id="{540ECDE3-53DF-58CA-9FB7-524F0CD30658}"/>
                  </a:ext>
                </a:extLst>
              </p:cNvPr>
              <p:cNvSpPr>
                <a:spLocks noChangeShapeType="1"/>
              </p:cNvSpPr>
              <p:nvPr/>
            </p:nvSpPr>
            <p:spPr bwMode="auto">
              <a:xfrm>
                <a:off x="3387" y="350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8" name="Line 1136">
                <a:extLst>
                  <a:ext uri="{FF2B5EF4-FFF2-40B4-BE49-F238E27FC236}">
                    <a16:creationId xmlns:a16="http://schemas.microsoft.com/office/drawing/2014/main" id="{E813DBDC-5541-8F22-74BA-FA7D408383E5}"/>
                  </a:ext>
                </a:extLst>
              </p:cNvPr>
              <p:cNvSpPr>
                <a:spLocks noChangeShapeType="1"/>
              </p:cNvSpPr>
              <p:nvPr/>
            </p:nvSpPr>
            <p:spPr bwMode="auto">
              <a:xfrm>
                <a:off x="3462" y="3168"/>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1137">
                <a:extLst>
                  <a:ext uri="{FF2B5EF4-FFF2-40B4-BE49-F238E27FC236}">
                    <a16:creationId xmlns:a16="http://schemas.microsoft.com/office/drawing/2014/main" id="{7114A550-61C0-73DF-9ABD-67EFE71569A1}"/>
                  </a:ext>
                </a:extLst>
              </p:cNvPr>
              <p:cNvSpPr>
                <a:spLocks noChangeShapeType="1"/>
              </p:cNvSpPr>
              <p:nvPr/>
            </p:nvSpPr>
            <p:spPr bwMode="auto">
              <a:xfrm>
                <a:off x="3537" y="3408"/>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1138">
                <a:extLst>
                  <a:ext uri="{FF2B5EF4-FFF2-40B4-BE49-F238E27FC236}">
                    <a16:creationId xmlns:a16="http://schemas.microsoft.com/office/drawing/2014/main" id="{7B3D0CC1-A4AE-58F1-2F51-B5133C2ED9D5}"/>
                  </a:ext>
                </a:extLst>
              </p:cNvPr>
              <p:cNvSpPr>
                <a:spLocks noChangeShapeType="1"/>
              </p:cNvSpPr>
              <p:nvPr/>
            </p:nvSpPr>
            <p:spPr bwMode="auto">
              <a:xfrm>
                <a:off x="3688" y="3600"/>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1" name="Line 1139">
                <a:extLst>
                  <a:ext uri="{FF2B5EF4-FFF2-40B4-BE49-F238E27FC236}">
                    <a16:creationId xmlns:a16="http://schemas.microsoft.com/office/drawing/2014/main" id="{F1DCD111-6F08-A987-2C5E-FD82955D5C9B}"/>
                  </a:ext>
                </a:extLst>
              </p:cNvPr>
              <p:cNvSpPr>
                <a:spLocks noChangeShapeType="1"/>
              </p:cNvSpPr>
              <p:nvPr/>
            </p:nvSpPr>
            <p:spPr bwMode="auto">
              <a:xfrm>
                <a:off x="4290" y="3696"/>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1140">
                <a:extLst>
                  <a:ext uri="{FF2B5EF4-FFF2-40B4-BE49-F238E27FC236}">
                    <a16:creationId xmlns:a16="http://schemas.microsoft.com/office/drawing/2014/main" id="{3DCEFA60-A438-F463-34DD-C4B84C24354E}"/>
                  </a:ext>
                </a:extLst>
              </p:cNvPr>
              <p:cNvSpPr>
                <a:spLocks noChangeShapeType="1"/>
              </p:cNvSpPr>
              <p:nvPr/>
            </p:nvSpPr>
            <p:spPr bwMode="auto">
              <a:xfrm>
                <a:off x="4027" y="3648"/>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1141">
                <a:extLst>
                  <a:ext uri="{FF2B5EF4-FFF2-40B4-BE49-F238E27FC236}">
                    <a16:creationId xmlns:a16="http://schemas.microsoft.com/office/drawing/2014/main" id="{0A9C22D3-225C-DEE8-1D07-8B2715564A20}"/>
                  </a:ext>
                </a:extLst>
              </p:cNvPr>
              <p:cNvSpPr>
                <a:spLocks noChangeShapeType="1"/>
              </p:cNvSpPr>
              <p:nvPr/>
            </p:nvSpPr>
            <p:spPr bwMode="auto">
              <a:xfrm>
                <a:off x="3801" y="350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1142">
                <a:extLst>
                  <a:ext uri="{FF2B5EF4-FFF2-40B4-BE49-F238E27FC236}">
                    <a16:creationId xmlns:a16="http://schemas.microsoft.com/office/drawing/2014/main" id="{B4E1DDFA-4451-14DC-FCA6-5FF523257EAC}"/>
                  </a:ext>
                </a:extLst>
              </p:cNvPr>
              <p:cNvSpPr>
                <a:spLocks noChangeShapeType="1"/>
              </p:cNvSpPr>
              <p:nvPr/>
            </p:nvSpPr>
            <p:spPr bwMode="auto">
              <a:xfrm>
                <a:off x="4102" y="3648"/>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1143">
                <a:extLst>
                  <a:ext uri="{FF2B5EF4-FFF2-40B4-BE49-F238E27FC236}">
                    <a16:creationId xmlns:a16="http://schemas.microsoft.com/office/drawing/2014/main" id="{5A89C268-23E8-87BD-BC66-DBB4B171BA3A}"/>
                  </a:ext>
                </a:extLst>
              </p:cNvPr>
              <p:cNvSpPr>
                <a:spLocks noChangeShapeType="1"/>
              </p:cNvSpPr>
              <p:nvPr/>
            </p:nvSpPr>
            <p:spPr bwMode="auto">
              <a:xfrm>
                <a:off x="4178" y="3696"/>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1144">
                <a:extLst>
                  <a:ext uri="{FF2B5EF4-FFF2-40B4-BE49-F238E27FC236}">
                    <a16:creationId xmlns:a16="http://schemas.microsoft.com/office/drawing/2014/main" id="{0ED85E26-D6F5-B773-12C5-6E4C1F8102EE}"/>
                  </a:ext>
                </a:extLst>
              </p:cNvPr>
              <p:cNvSpPr>
                <a:spLocks noChangeShapeType="1"/>
              </p:cNvSpPr>
              <p:nvPr/>
            </p:nvSpPr>
            <p:spPr bwMode="auto">
              <a:xfrm>
                <a:off x="3763" y="3648"/>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1145">
                <a:extLst>
                  <a:ext uri="{FF2B5EF4-FFF2-40B4-BE49-F238E27FC236}">
                    <a16:creationId xmlns:a16="http://schemas.microsoft.com/office/drawing/2014/main" id="{308EC262-B5F0-3270-EB11-D6E6963A5460}"/>
                  </a:ext>
                </a:extLst>
              </p:cNvPr>
              <p:cNvSpPr>
                <a:spLocks noChangeShapeType="1"/>
              </p:cNvSpPr>
              <p:nvPr/>
            </p:nvSpPr>
            <p:spPr bwMode="auto">
              <a:xfrm>
                <a:off x="3161" y="3600"/>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1146">
                <a:extLst>
                  <a:ext uri="{FF2B5EF4-FFF2-40B4-BE49-F238E27FC236}">
                    <a16:creationId xmlns:a16="http://schemas.microsoft.com/office/drawing/2014/main" id="{DAEC9561-EEF7-BA28-5843-35729CAB4477}"/>
                  </a:ext>
                </a:extLst>
              </p:cNvPr>
              <p:cNvSpPr>
                <a:spLocks noChangeShapeType="1"/>
              </p:cNvSpPr>
              <p:nvPr/>
            </p:nvSpPr>
            <p:spPr bwMode="auto">
              <a:xfrm>
                <a:off x="3010" y="3600"/>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9" name="Line 1147">
                <a:extLst>
                  <a:ext uri="{FF2B5EF4-FFF2-40B4-BE49-F238E27FC236}">
                    <a16:creationId xmlns:a16="http://schemas.microsoft.com/office/drawing/2014/main" id="{191ED3E8-DDF9-A48D-0C77-B6140B13B1E0}"/>
                  </a:ext>
                </a:extLst>
              </p:cNvPr>
              <p:cNvSpPr>
                <a:spLocks noChangeShapeType="1"/>
              </p:cNvSpPr>
              <p:nvPr/>
            </p:nvSpPr>
            <p:spPr bwMode="auto">
              <a:xfrm>
                <a:off x="2859" y="3552"/>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Line 1148">
                <a:extLst>
                  <a:ext uri="{FF2B5EF4-FFF2-40B4-BE49-F238E27FC236}">
                    <a16:creationId xmlns:a16="http://schemas.microsoft.com/office/drawing/2014/main" id="{46E8A044-47C7-BCA7-EDA8-F3465E85CAD2}"/>
                  </a:ext>
                </a:extLst>
              </p:cNvPr>
              <p:cNvSpPr>
                <a:spLocks noChangeShapeType="1"/>
              </p:cNvSpPr>
              <p:nvPr/>
            </p:nvSpPr>
            <p:spPr bwMode="auto">
              <a:xfrm>
                <a:off x="3650" y="3264"/>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1" name="Line 1149">
                <a:extLst>
                  <a:ext uri="{FF2B5EF4-FFF2-40B4-BE49-F238E27FC236}">
                    <a16:creationId xmlns:a16="http://schemas.microsoft.com/office/drawing/2014/main" id="{A71E5B28-8AD2-623A-934D-1EF3D75CB89E}"/>
                  </a:ext>
                </a:extLst>
              </p:cNvPr>
              <p:cNvSpPr>
                <a:spLocks noChangeShapeType="1"/>
              </p:cNvSpPr>
              <p:nvPr/>
            </p:nvSpPr>
            <p:spPr bwMode="auto">
              <a:xfrm>
                <a:off x="4403" y="3648"/>
                <a:ext cx="0" cy="96"/>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2F3C72-2C5E-1849-29E9-9A804C5AC76B}"/>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he-IL" dirty="0"/>
              <a:t>ניילון</a:t>
            </a:r>
            <a:endParaRPr lang="en-US" dirty="0"/>
          </a:p>
        </p:txBody>
      </p:sp>
      <p:pic>
        <p:nvPicPr>
          <p:cNvPr id="13314" name="Picture 1026" descr="קשרי מימן בניילון">
            <a:extLst>
              <a:ext uri="{FF2B5EF4-FFF2-40B4-BE49-F238E27FC236}">
                <a16:creationId xmlns:a16="http://schemas.microsoft.com/office/drawing/2014/main" id="{6017AE50-1C11-B8AC-E0D0-71EE384A8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5415"/>
          <a:stretch>
            <a:fillRect/>
          </a:stretch>
        </p:blipFill>
        <p:spPr bwMode="auto">
          <a:xfrm>
            <a:off x="0" y="685800"/>
            <a:ext cx="9144000" cy="3429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6" name="Rectangle 1027">
            <a:extLst>
              <a:ext uri="{FF2B5EF4-FFF2-40B4-BE49-F238E27FC236}">
                <a16:creationId xmlns:a16="http://schemas.microsoft.com/office/drawing/2014/main" id="{EC8C0719-BCED-6C83-70BD-9E44D2A936AA}"/>
              </a:ext>
            </a:extLst>
          </p:cNvPr>
          <p:cNvSpPr>
            <a:spLocks noChangeArrowheads="1"/>
          </p:cNvSpPr>
          <p:nvPr/>
        </p:nvSpPr>
        <p:spPr bwMode="auto">
          <a:xfrm>
            <a:off x="0" y="4191000"/>
            <a:ext cx="9144000"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300" b="1">
                <a:solidFill>
                  <a:schemeClr val="tx1"/>
                </a:solidFill>
                <a:latin typeface="Times New Roman" panose="02020603050405020304" pitchFamily="18" charset="0"/>
                <a:cs typeface="Guttman Yad-Brush" panose="02010401010101010101" pitchFamily="2" charset="-79"/>
              </a:defRPr>
            </a:lvl1pPr>
            <a:lvl2pPr marL="742950" indent="-285750">
              <a:defRPr sz="2300" b="1">
                <a:solidFill>
                  <a:schemeClr val="tx1"/>
                </a:solidFill>
                <a:latin typeface="Times New Roman" panose="02020603050405020304" pitchFamily="18" charset="0"/>
                <a:cs typeface="Guttman Yad-Brush" panose="02010401010101010101" pitchFamily="2" charset="-79"/>
              </a:defRPr>
            </a:lvl2pPr>
            <a:lvl3pPr marL="1143000" indent="-228600">
              <a:defRPr sz="2300" b="1">
                <a:solidFill>
                  <a:schemeClr val="tx1"/>
                </a:solidFill>
                <a:latin typeface="Times New Roman" panose="02020603050405020304" pitchFamily="18" charset="0"/>
                <a:cs typeface="Guttman Yad-Brush" panose="02010401010101010101" pitchFamily="2" charset="-79"/>
              </a:defRPr>
            </a:lvl3pPr>
            <a:lvl4pPr marL="1600200" indent="-228600">
              <a:defRPr sz="2300" b="1">
                <a:solidFill>
                  <a:schemeClr val="tx1"/>
                </a:solidFill>
                <a:latin typeface="Times New Roman" panose="02020603050405020304" pitchFamily="18" charset="0"/>
                <a:cs typeface="Guttman Yad-Brush" panose="02010401010101010101" pitchFamily="2" charset="-79"/>
              </a:defRPr>
            </a:lvl4pPr>
            <a:lvl5pPr marL="2057400" indent="-228600">
              <a:defRPr sz="2300" b="1">
                <a:solidFill>
                  <a:schemeClr val="tx1"/>
                </a:solidFill>
                <a:latin typeface="Times New Roman" panose="02020603050405020304" pitchFamily="18" charset="0"/>
                <a:cs typeface="Guttman Yad-Brush" panose="02010401010101010101" pitchFamily="2" charset="-79"/>
              </a:defRPr>
            </a:lvl5pPr>
            <a:lvl6pPr marL="25146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6pPr>
            <a:lvl7pPr marL="29718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7pPr>
            <a:lvl8pPr marL="34290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8pPr>
            <a:lvl9pPr marL="3886200" indent="-228600" algn="l" rtl="0" eaLnBrk="0" fontAlgn="base" hangingPunct="0">
              <a:spcBef>
                <a:spcPct val="0"/>
              </a:spcBef>
              <a:spcAft>
                <a:spcPct val="0"/>
              </a:spcAft>
              <a:defRPr sz="2300" b="1">
                <a:solidFill>
                  <a:schemeClr val="tx1"/>
                </a:solidFill>
                <a:latin typeface="Times New Roman" panose="02020603050405020304" pitchFamily="18" charset="0"/>
                <a:cs typeface="Guttman Yad-Brush" panose="02010401010101010101" pitchFamily="2" charset="-79"/>
              </a:defRPr>
            </a:lvl9pPr>
          </a:lstStyle>
          <a:p>
            <a:pPr algn="r" rtl="1">
              <a:spcBef>
                <a:spcPct val="20000"/>
              </a:spcBef>
              <a:buFontTx/>
              <a:buChar char="•"/>
            </a:pPr>
            <a:r>
              <a:rPr lang="he-IL" altLang="en-US" sz="3200">
                <a:cs typeface="David" panose="020E0502060401010101" pitchFamily="34" charset="-79"/>
              </a:rPr>
              <a:t>ככל שתדירות קשרי המימן תהיה גבוהה יותר, הכוחות הבין שרשרתיים יהיו חזקים יותר. חייבת להיות גם התאמה מרחבית.</a:t>
            </a:r>
          </a:p>
          <a:p>
            <a:pPr algn="r" rtl="1">
              <a:spcBef>
                <a:spcPct val="20000"/>
              </a:spcBef>
              <a:buFontTx/>
              <a:buChar char="•"/>
            </a:pPr>
            <a:r>
              <a:rPr lang="he-IL" altLang="en-US" sz="3200">
                <a:cs typeface="David" panose="020E0502060401010101" pitchFamily="34" charset="-79"/>
              </a:rPr>
              <a:t>ניילון זוגי מותאם מרחבית 6,6 4,4...או אי-זוגי  3  1</a:t>
            </a:r>
          </a:p>
          <a:p>
            <a:pPr algn="r" rtl="1">
              <a:spcBef>
                <a:spcPct val="20000"/>
              </a:spcBef>
              <a:buFontTx/>
              <a:buChar char="•"/>
            </a:pPr>
            <a:r>
              <a:rPr lang="he-IL" altLang="en-US" sz="3200">
                <a:cs typeface="David" panose="020E0502060401010101" pitchFamily="34" charset="-79"/>
              </a:rPr>
              <a:t>כיצד בנוי משי?</a:t>
            </a:r>
          </a:p>
          <a:p>
            <a:pPr algn="r" rtl="1">
              <a:spcBef>
                <a:spcPct val="20000"/>
              </a:spcBef>
            </a:pPr>
            <a:endParaRPr lang="he-IL" altLang="en-US" sz="3200">
              <a:cs typeface="David" panose="020E0502060401010101" pitchFamily="34" charset="-79"/>
            </a:endParaRPr>
          </a:p>
        </p:txBody>
      </p:sp>
    </p:spTree>
  </p:cSld>
  <p:clrMapOvr>
    <a:masterClrMapping/>
  </p:clrMapOvr>
  <p:transition spd="slow"/>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e-IL" altLang="en-US" sz="2300" b="1" i="0" u="none" strike="noStrike" cap="none" normalizeH="0" baseline="0" smtClean="0">
            <a:ln>
              <a:noFill/>
            </a:ln>
            <a:solidFill>
              <a:schemeClr val="tx1"/>
            </a:solidFill>
            <a:effectLst/>
            <a:latin typeface="Times New Roman" pitchFamily="26" charset="0"/>
            <a:cs typeface="Guttman Yad-Brush"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e-IL" altLang="en-US" sz="2300" b="1" i="0" u="none" strike="noStrike" cap="none" normalizeH="0" baseline="0" smtClean="0">
            <a:ln>
              <a:noFill/>
            </a:ln>
            <a:solidFill>
              <a:schemeClr val="tx1"/>
            </a:solidFill>
            <a:effectLst/>
            <a:latin typeface="Times New Roman" pitchFamily="26" charset="0"/>
            <a:cs typeface="Guttman Yad-Brush" pitchFamily="2" charset="-79"/>
          </a:defRPr>
        </a:defPPr>
      </a:lstStyle>
    </a:lnDef>
  </a:objectDefaults>
  <a:extraClrSchemeLst>
    <a:extraClrScheme>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5075</TotalTime>
  <Words>1479</Words>
  <Application>Microsoft Office PowerPoint</Application>
  <PresentationFormat>‫הצגה על המסך (4:3)</PresentationFormat>
  <Paragraphs>190</Paragraphs>
  <Slides>26</Slides>
  <Notes>26</Notes>
  <HiddenSlides>0</HiddenSlides>
  <MMClips>0</MMClips>
  <ScaleCrop>false</ScaleCrop>
  <HeadingPairs>
    <vt:vector size="8" baseType="variant">
      <vt:variant>
        <vt:lpstr>גופנים בשימוש</vt:lpstr>
      </vt:variant>
      <vt:variant>
        <vt:i4>6</vt:i4>
      </vt:variant>
      <vt:variant>
        <vt:lpstr>ערכת נושא</vt:lpstr>
      </vt:variant>
      <vt:variant>
        <vt:i4>1</vt:i4>
      </vt:variant>
      <vt:variant>
        <vt:lpstr>שרתי OLE מוטבעים</vt:lpstr>
      </vt:variant>
      <vt:variant>
        <vt:i4>1</vt:i4>
      </vt:variant>
      <vt:variant>
        <vt:lpstr>כותרות שקופיות</vt:lpstr>
      </vt:variant>
      <vt:variant>
        <vt:i4>26</vt:i4>
      </vt:variant>
    </vt:vector>
  </HeadingPairs>
  <TitlesOfParts>
    <vt:vector size="34" baseType="lpstr">
      <vt:lpstr>Times New Roman</vt:lpstr>
      <vt:lpstr>Guttman Yad-Brush</vt:lpstr>
      <vt:lpstr>Arial</vt:lpstr>
      <vt:lpstr>Times New Roman (Hebrew)</vt:lpstr>
      <vt:lpstr>David</vt:lpstr>
      <vt:lpstr>Symbol</vt:lpstr>
      <vt:lpstr>עיצוב ברירת מחדל</vt:lpstr>
      <vt:lpstr>Paintbrush Picture</vt:lpstr>
      <vt:lpstr>"פולימרים סינתטיים חומרים כבקשתך"</vt:lpstr>
      <vt:lpstr>חימום חומר</vt:lpstr>
      <vt:lpstr>איזורים בפולימר</vt:lpstr>
      <vt:lpstr>Tg ו- Tm של פולימרים</vt:lpstr>
      <vt:lpstr>הגורמים המשפיעים על Tg </vt:lpstr>
      <vt:lpstr>פולימר קווי</vt:lpstr>
      <vt:lpstr>Tg</vt:lpstr>
      <vt:lpstr>פולימרים שונים</vt:lpstr>
      <vt:lpstr>ניילון</vt:lpstr>
      <vt:lpstr>סוגי ניילון</vt:lpstr>
      <vt:lpstr>הגורמים המשפיעים על Tm (עמ’ 59)</vt:lpstr>
      <vt:lpstr>Tm</vt:lpstr>
      <vt:lpstr>גורמים המשפיעים על אחוז הגבישיות</vt:lpstr>
      <vt:lpstr>מהי סדירות מרחבית של מקרומולקולה?</vt:lpstr>
      <vt:lpstr>אחוז הגבישיות</vt:lpstr>
      <vt:lpstr>אחוז גבישיות - מבטא את מידת ארגון החומר </vt:lpstr>
      <vt:lpstr>סיכום ביניים</vt:lpstr>
      <vt:lpstr>פולימר בתחומי טמפ שונים</vt:lpstr>
      <vt:lpstr>פולימר בין Tg   ל- Tm</vt:lpstr>
      <vt:lpstr>פולימר בין Tg   ל - Tm</vt:lpstr>
      <vt:lpstr>התנהגות עם ממסים</vt:lpstr>
      <vt:lpstr>מסיסות</vt:lpstr>
      <vt:lpstr>השוואה בין Tg ל- Tm</vt:lpstr>
      <vt:lpstr>התארגנות חלקיקים במצב מוצק - מושגים</vt:lpstr>
      <vt:lpstr>מה משפיע על Tg</vt:lpstr>
      <vt:lpstr>קופולימר</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ללא כותרת שקופית</dc:title>
  <dc:creator>Zohar Family</dc:creator>
  <cp:lastModifiedBy>Shelly Livne</cp:lastModifiedBy>
  <cp:revision>457</cp:revision>
  <cp:lastPrinted>2000-12-31T12:07:54Z</cp:lastPrinted>
  <dcterms:created xsi:type="dcterms:W3CDTF">1999-08-17T08:05:23Z</dcterms:created>
  <dcterms:modified xsi:type="dcterms:W3CDTF">2025-06-19T06:54:38Z</dcterms:modified>
</cp:coreProperties>
</file>