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8" r:id="rId1"/>
  </p:sldMasterIdLst>
  <p:handoutMasterIdLst>
    <p:handoutMasterId r:id="rId23"/>
  </p:handoutMasterIdLst>
  <p:sldIdLst>
    <p:sldId id="256" r:id="rId2"/>
    <p:sldId id="374" r:id="rId3"/>
    <p:sldId id="376" r:id="rId4"/>
    <p:sldId id="373" r:id="rId5"/>
    <p:sldId id="379" r:id="rId6"/>
    <p:sldId id="311" r:id="rId7"/>
    <p:sldId id="378" r:id="rId8"/>
    <p:sldId id="308" r:id="rId9"/>
    <p:sldId id="362" r:id="rId10"/>
    <p:sldId id="375" r:id="rId11"/>
    <p:sldId id="363" r:id="rId12"/>
    <p:sldId id="377" r:id="rId13"/>
    <p:sldId id="309" r:id="rId14"/>
    <p:sldId id="386" r:id="rId15"/>
    <p:sldId id="380" r:id="rId16"/>
    <p:sldId id="382" r:id="rId17"/>
    <p:sldId id="383" r:id="rId18"/>
    <p:sldId id="310" r:id="rId19"/>
    <p:sldId id="381" r:id="rId20"/>
    <p:sldId id="312" r:id="rId21"/>
    <p:sldId id="384" r:id="rId22"/>
  </p:sldIdLst>
  <p:sldSz cx="9144000" cy="6858000" type="screen4x3"/>
  <p:notesSz cx="6858000" cy="9623425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5pPr>
    <a:lvl6pPr marL="2286000" algn="r" defTabSz="914400" rtl="1" eaLnBrk="1" latinLnBrk="0" hangingPunct="1">
      <a:defRPr sz="2300" b="1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6pPr>
    <a:lvl7pPr marL="2743200" algn="r" defTabSz="914400" rtl="1" eaLnBrk="1" latinLnBrk="0" hangingPunct="1">
      <a:defRPr sz="2300" b="1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7pPr>
    <a:lvl8pPr marL="3200400" algn="r" defTabSz="914400" rtl="1" eaLnBrk="1" latinLnBrk="0" hangingPunct="1">
      <a:defRPr sz="2300" b="1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8pPr>
    <a:lvl9pPr marL="3657600" algn="r" defTabSz="914400" rtl="1" eaLnBrk="1" latinLnBrk="0" hangingPunct="1">
      <a:defRPr sz="2300" b="1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3300"/>
    <a:srgbClr val="00CCFF"/>
    <a:srgbClr val="99FF99"/>
    <a:srgbClr val="CC3300"/>
    <a:srgbClr val="990099"/>
    <a:srgbClr val="CCE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7213"/>
    <p:restoredTop sz="90929"/>
  </p:normalViewPr>
  <p:slideViewPr>
    <p:cSldViewPr>
      <p:cViewPr varScale="1">
        <p:scale>
          <a:sx n="92" d="100"/>
          <a:sy n="92" d="100"/>
        </p:scale>
        <p:origin x="158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15CB251-117E-BEDC-B8AD-B0CA4BCD8F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95E3871-3275-E278-DDE3-88E2F5F8B4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F1E90218-FECE-312B-092E-21CB577AB9A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BB3E8378-0408-65C0-A232-3BD690F187B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Times New Roman (Hebrew)" panose="02020603050405020304" pitchFamily="18" charset="0"/>
              </a:defRPr>
            </a:lvl1pPr>
          </a:lstStyle>
          <a:p>
            <a:fld id="{179A23EC-5F63-4089-B43E-5026F2D987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7E93F1-2620-267C-AA0B-98836EBEE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EF4A7B-48C4-A67E-0BB7-C69F43BC2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C8E7EF-5CCE-C90C-B389-B35586BEC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54276-7ACC-4BE0-8063-F20CB70C3D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77500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2334A6-7A03-D13A-FED8-D5CBDBB0F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74C7A4-0329-8783-1780-6A8580016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A9380F-A116-557C-6D3C-90F8B4AF5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5F574-5C38-41B4-B9AE-C79D962EF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69702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01D16C-B02E-F96E-94B8-E4DA12C79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8D384E-768D-6B66-767B-94108E373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F67CC2-37D8-CD8C-3599-D56650641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D913B-FBF5-4EF6-9FD3-6BF8725AE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98908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8851E6-4098-D4EB-D6F7-E210ACF13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450BFD-C323-2222-2415-3D6E7815A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58071C-9BB7-BD32-AD57-6EB4B3192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C014A-AB07-4B17-8ADD-8EE5E863F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20724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766183-750A-94F4-891A-6CC9081C5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18E67-4FF2-DCD1-64F7-A33987AA3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1835A4-7082-3538-5704-5ACC89BB6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1AC8D-00C9-4015-A12B-6DB409020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24200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4F3CD-8327-8305-B11C-61E62542D7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44071-8711-788B-8267-7162EE40A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64E207-45C3-1EBC-9699-1214E6D7F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A6F1B-1B17-4CED-A4CD-3FE15FE0A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15882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D5B3EC-9673-4D8C-C6B0-9017B37C6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A772B3-A8BC-564F-8286-B1B009C87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78CCE5-A577-9C50-564A-D527430F7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4C430-D300-4C1B-99FD-E9A59B8D6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68982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47B82E-EA79-C266-E0AD-DF09F0EC2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9EAEB1-F9E6-A7C9-ACD4-1A79FEC17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555ED2-F9B2-CBF7-B94E-3D22BC5D3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F480E-FE16-4DC0-B169-DB51FD7DC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09237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F7A1B9-BF17-56B7-DBFA-D06F7C031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ED555-1ED4-56AC-DB43-11C9694B2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F26E5A-E8C3-D347-6AE7-6FF07D5B7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04431-6742-48A2-A341-F1EDC1689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31124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0944F-5527-BC1B-2815-0C0777AE0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1C4FF-D9E8-9D25-60B5-F6824E7DA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E26A8-1F93-9BF2-2A3D-FD8C854C9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B07C0-F526-41B0-BB89-51F505403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27146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54EA0-6638-F438-58AF-4C80594BC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EA541-832C-7471-7C97-17D28DB23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ED9B4-B86A-AB87-2E8B-4B37BE84D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54F25-4BAF-4F13-8878-62D72ACD4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4278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8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4A4D965-3092-A547-6F2B-292B4DD17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99557AC-B1C9-3CA3-1296-B01728C55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63FDE7-C820-B89E-7477-3E8928BD5D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65F5F6-0C06-1F95-5B95-3CCF61B58F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6C468A-C1D7-EACB-BCD2-AC1C16E274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 b="0">
                <a:cs typeface="Times New Roman (Hebrew)" panose="02020603050405020304" pitchFamily="18" charset="0"/>
              </a:defRPr>
            </a:lvl1pPr>
          </a:lstStyle>
          <a:p>
            <a:fld id="{C877698E-C802-42E2-B77F-0B4969439F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ull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Hebrew)" pitchFamily="26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WordArt 221">
            <a:extLst>
              <a:ext uri="{FF2B5EF4-FFF2-40B4-BE49-F238E27FC236}">
                <a16:creationId xmlns:a16="http://schemas.microsoft.com/office/drawing/2014/main" id="{0D55ABEC-BFB6-9859-5A62-A0AF574AC12F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152400" y="165100"/>
            <a:ext cx="8610600" cy="762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"פולימרים סינתטיים חומרים כבקשתך"</a:t>
            </a:r>
            <a:endParaRPr kumimoji="0" lang="en-US" sz="3600" b="1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4" name="Rectangle 3">
            <a:extLst>
              <a:ext uri="{FF2B5EF4-FFF2-40B4-BE49-F238E27FC236}">
                <a16:creationId xmlns:a16="http://schemas.microsoft.com/office/drawing/2014/main" id="{B45AC6C7-145D-B318-CD8D-D83E82AC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867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he-IL" altLang="en-US" sz="2800">
                <a:solidFill>
                  <a:srgbClr val="FFFF00"/>
                </a:solidFill>
                <a:cs typeface="David" panose="020E0502060401010101" pitchFamily="34" charset="-79"/>
              </a:rPr>
              <a:t>ד"ר מלכה יאיון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he-IL" altLang="en-US" sz="2800">
                <a:solidFill>
                  <a:srgbClr val="FFFF00"/>
                </a:solidFill>
                <a:cs typeface="David" panose="020E0502060401010101" pitchFamily="34" charset="-79"/>
              </a:rPr>
              <a:t>מספר שקפים עברו עריכה מתוך המצגת של אילנה זוהר</a:t>
            </a:r>
          </a:p>
        </p:txBody>
      </p:sp>
      <p:sp>
        <p:nvSpPr>
          <p:cNvPr id="3086" name="Text Box 223">
            <a:extLst>
              <a:ext uri="{FF2B5EF4-FFF2-40B4-BE49-F238E27FC236}">
                <a16:creationId xmlns:a16="http://schemas.microsoft.com/office/drawing/2014/main" id="{80CC8503-AFB7-7AA4-9FDF-A6F2EB60F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1831975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 rtl="1"/>
            <a:r>
              <a:rPr lang="he-IL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מצגת על פי הספר של נאוה מילנר בהוצאת מכון ויצמן למדע</a:t>
            </a:r>
          </a:p>
        </p:txBody>
      </p:sp>
      <p:grpSp>
        <p:nvGrpSpPr>
          <p:cNvPr id="3087" name="Group 15">
            <a:extLst>
              <a:ext uri="{FF2B5EF4-FFF2-40B4-BE49-F238E27FC236}">
                <a16:creationId xmlns:a16="http://schemas.microsoft.com/office/drawing/2014/main" id="{F4738AD2-D23A-030D-F022-EA295B0EF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2997200"/>
            <a:ext cx="9144000" cy="2571750"/>
            <a:chOff x="0" y="1584"/>
            <a:chExt cx="5760" cy="1620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08A93D8B-000D-9CB9-5D5C-A4BF82AC9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17" b="4117"/>
            <a:stretch>
              <a:fillRect/>
            </a:stretch>
          </p:blipFill>
          <p:spPr bwMode="auto">
            <a:xfrm>
              <a:off x="5114" y="1584"/>
              <a:ext cx="646" cy="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9" name="Picture 17">
              <a:extLst>
                <a:ext uri="{FF2B5EF4-FFF2-40B4-BE49-F238E27FC236}">
                  <a16:creationId xmlns:a16="http://schemas.microsoft.com/office/drawing/2014/main" id="{50BFB3B2-4C5C-409B-882A-772A71436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17" b="4117"/>
            <a:stretch>
              <a:fillRect/>
            </a:stretch>
          </p:blipFill>
          <p:spPr bwMode="auto">
            <a:xfrm>
              <a:off x="0" y="1584"/>
              <a:ext cx="646" cy="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90" name="Group 18">
              <a:extLst>
                <a:ext uri="{FF2B5EF4-FFF2-40B4-BE49-F238E27FC236}">
                  <a16:creationId xmlns:a16="http://schemas.microsoft.com/office/drawing/2014/main" id="{55DE56F6-8F83-F515-6478-1CC78D277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584"/>
              <a:ext cx="4882" cy="1620"/>
              <a:chOff x="432" y="1584"/>
              <a:chExt cx="4882" cy="1620"/>
            </a:xfrm>
          </p:grpSpPr>
          <p:pic>
            <p:nvPicPr>
              <p:cNvPr id="3091" name="Picture 19">
                <a:extLst>
                  <a:ext uri="{FF2B5EF4-FFF2-40B4-BE49-F238E27FC236}">
                    <a16:creationId xmlns:a16="http://schemas.microsoft.com/office/drawing/2014/main" id="{D8E8541A-2D74-9E08-4BCD-C084BC39CE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0" r="5263"/>
              <a:stretch>
                <a:fillRect/>
              </a:stretch>
            </p:blipFill>
            <p:spPr bwMode="auto">
              <a:xfrm>
                <a:off x="432" y="1584"/>
                <a:ext cx="2496" cy="1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2" name="Picture 20">
                <a:extLst>
                  <a:ext uri="{FF2B5EF4-FFF2-40B4-BE49-F238E27FC236}">
                    <a16:creationId xmlns:a16="http://schemas.microsoft.com/office/drawing/2014/main" id="{952151DC-E7ED-08F1-9AFB-FE81E3619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584"/>
                <a:ext cx="2386" cy="1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93" name="WordArt 221">
            <a:extLst>
              <a:ext uri="{FF2B5EF4-FFF2-40B4-BE49-F238E27FC236}">
                <a16:creationId xmlns:a16="http://schemas.microsoft.com/office/drawing/2014/main" id="{788B300D-85B2-E8B7-6740-F6C20ACF84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990600"/>
            <a:ext cx="14859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kern="1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חלק </a:t>
            </a:r>
            <a:r>
              <a:rPr lang="en-US" sz="3600" kern="1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676D15D5-7BA4-EC4C-3CDD-0F1DACE559CF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מה קורה כאשר מכניסים מולקולות </a:t>
            </a:r>
            <a:r>
              <a:rPr kumimoji="0" lang="he-IL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מונומרים</a:t>
            </a:r>
            <a:r>
              <a:rPr kumimoji="0" lang="he-I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המכילות לפחות שלוש קבוצות פונקציונליות?</a:t>
            </a:r>
          </a:p>
        </p:txBody>
      </p:sp>
      <p:grpSp>
        <p:nvGrpSpPr>
          <p:cNvPr id="9" name="קבוצה 8" descr="איור סכמטי של צילוב תוך כדי פילמור">
            <a:extLst>
              <a:ext uri="{FF2B5EF4-FFF2-40B4-BE49-F238E27FC236}">
                <a16:creationId xmlns:a16="http://schemas.microsoft.com/office/drawing/2014/main" id="{B3290442-97B2-5332-FD57-0A8500F3C250}"/>
              </a:ext>
            </a:extLst>
          </p:cNvPr>
          <p:cNvGrpSpPr/>
          <p:nvPr/>
        </p:nvGrpSpPr>
        <p:grpSpPr>
          <a:xfrm>
            <a:off x="457200" y="1600200"/>
            <a:ext cx="8305800" cy="4495800"/>
            <a:chOff x="457200" y="1600200"/>
            <a:chExt cx="8305800" cy="4495800"/>
          </a:xfrm>
        </p:grpSpPr>
        <p:grpSp>
          <p:nvGrpSpPr>
            <p:cNvPr id="2" name="Group 10">
              <a:extLst>
                <a:ext uri="{FF2B5EF4-FFF2-40B4-BE49-F238E27FC236}">
                  <a16:creationId xmlns:a16="http://schemas.microsoft.com/office/drawing/2014/main" id="{EA64B411-E549-27D8-7CC7-3C4B4108C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5562600"/>
              <a:ext cx="1600200" cy="533400"/>
              <a:chOff x="2400" y="1488"/>
              <a:chExt cx="1008" cy="336"/>
            </a:xfrm>
          </p:grpSpPr>
          <p:sp>
            <p:nvSpPr>
              <p:cNvPr id="11335" name="Line 11">
                <a:extLst>
                  <a:ext uri="{FF2B5EF4-FFF2-40B4-BE49-F238E27FC236}">
                    <a16:creationId xmlns:a16="http://schemas.microsoft.com/office/drawing/2014/main" id="{8E3DC0E5-C061-C650-736C-775033BE4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637"/>
                <a:ext cx="227" cy="1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6" name="Line 12">
                <a:extLst>
                  <a:ext uri="{FF2B5EF4-FFF2-40B4-BE49-F238E27FC236}">
                    <a16:creationId xmlns:a16="http://schemas.microsoft.com/office/drawing/2014/main" id="{186968C0-5868-DCBD-8844-0BE014F0B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637"/>
                <a:ext cx="227" cy="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Rectangle 13">
                <a:extLst>
                  <a:ext uri="{FF2B5EF4-FFF2-40B4-BE49-F238E27FC236}">
                    <a16:creationId xmlns:a16="http://schemas.microsoft.com/office/drawing/2014/main" id="{6DA3F0A4-F043-3974-44F4-DBDBFE380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8" name="Rectangle 14">
                <a:extLst>
                  <a:ext uri="{FF2B5EF4-FFF2-40B4-BE49-F238E27FC236}">
                    <a16:creationId xmlns:a16="http://schemas.microsoft.com/office/drawing/2014/main" id="{55611106-60E3-5BB6-C67A-89C7AC542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9" name="AutoShape 15">
                <a:extLst>
                  <a:ext uri="{FF2B5EF4-FFF2-40B4-BE49-F238E27FC236}">
                    <a16:creationId xmlns:a16="http://schemas.microsoft.com/office/drawing/2014/main" id="{84999AB9-C5DE-725E-BC88-3B1F9E143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488"/>
                <a:ext cx="260" cy="224"/>
              </a:xfrm>
              <a:prstGeom prst="smileyFace">
                <a:avLst>
                  <a:gd name="adj" fmla="val 4653"/>
                </a:avLst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" name="Group 16">
              <a:extLst>
                <a:ext uri="{FF2B5EF4-FFF2-40B4-BE49-F238E27FC236}">
                  <a16:creationId xmlns:a16="http://schemas.microsoft.com/office/drawing/2014/main" id="{AE3C85AC-975A-AE0F-6652-F599DEEEE0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5562600"/>
              <a:ext cx="1600200" cy="533400"/>
              <a:chOff x="2400" y="1488"/>
              <a:chExt cx="1008" cy="336"/>
            </a:xfrm>
          </p:grpSpPr>
          <p:sp>
            <p:nvSpPr>
              <p:cNvPr id="11330" name="Line 17">
                <a:extLst>
                  <a:ext uri="{FF2B5EF4-FFF2-40B4-BE49-F238E27FC236}">
                    <a16:creationId xmlns:a16="http://schemas.microsoft.com/office/drawing/2014/main" id="{3A89F717-0A5C-AB77-C134-9F1755847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637"/>
                <a:ext cx="227" cy="1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Line 18">
                <a:extLst>
                  <a:ext uri="{FF2B5EF4-FFF2-40B4-BE49-F238E27FC236}">
                    <a16:creationId xmlns:a16="http://schemas.microsoft.com/office/drawing/2014/main" id="{F1D1D900-2330-A101-DC21-49ABFBE0A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637"/>
                <a:ext cx="227" cy="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19">
                <a:extLst>
                  <a:ext uri="{FF2B5EF4-FFF2-40B4-BE49-F238E27FC236}">
                    <a16:creationId xmlns:a16="http://schemas.microsoft.com/office/drawing/2014/main" id="{67A569C5-7160-52B3-677B-F6EEB5957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1675"/>
                <a:ext cx="163" cy="1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3" name="Rectangle 20">
                <a:extLst>
                  <a:ext uri="{FF2B5EF4-FFF2-40B4-BE49-F238E27FC236}">
                    <a16:creationId xmlns:a16="http://schemas.microsoft.com/office/drawing/2014/main" id="{6673A952-2BD5-BF92-5716-26B0DD932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675"/>
                <a:ext cx="163" cy="1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4" name="AutoShape 21">
                <a:extLst>
                  <a:ext uri="{FF2B5EF4-FFF2-40B4-BE49-F238E27FC236}">
                    <a16:creationId xmlns:a16="http://schemas.microsoft.com/office/drawing/2014/main" id="{FCAE6C03-3AAD-21B1-8C53-B792C538E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488"/>
                <a:ext cx="260" cy="224"/>
              </a:xfrm>
              <a:prstGeom prst="smileyFace">
                <a:avLst>
                  <a:gd name="adj" fmla="val 465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" name="Group 28">
              <a:extLst>
                <a:ext uri="{FF2B5EF4-FFF2-40B4-BE49-F238E27FC236}">
                  <a16:creationId xmlns:a16="http://schemas.microsoft.com/office/drawing/2014/main" id="{FD74E33A-C632-5FC9-DA15-146618AE3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6400" y="5562600"/>
              <a:ext cx="1600200" cy="533400"/>
              <a:chOff x="2400" y="1488"/>
              <a:chExt cx="1008" cy="336"/>
            </a:xfrm>
          </p:grpSpPr>
          <p:sp>
            <p:nvSpPr>
              <p:cNvPr id="11325" name="Line 29">
                <a:extLst>
                  <a:ext uri="{FF2B5EF4-FFF2-40B4-BE49-F238E27FC236}">
                    <a16:creationId xmlns:a16="http://schemas.microsoft.com/office/drawing/2014/main" id="{14D9470F-23FC-A218-F0E7-83213AEFC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637"/>
                <a:ext cx="227" cy="1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6" name="Line 30">
                <a:extLst>
                  <a:ext uri="{FF2B5EF4-FFF2-40B4-BE49-F238E27FC236}">
                    <a16:creationId xmlns:a16="http://schemas.microsoft.com/office/drawing/2014/main" id="{AE3D2C6A-47D1-ACFF-C244-03AEAB5E8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637"/>
                <a:ext cx="227" cy="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7" name="Rectangle 31">
                <a:extLst>
                  <a:ext uri="{FF2B5EF4-FFF2-40B4-BE49-F238E27FC236}">
                    <a16:creationId xmlns:a16="http://schemas.microsoft.com/office/drawing/2014/main" id="{59977B67-5471-AD7A-DBE1-FF43A0F28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1675"/>
                <a:ext cx="163" cy="1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28" name="Rectangle 32">
                <a:extLst>
                  <a:ext uri="{FF2B5EF4-FFF2-40B4-BE49-F238E27FC236}">
                    <a16:creationId xmlns:a16="http://schemas.microsoft.com/office/drawing/2014/main" id="{B6AF912C-5B62-1A49-0CCC-4BB8D84B7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675"/>
                <a:ext cx="163" cy="1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29" name="AutoShape 33">
                <a:extLst>
                  <a:ext uri="{FF2B5EF4-FFF2-40B4-BE49-F238E27FC236}">
                    <a16:creationId xmlns:a16="http://schemas.microsoft.com/office/drawing/2014/main" id="{4EC80B6B-940E-BC4C-953F-61B30E35B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488"/>
                <a:ext cx="260" cy="224"/>
              </a:xfrm>
              <a:prstGeom prst="smileyFace">
                <a:avLst>
                  <a:gd name="adj" fmla="val 465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" name="Group 34">
              <a:extLst>
                <a:ext uri="{FF2B5EF4-FFF2-40B4-BE49-F238E27FC236}">
                  <a16:creationId xmlns:a16="http://schemas.microsoft.com/office/drawing/2014/main" id="{D8159F20-0E9E-199B-8C25-CE20E70FB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2800" y="5562600"/>
              <a:ext cx="1600200" cy="533400"/>
              <a:chOff x="2400" y="1488"/>
              <a:chExt cx="1008" cy="336"/>
            </a:xfrm>
          </p:grpSpPr>
          <p:sp>
            <p:nvSpPr>
              <p:cNvPr id="11320" name="Line 35">
                <a:extLst>
                  <a:ext uri="{FF2B5EF4-FFF2-40B4-BE49-F238E27FC236}">
                    <a16:creationId xmlns:a16="http://schemas.microsoft.com/office/drawing/2014/main" id="{7FA2D467-DAD9-4B54-77A0-5C5E915D6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637"/>
                <a:ext cx="227" cy="1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1" name="Line 36">
                <a:extLst>
                  <a:ext uri="{FF2B5EF4-FFF2-40B4-BE49-F238E27FC236}">
                    <a16:creationId xmlns:a16="http://schemas.microsoft.com/office/drawing/2014/main" id="{24009968-867B-B1C7-1141-4FC178111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637"/>
                <a:ext cx="227" cy="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2" name="Rectangle 37">
                <a:extLst>
                  <a:ext uri="{FF2B5EF4-FFF2-40B4-BE49-F238E27FC236}">
                    <a16:creationId xmlns:a16="http://schemas.microsoft.com/office/drawing/2014/main" id="{140CEF76-1FB1-3DFD-20E5-216A9E47A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23" name="Rectangle 38">
                <a:extLst>
                  <a:ext uri="{FF2B5EF4-FFF2-40B4-BE49-F238E27FC236}">
                    <a16:creationId xmlns:a16="http://schemas.microsoft.com/office/drawing/2014/main" id="{1D88B616-7F99-2871-2C5B-C6B25D0AA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24" name="AutoShape 39">
                <a:extLst>
                  <a:ext uri="{FF2B5EF4-FFF2-40B4-BE49-F238E27FC236}">
                    <a16:creationId xmlns:a16="http://schemas.microsoft.com/office/drawing/2014/main" id="{318E9590-0D7C-FD21-B718-F8B68EEEF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488"/>
                <a:ext cx="260" cy="224"/>
              </a:xfrm>
              <a:prstGeom prst="smileyFace">
                <a:avLst>
                  <a:gd name="adj" fmla="val 4653"/>
                </a:avLst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1745E6F1-1B87-063E-4218-49A83722A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0" y="4876800"/>
              <a:ext cx="1600200" cy="1219200"/>
              <a:chOff x="2400" y="1056"/>
              <a:chExt cx="1008" cy="768"/>
            </a:xfrm>
          </p:grpSpPr>
          <p:sp>
            <p:nvSpPr>
              <p:cNvPr id="11313" name="Line 45">
                <a:extLst>
                  <a:ext uri="{FF2B5EF4-FFF2-40B4-BE49-F238E27FC236}">
                    <a16:creationId xmlns:a16="http://schemas.microsoft.com/office/drawing/2014/main" id="{A1CB4DEE-145E-1072-1810-46CFD219A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637"/>
                <a:ext cx="227" cy="1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4" name="Line 46">
                <a:extLst>
                  <a:ext uri="{FF2B5EF4-FFF2-40B4-BE49-F238E27FC236}">
                    <a16:creationId xmlns:a16="http://schemas.microsoft.com/office/drawing/2014/main" id="{843CAF0C-921B-E157-82E3-FCFC38CDE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637"/>
                <a:ext cx="227" cy="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5" name="Rectangle 47">
                <a:extLst>
                  <a:ext uri="{FF2B5EF4-FFF2-40B4-BE49-F238E27FC236}">
                    <a16:creationId xmlns:a16="http://schemas.microsoft.com/office/drawing/2014/main" id="{0D4114DB-7574-1737-87B7-F4AFC9A1F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16" name="Rectangle 48">
                <a:extLst>
                  <a:ext uri="{FF2B5EF4-FFF2-40B4-BE49-F238E27FC236}">
                    <a16:creationId xmlns:a16="http://schemas.microsoft.com/office/drawing/2014/main" id="{0A7A87B2-11B4-75DE-7EC2-D3B44B03B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17" name="AutoShape 49">
                <a:extLst>
                  <a:ext uri="{FF2B5EF4-FFF2-40B4-BE49-F238E27FC236}">
                    <a16:creationId xmlns:a16="http://schemas.microsoft.com/office/drawing/2014/main" id="{08D71045-26B0-2C10-D76D-091499253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488"/>
                <a:ext cx="260" cy="224"/>
              </a:xfrm>
              <a:prstGeom prst="smileyFace">
                <a:avLst>
                  <a:gd name="adj" fmla="val 4653"/>
                </a:avLst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18" name="Line 50">
                <a:extLst>
                  <a:ext uri="{FF2B5EF4-FFF2-40B4-BE49-F238E27FC236}">
                    <a16:creationId xmlns:a16="http://schemas.microsoft.com/office/drawing/2014/main" id="{B0DC254E-8386-9C6B-BD74-063339573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2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Rectangle 51">
                <a:extLst>
                  <a:ext uri="{FF2B5EF4-FFF2-40B4-BE49-F238E27FC236}">
                    <a16:creationId xmlns:a16="http://schemas.microsoft.com/office/drawing/2014/main" id="{10A4BACB-4CC2-0BB4-918D-8728909BD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" name="Group 58">
              <a:extLst>
                <a:ext uri="{FF2B5EF4-FFF2-40B4-BE49-F238E27FC236}">
                  <a16:creationId xmlns:a16="http://schemas.microsoft.com/office/drawing/2014/main" id="{6F504D3F-0A37-FC80-EF40-B3A3E7D28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3213" y="3197225"/>
              <a:ext cx="534988" cy="1600200"/>
              <a:chOff x="2591" y="2014"/>
              <a:chExt cx="337" cy="1008"/>
            </a:xfrm>
          </p:grpSpPr>
          <p:sp>
            <p:nvSpPr>
              <p:cNvPr id="11308" name="Line 53">
                <a:extLst>
                  <a:ext uri="{FF2B5EF4-FFF2-40B4-BE49-F238E27FC236}">
                    <a16:creationId xmlns:a16="http://schemas.microsoft.com/office/drawing/2014/main" id="{87E4B6F8-3CE9-4CC4-5A66-27286F8E5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682" y="2235"/>
                <a:ext cx="227" cy="1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9" name="Line 54">
                <a:extLst>
                  <a:ext uri="{FF2B5EF4-FFF2-40B4-BE49-F238E27FC236}">
                    <a16:creationId xmlns:a16="http://schemas.microsoft.com/office/drawing/2014/main" id="{FC4A4E3B-0329-1942-E9EA-549310806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664" y="2708"/>
                <a:ext cx="227" cy="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0" name="Rectangle 55">
                <a:extLst>
                  <a:ext uri="{FF2B5EF4-FFF2-40B4-BE49-F238E27FC236}">
                    <a16:creationId xmlns:a16="http://schemas.microsoft.com/office/drawing/2014/main" id="{15E713F2-BBA0-D434-919D-9611840BF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771" y="2021"/>
                <a:ext cx="163" cy="1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11" name="Rectangle 56">
                <a:extLst>
                  <a:ext uri="{FF2B5EF4-FFF2-40B4-BE49-F238E27FC236}">
                    <a16:creationId xmlns:a16="http://schemas.microsoft.com/office/drawing/2014/main" id="{DE6027FD-B466-9E81-83BE-9AA2F1035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772" y="2866"/>
                <a:ext cx="163" cy="1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12" name="AutoShape 57">
                <a:extLst>
                  <a:ext uri="{FF2B5EF4-FFF2-40B4-BE49-F238E27FC236}">
                    <a16:creationId xmlns:a16="http://schemas.microsoft.com/office/drawing/2014/main" id="{30FCC219-E512-A627-9BC8-AECB4E435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573" y="2423"/>
                <a:ext cx="260" cy="224"/>
              </a:xfrm>
              <a:prstGeom prst="smileyFace">
                <a:avLst>
                  <a:gd name="adj" fmla="val 4653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" name="Group 83">
              <a:extLst>
                <a:ext uri="{FF2B5EF4-FFF2-40B4-BE49-F238E27FC236}">
                  <a16:creationId xmlns:a16="http://schemas.microsoft.com/office/drawing/2014/main" id="{BE03FF74-B125-AD3D-5D33-80CC48E65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600200"/>
              <a:ext cx="8305800" cy="533400"/>
              <a:chOff x="384" y="3600"/>
              <a:chExt cx="5232" cy="336"/>
            </a:xfrm>
          </p:grpSpPr>
          <p:grpSp>
            <p:nvGrpSpPr>
              <p:cNvPr id="11284" name="Group 59">
                <a:extLst>
                  <a:ext uri="{FF2B5EF4-FFF2-40B4-BE49-F238E27FC236}">
                    <a16:creationId xmlns:a16="http://schemas.microsoft.com/office/drawing/2014/main" id="{E178D397-4D46-3B1A-5676-374409CD42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3600"/>
                <a:ext cx="1008" cy="336"/>
                <a:chOff x="2400" y="1488"/>
                <a:chExt cx="1008" cy="336"/>
              </a:xfrm>
            </p:grpSpPr>
            <p:sp>
              <p:nvSpPr>
                <p:cNvPr id="11303" name="Line 60">
                  <a:extLst>
                    <a:ext uri="{FF2B5EF4-FFF2-40B4-BE49-F238E27FC236}">
                      <a16:creationId xmlns:a16="http://schemas.microsoft.com/office/drawing/2014/main" id="{3B299A6B-DEE0-FCE4-EB16-C9E7B9DBF9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8" y="1637"/>
                  <a:ext cx="227" cy="11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4" name="Line 61">
                  <a:extLst>
                    <a:ext uri="{FF2B5EF4-FFF2-40B4-BE49-F238E27FC236}">
                      <a16:creationId xmlns:a16="http://schemas.microsoft.com/office/drawing/2014/main" id="{1444CF64-7A75-BE28-76A7-2FE1F3A937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3" y="1637"/>
                  <a:ext cx="227" cy="75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5" name="Rectangle 62">
                  <a:extLst>
                    <a:ext uri="{FF2B5EF4-FFF2-40B4-BE49-F238E27FC236}">
                      <a16:creationId xmlns:a16="http://schemas.microsoft.com/office/drawing/2014/main" id="{EA27A6B3-C370-9540-6F18-FD9711DC3E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45" y="1675"/>
                  <a:ext cx="163" cy="149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306" name="Rectangle 63">
                  <a:extLst>
                    <a:ext uri="{FF2B5EF4-FFF2-40B4-BE49-F238E27FC236}">
                      <a16:creationId xmlns:a16="http://schemas.microsoft.com/office/drawing/2014/main" id="{88DEE0EA-7013-38E9-0149-2B4F06098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1675"/>
                  <a:ext cx="163" cy="149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307" name="AutoShape 64">
                  <a:extLst>
                    <a:ext uri="{FF2B5EF4-FFF2-40B4-BE49-F238E27FC236}">
                      <a16:creationId xmlns:a16="http://schemas.microsoft.com/office/drawing/2014/main" id="{4E778DC8-F089-E798-1C2A-8932F0A11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8" y="1488"/>
                  <a:ext cx="260" cy="2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99FF99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1285" name="Group 65">
                <a:extLst>
                  <a:ext uri="{FF2B5EF4-FFF2-40B4-BE49-F238E27FC236}">
                    <a16:creationId xmlns:a16="http://schemas.microsoft.com/office/drawing/2014/main" id="{52C1195B-72D7-7059-61F5-2B29F67FDB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600"/>
                <a:ext cx="1008" cy="336"/>
                <a:chOff x="2400" y="1488"/>
                <a:chExt cx="1008" cy="336"/>
              </a:xfrm>
            </p:grpSpPr>
            <p:sp>
              <p:nvSpPr>
                <p:cNvPr id="11298" name="Line 66">
                  <a:extLst>
                    <a:ext uri="{FF2B5EF4-FFF2-40B4-BE49-F238E27FC236}">
                      <a16:creationId xmlns:a16="http://schemas.microsoft.com/office/drawing/2014/main" id="{C65A5F67-C591-FC17-2A94-BFC133505F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8" y="1637"/>
                  <a:ext cx="227" cy="11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9" name="Line 67">
                  <a:extLst>
                    <a:ext uri="{FF2B5EF4-FFF2-40B4-BE49-F238E27FC236}">
                      <a16:creationId xmlns:a16="http://schemas.microsoft.com/office/drawing/2014/main" id="{FC291B60-974B-09D7-F046-8543CFBA52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3" y="1637"/>
                  <a:ext cx="227" cy="75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0" name="Rectangle 68">
                  <a:extLst>
                    <a:ext uri="{FF2B5EF4-FFF2-40B4-BE49-F238E27FC236}">
                      <a16:creationId xmlns:a16="http://schemas.microsoft.com/office/drawing/2014/main" id="{3CBBB21B-BBE3-FBD5-07AD-E3DF2D30DF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45" y="1675"/>
                  <a:ext cx="163" cy="14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301" name="Rectangle 69">
                  <a:extLst>
                    <a:ext uri="{FF2B5EF4-FFF2-40B4-BE49-F238E27FC236}">
                      <a16:creationId xmlns:a16="http://schemas.microsoft.com/office/drawing/2014/main" id="{3D6568F3-A1D2-6E1F-8B29-737AC9552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1675"/>
                  <a:ext cx="163" cy="14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302" name="AutoShape 70">
                  <a:extLst>
                    <a:ext uri="{FF2B5EF4-FFF2-40B4-BE49-F238E27FC236}">
                      <a16:creationId xmlns:a16="http://schemas.microsoft.com/office/drawing/2014/main" id="{459D5D90-680E-06DF-E7DA-BC1545A32B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8" y="1488"/>
                  <a:ext cx="260" cy="2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1286" name="Group 71">
                <a:extLst>
                  <a:ext uri="{FF2B5EF4-FFF2-40B4-BE49-F238E27FC236}">
                    <a16:creationId xmlns:a16="http://schemas.microsoft.com/office/drawing/2014/main" id="{A9857AF2-3419-B508-C358-51ECEE4B10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3600"/>
                <a:ext cx="1008" cy="336"/>
                <a:chOff x="2400" y="1488"/>
                <a:chExt cx="1008" cy="336"/>
              </a:xfrm>
            </p:grpSpPr>
            <p:sp>
              <p:nvSpPr>
                <p:cNvPr id="11293" name="Line 72">
                  <a:extLst>
                    <a:ext uri="{FF2B5EF4-FFF2-40B4-BE49-F238E27FC236}">
                      <a16:creationId xmlns:a16="http://schemas.microsoft.com/office/drawing/2014/main" id="{51BB9D95-34C5-2786-2181-C796103A17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8" y="1637"/>
                  <a:ext cx="227" cy="11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4" name="Line 73">
                  <a:extLst>
                    <a:ext uri="{FF2B5EF4-FFF2-40B4-BE49-F238E27FC236}">
                      <a16:creationId xmlns:a16="http://schemas.microsoft.com/office/drawing/2014/main" id="{56A4C661-CF14-D919-E32D-36423FCC70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3" y="1637"/>
                  <a:ext cx="227" cy="75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5" name="Rectangle 74">
                  <a:extLst>
                    <a:ext uri="{FF2B5EF4-FFF2-40B4-BE49-F238E27FC236}">
                      <a16:creationId xmlns:a16="http://schemas.microsoft.com/office/drawing/2014/main" id="{620408AE-D9E0-2459-0950-C9FECEB8BA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45" y="1675"/>
                  <a:ext cx="163" cy="14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296" name="Rectangle 75">
                  <a:extLst>
                    <a:ext uri="{FF2B5EF4-FFF2-40B4-BE49-F238E27FC236}">
                      <a16:creationId xmlns:a16="http://schemas.microsoft.com/office/drawing/2014/main" id="{114021EE-69BF-4EC3-B72A-F2A2E817B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1675"/>
                  <a:ext cx="163" cy="14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297" name="AutoShape 76">
                  <a:extLst>
                    <a:ext uri="{FF2B5EF4-FFF2-40B4-BE49-F238E27FC236}">
                      <a16:creationId xmlns:a16="http://schemas.microsoft.com/office/drawing/2014/main" id="{4D9306DF-2FAE-4EE6-1F0D-D162086C5F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8" y="1488"/>
                  <a:ext cx="260" cy="2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1287" name="Group 77">
                <a:extLst>
                  <a:ext uri="{FF2B5EF4-FFF2-40B4-BE49-F238E27FC236}">
                    <a16:creationId xmlns:a16="http://schemas.microsoft.com/office/drawing/2014/main" id="{43DBA0F2-B459-8646-87A7-9E85348EA7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3600"/>
                <a:ext cx="1008" cy="336"/>
                <a:chOff x="2400" y="1488"/>
                <a:chExt cx="1008" cy="336"/>
              </a:xfrm>
            </p:grpSpPr>
            <p:sp>
              <p:nvSpPr>
                <p:cNvPr id="11288" name="Line 78">
                  <a:extLst>
                    <a:ext uri="{FF2B5EF4-FFF2-40B4-BE49-F238E27FC236}">
                      <a16:creationId xmlns:a16="http://schemas.microsoft.com/office/drawing/2014/main" id="{AB68D1F1-9FA1-3D5B-456A-110E9B7C65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8" y="1637"/>
                  <a:ext cx="227" cy="11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9" name="Line 79">
                  <a:extLst>
                    <a:ext uri="{FF2B5EF4-FFF2-40B4-BE49-F238E27FC236}">
                      <a16:creationId xmlns:a16="http://schemas.microsoft.com/office/drawing/2014/main" id="{6D881CA1-1DF8-1C22-B27B-02D35B6D55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3" y="1637"/>
                  <a:ext cx="227" cy="75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0" name="Rectangle 80">
                  <a:extLst>
                    <a:ext uri="{FF2B5EF4-FFF2-40B4-BE49-F238E27FC236}">
                      <a16:creationId xmlns:a16="http://schemas.microsoft.com/office/drawing/2014/main" id="{81C83D5F-3B49-DCB2-0D75-EE0C3E091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45" y="1675"/>
                  <a:ext cx="163" cy="149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291" name="Rectangle 81">
                  <a:extLst>
                    <a:ext uri="{FF2B5EF4-FFF2-40B4-BE49-F238E27FC236}">
                      <a16:creationId xmlns:a16="http://schemas.microsoft.com/office/drawing/2014/main" id="{9C5BA65C-0D34-C360-100A-ACA78445A3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1675"/>
                  <a:ext cx="163" cy="149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292" name="AutoShape 82">
                  <a:extLst>
                    <a:ext uri="{FF2B5EF4-FFF2-40B4-BE49-F238E27FC236}">
                      <a16:creationId xmlns:a16="http://schemas.microsoft.com/office/drawing/2014/main" id="{DDE5021D-C35F-5626-FAD5-3593678A4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8" y="1488"/>
                  <a:ext cx="260" cy="224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99FF99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13" name="Group 84">
              <a:extLst>
                <a:ext uri="{FF2B5EF4-FFF2-40B4-BE49-F238E27FC236}">
                  <a16:creationId xmlns:a16="http://schemas.microsoft.com/office/drawing/2014/main" id="{ED8E0DAE-C958-32E0-2674-638EB5A490E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810000" y="1905000"/>
              <a:ext cx="1600200" cy="1219200"/>
              <a:chOff x="2400" y="1056"/>
              <a:chExt cx="1008" cy="768"/>
            </a:xfrm>
          </p:grpSpPr>
          <p:sp>
            <p:nvSpPr>
              <p:cNvPr id="11277" name="Line 85">
                <a:extLst>
                  <a:ext uri="{FF2B5EF4-FFF2-40B4-BE49-F238E27FC236}">
                    <a16:creationId xmlns:a16="http://schemas.microsoft.com/office/drawing/2014/main" id="{04BEEFD0-CFBB-78E9-11C2-82DAE5219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637"/>
                <a:ext cx="227" cy="1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Line 86">
                <a:extLst>
                  <a:ext uri="{FF2B5EF4-FFF2-40B4-BE49-F238E27FC236}">
                    <a16:creationId xmlns:a16="http://schemas.microsoft.com/office/drawing/2014/main" id="{FFD75A1B-BA33-0004-32E8-E57568A94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637"/>
                <a:ext cx="227" cy="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87">
                <a:extLst>
                  <a:ext uri="{FF2B5EF4-FFF2-40B4-BE49-F238E27FC236}">
                    <a16:creationId xmlns:a16="http://schemas.microsoft.com/office/drawing/2014/main" id="{A177CA5E-2225-36E8-9B6F-4B97E282F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80" name="Rectangle 88">
                <a:extLst>
                  <a:ext uri="{FF2B5EF4-FFF2-40B4-BE49-F238E27FC236}">
                    <a16:creationId xmlns:a16="http://schemas.microsoft.com/office/drawing/2014/main" id="{C18AEF59-68AA-FE61-165C-69EE2AD9F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81" name="AutoShape 89">
                <a:extLst>
                  <a:ext uri="{FF2B5EF4-FFF2-40B4-BE49-F238E27FC236}">
                    <a16:creationId xmlns:a16="http://schemas.microsoft.com/office/drawing/2014/main" id="{E41D01CD-5058-5058-6C40-900E1A5A8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488"/>
                <a:ext cx="260" cy="224"/>
              </a:xfrm>
              <a:prstGeom prst="smileyFace">
                <a:avLst>
                  <a:gd name="adj" fmla="val 4653"/>
                </a:avLst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82" name="Line 90">
                <a:extLst>
                  <a:ext uri="{FF2B5EF4-FFF2-40B4-BE49-F238E27FC236}">
                    <a16:creationId xmlns:a16="http://schemas.microsoft.com/office/drawing/2014/main" id="{F2362887-D329-A562-59D0-054108409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2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Rectangle 91">
                <a:extLst>
                  <a:ext uri="{FF2B5EF4-FFF2-40B4-BE49-F238E27FC236}">
                    <a16:creationId xmlns:a16="http://schemas.microsoft.com/office/drawing/2014/main" id="{FB872FA1-819B-C83B-647A-ADB272A22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61884" name="AutoShape 92">
              <a:extLst>
                <a:ext uri="{FF2B5EF4-FFF2-40B4-BE49-F238E27FC236}">
                  <a16:creationId xmlns:a16="http://schemas.microsoft.com/office/drawing/2014/main" id="{ED972081-5D28-9BBB-F20D-95DCF272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200" y="2362200"/>
              <a:ext cx="228600" cy="2971800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1885" name="Rectangle 93">
              <a:extLst>
                <a:ext uri="{FF2B5EF4-FFF2-40B4-BE49-F238E27FC236}">
                  <a16:creationId xmlns:a16="http://schemas.microsoft.com/office/drawing/2014/main" id="{10D78251-9CC1-83E8-CD13-95015E4E8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657600"/>
              <a:ext cx="1123950" cy="45243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r>
                <a:rPr lang="he-IL" altLang="en-US">
                  <a:solidFill>
                    <a:srgbClr val="FFFF00"/>
                  </a:solidFill>
                </a:rPr>
                <a:t>הצלבה</a:t>
              </a:r>
              <a:endParaRPr lang="en-US" altLang="en-US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WordArt 197">
            <a:extLst>
              <a:ext uri="{FF2B5EF4-FFF2-40B4-BE49-F238E27FC236}">
                <a16:creationId xmlns:a16="http://schemas.microsoft.com/office/drawing/2014/main" id="{3549BCEA-F874-9199-530A-E565A678A074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2971800" y="228600"/>
            <a:ext cx="5915025" cy="53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" cap="none" spc="0" normalizeH="0" baseline="0" noProof="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צילוב</a:t>
            </a:r>
            <a:r>
              <a:rPr kumimoji="0" lang="he-IL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בעת </a:t>
            </a:r>
            <a:r>
              <a:rPr kumimoji="0" lang="he-IL" sz="3600" b="1" i="0" u="none" strike="noStrike" kern="10" cap="none" spc="0" normalizeH="0" baseline="0" noProof="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פילמור</a:t>
            </a:r>
            <a:r>
              <a:rPr kumimoji="0" lang="he-IL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ע"י דחיסה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290" name="Group 196">
            <a:extLst>
              <a:ext uri="{FF2B5EF4-FFF2-40B4-BE49-F238E27FC236}">
                <a16:creationId xmlns:a16="http://schemas.microsoft.com/office/drawing/2014/main" id="{5860A715-8022-56A0-3B33-A02609255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762000"/>
            <a:ext cx="7467600" cy="1371600"/>
            <a:chOff x="480" y="816"/>
            <a:chExt cx="4704" cy="864"/>
          </a:xfrm>
        </p:grpSpPr>
        <p:grpSp>
          <p:nvGrpSpPr>
            <p:cNvPr id="12409" name="Group 195">
              <a:extLst>
                <a:ext uri="{FF2B5EF4-FFF2-40B4-BE49-F238E27FC236}">
                  <a16:creationId xmlns:a16="http://schemas.microsoft.com/office/drawing/2014/main" id="{5CB10363-5DDC-3DDA-CA2E-ACF868EA6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816"/>
              <a:ext cx="2448" cy="528"/>
              <a:chOff x="2736" y="816"/>
              <a:chExt cx="2448" cy="528"/>
            </a:xfrm>
          </p:grpSpPr>
          <p:sp>
            <p:nvSpPr>
              <p:cNvPr id="12424" name="Text Box 78">
                <a:extLst>
                  <a:ext uri="{FF2B5EF4-FFF2-40B4-BE49-F238E27FC236}">
                    <a16:creationId xmlns:a16="http://schemas.microsoft.com/office/drawing/2014/main" id="{02D303A3-DF55-D672-D365-627596025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1056"/>
                <a:ext cx="24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0">
                    <a:solidFill>
                      <a:srgbClr val="FF0000"/>
                    </a:solidFill>
                    <a:cs typeface="Times New Roman (Hebrew)" panose="02020603050405020304" pitchFamily="18" charset="0"/>
                  </a:rPr>
                  <a:t>HO</a:t>
                </a:r>
                <a:r>
                  <a:rPr lang="en-US" altLang="en-US" sz="2400" b="0">
                    <a:cs typeface="Times New Roman (Hebrew)" panose="02020603050405020304" pitchFamily="18" charset="0"/>
                  </a:rPr>
                  <a:t>-C-R-C-</a:t>
                </a:r>
                <a:r>
                  <a:rPr lang="en-US" altLang="en-US" sz="2400" b="0">
                    <a:solidFill>
                      <a:srgbClr val="FF0000"/>
                    </a:solidFill>
                    <a:cs typeface="Times New Roman (Hebrew)" panose="02020603050405020304" pitchFamily="18" charset="0"/>
                  </a:rPr>
                  <a:t>OH</a:t>
                </a:r>
                <a:r>
                  <a:rPr lang="en-US" altLang="en-US" sz="2400" b="0">
                    <a:cs typeface="Times New Roman (Hebrew)" panose="02020603050405020304" pitchFamily="18" charset="0"/>
                  </a:rPr>
                  <a:t>  </a:t>
                </a:r>
                <a:r>
                  <a:rPr lang="en-US" altLang="en-US" sz="2400" b="0">
                    <a:solidFill>
                      <a:srgbClr val="FF0000"/>
                    </a:solidFill>
                    <a:cs typeface="Times New Roman (Hebrew)" panose="02020603050405020304" pitchFamily="18" charset="0"/>
                  </a:rPr>
                  <a:t>H</a:t>
                </a:r>
                <a:r>
                  <a:rPr lang="en-US" altLang="en-US" sz="2400" b="0">
                    <a:solidFill>
                      <a:schemeClr val="accent2"/>
                    </a:solidFill>
                    <a:cs typeface="Times New Roman (Hebrew)" panose="02020603050405020304" pitchFamily="18" charset="0"/>
                  </a:rPr>
                  <a:t>O-R</a:t>
                </a:r>
                <a:r>
                  <a:rPr lang="en-US" altLang="en-US" sz="2400" b="0" baseline="-25000">
                    <a:solidFill>
                      <a:schemeClr val="accent2"/>
                    </a:solidFill>
                    <a:cs typeface="Times New Roman (Hebrew)" panose="02020603050405020304" pitchFamily="18" charset="0"/>
                  </a:rPr>
                  <a:t>1</a:t>
                </a:r>
                <a:r>
                  <a:rPr lang="en-US" altLang="en-US" sz="2400" b="0">
                    <a:solidFill>
                      <a:schemeClr val="accent2"/>
                    </a:solidFill>
                    <a:cs typeface="Times New Roman (Hebrew)" panose="02020603050405020304" pitchFamily="18" charset="0"/>
                  </a:rPr>
                  <a:t>-O</a:t>
                </a:r>
                <a:r>
                  <a:rPr lang="en-US" altLang="en-US" sz="2400" b="0">
                    <a:solidFill>
                      <a:srgbClr val="FF0000"/>
                    </a:solidFill>
                    <a:cs typeface="Times New Roman (Hebrew)" panose="02020603050405020304" pitchFamily="18" charset="0"/>
                  </a:rPr>
                  <a:t>H</a:t>
                </a:r>
              </a:p>
            </p:txBody>
          </p:sp>
          <p:grpSp>
            <p:nvGrpSpPr>
              <p:cNvPr id="12425" name="Group 79">
                <a:extLst>
                  <a:ext uri="{FF2B5EF4-FFF2-40B4-BE49-F238E27FC236}">
                    <a16:creationId xmlns:a16="http://schemas.microsoft.com/office/drawing/2014/main" id="{E8CBBCEC-B765-9C09-8E34-480D25A66D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2" y="816"/>
                <a:ext cx="214" cy="288"/>
                <a:chOff x="816" y="768"/>
                <a:chExt cx="240" cy="288"/>
              </a:xfrm>
            </p:grpSpPr>
            <p:grpSp>
              <p:nvGrpSpPr>
                <p:cNvPr id="12431" name="Group 80">
                  <a:extLst>
                    <a:ext uri="{FF2B5EF4-FFF2-40B4-BE49-F238E27FC236}">
                      <a16:creationId xmlns:a16="http://schemas.microsoft.com/office/drawing/2014/main" id="{40FFD3F7-46AC-F301-A3E8-168020AB7D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12433" name="Line 81">
                    <a:extLst>
                      <a:ext uri="{FF2B5EF4-FFF2-40B4-BE49-F238E27FC236}">
                        <a16:creationId xmlns:a16="http://schemas.microsoft.com/office/drawing/2014/main" id="{23C3E5F2-CD4C-C614-67A8-AE90407F7F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34" name="Line 82">
                    <a:extLst>
                      <a:ext uri="{FF2B5EF4-FFF2-40B4-BE49-F238E27FC236}">
                        <a16:creationId xmlns:a16="http://schemas.microsoft.com/office/drawing/2014/main" id="{AF61DC83-4127-3B5D-79C8-61E9BCBE9A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32" name="Text Box 83">
                  <a:extLst>
                    <a:ext uri="{FF2B5EF4-FFF2-40B4-BE49-F238E27FC236}">
                      <a16:creationId xmlns:a16="http://schemas.microsoft.com/office/drawing/2014/main" id="{35DBE228-4140-B199-F67A-BA4336AC29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0">
                      <a:cs typeface="Times New Roman (Hebrew)" panose="02020603050405020304" pitchFamily="18" charset="0"/>
                    </a:rPr>
                    <a:t>O</a:t>
                  </a:r>
                </a:p>
              </p:txBody>
            </p:sp>
          </p:grpSp>
          <p:grpSp>
            <p:nvGrpSpPr>
              <p:cNvPr id="12426" name="Group 84">
                <a:extLst>
                  <a:ext uri="{FF2B5EF4-FFF2-40B4-BE49-F238E27FC236}">
                    <a16:creationId xmlns:a16="http://schemas.microsoft.com/office/drawing/2014/main" id="{B54976D2-A760-B2D7-83EC-5F1B156076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8" y="816"/>
                <a:ext cx="214" cy="288"/>
                <a:chOff x="816" y="768"/>
                <a:chExt cx="240" cy="288"/>
              </a:xfrm>
            </p:grpSpPr>
            <p:grpSp>
              <p:nvGrpSpPr>
                <p:cNvPr id="12427" name="Group 85">
                  <a:extLst>
                    <a:ext uri="{FF2B5EF4-FFF2-40B4-BE49-F238E27FC236}">
                      <a16:creationId xmlns:a16="http://schemas.microsoft.com/office/drawing/2014/main" id="{C3935017-E562-A814-C882-1201C13256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12429" name="Line 86">
                    <a:extLst>
                      <a:ext uri="{FF2B5EF4-FFF2-40B4-BE49-F238E27FC236}">
                        <a16:creationId xmlns:a16="http://schemas.microsoft.com/office/drawing/2014/main" id="{11829554-15B7-BE08-23A2-0697ABC797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30" name="Line 87">
                    <a:extLst>
                      <a:ext uri="{FF2B5EF4-FFF2-40B4-BE49-F238E27FC236}">
                        <a16:creationId xmlns:a16="http://schemas.microsoft.com/office/drawing/2014/main" id="{18EE7A9F-AE5A-370C-4633-3A301DDFED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28" name="Text Box 88">
                  <a:extLst>
                    <a:ext uri="{FF2B5EF4-FFF2-40B4-BE49-F238E27FC236}">
                      <a16:creationId xmlns:a16="http://schemas.microsoft.com/office/drawing/2014/main" id="{4D9DE1F0-F8C6-5B8C-CAD5-8B165258DA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0">
                      <a:cs typeface="Times New Roman (Hebrew)" panose="02020603050405020304" pitchFamily="18" charset="0"/>
                    </a:rPr>
                    <a:t>O</a:t>
                  </a:r>
                </a:p>
              </p:txBody>
            </p:sp>
          </p:grpSp>
        </p:grpSp>
        <p:grpSp>
          <p:nvGrpSpPr>
            <p:cNvPr id="12410" name="Group 3">
              <a:extLst>
                <a:ext uri="{FF2B5EF4-FFF2-40B4-BE49-F238E27FC236}">
                  <a16:creationId xmlns:a16="http://schemas.microsoft.com/office/drawing/2014/main" id="{22EBB0C2-69AA-5E1E-639D-E26C3D5B8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816"/>
              <a:ext cx="2448" cy="528"/>
              <a:chOff x="144" y="816"/>
              <a:chExt cx="2448" cy="528"/>
            </a:xfrm>
          </p:grpSpPr>
          <p:sp>
            <p:nvSpPr>
              <p:cNvPr id="12413" name="Text Box 4">
                <a:extLst>
                  <a:ext uri="{FF2B5EF4-FFF2-40B4-BE49-F238E27FC236}">
                    <a16:creationId xmlns:a16="http://schemas.microsoft.com/office/drawing/2014/main" id="{878218A1-DC8D-2F61-2DCA-7B586B3F28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1056"/>
                <a:ext cx="24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0">
                    <a:solidFill>
                      <a:srgbClr val="FF0000"/>
                    </a:solidFill>
                    <a:cs typeface="Times New Roman (Hebrew)" panose="02020603050405020304" pitchFamily="18" charset="0"/>
                  </a:rPr>
                  <a:t>HO</a:t>
                </a:r>
                <a:r>
                  <a:rPr lang="en-US" altLang="en-US" sz="2400" b="0">
                    <a:cs typeface="Times New Roman (Hebrew)" panose="02020603050405020304" pitchFamily="18" charset="0"/>
                  </a:rPr>
                  <a:t>-C-R-C-</a:t>
                </a:r>
                <a:r>
                  <a:rPr lang="en-US" altLang="en-US" sz="2400" b="0">
                    <a:solidFill>
                      <a:srgbClr val="FF0000"/>
                    </a:solidFill>
                    <a:cs typeface="Times New Roman (Hebrew)" panose="02020603050405020304" pitchFamily="18" charset="0"/>
                  </a:rPr>
                  <a:t>OH</a:t>
                </a:r>
                <a:r>
                  <a:rPr lang="en-US" altLang="en-US" sz="2400" b="0">
                    <a:cs typeface="Times New Roman (Hebrew)" panose="02020603050405020304" pitchFamily="18" charset="0"/>
                  </a:rPr>
                  <a:t>  </a:t>
                </a:r>
                <a:r>
                  <a:rPr lang="en-US" altLang="en-US" sz="2400" b="0">
                    <a:solidFill>
                      <a:srgbClr val="FF0000"/>
                    </a:solidFill>
                    <a:cs typeface="Times New Roman (Hebrew)" panose="02020603050405020304" pitchFamily="18" charset="0"/>
                  </a:rPr>
                  <a:t>H</a:t>
                </a:r>
                <a:r>
                  <a:rPr lang="en-US" altLang="en-US" sz="2400" b="0">
                    <a:solidFill>
                      <a:schemeClr val="accent2"/>
                    </a:solidFill>
                    <a:cs typeface="Times New Roman (Hebrew)" panose="02020603050405020304" pitchFamily="18" charset="0"/>
                  </a:rPr>
                  <a:t>O-R</a:t>
                </a:r>
                <a:r>
                  <a:rPr lang="en-US" altLang="en-US" sz="2400" b="0" baseline="-25000">
                    <a:solidFill>
                      <a:schemeClr val="accent2"/>
                    </a:solidFill>
                    <a:cs typeface="Times New Roman (Hebrew)" panose="02020603050405020304" pitchFamily="18" charset="0"/>
                  </a:rPr>
                  <a:t>1</a:t>
                </a:r>
                <a:r>
                  <a:rPr lang="en-US" altLang="en-US" sz="2400" b="0">
                    <a:solidFill>
                      <a:schemeClr val="accent2"/>
                    </a:solidFill>
                    <a:cs typeface="Times New Roman (Hebrew)" panose="02020603050405020304" pitchFamily="18" charset="0"/>
                  </a:rPr>
                  <a:t>-O</a:t>
                </a:r>
                <a:r>
                  <a:rPr lang="en-US" altLang="en-US" sz="2400" b="0">
                    <a:solidFill>
                      <a:srgbClr val="FF0000"/>
                    </a:solidFill>
                    <a:cs typeface="Times New Roman (Hebrew)" panose="02020603050405020304" pitchFamily="18" charset="0"/>
                  </a:rPr>
                  <a:t>H</a:t>
                </a:r>
              </a:p>
            </p:txBody>
          </p:sp>
          <p:grpSp>
            <p:nvGrpSpPr>
              <p:cNvPr id="12414" name="Group 5">
                <a:extLst>
                  <a:ext uri="{FF2B5EF4-FFF2-40B4-BE49-F238E27FC236}">
                    <a16:creationId xmlns:a16="http://schemas.microsoft.com/office/drawing/2014/main" id="{7F43DD1E-56B0-585F-8143-508F5F768F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816"/>
                <a:ext cx="214" cy="288"/>
                <a:chOff x="816" y="768"/>
                <a:chExt cx="240" cy="288"/>
              </a:xfrm>
            </p:grpSpPr>
            <p:grpSp>
              <p:nvGrpSpPr>
                <p:cNvPr id="12420" name="Group 6">
                  <a:extLst>
                    <a:ext uri="{FF2B5EF4-FFF2-40B4-BE49-F238E27FC236}">
                      <a16:creationId xmlns:a16="http://schemas.microsoft.com/office/drawing/2014/main" id="{4E9EB446-CC74-237E-BFB4-72194ADFBE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12422" name="Line 7">
                    <a:extLst>
                      <a:ext uri="{FF2B5EF4-FFF2-40B4-BE49-F238E27FC236}">
                        <a16:creationId xmlns:a16="http://schemas.microsoft.com/office/drawing/2014/main" id="{561AF56B-F38B-44D2-C5E3-A646656B09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23" name="Line 8">
                    <a:extLst>
                      <a:ext uri="{FF2B5EF4-FFF2-40B4-BE49-F238E27FC236}">
                        <a16:creationId xmlns:a16="http://schemas.microsoft.com/office/drawing/2014/main" id="{768E1E3F-06DE-DF4A-0AF8-8DA718C11F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21" name="Text Box 9">
                  <a:extLst>
                    <a:ext uri="{FF2B5EF4-FFF2-40B4-BE49-F238E27FC236}">
                      <a16:creationId xmlns:a16="http://schemas.microsoft.com/office/drawing/2014/main" id="{A1D98902-41D9-14A7-0D58-62F5239055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0">
                      <a:cs typeface="Times New Roman (Hebrew)" panose="02020603050405020304" pitchFamily="18" charset="0"/>
                    </a:rPr>
                    <a:t>O</a:t>
                  </a:r>
                </a:p>
              </p:txBody>
            </p:sp>
          </p:grpSp>
          <p:grpSp>
            <p:nvGrpSpPr>
              <p:cNvPr id="12415" name="Group 10">
                <a:extLst>
                  <a:ext uri="{FF2B5EF4-FFF2-40B4-BE49-F238E27FC236}">
                    <a16:creationId xmlns:a16="http://schemas.microsoft.com/office/drawing/2014/main" id="{B2C76B01-31AD-4546-CCB9-81818455B2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6" y="816"/>
                <a:ext cx="214" cy="288"/>
                <a:chOff x="816" y="768"/>
                <a:chExt cx="240" cy="288"/>
              </a:xfrm>
            </p:grpSpPr>
            <p:grpSp>
              <p:nvGrpSpPr>
                <p:cNvPr id="12416" name="Group 11">
                  <a:extLst>
                    <a:ext uri="{FF2B5EF4-FFF2-40B4-BE49-F238E27FC236}">
                      <a16:creationId xmlns:a16="http://schemas.microsoft.com/office/drawing/2014/main" id="{A12DDAD6-8B50-E055-005A-C921A06E28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12418" name="Line 12">
                    <a:extLst>
                      <a:ext uri="{FF2B5EF4-FFF2-40B4-BE49-F238E27FC236}">
                        <a16:creationId xmlns:a16="http://schemas.microsoft.com/office/drawing/2014/main" id="{73B28BD2-20D3-75E2-AC3B-12DB40A7A3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19" name="Line 13">
                    <a:extLst>
                      <a:ext uri="{FF2B5EF4-FFF2-40B4-BE49-F238E27FC236}">
                        <a16:creationId xmlns:a16="http://schemas.microsoft.com/office/drawing/2014/main" id="{43C44442-7835-783B-E5ED-F589D0A8D7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17" name="Text Box 14">
                  <a:extLst>
                    <a:ext uri="{FF2B5EF4-FFF2-40B4-BE49-F238E27FC236}">
                      <a16:creationId xmlns:a16="http://schemas.microsoft.com/office/drawing/2014/main" id="{B570206C-81BC-F07C-D0B9-A48B7E458E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0">
                      <a:cs typeface="Times New Roman (Hebrew)" panose="02020603050405020304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12411" name="Text Box 124">
              <a:extLst>
                <a:ext uri="{FF2B5EF4-FFF2-40B4-BE49-F238E27FC236}">
                  <a16:creationId xmlns:a16="http://schemas.microsoft.com/office/drawing/2014/main" id="{0276F4AD-1DD6-A229-48B8-10B55B155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392"/>
              <a:ext cx="3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r>
                <a:rPr lang="en-US" altLang="en-US" sz="2400" b="0">
                  <a:solidFill>
                    <a:schemeClr val="accent2"/>
                  </a:solidFill>
                  <a:cs typeface="Times New Roman (Hebrew)" panose="02020603050405020304" pitchFamily="18" charset="0"/>
                </a:rPr>
                <a:t>O</a:t>
              </a:r>
              <a:r>
                <a:rPr lang="en-US" altLang="en-US" sz="2400" b="0">
                  <a:solidFill>
                    <a:srgbClr val="FF0000"/>
                  </a:solidFill>
                  <a:cs typeface="Times New Roman (Hebrew)" panose="02020603050405020304" pitchFamily="18" charset="0"/>
                </a:rPr>
                <a:t>H</a:t>
              </a:r>
            </a:p>
          </p:txBody>
        </p:sp>
        <p:sp>
          <p:nvSpPr>
            <p:cNvPr id="12412" name="Line 125">
              <a:extLst>
                <a:ext uri="{FF2B5EF4-FFF2-40B4-BE49-F238E27FC236}">
                  <a16:creationId xmlns:a16="http://schemas.microsoft.com/office/drawing/2014/main" id="{78B35932-BE7F-6C25-E27B-441D32C6A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2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9">
            <a:extLst>
              <a:ext uri="{FF2B5EF4-FFF2-40B4-BE49-F238E27FC236}">
                <a16:creationId xmlns:a16="http://schemas.microsoft.com/office/drawing/2014/main" id="{27AF1D2A-54E3-3DE0-5C01-713DF5D23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33600"/>
            <a:ext cx="8229600" cy="1390650"/>
            <a:chOff x="192" y="1872"/>
            <a:chExt cx="5184" cy="876"/>
          </a:xfrm>
        </p:grpSpPr>
        <p:grpSp>
          <p:nvGrpSpPr>
            <p:cNvPr id="12358" name="Group 28">
              <a:extLst>
                <a:ext uri="{FF2B5EF4-FFF2-40B4-BE49-F238E27FC236}">
                  <a16:creationId xmlns:a16="http://schemas.microsoft.com/office/drawing/2014/main" id="{C8CB8348-BD83-61AF-0668-23B42E7E8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872"/>
              <a:ext cx="5184" cy="528"/>
              <a:chOff x="240" y="3264"/>
              <a:chExt cx="5184" cy="528"/>
            </a:xfrm>
          </p:grpSpPr>
          <p:grpSp>
            <p:nvGrpSpPr>
              <p:cNvPr id="12361" name="Group 29">
                <a:extLst>
                  <a:ext uri="{FF2B5EF4-FFF2-40B4-BE49-F238E27FC236}">
                    <a16:creationId xmlns:a16="http://schemas.microsoft.com/office/drawing/2014/main" id="{E5E785DD-B145-D2D5-F41D-2FB58458D0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3264"/>
                <a:ext cx="1354" cy="528"/>
                <a:chOff x="3264" y="2400"/>
                <a:chExt cx="1354" cy="528"/>
              </a:xfrm>
            </p:grpSpPr>
            <p:grpSp>
              <p:nvGrpSpPr>
                <p:cNvPr id="12398" name="Group 30">
                  <a:extLst>
                    <a:ext uri="{FF2B5EF4-FFF2-40B4-BE49-F238E27FC236}">
                      <a16:creationId xmlns:a16="http://schemas.microsoft.com/office/drawing/2014/main" id="{386DA399-9848-368F-0BE7-784F9C4A6A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405" name="Group 31">
                    <a:extLst>
                      <a:ext uri="{FF2B5EF4-FFF2-40B4-BE49-F238E27FC236}">
                        <a16:creationId xmlns:a16="http://schemas.microsoft.com/office/drawing/2014/main" id="{D705619E-996F-B4F5-8AE3-35BF924BD4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407" name="Line 32">
                      <a:extLst>
                        <a:ext uri="{FF2B5EF4-FFF2-40B4-BE49-F238E27FC236}">
                          <a16:creationId xmlns:a16="http://schemas.microsoft.com/office/drawing/2014/main" id="{8F7FD771-A302-4679-77B7-FDB6B2D635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8" name="Line 33">
                      <a:extLst>
                        <a:ext uri="{FF2B5EF4-FFF2-40B4-BE49-F238E27FC236}">
                          <a16:creationId xmlns:a16="http://schemas.microsoft.com/office/drawing/2014/main" id="{E3306CFA-B592-BBAA-568A-A24ED367BA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406" name="Text Box 34">
                    <a:extLst>
                      <a:ext uri="{FF2B5EF4-FFF2-40B4-BE49-F238E27FC236}">
                        <a16:creationId xmlns:a16="http://schemas.microsoft.com/office/drawing/2014/main" id="{7C68480E-1CDD-E51A-9826-3CCEA31936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grpSp>
              <p:nvGrpSpPr>
                <p:cNvPr id="12399" name="Group 35">
                  <a:extLst>
                    <a:ext uri="{FF2B5EF4-FFF2-40B4-BE49-F238E27FC236}">
                      <a16:creationId xmlns:a16="http://schemas.microsoft.com/office/drawing/2014/main" id="{C602B135-530D-4E15-219C-C5D1C90E37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6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401" name="Group 36">
                    <a:extLst>
                      <a:ext uri="{FF2B5EF4-FFF2-40B4-BE49-F238E27FC236}">
                        <a16:creationId xmlns:a16="http://schemas.microsoft.com/office/drawing/2014/main" id="{683AC3DD-B1A5-5FB7-ACCE-B486AA052D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403" name="Line 37">
                      <a:extLst>
                        <a:ext uri="{FF2B5EF4-FFF2-40B4-BE49-F238E27FC236}">
                          <a16:creationId xmlns:a16="http://schemas.microsoft.com/office/drawing/2014/main" id="{74431355-9E10-C55E-A191-7102915952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4" name="Line 38">
                      <a:extLst>
                        <a:ext uri="{FF2B5EF4-FFF2-40B4-BE49-F238E27FC236}">
                          <a16:creationId xmlns:a16="http://schemas.microsoft.com/office/drawing/2014/main" id="{219F27E2-04D5-C27F-1172-78EB7C524F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402" name="Text Box 39">
                    <a:extLst>
                      <a:ext uri="{FF2B5EF4-FFF2-40B4-BE49-F238E27FC236}">
                        <a16:creationId xmlns:a16="http://schemas.microsoft.com/office/drawing/2014/main" id="{1EDE2A70-B80B-46F0-4FA8-00D4A76BC3B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sp>
              <p:nvSpPr>
                <p:cNvPr id="12400" name="Rectangle 40">
                  <a:extLst>
                    <a:ext uri="{FF2B5EF4-FFF2-40B4-BE49-F238E27FC236}">
                      <a16:creationId xmlns:a16="http://schemas.microsoft.com/office/drawing/2014/main" id="{B66B43E6-7A61-A0DD-8F65-C0F1F74A8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640"/>
                  <a:ext cx="135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 rtl="1" eaLnBrk="1" hangingPunct="1"/>
                  <a:r>
                    <a:rPr lang="en-US" altLang="en-US" sz="2400" b="0">
                      <a:cs typeface="Times New Roman (Hebrew)" panose="02020603050405020304" pitchFamily="18" charset="0"/>
                    </a:rPr>
                    <a:t>-C-R-C-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O-R</a:t>
                  </a:r>
                  <a:r>
                    <a:rPr lang="en-US" altLang="en-US" sz="2400" b="0" baseline="-2500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1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-O</a:t>
                  </a:r>
                </a:p>
              </p:txBody>
            </p:sp>
          </p:grpSp>
          <p:grpSp>
            <p:nvGrpSpPr>
              <p:cNvPr id="12362" name="Group 41">
                <a:extLst>
                  <a:ext uri="{FF2B5EF4-FFF2-40B4-BE49-F238E27FC236}">
                    <a16:creationId xmlns:a16="http://schemas.microsoft.com/office/drawing/2014/main" id="{EB74D609-0BE4-4950-0B2F-2619484091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6" y="3264"/>
                <a:ext cx="1354" cy="528"/>
                <a:chOff x="3264" y="2400"/>
                <a:chExt cx="1354" cy="528"/>
              </a:xfrm>
            </p:grpSpPr>
            <p:grpSp>
              <p:nvGrpSpPr>
                <p:cNvPr id="12387" name="Group 42">
                  <a:extLst>
                    <a:ext uri="{FF2B5EF4-FFF2-40B4-BE49-F238E27FC236}">
                      <a16:creationId xmlns:a16="http://schemas.microsoft.com/office/drawing/2014/main" id="{C4F8E5F1-B62B-5906-DEF7-B80526C9FF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394" name="Group 43">
                    <a:extLst>
                      <a:ext uri="{FF2B5EF4-FFF2-40B4-BE49-F238E27FC236}">
                        <a16:creationId xmlns:a16="http://schemas.microsoft.com/office/drawing/2014/main" id="{2BA4346E-45C7-56A5-54D0-F717431770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96" name="Line 44">
                      <a:extLst>
                        <a:ext uri="{FF2B5EF4-FFF2-40B4-BE49-F238E27FC236}">
                          <a16:creationId xmlns:a16="http://schemas.microsoft.com/office/drawing/2014/main" id="{742F83DD-19C6-729B-2147-74BA245133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97" name="Line 45">
                      <a:extLst>
                        <a:ext uri="{FF2B5EF4-FFF2-40B4-BE49-F238E27FC236}">
                          <a16:creationId xmlns:a16="http://schemas.microsoft.com/office/drawing/2014/main" id="{022D996C-A54B-CA2E-E2F3-EF5D62D41A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95" name="Text Box 46">
                    <a:extLst>
                      <a:ext uri="{FF2B5EF4-FFF2-40B4-BE49-F238E27FC236}">
                        <a16:creationId xmlns:a16="http://schemas.microsoft.com/office/drawing/2014/main" id="{2A725349-35AF-E9C2-A39D-6292115019A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grpSp>
              <p:nvGrpSpPr>
                <p:cNvPr id="12388" name="Group 47">
                  <a:extLst>
                    <a:ext uri="{FF2B5EF4-FFF2-40B4-BE49-F238E27FC236}">
                      <a16:creationId xmlns:a16="http://schemas.microsoft.com/office/drawing/2014/main" id="{EF05B9C7-BBC5-4F46-B278-89BCB7742B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6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390" name="Group 48">
                    <a:extLst>
                      <a:ext uri="{FF2B5EF4-FFF2-40B4-BE49-F238E27FC236}">
                        <a16:creationId xmlns:a16="http://schemas.microsoft.com/office/drawing/2014/main" id="{6B3A938F-827C-3D28-CF7A-3BE2E7464B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92" name="Line 49">
                      <a:extLst>
                        <a:ext uri="{FF2B5EF4-FFF2-40B4-BE49-F238E27FC236}">
                          <a16:creationId xmlns:a16="http://schemas.microsoft.com/office/drawing/2014/main" id="{768AE745-BA22-B8B8-204A-43D401A8A2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93" name="Line 50">
                      <a:extLst>
                        <a:ext uri="{FF2B5EF4-FFF2-40B4-BE49-F238E27FC236}">
                          <a16:creationId xmlns:a16="http://schemas.microsoft.com/office/drawing/2014/main" id="{EAE10A51-88E5-A0B3-AC00-9992BB11C0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91" name="Text Box 51">
                    <a:extLst>
                      <a:ext uri="{FF2B5EF4-FFF2-40B4-BE49-F238E27FC236}">
                        <a16:creationId xmlns:a16="http://schemas.microsoft.com/office/drawing/2014/main" id="{600C2EAF-9143-F416-9942-2DA3ED44DA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sp>
              <p:nvSpPr>
                <p:cNvPr id="12389" name="Rectangle 52">
                  <a:extLst>
                    <a:ext uri="{FF2B5EF4-FFF2-40B4-BE49-F238E27FC236}">
                      <a16:creationId xmlns:a16="http://schemas.microsoft.com/office/drawing/2014/main" id="{A78B6848-E16A-C16F-ACC6-CA3A5FB50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640"/>
                  <a:ext cx="135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 rtl="1" eaLnBrk="1" hangingPunct="1"/>
                  <a:r>
                    <a:rPr lang="en-US" altLang="en-US" sz="2400" b="0">
                      <a:cs typeface="Times New Roman (Hebrew)" panose="02020603050405020304" pitchFamily="18" charset="0"/>
                    </a:rPr>
                    <a:t>-C-R-C-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O-R</a:t>
                  </a:r>
                  <a:r>
                    <a:rPr lang="en-US" altLang="en-US" sz="2400" b="0" baseline="-2500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1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-O</a:t>
                  </a:r>
                </a:p>
              </p:txBody>
            </p:sp>
          </p:grpSp>
          <p:grpSp>
            <p:nvGrpSpPr>
              <p:cNvPr id="12363" name="Group 53">
                <a:extLst>
                  <a:ext uri="{FF2B5EF4-FFF2-40B4-BE49-F238E27FC236}">
                    <a16:creationId xmlns:a16="http://schemas.microsoft.com/office/drawing/2014/main" id="{419B430F-FB4C-5665-C0B0-CBCC3B91A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2" y="3264"/>
                <a:ext cx="1354" cy="528"/>
                <a:chOff x="3264" y="2400"/>
                <a:chExt cx="1354" cy="528"/>
              </a:xfrm>
            </p:grpSpPr>
            <p:grpSp>
              <p:nvGrpSpPr>
                <p:cNvPr id="12376" name="Group 54">
                  <a:extLst>
                    <a:ext uri="{FF2B5EF4-FFF2-40B4-BE49-F238E27FC236}">
                      <a16:creationId xmlns:a16="http://schemas.microsoft.com/office/drawing/2014/main" id="{D2A5BDD8-37AD-35D5-2BCE-16936A9D91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2" name="Group 55">
                    <a:extLst>
                      <a:ext uri="{FF2B5EF4-FFF2-40B4-BE49-F238E27FC236}">
                        <a16:creationId xmlns:a16="http://schemas.microsoft.com/office/drawing/2014/main" id="{CC003C11-BA77-5E99-A4B3-78D50C77C1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85" name="Line 56">
                      <a:extLst>
                        <a:ext uri="{FF2B5EF4-FFF2-40B4-BE49-F238E27FC236}">
                          <a16:creationId xmlns:a16="http://schemas.microsoft.com/office/drawing/2014/main" id="{32C2F763-2A7E-C04D-C27F-57EA020BCC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86" name="Line 57">
                      <a:extLst>
                        <a:ext uri="{FF2B5EF4-FFF2-40B4-BE49-F238E27FC236}">
                          <a16:creationId xmlns:a16="http://schemas.microsoft.com/office/drawing/2014/main" id="{402CE31E-8022-8C93-269F-FFC62D25F6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84" name="Text Box 58">
                    <a:extLst>
                      <a:ext uri="{FF2B5EF4-FFF2-40B4-BE49-F238E27FC236}">
                        <a16:creationId xmlns:a16="http://schemas.microsoft.com/office/drawing/2014/main" id="{F8A83A0D-5266-D37D-3B68-63F115D5B2D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grpSp>
              <p:nvGrpSpPr>
                <p:cNvPr id="12377" name="Group 59">
                  <a:extLst>
                    <a:ext uri="{FF2B5EF4-FFF2-40B4-BE49-F238E27FC236}">
                      <a16:creationId xmlns:a16="http://schemas.microsoft.com/office/drawing/2014/main" id="{F3EA616A-77D6-EE6F-3F26-1F597A3C6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6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379" name="Group 60">
                    <a:extLst>
                      <a:ext uri="{FF2B5EF4-FFF2-40B4-BE49-F238E27FC236}">
                        <a16:creationId xmlns:a16="http://schemas.microsoft.com/office/drawing/2014/main" id="{BA987C73-94D8-033B-5AB5-B7FB3AEE17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81" name="Line 61">
                      <a:extLst>
                        <a:ext uri="{FF2B5EF4-FFF2-40B4-BE49-F238E27FC236}">
                          <a16:creationId xmlns:a16="http://schemas.microsoft.com/office/drawing/2014/main" id="{C96555C8-F378-5684-2746-C0F328FFCA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82" name="Line 62">
                      <a:extLst>
                        <a:ext uri="{FF2B5EF4-FFF2-40B4-BE49-F238E27FC236}">
                          <a16:creationId xmlns:a16="http://schemas.microsoft.com/office/drawing/2014/main" id="{95DE38F9-04E0-C3F8-F3F3-2E96E47E3D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80" name="Text Box 63">
                    <a:extLst>
                      <a:ext uri="{FF2B5EF4-FFF2-40B4-BE49-F238E27FC236}">
                        <a16:creationId xmlns:a16="http://schemas.microsoft.com/office/drawing/2014/main" id="{3ED3CAC8-52B4-C784-CB0B-852CE7E62C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sp>
              <p:nvSpPr>
                <p:cNvPr id="12378" name="Rectangle 64">
                  <a:extLst>
                    <a:ext uri="{FF2B5EF4-FFF2-40B4-BE49-F238E27FC236}">
                      <a16:creationId xmlns:a16="http://schemas.microsoft.com/office/drawing/2014/main" id="{5E138F4B-35B8-C52F-D3D1-8BAF7BB44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640"/>
                  <a:ext cx="135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 rtl="1" eaLnBrk="1" hangingPunct="1"/>
                  <a:r>
                    <a:rPr lang="en-US" altLang="en-US" sz="2400" b="0">
                      <a:cs typeface="Times New Roman (Hebrew)" panose="02020603050405020304" pitchFamily="18" charset="0"/>
                    </a:rPr>
                    <a:t>-C-R-C-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O-R</a:t>
                  </a:r>
                  <a:r>
                    <a:rPr lang="en-US" altLang="en-US" sz="2400" b="0" baseline="-2500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1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-O</a:t>
                  </a:r>
                </a:p>
              </p:txBody>
            </p:sp>
          </p:grpSp>
          <p:grpSp>
            <p:nvGrpSpPr>
              <p:cNvPr id="12364" name="Group 65">
                <a:extLst>
                  <a:ext uri="{FF2B5EF4-FFF2-40B4-BE49-F238E27FC236}">
                    <a16:creationId xmlns:a16="http://schemas.microsoft.com/office/drawing/2014/main" id="{F2F2E32A-7044-E9DB-23A4-8AC8485D75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0" y="3264"/>
                <a:ext cx="1354" cy="528"/>
                <a:chOff x="3264" y="2400"/>
                <a:chExt cx="1354" cy="528"/>
              </a:xfrm>
            </p:grpSpPr>
            <p:grpSp>
              <p:nvGrpSpPr>
                <p:cNvPr id="12365" name="Group 66">
                  <a:extLst>
                    <a:ext uri="{FF2B5EF4-FFF2-40B4-BE49-F238E27FC236}">
                      <a16:creationId xmlns:a16="http://schemas.microsoft.com/office/drawing/2014/main" id="{3C59CE1E-2312-404D-0C0E-523987187F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372" name="Group 67">
                    <a:extLst>
                      <a:ext uri="{FF2B5EF4-FFF2-40B4-BE49-F238E27FC236}">
                        <a16:creationId xmlns:a16="http://schemas.microsoft.com/office/drawing/2014/main" id="{84807E0A-1DC5-3D1B-4440-0082030EFB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74" name="Line 68">
                      <a:extLst>
                        <a:ext uri="{FF2B5EF4-FFF2-40B4-BE49-F238E27FC236}">
                          <a16:creationId xmlns:a16="http://schemas.microsoft.com/office/drawing/2014/main" id="{FA57182E-855B-5863-2D0E-B1D775B3FC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5" name="Line 69">
                      <a:extLst>
                        <a:ext uri="{FF2B5EF4-FFF2-40B4-BE49-F238E27FC236}">
                          <a16:creationId xmlns:a16="http://schemas.microsoft.com/office/drawing/2014/main" id="{FB5A4E50-3498-406E-8B97-16DE47F3802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73" name="Text Box 70">
                    <a:extLst>
                      <a:ext uri="{FF2B5EF4-FFF2-40B4-BE49-F238E27FC236}">
                        <a16:creationId xmlns:a16="http://schemas.microsoft.com/office/drawing/2014/main" id="{11BE03BC-891F-9FF2-E760-0C773A3A04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grpSp>
              <p:nvGrpSpPr>
                <p:cNvPr id="12366" name="Group 71">
                  <a:extLst>
                    <a:ext uri="{FF2B5EF4-FFF2-40B4-BE49-F238E27FC236}">
                      <a16:creationId xmlns:a16="http://schemas.microsoft.com/office/drawing/2014/main" id="{8E47940A-DC60-2ADD-2B0A-F3CBF68745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6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368" name="Group 72">
                    <a:extLst>
                      <a:ext uri="{FF2B5EF4-FFF2-40B4-BE49-F238E27FC236}">
                        <a16:creationId xmlns:a16="http://schemas.microsoft.com/office/drawing/2014/main" id="{E88C299E-462B-3A47-FEFA-0B2D41340D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70" name="Line 73">
                      <a:extLst>
                        <a:ext uri="{FF2B5EF4-FFF2-40B4-BE49-F238E27FC236}">
                          <a16:creationId xmlns:a16="http://schemas.microsoft.com/office/drawing/2014/main" id="{95A084CC-F464-277C-F7BF-922C014A89A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1" name="Line 74">
                      <a:extLst>
                        <a:ext uri="{FF2B5EF4-FFF2-40B4-BE49-F238E27FC236}">
                          <a16:creationId xmlns:a16="http://schemas.microsoft.com/office/drawing/2014/main" id="{0952307E-C555-D7EA-C2E7-8A8B84D8FC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69" name="Text Box 75">
                    <a:extLst>
                      <a:ext uri="{FF2B5EF4-FFF2-40B4-BE49-F238E27FC236}">
                        <a16:creationId xmlns:a16="http://schemas.microsoft.com/office/drawing/2014/main" id="{24A6DAE3-770A-4CDB-3CF2-9C799E6DB8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sp>
              <p:nvSpPr>
                <p:cNvPr id="12367" name="Rectangle 76">
                  <a:extLst>
                    <a:ext uri="{FF2B5EF4-FFF2-40B4-BE49-F238E27FC236}">
                      <a16:creationId xmlns:a16="http://schemas.microsoft.com/office/drawing/2014/main" id="{89A15D47-73CA-70A3-8C25-A5F864880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640"/>
                  <a:ext cx="135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 rtl="1" eaLnBrk="1" hangingPunct="1"/>
                  <a:r>
                    <a:rPr lang="en-US" altLang="en-US" sz="2400" b="0">
                      <a:cs typeface="Times New Roman (Hebrew)" panose="02020603050405020304" pitchFamily="18" charset="0"/>
                    </a:rPr>
                    <a:t>-C-R-C-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O-R</a:t>
                  </a:r>
                  <a:r>
                    <a:rPr lang="en-US" altLang="en-US" sz="2400" b="0" baseline="-2500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1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-O</a:t>
                  </a:r>
                </a:p>
              </p:txBody>
            </p:sp>
          </p:grpSp>
        </p:grpSp>
        <p:sp>
          <p:nvSpPr>
            <p:cNvPr id="12359" name="Text Box 127">
              <a:extLst>
                <a:ext uri="{FF2B5EF4-FFF2-40B4-BE49-F238E27FC236}">
                  <a16:creationId xmlns:a16="http://schemas.microsoft.com/office/drawing/2014/main" id="{883D1046-C896-80A4-80D7-13E70D250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6" y="2460"/>
              <a:ext cx="3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r>
                <a:rPr lang="en-US" altLang="en-US" sz="2400" b="0">
                  <a:solidFill>
                    <a:schemeClr val="accent2"/>
                  </a:solidFill>
                  <a:cs typeface="Times New Roman (Hebrew)" panose="02020603050405020304" pitchFamily="18" charset="0"/>
                </a:rPr>
                <a:t>O</a:t>
              </a:r>
              <a:r>
                <a:rPr lang="en-US" altLang="en-US" sz="2400" b="0">
                  <a:solidFill>
                    <a:srgbClr val="FF0000"/>
                  </a:solidFill>
                  <a:cs typeface="Times New Roman (Hebrew)" panose="02020603050405020304" pitchFamily="18" charset="0"/>
                </a:rPr>
                <a:t>H</a:t>
              </a:r>
            </a:p>
          </p:txBody>
        </p:sp>
        <p:sp>
          <p:nvSpPr>
            <p:cNvPr id="12360" name="Line 128">
              <a:extLst>
                <a:ext uri="{FF2B5EF4-FFF2-40B4-BE49-F238E27FC236}">
                  <a16:creationId xmlns:a16="http://schemas.microsoft.com/office/drawing/2014/main" id="{7F9069F4-053A-AE6C-D9A6-26280126F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0" y="23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28" name="Group 182">
            <a:extLst>
              <a:ext uri="{FF2B5EF4-FFF2-40B4-BE49-F238E27FC236}">
                <a16:creationId xmlns:a16="http://schemas.microsoft.com/office/drawing/2014/main" id="{6030E26B-74F1-A98F-040A-98F41389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410200"/>
            <a:ext cx="8229600" cy="1047750"/>
            <a:chOff x="192" y="3312"/>
            <a:chExt cx="5184" cy="660"/>
          </a:xfrm>
        </p:grpSpPr>
        <p:grpSp>
          <p:nvGrpSpPr>
            <p:cNvPr id="12307" name="Group 131">
              <a:extLst>
                <a:ext uri="{FF2B5EF4-FFF2-40B4-BE49-F238E27FC236}">
                  <a16:creationId xmlns:a16="http://schemas.microsoft.com/office/drawing/2014/main" id="{693A8F3A-5531-D805-56C0-F85FE6BC7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3444"/>
              <a:ext cx="5184" cy="528"/>
              <a:chOff x="240" y="3264"/>
              <a:chExt cx="5184" cy="528"/>
            </a:xfrm>
          </p:grpSpPr>
          <p:grpSp>
            <p:nvGrpSpPr>
              <p:cNvPr id="12310" name="Group 132">
                <a:extLst>
                  <a:ext uri="{FF2B5EF4-FFF2-40B4-BE49-F238E27FC236}">
                    <a16:creationId xmlns:a16="http://schemas.microsoft.com/office/drawing/2014/main" id="{916AF1AF-BA16-1B1D-9268-6E61404CCB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3264"/>
                <a:ext cx="1354" cy="528"/>
                <a:chOff x="3264" y="2400"/>
                <a:chExt cx="1354" cy="528"/>
              </a:xfrm>
            </p:grpSpPr>
            <p:grpSp>
              <p:nvGrpSpPr>
                <p:cNvPr id="12347" name="Group 133">
                  <a:extLst>
                    <a:ext uri="{FF2B5EF4-FFF2-40B4-BE49-F238E27FC236}">
                      <a16:creationId xmlns:a16="http://schemas.microsoft.com/office/drawing/2014/main" id="{64B0E2DB-3A80-F916-9909-8AC72956CC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354" name="Group 134">
                    <a:extLst>
                      <a:ext uri="{FF2B5EF4-FFF2-40B4-BE49-F238E27FC236}">
                        <a16:creationId xmlns:a16="http://schemas.microsoft.com/office/drawing/2014/main" id="{17FAA0F1-D2E1-85FD-2094-E50C3A216D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56" name="Line 135">
                      <a:extLst>
                        <a:ext uri="{FF2B5EF4-FFF2-40B4-BE49-F238E27FC236}">
                          <a16:creationId xmlns:a16="http://schemas.microsoft.com/office/drawing/2014/main" id="{7D16F12C-BEDA-A7BE-2E72-CC92D3160C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7" name="Line 136">
                      <a:extLst>
                        <a:ext uri="{FF2B5EF4-FFF2-40B4-BE49-F238E27FC236}">
                          <a16:creationId xmlns:a16="http://schemas.microsoft.com/office/drawing/2014/main" id="{7F99ACCD-E043-668C-06AE-B9DBA1F090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55" name="Text Box 137">
                    <a:extLst>
                      <a:ext uri="{FF2B5EF4-FFF2-40B4-BE49-F238E27FC236}">
                        <a16:creationId xmlns:a16="http://schemas.microsoft.com/office/drawing/2014/main" id="{55B945FD-13B5-F7F1-6BE8-68FCA8AB48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grpSp>
              <p:nvGrpSpPr>
                <p:cNvPr id="12348" name="Group 138">
                  <a:extLst>
                    <a:ext uri="{FF2B5EF4-FFF2-40B4-BE49-F238E27FC236}">
                      <a16:creationId xmlns:a16="http://schemas.microsoft.com/office/drawing/2014/main" id="{6E4A3388-3E42-D7C9-1AB8-B24D9D10FB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6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350" name="Group 139">
                    <a:extLst>
                      <a:ext uri="{FF2B5EF4-FFF2-40B4-BE49-F238E27FC236}">
                        <a16:creationId xmlns:a16="http://schemas.microsoft.com/office/drawing/2014/main" id="{D1C01246-4BCE-9C83-5426-F31C4D9322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52" name="Line 140">
                      <a:extLst>
                        <a:ext uri="{FF2B5EF4-FFF2-40B4-BE49-F238E27FC236}">
                          <a16:creationId xmlns:a16="http://schemas.microsoft.com/office/drawing/2014/main" id="{D428CFA9-4B96-535E-9387-5903C47F2D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3" name="Line 141">
                      <a:extLst>
                        <a:ext uri="{FF2B5EF4-FFF2-40B4-BE49-F238E27FC236}">
                          <a16:creationId xmlns:a16="http://schemas.microsoft.com/office/drawing/2014/main" id="{CDB5A1D9-35CA-8EBA-572A-BFBB9CFC34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51" name="Text Box 142">
                    <a:extLst>
                      <a:ext uri="{FF2B5EF4-FFF2-40B4-BE49-F238E27FC236}">
                        <a16:creationId xmlns:a16="http://schemas.microsoft.com/office/drawing/2014/main" id="{7A7EF85E-F6BE-34C8-8768-8F2CDC7C58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sp>
              <p:nvSpPr>
                <p:cNvPr id="12349" name="Rectangle 143">
                  <a:extLst>
                    <a:ext uri="{FF2B5EF4-FFF2-40B4-BE49-F238E27FC236}">
                      <a16:creationId xmlns:a16="http://schemas.microsoft.com/office/drawing/2014/main" id="{FD0FA7A9-E083-5597-0E5A-59B11A3CE4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640"/>
                  <a:ext cx="135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 rtl="1" eaLnBrk="1" hangingPunct="1"/>
                  <a:r>
                    <a:rPr lang="en-US" altLang="en-US" sz="2400" b="0">
                      <a:cs typeface="Times New Roman (Hebrew)" panose="02020603050405020304" pitchFamily="18" charset="0"/>
                    </a:rPr>
                    <a:t>-C-R-C-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O-R</a:t>
                  </a:r>
                  <a:r>
                    <a:rPr lang="en-US" altLang="en-US" sz="2400" b="0" baseline="-2500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1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-O</a:t>
                  </a:r>
                </a:p>
              </p:txBody>
            </p:sp>
          </p:grpSp>
          <p:grpSp>
            <p:nvGrpSpPr>
              <p:cNvPr id="12311" name="Group 144">
                <a:extLst>
                  <a:ext uri="{FF2B5EF4-FFF2-40B4-BE49-F238E27FC236}">
                    <a16:creationId xmlns:a16="http://schemas.microsoft.com/office/drawing/2014/main" id="{F2919758-B508-58DC-7449-1CAAF0DFC2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6" y="3264"/>
                <a:ext cx="1354" cy="528"/>
                <a:chOff x="3264" y="2400"/>
                <a:chExt cx="1354" cy="528"/>
              </a:xfrm>
            </p:grpSpPr>
            <p:grpSp>
              <p:nvGrpSpPr>
                <p:cNvPr id="12336" name="Group 145">
                  <a:extLst>
                    <a:ext uri="{FF2B5EF4-FFF2-40B4-BE49-F238E27FC236}">
                      <a16:creationId xmlns:a16="http://schemas.microsoft.com/office/drawing/2014/main" id="{E5C14F11-6DED-8B06-9284-6962F9CA12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343" name="Group 146">
                    <a:extLst>
                      <a:ext uri="{FF2B5EF4-FFF2-40B4-BE49-F238E27FC236}">
                        <a16:creationId xmlns:a16="http://schemas.microsoft.com/office/drawing/2014/main" id="{0826B03A-3968-0F2D-BF7D-DC8A4E5282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45" name="Line 147">
                      <a:extLst>
                        <a:ext uri="{FF2B5EF4-FFF2-40B4-BE49-F238E27FC236}">
                          <a16:creationId xmlns:a16="http://schemas.microsoft.com/office/drawing/2014/main" id="{C34C8537-766D-3CB7-76C8-20DE8B9C0C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46" name="Line 148">
                      <a:extLst>
                        <a:ext uri="{FF2B5EF4-FFF2-40B4-BE49-F238E27FC236}">
                          <a16:creationId xmlns:a16="http://schemas.microsoft.com/office/drawing/2014/main" id="{F09D34B5-4860-78FE-0941-DA50ECE31B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44" name="Text Box 149">
                    <a:extLst>
                      <a:ext uri="{FF2B5EF4-FFF2-40B4-BE49-F238E27FC236}">
                        <a16:creationId xmlns:a16="http://schemas.microsoft.com/office/drawing/2014/main" id="{5CEB9CF9-FFEF-B949-A74B-CD8FA2CCAD9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grpSp>
              <p:nvGrpSpPr>
                <p:cNvPr id="12337" name="Group 150">
                  <a:extLst>
                    <a:ext uri="{FF2B5EF4-FFF2-40B4-BE49-F238E27FC236}">
                      <a16:creationId xmlns:a16="http://schemas.microsoft.com/office/drawing/2014/main" id="{0283A5D0-68A6-4F01-5701-7D0F01957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6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339" name="Group 151">
                    <a:extLst>
                      <a:ext uri="{FF2B5EF4-FFF2-40B4-BE49-F238E27FC236}">
                        <a16:creationId xmlns:a16="http://schemas.microsoft.com/office/drawing/2014/main" id="{53BCB0F2-2861-FB07-316B-25C6AE0F86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41" name="Line 152">
                      <a:extLst>
                        <a:ext uri="{FF2B5EF4-FFF2-40B4-BE49-F238E27FC236}">
                          <a16:creationId xmlns:a16="http://schemas.microsoft.com/office/drawing/2014/main" id="{825E245D-A932-38CE-571B-B88D65B9A8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42" name="Line 153">
                      <a:extLst>
                        <a:ext uri="{FF2B5EF4-FFF2-40B4-BE49-F238E27FC236}">
                          <a16:creationId xmlns:a16="http://schemas.microsoft.com/office/drawing/2014/main" id="{649CE95D-240D-2485-DF3A-176EF5E021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40" name="Text Box 154">
                    <a:extLst>
                      <a:ext uri="{FF2B5EF4-FFF2-40B4-BE49-F238E27FC236}">
                        <a16:creationId xmlns:a16="http://schemas.microsoft.com/office/drawing/2014/main" id="{2576780C-D300-8A43-539D-090ACF2868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sp>
              <p:nvSpPr>
                <p:cNvPr id="12338" name="Rectangle 155">
                  <a:extLst>
                    <a:ext uri="{FF2B5EF4-FFF2-40B4-BE49-F238E27FC236}">
                      <a16:creationId xmlns:a16="http://schemas.microsoft.com/office/drawing/2014/main" id="{3C7D4C46-6120-31AD-3338-890DCA3EDC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640"/>
                  <a:ext cx="135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 rtl="1" eaLnBrk="1" hangingPunct="1"/>
                  <a:r>
                    <a:rPr lang="en-US" altLang="en-US" sz="2400" b="0">
                      <a:cs typeface="Times New Roman (Hebrew)" panose="02020603050405020304" pitchFamily="18" charset="0"/>
                    </a:rPr>
                    <a:t>-C-R-C-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O-R</a:t>
                  </a:r>
                  <a:r>
                    <a:rPr lang="en-US" altLang="en-US" sz="2400" b="0" baseline="-2500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1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-O</a:t>
                  </a:r>
                </a:p>
              </p:txBody>
            </p:sp>
          </p:grpSp>
          <p:grpSp>
            <p:nvGrpSpPr>
              <p:cNvPr id="12312" name="Group 156">
                <a:extLst>
                  <a:ext uri="{FF2B5EF4-FFF2-40B4-BE49-F238E27FC236}">
                    <a16:creationId xmlns:a16="http://schemas.microsoft.com/office/drawing/2014/main" id="{A8234E92-3B04-AFA6-3AEB-B7C325313B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2" y="3264"/>
                <a:ext cx="1354" cy="528"/>
                <a:chOff x="3264" y="2400"/>
                <a:chExt cx="1354" cy="528"/>
              </a:xfrm>
            </p:grpSpPr>
            <p:grpSp>
              <p:nvGrpSpPr>
                <p:cNvPr id="12325" name="Group 157">
                  <a:extLst>
                    <a:ext uri="{FF2B5EF4-FFF2-40B4-BE49-F238E27FC236}">
                      <a16:creationId xmlns:a16="http://schemas.microsoft.com/office/drawing/2014/main" id="{C433DA1A-BD7C-0423-EB32-282087B222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332" name="Group 158">
                    <a:extLst>
                      <a:ext uri="{FF2B5EF4-FFF2-40B4-BE49-F238E27FC236}">
                        <a16:creationId xmlns:a16="http://schemas.microsoft.com/office/drawing/2014/main" id="{78D0316B-9A7F-CAE5-882A-81621E56E1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34" name="Line 159">
                      <a:extLst>
                        <a:ext uri="{FF2B5EF4-FFF2-40B4-BE49-F238E27FC236}">
                          <a16:creationId xmlns:a16="http://schemas.microsoft.com/office/drawing/2014/main" id="{DF104F4B-851A-0ADE-B26A-4F924B94F8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5" name="Line 160">
                      <a:extLst>
                        <a:ext uri="{FF2B5EF4-FFF2-40B4-BE49-F238E27FC236}">
                          <a16:creationId xmlns:a16="http://schemas.microsoft.com/office/drawing/2014/main" id="{05A8C76B-DA53-2C60-71D8-B3DEFBBED2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33" name="Text Box 161">
                    <a:extLst>
                      <a:ext uri="{FF2B5EF4-FFF2-40B4-BE49-F238E27FC236}">
                        <a16:creationId xmlns:a16="http://schemas.microsoft.com/office/drawing/2014/main" id="{76FF4176-D179-BBA5-A5E5-C927819764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grpSp>
              <p:nvGrpSpPr>
                <p:cNvPr id="12326" name="Group 162">
                  <a:extLst>
                    <a:ext uri="{FF2B5EF4-FFF2-40B4-BE49-F238E27FC236}">
                      <a16:creationId xmlns:a16="http://schemas.microsoft.com/office/drawing/2014/main" id="{BD88C514-62A1-7991-445A-647A5008BC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6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3" name="Group 163">
                    <a:extLst>
                      <a:ext uri="{FF2B5EF4-FFF2-40B4-BE49-F238E27FC236}">
                        <a16:creationId xmlns:a16="http://schemas.microsoft.com/office/drawing/2014/main" id="{199DB8DD-6050-5C10-1FDA-99EE27CA8B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30" name="Line 164">
                      <a:extLst>
                        <a:ext uri="{FF2B5EF4-FFF2-40B4-BE49-F238E27FC236}">
                          <a16:creationId xmlns:a16="http://schemas.microsoft.com/office/drawing/2014/main" id="{FF059943-877B-9D3D-37AA-F1CA90E270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1" name="Line 165">
                      <a:extLst>
                        <a:ext uri="{FF2B5EF4-FFF2-40B4-BE49-F238E27FC236}">
                          <a16:creationId xmlns:a16="http://schemas.microsoft.com/office/drawing/2014/main" id="{805ADDF3-FAE3-E7E6-A2BF-9800850EFA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29" name="Text Box 166">
                    <a:extLst>
                      <a:ext uri="{FF2B5EF4-FFF2-40B4-BE49-F238E27FC236}">
                        <a16:creationId xmlns:a16="http://schemas.microsoft.com/office/drawing/2014/main" id="{2BCCD13A-F03B-552B-3E40-E244FFC314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sp>
              <p:nvSpPr>
                <p:cNvPr id="12327" name="Rectangle 167">
                  <a:extLst>
                    <a:ext uri="{FF2B5EF4-FFF2-40B4-BE49-F238E27FC236}">
                      <a16:creationId xmlns:a16="http://schemas.microsoft.com/office/drawing/2014/main" id="{B6B293B8-C503-AE69-B51F-562E61BAD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640"/>
                  <a:ext cx="135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 rtl="1" eaLnBrk="1" hangingPunct="1"/>
                  <a:r>
                    <a:rPr lang="en-US" altLang="en-US" sz="2400" b="0">
                      <a:cs typeface="Times New Roman (Hebrew)" panose="02020603050405020304" pitchFamily="18" charset="0"/>
                    </a:rPr>
                    <a:t>-C-R-C-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O-R</a:t>
                  </a:r>
                  <a:r>
                    <a:rPr lang="en-US" altLang="en-US" sz="2400" b="0" baseline="-2500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1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-O</a:t>
                  </a:r>
                </a:p>
              </p:txBody>
            </p:sp>
          </p:grpSp>
          <p:grpSp>
            <p:nvGrpSpPr>
              <p:cNvPr id="12313" name="Group 168">
                <a:extLst>
                  <a:ext uri="{FF2B5EF4-FFF2-40B4-BE49-F238E27FC236}">
                    <a16:creationId xmlns:a16="http://schemas.microsoft.com/office/drawing/2014/main" id="{F4004BAE-ED9C-6CB5-78D1-5DCEB2D00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70" y="3264"/>
                <a:ext cx="1354" cy="528"/>
                <a:chOff x="3264" y="2400"/>
                <a:chExt cx="1354" cy="528"/>
              </a:xfrm>
            </p:grpSpPr>
            <p:grpSp>
              <p:nvGrpSpPr>
                <p:cNvPr id="12314" name="Group 169">
                  <a:extLst>
                    <a:ext uri="{FF2B5EF4-FFF2-40B4-BE49-F238E27FC236}">
                      <a16:creationId xmlns:a16="http://schemas.microsoft.com/office/drawing/2014/main" id="{488E5574-A4C1-CA0B-3557-71102295B6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321" name="Group 170">
                    <a:extLst>
                      <a:ext uri="{FF2B5EF4-FFF2-40B4-BE49-F238E27FC236}">
                        <a16:creationId xmlns:a16="http://schemas.microsoft.com/office/drawing/2014/main" id="{CC7608D2-CB2C-AB7F-9ACF-C75E688062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23" name="Line 171">
                      <a:extLst>
                        <a:ext uri="{FF2B5EF4-FFF2-40B4-BE49-F238E27FC236}">
                          <a16:creationId xmlns:a16="http://schemas.microsoft.com/office/drawing/2014/main" id="{17920142-8F96-8505-39F0-039935942E8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4" name="Line 172">
                      <a:extLst>
                        <a:ext uri="{FF2B5EF4-FFF2-40B4-BE49-F238E27FC236}">
                          <a16:creationId xmlns:a16="http://schemas.microsoft.com/office/drawing/2014/main" id="{4F26B77F-0857-2B22-302D-94A0663A11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22" name="Text Box 173">
                    <a:extLst>
                      <a:ext uri="{FF2B5EF4-FFF2-40B4-BE49-F238E27FC236}">
                        <a16:creationId xmlns:a16="http://schemas.microsoft.com/office/drawing/2014/main" id="{7317668C-09AF-3687-4F23-49DDA0DE1A0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grpSp>
              <p:nvGrpSpPr>
                <p:cNvPr id="12315" name="Group 174">
                  <a:extLst>
                    <a:ext uri="{FF2B5EF4-FFF2-40B4-BE49-F238E27FC236}">
                      <a16:creationId xmlns:a16="http://schemas.microsoft.com/office/drawing/2014/main" id="{0C1DE65D-F4EF-0081-7980-1CFEFCB2EB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6" y="2400"/>
                  <a:ext cx="240" cy="288"/>
                  <a:chOff x="816" y="768"/>
                  <a:chExt cx="240" cy="288"/>
                </a:xfrm>
              </p:grpSpPr>
              <p:grpSp>
                <p:nvGrpSpPr>
                  <p:cNvPr id="12317" name="Group 175">
                    <a:extLst>
                      <a:ext uri="{FF2B5EF4-FFF2-40B4-BE49-F238E27FC236}">
                        <a16:creationId xmlns:a16="http://schemas.microsoft.com/office/drawing/2014/main" id="{E98DFB4C-1AAD-8FAD-8D5B-9A94BC5ED5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2319" name="Line 176">
                      <a:extLst>
                        <a:ext uri="{FF2B5EF4-FFF2-40B4-BE49-F238E27FC236}">
                          <a16:creationId xmlns:a16="http://schemas.microsoft.com/office/drawing/2014/main" id="{40051EF8-3E7E-CB9A-0345-852721EA04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0" name="Line 177">
                      <a:extLst>
                        <a:ext uri="{FF2B5EF4-FFF2-40B4-BE49-F238E27FC236}">
                          <a16:creationId xmlns:a16="http://schemas.microsoft.com/office/drawing/2014/main" id="{8B9C6FDE-7688-9A7A-C384-6B6D3BC835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18" name="Text Box 178">
                    <a:extLst>
                      <a:ext uri="{FF2B5EF4-FFF2-40B4-BE49-F238E27FC236}">
                        <a16:creationId xmlns:a16="http://schemas.microsoft.com/office/drawing/2014/main" id="{2E9A9333-BC59-4717-D9B2-B2E1BB409C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sp>
              <p:nvSpPr>
                <p:cNvPr id="12316" name="Rectangle 179">
                  <a:extLst>
                    <a:ext uri="{FF2B5EF4-FFF2-40B4-BE49-F238E27FC236}">
                      <a16:creationId xmlns:a16="http://schemas.microsoft.com/office/drawing/2014/main" id="{943C4FC2-E737-38BE-B005-0EF05991BF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640"/>
                  <a:ext cx="135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 rtl="1" eaLnBrk="1" hangingPunct="1"/>
                  <a:r>
                    <a:rPr lang="en-US" altLang="en-US" sz="2400" b="0">
                      <a:cs typeface="Times New Roman (Hebrew)" panose="02020603050405020304" pitchFamily="18" charset="0"/>
                    </a:rPr>
                    <a:t>-C-R-C-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O-R</a:t>
                  </a:r>
                  <a:r>
                    <a:rPr lang="en-US" altLang="en-US" sz="2400" b="0" baseline="-2500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1</a:t>
                  </a:r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-O</a:t>
                  </a:r>
                </a:p>
              </p:txBody>
            </p:sp>
          </p:grpSp>
        </p:grpSp>
        <p:sp>
          <p:nvSpPr>
            <p:cNvPr id="12308" name="Text Box 180">
              <a:extLst>
                <a:ext uri="{FF2B5EF4-FFF2-40B4-BE49-F238E27FC236}">
                  <a16:creationId xmlns:a16="http://schemas.microsoft.com/office/drawing/2014/main" id="{CE74C4BB-F90C-EDFB-7E65-162E1D773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6" y="3312"/>
              <a:ext cx="3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r>
                <a:rPr lang="en-US" altLang="en-US" sz="2400" b="0">
                  <a:solidFill>
                    <a:schemeClr val="accent2"/>
                  </a:solidFill>
                  <a:cs typeface="Times New Roman (Hebrew)" panose="02020603050405020304" pitchFamily="18" charset="0"/>
                </a:rPr>
                <a:t>O</a:t>
              </a:r>
              <a:r>
                <a:rPr lang="en-US" altLang="en-US" sz="2400" b="0">
                  <a:solidFill>
                    <a:srgbClr val="FF0000"/>
                  </a:solidFill>
                  <a:cs typeface="Times New Roman (Hebrew)" panose="02020603050405020304" pitchFamily="18" charset="0"/>
                </a:rPr>
                <a:t>H</a:t>
              </a:r>
            </a:p>
          </p:txBody>
        </p:sp>
        <p:sp>
          <p:nvSpPr>
            <p:cNvPr id="12309" name="Line 181">
              <a:extLst>
                <a:ext uri="{FF2B5EF4-FFF2-40B4-BE49-F238E27FC236}">
                  <a16:creationId xmlns:a16="http://schemas.microsoft.com/office/drawing/2014/main" id="{022FBFF1-5619-E688-1162-73F2243D6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0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83" name="Group 194">
            <a:extLst>
              <a:ext uri="{FF2B5EF4-FFF2-40B4-BE49-F238E27FC236}">
                <a16:creationId xmlns:a16="http://schemas.microsoft.com/office/drawing/2014/main" id="{823E7D7B-C615-AF3B-2BA7-75575CC3A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571750" y="4000500"/>
            <a:ext cx="2286000" cy="838200"/>
            <a:chOff x="2592" y="2496"/>
            <a:chExt cx="1440" cy="528"/>
          </a:xfrm>
        </p:grpSpPr>
        <p:sp>
          <p:nvSpPr>
            <p:cNvPr id="12296" name="Text Box 183">
              <a:extLst>
                <a:ext uri="{FF2B5EF4-FFF2-40B4-BE49-F238E27FC236}">
                  <a16:creationId xmlns:a16="http://schemas.microsoft.com/office/drawing/2014/main" id="{0652EC6B-6841-F73B-E16A-9C91C1695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736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0">
                  <a:solidFill>
                    <a:srgbClr val="FF0000"/>
                  </a:solidFill>
                  <a:cs typeface="Times New Roman (Hebrew)" panose="02020603050405020304" pitchFamily="18" charset="0"/>
                </a:rPr>
                <a:t>HO</a:t>
              </a:r>
              <a:r>
                <a:rPr lang="en-US" altLang="en-US" sz="2400" b="0">
                  <a:cs typeface="Times New Roman (Hebrew)" panose="02020603050405020304" pitchFamily="18" charset="0"/>
                </a:rPr>
                <a:t>-C-R-C-</a:t>
              </a:r>
              <a:r>
                <a:rPr lang="en-US" altLang="en-US" sz="2400" b="0">
                  <a:solidFill>
                    <a:srgbClr val="FF0000"/>
                  </a:solidFill>
                  <a:cs typeface="Times New Roman (Hebrew)" panose="02020603050405020304" pitchFamily="18" charset="0"/>
                </a:rPr>
                <a:t>OH</a:t>
              </a:r>
            </a:p>
          </p:txBody>
        </p:sp>
        <p:grpSp>
          <p:nvGrpSpPr>
            <p:cNvPr id="12297" name="Group 184">
              <a:extLst>
                <a:ext uri="{FF2B5EF4-FFF2-40B4-BE49-F238E27FC236}">
                  <a16:creationId xmlns:a16="http://schemas.microsoft.com/office/drawing/2014/main" id="{65EB6B4B-396B-5283-483A-5CB0D441E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8" y="2496"/>
              <a:ext cx="214" cy="288"/>
              <a:chOff x="816" y="768"/>
              <a:chExt cx="240" cy="288"/>
            </a:xfrm>
          </p:grpSpPr>
          <p:grpSp>
            <p:nvGrpSpPr>
              <p:cNvPr id="12303" name="Group 185">
                <a:extLst>
                  <a:ext uri="{FF2B5EF4-FFF2-40B4-BE49-F238E27FC236}">
                    <a16:creationId xmlns:a16="http://schemas.microsoft.com/office/drawing/2014/main" id="{A57A54FA-9EB2-98BC-DEB6-FD51DCF8C8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12305" name="Line 186">
                  <a:extLst>
                    <a:ext uri="{FF2B5EF4-FFF2-40B4-BE49-F238E27FC236}">
                      <a16:creationId xmlns:a16="http://schemas.microsoft.com/office/drawing/2014/main" id="{39E11907-ECC1-9A0E-55C9-E2F68FB897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6" name="Line 187">
                  <a:extLst>
                    <a:ext uri="{FF2B5EF4-FFF2-40B4-BE49-F238E27FC236}">
                      <a16:creationId xmlns:a16="http://schemas.microsoft.com/office/drawing/2014/main" id="{5D425717-1BB6-1E8F-E442-A7781B167D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04" name="Text Box 188">
                <a:extLst>
                  <a:ext uri="{FF2B5EF4-FFF2-40B4-BE49-F238E27FC236}">
                    <a16:creationId xmlns:a16="http://schemas.microsoft.com/office/drawing/2014/main" id="{8386AD9A-E9B5-B3AC-09EF-0D6D5EF2A9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0">
                    <a:cs typeface="Times New Roman (Hebrew)" panose="02020603050405020304" pitchFamily="18" charset="0"/>
                  </a:rPr>
                  <a:t>O</a:t>
                </a:r>
              </a:p>
            </p:txBody>
          </p:sp>
        </p:grpSp>
        <p:grpSp>
          <p:nvGrpSpPr>
            <p:cNvPr id="12298" name="Group 189">
              <a:extLst>
                <a:ext uri="{FF2B5EF4-FFF2-40B4-BE49-F238E27FC236}">
                  <a16:creationId xmlns:a16="http://schemas.microsoft.com/office/drawing/2014/main" id="{1FB56B53-86D7-EA47-002B-3B461E68E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4" y="2496"/>
              <a:ext cx="214" cy="288"/>
              <a:chOff x="816" y="768"/>
              <a:chExt cx="240" cy="288"/>
            </a:xfrm>
          </p:grpSpPr>
          <p:grpSp>
            <p:nvGrpSpPr>
              <p:cNvPr id="12299" name="Group 190">
                <a:extLst>
                  <a:ext uri="{FF2B5EF4-FFF2-40B4-BE49-F238E27FC236}">
                    <a16:creationId xmlns:a16="http://schemas.microsoft.com/office/drawing/2014/main" id="{067A0C10-A61E-1A0C-812A-BDAB9890B2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960"/>
                <a:ext cx="48" cy="96"/>
                <a:chOff x="912" y="960"/>
                <a:chExt cx="48" cy="96"/>
              </a:xfrm>
            </p:grpSpPr>
            <p:sp>
              <p:nvSpPr>
                <p:cNvPr id="12301" name="Line 191">
                  <a:extLst>
                    <a:ext uri="{FF2B5EF4-FFF2-40B4-BE49-F238E27FC236}">
                      <a16:creationId xmlns:a16="http://schemas.microsoft.com/office/drawing/2014/main" id="{F5B73897-3F73-1A25-E710-0FE4305E6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2" name="Line 192">
                  <a:extLst>
                    <a:ext uri="{FF2B5EF4-FFF2-40B4-BE49-F238E27FC236}">
                      <a16:creationId xmlns:a16="http://schemas.microsoft.com/office/drawing/2014/main" id="{346F855F-38FE-1A59-917A-6AB1BE7F3B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00" name="Text Box 193">
                <a:extLst>
                  <a:ext uri="{FF2B5EF4-FFF2-40B4-BE49-F238E27FC236}">
                    <a16:creationId xmlns:a16="http://schemas.microsoft.com/office/drawing/2014/main" id="{1F3207AB-6B35-1E93-CEB8-1E77EB5743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0">
                    <a:cs typeface="Times New Roman (Hebrew)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12295" name="Text Box 199">
            <a:extLst>
              <a:ext uri="{FF2B5EF4-FFF2-40B4-BE49-F238E27FC236}">
                <a16:creationId xmlns:a16="http://schemas.microsoft.com/office/drawing/2014/main" id="{66F2A535-2072-11DD-C840-15920A59C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352800"/>
            <a:ext cx="3276600" cy="215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en-US" sz="2700">
                <a:cs typeface="David" panose="020E0502060401010101" pitchFamily="34" charset="-79"/>
              </a:rPr>
              <a:t>מכניסים בעת הפילמור יחד עם המונומרים חומר שבכל מולקולה שלו יש 3 קבוצות פונקציונליות.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C2BA9E-7506-BA80-507B-9C909B5BE5F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e-IL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צילוב</a:t>
            </a:r>
            <a:r>
              <a:rPr lang="he-IL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בעת </a:t>
            </a:r>
            <a:r>
              <a:rPr lang="he-IL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פילמור</a:t>
            </a:r>
            <a:r>
              <a:rPr lang="he-IL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ע"י דחיסה </a:t>
            </a:r>
            <a:endParaRPr lang="en-US" dirty="0"/>
          </a:p>
        </p:txBody>
      </p:sp>
      <p:grpSp>
        <p:nvGrpSpPr>
          <p:cNvPr id="2" name="קבוצה 1" descr="מספר מונומרים שיכולים לעבור פילמור ביותר משני מוקדים">
            <a:extLst>
              <a:ext uri="{FF2B5EF4-FFF2-40B4-BE49-F238E27FC236}">
                <a16:creationId xmlns:a16="http://schemas.microsoft.com/office/drawing/2014/main" id="{A6D7EA57-A8CB-D71C-23E1-4859244DB451}"/>
              </a:ext>
            </a:extLst>
          </p:cNvPr>
          <p:cNvGrpSpPr/>
          <p:nvPr/>
        </p:nvGrpSpPr>
        <p:grpSpPr>
          <a:xfrm>
            <a:off x="533400" y="2133600"/>
            <a:ext cx="8229600" cy="3486150"/>
            <a:chOff x="533400" y="2133600"/>
            <a:chExt cx="8229600" cy="3486150"/>
          </a:xfrm>
        </p:grpSpPr>
        <p:grpSp>
          <p:nvGrpSpPr>
            <p:cNvPr id="13314" name="Group 148" descr="מספר מונומרים שיכולים לעבור פילמור ביותר משני מוקדים">
              <a:extLst>
                <a:ext uri="{FF2B5EF4-FFF2-40B4-BE49-F238E27FC236}">
                  <a16:creationId xmlns:a16="http://schemas.microsoft.com/office/drawing/2014/main" id="{D5D17DC0-9B37-D045-54F4-482C5BD7A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2133600"/>
              <a:ext cx="8229600" cy="3486150"/>
              <a:chOff x="336" y="1344"/>
              <a:chExt cx="5184" cy="2196"/>
            </a:xfrm>
          </p:grpSpPr>
          <p:grpSp>
            <p:nvGrpSpPr>
              <p:cNvPr id="13318" name="Group 30">
                <a:extLst>
                  <a:ext uri="{FF2B5EF4-FFF2-40B4-BE49-F238E27FC236}">
                    <a16:creationId xmlns:a16="http://schemas.microsoft.com/office/drawing/2014/main" id="{A9FB1AD4-60F2-58DD-D02F-AA54107361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1344"/>
                <a:ext cx="5184" cy="876"/>
                <a:chOff x="192" y="1872"/>
                <a:chExt cx="5184" cy="876"/>
              </a:xfrm>
            </p:grpSpPr>
            <p:grpSp>
              <p:nvGrpSpPr>
                <p:cNvPr id="13383" name="Group 31">
                  <a:extLst>
                    <a:ext uri="{FF2B5EF4-FFF2-40B4-BE49-F238E27FC236}">
                      <a16:creationId xmlns:a16="http://schemas.microsoft.com/office/drawing/2014/main" id="{E5319921-BAAA-5D7C-682B-8C1DF6B84E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" y="1872"/>
                  <a:ext cx="5184" cy="528"/>
                  <a:chOff x="240" y="3264"/>
                  <a:chExt cx="5184" cy="528"/>
                </a:xfrm>
              </p:grpSpPr>
              <p:grpSp>
                <p:nvGrpSpPr>
                  <p:cNvPr id="13386" name="Group 32">
                    <a:extLst>
                      <a:ext uri="{FF2B5EF4-FFF2-40B4-BE49-F238E27FC236}">
                        <a16:creationId xmlns:a16="http://schemas.microsoft.com/office/drawing/2014/main" id="{F08857A2-F6C2-1D49-9B8A-EE00F8B704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0" y="3264"/>
                    <a:ext cx="1354" cy="528"/>
                    <a:chOff x="3264" y="2400"/>
                    <a:chExt cx="1354" cy="528"/>
                  </a:xfrm>
                </p:grpSpPr>
                <p:grpSp>
                  <p:nvGrpSpPr>
                    <p:cNvPr id="13423" name="Group 33">
                      <a:extLst>
                        <a:ext uri="{FF2B5EF4-FFF2-40B4-BE49-F238E27FC236}">
                          <a16:creationId xmlns:a16="http://schemas.microsoft.com/office/drawing/2014/main" id="{D794C2FA-6220-B18C-3E8A-4227BFFBB4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430" name="Group 34">
                        <a:extLst>
                          <a:ext uri="{FF2B5EF4-FFF2-40B4-BE49-F238E27FC236}">
                            <a16:creationId xmlns:a16="http://schemas.microsoft.com/office/drawing/2014/main" id="{E997EB83-1F8F-C438-2D63-2B205BBA145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432" name="Line 35">
                          <a:extLst>
                            <a:ext uri="{FF2B5EF4-FFF2-40B4-BE49-F238E27FC236}">
                              <a16:creationId xmlns:a16="http://schemas.microsoft.com/office/drawing/2014/main" id="{EDBD6BD9-1437-B339-44AD-FA9BF705B87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33" name="Line 36">
                          <a:extLst>
                            <a:ext uri="{FF2B5EF4-FFF2-40B4-BE49-F238E27FC236}">
                              <a16:creationId xmlns:a16="http://schemas.microsoft.com/office/drawing/2014/main" id="{4207741A-B54A-1410-1B72-44813CDF6CE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431" name="Text Box 37">
                        <a:extLst>
                          <a:ext uri="{FF2B5EF4-FFF2-40B4-BE49-F238E27FC236}">
                            <a16:creationId xmlns:a16="http://schemas.microsoft.com/office/drawing/2014/main" id="{C14D520C-0D1B-717D-2778-54E26EADF3B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grpSp>
                  <p:nvGrpSpPr>
                    <p:cNvPr id="13424" name="Group 38">
                      <a:extLst>
                        <a:ext uri="{FF2B5EF4-FFF2-40B4-BE49-F238E27FC236}">
                          <a16:creationId xmlns:a16="http://schemas.microsoft.com/office/drawing/2014/main" id="{1331D2FB-EBE4-6DF6-5855-71671E6267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426" name="Group 39">
                        <a:extLst>
                          <a:ext uri="{FF2B5EF4-FFF2-40B4-BE49-F238E27FC236}">
                            <a16:creationId xmlns:a16="http://schemas.microsoft.com/office/drawing/2014/main" id="{6D417728-797F-D49C-C4D6-894AC169CD9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428" name="Line 40">
                          <a:extLst>
                            <a:ext uri="{FF2B5EF4-FFF2-40B4-BE49-F238E27FC236}">
                              <a16:creationId xmlns:a16="http://schemas.microsoft.com/office/drawing/2014/main" id="{5E7DC113-5572-E8E1-2717-181D907ED68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29" name="Line 41">
                          <a:extLst>
                            <a:ext uri="{FF2B5EF4-FFF2-40B4-BE49-F238E27FC236}">
                              <a16:creationId xmlns:a16="http://schemas.microsoft.com/office/drawing/2014/main" id="{41311DA3-E053-F434-9B84-0556CA23571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427" name="Text Box 42">
                        <a:extLst>
                          <a:ext uri="{FF2B5EF4-FFF2-40B4-BE49-F238E27FC236}">
                            <a16:creationId xmlns:a16="http://schemas.microsoft.com/office/drawing/2014/main" id="{40015E09-9370-65DB-11EB-129BDBF5688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sp>
                  <p:nvSpPr>
                    <p:cNvPr id="13425" name="Rectangle 43">
                      <a:extLst>
                        <a:ext uri="{FF2B5EF4-FFF2-40B4-BE49-F238E27FC236}">
                          <a16:creationId xmlns:a16="http://schemas.microsoft.com/office/drawing/2014/main" id="{C594A774-C530-9C73-DF41-CFA0CC7BDAC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640"/>
                      <a:ext cx="1354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1pPr>
                      <a:lvl2pPr marL="742950" indent="-28575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2pPr>
                      <a:lvl3pPr marL="11430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3pPr>
                      <a:lvl4pPr marL="16002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4pPr>
                      <a:lvl5pPr marL="20574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5pPr>
                      <a:lvl6pPr marL="25146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6pPr>
                      <a:lvl7pPr marL="29718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7pPr>
                      <a:lvl8pPr marL="34290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8pPr>
                      <a:lvl9pPr marL="38862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9pPr>
                    </a:lstStyle>
                    <a:p>
                      <a:pPr algn="r" rtl="1" eaLnBrk="1" hangingPunct="1"/>
                      <a:r>
                        <a:rPr lang="en-US" altLang="en-US" sz="2400" b="0">
                          <a:cs typeface="Times New Roman (Hebrew)" panose="02020603050405020304" pitchFamily="18" charset="0"/>
                        </a:rPr>
                        <a:t>-C-R-C-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O-R</a:t>
                      </a:r>
                      <a:r>
                        <a:rPr lang="en-US" altLang="en-US" sz="2400" b="0" baseline="-2500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1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-O</a:t>
                      </a:r>
                    </a:p>
                  </p:txBody>
                </p:sp>
              </p:grpSp>
              <p:grpSp>
                <p:nvGrpSpPr>
                  <p:cNvPr id="13387" name="Group 44">
                    <a:extLst>
                      <a:ext uri="{FF2B5EF4-FFF2-40B4-BE49-F238E27FC236}">
                        <a16:creationId xmlns:a16="http://schemas.microsoft.com/office/drawing/2014/main" id="{EB411FC2-12D8-2178-8D10-6E124FD4499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26" y="3264"/>
                    <a:ext cx="1354" cy="528"/>
                    <a:chOff x="3264" y="2400"/>
                    <a:chExt cx="1354" cy="528"/>
                  </a:xfrm>
                </p:grpSpPr>
                <p:grpSp>
                  <p:nvGrpSpPr>
                    <p:cNvPr id="13412" name="Group 45">
                      <a:extLst>
                        <a:ext uri="{FF2B5EF4-FFF2-40B4-BE49-F238E27FC236}">
                          <a16:creationId xmlns:a16="http://schemas.microsoft.com/office/drawing/2014/main" id="{56B9FD68-3A83-DEB7-A44E-11B4FD61D5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419" name="Group 46">
                        <a:extLst>
                          <a:ext uri="{FF2B5EF4-FFF2-40B4-BE49-F238E27FC236}">
                            <a16:creationId xmlns:a16="http://schemas.microsoft.com/office/drawing/2014/main" id="{DA21CA8A-F9CE-7FE6-42AB-9E56A7FDCAE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421" name="Line 47">
                          <a:extLst>
                            <a:ext uri="{FF2B5EF4-FFF2-40B4-BE49-F238E27FC236}">
                              <a16:creationId xmlns:a16="http://schemas.microsoft.com/office/drawing/2014/main" id="{E2F233A5-6323-F910-E4EB-0443ED36ADC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22" name="Line 48">
                          <a:extLst>
                            <a:ext uri="{FF2B5EF4-FFF2-40B4-BE49-F238E27FC236}">
                              <a16:creationId xmlns:a16="http://schemas.microsoft.com/office/drawing/2014/main" id="{6F049E8B-798E-A13E-3FFE-10B07AE4376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420" name="Text Box 49">
                        <a:extLst>
                          <a:ext uri="{FF2B5EF4-FFF2-40B4-BE49-F238E27FC236}">
                            <a16:creationId xmlns:a16="http://schemas.microsoft.com/office/drawing/2014/main" id="{444CBA7C-2AF2-3BAA-15EF-8A5BDEA00565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grpSp>
                  <p:nvGrpSpPr>
                    <p:cNvPr id="13413" name="Group 50">
                      <a:extLst>
                        <a:ext uri="{FF2B5EF4-FFF2-40B4-BE49-F238E27FC236}">
                          <a16:creationId xmlns:a16="http://schemas.microsoft.com/office/drawing/2014/main" id="{D649AF96-049B-8B30-6BB6-54E72855CFB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415" name="Group 51">
                        <a:extLst>
                          <a:ext uri="{FF2B5EF4-FFF2-40B4-BE49-F238E27FC236}">
                            <a16:creationId xmlns:a16="http://schemas.microsoft.com/office/drawing/2014/main" id="{AD18627D-F72E-F5DB-6487-38A5EF78AE5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417" name="Line 52">
                          <a:extLst>
                            <a:ext uri="{FF2B5EF4-FFF2-40B4-BE49-F238E27FC236}">
                              <a16:creationId xmlns:a16="http://schemas.microsoft.com/office/drawing/2014/main" id="{1D9C51EB-32C1-935A-E0C8-A4E51567003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18" name="Line 53">
                          <a:extLst>
                            <a:ext uri="{FF2B5EF4-FFF2-40B4-BE49-F238E27FC236}">
                              <a16:creationId xmlns:a16="http://schemas.microsoft.com/office/drawing/2014/main" id="{76B7C52A-B834-45C6-56C0-DBC16200A13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416" name="Text Box 54">
                        <a:extLst>
                          <a:ext uri="{FF2B5EF4-FFF2-40B4-BE49-F238E27FC236}">
                            <a16:creationId xmlns:a16="http://schemas.microsoft.com/office/drawing/2014/main" id="{49C5D8AE-CF85-5702-7DD9-2B1851970C5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sp>
                  <p:nvSpPr>
                    <p:cNvPr id="13414" name="Rectangle 55">
                      <a:extLst>
                        <a:ext uri="{FF2B5EF4-FFF2-40B4-BE49-F238E27FC236}">
                          <a16:creationId xmlns:a16="http://schemas.microsoft.com/office/drawing/2014/main" id="{579F80A5-5EF7-6FE8-7953-4CFB13F9EF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640"/>
                      <a:ext cx="1354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1pPr>
                      <a:lvl2pPr marL="742950" indent="-28575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2pPr>
                      <a:lvl3pPr marL="11430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3pPr>
                      <a:lvl4pPr marL="16002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4pPr>
                      <a:lvl5pPr marL="20574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5pPr>
                      <a:lvl6pPr marL="25146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6pPr>
                      <a:lvl7pPr marL="29718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7pPr>
                      <a:lvl8pPr marL="34290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8pPr>
                      <a:lvl9pPr marL="38862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9pPr>
                    </a:lstStyle>
                    <a:p>
                      <a:pPr algn="r" rtl="1" eaLnBrk="1" hangingPunct="1"/>
                      <a:r>
                        <a:rPr lang="en-US" altLang="en-US" sz="2400" b="0">
                          <a:cs typeface="Times New Roman (Hebrew)" panose="02020603050405020304" pitchFamily="18" charset="0"/>
                        </a:rPr>
                        <a:t>-C-R-C-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O-R</a:t>
                      </a:r>
                      <a:r>
                        <a:rPr lang="en-US" altLang="en-US" sz="2400" b="0" baseline="-2500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1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-O</a:t>
                      </a:r>
                    </a:p>
                  </p:txBody>
                </p:sp>
              </p:grpSp>
              <p:grpSp>
                <p:nvGrpSpPr>
                  <p:cNvPr id="13388" name="Group 56">
                    <a:extLst>
                      <a:ext uri="{FF2B5EF4-FFF2-40B4-BE49-F238E27FC236}">
                        <a16:creationId xmlns:a16="http://schemas.microsoft.com/office/drawing/2014/main" id="{157F9AD8-F188-894E-AE94-00AE7F7E87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22" y="3264"/>
                    <a:ext cx="1354" cy="528"/>
                    <a:chOff x="3264" y="2400"/>
                    <a:chExt cx="1354" cy="528"/>
                  </a:xfrm>
                </p:grpSpPr>
                <p:grpSp>
                  <p:nvGrpSpPr>
                    <p:cNvPr id="13401" name="Group 57">
                      <a:extLst>
                        <a:ext uri="{FF2B5EF4-FFF2-40B4-BE49-F238E27FC236}">
                          <a16:creationId xmlns:a16="http://schemas.microsoft.com/office/drawing/2014/main" id="{FB433D9D-FD91-BBB3-F67D-DBA1215DF4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408" name="Group 58">
                        <a:extLst>
                          <a:ext uri="{FF2B5EF4-FFF2-40B4-BE49-F238E27FC236}">
                            <a16:creationId xmlns:a16="http://schemas.microsoft.com/office/drawing/2014/main" id="{9683C316-5E47-325C-A53D-C46DD734E53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410" name="Line 59">
                          <a:extLst>
                            <a:ext uri="{FF2B5EF4-FFF2-40B4-BE49-F238E27FC236}">
                              <a16:creationId xmlns:a16="http://schemas.microsoft.com/office/drawing/2014/main" id="{254BDD32-87A1-E0E8-36AC-17BDEB4EA04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11" name="Line 60">
                          <a:extLst>
                            <a:ext uri="{FF2B5EF4-FFF2-40B4-BE49-F238E27FC236}">
                              <a16:creationId xmlns:a16="http://schemas.microsoft.com/office/drawing/2014/main" id="{8A8609E1-DB89-0B73-E6A2-FF1B46A6EBD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409" name="Text Box 61">
                        <a:extLst>
                          <a:ext uri="{FF2B5EF4-FFF2-40B4-BE49-F238E27FC236}">
                            <a16:creationId xmlns:a16="http://schemas.microsoft.com/office/drawing/2014/main" id="{282C3F00-5168-896F-2F50-DA85C3EC2DA7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grpSp>
                  <p:nvGrpSpPr>
                    <p:cNvPr id="13402" name="Group 62">
                      <a:extLst>
                        <a:ext uri="{FF2B5EF4-FFF2-40B4-BE49-F238E27FC236}">
                          <a16:creationId xmlns:a16="http://schemas.microsoft.com/office/drawing/2014/main" id="{184980C1-94BB-A10E-A3A8-ED37347FDE5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404" name="Group 63">
                        <a:extLst>
                          <a:ext uri="{FF2B5EF4-FFF2-40B4-BE49-F238E27FC236}">
                            <a16:creationId xmlns:a16="http://schemas.microsoft.com/office/drawing/2014/main" id="{CB86EFB4-0332-424A-BBF5-F9428843EAD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406" name="Line 64">
                          <a:extLst>
                            <a:ext uri="{FF2B5EF4-FFF2-40B4-BE49-F238E27FC236}">
                              <a16:creationId xmlns:a16="http://schemas.microsoft.com/office/drawing/2014/main" id="{28263B83-0370-566D-DA17-60C5EAE28BA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07" name="Line 65">
                          <a:extLst>
                            <a:ext uri="{FF2B5EF4-FFF2-40B4-BE49-F238E27FC236}">
                              <a16:creationId xmlns:a16="http://schemas.microsoft.com/office/drawing/2014/main" id="{9D838B49-A40C-BB82-86EC-9CEEDD66CD1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405" name="Text Box 66">
                        <a:extLst>
                          <a:ext uri="{FF2B5EF4-FFF2-40B4-BE49-F238E27FC236}">
                            <a16:creationId xmlns:a16="http://schemas.microsoft.com/office/drawing/2014/main" id="{D2048076-7998-1A72-F859-17798FCD2FA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sp>
                  <p:nvSpPr>
                    <p:cNvPr id="13403" name="Rectangle 67">
                      <a:extLst>
                        <a:ext uri="{FF2B5EF4-FFF2-40B4-BE49-F238E27FC236}">
                          <a16:creationId xmlns:a16="http://schemas.microsoft.com/office/drawing/2014/main" id="{78829D57-D09E-05E6-FD71-D97D3ABBCA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640"/>
                      <a:ext cx="1354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1pPr>
                      <a:lvl2pPr marL="742950" indent="-28575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2pPr>
                      <a:lvl3pPr marL="11430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3pPr>
                      <a:lvl4pPr marL="16002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4pPr>
                      <a:lvl5pPr marL="20574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5pPr>
                      <a:lvl6pPr marL="25146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6pPr>
                      <a:lvl7pPr marL="29718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7pPr>
                      <a:lvl8pPr marL="34290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8pPr>
                      <a:lvl9pPr marL="38862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9pPr>
                    </a:lstStyle>
                    <a:p>
                      <a:pPr algn="r" rtl="1" eaLnBrk="1" hangingPunct="1"/>
                      <a:r>
                        <a:rPr lang="en-US" altLang="en-US" sz="2400" b="0">
                          <a:cs typeface="Times New Roman (Hebrew)" panose="02020603050405020304" pitchFamily="18" charset="0"/>
                        </a:rPr>
                        <a:t>-C-R-C-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O-R</a:t>
                      </a:r>
                      <a:r>
                        <a:rPr lang="en-US" altLang="en-US" sz="2400" b="0" baseline="-2500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1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-O</a:t>
                      </a:r>
                    </a:p>
                  </p:txBody>
                </p:sp>
              </p:grpSp>
              <p:grpSp>
                <p:nvGrpSpPr>
                  <p:cNvPr id="13389" name="Group 68">
                    <a:extLst>
                      <a:ext uri="{FF2B5EF4-FFF2-40B4-BE49-F238E27FC236}">
                        <a16:creationId xmlns:a16="http://schemas.microsoft.com/office/drawing/2014/main" id="{5DC74BF9-ED7C-C3D2-9C4F-1835326D4C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70" y="3264"/>
                    <a:ext cx="1354" cy="528"/>
                    <a:chOff x="3264" y="2400"/>
                    <a:chExt cx="1354" cy="528"/>
                  </a:xfrm>
                </p:grpSpPr>
                <p:grpSp>
                  <p:nvGrpSpPr>
                    <p:cNvPr id="13390" name="Group 69">
                      <a:extLst>
                        <a:ext uri="{FF2B5EF4-FFF2-40B4-BE49-F238E27FC236}">
                          <a16:creationId xmlns:a16="http://schemas.microsoft.com/office/drawing/2014/main" id="{040426CA-E050-72B7-532D-54AFCA8591B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397" name="Group 70">
                        <a:extLst>
                          <a:ext uri="{FF2B5EF4-FFF2-40B4-BE49-F238E27FC236}">
                            <a16:creationId xmlns:a16="http://schemas.microsoft.com/office/drawing/2014/main" id="{8A09C16E-9F75-6BC5-AD93-C8068DF7A30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399" name="Line 71">
                          <a:extLst>
                            <a:ext uri="{FF2B5EF4-FFF2-40B4-BE49-F238E27FC236}">
                              <a16:creationId xmlns:a16="http://schemas.microsoft.com/office/drawing/2014/main" id="{D8E4E8D1-DB08-9BC9-DB82-B228AE132FA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00" name="Line 72">
                          <a:extLst>
                            <a:ext uri="{FF2B5EF4-FFF2-40B4-BE49-F238E27FC236}">
                              <a16:creationId xmlns:a16="http://schemas.microsoft.com/office/drawing/2014/main" id="{C7E64A71-6F43-0C70-0AC0-1FDE331223B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398" name="Text Box 73">
                        <a:extLst>
                          <a:ext uri="{FF2B5EF4-FFF2-40B4-BE49-F238E27FC236}">
                            <a16:creationId xmlns:a16="http://schemas.microsoft.com/office/drawing/2014/main" id="{F8E69F1E-80CA-0E6B-18C0-C3016C19A84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grpSp>
                  <p:nvGrpSpPr>
                    <p:cNvPr id="13391" name="Group 74">
                      <a:extLst>
                        <a:ext uri="{FF2B5EF4-FFF2-40B4-BE49-F238E27FC236}">
                          <a16:creationId xmlns:a16="http://schemas.microsoft.com/office/drawing/2014/main" id="{75737216-E01B-29F0-AF2F-E4F4BEF3F16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393" name="Group 75">
                        <a:extLst>
                          <a:ext uri="{FF2B5EF4-FFF2-40B4-BE49-F238E27FC236}">
                            <a16:creationId xmlns:a16="http://schemas.microsoft.com/office/drawing/2014/main" id="{4AAA2E69-3A35-0DFD-FA27-E4BEB62F2EB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395" name="Line 76">
                          <a:extLst>
                            <a:ext uri="{FF2B5EF4-FFF2-40B4-BE49-F238E27FC236}">
                              <a16:creationId xmlns:a16="http://schemas.microsoft.com/office/drawing/2014/main" id="{C50AE6C1-B8EE-7B37-2808-E9CAFB5A099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96" name="Line 77">
                          <a:extLst>
                            <a:ext uri="{FF2B5EF4-FFF2-40B4-BE49-F238E27FC236}">
                              <a16:creationId xmlns:a16="http://schemas.microsoft.com/office/drawing/2014/main" id="{0FB53C83-B3EA-1000-DC44-F0E22210CFA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394" name="Text Box 78">
                        <a:extLst>
                          <a:ext uri="{FF2B5EF4-FFF2-40B4-BE49-F238E27FC236}">
                            <a16:creationId xmlns:a16="http://schemas.microsoft.com/office/drawing/2014/main" id="{B6B91430-3E7F-DB60-A3AB-4CBBC39DC31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sp>
                  <p:nvSpPr>
                    <p:cNvPr id="13392" name="Rectangle 79">
                      <a:extLst>
                        <a:ext uri="{FF2B5EF4-FFF2-40B4-BE49-F238E27FC236}">
                          <a16:creationId xmlns:a16="http://schemas.microsoft.com/office/drawing/2014/main" id="{E266E0D3-803B-597A-8B6C-0C6CC878D6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640"/>
                      <a:ext cx="1354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1pPr>
                      <a:lvl2pPr marL="742950" indent="-28575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2pPr>
                      <a:lvl3pPr marL="11430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3pPr>
                      <a:lvl4pPr marL="16002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4pPr>
                      <a:lvl5pPr marL="20574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5pPr>
                      <a:lvl6pPr marL="25146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6pPr>
                      <a:lvl7pPr marL="29718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7pPr>
                      <a:lvl8pPr marL="34290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8pPr>
                      <a:lvl9pPr marL="38862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9pPr>
                    </a:lstStyle>
                    <a:p>
                      <a:pPr algn="r" rtl="1" eaLnBrk="1" hangingPunct="1"/>
                      <a:r>
                        <a:rPr lang="en-US" altLang="en-US" sz="2400" b="0">
                          <a:cs typeface="Times New Roman (Hebrew)" panose="02020603050405020304" pitchFamily="18" charset="0"/>
                        </a:rPr>
                        <a:t>-C-R-C-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O-R</a:t>
                      </a:r>
                      <a:r>
                        <a:rPr lang="en-US" altLang="en-US" sz="2400" b="0" baseline="-2500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1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-O</a:t>
                      </a:r>
                    </a:p>
                  </p:txBody>
                </p:sp>
              </p:grpSp>
            </p:grpSp>
            <p:sp>
              <p:nvSpPr>
                <p:cNvPr id="13384" name="Text Box 80">
                  <a:extLst>
                    <a:ext uri="{FF2B5EF4-FFF2-40B4-BE49-F238E27FC236}">
                      <a16:creationId xmlns:a16="http://schemas.microsoft.com/office/drawing/2014/main" id="{DC2BDFDE-C1EE-0405-FC0D-A1716A3FA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16" y="246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O</a:t>
                  </a:r>
                  <a:endParaRPr lang="en-US" altLang="en-US" sz="2400" b="0">
                    <a:solidFill>
                      <a:srgbClr val="FF0000"/>
                    </a:solidFill>
                    <a:cs typeface="Times New Roman (Hebrew)" panose="02020603050405020304" pitchFamily="18" charset="0"/>
                  </a:endParaRPr>
                </a:p>
              </p:txBody>
            </p:sp>
            <p:sp>
              <p:nvSpPr>
                <p:cNvPr id="13385" name="Line 81">
                  <a:extLst>
                    <a:ext uri="{FF2B5EF4-FFF2-40B4-BE49-F238E27FC236}">
                      <a16:creationId xmlns:a16="http://schemas.microsoft.com/office/drawing/2014/main" id="{9C306933-2283-4981-FCEC-38295F105C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0" y="23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19" name="Group 82">
                <a:extLst>
                  <a:ext uri="{FF2B5EF4-FFF2-40B4-BE49-F238E27FC236}">
                    <a16:creationId xmlns:a16="http://schemas.microsoft.com/office/drawing/2014/main" id="{B42E0A71-EB78-27D3-197A-4C9870CE5C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880"/>
                <a:ext cx="5184" cy="660"/>
                <a:chOff x="192" y="3312"/>
                <a:chExt cx="5184" cy="660"/>
              </a:xfrm>
            </p:grpSpPr>
            <p:grpSp>
              <p:nvGrpSpPr>
                <p:cNvPr id="13332" name="Group 83">
                  <a:extLst>
                    <a:ext uri="{FF2B5EF4-FFF2-40B4-BE49-F238E27FC236}">
                      <a16:creationId xmlns:a16="http://schemas.microsoft.com/office/drawing/2014/main" id="{2190B8EE-F784-6DAC-7595-1E02CBC9A9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" y="3444"/>
                  <a:ext cx="5184" cy="528"/>
                  <a:chOff x="240" y="3264"/>
                  <a:chExt cx="5184" cy="528"/>
                </a:xfrm>
              </p:grpSpPr>
              <p:grpSp>
                <p:nvGrpSpPr>
                  <p:cNvPr id="13335" name="Group 84">
                    <a:extLst>
                      <a:ext uri="{FF2B5EF4-FFF2-40B4-BE49-F238E27FC236}">
                        <a16:creationId xmlns:a16="http://schemas.microsoft.com/office/drawing/2014/main" id="{E9181AB5-1FA8-9413-5F7A-CA3478086E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0" y="3264"/>
                    <a:ext cx="1354" cy="528"/>
                    <a:chOff x="3264" y="2400"/>
                    <a:chExt cx="1354" cy="528"/>
                  </a:xfrm>
                </p:grpSpPr>
                <p:grpSp>
                  <p:nvGrpSpPr>
                    <p:cNvPr id="13372" name="Group 85">
                      <a:extLst>
                        <a:ext uri="{FF2B5EF4-FFF2-40B4-BE49-F238E27FC236}">
                          <a16:creationId xmlns:a16="http://schemas.microsoft.com/office/drawing/2014/main" id="{67F0BFD0-676B-A5C7-B8F6-291087A7F24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379" name="Group 86">
                        <a:extLst>
                          <a:ext uri="{FF2B5EF4-FFF2-40B4-BE49-F238E27FC236}">
                            <a16:creationId xmlns:a16="http://schemas.microsoft.com/office/drawing/2014/main" id="{C2FD945F-ACFE-DA9E-5A9B-C433588BA70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381" name="Line 87">
                          <a:extLst>
                            <a:ext uri="{FF2B5EF4-FFF2-40B4-BE49-F238E27FC236}">
                              <a16:creationId xmlns:a16="http://schemas.microsoft.com/office/drawing/2014/main" id="{8FD4D0EA-684D-8529-029B-DA8EA6E2310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82" name="Line 88">
                          <a:extLst>
                            <a:ext uri="{FF2B5EF4-FFF2-40B4-BE49-F238E27FC236}">
                              <a16:creationId xmlns:a16="http://schemas.microsoft.com/office/drawing/2014/main" id="{FA4008B1-AAF0-8F8E-05B6-F38D6809538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380" name="Text Box 89">
                        <a:extLst>
                          <a:ext uri="{FF2B5EF4-FFF2-40B4-BE49-F238E27FC236}">
                            <a16:creationId xmlns:a16="http://schemas.microsoft.com/office/drawing/2014/main" id="{C0C5CC9B-7337-D206-C32E-3E581D6259C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grpSp>
                  <p:nvGrpSpPr>
                    <p:cNvPr id="13373" name="Group 90">
                      <a:extLst>
                        <a:ext uri="{FF2B5EF4-FFF2-40B4-BE49-F238E27FC236}">
                          <a16:creationId xmlns:a16="http://schemas.microsoft.com/office/drawing/2014/main" id="{1BD11882-0541-262A-35B1-BBB556CB451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375" name="Group 91">
                        <a:extLst>
                          <a:ext uri="{FF2B5EF4-FFF2-40B4-BE49-F238E27FC236}">
                            <a16:creationId xmlns:a16="http://schemas.microsoft.com/office/drawing/2014/main" id="{82832590-F09E-580E-899F-8ACE4FA4E1D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377" name="Line 92">
                          <a:extLst>
                            <a:ext uri="{FF2B5EF4-FFF2-40B4-BE49-F238E27FC236}">
                              <a16:creationId xmlns:a16="http://schemas.microsoft.com/office/drawing/2014/main" id="{F5AB95CE-9720-D092-52A2-7BE01AC4120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78" name="Line 93">
                          <a:extLst>
                            <a:ext uri="{FF2B5EF4-FFF2-40B4-BE49-F238E27FC236}">
                              <a16:creationId xmlns:a16="http://schemas.microsoft.com/office/drawing/2014/main" id="{880E7230-3991-956E-2E26-4ABBED7BC6A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376" name="Text Box 94">
                        <a:extLst>
                          <a:ext uri="{FF2B5EF4-FFF2-40B4-BE49-F238E27FC236}">
                            <a16:creationId xmlns:a16="http://schemas.microsoft.com/office/drawing/2014/main" id="{E5AD85F5-A764-AC86-AB40-1B22E7CF784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sp>
                  <p:nvSpPr>
                    <p:cNvPr id="13374" name="Rectangle 95">
                      <a:extLst>
                        <a:ext uri="{FF2B5EF4-FFF2-40B4-BE49-F238E27FC236}">
                          <a16:creationId xmlns:a16="http://schemas.microsoft.com/office/drawing/2014/main" id="{AEA38F75-2D30-5C82-A6CD-F303A734C1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640"/>
                      <a:ext cx="1354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1pPr>
                      <a:lvl2pPr marL="742950" indent="-28575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2pPr>
                      <a:lvl3pPr marL="11430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3pPr>
                      <a:lvl4pPr marL="16002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4pPr>
                      <a:lvl5pPr marL="20574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5pPr>
                      <a:lvl6pPr marL="25146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6pPr>
                      <a:lvl7pPr marL="29718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7pPr>
                      <a:lvl8pPr marL="34290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8pPr>
                      <a:lvl9pPr marL="38862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9pPr>
                    </a:lstStyle>
                    <a:p>
                      <a:pPr algn="r" rtl="1" eaLnBrk="1" hangingPunct="1"/>
                      <a:r>
                        <a:rPr lang="en-US" altLang="en-US" sz="2400" b="0">
                          <a:cs typeface="Times New Roman (Hebrew)" panose="02020603050405020304" pitchFamily="18" charset="0"/>
                        </a:rPr>
                        <a:t>-C-R-C-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O-R</a:t>
                      </a:r>
                      <a:r>
                        <a:rPr lang="en-US" altLang="en-US" sz="2400" b="0" baseline="-2500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1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-O</a:t>
                      </a:r>
                    </a:p>
                  </p:txBody>
                </p:sp>
              </p:grpSp>
              <p:grpSp>
                <p:nvGrpSpPr>
                  <p:cNvPr id="13336" name="Group 96">
                    <a:extLst>
                      <a:ext uri="{FF2B5EF4-FFF2-40B4-BE49-F238E27FC236}">
                        <a16:creationId xmlns:a16="http://schemas.microsoft.com/office/drawing/2014/main" id="{92008C65-6573-B61A-2D3F-A08A3CE770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26" y="3264"/>
                    <a:ext cx="1354" cy="528"/>
                    <a:chOff x="3264" y="2400"/>
                    <a:chExt cx="1354" cy="528"/>
                  </a:xfrm>
                </p:grpSpPr>
                <p:grpSp>
                  <p:nvGrpSpPr>
                    <p:cNvPr id="13361" name="Group 97">
                      <a:extLst>
                        <a:ext uri="{FF2B5EF4-FFF2-40B4-BE49-F238E27FC236}">
                          <a16:creationId xmlns:a16="http://schemas.microsoft.com/office/drawing/2014/main" id="{E2D50457-0F3E-B8F4-1CEF-F86321F68E1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368" name="Group 98">
                        <a:extLst>
                          <a:ext uri="{FF2B5EF4-FFF2-40B4-BE49-F238E27FC236}">
                            <a16:creationId xmlns:a16="http://schemas.microsoft.com/office/drawing/2014/main" id="{B1CB6457-5B46-563F-3762-084C30B0831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370" name="Line 99">
                          <a:extLst>
                            <a:ext uri="{FF2B5EF4-FFF2-40B4-BE49-F238E27FC236}">
                              <a16:creationId xmlns:a16="http://schemas.microsoft.com/office/drawing/2014/main" id="{5F1D5A80-663B-6E11-DCE0-1D11F8AC978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71" name="Line 100">
                          <a:extLst>
                            <a:ext uri="{FF2B5EF4-FFF2-40B4-BE49-F238E27FC236}">
                              <a16:creationId xmlns:a16="http://schemas.microsoft.com/office/drawing/2014/main" id="{5B689438-A61E-AA9C-70D1-5BFD19745E1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369" name="Text Box 101">
                        <a:extLst>
                          <a:ext uri="{FF2B5EF4-FFF2-40B4-BE49-F238E27FC236}">
                            <a16:creationId xmlns:a16="http://schemas.microsoft.com/office/drawing/2014/main" id="{3F23FBE0-903A-B121-2D33-A32CCE20C80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grpSp>
                  <p:nvGrpSpPr>
                    <p:cNvPr id="13362" name="Group 102">
                      <a:extLst>
                        <a:ext uri="{FF2B5EF4-FFF2-40B4-BE49-F238E27FC236}">
                          <a16:creationId xmlns:a16="http://schemas.microsoft.com/office/drawing/2014/main" id="{2FD3029C-F8BA-7863-63B7-A74551EFAAB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364" name="Group 103">
                        <a:extLst>
                          <a:ext uri="{FF2B5EF4-FFF2-40B4-BE49-F238E27FC236}">
                            <a16:creationId xmlns:a16="http://schemas.microsoft.com/office/drawing/2014/main" id="{D5073AD5-C4E8-605A-AD5A-D415AEBB95F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366" name="Line 104">
                          <a:extLst>
                            <a:ext uri="{FF2B5EF4-FFF2-40B4-BE49-F238E27FC236}">
                              <a16:creationId xmlns:a16="http://schemas.microsoft.com/office/drawing/2014/main" id="{436F057E-8F22-EC79-C37D-4F6C2E8272A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67" name="Line 105">
                          <a:extLst>
                            <a:ext uri="{FF2B5EF4-FFF2-40B4-BE49-F238E27FC236}">
                              <a16:creationId xmlns:a16="http://schemas.microsoft.com/office/drawing/2014/main" id="{AB70EE8E-0A79-8166-0B2D-8ACD4CE23A0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365" name="Text Box 106">
                        <a:extLst>
                          <a:ext uri="{FF2B5EF4-FFF2-40B4-BE49-F238E27FC236}">
                            <a16:creationId xmlns:a16="http://schemas.microsoft.com/office/drawing/2014/main" id="{8AB7B0E1-151E-D87D-A63C-9BC309A52B81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sp>
                  <p:nvSpPr>
                    <p:cNvPr id="13363" name="Rectangle 107">
                      <a:extLst>
                        <a:ext uri="{FF2B5EF4-FFF2-40B4-BE49-F238E27FC236}">
                          <a16:creationId xmlns:a16="http://schemas.microsoft.com/office/drawing/2014/main" id="{A54E8D2C-4996-0EE1-D400-01F36870906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640"/>
                      <a:ext cx="1354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1pPr>
                      <a:lvl2pPr marL="742950" indent="-28575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2pPr>
                      <a:lvl3pPr marL="11430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3pPr>
                      <a:lvl4pPr marL="16002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4pPr>
                      <a:lvl5pPr marL="20574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5pPr>
                      <a:lvl6pPr marL="25146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6pPr>
                      <a:lvl7pPr marL="29718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7pPr>
                      <a:lvl8pPr marL="34290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8pPr>
                      <a:lvl9pPr marL="38862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9pPr>
                    </a:lstStyle>
                    <a:p>
                      <a:pPr algn="r" rtl="1" eaLnBrk="1" hangingPunct="1"/>
                      <a:r>
                        <a:rPr lang="en-US" altLang="en-US" sz="2400" b="0">
                          <a:cs typeface="Times New Roman (Hebrew)" panose="02020603050405020304" pitchFamily="18" charset="0"/>
                        </a:rPr>
                        <a:t>-C-R-C-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O-R</a:t>
                      </a:r>
                      <a:r>
                        <a:rPr lang="en-US" altLang="en-US" sz="2400" b="0" baseline="-2500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1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-O</a:t>
                      </a:r>
                    </a:p>
                  </p:txBody>
                </p:sp>
              </p:grpSp>
              <p:grpSp>
                <p:nvGrpSpPr>
                  <p:cNvPr id="13337" name="Group 108">
                    <a:extLst>
                      <a:ext uri="{FF2B5EF4-FFF2-40B4-BE49-F238E27FC236}">
                        <a16:creationId xmlns:a16="http://schemas.microsoft.com/office/drawing/2014/main" id="{640B1C21-81A5-F2B4-DB9F-159E651A4F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22" y="3264"/>
                    <a:ext cx="1354" cy="528"/>
                    <a:chOff x="3264" y="2400"/>
                    <a:chExt cx="1354" cy="528"/>
                  </a:xfrm>
                </p:grpSpPr>
                <p:grpSp>
                  <p:nvGrpSpPr>
                    <p:cNvPr id="13350" name="Group 109">
                      <a:extLst>
                        <a:ext uri="{FF2B5EF4-FFF2-40B4-BE49-F238E27FC236}">
                          <a16:creationId xmlns:a16="http://schemas.microsoft.com/office/drawing/2014/main" id="{C895FF8B-7D69-C956-914C-F6D91FDF6B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357" name="Group 110">
                        <a:extLst>
                          <a:ext uri="{FF2B5EF4-FFF2-40B4-BE49-F238E27FC236}">
                            <a16:creationId xmlns:a16="http://schemas.microsoft.com/office/drawing/2014/main" id="{FD04BBDB-4E42-B0AB-E541-A59312CD97F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359" name="Line 111">
                          <a:extLst>
                            <a:ext uri="{FF2B5EF4-FFF2-40B4-BE49-F238E27FC236}">
                              <a16:creationId xmlns:a16="http://schemas.microsoft.com/office/drawing/2014/main" id="{F54CBA17-E094-663D-0187-8D592B44550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60" name="Line 112">
                          <a:extLst>
                            <a:ext uri="{FF2B5EF4-FFF2-40B4-BE49-F238E27FC236}">
                              <a16:creationId xmlns:a16="http://schemas.microsoft.com/office/drawing/2014/main" id="{79EB8CBA-6551-F6FF-71B4-5554CB844F0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358" name="Text Box 113">
                        <a:extLst>
                          <a:ext uri="{FF2B5EF4-FFF2-40B4-BE49-F238E27FC236}">
                            <a16:creationId xmlns:a16="http://schemas.microsoft.com/office/drawing/2014/main" id="{2AC18097-0EBF-0277-CF9E-4B44B3BACE6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grpSp>
                  <p:nvGrpSpPr>
                    <p:cNvPr id="13351" name="Group 114">
                      <a:extLst>
                        <a:ext uri="{FF2B5EF4-FFF2-40B4-BE49-F238E27FC236}">
                          <a16:creationId xmlns:a16="http://schemas.microsoft.com/office/drawing/2014/main" id="{9D0BC520-606A-094A-E29B-EECE5F2B90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353" name="Group 115">
                        <a:extLst>
                          <a:ext uri="{FF2B5EF4-FFF2-40B4-BE49-F238E27FC236}">
                            <a16:creationId xmlns:a16="http://schemas.microsoft.com/office/drawing/2014/main" id="{7D9B4DF0-6B24-600C-E812-BF6FD354267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355" name="Line 116">
                          <a:extLst>
                            <a:ext uri="{FF2B5EF4-FFF2-40B4-BE49-F238E27FC236}">
                              <a16:creationId xmlns:a16="http://schemas.microsoft.com/office/drawing/2014/main" id="{2C139643-4AAA-A6E1-E2AD-3E961ED1928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56" name="Line 117">
                          <a:extLst>
                            <a:ext uri="{FF2B5EF4-FFF2-40B4-BE49-F238E27FC236}">
                              <a16:creationId xmlns:a16="http://schemas.microsoft.com/office/drawing/2014/main" id="{4C188CC7-C861-5684-8FFD-460D4894FD6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354" name="Text Box 118">
                        <a:extLst>
                          <a:ext uri="{FF2B5EF4-FFF2-40B4-BE49-F238E27FC236}">
                            <a16:creationId xmlns:a16="http://schemas.microsoft.com/office/drawing/2014/main" id="{AF7B9568-2341-80F9-AC68-F693E8C0E2FC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sp>
                  <p:nvSpPr>
                    <p:cNvPr id="13352" name="Rectangle 119">
                      <a:extLst>
                        <a:ext uri="{FF2B5EF4-FFF2-40B4-BE49-F238E27FC236}">
                          <a16:creationId xmlns:a16="http://schemas.microsoft.com/office/drawing/2014/main" id="{60E690CC-7F10-AA9B-EC75-F892CB8AA4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640"/>
                      <a:ext cx="1354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1pPr>
                      <a:lvl2pPr marL="742950" indent="-28575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2pPr>
                      <a:lvl3pPr marL="11430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3pPr>
                      <a:lvl4pPr marL="16002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4pPr>
                      <a:lvl5pPr marL="20574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5pPr>
                      <a:lvl6pPr marL="25146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6pPr>
                      <a:lvl7pPr marL="29718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7pPr>
                      <a:lvl8pPr marL="34290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8pPr>
                      <a:lvl9pPr marL="38862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9pPr>
                    </a:lstStyle>
                    <a:p>
                      <a:pPr algn="r" rtl="1" eaLnBrk="1" hangingPunct="1"/>
                      <a:r>
                        <a:rPr lang="en-US" altLang="en-US" sz="2400" b="0">
                          <a:cs typeface="Times New Roman (Hebrew)" panose="02020603050405020304" pitchFamily="18" charset="0"/>
                        </a:rPr>
                        <a:t>-C-R-C-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O-R</a:t>
                      </a:r>
                      <a:r>
                        <a:rPr lang="en-US" altLang="en-US" sz="2400" b="0" baseline="-2500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1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-O</a:t>
                      </a:r>
                    </a:p>
                  </p:txBody>
                </p:sp>
              </p:grpSp>
              <p:grpSp>
                <p:nvGrpSpPr>
                  <p:cNvPr id="13338" name="Group 120">
                    <a:extLst>
                      <a:ext uri="{FF2B5EF4-FFF2-40B4-BE49-F238E27FC236}">
                        <a16:creationId xmlns:a16="http://schemas.microsoft.com/office/drawing/2014/main" id="{19E8E87B-6A32-CAE6-0205-ED3F84E85C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70" y="3264"/>
                    <a:ext cx="1354" cy="528"/>
                    <a:chOff x="3264" y="2400"/>
                    <a:chExt cx="1354" cy="528"/>
                  </a:xfrm>
                </p:grpSpPr>
                <p:grpSp>
                  <p:nvGrpSpPr>
                    <p:cNvPr id="13339" name="Group 121">
                      <a:extLst>
                        <a:ext uri="{FF2B5EF4-FFF2-40B4-BE49-F238E27FC236}">
                          <a16:creationId xmlns:a16="http://schemas.microsoft.com/office/drawing/2014/main" id="{481A34D6-65BA-C452-5E10-8A52D4021E4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346" name="Group 122">
                        <a:extLst>
                          <a:ext uri="{FF2B5EF4-FFF2-40B4-BE49-F238E27FC236}">
                            <a16:creationId xmlns:a16="http://schemas.microsoft.com/office/drawing/2014/main" id="{E4DE544F-CF56-2115-4106-340BC9D45A2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348" name="Line 123">
                          <a:extLst>
                            <a:ext uri="{FF2B5EF4-FFF2-40B4-BE49-F238E27FC236}">
                              <a16:creationId xmlns:a16="http://schemas.microsoft.com/office/drawing/2014/main" id="{CE1034CF-4C9A-6769-F8E5-9F720195C4F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49" name="Line 124">
                          <a:extLst>
                            <a:ext uri="{FF2B5EF4-FFF2-40B4-BE49-F238E27FC236}">
                              <a16:creationId xmlns:a16="http://schemas.microsoft.com/office/drawing/2014/main" id="{C213CFD7-4FEB-BCF1-8599-DB055FE1F95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347" name="Text Box 125">
                        <a:extLst>
                          <a:ext uri="{FF2B5EF4-FFF2-40B4-BE49-F238E27FC236}">
                            <a16:creationId xmlns:a16="http://schemas.microsoft.com/office/drawing/2014/main" id="{EFF6ADAA-77D7-0305-6491-54A582F6DB1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grpSp>
                  <p:nvGrpSpPr>
                    <p:cNvPr id="13340" name="Group 126">
                      <a:extLst>
                        <a:ext uri="{FF2B5EF4-FFF2-40B4-BE49-F238E27FC236}">
                          <a16:creationId xmlns:a16="http://schemas.microsoft.com/office/drawing/2014/main" id="{E99CD626-35AE-2733-D602-1E584C47DA5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2400"/>
                      <a:ext cx="240" cy="288"/>
                      <a:chOff x="816" y="768"/>
                      <a:chExt cx="240" cy="288"/>
                    </a:xfrm>
                  </p:grpSpPr>
                  <p:grpSp>
                    <p:nvGrpSpPr>
                      <p:cNvPr id="13342" name="Group 127">
                        <a:extLst>
                          <a:ext uri="{FF2B5EF4-FFF2-40B4-BE49-F238E27FC236}">
                            <a16:creationId xmlns:a16="http://schemas.microsoft.com/office/drawing/2014/main" id="{77FF702F-3E6B-A5A8-FC65-8194C9114AB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960"/>
                        <a:ext cx="48" cy="96"/>
                        <a:chOff x="912" y="960"/>
                        <a:chExt cx="48" cy="96"/>
                      </a:xfrm>
                    </p:grpSpPr>
                    <p:sp>
                      <p:nvSpPr>
                        <p:cNvPr id="13344" name="Line 128">
                          <a:extLst>
                            <a:ext uri="{FF2B5EF4-FFF2-40B4-BE49-F238E27FC236}">
                              <a16:creationId xmlns:a16="http://schemas.microsoft.com/office/drawing/2014/main" id="{14F5185F-A24C-58B6-8F3B-E3938697910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45" name="Line 129">
                          <a:extLst>
                            <a:ext uri="{FF2B5EF4-FFF2-40B4-BE49-F238E27FC236}">
                              <a16:creationId xmlns:a16="http://schemas.microsoft.com/office/drawing/2014/main" id="{C20852C9-D094-A6BF-EBAA-1F9DD63A163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60" y="96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343" name="Text Box 130">
                        <a:extLst>
                          <a:ext uri="{FF2B5EF4-FFF2-40B4-BE49-F238E27FC236}">
                            <a16:creationId xmlns:a16="http://schemas.microsoft.com/office/drawing/2014/main" id="{77D22375-6E7F-58F7-A850-0E66FFB398C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" y="768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1pPr>
                        <a:lvl2pPr marL="742950" indent="-28575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2pPr>
                        <a:lvl3pPr marL="11430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3pPr>
                        <a:lvl4pPr marL="16002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4pPr>
                        <a:lvl5pPr marL="2057400" indent="-228600"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3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Guttman Yad-Brush" panose="02010401010101010101" pitchFamily="2" charset="-79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en-US" sz="2400" b="0">
                            <a:cs typeface="Times New Roman (Hebrew)" panose="02020603050405020304" pitchFamily="18" charset="0"/>
                          </a:rPr>
                          <a:t>O</a:t>
                        </a:r>
                      </a:p>
                    </p:txBody>
                  </p:sp>
                </p:grpSp>
                <p:sp>
                  <p:nvSpPr>
                    <p:cNvPr id="13341" name="Rectangle 131">
                      <a:extLst>
                        <a:ext uri="{FF2B5EF4-FFF2-40B4-BE49-F238E27FC236}">
                          <a16:creationId xmlns:a16="http://schemas.microsoft.com/office/drawing/2014/main" id="{A15F4F75-C2AB-4784-B285-0A717A9B3D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2640"/>
                      <a:ext cx="1354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1pPr>
                      <a:lvl2pPr marL="742950" indent="-28575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2pPr>
                      <a:lvl3pPr marL="11430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3pPr>
                      <a:lvl4pPr marL="16002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4pPr>
                      <a:lvl5pPr marL="2057400" indent="-228600"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5pPr>
                      <a:lvl6pPr marL="25146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6pPr>
                      <a:lvl7pPr marL="29718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7pPr>
                      <a:lvl8pPr marL="34290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8pPr>
                      <a:lvl9pPr marL="3886200" indent="-228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3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Guttman Yad-Brush" panose="02010401010101010101" pitchFamily="2" charset="-79"/>
                        </a:defRPr>
                      </a:lvl9pPr>
                    </a:lstStyle>
                    <a:p>
                      <a:pPr algn="r" rtl="1" eaLnBrk="1" hangingPunct="1"/>
                      <a:r>
                        <a:rPr lang="en-US" altLang="en-US" sz="2400" b="0">
                          <a:cs typeface="Times New Roman (Hebrew)" panose="02020603050405020304" pitchFamily="18" charset="0"/>
                        </a:rPr>
                        <a:t>-C-R-C-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O-R</a:t>
                      </a:r>
                      <a:r>
                        <a:rPr lang="en-US" altLang="en-US" sz="2400" b="0" baseline="-2500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1</a:t>
                      </a:r>
                      <a:r>
                        <a:rPr lang="en-US" altLang="en-US" sz="2400" b="0">
                          <a:solidFill>
                            <a:schemeClr val="accent2"/>
                          </a:solidFill>
                          <a:cs typeface="Times New Roman (Hebrew)" panose="02020603050405020304" pitchFamily="18" charset="0"/>
                        </a:rPr>
                        <a:t>-O</a:t>
                      </a:r>
                    </a:p>
                  </p:txBody>
                </p:sp>
              </p:grpSp>
            </p:grpSp>
            <p:sp>
              <p:nvSpPr>
                <p:cNvPr id="13333" name="Text Box 132">
                  <a:extLst>
                    <a:ext uri="{FF2B5EF4-FFF2-40B4-BE49-F238E27FC236}">
                      <a16:creationId xmlns:a16="http://schemas.microsoft.com/office/drawing/2014/main" id="{FD119749-8FFA-8559-B180-89B2203DA9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16" y="3312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r>
                    <a:rPr lang="en-US" altLang="en-US" sz="2400" b="0">
                      <a:solidFill>
                        <a:schemeClr val="accent2"/>
                      </a:solidFill>
                      <a:cs typeface="Times New Roman (Hebrew)" panose="02020603050405020304" pitchFamily="18" charset="0"/>
                    </a:rPr>
                    <a:t>O</a:t>
                  </a:r>
                  <a:endParaRPr lang="en-US" altLang="en-US" sz="2400" b="0">
                    <a:solidFill>
                      <a:srgbClr val="FF0000"/>
                    </a:solidFill>
                    <a:cs typeface="Times New Roman (Hebrew)" panose="02020603050405020304" pitchFamily="18" charset="0"/>
                  </a:endParaRPr>
                </a:p>
              </p:txBody>
            </p:sp>
            <p:sp>
              <p:nvSpPr>
                <p:cNvPr id="13334" name="Line 133">
                  <a:extLst>
                    <a:ext uri="{FF2B5EF4-FFF2-40B4-BE49-F238E27FC236}">
                      <a16:creationId xmlns:a16="http://schemas.microsoft.com/office/drawing/2014/main" id="{F72F52AC-8900-5439-8A85-F4FD08094D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0" y="36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0" name="Group 134">
                <a:extLst>
                  <a:ext uri="{FF2B5EF4-FFF2-40B4-BE49-F238E27FC236}">
                    <a16:creationId xmlns:a16="http://schemas.microsoft.com/office/drawing/2014/main" id="{D4549038-8AC0-5BD5-99A5-56B41D652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764" y="2280"/>
                <a:ext cx="1440" cy="528"/>
                <a:chOff x="2592" y="2496"/>
                <a:chExt cx="1440" cy="528"/>
              </a:xfrm>
            </p:grpSpPr>
            <p:sp>
              <p:nvSpPr>
                <p:cNvPr id="13321" name="Text Box 135">
                  <a:extLst>
                    <a:ext uri="{FF2B5EF4-FFF2-40B4-BE49-F238E27FC236}">
                      <a16:creationId xmlns:a16="http://schemas.microsoft.com/office/drawing/2014/main" id="{76BF6C30-4B5E-6BCF-957D-EA43BB148A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2736"/>
                  <a:ext cx="14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he-IL" altLang="en-US" sz="2400" b="0">
                      <a:cs typeface="Times New Roman (Hebrew)" panose="02020603050405020304" pitchFamily="18" charset="0"/>
                    </a:rPr>
                    <a:t>      </a:t>
                  </a:r>
                  <a:r>
                    <a:rPr lang="en-US" altLang="en-US" sz="2400" b="0">
                      <a:cs typeface="Times New Roman (Hebrew)" panose="02020603050405020304" pitchFamily="18" charset="0"/>
                    </a:rPr>
                    <a:t>-C-R-C-</a:t>
                  </a:r>
                  <a:endParaRPr lang="en-US" altLang="en-US" sz="2400" b="0">
                    <a:solidFill>
                      <a:srgbClr val="FF0000"/>
                    </a:solidFill>
                    <a:cs typeface="Times New Roman (Hebrew)" panose="02020603050405020304" pitchFamily="18" charset="0"/>
                  </a:endParaRPr>
                </a:p>
              </p:txBody>
            </p:sp>
            <p:grpSp>
              <p:nvGrpSpPr>
                <p:cNvPr id="13322" name="Group 136">
                  <a:extLst>
                    <a:ext uri="{FF2B5EF4-FFF2-40B4-BE49-F238E27FC236}">
                      <a16:creationId xmlns:a16="http://schemas.microsoft.com/office/drawing/2014/main" id="{1F98A3AE-E8D8-19FB-BE35-86543DAA2F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38" y="2496"/>
                  <a:ext cx="214" cy="288"/>
                  <a:chOff x="816" y="768"/>
                  <a:chExt cx="240" cy="288"/>
                </a:xfrm>
              </p:grpSpPr>
              <p:grpSp>
                <p:nvGrpSpPr>
                  <p:cNvPr id="13328" name="Group 137">
                    <a:extLst>
                      <a:ext uri="{FF2B5EF4-FFF2-40B4-BE49-F238E27FC236}">
                        <a16:creationId xmlns:a16="http://schemas.microsoft.com/office/drawing/2014/main" id="{AC9F5556-B67D-A826-44A6-29CA817F14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3330" name="Line 138">
                      <a:extLst>
                        <a:ext uri="{FF2B5EF4-FFF2-40B4-BE49-F238E27FC236}">
                          <a16:creationId xmlns:a16="http://schemas.microsoft.com/office/drawing/2014/main" id="{C034C27E-C49D-92A1-EAFF-CCDBA99C72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1" name="Line 139">
                      <a:extLst>
                        <a:ext uri="{FF2B5EF4-FFF2-40B4-BE49-F238E27FC236}">
                          <a16:creationId xmlns:a16="http://schemas.microsoft.com/office/drawing/2014/main" id="{4A8E89F2-AE44-07F8-B604-CC6B163430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29" name="Text Box 140">
                    <a:extLst>
                      <a:ext uri="{FF2B5EF4-FFF2-40B4-BE49-F238E27FC236}">
                        <a16:creationId xmlns:a16="http://schemas.microsoft.com/office/drawing/2014/main" id="{5723AA7B-F1BB-1FC4-104F-1E1B1A5710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  <p:grpSp>
              <p:nvGrpSpPr>
                <p:cNvPr id="13323" name="Group 141">
                  <a:extLst>
                    <a:ext uri="{FF2B5EF4-FFF2-40B4-BE49-F238E27FC236}">
                      <a16:creationId xmlns:a16="http://schemas.microsoft.com/office/drawing/2014/main" id="{E366029B-A51B-2AAF-AD33-D851993BF3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54" y="2496"/>
                  <a:ext cx="214" cy="288"/>
                  <a:chOff x="816" y="768"/>
                  <a:chExt cx="240" cy="288"/>
                </a:xfrm>
              </p:grpSpPr>
              <p:grpSp>
                <p:nvGrpSpPr>
                  <p:cNvPr id="13324" name="Group 142">
                    <a:extLst>
                      <a:ext uri="{FF2B5EF4-FFF2-40B4-BE49-F238E27FC236}">
                        <a16:creationId xmlns:a16="http://schemas.microsoft.com/office/drawing/2014/main" id="{41D488B9-9825-2C7C-532D-89C0C74885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2" y="960"/>
                    <a:ext cx="48" cy="96"/>
                    <a:chOff x="912" y="960"/>
                    <a:chExt cx="48" cy="96"/>
                  </a:xfrm>
                </p:grpSpPr>
                <p:sp>
                  <p:nvSpPr>
                    <p:cNvPr id="13326" name="Line 143">
                      <a:extLst>
                        <a:ext uri="{FF2B5EF4-FFF2-40B4-BE49-F238E27FC236}">
                          <a16:creationId xmlns:a16="http://schemas.microsoft.com/office/drawing/2014/main" id="{1A93B61C-53B5-484A-BAE1-6C5B99A061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27" name="Line 144">
                      <a:extLst>
                        <a:ext uri="{FF2B5EF4-FFF2-40B4-BE49-F238E27FC236}">
                          <a16:creationId xmlns:a16="http://schemas.microsoft.com/office/drawing/2014/main" id="{C6A57953-9667-E749-6510-055D2D4812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96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25" name="Text Box 145">
                    <a:extLst>
                      <a:ext uri="{FF2B5EF4-FFF2-40B4-BE49-F238E27FC236}">
                        <a16:creationId xmlns:a16="http://schemas.microsoft.com/office/drawing/2014/main" id="{5B47402B-0D4C-B287-B138-F860877F38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76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0">
                        <a:cs typeface="Times New Roman (Hebrew)" panose="02020603050405020304" pitchFamily="18" charset="0"/>
                      </a:rPr>
                      <a:t>O</a:t>
                    </a:r>
                  </a:p>
                </p:txBody>
              </p:sp>
            </p:grpSp>
          </p:grpSp>
        </p:grpSp>
        <p:sp>
          <p:nvSpPr>
            <p:cNvPr id="163986" name="AutoShape 146">
              <a:extLst>
                <a:ext uri="{FF2B5EF4-FFF2-40B4-BE49-F238E27FC236}">
                  <a16:creationId xmlns:a16="http://schemas.microsoft.com/office/drawing/2014/main" id="{F8AB6B4D-B63D-8414-7CFE-6824D269B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400" y="2971800"/>
              <a:ext cx="228600" cy="20574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87" name="Rectangle 147">
              <a:extLst>
                <a:ext uri="{FF2B5EF4-FFF2-40B4-BE49-F238E27FC236}">
                  <a16:creationId xmlns:a16="http://schemas.microsoft.com/office/drawing/2014/main" id="{D85A403C-745C-47AF-1116-8BE1D2D2B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3810000"/>
              <a:ext cx="1114425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r>
                <a:rPr lang="he-IL" altLang="en-US">
                  <a:solidFill>
                    <a:srgbClr val="CC3300"/>
                  </a:solidFill>
                </a:rPr>
                <a:t>הצלבה</a:t>
              </a:r>
              <a:endParaRPr lang="en-US" altLang="en-US">
                <a:solidFill>
                  <a:srgbClr val="CC3300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319B33-0D7C-3B3D-B043-CEEF40B527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96044"/>
            <a:ext cx="7772400" cy="1143000"/>
          </a:xfrm>
        </p:spPr>
        <p:txBody>
          <a:bodyPr/>
          <a:lstStyle/>
          <a:p>
            <a:r>
              <a:rPr lang="he-IL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e-IL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צילוב</a:t>
            </a:r>
            <a:r>
              <a:rPr lang="he-IL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בעת </a:t>
            </a:r>
            <a:r>
              <a:rPr lang="he-IL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פילמור</a:t>
            </a:r>
            <a:r>
              <a:rPr lang="he-IL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  <p:sp>
        <p:nvSpPr>
          <p:cNvPr id="14339" name="Text Box 21">
            <a:extLst>
              <a:ext uri="{FF2B5EF4-FFF2-40B4-BE49-F238E27FC236}">
                <a16:creationId xmlns:a16="http://schemas.microsoft.com/office/drawing/2014/main" id="{FEC586BF-3180-CA89-FA50-0011119D26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3200"/>
              <a:t>מאילו מונומרים התקבל הפולימר?</a:t>
            </a:r>
          </a:p>
          <a:p>
            <a:pPr algn="r" rtl="1">
              <a:spcBef>
                <a:spcPct val="50000"/>
              </a:spcBef>
            </a:pPr>
            <a:r>
              <a:rPr lang="he-IL" altLang="en-US" sz="3200"/>
              <a:t>איזה מהם היה המצליב?</a:t>
            </a:r>
          </a:p>
        </p:txBody>
      </p:sp>
      <p:grpSp>
        <p:nvGrpSpPr>
          <p:cNvPr id="14340" name="Group 69">
            <a:extLst>
              <a:ext uri="{FF2B5EF4-FFF2-40B4-BE49-F238E27FC236}">
                <a16:creationId xmlns:a16="http://schemas.microsoft.com/office/drawing/2014/main" id="{EEBFD335-DAFA-4C35-C808-993481BAA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09800"/>
            <a:ext cx="7924800" cy="4191000"/>
            <a:chOff x="240" y="1392"/>
            <a:chExt cx="4992" cy="2640"/>
          </a:xfrm>
        </p:grpSpPr>
        <p:grpSp>
          <p:nvGrpSpPr>
            <p:cNvPr id="14342" name="Group 67">
              <a:extLst>
                <a:ext uri="{FF2B5EF4-FFF2-40B4-BE49-F238E27FC236}">
                  <a16:creationId xmlns:a16="http://schemas.microsoft.com/office/drawing/2014/main" id="{28EC53C0-FFFB-8BCF-5364-FBAB379DE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3408"/>
              <a:ext cx="4944" cy="544"/>
              <a:chOff x="288" y="3613"/>
              <a:chExt cx="4944" cy="544"/>
            </a:xfrm>
          </p:grpSpPr>
          <p:sp>
            <p:nvSpPr>
              <p:cNvPr id="14363" name="Line 33">
                <a:extLst>
                  <a:ext uri="{FF2B5EF4-FFF2-40B4-BE49-F238E27FC236}">
                    <a16:creationId xmlns:a16="http://schemas.microsoft.com/office/drawing/2014/main" id="{5465D642-B9F6-DFCF-0EDF-4060EF6B7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8" y="3798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Text Box 34">
                <a:extLst>
                  <a:ext uri="{FF2B5EF4-FFF2-40B4-BE49-F238E27FC236}">
                    <a16:creationId xmlns:a16="http://schemas.microsoft.com/office/drawing/2014/main" id="{8050357C-6350-6B9C-EE5B-8B9FAABDB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3840"/>
                <a:ext cx="4224" cy="31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/>
                  <a:t>-O-CH</a:t>
                </a:r>
                <a:r>
                  <a:rPr lang="en-US" altLang="en-US" sz="2700" b="0" baseline="-25000"/>
                  <a:t>2</a:t>
                </a:r>
                <a:r>
                  <a:rPr lang="en-US" altLang="en-US" sz="2700" b="0"/>
                  <a:t>-CH</a:t>
                </a:r>
                <a:r>
                  <a:rPr lang="en-US" altLang="en-US" sz="2700" b="0" baseline="-25000"/>
                  <a:t>2</a:t>
                </a:r>
                <a:r>
                  <a:rPr lang="en-US" altLang="en-US" sz="2700" b="0"/>
                  <a:t>-0-C-        -C</a:t>
                </a:r>
                <a:r>
                  <a:rPr lang="en-US" altLang="en-US" sz="2700" b="0">
                    <a:solidFill>
                      <a:schemeClr val="accent2"/>
                    </a:solidFill>
                  </a:rPr>
                  <a:t>-</a:t>
                </a:r>
                <a:r>
                  <a:rPr lang="en-US" altLang="en-US" sz="2700" b="0"/>
                  <a:t>O-CH</a:t>
                </a:r>
                <a:r>
                  <a:rPr lang="en-US" altLang="en-US" sz="2700" b="0" baseline="-25000"/>
                  <a:t>2</a:t>
                </a:r>
                <a:r>
                  <a:rPr lang="en-US" altLang="en-US" sz="2700" b="0"/>
                  <a:t>-CH-CH</a:t>
                </a:r>
                <a:r>
                  <a:rPr lang="en-US" altLang="en-US" sz="2700" b="0" baseline="-25000"/>
                  <a:t>2</a:t>
                </a:r>
                <a:r>
                  <a:rPr lang="en-US" altLang="en-US" sz="2700" b="0"/>
                  <a:t>-O</a:t>
                </a:r>
                <a:r>
                  <a:rPr lang="en-US" altLang="en-US" sz="2700" b="0">
                    <a:solidFill>
                      <a:schemeClr val="accent2"/>
                    </a:solidFill>
                  </a:rPr>
                  <a:t>-</a:t>
                </a:r>
              </a:p>
            </p:txBody>
          </p:sp>
          <p:grpSp>
            <p:nvGrpSpPr>
              <p:cNvPr id="14365" name="Group 35">
                <a:extLst>
                  <a:ext uri="{FF2B5EF4-FFF2-40B4-BE49-F238E27FC236}">
                    <a16:creationId xmlns:a16="http://schemas.microsoft.com/office/drawing/2014/main" id="{63784B94-CE99-09A2-8F48-577C16B4E6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909"/>
                <a:ext cx="432" cy="171"/>
                <a:chOff x="672" y="480"/>
                <a:chExt cx="576" cy="288"/>
              </a:xfrm>
            </p:grpSpPr>
            <p:sp>
              <p:nvSpPr>
                <p:cNvPr id="14373" name="AutoShape 36">
                  <a:extLst>
                    <a:ext uri="{FF2B5EF4-FFF2-40B4-BE49-F238E27FC236}">
                      <a16:creationId xmlns:a16="http://schemas.microsoft.com/office/drawing/2014/main" id="{B8ACBF7B-E412-BA81-640C-3406E9ADC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480"/>
                  <a:ext cx="576" cy="288"/>
                </a:xfrm>
                <a:prstGeom prst="hexagon">
                  <a:avLst>
                    <a:gd name="adj" fmla="val 50000"/>
                    <a:gd name="vf" fmla="val 11547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74" name="Oval 37">
                  <a:extLst>
                    <a:ext uri="{FF2B5EF4-FFF2-40B4-BE49-F238E27FC236}">
                      <a16:creationId xmlns:a16="http://schemas.microsoft.com/office/drawing/2014/main" id="{F6F9A81B-BCF4-66D3-6D75-001DFA6F8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528"/>
                  <a:ext cx="288" cy="192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4366" name="Freeform 42">
                <a:extLst>
                  <a:ext uri="{FF2B5EF4-FFF2-40B4-BE49-F238E27FC236}">
                    <a16:creationId xmlns:a16="http://schemas.microsoft.com/office/drawing/2014/main" id="{51A88123-87A6-BCA4-18E6-64AA72689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3926"/>
                <a:ext cx="864" cy="85"/>
              </a:xfrm>
              <a:custGeom>
                <a:avLst/>
                <a:gdLst>
                  <a:gd name="T0" fmla="*/ 0 w 864"/>
                  <a:gd name="T1" fmla="*/ 85 h 96"/>
                  <a:gd name="T2" fmla="*/ 36 w 864"/>
                  <a:gd name="T3" fmla="*/ 53 h 96"/>
                  <a:gd name="T4" fmla="*/ 84 w 864"/>
                  <a:gd name="T5" fmla="*/ 11 h 96"/>
                  <a:gd name="T6" fmla="*/ 192 w 864"/>
                  <a:gd name="T7" fmla="*/ 53 h 96"/>
                  <a:gd name="T8" fmla="*/ 336 w 864"/>
                  <a:gd name="T9" fmla="*/ 43 h 96"/>
                  <a:gd name="T10" fmla="*/ 408 w 864"/>
                  <a:gd name="T11" fmla="*/ 11 h 96"/>
                  <a:gd name="T12" fmla="*/ 528 w 864"/>
                  <a:gd name="T13" fmla="*/ 0 h 96"/>
                  <a:gd name="T14" fmla="*/ 816 w 864"/>
                  <a:gd name="T15" fmla="*/ 64 h 96"/>
                  <a:gd name="T16" fmla="*/ 864 w 864"/>
                  <a:gd name="T17" fmla="*/ 53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4"/>
                  <a:gd name="T28" fmla="*/ 0 h 96"/>
                  <a:gd name="T29" fmla="*/ 864 w 864"/>
                  <a:gd name="T30" fmla="*/ 96 h 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4" h="96">
                    <a:moveTo>
                      <a:pt x="0" y="96"/>
                    </a:moveTo>
                    <a:cubicBezTo>
                      <a:pt x="12" y="84"/>
                      <a:pt x="27" y="74"/>
                      <a:pt x="36" y="60"/>
                    </a:cubicBezTo>
                    <a:cubicBezTo>
                      <a:pt x="73" y="5"/>
                      <a:pt x="15" y="35"/>
                      <a:pt x="84" y="12"/>
                    </a:cubicBezTo>
                    <a:cubicBezTo>
                      <a:pt x="123" y="25"/>
                      <a:pt x="153" y="47"/>
                      <a:pt x="192" y="60"/>
                    </a:cubicBezTo>
                    <a:cubicBezTo>
                      <a:pt x="240" y="56"/>
                      <a:pt x="288" y="54"/>
                      <a:pt x="336" y="48"/>
                    </a:cubicBezTo>
                    <a:cubicBezTo>
                      <a:pt x="466" y="31"/>
                      <a:pt x="270" y="44"/>
                      <a:pt x="408" y="12"/>
                    </a:cubicBezTo>
                    <a:cubicBezTo>
                      <a:pt x="447" y="3"/>
                      <a:pt x="488" y="4"/>
                      <a:pt x="528" y="0"/>
                    </a:cubicBezTo>
                    <a:cubicBezTo>
                      <a:pt x="628" y="12"/>
                      <a:pt x="721" y="40"/>
                      <a:pt x="816" y="72"/>
                    </a:cubicBezTo>
                    <a:cubicBezTo>
                      <a:pt x="832" y="68"/>
                      <a:pt x="864" y="60"/>
                      <a:pt x="864" y="60"/>
                    </a:cubicBezTo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67" name="Group 48">
                <a:extLst>
                  <a:ext uri="{FF2B5EF4-FFF2-40B4-BE49-F238E27FC236}">
                    <a16:creationId xmlns:a16="http://schemas.microsoft.com/office/drawing/2014/main" id="{B1E9E1C5-E61D-51BD-83FE-12751D586F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3613"/>
                <a:ext cx="413" cy="384"/>
                <a:chOff x="547" y="528"/>
                <a:chExt cx="413" cy="384"/>
              </a:xfrm>
            </p:grpSpPr>
            <p:sp>
              <p:nvSpPr>
                <p:cNvPr id="14371" name="Text Box 46">
                  <a:extLst>
                    <a:ext uri="{FF2B5EF4-FFF2-40B4-BE49-F238E27FC236}">
                      <a16:creationId xmlns:a16="http://schemas.microsoft.com/office/drawing/2014/main" id="{4E696A6F-2EF4-1D82-2CC9-1EACBA6420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6" y="528"/>
                  <a:ext cx="384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 b="0"/>
                    <a:t>O</a:t>
                  </a:r>
                </a:p>
              </p:txBody>
            </p:sp>
            <p:sp>
              <p:nvSpPr>
                <p:cNvPr id="14372" name="Text Box 47">
                  <a:extLst>
                    <a:ext uri="{FF2B5EF4-FFF2-40B4-BE49-F238E27FC236}">
                      <a16:creationId xmlns:a16="http://schemas.microsoft.com/office/drawing/2014/main" id="{65A7A2E4-E49F-BB76-AA0C-8ED8AB427E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62" y="609"/>
                  <a:ext cx="28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/>
                    <a:t>=</a:t>
                  </a:r>
                </a:p>
              </p:txBody>
            </p:sp>
          </p:grpSp>
          <p:grpSp>
            <p:nvGrpSpPr>
              <p:cNvPr id="14368" name="Group 52">
                <a:extLst>
                  <a:ext uri="{FF2B5EF4-FFF2-40B4-BE49-F238E27FC236}">
                    <a16:creationId xmlns:a16="http://schemas.microsoft.com/office/drawing/2014/main" id="{7C3EA472-63B5-CA95-4B28-8B11C86751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3" y="3613"/>
                <a:ext cx="413" cy="384"/>
                <a:chOff x="547" y="528"/>
                <a:chExt cx="413" cy="384"/>
              </a:xfrm>
            </p:grpSpPr>
            <p:sp>
              <p:nvSpPr>
                <p:cNvPr id="14369" name="Text Box 53">
                  <a:extLst>
                    <a:ext uri="{FF2B5EF4-FFF2-40B4-BE49-F238E27FC236}">
                      <a16:creationId xmlns:a16="http://schemas.microsoft.com/office/drawing/2014/main" id="{EC4E2BF1-9B9A-B2DE-8F13-ECA3E92932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6" y="528"/>
                  <a:ext cx="384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 b="0"/>
                    <a:t>O</a:t>
                  </a:r>
                </a:p>
              </p:txBody>
            </p:sp>
            <p:sp>
              <p:nvSpPr>
                <p:cNvPr id="14370" name="Text Box 54">
                  <a:extLst>
                    <a:ext uri="{FF2B5EF4-FFF2-40B4-BE49-F238E27FC236}">
                      <a16:creationId xmlns:a16="http://schemas.microsoft.com/office/drawing/2014/main" id="{124BF59D-EEBF-56BA-57D8-167D246780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62" y="609"/>
                  <a:ext cx="28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/>
                    <a:t>=</a:t>
                  </a:r>
                </a:p>
              </p:txBody>
            </p:sp>
          </p:grpSp>
        </p:grpSp>
        <p:grpSp>
          <p:nvGrpSpPr>
            <p:cNvPr id="14343" name="Group 66">
              <a:extLst>
                <a:ext uri="{FF2B5EF4-FFF2-40B4-BE49-F238E27FC236}">
                  <a16:creationId xmlns:a16="http://schemas.microsoft.com/office/drawing/2014/main" id="{7B113C06-2B25-0534-45E7-629360CBD2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392"/>
              <a:ext cx="4944" cy="564"/>
              <a:chOff x="240" y="1500"/>
              <a:chExt cx="4944" cy="564"/>
            </a:xfrm>
          </p:grpSpPr>
          <p:sp>
            <p:nvSpPr>
              <p:cNvPr id="14351" name="Text Box 24">
                <a:extLst>
                  <a:ext uri="{FF2B5EF4-FFF2-40B4-BE49-F238E27FC236}">
                    <a16:creationId xmlns:a16="http://schemas.microsoft.com/office/drawing/2014/main" id="{6927582D-7D24-E9A7-BFCE-91E7BF6463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1740"/>
                <a:ext cx="4224" cy="31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/>
                  <a:t>-O-CH</a:t>
                </a:r>
                <a:r>
                  <a:rPr lang="en-US" altLang="en-US" sz="2700" b="0" baseline="-25000"/>
                  <a:t>2</a:t>
                </a:r>
                <a:r>
                  <a:rPr lang="en-US" altLang="en-US" sz="2700" b="0"/>
                  <a:t>-CH</a:t>
                </a:r>
                <a:r>
                  <a:rPr lang="en-US" altLang="en-US" sz="2700" b="0" baseline="-25000"/>
                  <a:t>2</a:t>
                </a:r>
                <a:r>
                  <a:rPr lang="en-US" altLang="en-US" sz="2700" b="0"/>
                  <a:t>-0-C-        -C-O-CH</a:t>
                </a:r>
                <a:r>
                  <a:rPr lang="en-US" altLang="en-US" sz="2700" b="0" baseline="-25000"/>
                  <a:t>2</a:t>
                </a:r>
                <a:r>
                  <a:rPr lang="en-US" altLang="en-US" sz="2700" b="0"/>
                  <a:t>-CH-CH</a:t>
                </a:r>
                <a:r>
                  <a:rPr lang="en-US" altLang="en-US" sz="2700" b="0" baseline="-25000"/>
                  <a:t>2</a:t>
                </a:r>
                <a:r>
                  <a:rPr lang="en-US" altLang="en-US" sz="2700" b="0"/>
                  <a:t>-O-</a:t>
                </a:r>
              </a:p>
            </p:txBody>
          </p:sp>
          <p:grpSp>
            <p:nvGrpSpPr>
              <p:cNvPr id="14352" name="Group 27">
                <a:extLst>
                  <a:ext uri="{FF2B5EF4-FFF2-40B4-BE49-F238E27FC236}">
                    <a16:creationId xmlns:a16="http://schemas.microsoft.com/office/drawing/2014/main" id="{99009F40-447A-81EA-0C4F-D2C44F56E6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1808"/>
                <a:ext cx="432" cy="171"/>
                <a:chOff x="672" y="480"/>
                <a:chExt cx="576" cy="288"/>
              </a:xfrm>
            </p:grpSpPr>
            <p:sp>
              <p:nvSpPr>
                <p:cNvPr id="14361" name="AutoShape 25">
                  <a:extLst>
                    <a:ext uri="{FF2B5EF4-FFF2-40B4-BE49-F238E27FC236}">
                      <a16:creationId xmlns:a16="http://schemas.microsoft.com/office/drawing/2014/main" id="{89504D78-83CF-BD04-0B5B-083E9ABF0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480"/>
                  <a:ext cx="576" cy="288"/>
                </a:xfrm>
                <a:prstGeom prst="hexagon">
                  <a:avLst>
                    <a:gd name="adj" fmla="val 50000"/>
                    <a:gd name="vf" fmla="val 11547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62" name="Oval 26">
                  <a:extLst>
                    <a:ext uri="{FF2B5EF4-FFF2-40B4-BE49-F238E27FC236}">
                      <a16:creationId xmlns:a16="http://schemas.microsoft.com/office/drawing/2014/main" id="{76848650-9567-CBE1-D0D6-38DF3CE4D8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528"/>
                  <a:ext cx="288" cy="192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4353" name="Line 28">
                <a:extLst>
                  <a:ext uri="{FF2B5EF4-FFF2-40B4-BE49-F238E27FC236}">
                    <a16:creationId xmlns:a16="http://schemas.microsoft.com/office/drawing/2014/main" id="{0F830BCC-4501-E485-732E-9D76EA5A3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0" y="1979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Freeform 41">
                <a:extLst>
                  <a:ext uri="{FF2B5EF4-FFF2-40B4-BE49-F238E27FC236}">
                    <a16:creationId xmlns:a16="http://schemas.microsoft.com/office/drawing/2014/main" id="{D544D826-9BE5-7E5F-A335-5BA15D2B1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1819"/>
                <a:ext cx="864" cy="85"/>
              </a:xfrm>
              <a:custGeom>
                <a:avLst/>
                <a:gdLst>
                  <a:gd name="T0" fmla="*/ 0 w 864"/>
                  <a:gd name="T1" fmla="*/ 85 h 96"/>
                  <a:gd name="T2" fmla="*/ 36 w 864"/>
                  <a:gd name="T3" fmla="*/ 53 h 96"/>
                  <a:gd name="T4" fmla="*/ 84 w 864"/>
                  <a:gd name="T5" fmla="*/ 11 h 96"/>
                  <a:gd name="T6" fmla="*/ 192 w 864"/>
                  <a:gd name="T7" fmla="*/ 53 h 96"/>
                  <a:gd name="T8" fmla="*/ 336 w 864"/>
                  <a:gd name="T9" fmla="*/ 43 h 96"/>
                  <a:gd name="T10" fmla="*/ 408 w 864"/>
                  <a:gd name="T11" fmla="*/ 11 h 96"/>
                  <a:gd name="T12" fmla="*/ 528 w 864"/>
                  <a:gd name="T13" fmla="*/ 0 h 96"/>
                  <a:gd name="T14" fmla="*/ 816 w 864"/>
                  <a:gd name="T15" fmla="*/ 64 h 96"/>
                  <a:gd name="T16" fmla="*/ 864 w 864"/>
                  <a:gd name="T17" fmla="*/ 53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4"/>
                  <a:gd name="T28" fmla="*/ 0 h 96"/>
                  <a:gd name="T29" fmla="*/ 864 w 864"/>
                  <a:gd name="T30" fmla="*/ 96 h 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4" h="96">
                    <a:moveTo>
                      <a:pt x="0" y="96"/>
                    </a:moveTo>
                    <a:cubicBezTo>
                      <a:pt x="12" y="84"/>
                      <a:pt x="27" y="74"/>
                      <a:pt x="36" y="60"/>
                    </a:cubicBezTo>
                    <a:cubicBezTo>
                      <a:pt x="73" y="5"/>
                      <a:pt x="15" y="35"/>
                      <a:pt x="84" y="12"/>
                    </a:cubicBezTo>
                    <a:cubicBezTo>
                      <a:pt x="123" y="25"/>
                      <a:pt x="153" y="47"/>
                      <a:pt x="192" y="60"/>
                    </a:cubicBezTo>
                    <a:cubicBezTo>
                      <a:pt x="240" y="56"/>
                      <a:pt x="288" y="54"/>
                      <a:pt x="336" y="48"/>
                    </a:cubicBezTo>
                    <a:cubicBezTo>
                      <a:pt x="466" y="31"/>
                      <a:pt x="270" y="44"/>
                      <a:pt x="408" y="12"/>
                    </a:cubicBezTo>
                    <a:cubicBezTo>
                      <a:pt x="447" y="3"/>
                      <a:pt x="488" y="4"/>
                      <a:pt x="528" y="0"/>
                    </a:cubicBezTo>
                    <a:cubicBezTo>
                      <a:pt x="628" y="12"/>
                      <a:pt x="721" y="40"/>
                      <a:pt x="816" y="72"/>
                    </a:cubicBezTo>
                    <a:cubicBezTo>
                      <a:pt x="832" y="68"/>
                      <a:pt x="864" y="60"/>
                      <a:pt x="864" y="60"/>
                    </a:cubicBezTo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55" name="Group 49">
                <a:extLst>
                  <a:ext uri="{FF2B5EF4-FFF2-40B4-BE49-F238E27FC236}">
                    <a16:creationId xmlns:a16="http://schemas.microsoft.com/office/drawing/2014/main" id="{D40A29E8-9BA6-FC66-0B32-9C0940335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500"/>
                <a:ext cx="413" cy="384"/>
                <a:chOff x="547" y="528"/>
                <a:chExt cx="413" cy="384"/>
              </a:xfrm>
            </p:grpSpPr>
            <p:sp>
              <p:nvSpPr>
                <p:cNvPr id="14359" name="Text Box 50">
                  <a:extLst>
                    <a:ext uri="{FF2B5EF4-FFF2-40B4-BE49-F238E27FC236}">
                      <a16:creationId xmlns:a16="http://schemas.microsoft.com/office/drawing/2014/main" id="{BE8FB040-2C65-1DAE-DE43-B6720FA5CA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6" y="528"/>
                  <a:ext cx="384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 b="0"/>
                    <a:t>O</a:t>
                  </a:r>
                </a:p>
              </p:txBody>
            </p:sp>
            <p:sp>
              <p:nvSpPr>
                <p:cNvPr id="14360" name="Text Box 51">
                  <a:extLst>
                    <a:ext uri="{FF2B5EF4-FFF2-40B4-BE49-F238E27FC236}">
                      <a16:creationId xmlns:a16="http://schemas.microsoft.com/office/drawing/2014/main" id="{638AA779-1119-C6EE-3E53-404CAFB26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62" y="609"/>
                  <a:ext cx="28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/>
                    <a:t>=</a:t>
                  </a:r>
                </a:p>
              </p:txBody>
            </p:sp>
          </p:grpSp>
          <p:grpSp>
            <p:nvGrpSpPr>
              <p:cNvPr id="14356" name="Group 55">
                <a:extLst>
                  <a:ext uri="{FF2B5EF4-FFF2-40B4-BE49-F238E27FC236}">
                    <a16:creationId xmlns:a16="http://schemas.microsoft.com/office/drawing/2014/main" id="{66D9DC95-51D2-EE90-D80A-F5468B5FA5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1500"/>
                <a:ext cx="413" cy="384"/>
                <a:chOff x="547" y="528"/>
                <a:chExt cx="413" cy="384"/>
              </a:xfrm>
            </p:grpSpPr>
            <p:sp>
              <p:nvSpPr>
                <p:cNvPr id="14357" name="Text Box 56">
                  <a:extLst>
                    <a:ext uri="{FF2B5EF4-FFF2-40B4-BE49-F238E27FC236}">
                      <a16:creationId xmlns:a16="http://schemas.microsoft.com/office/drawing/2014/main" id="{4F7CF3F1-2069-D34F-53FD-F3C5539675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6" y="528"/>
                  <a:ext cx="384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 b="0"/>
                    <a:t>O</a:t>
                  </a:r>
                </a:p>
              </p:txBody>
            </p:sp>
            <p:sp>
              <p:nvSpPr>
                <p:cNvPr id="14358" name="Text Box 57">
                  <a:extLst>
                    <a:ext uri="{FF2B5EF4-FFF2-40B4-BE49-F238E27FC236}">
                      <a16:creationId xmlns:a16="http://schemas.microsoft.com/office/drawing/2014/main" id="{ECD9D9DB-F59A-1218-1C42-FDA3535BE6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62" y="609"/>
                  <a:ext cx="28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/>
                    <a:t>=</a:t>
                  </a:r>
                </a:p>
              </p:txBody>
            </p:sp>
          </p:grpSp>
        </p:grpSp>
        <p:grpSp>
          <p:nvGrpSpPr>
            <p:cNvPr id="14344" name="Group 59">
              <a:extLst>
                <a:ext uri="{FF2B5EF4-FFF2-40B4-BE49-F238E27FC236}">
                  <a16:creationId xmlns:a16="http://schemas.microsoft.com/office/drawing/2014/main" id="{29229C26-4357-8664-0518-DD26C6962C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2" y="1584"/>
              <a:ext cx="560" cy="2448"/>
              <a:chOff x="4944" y="1632"/>
              <a:chExt cx="560" cy="2448"/>
            </a:xfrm>
          </p:grpSpPr>
          <p:sp>
            <p:nvSpPr>
              <p:cNvPr id="14345" name="Text Box 60">
                <a:extLst>
                  <a:ext uri="{FF2B5EF4-FFF2-40B4-BE49-F238E27FC236}">
                    <a16:creationId xmlns:a16="http://schemas.microsoft.com/office/drawing/2014/main" id="{E37FCBEF-5468-C6B5-D0E2-BABA2FC313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373419">
                <a:off x="3879" y="2697"/>
                <a:ext cx="244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he-IL" altLang="en-US" sz="2700"/>
                  <a:t>   </a:t>
                </a:r>
                <a:r>
                  <a:rPr lang="en-US" altLang="en-US" sz="2700"/>
                  <a:t> O-C-(CH</a:t>
                </a:r>
                <a:r>
                  <a:rPr lang="en-US" altLang="en-US" sz="2700" baseline="-25000"/>
                  <a:t>2</a:t>
                </a:r>
                <a:r>
                  <a:rPr lang="en-US" altLang="en-US" sz="2700"/>
                  <a:t>)</a:t>
                </a:r>
                <a:r>
                  <a:rPr lang="en-US" altLang="en-US" sz="2700" baseline="-25000"/>
                  <a:t>4-</a:t>
                </a:r>
                <a:r>
                  <a:rPr lang="en-US" altLang="en-US" sz="2700"/>
                  <a:t>C-O</a:t>
                </a:r>
              </a:p>
            </p:txBody>
          </p:sp>
          <p:sp>
            <p:nvSpPr>
              <p:cNvPr id="14346" name="Text Box 61">
                <a:extLst>
                  <a:ext uri="{FF2B5EF4-FFF2-40B4-BE49-F238E27FC236}">
                    <a16:creationId xmlns:a16="http://schemas.microsoft.com/office/drawing/2014/main" id="{8135CC8B-EDCB-3534-2EC7-E44C80DBFF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373419">
                <a:off x="4983" y="2073"/>
                <a:ext cx="376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700"/>
              </a:p>
            </p:txBody>
          </p:sp>
          <p:sp>
            <p:nvSpPr>
              <p:cNvPr id="14347" name="Text Box 62">
                <a:extLst>
                  <a:ext uri="{FF2B5EF4-FFF2-40B4-BE49-F238E27FC236}">
                    <a16:creationId xmlns:a16="http://schemas.microsoft.com/office/drawing/2014/main" id="{A7B6A68E-B6D8-6C7E-83E4-A32093C5E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373419">
                <a:off x="5066" y="3222"/>
                <a:ext cx="559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/>
                  <a:t>O</a:t>
                </a:r>
              </a:p>
            </p:txBody>
          </p:sp>
          <p:sp>
            <p:nvSpPr>
              <p:cNvPr id="14348" name="Text Box 63">
                <a:extLst>
                  <a:ext uri="{FF2B5EF4-FFF2-40B4-BE49-F238E27FC236}">
                    <a16:creationId xmlns:a16="http://schemas.microsoft.com/office/drawing/2014/main" id="{8B955B13-B6AF-C4AA-2BFB-0C334BD50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26581">
                <a:off x="5091" y="3059"/>
                <a:ext cx="28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/>
                  <a:t>=</a:t>
                </a:r>
              </a:p>
            </p:txBody>
          </p:sp>
          <p:sp>
            <p:nvSpPr>
              <p:cNvPr id="14349" name="Text Box 64">
                <a:extLst>
                  <a:ext uri="{FF2B5EF4-FFF2-40B4-BE49-F238E27FC236}">
                    <a16:creationId xmlns:a16="http://schemas.microsoft.com/office/drawing/2014/main" id="{2D7EFA60-8340-8C99-FE8F-6B19FDF59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373419">
                <a:off x="5066" y="2538"/>
                <a:ext cx="559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/>
                  <a:t>O</a:t>
                </a:r>
              </a:p>
            </p:txBody>
          </p:sp>
          <p:sp>
            <p:nvSpPr>
              <p:cNvPr id="14350" name="Text Box 65">
                <a:extLst>
                  <a:ext uri="{FF2B5EF4-FFF2-40B4-BE49-F238E27FC236}">
                    <a16:creationId xmlns:a16="http://schemas.microsoft.com/office/drawing/2014/main" id="{8D96A46A-5202-9A9B-60DC-15E521FBC1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26581">
                <a:off x="5091" y="2371"/>
                <a:ext cx="28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/>
                  <a:t>=</a:t>
                </a:r>
              </a:p>
            </p:txBody>
          </p:sp>
        </p:grp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extLst>
              <a:ext uri="{FF2B5EF4-FFF2-40B4-BE49-F238E27FC236}">
                <a16:creationId xmlns:a16="http://schemas.microsoft.com/office/drawing/2014/main" id="{5AC438DF-C442-FC4B-2F23-8999C12C3373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4724400" y="228600"/>
            <a:ext cx="3629025" cy="53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he-IL" sz="3600" b="1" i="0" u="none" strike="noStrike" kern="10" cap="none" spc="0" normalizeH="0" baseline="0" noProof="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צילוב</a:t>
            </a:r>
            <a:r>
              <a:rPr kumimoji="0" lang="he-IL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בעת </a:t>
            </a:r>
            <a:r>
              <a:rPr kumimoji="0" lang="he-IL" sz="3600" b="1" i="0" u="none" strike="noStrike" kern="10" cap="none" spc="0" normalizeH="0" baseline="0" noProof="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פילמור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43283090-7BB9-7870-BF0C-0FF72259D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3200"/>
              <a:t>התקבל מהמונומרים:</a:t>
            </a:r>
          </a:p>
        </p:txBody>
      </p:sp>
      <p:grpSp>
        <p:nvGrpSpPr>
          <p:cNvPr id="15364" name="Group 38">
            <a:extLst>
              <a:ext uri="{FF2B5EF4-FFF2-40B4-BE49-F238E27FC236}">
                <a16:creationId xmlns:a16="http://schemas.microsoft.com/office/drawing/2014/main" id="{364640BA-C738-1832-21B9-A62DDFD30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495800"/>
            <a:ext cx="3429000" cy="884238"/>
            <a:chOff x="2400" y="3552"/>
            <a:chExt cx="2160" cy="557"/>
          </a:xfrm>
        </p:grpSpPr>
        <p:sp>
          <p:nvSpPr>
            <p:cNvPr id="15372" name="Line 6">
              <a:extLst>
                <a:ext uri="{FF2B5EF4-FFF2-40B4-BE49-F238E27FC236}">
                  <a16:creationId xmlns:a16="http://schemas.microsoft.com/office/drawing/2014/main" id="{48B945D9-3045-F216-990B-1F2C281F23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3785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Text Box 7">
              <a:extLst>
                <a:ext uri="{FF2B5EF4-FFF2-40B4-BE49-F238E27FC236}">
                  <a16:creationId xmlns:a16="http://schemas.microsoft.com/office/drawing/2014/main" id="{78E52E46-CD77-99FF-0659-A0F4FFE06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792"/>
              <a:ext cx="216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0"/>
                <a:t>HO-CH</a:t>
              </a:r>
              <a:r>
                <a:rPr lang="en-US" altLang="en-US" sz="2700" b="0" baseline="-25000"/>
                <a:t>2</a:t>
              </a:r>
              <a:r>
                <a:rPr lang="en-US" altLang="en-US" sz="2700" b="0"/>
                <a:t>-CH-CH</a:t>
              </a:r>
              <a:r>
                <a:rPr lang="en-US" altLang="en-US" sz="2700" b="0" baseline="-25000"/>
                <a:t>2</a:t>
              </a:r>
              <a:r>
                <a:rPr lang="en-US" altLang="en-US" sz="2700" b="0"/>
                <a:t>-OH</a:t>
              </a:r>
            </a:p>
          </p:txBody>
        </p:sp>
        <p:sp>
          <p:nvSpPr>
            <p:cNvPr id="15374" name="Text Box 16">
              <a:extLst>
                <a:ext uri="{FF2B5EF4-FFF2-40B4-BE49-F238E27FC236}">
                  <a16:creationId xmlns:a16="http://schemas.microsoft.com/office/drawing/2014/main" id="{654538CD-3934-9C5A-5E9C-092893E90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52"/>
              <a:ext cx="52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0"/>
                <a:t>OH</a:t>
              </a:r>
            </a:p>
          </p:txBody>
        </p:sp>
      </p:grpSp>
      <p:grpSp>
        <p:nvGrpSpPr>
          <p:cNvPr id="15365" name="Group 39">
            <a:extLst>
              <a:ext uri="{FF2B5EF4-FFF2-40B4-BE49-F238E27FC236}">
                <a16:creationId xmlns:a16="http://schemas.microsoft.com/office/drawing/2014/main" id="{7BA98EEE-86CA-EB00-85B7-1DD2F8BD8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590800"/>
            <a:ext cx="6705600" cy="503238"/>
            <a:chOff x="240" y="1632"/>
            <a:chExt cx="4224" cy="317"/>
          </a:xfrm>
        </p:grpSpPr>
        <p:sp>
          <p:nvSpPr>
            <p:cNvPr id="15368" name="Text Box 19">
              <a:extLst>
                <a:ext uri="{FF2B5EF4-FFF2-40B4-BE49-F238E27FC236}">
                  <a16:creationId xmlns:a16="http://schemas.microsoft.com/office/drawing/2014/main" id="{4F70F8BF-6464-FFC8-425B-C417593E3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632"/>
              <a:ext cx="4224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0" dirty="0"/>
                <a:t>               HOOC-        -COOH</a:t>
              </a:r>
            </a:p>
          </p:txBody>
        </p:sp>
        <p:grpSp>
          <p:nvGrpSpPr>
            <p:cNvPr id="15369" name="Group 20">
              <a:extLst>
                <a:ext uri="{FF2B5EF4-FFF2-40B4-BE49-F238E27FC236}">
                  <a16:creationId xmlns:a16="http://schemas.microsoft.com/office/drawing/2014/main" id="{DBDA7CB8-14BC-9F5B-3D8E-5B73AAC85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1736"/>
              <a:ext cx="432" cy="171"/>
              <a:chOff x="672" y="480"/>
              <a:chExt cx="576" cy="288"/>
            </a:xfrm>
          </p:grpSpPr>
          <p:sp>
            <p:nvSpPr>
              <p:cNvPr id="15370" name="AutoShape 21">
                <a:extLst>
                  <a:ext uri="{FF2B5EF4-FFF2-40B4-BE49-F238E27FC236}">
                    <a16:creationId xmlns:a16="http://schemas.microsoft.com/office/drawing/2014/main" id="{B918400C-B62A-9EBD-9794-F8745C6A4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480"/>
                <a:ext cx="576" cy="288"/>
              </a:xfrm>
              <a:prstGeom prst="hexagon">
                <a:avLst>
                  <a:gd name="adj" fmla="val 50000"/>
                  <a:gd name="vf" fmla="val 11547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71" name="Oval 22">
                <a:extLst>
                  <a:ext uri="{FF2B5EF4-FFF2-40B4-BE49-F238E27FC236}">
                    <a16:creationId xmlns:a16="http://schemas.microsoft.com/office/drawing/2014/main" id="{52E60DEE-157B-3DFA-735D-1A370A398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528"/>
                <a:ext cx="288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5366" name="Text Box 32">
            <a:extLst>
              <a:ext uri="{FF2B5EF4-FFF2-40B4-BE49-F238E27FC236}">
                <a16:creationId xmlns:a16="http://schemas.microsoft.com/office/drawing/2014/main" id="{195D222C-201B-6D28-E124-FF5B05D83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 rot="21570751">
            <a:off x="1219200" y="3733800"/>
            <a:ext cx="4851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700"/>
              <a:t>   </a:t>
            </a:r>
            <a:r>
              <a:rPr lang="en-US" altLang="en-US" sz="2700" b="0"/>
              <a:t>HOOC(CH</a:t>
            </a:r>
            <a:r>
              <a:rPr lang="en-US" altLang="en-US" sz="2700" b="0" baseline="-25000"/>
              <a:t>2</a:t>
            </a:r>
            <a:r>
              <a:rPr lang="en-US" altLang="en-US" sz="2700" b="0"/>
              <a:t>)</a:t>
            </a:r>
            <a:r>
              <a:rPr lang="en-US" altLang="en-US" sz="2700" b="0" baseline="-25000"/>
              <a:t>4</a:t>
            </a:r>
            <a:r>
              <a:rPr lang="en-US" altLang="en-US" sz="2700" b="0"/>
              <a:t>COOH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206B2D6D-05EA-342B-F82D-9C15F4D281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0800" y="914400"/>
            <a:ext cx="4191000" cy="1143000"/>
          </a:xfrm>
          <a:prstGeom prst="flowChartPreparation">
            <a:avLst/>
          </a:prstGeom>
          <a:solidFill>
            <a:srgbClr val="009900">
              <a:alpha val="50195"/>
            </a:srgbClr>
          </a:solidFill>
          <a:ln w="9525">
            <a:solidFill>
              <a:schemeClr val="tx1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יצירת  קשרי  הצלבה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16387" name="AutoShape 3">
            <a:extLst>
              <a:ext uri="{FF2B5EF4-FFF2-40B4-BE49-F238E27FC236}">
                <a16:creationId xmlns:a16="http://schemas.microsoft.com/office/drawing/2014/main" id="{DDB2FAF4-A88A-0367-55A5-FBD147A73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9308393">
            <a:off x="5943600" y="1981200"/>
            <a:ext cx="609600" cy="1143000"/>
          </a:xfrm>
          <a:prstGeom prst="downArrow">
            <a:avLst>
              <a:gd name="adj1" fmla="val 50000"/>
              <a:gd name="adj2" fmla="val 46875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16388" name="Oval 5">
            <a:extLst>
              <a:ext uri="{FF2B5EF4-FFF2-40B4-BE49-F238E27FC236}">
                <a16:creationId xmlns:a16="http://schemas.microsoft.com/office/drawing/2014/main" id="{09D60913-B5FE-A331-5B6D-76094F274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81600"/>
            <a:ext cx="2514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/>
              <a:t>בזמן פילמור</a:t>
            </a:r>
            <a:endParaRPr lang="en-US" altLang="en-US" sz="2700"/>
          </a:p>
        </p:txBody>
      </p:sp>
      <p:sp>
        <p:nvSpPr>
          <p:cNvPr id="16389" name="Oval 6">
            <a:extLst>
              <a:ext uri="{FF2B5EF4-FFF2-40B4-BE49-F238E27FC236}">
                <a16:creationId xmlns:a16="http://schemas.microsoft.com/office/drawing/2014/main" id="{4908E379-7A18-1F1D-AD98-874D59308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05400"/>
            <a:ext cx="25146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/>
              <a:t>לאחר פילמור</a:t>
            </a:r>
            <a:endParaRPr lang="en-US" altLang="en-US" sz="2700"/>
          </a:p>
        </p:txBody>
      </p:sp>
      <p:sp>
        <p:nvSpPr>
          <p:cNvPr id="16390" name="Rectangle 8">
            <a:extLst>
              <a:ext uri="{FF2B5EF4-FFF2-40B4-BE49-F238E27FC236}">
                <a16:creationId xmlns:a16="http://schemas.microsoft.com/office/drawing/2014/main" id="{552BB3BF-9DE6-CBCD-2870-1018D4272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124200"/>
            <a:ext cx="1828800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>
                <a:solidFill>
                  <a:srgbClr val="FFFF00"/>
                </a:solidFill>
              </a:rPr>
              <a:t>בסיפוח</a:t>
            </a:r>
            <a:endParaRPr lang="en-US" altLang="en-US" sz="2700">
              <a:solidFill>
                <a:srgbClr val="FFFF00"/>
              </a:solidFill>
            </a:endParaRPr>
          </a:p>
        </p:txBody>
      </p:sp>
      <p:sp>
        <p:nvSpPr>
          <p:cNvPr id="16391" name="Line 11">
            <a:extLst>
              <a:ext uri="{FF2B5EF4-FFF2-40B4-BE49-F238E27FC236}">
                <a16:creationId xmlns:a16="http://schemas.microsoft.com/office/drawing/2014/main" id="{407F51BC-8236-2FCF-C33B-937C87A9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038600"/>
            <a:ext cx="4572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2">
            <a:extLst>
              <a:ext uri="{FF2B5EF4-FFF2-40B4-BE49-F238E27FC236}">
                <a16:creationId xmlns:a16="http://schemas.microsoft.com/office/drawing/2014/main" id="{8A8F5E07-61E5-B835-B0F2-BD4E926B2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4038600"/>
            <a:ext cx="2743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E016CBF5-AD23-AF52-25AA-96DDBB67E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467600" cy="1143000"/>
          </a:xfrm>
        </p:spPr>
        <p:txBody>
          <a:bodyPr/>
          <a:lstStyle/>
          <a:p>
            <a:pPr algn="r">
              <a:defRPr/>
            </a:pPr>
            <a:r>
              <a:rPr lang="he-IL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Guttman Yad-Brush" pitchFamily="2" charset="-79"/>
              </a:rPr>
              <a:t>ב. בפילמור ע”י סיפוח בזמן פילמור</a:t>
            </a:r>
          </a:p>
        </p:txBody>
      </p:sp>
      <p:grpSp>
        <p:nvGrpSpPr>
          <p:cNvPr id="2" name="קבוצה 1" descr="דוגמא למצליב">
            <a:extLst>
              <a:ext uri="{FF2B5EF4-FFF2-40B4-BE49-F238E27FC236}">
                <a16:creationId xmlns:a16="http://schemas.microsoft.com/office/drawing/2014/main" id="{89298269-6CCD-552B-7E7B-D1DF853A01A2}"/>
              </a:ext>
            </a:extLst>
          </p:cNvPr>
          <p:cNvGrpSpPr/>
          <p:nvPr/>
        </p:nvGrpSpPr>
        <p:grpSpPr>
          <a:xfrm>
            <a:off x="457200" y="2909888"/>
            <a:ext cx="6781800" cy="2652713"/>
            <a:chOff x="457200" y="2909888"/>
            <a:chExt cx="6781800" cy="2652713"/>
          </a:xfrm>
        </p:grpSpPr>
        <p:grpSp>
          <p:nvGrpSpPr>
            <p:cNvPr id="17411" name="Group 15">
              <a:extLst>
                <a:ext uri="{FF2B5EF4-FFF2-40B4-BE49-F238E27FC236}">
                  <a16:creationId xmlns:a16="http://schemas.microsoft.com/office/drawing/2014/main" id="{770D6FDD-7DAD-0670-6293-C1B49B31C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800" y="3306763"/>
              <a:ext cx="2362200" cy="2179638"/>
              <a:chOff x="768" y="672"/>
              <a:chExt cx="1488" cy="1373"/>
            </a:xfrm>
          </p:grpSpPr>
          <p:sp>
            <p:nvSpPr>
              <p:cNvPr id="17459" name="Text Box 5">
                <a:extLst>
                  <a:ext uri="{FF2B5EF4-FFF2-40B4-BE49-F238E27FC236}">
                    <a16:creationId xmlns:a16="http://schemas.microsoft.com/office/drawing/2014/main" id="{2B9ADD89-F2AB-D106-94AF-8D678F8F51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672"/>
                <a:ext cx="912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>
                    <a:solidFill>
                      <a:srgbClr val="CC3300"/>
                    </a:solidFill>
                  </a:rPr>
                  <a:t>CH</a:t>
                </a:r>
                <a:r>
                  <a:rPr lang="en-US" altLang="en-US" sz="2700" b="0" baseline="-25000">
                    <a:solidFill>
                      <a:srgbClr val="CC3300"/>
                    </a:solidFill>
                  </a:rPr>
                  <a:t>2</a:t>
                </a:r>
                <a:r>
                  <a:rPr lang="en-US" altLang="en-US" sz="2700" b="0">
                    <a:solidFill>
                      <a:srgbClr val="CC3300"/>
                    </a:solidFill>
                  </a:rPr>
                  <a:t>=CH</a:t>
                </a:r>
              </a:p>
            </p:txBody>
          </p:sp>
          <p:sp>
            <p:nvSpPr>
              <p:cNvPr id="17460" name="Text Box 11">
                <a:extLst>
                  <a:ext uri="{FF2B5EF4-FFF2-40B4-BE49-F238E27FC236}">
                    <a16:creationId xmlns:a16="http://schemas.microsoft.com/office/drawing/2014/main" id="{972B6A33-D6B0-9C0F-E6D9-85F4A5223C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728"/>
                <a:ext cx="960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>
                    <a:solidFill>
                      <a:srgbClr val="CC3300"/>
                    </a:solidFill>
                  </a:rPr>
                  <a:t>CH=CH</a:t>
                </a:r>
                <a:r>
                  <a:rPr lang="en-US" altLang="en-US" sz="2700" b="0" baseline="-25000">
                    <a:solidFill>
                      <a:srgbClr val="CC3300"/>
                    </a:solidFill>
                  </a:rPr>
                  <a:t>2</a:t>
                </a:r>
                <a:endParaRPr lang="en-US" altLang="en-US" sz="2700" b="0">
                  <a:solidFill>
                    <a:srgbClr val="CC3300"/>
                  </a:solidFill>
                </a:endParaRPr>
              </a:p>
            </p:txBody>
          </p:sp>
          <p:sp>
            <p:nvSpPr>
              <p:cNvPr id="17461" name="Text Box 12">
                <a:extLst>
                  <a:ext uri="{FF2B5EF4-FFF2-40B4-BE49-F238E27FC236}">
                    <a16:creationId xmlns:a16="http://schemas.microsoft.com/office/drawing/2014/main" id="{75807296-A62F-9491-D678-0B3BE33DA4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960"/>
                <a:ext cx="52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>
                    <a:solidFill>
                      <a:srgbClr val="CC3300"/>
                    </a:solidFill>
                  </a:rPr>
                  <a:t>CH</a:t>
                </a:r>
                <a:r>
                  <a:rPr lang="en-US" altLang="en-US" sz="2700" b="0" baseline="-25000">
                    <a:solidFill>
                      <a:srgbClr val="CC3300"/>
                    </a:solidFill>
                  </a:rPr>
                  <a:t>2</a:t>
                </a:r>
                <a:endParaRPr lang="en-US" altLang="en-US" sz="2700" b="0">
                  <a:solidFill>
                    <a:srgbClr val="CC3300"/>
                  </a:solidFill>
                </a:endParaRPr>
              </a:p>
            </p:txBody>
          </p:sp>
          <p:sp>
            <p:nvSpPr>
              <p:cNvPr id="17462" name="Text Box 13">
                <a:extLst>
                  <a:ext uri="{FF2B5EF4-FFF2-40B4-BE49-F238E27FC236}">
                    <a16:creationId xmlns:a16="http://schemas.microsoft.com/office/drawing/2014/main" id="{681679B2-FE22-F02E-A05F-05F796DDE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200"/>
                <a:ext cx="52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>
                    <a:solidFill>
                      <a:srgbClr val="CC3300"/>
                    </a:solidFill>
                  </a:rPr>
                  <a:t>CH</a:t>
                </a:r>
                <a:r>
                  <a:rPr lang="en-US" altLang="en-US" sz="2700" b="0" baseline="-25000">
                    <a:solidFill>
                      <a:srgbClr val="CC3300"/>
                    </a:solidFill>
                  </a:rPr>
                  <a:t>2</a:t>
                </a:r>
                <a:endParaRPr lang="en-US" altLang="en-US" sz="2700" b="0">
                  <a:solidFill>
                    <a:srgbClr val="CC3300"/>
                  </a:solidFill>
                </a:endParaRPr>
              </a:p>
            </p:txBody>
          </p:sp>
          <p:sp>
            <p:nvSpPr>
              <p:cNvPr id="17463" name="Text Box 14">
                <a:extLst>
                  <a:ext uri="{FF2B5EF4-FFF2-40B4-BE49-F238E27FC236}">
                    <a16:creationId xmlns:a16="http://schemas.microsoft.com/office/drawing/2014/main" id="{3206C25B-4EC8-5649-4326-A4FA50070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440"/>
                <a:ext cx="52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>
                    <a:solidFill>
                      <a:srgbClr val="CC3300"/>
                    </a:solidFill>
                  </a:rPr>
                  <a:t>CH</a:t>
                </a:r>
                <a:r>
                  <a:rPr lang="en-US" altLang="en-US" sz="2700" b="0" baseline="-25000">
                    <a:solidFill>
                      <a:srgbClr val="CC3300"/>
                    </a:solidFill>
                  </a:rPr>
                  <a:t>2</a:t>
                </a:r>
                <a:endParaRPr lang="en-US" altLang="en-US" sz="2700" b="0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168976" name="AutoShape 16">
              <a:extLst>
                <a:ext uri="{FF2B5EF4-FFF2-40B4-BE49-F238E27FC236}">
                  <a16:creationId xmlns:a16="http://schemas.microsoft.com/office/drawing/2014/main" id="{4FBB05C5-5936-BD7B-8200-994B914ED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2909888"/>
              <a:ext cx="990600" cy="304800"/>
            </a:xfrm>
            <a:prstGeom prst="curvedDownArrow">
              <a:avLst>
                <a:gd name="adj1" fmla="val 55837"/>
                <a:gd name="adj2" fmla="val 12083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8977" name="AutoShape 17">
              <a:extLst>
                <a:ext uri="{FF2B5EF4-FFF2-40B4-BE49-F238E27FC236}">
                  <a16:creationId xmlns:a16="http://schemas.microsoft.com/office/drawing/2014/main" id="{8A2AD28B-04C1-32C4-5E8B-14CB2832E4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69042">
              <a:off x="3124200" y="2986088"/>
              <a:ext cx="914400" cy="381000"/>
            </a:xfrm>
            <a:prstGeom prst="curvedUpArrow">
              <a:avLst>
                <a:gd name="adj1" fmla="val 48000"/>
                <a:gd name="adj2" fmla="val 96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" name="Group 18">
              <a:extLst>
                <a:ext uri="{FF2B5EF4-FFF2-40B4-BE49-F238E27FC236}">
                  <a16:creationId xmlns:a16="http://schemas.microsoft.com/office/drawing/2014/main" id="{8A5C8C83-756D-37C3-3EA9-2A6C36DE5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3184525"/>
              <a:ext cx="3124200" cy="609600"/>
              <a:chOff x="912" y="2592"/>
              <a:chExt cx="1968" cy="384"/>
            </a:xfrm>
          </p:grpSpPr>
          <p:sp>
            <p:nvSpPr>
              <p:cNvPr id="17450" name="Text Box 19">
                <a:extLst>
                  <a:ext uri="{FF2B5EF4-FFF2-40B4-BE49-F238E27FC236}">
                    <a16:creationId xmlns:a16="http://schemas.microsoft.com/office/drawing/2014/main" id="{F2C38D23-872D-C651-3F84-9EEBB726A9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2592"/>
                <a:ext cx="57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cs typeface="Times New Roman (Hebrew)" panose="02020603050405020304" pitchFamily="18" charset="0"/>
                  </a:rPr>
                  <a:t>RO</a:t>
                </a:r>
              </a:p>
            </p:txBody>
          </p:sp>
          <p:sp>
            <p:nvSpPr>
              <p:cNvPr id="17451" name="Text Box 20">
                <a:extLst>
                  <a:ext uri="{FF2B5EF4-FFF2-40B4-BE49-F238E27FC236}">
                    <a16:creationId xmlns:a16="http://schemas.microsoft.com/office/drawing/2014/main" id="{CA4EEFFB-8D8D-699F-3F60-5F0218B400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611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cs typeface="Times New Roman (Hebrew)" panose="02020603050405020304" pitchFamily="18" charset="0"/>
                  </a:rPr>
                  <a:t>C</a:t>
                </a:r>
              </a:p>
            </p:txBody>
          </p:sp>
          <p:sp>
            <p:nvSpPr>
              <p:cNvPr id="17452" name="Line 21">
                <a:extLst>
                  <a:ext uri="{FF2B5EF4-FFF2-40B4-BE49-F238E27FC236}">
                    <a16:creationId xmlns:a16="http://schemas.microsoft.com/office/drawing/2014/main" id="{209E6858-934F-B313-C78F-4A9198367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755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Line 22">
                <a:extLst>
                  <a:ext uri="{FF2B5EF4-FFF2-40B4-BE49-F238E27FC236}">
                    <a16:creationId xmlns:a16="http://schemas.microsoft.com/office/drawing/2014/main" id="{4FD8ABBB-B95E-CF9E-35B8-899636EEC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2611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Line 23">
                <a:extLst>
                  <a:ext uri="{FF2B5EF4-FFF2-40B4-BE49-F238E27FC236}">
                    <a16:creationId xmlns:a16="http://schemas.microsoft.com/office/drawing/2014/main" id="{3C0D4947-AC0B-C691-45A7-5845C487E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851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Line 24">
                <a:extLst>
                  <a:ext uri="{FF2B5EF4-FFF2-40B4-BE49-F238E27FC236}">
                    <a16:creationId xmlns:a16="http://schemas.microsoft.com/office/drawing/2014/main" id="{F19E38D9-9593-12C3-62EE-34DE490E4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611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Line 25">
                <a:extLst>
                  <a:ext uri="{FF2B5EF4-FFF2-40B4-BE49-F238E27FC236}">
                    <a16:creationId xmlns:a16="http://schemas.microsoft.com/office/drawing/2014/main" id="{00CD8A2E-4BDE-020F-587B-02C5D4EAF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0" y="2851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7" name="Text Box 26">
                <a:extLst>
                  <a:ext uri="{FF2B5EF4-FFF2-40B4-BE49-F238E27FC236}">
                    <a16:creationId xmlns:a16="http://schemas.microsoft.com/office/drawing/2014/main" id="{A36E7DC8-7826-4FE7-13B0-64AB3F96A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611"/>
                <a:ext cx="57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cs typeface="Times New Roman (Hebrew)" panose="02020603050405020304" pitchFamily="18" charset="0"/>
                  </a:rPr>
                  <a:t>C*</a:t>
                </a:r>
              </a:p>
            </p:txBody>
          </p:sp>
          <p:sp>
            <p:nvSpPr>
              <p:cNvPr id="17458" name="Line 27">
                <a:extLst>
                  <a:ext uri="{FF2B5EF4-FFF2-40B4-BE49-F238E27FC236}">
                    <a16:creationId xmlns:a16="http://schemas.microsoft.com/office/drawing/2014/main" id="{F173B603-AE15-0EAE-4C8F-2B21A34DB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755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8">
              <a:extLst>
                <a:ext uri="{FF2B5EF4-FFF2-40B4-BE49-F238E27FC236}">
                  <a16:creationId xmlns:a16="http://schemas.microsoft.com/office/drawing/2014/main" id="{1E8D4A9B-F78B-6843-93F3-00DF589740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3260725"/>
              <a:ext cx="1295400" cy="579438"/>
              <a:chOff x="2160" y="2352"/>
              <a:chExt cx="816" cy="365"/>
            </a:xfrm>
          </p:grpSpPr>
          <p:grpSp>
            <p:nvGrpSpPr>
              <p:cNvPr id="17440" name="Group 29">
                <a:extLst>
                  <a:ext uri="{FF2B5EF4-FFF2-40B4-BE49-F238E27FC236}">
                    <a16:creationId xmlns:a16="http://schemas.microsoft.com/office/drawing/2014/main" id="{D5C29E4C-A05B-345B-EE06-C945C66785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2352"/>
                <a:ext cx="816" cy="365"/>
                <a:chOff x="2160" y="2352"/>
                <a:chExt cx="816" cy="365"/>
              </a:xfrm>
            </p:grpSpPr>
            <p:sp>
              <p:nvSpPr>
                <p:cNvPr id="17443" name="Text Box 30">
                  <a:extLst>
                    <a:ext uri="{FF2B5EF4-FFF2-40B4-BE49-F238E27FC236}">
                      <a16:creationId xmlns:a16="http://schemas.microsoft.com/office/drawing/2014/main" id="{1A8FEFDE-F936-1316-58AB-77351C7DAA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2352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>
                      <a:cs typeface="Times New Roman (Hebrew)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7444" name="Line 31">
                  <a:extLst>
                    <a:ext uri="{FF2B5EF4-FFF2-40B4-BE49-F238E27FC236}">
                      <a16:creationId xmlns:a16="http://schemas.microsoft.com/office/drawing/2014/main" id="{340573F3-E4A5-35F4-9A8A-5950D03100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8" y="2496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5" name="Text Box 32">
                  <a:extLst>
                    <a:ext uri="{FF2B5EF4-FFF2-40B4-BE49-F238E27FC236}">
                      <a16:creationId xmlns:a16="http://schemas.microsoft.com/office/drawing/2014/main" id="{BDF43777-A79A-BEA2-A541-150FBB1C81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2352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>
                      <a:cs typeface="Times New Roman (Hebrew)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7446" name="Line 33">
                  <a:extLst>
                    <a:ext uri="{FF2B5EF4-FFF2-40B4-BE49-F238E27FC236}">
                      <a16:creationId xmlns:a16="http://schemas.microsoft.com/office/drawing/2014/main" id="{4D519B80-D787-2F37-CD81-B0A20953CD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32" y="235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7" name="Line 34">
                  <a:extLst>
                    <a:ext uri="{FF2B5EF4-FFF2-40B4-BE49-F238E27FC236}">
                      <a16:creationId xmlns:a16="http://schemas.microsoft.com/office/drawing/2014/main" id="{0DECC806-A64C-3C84-E1BC-06D70EE236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592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8" name="Line 35">
                  <a:extLst>
                    <a:ext uri="{FF2B5EF4-FFF2-40B4-BE49-F238E27FC236}">
                      <a16:creationId xmlns:a16="http://schemas.microsoft.com/office/drawing/2014/main" id="{197B4712-EF5E-475E-1E73-3BD213C57D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352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9" name="Line 36">
                  <a:extLst>
                    <a:ext uri="{FF2B5EF4-FFF2-40B4-BE49-F238E27FC236}">
                      <a16:creationId xmlns:a16="http://schemas.microsoft.com/office/drawing/2014/main" id="{1FAC3B87-3744-1465-BD72-889E0B5663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8" y="259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41" name="Oval 37">
                <a:extLst>
                  <a:ext uri="{FF2B5EF4-FFF2-40B4-BE49-F238E27FC236}">
                    <a16:creationId xmlns:a16="http://schemas.microsoft.com/office/drawing/2014/main" id="{F504976C-ED6F-6D01-5AD0-1BFFD1BE3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0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442" name="Oval 38">
                <a:extLst>
                  <a:ext uri="{FF2B5EF4-FFF2-40B4-BE49-F238E27FC236}">
                    <a16:creationId xmlns:a16="http://schemas.microsoft.com/office/drawing/2014/main" id="{55706CE5-127B-01DE-7E9A-2088F5E4D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40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68999" name="AutoShape 39">
              <a:extLst>
                <a:ext uri="{FF2B5EF4-FFF2-40B4-BE49-F238E27FC236}">
                  <a16:creationId xmlns:a16="http://schemas.microsoft.com/office/drawing/2014/main" id="{7C3B4690-EC6D-B1CA-2C80-77B7851C2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4632325"/>
              <a:ext cx="990600" cy="304800"/>
            </a:xfrm>
            <a:prstGeom prst="curvedDownArrow">
              <a:avLst>
                <a:gd name="adj1" fmla="val 55837"/>
                <a:gd name="adj2" fmla="val 12083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9000" name="AutoShape 40">
              <a:extLst>
                <a:ext uri="{FF2B5EF4-FFF2-40B4-BE49-F238E27FC236}">
                  <a16:creationId xmlns:a16="http://schemas.microsoft.com/office/drawing/2014/main" id="{C8F8B445-5E78-71AC-5517-1A3699AC37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69042">
              <a:off x="3810000" y="4708525"/>
              <a:ext cx="914400" cy="381000"/>
            </a:xfrm>
            <a:prstGeom prst="curvedUpArrow">
              <a:avLst>
                <a:gd name="adj1" fmla="val 48000"/>
                <a:gd name="adj2" fmla="val 96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" name="Group 41">
              <a:extLst>
                <a:ext uri="{FF2B5EF4-FFF2-40B4-BE49-F238E27FC236}">
                  <a16:creationId xmlns:a16="http://schemas.microsoft.com/office/drawing/2014/main" id="{18A91B64-74C2-B17D-D00A-DA8E7BB0C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4906963"/>
              <a:ext cx="3124200" cy="609600"/>
              <a:chOff x="912" y="2592"/>
              <a:chExt cx="1968" cy="384"/>
            </a:xfrm>
          </p:grpSpPr>
          <p:sp>
            <p:nvSpPr>
              <p:cNvPr id="17431" name="Text Box 42">
                <a:extLst>
                  <a:ext uri="{FF2B5EF4-FFF2-40B4-BE49-F238E27FC236}">
                    <a16:creationId xmlns:a16="http://schemas.microsoft.com/office/drawing/2014/main" id="{A7980E73-1A74-A3CC-DE94-3F4213337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2592"/>
                <a:ext cx="57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cs typeface="Times New Roman (Hebrew)" panose="02020603050405020304" pitchFamily="18" charset="0"/>
                  </a:rPr>
                  <a:t>RO</a:t>
                </a:r>
              </a:p>
            </p:txBody>
          </p:sp>
          <p:sp>
            <p:nvSpPr>
              <p:cNvPr id="17432" name="Text Box 43">
                <a:extLst>
                  <a:ext uri="{FF2B5EF4-FFF2-40B4-BE49-F238E27FC236}">
                    <a16:creationId xmlns:a16="http://schemas.microsoft.com/office/drawing/2014/main" id="{C74A5475-E7FD-D078-9F61-62C3CB748D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611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cs typeface="Times New Roman (Hebrew)" panose="02020603050405020304" pitchFamily="18" charset="0"/>
                  </a:rPr>
                  <a:t>C</a:t>
                </a:r>
              </a:p>
            </p:txBody>
          </p:sp>
          <p:sp>
            <p:nvSpPr>
              <p:cNvPr id="17433" name="Line 44">
                <a:extLst>
                  <a:ext uri="{FF2B5EF4-FFF2-40B4-BE49-F238E27FC236}">
                    <a16:creationId xmlns:a16="http://schemas.microsoft.com/office/drawing/2014/main" id="{53D60E11-6F2A-AE8F-87EB-423154A8B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755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Line 45">
                <a:extLst>
                  <a:ext uri="{FF2B5EF4-FFF2-40B4-BE49-F238E27FC236}">
                    <a16:creationId xmlns:a16="http://schemas.microsoft.com/office/drawing/2014/main" id="{6952481C-43D8-B294-976C-19B1EF118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2611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Line 46">
                <a:extLst>
                  <a:ext uri="{FF2B5EF4-FFF2-40B4-BE49-F238E27FC236}">
                    <a16:creationId xmlns:a16="http://schemas.microsoft.com/office/drawing/2014/main" id="{620E1B3C-F31A-46B5-2FDA-2038B89A8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851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Line 47">
                <a:extLst>
                  <a:ext uri="{FF2B5EF4-FFF2-40B4-BE49-F238E27FC236}">
                    <a16:creationId xmlns:a16="http://schemas.microsoft.com/office/drawing/2014/main" id="{74F0AAD1-8C45-2ED8-0F05-02BA245F6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611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Line 48">
                <a:extLst>
                  <a:ext uri="{FF2B5EF4-FFF2-40B4-BE49-F238E27FC236}">
                    <a16:creationId xmlns:a16="http://schemas.microsoft.com/office/drawing/2014/main" id="{B2E1864B-EBF7-D952-7C64-FEDDBF696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0" y="2851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Text Box 49">
                <a:extLst>
                  <a:ext uri="{FF2B5EF4-FFF2-40B4-BE49-F238E27FC236}">
                    <a16:creationId xmlns:a16="http://schemas.microsoft.com/office/drawing/2014/main" id="{3842F5E6-1BDE-2111-22CC-4E9855E0F0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611"/>
                <a:ext cx="57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cs typeface="Times New Roman (Hebrew)" panose="02020603050405020304" pitchFamily="18" charset="0"/>
                  </a:rPr>
                  <a:t>C*</a:t>
                </a:r>
              </a:p>
            </p:txBody>
          </p:sp>
          <p:sp>
            <p:nvSpPr>
              <p:cNvPr id="17439" name="Line 50">
                <a:extLst>
                  <a:ext uri="{FF2B5EF4-FFF2-40B4-BE49-F238E27FC236}">
                    <a16:creationId xmlns:a16="http://schemas.microsoft.com/office/drawing/2014/main" id="{9D8707F3-B2CD-F2EF-ADA9-A2D914469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755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51">
              <a:extLst>
                <a:ext uri="{FF2B5EF4-FFF2-40B4-BE49-F238E27FC236}">
                  <a16:creationId xmlns:a16="http://schemas.microsoft.com/office/drawing/2014/main" id="{79D2B3B0-9654-9030-EC71-32DBF7C50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4983163"/>
              <a:ext cx="1295400" cy="579438"/>
              <a:chOff x="2160" y="2352"/>
              <a:chExt cx="816" cy="365"/>
            </a:xfrm>
          </p:grpSpPr>
          <p:grpSp>
            <p:nvGrpSpPr>
              <p:cNvPr id="17421" name="Group 52">
                <a:extLst>
                  <a:ext uri="{FF2B5EF4-FFF2-40B4-BE49-F238E27FC236}">
                    <a16:creationId xmlns:a16="http://schemas.microsoft.com/office/drawing/2014/main" id="{5E3F9E73-CA45-8718-B11C-42034FF520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2352"/>
                <a:ext cx="816" cy="365"/>
                <a:chOff x="2160" y="2352"/>
                <a:chExt cx="816" cy="365"/>
              </a:xfrm>
            </p:grpSpPr>
            <p:sp>
              <p:nvSpPr>
                <p:cNvPr id="17424" name="Text Box 53">
                  <a:extLst>
                    <a:ext uri="{FF2B5EF4-FFF2-40B4-BE49-F238E27FC236}">
                      <a16:creationId xmlns:a16="http://schemas.microsoft.com/office/drawing/2014/main" id="{71D0B321-E74C-F08F-BC09-6D991B5A58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2352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>
                      <a:cs typeface="Times New Roman (Hebrew)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7425" name="Line 54">
                  <a:extLst>
                    <a:ext uri="{FF2B5EF4-FFF2-40B4-BE49-F238E27FC236}">
                      <a16:creationId xmlns:a16="http://schemas.microsoft.com/office/drawing/2014/main" id="{2C929AB8-EAA8-0BB3-EA44-352A46A570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8" y="2496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6" name="Text Box 55">
                  <a:extLst>
                    <a:ext uri="{FF2B5EF4-FFF2-40B4-BE49-F238E27FC236}">
                      <a16:creationId xmlns:a16="http://schemas.microsoft.com/office/drawing/2014/main" id="{E3B9C191-5DF6-9487-FE35-7B3578A5F0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2352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>
                      <a:cs typeface="Times New Roman (Hebrew)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7427" name="Line 56">
                  <a:extLst>
                    <a:ext uri="{FF2B5EF4-FFF2-40B4-BE49-F238E27FC236}">
                      <a16:creationId xmlns:a16="http://schemas.microsoft.com/office/drawing/2014/main" id="{838A2FF0-8B90-F246-A70A-13B37A04D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32" y="235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8" name="Line 57">
                  <a:extLst>
                    <a:ext uri="{FF2B5EF4-FFF2-40B4-BE49-F238E27FC236}">
                      <a16:creationId xmlns:a16="http://schemas.microsoft.com/office/drawing/2014/main" id="{22407AD6-F0AD-8B3E-5944-081B70C494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592"/>
                  <a:ext cx="96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9" name="Line 58">
                  <a:extLst>
                    <a:ext uri="{FF2B5EF4-FFF2-40B4-BE49-F238E27FC236}">
                      <a16:creationId xmlns:a16="http://schemas.microsoft.com/office/drawing/2014/main" id="{92F379D5-0D27-8922-7B71-E514945FD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352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0" name="Line 59">
                  <a:extLst>
                    <a:ext uri="{FF2B5EF4-FFF2-40B4-BE49-F238E27FC236}">
                      <a16:creationId xmlns:a16="http://schemas.microsoft.com/office/drawing/2014/main" id="{8A7DBBB5-2BDE-125A-9199-F28CFFDE5E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8" y="2592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22" name="Oval 60">
                <a:extLst>
                  <a:ext uri="{FF2B5EF4-FFF2-40B4-BE49-F238E27FC236}">
                    <a16:creationId xmlns:a16="http://schemas.microsoft.com/office/drawing/2014/main" id="{BA55862C-6657-D29C-C8F8-5B7797BA1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0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423" name="Oval 61">
                <a:extLst>
                  <a:ext uri="{FF2B5EF4-FFF2-40B4-BE49-F238E27FC236}">
                    <a16:creationId xmlns:a16="http://schemas.microsoft.com/office/drawing/2014/main" id="{6F17EBBC-114B-53C4-9FBB-4486D4F5F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40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7420" name="Text Box 62">
            <a:extLst>
              <a:ext uri="{FF2B5EF4-FFF2-40B4-BE49-F238E27FC236}">
                <a16:creationId xmlns:a16="http://schemas.microsoft.com/office/drawing/2014/main" id="{89018337-59D1-1F92-E106-18D6F6B4F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229600" cy="51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en-US" sz="2700">
                <a:solidFill>
                  <a:srgbClr val="CC3300"/>
                </a:solidFill>
                <a:cs typeface="David" panose="020E0502060401010101" pitchFamily="34" charset="-79"/>
              </a:rPr>
              <a:t>מצליב – חומר שבכל מולקולה שלו יש שני קשרים כפולים.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E77A60-9D0C-3BFB-4766-F8C1E59E05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הצלבה</a:t>
            </a:r>
            <a:endParaRPr lang="en-US" dirty="0"/>
          </a:p>
        </p:txBody>
      </p:sp>
      <p:grpSp>
        <p:nvGrpSpPr>
          <p:cNvPr id="18446" name="Group 14" descr="דוגמא לתהליך הצלבה">
            <a:extLst>
              <a:ext uri="{FF2B5EF4-FFF2-40B4-BE49-F238E27FC236}">
                <a16:creationId xmlns:a16="http://schemas.microsoft.com/office/drawing/2014/main" id="{A5EF32CA-E1D3-A7E4-1EB4-7A81EEDF0D7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05000"/>
            <a:ext cx="8686800" cy="2179638"/>
            <a:chOff x="288" y="1200"/>
            <a:chExt cx="5472" cy="1373"/>
          </a:xfrm>
        </p:grpSpPr>
        <p:grpSp>
          <p:nvGrpSpPr>
            <p:cNvPr id="18434" name="Group 2">
              <a:extLst>
                <a:ext uri="{FF2B5EF4-FFF2-40B4-BE49-F238E27FC236}">
                  <a16:creationId xmlns:a16="http://schemas.microsoft.com/office/drawing/2014/main" id="{C1378B75-A904-A8E6-6A9B-3FA181295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200"/>
              <a:ext cx="1488" cy="1373"/>
              <a:chOff x="768" y="672"/>
              <a:chExt cx="1488" cy="1373"/>
            </a:xfrm>
          </p:grpSpPr>
          <p:sp>
            <p:nvSpPr>
              <p:cNvPr id="18441" name="Text Box 3">
                <a:extLst>
                  <a:ext uri="{FF2B5EF4-FFF2-40B4-BE49-F238E27FC236}">
                    <a16:creationId xmlns:a16="http://schemas.microsoft.com/office/drawing/2014/main" id="{2629E8DF-B003-7FDE-0AA3-E08766367F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672"/>
                <a:ext cx="912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>
                    <a:solidFill>
                      <a:srgbClr val="FFFF00"/>
                    </a:solidFill>
                  </a:rPr>
                  <a:t>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-CH</a:t>
                </a:r>
              </a:p>
            </p:txBody>
          </p:sp>
          <p:sp>
            <p:nvSpPr>
              <p:cNvPr id="18442" name="Text Box 4">
                <a:extLst>
                  <a:ext uri="{FF2B5EF4-FFF2-40B4-BE49-F238E27FC236}">
                    <a16:creationId xmlns:a16="http://schemas.microsoft.com/office/drawing/2014/main" id="{0C90D218-4F11-26DE-3281-1F293E1B6D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728"/>
                <a:ext cx="960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>
                    <a:solidFill>
                      <a:srgbClr val="FFFF00"/>
                    </a:solidFill>
                  </a:rPr>
                  <a:t>CH-CH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18443" name="Text Box 5">
                <a:extLst>
                  <a:ext uri="{FF2B5EF4-FFF2-40B4-BE49-F238E27FC236}">
                    <a16:creationId xmlns:a16="http://schemas.microsoft.com/office/drawing/2014/main" id="{69050ABE-8203-DAFE-DD52-230605223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960"/>
                <a:ext cx="52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>
                    <a:solidFill>
                      <a:srgbClr val="FFFF00"/>
                    </a:solidFill>
                  </a:rPr>
                  <a:t>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endParaRPr lang="en-US" altLang="en-US" sz="2700" b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444" name="Text Box 6">
                <a:extLst>
                  <a:ext uri="{FF2B5EF4-FFF2-40B4-BE49-F238E27FC236}">
                    <a16:creationId xmlns:a16="http://schemas.microsoft.com/office/drawing/2014/main" id="{C3A48AD0-5420-6459-0FA3-2395CAD22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200"/>
                <a:ext cx="52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>
                    <a:solidFill>
                      <a:srgbClr val="FFFF00"/>
                    </a:solidFill>
                  </a:rPr>
                  <a:t>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endParaRPr lang="en-US" altLang="en-US" sz="2700" b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445" name="Text Box 7">
                <a:extLst>
                  <a:ext uri="{FF2B5EF4-FFF2-40B4-BE49-F238E27FC236}">
                    <a16:creationId xmlns:a16="http://schemas.microsoft.com/office/drawing/2014/main" id="{1F78A4D6-33B6-F50C-DC97-3F77AB3B8E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440"/>
                <a:ext cx="52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>
                    <a:solidFill>
                      <a:srgbClr val="FFFF00"/>
                    </a:solidFill>
                  </a:rPr>
                  <a:t>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endParaRPr lang="en-US" altLang="en-US" sz="2700" b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8435" name="Line 8">
              <a:extLst>
                <a:ext uri="{FF2B5EF4-FFF2-40B4-BE49-F238E27FC236}">
                  <a16:creationId xmlns:a16="http://schemas.microsoft.com/office/drawing/2014/main" id="{13251DEE-EB05-BD94-1A59-BAAE0146C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296"/>
              <a:ext cx="1920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" name="Line 9">
              <a:extLst>
                <a:ext uri="{FF2B5EF4-FFF2-40B4-BE49-F238E27FC236}">
                  <a16:creationId xmlns:a16="http://schemas.microsoft.com/office/drawing/2014/main" id="{F68BA8BC-1622-1C7F-EB6F-F4520EB70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344"/>
              <a:ext cx="1920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Line 10">
              <a:extLst>
                <a:ext uri="{FF2B5EF4-FFF2-40B4-BE49-F238E27FC236}">
                  <a16:creationId xmlns:a16="http://schemas.microsoft.com/office/drawing/2014/main" id="{9E9D92AC-6173-B6DE-83A8-75D1574DD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400"/>
              <a:ext cx="1920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Line 11">
              <a:extLst>
                <a:ext uri="{FF2B5EF4-FFF2-40B4-BE49-F238E27FC236}">
                  <a16:creationId xmlns:a16="http://schemas.microsoft.com/office/drawing/2014/main" id="{0AC468C8-FA42-6159-2F9A-75257AF04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448"/>
              <a:ext cx="1920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96" name="AutoShape 12">
              <a:extLst>
                <a:ext uri="{FF2B5EF4-FFF2-40B4-BE49-F238E27FC236}">
                  <a16:creationId xmlns:a16="http://schemas.microsoft.com/office/drawing/2014/main" id="{10BC4B38-A091-5024-1F74-3CE25BE72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488"/>
              <a:ext cx="144" cy="768"/>
            </a:xfrm>
            <a:prstGeom prst="leftBrace">
              <a:avLst>
                <a:gd name="adj1" fmla="val 44444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9997" name="Rectangle 13">
              <a:extLst>
                <a:ext uri="{FF2B5EF4-FFF2-40B4-BE49-F238E27FC236}">
                  <a16:creationId xmlns:a16="http://schemas.microsoft.com/office/drawing/2014/main" id="{0CA9BC0A-C4C6-335A-1768-B2CEA0AEC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824"/>
              <a:ext cx="702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r>
                <a:rPr lang="he-IL" altLang="en-US">
                  <a:solidFill>
                    <a:srgbClr val="FFFF00"/>
                  </a:solidFill>
                </a:rPr>
                <a:t>הצלבה</a:t>
              </a:r>
              <a:endParaRPr lang="en-US" altLang="en-US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2CE44A06-494D-2B7B-64A9-BCC5833BA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0" y="457200"/>
            <a:ext cx="4572000" cy="1143000"/>
          </a:xfrm>
        </p:spPr>
        <p:txBody>
          <a:bodyPr/>
          <a:lstStyle/>
          <a:p>
            <a:pPr algn="r">
              <a:defRPr/>
            </a:pPr>
            <a:r>
              <a:rPr lang="he-I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ב. בפילמור ע”י סיפוח</a:t>
            </a: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AC664585-92EE-5F70-910D-EBB216C06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85344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2700">
                <a:solidFill>
                  <a:srgbClr val="FFFF00"/>
                </a:solidFill>
              </a:rPr>
              <a:t>דוגמא </a:t>
            </a:r>
            <a:r>
              <a:rPr lang="he-IL" altLang="en-US" sz="2700" b="0">
                <a:solidFill>
                  <a:srgbClr val="FFFF00"/>
                </a:solidFill>
              </a:rPr>
              <a:t>- ויניל כלוריד עם המצליב </a:t>
            </a:r>
          </a:p>
          <a:p>
            <a:pPr algn="r" rtl="1">
              <a:spcBef>
                <a:spcPct val="50000"/>
              </a:spcBef>
            </a:pPr>
            <a:r>
              <a:rPr lang="he-IL" altLang="en-US" sz="2700" b="0">
                <a:solidFill>
                  <a:srgbClr val="FFFF00"/>
                </a:solidFill>
              </a:rPr>
              <a:t> 4,1 פנטהדיאן:</a:t>
            </a:r>
            <a:endParaRPr lang="he-IL" altLang="en-US" sz="2700">
              <a:solidFill>
                <a:srgbClr val="FFFF00"/>
              </a:solidFill>
            </a:endParaRP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6E7F5073-0B36-794E-4EA2-CB2D970CA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3581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0">
                <a:solidFill>
                  <a:srgbClr val="FFFF00"/>
                </a:solidFill>
              </a:rPr>
              <a:t>CH</a:t>
            </a:r>
            <a:r>
              <a:rPr lang="en-US" altLang="en-US" sz="2700" b="0" baseline="-25000">
                <a:solidFill>
                  <a:srgbClr val="FFFF00"/>
                </a:solidFill>
              </a:rPr>
              <a:t>2</a:t>
            </a:r>
            <a:r>
              <a:rPr lang="en-US" altLang="en-US" sz="2700" b="0">
                <a:solidFill>
                  <a:srgbClr val="FFFF00"/>
                </a:solidFill>
              </a:rPr>
              <a:t>=CH-CH</a:t>
            </a:r>
            <a:r>
              <a:rPr lang="en-US" altLang="en-US" sz="2700" b="0" baseline="-25000">
                <a:solidFill>
                  <a:srgbClr val="FFFF00"/>
                </a:solidFill>
              </a:rPr>
              <a:t>2</a:t>
            </a:r>
            <a:r>
              <a:rPr lang="en-US" altLang="en-US" sz="2700" b="0">
                <a:solidFill>
                  <a:srgbClr val="FFFF00"/>
                </a:solidFill>
              </a:rPr>
              <a:t>-CH=CH</a:t>
            </a:r>
            <a:r>
              <a:rPr lang="en-US" altLang="en-US" sz="2700" b="0" baseline="-25000">
                <a:solidFill>
                  <a:srgbClr val="FFFF00"/>
                </a:solidFill>
              </a:rPr>
              <a:t>2</a:t>
            </a:r>
            <a:endParaRPr lang="en-US" altLang="en-US" sz="2700" b="0">
              <a:solidFill>
                <a:srgbClr val="FFFF00"/>
              </a:solidFill>
            </a:endParaRPr>
          </a:p>
        </p:txBody>
      </p:sp>
      <p:grpSp>
        <p:nvGrpSpPr>
          <p:cNvPr id="2" name="קבוצה 1" descr="דוגמא לתהליך הצלבה">
            <a:extLst>
              <a:ext uri="{FF2B5EF4-FFF2-40B4-BE49-F238E27FC236}">
                <a16:creationId xmlns:a16="http://schemas.microsoft.com/office/drawing/2014/main" id="{22D896DB-13FD-439D-4244-96B7A3AAE9CD}"/>
              </a:ext>
            </a:extLst>
          </p:cNvPr>
          <p:cNvGrpSpPr/>
          <p:nvPr/>
        </p:nvGrpSpPr>
        <p:grpSpPr>
          <a:xfrm>
            <a:off x="836613" y="3654425"/>
            <a:ext cx="8001000" cy="1725613"/>
            <a:chOff x="836613" y="3654425"/>
            <a:chExt cx="8001000" cy="1725613"/>
          </a:xfrm>
        </p:grpSpPr>
        <p:sp>
          <p:nvSpPr>
            <p:cNvPr id="19463" name="Text Box 6">
              <a:extLst>
                <a:ext uri="{FF2B5EF4-FFF2-40B4-BE49-F238E27FC236}">
                  <a16:creationId xmlns:a16="http://schemas.microsoft.com/office/drawing/2014/main" id="{754630C6-D7A9-B44D-B9CC-AF64A4B2A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72673">
              <a:off x="838200" y="4876800"/>
              <a:ext cx="7924800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>
                  <a:solidFill>
                    <a:srgbClr val="FFFF00"/>
                  </a:solidFill>
                </a:rPr>
                <a:t>-CH</a:t>
              </a:r>
              <a:r>
                <a:rPr lang="en-US" altLang="en-US" sz="27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>
                  <a:solidFill>
                    <a:srgbClr val="FFFF00"/>
                  </a:solidFill>
                </a:rPr>
                <a:t>-CHCl-CH</a:t>
              </a:r>
              <a:r>
                <a:rPr lang="en-US" altLang="en-US" sz="27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>
                  <a:solidFill>
                    <a:srgbClr val="FFFF00"/>
                  </a:solidFill>
                </a:rPr>
                <a:t>-CHCl-CH</a:t>
              </a:r>
              <a:r>
                <a:rPr lang="en-US" altLang="en-US" sz="27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>
                  <a:solidFill>
                    <a:srgbClr val="FF66FF"/>
                  </a:solidFill>
                </a:rPr>
                <a:t>-CH</a:t>
              </a:r>
              <a:r>
                <a:rPr lang="en-US" altLang="en-US" sz="2700" baseline="-25000">
                  <a:solidFill>
                    <a:srgbClr val="FF66FF"/>
                  </a:solidFill>
                </a:rPr>
                <a:t>2</a:t>
              </a:r>
              <a:r>
                <a:rPr lang="en-US" altLang="en-US" sz="2700">
                  <a:solidFill>
                    <a:srgbClr val="FF66FF"/>
                  </a:solidFill>
                </a:rPr>
                <a:t>-CH-</a:t>
              </a:r>
              <a:r>
                <a:rPr lang="en-US" altLang="en-US" sz="2700">
                  <a:solidFill>
                    <a:srgbClr val="FFFF00"/>
                  </a:solidFill>
                </a:rPr>
                <a:t>CH</a:t>
              </a:r>
              <a:r>
                <a:rPr lang="en-US" altLang="en-US" sz="27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>
                  <a:solidFill>
                    <a:srgbClr val="FFFF00"/>
                  </a:solidFill>
                </a:rPr>
                <a:t>-CHCl….</a:t>
              </a:r>
            </a:p>
          </p:txBody>
        </p:sp>
        <p:sp>
          <p:nvSpPr>
            <p:cNvPr id="19464" name="Text Box 10">
              <a:extLst>
                <a:ext uri="{FF2B5EF4-FFF2-40B4-BE49-F238E27FC236}">
                  <a16:creationId xmlns:a16="http://schemas.microsoft.com/office/drawing/2014/main" id="{700A9813-F406-5176-9953-5042C4488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72673">
              <a:off x="836613" y="3654425"/>
              <a:ext cx="8001000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>
                  <a:solidFill>
                    <a:srgbClr val="FFFF00"/>
                  </a:solidFill>
                </a:rPr>
                <a:t>-CH</a:t>
              </a:r>
              <a:r>
                <a:rPr lang="en-US" altLang="en-US" sz="27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>
                  <a:solidFill>
                    <a:srgbClr val="FFFF00"/>
                  </a:solidFill>
                </a:rPr>
                <a:t>-CHCl-CH</a:t>
              </a:r>
              <a:r>
                <a:rPr lang="en-US" altLang="en-US" sz="27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>
                  <a:solidFill>
                    <a:srgbClr val="FFFF00"/>
                  </a:solidFill>
                </a:rPr>
                <a:t>-CHCl-CH</a:t>
              </a:r>
              <a:r>
                <a:rPr lang="en-US" altLang="en-US" sz="27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>
                  <a:solidFill>
                    <a:srgbClr val="FF66FF"/>
                  </a:solidFill>
                </a:rPr>
                <a:t>-CH</a:t>
              </a:r>
              <a:r>
                <a:rPr lang="en-US" altLang="en-US" sz="2700" baseline="-25000">
                  <a:solidFill>
                    <a:srgbClr val="FF66FF"/>
                  </a:solidFill>
                </a:rPr>
                <a:t>2</a:t>
              </a:r>
              <a:r>
                <a:rPr lang="en-US" altLang="en-US" sz="2700">
                  <a:solidFill>
                    <a:srgbClr val="FF66FF"/>
                  </a:solidFill>
                </a:rPr>
                <a:t>-CH-</a:t>
              </a:r>
              <a:r>
                <a:rPr lang="en-US" altLang="en-US" sz="2700">
                  <a:solidFill>
                    <a:srgbClr val="FFFF00"/>
                  </a:solidFill>
                </a:rPr>
                <a:t>CH</a:t>
              </a:r>
              <a:r>
                <a:rPr lang="en-US" altLang="en-US" sz="27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>
                  <a:solidFill>
                    <a:srgbClr val="FFFF00"/>
                  </a:solidFill>
                </a:rPr>
                <a:t>-CHCl….</a:t>
              </a:r>
            </a:p>
          </p:txBody>
        </p:sp>
        <p:sp>
          <p:nvSpPr>
            <p:cNvPr id="19462" name="Text Box 11">
              <a:extLst>
                <a:ext uri="{FF2B5EF4-FFF2-40B4-BE49-F238E27FC236}">
                  <a16:creationId xmlns:a16="http://schemas.microsoft.com/office/drawing/2014/main" id="{26669972-BABB-807A-283C-12E91A884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13153">
              <a:off x="5472113" y="4357688"/>
              <a:ext cx="1295400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>
                  <a:solidFill>
                    <a:srgbClr val="FF66FF"/>
                  </a:solidFill>
                </a:rPr>
                <a:t>-CH</a:t>
              </a:r>
              <a:r>
                <a:rPr lang="en-US" altLang="en-US" sz="2700" baseline="-25000">
                  <a:solidFill>
                    <a:srgbClr val="FF66FF"/>
                  </a:solidFill>
                </a:rPr>
                <a:t>2 </a:t>
              </a:r>
              <a:r>
                <a:rPr lang="en-US" altLang="en-US" sz="2700">
                  <a:solidFill>
                    <a:srgbClr val="FF66FF"/>
                  </a:solidFill>
                </a:rPr>
                <a:t>-</a:t>
              </a:r>
            </a:p>
          </p:txBody>
        </p:sp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50CC545E-E12C-BCEB-F718-B00F0E5D0C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0800" y="914400"/>
            <a:ext cx="4191000" cy="1143000"/>
          </a:xfrm>
          <a:prstGeom prst="flowChartPreparation">
            <a:avLst/>
          </a:prstGeom>
          <a:solidFill>
            <a:srgbClr val="009900">
              <a:alpha val="50195"/>
            </a:srgbClr>
          </a:solidFill>
          <a:ln w="9525">
            <a:solidFill>
              <a:schemeClr val="tx1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יצירת קשרי הצלבה  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20483" name="AutoShape 3">
            <a:extLst>
              <a:ext uri="{FF2B5EF4-FFF2-40B4-BE49-F238E27FC236}">
                <a16:creationId xmlns:a16="http://schemas.microsoft.com/office/drawing/2014/main" id="{EA5B4EF6-AF7A-639B-79EF-2330F997D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9308393">
            <a:off x="5943600" y="1981200"/>
            <a:ext cx="609600" cy="1143000"/>
          </a:xfrm>
          <a:prstGeom prst="downArrow">
            <a:avLst>
              <a:gd name="adj1" fmla="val 50000"/>
              <a:gd name="adj2" fmla="val 46875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id="{5B55D3F9-7A79-1771-8219-F69E4156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81600"/>
            <a:ext cx="2514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/>
              <a:t>בזמן פילמור</a:t>
            </a:r>
            <a:endParaRPr lang="en-US" altLang="en-US" sz="2700"/>
          </a:p>
        </p:txBody>
      </p:sp>
      <p:sp>
        <p:nvSpPr>
          <p:cNvPr id="20485" name="Oval 5">
            <a:extLst>
              <a:ext uri="{FF2B5EF4-FFF2-40B4-BE49-F238E27FC236}">
                <a16:creationId xmlns:a16="http://schemas.microsoft.com/office/drawing/2014/main" id="{32675DFB-D6B0-1FBC-63EC-0A774E4E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05400"/>
            <a:ext cx="25146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/>
              <a:t>לאחר פילמור</a:t>
            </a:r>
            <a:endParaRPr lang="en-US" altLang="en-US" sz="2700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DA815B5F-A656-B260-8F93-86442E2F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124200"/>
            <a:ext cx="1828800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>
                <a:solidFill>
                  <a:srgbClr val="FFFF00"/>
                </a:solidFill>
              </a:rPr>
              <a:t>בסיפוח</a:t>
            </a:r>
            <a:endParaRPr lang="en-US" altLang="en-US" sz="2700">
              <a:solidFill>
                <a:srgbClr val="FFFF00"/>
              </a:solidFill>
            </a:endParaRPr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F5AF5CC8-BFD9-C68B-836B-89C14E607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038600"/>
            <a:ext cx="457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 descr="חץ">
            <a:extLst>
              <a:ext uri="{FF2B5EF4-FFF2-40B4-BE49-F238E27FC236}">
                <a16:creationId xmlns:a16="http://schemas.microsoft.com/office/drawing/2014/main" id="{F2A57D08-95F4-0B52-2A86-885BB2DB53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4038600"/>
            <a:ext cx="27432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>
            <a:extLst>
              <a:ext uri="{FF2B5EF4-FFF2-40B4-BE49-F238E27FC236}">
                <a16:creationId xmlns:a16="http://schemas.microsoft.com/office/drawing/2014/main" id="{A7F3B6F3-B3A2-2123-E545-F38F2B3E4146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2286000" y="228600"/>
            <a:ext cx="4724400" cy="685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/>
                  </a:prst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פרק ה' - קשרי </a:t>
            </a:r>
            <a:r>
              <a:rPr kumimoji="0" lang="he-IL" sz="3600" b="1" i="0" u="none" strike="noStrike" kern="10" cap="none" spc="0" normalizeH="0" baseline="0" noProof="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/>
                  </a:prst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צילוב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/>
                </a:prst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771" name="Oval 3">
            <a:extLst>
              <a:ext uri="{FF2B5EF4-FFF2-40B4-BE49-F238E27FC236}">
                <a16:creationId xmlns:a16="http://schemas.microsoft.com/office/drawing/2014/main" id="{8ED88417-1539-4486-722E-8841403CD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143000"/>
            <a:ext cx="2971800" cy="12192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sz="2800" b="0"/>
              <a:t>פולימרים</a:t>
            </a:r>
            <a:endParaRPr lang="en-US" sz="2800" b="0"/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D2395A15-AF08-83A2-BD0B-46B01C10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362200"/>
            <a:ext cx="381000" cy="762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4" name="Oval 6">
            <a:extLst>
              <a:ext uri="{FF2B5EF4-FFF2-40B4-BE49-F238E27FC236}">
                <a16:creationId xmlns:a16="http://schemas.microsoft.com/office/drawing/2014/main" id="{B5F38B65-1C23-B1E8-45B5-CBB90BEBC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514600"/>
            <a:ext cx="3200400" cy="15240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sz="2800" b="0" dirty="0"/>
              <a:t>ללא קשרי </a:t>
            </a:r>
            <a:r>
              <a:rPr lang="he-IL" sz="2800" b="0" dirty="0" err="1"/>
              <a:t>צילוב</a:t>
            </a:r>
            <a:endParaRPr lang="en-US" sz="2800" b="0" dirty="0"/>
          </a:p>
        </p:txBody>
      </p:sp>
      <p:sp>
        <p:nvSpPr>
          <p:cNvPr id="160776" name="Oval 8">
            <a:extLst>
              <a:ext uri="{FF2B5EF4-FFF2-40B4-BE49-F238E27FC236}">
                <a16:creationId xmlns:a16="http://schemas.microsoft.com/office/drawing/2014/main" id="{E62DBABE-3B6A-D8D5-DD9C-DD681E2EB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2895600" cy="13716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sz="2800" b="0"/>
              <a:t>עם קשרי צילוב</a:t>
            </a:r>
            <a:endParaRPr lang="en-US" sz="2800" b="0"/>
          </a:p>
        </p:txBody>
      </p:sp>
      <p:sp>
        <p:nvSpPr>
          <p:cNvPr id="160779" name="Oval 11">
            <a:extLst>
              <a:ext uri="{FF2B5EF4-FFF2-40B4-BE49-F238E27FC236}">
                <a16:creationId xmlns:a16="http://schemas.microsoft.com/office/drawing/2014/main" id="{28D5514B-4F8E-3AF7-8E86-C9845BC8C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14800"/>
            <a:ext cx="2133600" cy="10668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sz="2800" b="0"/>
              <a:t>מעט</a:t>
            </a:r>
            <a:endParaRPr lang="en-US" sz="2800" b="0"/>
          </a:p>
        </p:txBody>
      </p:sp>
      <p:sp>
        <p:nvSpPr>
          <p:cNvPr id="160780" name="Oval 12">
            <a:extLst>
              <a:ext uri="{FF2B5EF4-FFF2-40B4-BE49-F238E27FC236}">
                <a16:creationId xmlns:a16="http://schemas.microsoft.com/office/drawing/2014/main" id="{EBD43C76-E5D9-0EB4-82FA-211B38A6C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38600"/>
            <a:ext cx="1905000" cy="10668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sz="2800" b="0"/>
              <a:t>הרבה</a:t>
            </a:r>
            <a:endParaRPr lang="en-US" sz="2800" b="0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DAB1BA73-1813-F02D-8D69-82CC5F306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3400" y="5715000"/>
            <a:ext cx="9677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2700">
                <a:solidFill>
                  <a:srgbClr val="FFFF00"/>
                </a:solidFill>
              </a:rPr>
              <a:t>קשרי צילוב</a:t>
            </a:r>
            <a:r>
              <a:rPr lang="he-IL" altLang="en-US" sz="2700" b="0">
                <a:solidFill>
                  <a:srgbClr val="FFFF00"/>
                </a:solidFill>
              </a:rPr>
              <a:t> - קשרים קוולנטיים בין שרשרות הפולימר.</a:t>
            </a:r>
          </a:p>
        </p:txBody>
      </p:sp>
      <p:sp>
        <p:nvSpPr>
          <p:cNvPr id="4109" name="Text Box 20">
            <a:extLst>
              <a:ext uri="{FF2B5EF4-FFF2-40B4-BE49-F238E27FC236}">
                <a16:creationId xmlns:a16="http://schemas.microsoft.com/office/drawing/2014/main" id="{06D229F2-09E3-8A1A-D917-DA44C444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63" y="3379800"/>
            <a:ext cx="1600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1700" dirty="0" err="1">
                <a:solidFill>
                  <a:srgbClr val="FFFF00"/>
                </a:solidFill>
              </a:rPr>
              <a:t>קוולנטיים</a:t>
            </a:r>
            <a:endParaRPr lang="he-IL" altLang="en-US" sz="1700" dirty="0">
              <a:solidFill>
                <a:srgbClr val="FFFF00"/>
              </a:solidFill>
            </a:endParaRP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0443F469-1977-4F18-390C-434712F8D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2209800"/>
            <a:ext cx="457200" cy="762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DE98CC21-7970-AB3E-11BC-EA2CF4CFE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274522" y="3478200"/>
            <a:ext cx="381000" cy="762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DFC2E698-FCE1-AE63-4749-4BEB08A31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0541" y="3478200"/>
            <a:ext cx="457200" cy="762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AD8CE678-7615-0E35-C8DE-AF13D65CAC7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676400" y="228600"/>
            <a:ext cx="7162800" cy="125888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2</a:t>
            </a:r>
            <a:r>
              <a:rPr kumimoji="0" lang="he-I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ב. </a:t>
            </a:r>
            <a:r>
              <a:rPr kumimoji="0" lang="he-IL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צילוב</a:t>
            </a:r>
            <a:r>
              <a:rPr kumimoji="0" lang="he-I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בסיפוח לאחר </a:t>
            </a:r>
            <a:r>
              <a:rPr kumimoji="0" lang="he-IL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פילמור</a:t>
            </a:r>
            <a:r>
              <a:rPr kumimoji="0" lang="he-I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בחוט השדרה קיימים קשרים כפולים.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D4A74B6E-E9B0-0779-B260-9BA2727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752600"/>
            <a:ext cx="38862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2700">
                <a:solidFill>
                  <a:srgbClr val="FFFF00"/>
                </a:solidFill>
              </a:rPr>
              <a:t>גיפור פוליבוטאדיאן</a:t>
            </a:r>
          </a:p>
          <a:p>
            <a:pPr algn="r" rtl="1">
              <a:spcBef>
                <a:spcPct val="50000"/>
              </a:spcBef>
            </a:pPr>
            <a:endParaRPr lang="en-US" altLang="en-US" sz="2700">
              <a:solidFill>
                <a:srgbClr val="FFFF00"/>
              </a:solidFill>
            </a:endParaRPr>
          </a:p>
        </p:txBody>
      </p:sp>
      <p:grpSp>
        <p:nvGrpSpPr>
          <p:cNvPr id="3" name="קבוצה 2" descr="גיפור שיוצר צילוב">
            <a:extLst>
              <a:ext uri="{FF2B5EF4-FFF2-40B4-BE49-F238E27FC236}">
                <a16:creationId xmlns:a16="http://schemas.microsoft.com/office/drawing/2014/main" id="{2EFDAB53-9336-CE04-FD68-9C21451EFA54}"/>
              </a:ext>
            </a:extLst>
          </p:cNvPr>
          <p:cNvGrpSpPr/>
          <p:nvPr/>
        </p:nvGrpSpPr>
        <p:grpSpPr>
          <a:xfrm>
            <a:off x="0" y="1370807"/>
            <a:ext cx="8915400" cy="5791200"/>
            <a:chOff x="0" y="1370807"/>
            <a:chExt cx="8915400" cy="5791200"/>
          </a:xfrm>
        </p:grpSpPr>
        <p:sp>
          <p:nvSpPr>
            <p:cNvPr id="80909" name="Text Box 13">
              <a:extLst>
                <a:ext uri="{FF2B5EF4-FFF2-40B4-BE49-F238E27FC236}">
                  <a16:creationId xmlns:a16="http://schemas.microsoft.com/office/drawing/2014/main" id="{461840D1-366A-A758-590D-D4AED8D2F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27536">
              <a:off x="3719513" y="1919288"/>
              <a:ext cx="16002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700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--S-S-</a:t>
              </a:r>
            </a:p>
          </p:txBody>
        </p:sp>
        <p:sp>
          <p:nvSpPr>
            <p:cNvPr id="80910" name="Text Box 14">
              <a:extLst>
                <a:ext uri="{FF2B5EF4-FFF2-40B4-BE49-F238E27FC236}">
                  <a16:creationId xmlns:a16="http://schemas.microsoft.com/office/drawing/2014/main" id="{5C011B5E-F5F8-4070-7CD2-C8281F433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27536">
              <a:off x="3719513" y="6110288"/>
              <a:ext cx="16002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-S-S-</a:t>
              </a:r>
              <a:r>
                <a:rPr lang="he-IL" sz="2700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endParaRPr lang="en-US" sz="27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2" name="קבוצה 1">
              <a:extLst>
                <a:ext uri="{FF2B5EF4-FFF2-40B4-BE49-F238E27FC236}">
                  <a16:creationId xmlns:a16="http://schemas.microsoft.com/office/drawing/2014/main" id="{EBC6F286-E1D1-869B-67A2-035294D67F46}"/>
                </a:ext>
              </a:extLst>
            </p:cNvPr>
            <p:cNvGrpSpPr/>
            <p:nvPr/>
          </p:nvGrpSpPr>
          <p:grpSpPr>
            <a:xfrm>
              <a:off x="0" y="2743200"/>
              <a:ext cx="8915400" cy="2865438"/>
              <a:chOff x="0" y="2743200"/>
              <a:chExt cx="8915400" cy="2865438"/>
            </a:xfrm>
          </p:grpSpPr>
          <p:grpSp>
            <p:nvGrpSpPr>
              <p:cNvPr id="21520" name="Group 16">
                <a:extLst>
                  <a:ext uri="{FF2B5EF4-FFF2-40B4-BE49-F238E27FC236}">
                    <a16:creationId xmlns:a16="http://schemas.microsoft.com/office/drawing/2014/main" id="{E37D3092-20A9-F2D0-ECBB-E0E78AC41D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743200"/>
                <a:ext cx="8915400" cy="503238"/>
                <a:chOff x="0" y="1728"/>
                <a:chExt cx="5616" cy="317"/>
              </a:xfrm>
            </p:grpSpPr>
            <p:sp>
              <p:nvSpPr>
                <p:cNvPr id="21517" name="Text Box 4">
                  <a:extLst>
                    <a:ext uri="{FF2B5EF4-FFF2-40B4-BE49-F238E27FC236}">
                      <a16:creationId xmlns:a16="http://schemas.microsoft.com/office/drawing/2014/main" id="{637AA49D-132F-3F9C-7BEC-DB7C0E42F4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728"/>
                  <a:ext cx="2256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>
                      <a:solidFill>
                        <a:schemeClr val="bg1"/>
                      </a:solidFill>
                    </a:rPr>
                    <a:t>-CH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2</a:t>
                  </a:r>
                  <a:r>
                    <a:rPr lang="en-US" altLang="en-US" sz="2700">
                      <a:solidFill>
                        <a:schemeClr val="bg1"/>
                      </a:solidFill>
                    </a:rPr>
                    <a:t>-</a:t>
                  </a:r>
                  <a:r>
                    <a:rPr lang="en-US" altLang="en-US" sz="2700">
                      <a:solidFill>
                        <a:srgbClr val="FFFF00"/>
                      </a:solidFill>
                    </a:rPr>
                    <a:t>CH=CH</a:t>
                  </a:r>
                  <a:r>
                    <a:rPr lang="en-US" altLang="en-US" sz="2700">
                      <a:solidFill>
                        <a:schemeClr val="bg1"/>
                      </a:solidFill>
                    </a:rPr>
                    <a:t>-CH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2</a:t>
                  </a:r>
                  <a:r>
                    <a:rPr lang="en-US" altLang="en-US" sz="27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  <p:sp>
              <p:nvSpPr>
                <p:cNvPr id="21518" name="Text Box 5">
                  <a:extLst>
                    <a:ext uri="{FF2B5EF4-FFF2-40B4-BE49-F238E27FC236}">
                      <a16:creationId xmlns:a16="http://schemas.microsoft.com/office/drawing/2014/main" id="{D8C32F07-CE93-DEBD-EC6E-B401AA6766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4" y="1728"/>
                  <a:ext cx="2016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>
                      <a:solidFill>
                        <a:schemeClr val="bg1"/>
                      </a:solidFill>
                    </a:rPr>
                    <a:t>CH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2</a:t>
                  </a:r>
                  <a:r>
                    <a:rPr lang="en-US" altLang="en-US" sz="2700">
                      <a:solidFill>
                        <a:schemeClr val="bg1"/>
                      </a:solidFill>
                    </a:rPr>
                    <a:t>-CH-CH-CH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2</a:t>
                  </a:r>
                  <a:endParaRPr lang="en-US" altLang="en-US" sz="2700"/>
                </a:p>
              </p:txBody>
            </p:sp>
            <p:sp>
              <p:nvSpPr>
                <p:cNvPr id="21519" name="Text Box 6">
                  <a:extLst>
                    <a:ext uri="{FF2B5EF4-FFF2-40B4-BE49-F238E27FC236}">
                      <a16:creationId xmlns:a16="http://schemas.microsoft.com/office/drawing/2014/main" id="{52A7BD22-4D0C-9A69-6A18-E9289210FE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1728"/>
                  <a:ext cx="2112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>
                      <a:solidFill>
                        <a:schemeClr val="bg1"/>
                      </a:solidFill>
                    </a:rPr>
                    <a:t>-CH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2</a:t>
                  </a:r>
                  <a:r>
                    <a:rPr lang="en-US" altLang="en-US" sz="2700">
                      <a:solidFill>
                        <a:schemeClr val="bg1"/>
                      </a:solidFill>
                    </a:rPr>
                    <a:t>-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2700">
                      <a:solidFill>
                        <a:srgbClr val="FFFF00"/>
                      </a:solidFill>
                    </a:rPr>
                    <a:t>CH=CH</a:t>
                  </a:r>
                  <a:r>
                    <a:rPr lang="en-US" altLang="en-US" sz="2700">
                      <a:solidFill>
                        <a:schemeClr val="bg1"/>
                      </a:solidFill>
                    </a:rPr>
                    <a:t>-CH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2</a:t>
                  </a:r>
                  <a:r>
                    <a:rPr lang="en-US" altLang="en-US" sz="2700"/>
                    <a:t>-</a:t>
                  </a:r>
                </a:p>
              </p:txBody>
            </p:sp>
          </p:grpSp>
          <p:sp>
            <p:nvSpPr>
              <p:cNvPr id="80908" name="Text Box 12">
                <a:extLst>
                  <a:ext uri="{FF2B5EF4-FFF2-40B4-BE49-F238E27FC236}">
                    <a16:creationId xmlns:a16="http://schemas.microsoft.com/office/drawing/2014/main" id="{EA69F796-0A49-5006-625E-94216BE848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27536">
                <a:off x="2690813" y="4014788"/>
                <a:ext cx="2438400" cy="503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70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-S-S-S-S-S-S-</a:t>
                </a:r>
                <a:r>
                  <a:rPr lang="he-IL" sz="270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</a:t>
                </a:r>
                <a:endParaRPr lang="en-US" sz="270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21521" name="Group 17">
                <a:extLst>
                  <a:ext uri="{FF2B5EF4-FFF2-40B4-BE49-F238E27FC236}">
                    <a16:creationId xmlns:a16="http://schemas.microsoft.com/office/drawing/2014/main" id="{08C60E91-16A6-CCB7-F7E5-08465FA889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105400"/>
                <a:ext cx="8915400" cy="503238"/>
                <a:chOff x="0" y="1728"/>
                <a:chExt cx="5616" cy="317"/>
              </a:xfrm>
            </p:grpSpPr>
            <p:sp>
              <p:nvSpPr>
                <p:cNvPr id="21522" name="Text Box 4">
                  <a:extLst>
                    <a:ext uri="{FF2B5EF4-FFF2-40B4-BE49-F238E27FC236}">
                      <a16:creationId xmlns:a16="http://schemas.microsoft.com/office/drawing/2014/main" id="{AE6F9413-F3D0-BFE9-1443-FDCEF4506E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728"/>
                  <a:ext cx="2256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>
                      <a:solidFill>
                        <a:schemeClr val="bg1"/>
                      </a:solidFill>
                    </a:rPr>
                    <a:t>-CH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2</a:t>
                  </a:r>
                  <a:r>
                    <a:rPr lang="en-US" altLang="en-US" sz="2700">
                      <a:solidFill>
                        <a:schemeClr val="bg1"/>
                      </a:solidFill>
                    </a:rPr>
                    <a:t>-</a:t>
                  </a:r>
                  <a:r>
                    <a:rPr lang="en-US" altLang="en-US" sz="2700">
                      <a:solidFill>
                        <a:srgbClr val="FFFF00"/>
                      </a:solidFill>
                    </a:rPr>
                    <a:t>CH=CH</a:t>
                  </a:r>
                  <a:r>
                    <a:rPr lang="en-US" altLang="en-US" sz="2700">
                      <a:solidFill>
                        <a:schemeClr val="bg1"/>
                      </a:solidFill>
                    </a:rPr>
                    <a:t>-CH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2</a:t>
                  </a:r>
                  <a:r>
                    <a:rPr lang="en-US" altLang="en-US" sz="27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  <p:sp>
              <p:nvSpPr>
                <p:cNvPr id="21523" name="Text Box 5">
                  <a:extLst>
                    <a:ext uri="{FF2B5EF4-FFF2-40B4-BE49-F238E27FC236}">
                      <a16:creationId xmlns:a16="http://schemas.microsoft.com/office/drawing/2014/main" id="{B40B09C4-D68D-9D3A-6780-605FD960C2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4" y="1728"/>
                  <a:ext cx="2016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>
                      <a:solidFill>
                        <a:schemeClr val="bg1"/>
                      </a:solidFill>
                    </a:rPr>
                    <a:t>CH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2</a:t>
                  </a:r>
                  <a:r>
                    <a:rPr lang="en-US" altLang="en-US" sz="2700">
                      <a:solidFill>
                        <a:schemeClr val="bg1"/>
                      </a:solidFill>
                    </a:rPr>
                    <a:t>-CH-CH-CH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2</a:t>
                  </a:r>
                  <a:endParaRPr lang="en-US" altLang="en-US" sz="2700"/>
                </a:p>
              </p:txBody>
            </p:sp>
            <p:sp>
              <p:nvSpPr>
                <p:cNvPr id="21524" name="Text Box 6">
                  <a:extLst>
                    <a:ext uri="{FF2B5EF4-FFF2-40B4-BE49-F238E27FC236}">
                      <a16:creationId xmlns:a16="http://schemas.microsoft.com/office/drawing/2014/main" id="{EE462E37-42B6-29E8-969F-28332F1340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1728"/>
                  <a:ext cx="2112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>
                      <a:solidFill>
                        <a:schemeClr val="bg1"/>
                      </a:solidFill>
                    </a:rPr>
                    <a:t>-CH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2</a:t>
                  </a:r>
                  <a:r>
                    <a:rPr lang="en-US" altLang="en-US" sz="2700">
                      <a:solidFill>
                        <a:schemeClr val="bg1"/>
                      </a:solidFill>
                    </a:rPr>
                    <a:t>-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2700">
                      <a:solidFill>
                        <a:srgbClr val="FFFF00"/>
                      </a:solidFill>
                    </a:rPr>
                    <a:t>CH=CH</a:t>
                  </a:r>
                  <a:r>
                    <a:rPr lang="en-US" altLang="en-US" sz="2700">
                      <a:solidFill>
                        <a:schemeClr val="bg1"/>
                      </a:solidFill>
                    </a:rPr>
                    <a:t>-CH</a:t>
                  </a:r>
                  <a:r>
                    <a:rPr lang="en-US" altLang="en-US" sz="2700" baseline="-25000">
                      <a:solidFill>
                        <a:schemeClr val="bg1"/>
                      </a:solidFill>
                    </a:rPr>
                    <a:t>2</a:t>
                  </a:r>
                  <a:r>
                    <a:rPr lang="en-US" altLang="en-US" sz="2700"/>
                    <a:t>-</a:t>
                  </a:r>
                </a:p>
              </p:txBody>
            </p:sp>
          </p:grpSp>
        </p:grp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AAFE20-F51E-60FB-E46B-6C522997CE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0897" y="46038"/>
            <a:ext cx="7772400" cy="1143000"/>
          </a:xfrm>
        </p:spPr>
        <p:txBody>
          <a:bodyPr/>
          <a:lstStyle/>
          <a:p>
            <a:r>
              <a:rPr lang="he-IL" b="1" dirty="0">
                <a:solidFill>
                  <a:srgbClr val="FFFF00"/>
                </a:solidFill>
              </a:rPr>
              <a:t>קשרי </a:t>
            </a:r>
            <a:r>
              <a:rPr lang="he-IL" b="1" dirty="0" err="1">
                <a:solidFill>
                  <a:srgbClr val="FFFF00"/>
                </a:solidFill>
              </a:rPr>
              <a:t>צילוב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1011" name="Oval 3">
            <a:extLst>
              <a:ext uri="{FF2B5EF4-FFF2-40B4-BE49-F238E27FC236}">
                <a16:creationId xmlns:a16="http://schemas.microsoft.com/office/drawing/2014/main" id="{20601BA0-9AB6-7AD6-881B-89CD6FEB4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2133600" cy="6858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sz="2800" b="0"/>
              <a:t>פולימרים</a:t>
            </a:r>
            <a:endParaRPr lang="en-US" sz="2800" b="0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0138FB2F-B2B3-031C-C97F-694F153D2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3622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C912AC85-0DDC-7933-A278-510DDEB78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22098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Oval 6">
            <a:extLst>
              <a:ext uri="{FF2B5EF4-FFF2-40B4-BE49-F238E27FC236}">
                <a16:creationId xmlns:a16="http://schemas.microsoft.com/office/drawing/2014/main" id="{C1AA178B-3E92-F786-54BF-3180649B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514600"/>
            <a:ext cx="3200400" cy="7620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sz="2800" b="0"/>
              <a:t>ללא קשרי צילוב</a:t>
            </a:r>
            <a:endParaRPr lang="en-US" sz="2800" b="0"/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A62548D9-5096-6DD1-716D-9459F843C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2700">
                <a:solidFill>
                  <a:srgbClr val="FFFF00"/>
                </a:solidFill>
              </a:rPr>
              <a:t>קשרי צילוב</a:t>
            </a:r>
            <a:r>
              <a:rPr lang="he-IL" altLang="en-US" sz="2700" b="0">
                <a:solidFill>
                  <a:srgbClr val="FFFF00"/>
                </a:solidFill>
              </a:rPr>
              <a:t> - קשרים קוולנטיים בין שרשרות הפולימר.</a:t>
            </a:r>
          </a:p>
        </p:txBody>
      </p:sp>
      <p:sp>
        <p:nvSpPr>
          <p:cNvPr id="171016" name="Oval 8">
            <a:extLst>
              <a:ext uri="{FF2B5EF4-FFF2-40B4-BE49-F238E27FC236}">
                <a16:creationId xmlns:a16="http://schemas.microsoft.com/office/drawing/2014/main" id="{3717BF0B-90D9-91D8-8DCF-8528ED84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2895600" cy="6858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sz="2800" b="0"/>
              <a:t>עם קשרי צילוב</a:t>
            </a:r>
            <a:endParaRPr lang="en-US" sz="2800" b="0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B19545B7-E86C-38C7-FA4C-AB3B65AA5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2766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D14A7C86-7CDB-9753-81F3-CBA7D95D8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2766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9" name="Oval 11">
            <a:extLst>
              <a:ext uri="{FF2B5EF4-FFF2-40B4-BE49-F238E27FC236}">
                <a16:creationId xmlns:a16="http://schemas.microsoft.com/office/drawing/2014/main" id="{F227CE90-C605-68DC-9DED-D1F015306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1336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sz="2800" b="0"/>
              <a:t>מעט</a:t>
            </a:r>
            <a:endParaRPr lang="en-US" sz="2800" b="0"/>
          </a:p>
        </p:txBody>
      </p:sp>
      <p:sp>
        <p:nvSpPr>
          <p:cNvPr id="171020" name="Oval 12">
            <a:extLst>
              <a:ext uri="{FF2B5EF4-FFF2-40B4-BE49-F238E27FC236}">
                <a16:creationId xmlns:a16="http://schemas.microsoft.com/office/drawing/2014/main" id="{417228AD-92E7-0553-DEB4-C1318E47A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57600"/>
            <a:ext cx="19050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sz="2800" b="0"/>
              <a:t>הרבה</a:t>
            </a:r>
            <a:endParaRPr lang="en-US" sz="2800" b="0"/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B1E9550E-F670-B52E-A227-1EB11C8D9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962400"/>
            <a:ext cx="3048000" cy="245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2800" b="0">
                <a:solidFill>
                  <a:srgbClr val="FFFF00"/>
                </a:solidFill>
              </a:rPr>
              <a:t>תרמופלסטיים</a:t>
            </a:r>
          </a:p>
          <a:p>
            <a:pPr algn="r" rtl="1">
              <a:spcBef>
                <a:spcPct val="50000"/>
              </a:spcBef>
            </a:pPr>
            <a:r>
              <a:rPr lang="he-IL" altLang="en-US" sz="2800">
                <a:solidFill>
                  <a:srgbClr val="FFFF00"/>
                </a:solidFill>
                <a:cs typeface="David" panose="020E0502060401010101" pitchFamily="34" charset="-79"/>
              </a:rPr>
              <a:t>מתרככים בחימום מעל  </a:t>
            </a:r>
            <a:r>
              <a:rPr lang="en-US" altLang="en-US" sz="2800">
                <a:solidFill>
                  <a:srgbClr val="FFFF00"/>
                </a:solidFill>
                <a:cs typeface="David" panose="020E0502060401010101" pitchFamily="34" charset="-79"/>
              </a:rPr>
              <a:t>Tg</a:t>
            </a:r>
            <a:r>
              <a:rPr lang="he-IL" altLang="en-US" sz="2800">
                <a:solidFill>
                  <a:srgbClr val="FFFF00"/>
                </a:solidFill>
                <a:cs typeface="David" panose="020E0502060401010101" pitchFamily="34" charset="-79"/>
              </a:rPr>
              <a:t>, ניתכים מעל </a:t>
            </a:r>
            <a:r>
              <a:rPr lang="en-US" altLang="en-US" sz="2800">
                <a:solidFill>
                  <a:srgbClr val="FFFF00"/>
                </a:solidFill>
                <a:cs typeface="David" panose="020E0502060401010101" pitchFamily="34" charset="-79"/>
              </a:rPr>
              <a:t>Tm</a:t>
            </a:r>
            <a:r>
              <a:rPr lang="he-IL" altLang="en-US" sz="2800">
                <a:solidFill>
                  <a:srgbClr val="FFFF00"/>
                </a:solidFill>
                <a:cs typeface="David" panose="020E0502060401010101" pitchFamily="34" charset="-79"/>
              </a:rPr>
              <a:t>. מתקשים מחדש בקירור.</a:t>
            </a:r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0318D15C-5237-5C04-126D-8CEFC15F5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352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58A5CFB7-66D6-807F-BBCE-3614208A9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8200"/>
            <a:ext cx="2438400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2800" b="0">
                <a:solidFill>
                  <a:srgbClr val="FFFF00"/>
                </a:solidFill>
              </a:rPr>
              <a:t>תרמוסטיים</a:t>
            </a:r>
            <a:endParaRPr lang="he-IL" altLang="en-US" sz="2800" b="0">
              <a:solidFill>
                <a:srgbClr val="FFFF00"/>
              </a:solidFill>
              <a:cs typeface="David" panose="020E0502060401010101" pitchFamily="34" charset="-79"/>
            </a:endParaRPr>
          </a:p>
          <a:p>
            <a:pPr algn="r" rtl="1">
              <a:spcBef>
                <a:spcPct val="50000"/>
              </a:spcBef>
            </a:pPr>
            <a:r>
              <a:rPr lang="he-IL" altLang="en-US" sz="2800">
                <a:solidFill>
                  <a:srgbClr val="FFFF00"/>
                </a:solidFill>
                <a:cs typeface="David" panose="020E0502060401010101" pitchFamily="34" charset="-79"/>
              </a:rPr>
              <a:t>אינם מתרככים בחימום. אינם ניתכים.</a:t>
            </a:r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id="{28C44DAC-6C79-AC60-6096-426F97CA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4267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837E9BA8-BEFE-7211-9618-C5BDA873F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648200"/>
            <a:ext cx="3048000" cy="198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700" b="0">
                <a:solidFill>
                  <a:srgbClr val="FFFF00"/>
                </a:solidFill>
              </a:rPr>
              <a:t>אלסטומרים</a:t>
            </a:r>
            <a:endParaRPr lang="en-US" altLang="en-US" sz="2700" b="0">
              <a:solidFill>
                <a:srgbClr val="FFFF00"/>
              </a:solidFill>
              <a:cs typeface="David" panose="020E0502060401010101" pitchFamily="34" charset="-79"/>
            </a:endParaRPr>
          </a:p>
          <a:p>
            <a:pPr algn="r" rtl="1">
              <a:spcBef>
                <a:spcPct val="50000"/>
              </a:spcBef>
            </a:pPr>
            <a:r>
              <a:rPr lang="he-IL" altLang="en-US" sz="2700">
                <a:solidFill>
                  <a:srgbClr val="FFFF00"/>
                </a:solidFill>
                <a:cs typeface="David" panose="020E0502060401010101" pitchFamily="34" charset="-79"/>
              </a:rPr>
              <a:t>אלסטיים, דמויי גומי. </a:t>
            </a:r>
            <a:r>
              <a:rPr lang="he-IL" altLang="en-US" sz="2800">
                <a:solidFill>
                  <a:srgbClr val="FFFF00"/>
                </a:solidFill>
                <a:cs typeface="David" panose="020E0502060401010101" pitchFamily="34" charset="-79"/>
              </a:rPr>
              <a:t>מתרככים בחימום. אינם ניתכים.</a:t>
            </a:r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7A836D41-8586-1027-C753-EC8ED85BA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267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2207AE2E-48EF-F9C2-087F-A4918EA52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048000"/>
            <a:ext cx="1981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20">
            <a:extLst>
              <a:ext uri="{FF2B5EF4-FFF2-40B4-BE49-F238E27FC236}">
                <a16:creationId xmlns:a16="http://schemas.microsoft.com/office/drawing/2014/main" id="{E77B5198-A237-00A6-96DF-A69851EEC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276600"/>
            <a:ext cx="1600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1700"/>
              <a:t>קוולנטיים</a:t>
            </a:r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BB4C7894-23B0-18B5-FFBC-FD5A8F9A2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 rot="1370361">
            <a:off x="3719513" y="3043238"/>
            <a:ext cx="20780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1700"/>
              <a:t>בין מולקולריים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1B98851A-535E-F8AD-4F01-4CA41B0163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0800" y="914400"/>
            <a:ext cx="4191000" cy="1143000"/>
          </a:xfrm>
          <a:prstGeom prst="flowChartPreparation">
            <a:avLst/>
          </a:prstGeom>
          <a:solidFill>
            <a:srgbClr val="009900">
              <a:alpha val="50195"/>
            </a:srgbClr>
          </a:solidFill>
          <a:ln w="9525">
            <a:solidFill>
              <a:schemeClr val="tx1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יצירת קשרי הצלבה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5123" name="AutoShape 3">
            <a:extLst>
              <a:ext uri="{FF2B5EF4-FFF2-40B4-BE49-F238E27FC236}">
                <a16:creationId xmlns:a16="http://schemas.microsoft.com/office/drawing/2014/main" id="{19F63338-ADA6-8FF6-5C68-5B1ED342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9308393">
            <a:off x="5943600" y="1981200"/>
            <a:ext cx="609600" cy="1143000"/>
          </a:xfrm>
          <a:prstGeom prst="downArrow">
            <a:avLst>
              <a:gd name="adj1" fmla="val 50000"/>
              <a:gd name="adj2" fmla="val 46875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EDB47971-6950-A103-0505-86DB6FBFB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2249218">
            <a:off x="2743200" y="1981200"/>
            <a:ext cx="609600" cy="1143000"/>
          </a:xfrm>
          <a:prstGeom prst="downArrow">
            <a:avLst>
              <a:gd name="adj1" fmla="val 50000"/>
              <a:gd name="adj2" fmla="val 46875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5125" name="Oval 5">
            <a:extLst>
              <a:ext uri="{FF2B5EF4-FFF2-40B4-BE49-F238E27FC236}">
                <a16:creationId xmlns:a16="http://schemas.microsoft.com/office/drawing/2014/main" id="{9935D9F5-2B6E-E88F-76A5-9F1EDA789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81600"/>
            <a:ext cx="2514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/>
              <a:t>בזמן פילמור</a:t>
            </a:r>
            <a:endParaRPr lang="en-US" altLang="en-US" sz="2700"/>
          </a:p>
        </p:txBody>
      </p:sp>
      <p:sp>
        <p:nvSpPr>
          <p:cNvPr id="5126" name="Oval 6">
            <a:extLst>
              <a:ext uri="{FF2B5EF4-FFF2-40B4-BE49-F238E27FC236}">
                <a16:creationId xmlns:a16="http://schemas.microsoft.com/office/drawing/2014/main" id="{5E32C7A3-A9CC-535A-442D-BA97E2029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05400"/>
            <a:ext cx="25146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/>
              <a:t>לאחר פילמור</a:t>
            </a:r>
            <a:endParaRPr lang="en-US" altLang="en-US" sz="270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25EFB5C-B890-BD29-8B87-8277E9682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124200"/>
            <a:ext cx="1828800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>
                <a:solidFill>
                  <a:srgbClr val="FFFF00"/>
                </a:solidFill>
              </a:rPr>
              <a:t>בדחיסה</a:t>
            </a:r>
            <a:endParaRPr lang="en-US" altLang="en-US" sz="2700">
              <a:solidFill>
                <a:srgbClr val="FFFF00"/>
              </a:solidFill>
            </a:endParaRP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B99AF1A2-853B-2A5A-B08F-76549B8C1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124200"/>
            <a:ext cx="1828800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>
                <a:solidFill>
                  <a:srgbClr val="FFFF00"/>
                </a:solidFill>
              </a:rPr>
              <a:t>בסיפוח</a:t>
            </a:r>
            <a:endParaRPr lang="en-US" altLang="en-US" sz="2700">
              <a:solidFill>
                <a:srgbClr val="FFFF00"/>
              </a:solidFill>
            </a:endParaRPr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38EFEF25-EB8A-DDC0-FA26-2470E574B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0386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9A51CA0D-CA46-0A85-4503-8C3AF704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038600"/>
            <a:ext cx="685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B382069C-E953-251B-4B0D-474C97397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038600"/>
            <a:ext cx="457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9BCF0B2D-69F3-832A-4FE4-4293DD551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4038600"/>
            <a:ext cx="2743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ED8D7A-91CF-A196-6198-BAAF1B20BB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איור של פולימר מוצלב</a:t>
            </a:r>
            <a:endParaRPr lang="en-US" dirty="0"/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94A79142-4AA9-058D-AD28-0108415DA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176588" cy="44243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3">
            <a:extLst>
              <a:ext uri="{FF2B5EF4-FFF2-40B4-BE49-F238E27FC236}">
                <a16:creationId xmlns:a16="http://schemas.microsoft.com/office/drawing/2014/main" id="{EDC56B9E-20EB-4CC3-EF01-65C64119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29718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>
                <a:solidFill>
                  <a:srgbClr val="FFFF00"/>
                </a:solidFill>
              </a:rPr>
              <a:t>פולימר לא מוצלב</a:t>
            </a:r>
            <a:endParaRPr lang="en-US" altLang="en-US">
              <a:solidFill>
                <a:srgbClr val="FFFF00"/>
              </a:solidFill>
            </a:endParaRP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8E728769-4DE8-E285-EBD8-BFBA50F04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308219"/>
              </p:ext>
            </p:extLst>
          </p:nvPr>
        </p:nvGraphicFramePr>
        <p:xfrm>
          <a:off x="5624514" y="3781425"/>
          <a:ext cx="3048000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085714" imgH="1133633" progId="Paint.Picture">
                  <p:embed/>
                </p:oleObj>
              </mc:Choice>
              <mc:Fallback>
                <p:oleObj name="Bitmap Image" r:id="rId3" imgW="1085714" imgH="113363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4" y="3781425"/>
                        <a:ext cx="3048000" cy="293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>
            <a:extLst>
              <a:ext uri="{FF2B5EF4-FFF2-40B4-BE49-F238E27FC236}">
                <a16:creationId xmlns:a16="http://schemas.microsoft.com/office/drawing/2014/main" id="{962EAEC3-5350-02DD-7528-DAA755C94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814258"/>
              </p:ext>
            </p:extLst>
          </p:nvPr>
        </p:nvGraphicFramePr>
        <p:xfrm>
          <a:off x="5586414" y="173038"/>
          <a:ext cx="30480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514686" imgH="1209524" progId="Paint.Picture">
                  <p:embed/>
                </p:oleObj>
              </mc:Choice>
              <mc:Fallback>
                <p:oleObj name="Bitmap Image" r:id="rId5" imgW="1514686" imgH="1209524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4" y="173038"/>
                        <a:ext cx="3048000" cy="288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0">
            <a:extLst>
              <a:ext uri="{FF2B5EF4-FFF2-40B4-BE49-F238E27FC236}">
                <a16:creationId xmlns:a16="http://schemas.microsoft.com/office/drawing/2014/main" id="{8930E6AE-6E83-072D-EF45-08555F771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200400"/>
            <a:ext cx="29718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>
                <a:solidFill>
                  <a:srgbClr val="FFFF00"/>
                </a:solidFill>
              </a:rPr>
              <a:t>פולימר מוצלב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59755" name="Text Box 11">
            <a:extLst>
              <a:ext uri="{FF2B5EF4-FFF2-40B4-BE49-F238E27FC236}">
                <a16:creationId xmlns:a16="http://schemas.microsoft.com/office/drawing/2014/main" id="{6079FB34-A6C9-5361-CAFB-C24B6173A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64250"/>
            <a:ext cx="3733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>
                <a:solidFill>
                  <a:srgbClr val="FFFF00"/>
                </a:solidFill>
              </a:rPr>
              <a:t>הצלבות - קשרים קוולנטיים בין השרשרות</a:t>
            </a:r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3159377E-43B9-EF10-C735-505A155405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0800" y="914400"/>
            <a:ext cx="4191000" cy="1143000"/>
          </a:xfrm>
          <a:prstGeom prst="flowChartPreparation">
            <a:avLst/>
          </a:prstGeom>
          <a:solidFill>
            <a:srgbClr val="009900">
              <a:alpha val="50195"/>
            </a:srgbClr>
          </a:solidFill>
          <a:ln w="9525">
            <a:solidFill>
              <a:schemeClr val="tx1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יצירת קשרי הצלבה 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6147" name="AutoShape 3">
            <a:extLst>
              <a:ext uri="{FF2B5EF4-FFF2-40B4-BE49-F238E27FC236}">
                <a16:creationId xmlns:a16="http://schemas.microsoft.com/office/drawing/2014/main" id="{9DE61BBB-DA80-B1ED-6D2A-8427E809F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2249218">
            <a:off x="2743200" y="1981200"/>
            <a:ext cx="609600" cy="1143000"/>
          </a:xfrm>
          <a:prstGeom prst="downArrow">
            <a:avLst>
              <a:gd name="adj1" fmla="val 50000"/>
              <a:gd name="adj2" fmla="val 46875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6148" name="Oval 4">
            <a:extLst>
              <a:ext uri="{FF2B5EF4-FFF2-40B4-BE49-F238E27FC236}">
                <a16:creationId xmlns:a16="http://schemas.microsoft.com/office/drawing/2014/main" id="{4E56DDBF-979F-7A0E-EF11-C4171B347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81600"/>
            <a:ext cx="2514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/>
              <a:t>בזמן פילמור</a:t>
            </a:r>
            <a:endParaRPr lang="en-US" altLang="en-US" sz="2700"/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CCBBDCF3-CA5E-1896-95C4-0E907631F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05400"/>
            <a:ext cx="25146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/>
              <a:t>לאחר פילמור</a:t>
            </a:r>
            <a:endParaRPr lang="en-US" altLang="en-US" sz="2700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E055D7A-6720-4BA2-F242-EDC5F08B3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124200"/>
            <a:ext cx="1828800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>
                <a:solidFill>
                  <a:srgbClr val="FFFF00"/>
                </a:solidFill>
              </a:rPr>
              <a:t>בדחיסה</a:t>
            </a:r>
            <a:endParaRPr lang="en-US" altLang="en-US" sz="2700">
              <a:solidFill>
                <a:srgbClr val="FFFF00"/>
              </a:solidFill>
            </a:endParaRPr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8E2121BE-559C-74C6-1294-008DA75E3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0386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E5B17615-EC21-A152-2C96-6734B6709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038600"/>
            <a:ext cx="6858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2F0B708F-D67D-8B58-C07F-7B468FA88040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120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א. </a:t>
            </a:r>
            <a:r>
              <a:rPr kumimoji="0" lang="he-IL" alt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צילוב</a:t>
            </a:r>
            <a:r>
              <a:rPr kumimoji="0" lang="he-IL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ע”י תגובת דחיסה: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 </a:t>
            </a:r>
            <a:r>
              <a:rPr kumimoji="0" lang="he-IL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כאשר יש לפולימר המוגמר קבוצות  צדדיות המכילות קב’ פונקציונליות.</a:t>
            </a:r>
            <a:endParaRPr kumimoji="0" lang="he-IL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grpSp>
        <p:nvGrpSpPr>
          <p:cNvPr id="2" name="Group 31" descr="יחידת צילוב">
            <a:extLst>
              <a:ext uri="{FF2B5EF4-FFF2-40B4-BE49-F238E27FC236}">
                <a16:creationId xmlns:a16="http://schemas.microsoft.com/office/drawing/2014/main" id="{DDDCC4A5-DFA1-2879-44DF-D496458A6ED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057400"/>
            <a:ext cx="889000" cy="3886200"/>
            <a:chOff x="4944" y="1632"/>
            <a:chExt cx="560" cy="2448"/>
          </a:xfrm>
        </p:grpSpPr>
        <p:sp>
          <p:nvSpPr>
            <p:cNvPr id="7186" name="Text Box 17">
              <a:extLst>
                <a:ext uri="{FF2B5EF4-FFF2-40B4-BE49-F238E27FC236}">
                  <a16:creationId xmlns:a16="http://schemas.microsoft.com/office/drawing/2014/main" id="{3DAA6EBD-F236-7A73-CAEF-7DEC4B32C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373419">
              <a:off x="3879" y="2697"/>
              <a:ext cx="244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altLang="en-US" sz="2700">
                  <a:solidFill>
                    <a:srgbClr val="99FF99"/>
                  </a:solidFill>
                </a:rPr>
                <a:t>  </a:t>
              </a:r>
              <a:r>
                <a:rPr lang="en-US" altLang="en-US" sz="2700">
                  <a:solidFill>
                    <a:srgbClr val="99FF99"/>
                  </a:solidFill>
                </a:rPr>
                <a:t>HOO-C-CH</a:t>
              </a:r>
              <a:r>
                <a:rPr lang="en-US" altLang="en-US" sz="2700" baseline="-25000">
                  <a:solidFill>
                    <a:srgbClr val="99FF99"/>
                  </a:solidFill>
                </a:rPr>
                <a:t>2</a:t>
              </a:r>
              <a:r>
                <a:rPr lang="en-US" altLang="en-US" sz="2700">
                  <a:solidFill>
                    <a:srgbClr val="99FF99"/>
                  </a:solidFill>
                </a:rPr>
                <a:t>-C-O-OH</a:t>
              </a:r>
            </a:p>
          </p:txBody>
        </p:sp>
        <p:sp>
          <p:nvSpPr>
            <p:cNvPr id="7187" name="Text Box 16">
              <a:extLst>
                <a:ext uri="{FF2B5EF4-FFF2-40B4-BE49-F238E27FC236}">
                  <a16:creationId xmlns:a16="http://schemas.microsoft.com/office/drawing/2014/main" id="{14EC1F7F-2F83-916B-3712-70FE3968E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373419">
              <a:off x="4983" y="2073"/>
              <a:ext cx="37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700">
                <a:solidFill>
                  <a:srgbClr val="FFFF00"/>
                </a:solidFill>
              </a:endParaRPr>
            </a:p>
          </p:txBody>
        </p:sp>
        <p:sp>
          <p:nvSpPr>
            <p:cNvPr id="7188" name="Text Box 19">
              <a:extLst>
                <a:ext uri="{FF2B5EF4-FFF2-40B4-BE49-F238E27FC236}">
                  <a16:creationId xmlns:a16="http://schemas.microsoft.com/office/drawing/2014/main" id="{A8AE9B19-7CF4-BFE0-BF3E-2B58DD2A2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373419">
              <a:off x="5066" y="3222"/>
              <a:ext cx="559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0">
                  <a:solidFill>
                    <a:srgbClr val="99FF99"/>
                  </a:solidFill>
                </a:rPr>
                <a:t>O</a:t>
              </a:r>
            </a:p>
          </p:txBody>
        </p:sp>
        <p:sp>
          <p:nvSpPr>
            <p:cNvPr id="7189" name="Text Box 20">
              <a:extLst>
                <a:ext uri="{FF2B5EF4-FFF2-40B4-BE49-F238E27FC236}">
                  <a16:creationId xmlns:a16="http://schemas.microsoft.com/office/drawing/2014/main" id="{11F70199-BFF7-CB72-9A03-0A10B6123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73419">
              <a:off x="5124" y="3059"/>
              <a:ext cx="28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>
                  <a:solidFill>
                    <a:srgbClr val="99FF99"/>
                  </a:solidFill>
                </a:rPr>
                <a:t>=</a:t>
              </a:r>
            </a:p>
          </p:txBody>
        </p:sp>
        <p:sp>
          <p:nvSpPr>
            <p:cNvPr id="7190" name="Text Box 22">
              <a:extLst>
                <a:ext uri="{FF2B5EF4-FFF2-40B4-BE49-F238E27FC236}">
                  <a16:creationId xmlns:a16="http://schemas.microsoft.com/office/drawing/2014/main" id="{B5E64C27-E890-FA10-5B72-CBB288B6E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373419">
              <a:off x="5066" y="2538"/>
              <a:ext cx="559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0">
                  <a:solidFill>
                    <a:srgbClr val="99FF99"/>
                  </a:solidFill>
                </a:rPr>
                <a:t>O</a:t>
              </a:r>
            </a:p>
          </p:txBody>
        </p:sp>
        <p:sp>
          <p:nvSpPr>
            <p:cNvPr id="7191" name="Text Box 23">
              <a:extLst>
                <a:ext uri="{FF2B5EF4-FFF2-40B4-BE49-F238E27FC236}">
                  <a16:creationId xmlns:a16="http://schemas.microsoft.com/office/drawing/2014/main" id="{359CA416-3ABB-2040-37E9-4B59E5325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6581">
              <a:off x="5091" y="2371"/>
              <a:ext cx="28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>
                  <a:solidFill>
                    <a:srgbClr val="99FF99"/>
                  </a:solidFill>
                </a:rPr>
                <a:t>=</a:t>
              </a:r>
            </a:p>
          </p:txBody>
        </p:sp>
      </p:grpSp>
      <p:grpSp>
        <p:nvGrpSpPr>
          <p:cNvPr id="3" name="Group 33" descr="יחידת צילוב">
            <a:extLst>
              <a:ext uri="{FF2B5EF4-FFF2-40B4-BE49-F238E27FC236}">
                <a16:creationId xmlns:a16="http://schemas.microsoft.com/office/drawing/2014/main" id="{ED103FE3-A0A3-5ED3-D34A-7803B1BFEEF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5026025"/>
            <a:ext cx="8001000" cy="1831975"/>
            <a:chOff x="384" y="3058"/>
            <a:chExt cx="5040" cy="1154"/>
          </a:xfrm>
        </p:grpSpPr>
        <p:sp>
          <p:nvSpPr>
            <p:cNvPr id="7180" name="Text Box 6">
              <a:extLst>
                <a:ext uri="{FF2B5EF4-FFF2-40B4-BE49-F238E27FC236}">
                  <a16:creationId xmlns:a16="http://schemas.microsoft.com/office/drawing/2014/main" id="{87324903-E20C-BD6C-FFC6-8FD3C8347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895"/>
              <a:ext cx="504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0">
                  <a:solidFill>
                    <a:srgbClr val="FFFF00"/>
                  </a:solidFill>
                </a:rPr>
                <a:t>-CH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 b="0">
                  <a:solidFill>
                    <a:srgbClr val="FFFF00"/>
                  </a:solidFill>
                </a:rPr>
                <a:t>-CH-CH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 b="0">
                  <a:solidFill>
                    <a:srgbClr val="FFFF00"/>
                  </a:solidFill>
                </a:rPr>
                <a:t>-CH - CH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 b="0">
                  <a:solidFill>
                    <a:srgbClr val="FFFF00"/>
                  </a:solidFill>
                </a:rPr>
                <a:t>-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 </a:t>
              </a:r>
              <a:r>
                <a:rPr lang="en-US" altLang="en-US" sz="2700" b="0">
                  <a:solidFill>
                    <a:srgbClr val="FFFF00"/>
                  </a:solidFill>
                </a:rPr>
                <a:t>CH-CH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 b="0">
                  <a:solidFill>
                    <a:srgbClr val="FFFF00"/>
                  </a:solidFill>
                </a:rPr>
                <a:t>- CH-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 </a:t>
              </a:r>
              <a:r>
                <a:rPr lang="en-US" altLang="en-US" sz="2700" b="0">
                  <a:solidFill>
                    <a:srgbClr val="FFFF00"/>
                  </a:solidFill>
                </a:rPr>
                <a:t>CH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 b="0">
                  <a:solidFill>
                    <a:srgbClr val="FFFF00"/>
                  </a:solidFill>
                </a:rPr>
                <a:t>-CH-</a:t>
              </a:r>
            </a:p>
          </p:txBody>
        </p:sp>
        <p:sp>
          <p:nvSpPr>
            <p:cNvPr id="7181" name="Text Box 12">
              <a:extLst>
                <a:ext uri="{FF2B5EF4-FFF2-40B4-BE49-F238E27FC236}">
                  <a16:creationId xmlns:a16="http://schemas.microsoft.com/office/drawing/2014/main" id="{25C0C463-5AC2-35BA-45FA-78BB34474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55148">
              <a:off x="549" y="3373"/>
              <a:ext cx="91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</a:rPr>
                <a:t>-OH</a:t>
              </a:r>
            </a:p>
          </p:txBody>
        </p:sp>
        <p:sp>
          <p:nvSpPr>
            <p:cNvPr id="7182" name="Text Box 13">
              <a:extLst>
                <a:ext uri="{FF2B5EF4-FFF2-40B4-BE49-F238E27FC236}">
                  <a16:creationId xmlns:a16="http://schemas.microsoft.com/office/drawing/2014/main" id="{FE280D8F-D1E7-EB9C-F775-79109C446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55148">
              <a:off x="1365" y="3373"/>
              <a:ext cx="91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</a:rPr>
                <a:t>-OH</a:t>
              </a:r>
            </a:p>
          </p:txBody>
        </p:sp>
        <p:sp>
          <p:nvSpPr>
            <p:cNvPr id="7183" name="Text Box 14">
              <a:extLst>
                <a:ext uri="{FF2B5EF4-FFF2-40B4-BE49-F238E27FC236}">
                  <a16:creationId xmlns:a16="http://schemas.microsoft.com/office/drawing/2014/main" id="{829742C6-5984-9DD8-433B-515529A24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55148">
              <a:off x="3189" y="3373"/>
              <a:ext cx="91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</a:rPr>
                <a:t>-OH</a:t>
              </a:r>
            </a:p>
          </p:txBody>
        </p:sp>
        <p:sp>
          <p:nvSpPr>
            <p:cNvPr id="7184" name="Text Box 15">
              <a:extLst>
                <a:ext uri="{FF2B5EF4-FFF2-40B4-BE49-F238E27FC236}">
                  <a16:creationId xmlns:a16="http://schemas.microsoft.com/office/drawing/2014/main" id="{F4E6F6F8-9EC9-0CB2-8766-B0DDE3BDC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55148">
              <a:off x="4005" y="3373"/>
              <a:ext cx="91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</a:rPr>
                <a:t>-OH</a:t>
              </a:r>
            </a:p>
          </p:txBody>
        </p:sp>
        <p:sp>
          <p:nvSpPr>
            <p:cNvPr id="7185" name="Text Box 27">
              <a:extLst>
                <a:ext uri="{FF2B5EF4-FFF2-40B4-BE49-F238E27FC236}">
                  <a16:creationId xmlns:a16="http://schemas.microsoft.com/office/drawing/2014/main" id="{EC17DD47-C33A-5899-E94B-292BA3BAE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55148">
              <a:off x="2373" y="3387"/>
              <a:ext cx="91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</a:rPr>
                <a:t>-OH</a:t>
              </a:r>
            </a:p>
          </p:txBody>
        </p:sp>
      </p:grpSp>
      <p:grpSp>
        <p:nvGrpSpPr>
          <p:cNvPr id="7173" name="Group 32" descr="מקטע פולימר שיכול לעבור צילוב">
            <a:extLst>
              <a:ext uri="{FF2B5EF4-FFF2-40B4-BE49-F238E27FC236}">
                <a16:creationId xmlns:a16="http://schemas.microsoft.com/office/drawing/2014/main" id="{C126B048-6DC7-BBF5-2027-DBD7ED2027D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95400"/>
            <a:ext cx="8001000" cy="1219200"/>
            <a:chOff x="384" y="1488"/>
            <a:chExt cx="5040" cy="768"/>
          </a:xfrm>
        </p:grpSpPr>
        <p:sp>
          <p:nvSpPr>
            <p:cNvPr id="7174" name="Text Box 5">
              <a:extLst>
                <a:ext uri="{FF2B5EF4-FFF2-40B4-BE49-F238E27FC236}">
                  <a16:creationId xmlns:a16="http://schemas.microsoft.com/office/drawing/2014/main" id="{E117608D-5E16-53D1-3BBA-4FCD37F64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488"/>
              <a:ext cx="504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0">
                  <a:solidFill>
                    <a:srgbClr val="FFFF00"/>
                  </a:solidFill>
                </a:rPr>
                <a:t>-CH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 b="0">
                  <a:solidFill>
                    <a:srgbClr val="FFFF00"/>
                  </a:solidFill>
                </a:rPr>
                <a:t>-CH-CH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 b="0">
                  <a:solidFill>
                    <a:srgbClr val="FFFF00"/>
                  </a:solidFill>
                </a:rPr>
                <a:t>-CH - CH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 b="0">
                  <a:solidFill>
                    <a:srgbClr val="FFFF00"/>
                  </a:solidFill>
                </a:rPr>
                <a:t>-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 </a:t>
              </a:r>
              <a:r>
                <a:rPr lang="en-US" altLang="en-US" sz="2700" b="0">
                  <a:solidFill>
                    <a:srgbClr val="FFFF00"/>
                  </a:solidFill>
                </a:rPr>
                <a:t>CH-CH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 b="0">
                  <a:solidFill>
                    <a:srgbClr val="FFFF00"/>
                  </a:solidFill>
                </a:rPr>
                <a:t>- CH-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 </a:t>
              </a:r>
              <a:r>
                <a:rPr lang="en-US" altLang="en-US" sz="2700" b="0">
                  <a:solidFill>
                    <a:srgbClr val="FFFF00"/>
                  </a:solidFill>
                </a:rPr>
                <a:t>CH</a:t>
              </a:r>
              <a:r>
                <a:rPr lang="en-US" altLang="en-US" sz="2700" b="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700" b="0">
                  <a:solidFill>
                    <a:srgbClr val="FFFF00"/>
                  </a:solidFill>
                </a:rPr>
                <a:t>-CH-</a:t>
              </a:r>
            </a:p>
          </p:txBody>
        </p:sp>
        <p:sp>
          <p:nvSpPr>
            <p:cNvPr id="7175" name="Text Box 8">
              <a:extLst>
                <a:ext uri="{FF2B5EF4-FFF2-40B4-BE49-F238E27FC236}">
                  <a16:creationId xmlns:a16="http://schemas.microsoft.com/office/drawing/2014/main" id="{444E2380-1C8B-CCEA-9811-AEFEB58ED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344853">
              <a:off x="796" y="1828"/>
              <a:ext cx="48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</a:rPr>
                <a:t>-OH</a:t>
              </a:r>
            </a:p>
          </p:txBody>
        </p:sp>
        <p:sp>
          <p:nvSpPr>
            <p:cNvPr id="7176" name="Text Box 9">
              <a:extLst>
                <a:ext uri="{FF2B5EF4-FFF2-40B4-BE49-F238E27FC236}">
                  <a16:creationId xmlns:a16="http://schemas.microsoft.com/office/drawing/2014/main" id="{FA5455C2-E88A-E1A4-A0AB-4EDD6CD51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344853">
              <a:off x="1632" y="1828"/>
              <a:ext cx="48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</a:rPr>
                <a:t>-OH</a:t>
              </a:r>
            </a:p>
          </p:txBody>
        </p:sp>
        <p:sp>
          <p:nvSpPr>
            <p:cNvPr id="7177" name="Text Box 10">
              <a:extLst>
                <a:ext uri="{FF2B5EF4-FFF2-40B4-BE49-F238E27FC236}">
                  <a16:creationId xmlns:a16="http://schemas.microsoft.com/office/drawing/2014/main" id="{8649FC1E-212F-E626-9C8F-332C18240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344853">
              <a:off x="3436" y="1828"/>
              <a:ext cx="48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</a:rPr>
                <a:t>-OH</a:t>
              </a:r>
            </a:p>
          </p:txBody>
        </p:sp>
        <p:sp>
          <p:nvSpPr>
            <p:cNvPr id="7178" name="Text Box 11">
              <a:extLst>
                <a:ext uri="{FF2B5EF4-FFF2-40B4-BE49-F238E27FC236}">
                  <a16:creationId xmlns:a16="http://schemas.microsoft.com/office/drawing/2014/main" id="{5D549BF9-D61E-DAFD-23DC-D556C9CF1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344853">
              <a:off x="4300" y="1828"/>
              <a:ext cx="48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</a:rPr>
                <a:t>-OH</a:t>
              </a:r>
            </a:p>
          </p:txBody>
        </p:sp>
        <p:sp>
          <p:nvSpPr>
            <p:cNvPr id="7179" name="Text Box 30">
              <a:extLst>
                <a:ext uri="{FF2B5EF4-FFF2-40B4-BE49-F238E27FC236}">
                  <a16:creationId xmlns:a16="http://schemas.microsoft.com/office/drawing/2014/main" id="{DE745045-F60A-5B3B-2E13-EB271B50F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344853">
              <a:off x="2640" y="1876"/>
              <a:ext cx="48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>
                  <a:solidFill>
                    <a:srgbClr val="FFFF00"/>
                  </a:solidFill>
                </a:rPr>
                <a:t>-OH</a:t>
              </a:r>
            </a:p>
          </p:txBody>
        </p:sp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89" name="WordArt 25">
            <a:extLst>
              <a:ext uri="{FF2B5EF4-FFF2-40B4-BE49-F238E27FC236}">
                <a16:creationId xmlns:a16="http://schemas.microsoft.com/office/drawing/2014/main" id="{B900369A-19D9-CC56-E051-D576B0872B30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 rot="1302838">
            <a:off x="4800600" y="914400"/>
            <a:ext cx="4000500" cy="53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" cap="none" spc="0" normalizeH="0" baseline="0" noProof="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צילוב</a:t>
            </a:r>
            <a:r>
              <a:rPr kumimoji="0" lang="he-IL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אחרי </a:t>
            </a:r>
            <a:r>
              <a:rPr kumimoji="0" lang="he-IL" sz="3600" b="1" i="0" u="none" strike="noStrike" kern="10" cap="none" spc="0" normalizeH="0" baseline="0" noProof="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הפילמור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קבוצה 1" descr="צילוב אחרי פילמור">
            <a:extLst>
              <a:ext uri="{FF2B5EF4-FFF2-40B4-BE49-F238E27FC236}">
                <a16:creationId xmlns:a16="http://schemas.microsoft.com/office/drawing/2014/main" id="{E97F4E88-FE0B-5191-CB4B-C9D59B396E56}"/>
              </a:ext>
            </a:extLst>
          </p:cNvPr>
          <p:cNvGrpSpPr/>
          <p:nvPr/>
        </p:nvGrpSpPr>
        <p:grpSpPr>
          <a:xfrm>
            <a:off x="685800" y="2286000"/>
            <a:ext cx="8001000" cy="3048000"/>
            <a:chOff x="685800" y="2286000"/>
            <a:chExt cx="8001000" cy="3048000"/>
          </a:xfrm>
        </p:grpSpPr>
        <p:grpSp>
          <p:nvGrpSpPr>
            <p:cNvPr id="8194" name="Group 5">
              <a:extLst>
                <a:ext uri="{FF2B5EF4-FFF2-40B4-BE49-F238E27FC236}">
                  <a16:creationId xmlns:a16="http://schemas.microsoft.com/office/drawing/2014/main" id="{EC8E9A84-6A26-CE65-9D43-70BF977DD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" y="2286000"/>
              <a:ext cx="8001000" cy="3048000"/>
              <a:chOff x="336" y="2448"/>
              <a:chExt cx="5040" cy="1920"/>
            </a:xfrm>
          </p:grpSpPr>
          <p:sp>
            <p:nvSpPr>
              <p:cNvPr id="8198" name="Text Box 6">
                <a:extLst>
                  <a:ext uri="{FF2B5EF4-FFF2-40B4-BE49-F238E27FC236}">
                    <a16:creationId xmlns:a16="http://schemas.microsoft.com/office/drawing/2014/main" id="{E62F5C5D-AA88-523E-FF2E-1842C830E2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2448"/>
                <a:ext cx="5040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>
                    <a:solidFill>
                      <a:srgbClr val="FFFF00"/>
                    </a:solidFill>
                  </a:rPr>
                  <a:t>-CH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-CH-CH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-CH - 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-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CH-CH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- CH-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-CH-</a:t>
                </a:r>
              </a:p>
            </p:txBody>
          </p:sp>
          <p:sp>
            <p:nvSpPr>
              <p:cNvPr id="8199" name="Text Box 7">
                <a:extLst>
                  <a:ext uri="{FF2B5EF4-FFF2-40B4-BE49-F238E27FC236}">
                    <a16:creationId xmlns:a16="http://schemas.microsoft.com/office/drawing/2014/main" id="{E6BE34F1-5458-C918-E32D-821DF892A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4051"/>
                <a:ext cx="5040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700" b="0">
                    <a:solidFill>
                      <a:srgbClr val="FFFF00"/>
                    </a:solidFill>
                  </a:rPr>
                  <a:t>-CH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-CH-CH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-CH - 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-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CH-CH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- CH-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 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CH</a:t>
                </a:r>
                <a:r>
                  <a:rPr lang="en-US" altLang="en-US" sz="2700" b="0" baseline="-25000">
                    <a:solidFill>
                      <a:srgbClr val="FFFF00"/>
                    </a:solidFill>
                  </a:rPr>
                  <a:t>2</a:t>
                </a:r>
                <a:r>
                  <a:rPr lang="en-US" altLang="en-US" sz="2700" b="0">
                    <a:solidFill>
                      <a:srgbClr val="FFFF00"/>
                    </a:solidFill>
                  </a:rPr>
                  <a:t>-CH-</a:t>
                </a:r>
              </a:p>
            </p:txBody>
          </p:sp>
          <p:grpSp>
            <p:nvGrpSpPr>
              <p:cNvPr id="8200" name="Group 8">
                <a:extLst>
                  <a:ext uri="{FF2B5EF4-FFF2-40B4-BE49-F238E27FC236}">
                    <a16:creationId xmlns:a16="http://schemas.microsoft.com/office/drawing/2014/main" id="{5B4A70A0-A722-B10F-9C59-B2758675BA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640"/>
                <a:ext cx="3820" cy="1680"/>
                <a:chOff x="864" y="2640"/>
                <a:chExt cx="3820" cy="1680"/>
              </a:xfrm>
            </p:grpSpPr>
            <p:sp>
              <p:nvSpPr>
                <p:cNvPr id="8201" name="Text Box 9">
                  <a:extLst>
                    <a:ext uri="{FF2B5EF4-FFF2-40B4-BE49-F238E27FC236}">
                      <a16:creationId xmlns:a16="http://schemas.microsoft.com/office/drawing/2014/main" id="{2A007431-D56F-17E6-9905-59B294E738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344853">
                  <a:off x="681" y="2860"/>
                  <a:ext cx="720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0">
                      <a:solidFill>
                        <a:srgbClr val="FFFF00"/>
                      </a:solidFill>
                    </a:rPr>
                    <a:t>-OH</a:t>
                  </a:r>
                </a:p>
              </p:txBody>
            </p:sp>
            <p:sp>
              <p:nvSpPr>
                <p:cNvPr id="8202" name="Text Box 10">
                  <a:extLst>
                    <a:ext uri="{FF2B5EF4-FFF2-40B4-BE49-F238E27FC236}">
                      <a16:creationId xmlns:a16="http://schemas.microsoft.com/office/drawing/2014/main" id="{A361E64A-8BE5-29D1-70B5-F7000D1D91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344853">
                  <a:off x="1468" y="2860"/>
                  <a:ext cx="720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0">
                      <a:solidFill>
                        <a:srgbClr val="FFFF00"/>
                      </a:solidFill>
                    </a:rPr>
                    <a:t>-OH</a:t>
                  </a:r>
                </a:p>
              </p:txBody>
            </p:sp>
            <p:sp>
              <p:nvSpPr>
                <p:cNvPr id="8203" name="Text Box 11">
                  <a:extLst>
                    <a:ext uri="{FF2B5EF4-FFF2-40B4-BE49-F238E27FC236}">
                      <a16:creationId xmlns:a16="http://schemas.microsoft.com/office/drawing/2014/main" id="{474E992A-0F57-A6D3-5560-EC15C147D8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344853">
                  <a:off x="3321" y="2860"/>
                  <a:ext cx="720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0">
                      <a:solidFill>
                        <a:srgbClr val="FFFF00"/>
                      </a:solidFill>
                    </a:rPr>
                    <a:t>-OH</a:t>
                  </a:r>
                </a:p>
              </p:txBody>
            </p:sp>
            <p:sp>
              <p:nvSpPr>
                <p:cNvPr id="8204" name="Text Box 12">
                  <a:extLst>
                    <a:ext uri="{FF2B5EF4-FFF2-40B4-BE49-F238E27FC236}">
                      <a16:creationId xmlns:a16="http://schemas.microsoft.com/office/drawing/2014/main" id="{5CF5CDEC-B379-7284-5A84-9B5E62A7E8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344853">
                  <a:off x="4185" y="2860"/>
                  <a:ext cx="720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0">
                      <a:solidFill>
                        <a:srgbClr val="FFFF00"/>
                      </a:solidFill>
                    </a:rPr>
                    <a:t>-OH</a:t>
                  </a:r>
                </a:p>
              </p:txBody>
            </p:sp>
            <p:sp>
              <p:nvSpPr>
                <p:cNvPr id="8205" name="Text Box 13">
                  <a:extLst>
                    <a:ext uri="{FF2B5EF4-FFF2-40B4-BE49-F238E27FC236}">
                      <a16:creationId xmlns:a16="http://schemas.microsoft.com/office/drawing/2014/main" id="{27204A19-852F-1DBD-38D4-06DAEA4931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55148">
                  <a:off x="692" y="3725"/>
                  <a:ext cx="624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0">
                      <a:solidFill>
                        <a:srgbClr val="FFFF00"/>
                      </a:solidFill>
                    </a:rPr>
                    <a:t>-OH</a:t>
                  </a:r>
                </a:p>
              </p:txBody>
            </p:sp>
            <p:sp>
              <p:nvSpPr>
                <p:cNvPr id="8206" name="Text Box 14">
                  <a:extLst>
                    <a:ext uri="{FF2B5EF4-FFF2-40B4-BE49-F238E27FC236}">
                      <a16:creationId xmlns:a16="http://schemas.microsoft.com/office/drawing/2014/main" id="{7C26E5B1-E5D7-2814-31B0-D6CB7136BD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55148">
                  <a:off x="1508" y="3725"/>
                  <a:ext cx="624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0">
                      <a:solidFill>
                        <a:srgbClr val="FFFF00"/>
                      </a:solidFill>
                    </a:rPr>
                    <a:t>-OH</a:t>
                  </a:r>
                </a:p>
              </p:txBody>
            </p:sp>
            <p:sp>
              <p:nvSpPr>
                <p:cNvPr id="8207" name="Text Box 15">
                  <a:extLst>
                    <a:ext uri="{FF2B5EF4-FFF2-40B4-BE49-F238E27FC236}">
                      <a16:creationId xmlns:a16="http://schemas.microsoft.com/office/drawing/2014/main" id="{C8CADC76-5557-B2E2-4C36-1DE97B2F4C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55148">
                  <a:off x="3332" y="3725"/>
                  <a:ext cx="624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0">
                      <a:solidFill>
                        <a:srgbClr val="FFFF00"/>
                      </a:solidFill>
                    </a:rPr>
                    <a:t>-OH</a:t>
                  </a:r>
                </a:p>
              </p:txBody>
            </p:sp>
            <p:sp>
              <p:nvSpPr>
                <p:cNvPr id="8208" name="Text Box 16">
                  <a:extLst>
                    <a:ext uri="{FF2B5EF4-FFF2-40B4-BE49-F238E27FC236}">
                      <a16:creationId xmlns:a16="http://schemas.microsoft.com/office/drawing/2014/main" id="{09F5947D-B80C-DCB0-CCA2-7A2285DAF6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55148">
                  <a:off x="4148" y="3725"/>
                  <a:ext cx="624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0">
                      <a:solidFill>
                        <a:srgbClr val="FFFF00"/>
                      </a:solidFill>
                    </a:rPr>
                    <a:t>-OH</a:t>
                  </a:r>
                </a:p>
              </p:txBody>
            </p:sp>
            <p:sp>
              <p:nvSpPr>
                <p:cNvPr id="8209" name="Text Box 17">
                  <a:extLst>
                    <a:ext uri="{FF2B5EF4-FFF2-40B4-BE49-F238E27FC236}">
                      <a16:creationId xmlns:a16="http://schemas.microsoft.com/office/drawing/2014/main" id="{5AE1EF31-D3CB-B1C6-7560-865946D9F0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373419">
                  <a:off x="2678" y="2953"/>
                  <a:ext cx="375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en-US" sz="27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8210" name="Text Box 18">
                  <a:extLst>
                    <a:ext uri="{FF2B5EF4-FFF2-40B4-BE49-F238E27FC236}">
                      <a16:creationId xmlns:a16="http://schemas.microsoft.com/office/drawing/2014/main" id="{88916D68-7358-247E-1BB4-49CA78DA66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373419">
                  <a:off x="1956" y="3321"/>
                  <a:ext cx="1680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>
                      <a:solidFill>
                        <a:srgbClr val="99FF99"/>
                      </a:solidFill>
                    </a:rPr>
                    <a:t>-O-C-CH</a:t>
                  </a:r>
                  <a:r>
                    <a:rPr lang="en-US" altLang="en-US" sz="2700" baseline="-25000">
                      <a:solidFill>
                        <a:srgbClr val="99FF99"/>
                      </a:solidFill>
                    </a:rPr>
                    <a:t>2</a:t>
                  </a:r>
                  <a:r>
                    <a:rPr lang="en-US" altLang="en-US" sz="2700">
                      <a:solidFill>
                        <a:srgbClr val="99FF99"/>
                      </a:solidFill>
                    </a:rPr>
                    <a:t>-C-O-</a:t>
                  </a:r>
                </a:p>
              </p:txBody>
            </p:sp>
            <p:sp>
              <p:nvSpPr>
                <p:cNvPr id="8211" name="Text Box 19">
                  <a:extLst>
                    <a:ext uri="{FF2B5EF4-FFF2-40B4-BE49-F238E27FC236}">
                      <a16:creationId xmlns:a16="http://schemas.microsoft.com/office/drawing/2014/main" id="{56FB6FAB-D851-DED9-CF0F-145503289D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373419">
                  <a:off x="2847" y="3681"/>
                  <a:ext cx="384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 b="0">
                      <a:solidFill>
                        <a:srgbClr val="99FF99"/>
                      </a:solidFill>
                    </a:rPr>
                    <a:t>O</a:t>
                  </a:r>
                </a:p>
              </p:txBody>
            </p:sp>
            <p:sp>
              <p:nvSpPr>
                <p:cNvPr id="8212" name="Text Box 20">
                  <a:extLst>
                    <a:ext uri="{FF2B5EF4-FFF2-40B4-BE49-F238E27FC236}">
                      <a16:creationId xmlns:a16="http://schemas.microsoft.com/office/drawing/2014/main" id="{D5C375F9-E7BF-F3F7-87AC-063B30F1F9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26581">
                  <a:off x="2784" y="3619"/>
                  <a:ext cx="28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>
                      <a:solidFill>
                        <a:srgbClr val="99FF99"/>
                      </a:solidFill>
                    </a:rPr>
                    <a:t>=</a:t>
                  </a:r>
                </a:p>
              </p:txBody>
            </p:sp>
            <p:sp>
              <p:nvSpPr>
                <p:cNvPr id="8213" name="Text Box 21">
                  <a:extLst>
                    <a:ext uri="{FF2B5EF4-FFF2-40B4-BE49-F238E27FC236}">
                      <a16:creationId xmlns:a16="http://schemas.microsoft.com/office/drawing/2014/main" id="{5FBC6C85-4E6F-EC4F-032D-8BC074469F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373419">
                  <a:off x="2847" y="3009"/>
                  <a:ext cx="384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 b="0">
                      <a:solidFill>
                        <a:srgbClr val="99FF99"/>
                      </a:solidFill>
                    </a:rPr>
                    <a:t>O</a:t>
                  </a:r>
                </a:p>
              </p:txBody>
            </p:sp>
            <p:sp>
              <p:nvSpPr>
                <p:cNvPr id="8214" name="Text Box 22">
                  <a:extLst>
                    <a:ext uri="{FF2B5EF4-FFF2-40B4-BE49-F238E27FC236}">
                      <a16:creationId xmlns:a16="http://schemas.microsoft.com/office/drawing/2014/main" id="{AB85769E-875F-1532-248B-D6D2C4670C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26581">
                  <a:off x="2784" y="2928"/>
                  <a:ext cx="28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700">
                      <a:solidFill>
                        <a:srgbClr val="99FF99"/>
                      </a:solidFill>
                    </a:rPr>
                    <a:t>=</a:t>
                  </a:r>
                </a:p>
              </p:txBody>
            </p:sp>
          </p:grpSp>
        </p:grpSp>
        <p:sp>
          <p:nvSpPr>
            <p:cNvPr id="164887" name="AutoShape 23">
              <a:extLst>
                <a:ext uri="{FF2B5EF4-FFF2-40B4-BE49-F238E27FC236}">
                  <a16:creationId xmlns:a16="http://schemas.microsoft.com/office/drawing/2014/main" id="{914F858A-9378-C8AD-B1C8-BBCAB12A8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200" y="2895600"/>
              <a:ext cx="457200" cy="1981200"/>
            </a:xfrm>
            <a:prstGeom prst="leftBrace">
              <a:avLst>
                <a:gd name="adj1" fmla="val 36111"/>
                <a:gd name="adj2" fmla="val 50000"/>
              </a:avLst>
            </a:prstGeom>
            <a:noFill/>
            <a:ln w="9525">
              <a:solidFill>
                <a:srgbClr val="99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888" name="Rectangle 24">
              <a:extLst>
                <a:ext uri="{FF2B5EF4-FFF2-40B4-BE49-F238E27FC236}">
                  <a16:creationId xmlns:a16="http://schemas.microsoft.com/office/drawing/2014/main" id="{D4DE0827-1901-7402-AD4E-55CDE8E17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624263"/>
              <a:ext cx="1114425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r>
                <a:rPr lang="he-IL" altLang="en-US">
                  <a:solidFill>
                    <a:srgbClr val="99FF99"/>
                  </a:solidFill>
                </a:rPr>
                <a:t>הצלבה</a:t>
              </a:r>
              <a:endParaRPr lang="en-US" altLang="en-US">
                <a:solidFill>
                  <a:srgbClr val="99FF99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9FD6CB17-02F7-9EC9-7D4D-2CD638F540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0800" y="914400"/>
            <a:ext cx="4191000" cy="1143000"/>
          </a:xfrm>
          <a:prstGeom prst="flowChartPreparation">
            <a:avLst/>
          </a:prstGeom>
          <a:solidFill>
            <a:srgbClr val="009900">
              <a:alpha val="50195"/>
            </a:srgbClr>
          </a:solidFill>
          <a:ln w="9525">
            <a:solidFill>
              <a:schemeClr val="tx1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יצירת קשרי הצלבה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9219" name="AutoShape 4">
            <a:extLst>
              <a:ext uri="{FF2B5EF4-FFF2-40B4-BE49-F238E27FC236}">
                <a16:creationId xmlns:a16="http://schemas.microsoft.com/office/drawing/2014/main" id="{48FC8805-F4D4-0527-DE62-DB6B5DE5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2249218">
            <a:off x="2743200" y="1981200"/>
            <a:ext cx="609600" cy="1143000"/>
          </a:xfrm>
          <a:prstGeom prst="downArrow">
            <a:avLst>
              <a:gd name="adj1" fmla="val 50000"/>
              <a:gd name="adj2" fmla="val 46875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9220" name="Oval 5">
            <a:extLst>
              <a:ext uri="{FF2B5EF4-FFF2-40B4-BE49-F238E27FC236}">
                <a16:creationId xmlns:a16="http://schemas.microsoft.com/office/drawing/2014/main" id="{672BDD8D-8423-1356-AED7-01B89B817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81600"/>
            <a:ext cx="2514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/>
              <a:t>בזמן פילמור</a:t>
            </a:r>
            <a:endParaRPr lang="en-US" altLang="en-US" sz="2700"/>
          </a:p>
        </p:txBody>
      </p:sp>
      <p:sp>
        <p:nvSpPr>
          <p:cNvPr id="9221" name="Oval 6">
            <a:extLst>
              <a:ext uri="{FF2B5EF4-FFF2-40B4-BE49-F238E27FC236}">
                <a16:creationId xmlns:a16="http://schemas.microsoft.com/office/drawing/2014/main" id="{D168BEA1-6F38-EE18-5312-42DFA9B75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05400"/>
            <a:ext cx="25146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/>
              <a:t>לאחר פילמור</a:t>
            </a:r>
            <a:endParaRPr lang="en-US" altLang="en-US" sz="2700"/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A7267BC2-B05E-F7B2-E235-4129768FE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124200"/>
            <a:ext cx="1828800" cy="914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ctr"/>
            <a:r>
              <a:rPr lang="he-IL" altLang="en-US" sz="2700">
                <a:solidFill>
                  <a:srgbClr val="FFFF00"/>
                </a:solidFill>
              </a:rPr>
              <a:t>בדחיסה</a:t>
            </a:r>
            <a:endParaRPr lang="en-US" altLang="en-US" sz="2700">
              <a:solidFill>
                <a:srgbClr val="FFFF00"/>
              </a:solidFill>
            </a:endParaRPr>
          </a:p>
        </p:txBody>
      </p:sp>
      <p:sp>
        <p:nvSpPr>
          <p:cNvPr id="9223" name="Line 11">
            <a:extLst>
              <a:ext uri="{FF2B5EF4-FFF2-40B4-BE49-F238E27FC236}">
                <a16:creationId xmlns:a16="http://schemas.microsoft.com/office/drawing/2014/main" id="{F65DE433-8E3B-649C-5A7F-8D10FAA9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038600"/>
            <a:ext cx="3124200" cy="1219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12">
            <a:extLst>
              <a:ext uri="{FF2B5EF4-FFF2-40B4-BE49-F238E27FC236}">
                <a16:creationId xmlns:a16="http://schemas.microsoft.com/office/drawing/2014/main" id="{114D3E06-BC41-1476-8E05-A021B53D8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038600"/>
            <a:ext cx="685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WordArt 81">
            <a:extLst>
              <a:ext uri="{FF2B5EF4-FFF2-40B4-BE49-F238E27FC236}">
                <a16:creationId xmlns:a16="http://schemas.microsoft.com/office/drawing/2014/main" id="{B066AF15-622A-43EE-85B4-71996BEB4719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4724400" y="457200"/>
            <a:ext cx="3629025" cy="53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" cap="none" spc="0" normalizeH="0" baseline="0" noProof="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צילוב</a:t>
            </a:r>
            <a:r>
              <a:rPr kumimoji="0" lang="he-IL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בעת </a:t>
            </a:r>
            <a:r>
              <a:rPr kumimoji="0" lang="he-IL" sz="3600" b="1" i="0" u="none" strike="noStrike" kern="10" cap="none" spc="0" normalizeH="0" baseline="0" noProof="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פילמור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2" name="Text Box 3">
            <a:extLst>
              <a:ext uri="{FF2B5EF4-FFF2-40B4-BE49-F238E27FC236}">
                <a16:creationId xmlns:a16="http://schemas.microsoft.com/office/drawing/2014/main" id="{28AFF05E-60AA-2FE0-583A-96C4580A3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he-IL" altLang="en-US" sz="2800" b="0" dirty="0" err="1">
                <a:solidFill>
                  <a:srgbClr val="FFFF00"/>
                </a:solidFill>
              </a:rPr>
              <a:t>מונומרים</a:t>
            </a:r>
            <a:r>
              <a:rPr lang="he-IL" altLang="en-US" sz="2800" b="0" dirty="0">
                <a:solidFill>
                  <a:srgbClr val="FFFF00"/>
                </a:solidFill>
              </a:rPr>
              <a:t> שבכל מולקולה שלהם יש שתי קבוצות פונקציונליות יוצרים פולימר קווי</a:t>
            </a:r>
          </a:p>
        </p:txBody>
      </p:sp>
      <p:grpSp>
        <p:nvGrpSpPr>
          <p:cNvPr id="10243" name="Group 43" descr="מונומר">
            <a:extLst>
              <a:ext uri="{FF2B5EF4-FFF2-40B4-BE49-F238E27FC236}">
                <a16:creationId xmlns:a16="http://schemas.microsoft.com/office/drawing/2014/main" id="{9FA49647-D2C3-0524-86CA-F5425824DBF4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581400"/>
            <a:ext cx="1600200" cy="533400"/>
            <a:chOff x="2400" y="1488"/>
            <a:chExt cx="1008" cy="336"/>
          </a:xfrm>
        </p:grpSpPr>
        <p:sp>
          <p:nvSpPr>
            <p:cNvPr id="10275" name="Line 6">
              <a:extLst>
                <a:ext uri="{FF2B5EF4-FFF2-40B4-BE49-F238E27FC236}">
                  <a16:creationId xmlns:a16="http://schemas.microsoft.com/office/drawing/2014/main" id="{12F551B0-BE8A-C29C-AABC-0D8A2AFC8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8" y="1637"/>
              <a:ext cx="227" cy="11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Line 7">
              <a:extLst>
                <a:ext uri="{FF2B5EF4-FFF2-40B4-BE49-F238E27FC236}">
                  <a16:creationId xmlns:a16="http://schemas.microsoft.com/office/drawing/2014/main" id="{63035E9B-675F-2BDF-7E54-3A48B5E1E0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3" y="1637"/>
              <a:ext cx="227" cy="7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Rectangle 8">
              <a:extLst>
                <a:ext uri="{FF2B5EF4-FFF2-40B4-BE49-F238E27FC236}">
                  <a16:creationId xmlns:a16="http://schemas.microsoft.com/office/drawing/2014/main" id="{5EAD0F3F-023C-E24B-948B-39B636C39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1675"/>
              <a:ext cx="163" cy="14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8" name="Rectangle 9">
              <a:extLst>
                <a:ext uri="{FF2B5EF4-FFF2-40B4-BE49-F238E27FC236}">
                  <a16:creationId xmlns:a16="http://schemas.microsoft.com/office/drawing/2014/main" id="{70FF3E89-F0C8-DEBF-E236-49967BC92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675"/>
              <a:ext cx="163" cy="149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9" name="AutoShape 10">
              <a:extLst>
                <a:ext uri="{FF2B5EF4-FFF2-40B4-BE49-F238E27FC236}">
                  <a16:creationId xmlns:a16="http://schemas.microsoft.com/office/drawing/2014/main" id="{CA448601-87C5-37EE-A1E0-7D09A9BD2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1488"/>
              <a:ext cx="260" cy="224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300" b="1">
                  <a:solidFill>
                    <a:schemeClr val="tx1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" name="קבוצה 1" descr="הרבה מונומרים">
            <a:extLst>
              <a:ext uri="{FF2B5EF4-FFF2-40B4-BE49-F238E27FC236}">
                <a16:creationId xmlns:a16="http://schemas.microsoft.com/office/drawing/2014/main" id="{77C7555D-003F-CF79-E67C-CD864C96FEC7}"/>
              </a:ext>
            </a:extLst>
          </p:cNvPr>
          <p:cNvGrpSpPr/>
          <p:nvPr/>
        </p:nvGrpSpPr>
        <p:grpSpPr>
          <a:xfrm>
            <a:off x="457200" y="4648200"/>
            <a:ext cx="8305800" cy="533400"/>
            <a:chOff x="457200" y="4648200"/>
            <a:chExt cx="8305800" cy="533400"/>
          </a:xfrm>
        </p:grpSpPr>
        <p:grpSp>
          <p:nvGrpSpPr>
            <p:cNvPr id="3" name="Group 44">
              <a:extLst>
                <a:ext uri="{FF2B5EF4-FFF2-40B4-BE49-F238E27FC236}">
                  <a16:creationId xmlns:a16="http://schemas.microsoft.com/office/drawing/2014/main" id="{90CF4BDD-C0A5-90DF-9D44-B8472040C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4648200"/>
              <a:ext cx="1600200" cy="533400"/>
              <a:chOff x="2400" y="1488"/>
              <a:chExt cx="1008" cy="336"/>
            </a:xfrm>
          </p:grpSpPr>
          <p:sp>
            <p:nvSpPr>
              <p:cNvPr id="10270" name="Line 45">
                <a:extLst>
                  <a:ext uri="{FF2B5EF4-FFF2-40B4-BE49-F238E27FC236}">
                    <a16:creationId xmlns:a16="http://schemas.microsoft.com/office/drawing/2014/main" id="{14D7756F-A395-28F0-7A13-97B0B0837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637"/>
                <a:ext cx="227" cy="1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1" name="Line 46">
                <a:extLst>
                  <a:ext uri="{FF2B5EF4-FFF2-40B4-BE49-F238E27FC236}">
                    <a16:creationId xmlns:a16="http://schemas.microsoft.com/office/drawing/2014/main" id="{9265D9C2-9B7E-5C7B-6A1B-011E53A9F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637"/>
                <a:ext cx="227" cy="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2" name="Rectangle 47">
                <a:extLst>
                  <a:ext uri="{FF2B5EF4-FFF2-40B4-BE49-F238E27FC236}">
                    <a16:creationId xmlns:a16="http://schemas.microsoft.com/office/drawing/2014/main" id="{BE3C3E58-FE53-7BFE-237F-E08251C1C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1675"/>
                <a:ext cx="163" cy="1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73" name="Rectangle 48">
                <a:extLst>
                  <a:ext uri="{FF2B5EF4-FFF2-40B4-BE49-F238E27FC236}">
                    <a16:creationId xmlns:a16="http://schemas.microsoft.com/office/drawing/2014/main" id="{4F966798-D581-FCAF-B44B-3A1FC765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74" name="AutoShape 49">
                <a:extLst>
                  <a:ext uri="{FF2B5EF4-FFF2-40B4-BE49-F238E27FC236}">
                    <a16:creationId xmlns:a16="http://schemas.microsoft.com/office/drawing/2014/main" id="{7C7C939A-C175-1E85-2C1C-68214A35E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488"/>
                <a:ext cx="260" cy="224"/>
              </a:xfrm>
              <a:prstGeom prst="smileyFace">
                <a:avLst>
                  <a:gd name="adj" fmla="val 4653"/>
                </a:avLst>
              </a:prstGeom>
              <a:solidFill>
                <a:schemeClr val="bg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" name="Group 50">
              <a:extLst>
                <a:ext uri="{FF2B5EF4-FFF2-40B4-BE49-F238E27FC236}">
                  <a16:creationId xmlns:a16="http://schemas.microsoft.com/office/drawing/2014/main" id="{9AC57B99-CE72-F84C-4F3C-2B874A9DE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4648200"/>
              <a:ext cx="1600200" cy="533400"/>
              <a:chOff x="2400" y="1488"/>
              <a:chExt cx="1008" cy="336"/>
            </a:xfrm>
          </p:grpSpPr>
          <p:sp>
            <p:nvSpPr>
              <p:cNvPr id="10265" name="Line 51">
                <a:extLst>
                  <a:ext uri="{FF2B5EF4-FFF2-40B4-BE49-F238E27FC236}">
                    <a16:creationId xmlns:a16="http://schemas.microsoft.com/office/drawing/2014/main" id="{B363C8EA-E9C4-4B98-5F64-17152DD6A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637"/>
                <a:ext cx="227" cy="1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Line 52">
                <a:extLst>
                  <a:ext uri="{FF2B5EF4-FFF2-40B4-BE49-F238E27FC236}">
                    <a16:creationId xmlns:a16="http://schemas.microsoft.com/office/drawing/2014/main" id="{3D8A40BE-0204-672C-824B-8295607C1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637"/>
                <a:ext cx="227" cy="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Rectangle 53">
                <a:extLst>
                  <a:ext uri="{FF2B5EF4-FFF2-40B4-BE49-F238E27FC236}">
                    <a16:creationId xmlns:a16="http://schemas.microsoft.com/office/drawing/2014/main" id="{6DD20ADD-5B65-28C1-2249-3971955CF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1675"/>
                <a:ext cx="163" cy="1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68" name="Rectangle 54">
                <a:extLst>
                  <a:ext uri="{FF2B5EF4-FFF2-40B4-BE49-F238E27FC236}">
                    <a16:creationId xmlns:a16="http://schemas.microsoft.com/office/drawing/2014/main" id="{4C0FAEFA-98EC-93DF-1217-AA760EC89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69" name="AutoShape 55">
                <a:extLst>
                  <a:ext uri="{FF2B5EF4-FFF2-40B4-BE49-F238E27FC236}">
                    <a16:creationId xmlns:a16="http://schemas.microsoft.com/office/drawing/2014/main" id="{CF21EA9B-AF43-DA1C-B2A1-361DABE8F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488"/>
                <a:ext cx="260" cy="224"/>
              </a:xfrm>
              <a:prstGeom prst="smileyFace">
                <a:avLst>
                  <a:gd name="adj" fmla="val 4653"/>
                </a:avLst>
              </a:prstGeom>
              <a:solidFill>
                <a:schemeClr val="bg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" name="Group 56">
              <a:extLst>
                <a:ext uri="{FF2B5EF4-FFF2-40B4-BE49-F238E27FC236}">
                  <a16:creationId xmlns:a16="http://schemas.microsoft.com/office/drawing/2014/main" id="{E969A911-78F6-562B-06E0-1FF8042FB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0" y="4648200"/>
              <a:ext cx="1600200" cy="533400"/>
              <a:chOff x="2400" y="1488"/>
              <a:chExt cx="1008" cy="336"/>
            </a:xfrm>
          </p:grpSpPr>
          <p:sp>
            <p:nvSpPr>
              <p:cNvPr id="10260" name="Line 57">
                <a:extLst>
                  <a:ext uri="{FF2B5EF4-FFF2-40B4-BE49-F238E27FC236}">
                    <a16:creationId xmlns:a16="http://schemas.microsoft.com/office/drawing/2014/main" id="{4B5B276C-C822-2A9E-FB65-9402A48C8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637"/>
                <a:ext cx="227" cy="1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Line 58">
                <a:extLst>
                  <a:ext uri="{FF2B5EF4-FFF2-40B4-BE49-F238E27FC236}">
                    <a16:creationId xmlns:a16="http://schemas.microsoft.com/office/drawing/2014/main" id="{E84C2A8C-3C64-6340-7193-570470CC0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637"/>
                <a:ext cx="227" cy="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Rectangle 59">
                <a:extLst>
                  <a:ext uri="{FF2B5EF4-FFF2-40B4-BE49-F238E27FC236}">
                    <a16:creationId xmlns:a16="http://schemas.microsoft.com/office/drawing/2014/main" id="{9C8936CF-5352-FB84-70D8-300737663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1675"/>
                <a:ext cx="163" cy="1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63" name="Rectangle 60">
                <a:extLst>
                  <a:ext uri="{FF2B5EF4-FFF2-40B4-BE49-F238E27FC236}">
                    <a16:creationId xmlns:a16="http://schemas.microsoft.com/office/drawing/2014/main" id="{CAFDC4FB-E201-1E8B-D11B-A0797BA19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64" name="AutoShape 61">
                <a:extLst>
                  <a:ext uri="{FF2B5EF4-FFF2-40B4-BE49-F238E27FC236}">
                    <a16:creationId xmlns:a16="http://schemas.microsoft.com/office/drawing/2014/main" id="{39EA6A2E-FC4F-9D4E-6976-9D4D55E95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488"/>
                <a:ext cx="260" cy="224"/>
              </a:xfrm>
              <a:prstGeom prst="smileyFace">
                <a:avLst>
                  <a:gd name="adj" fmla="val 4653"/>
                </a:avLst>
              </a:prstGeom>
              <a:solidFill>
                <a:schemeClr val="bg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" name="Group 62">
              <a:extLst>
                <a:ext uri="{FF2B5EF4-FFF2-40B4-BE49-F238E27FC236}">
                  <a16:creationId xmlns:a16="http://schemas.microsoft.com/office/drawing/2014/main" id="{D9B0BAD6-4DF8-9DB8-1F2C-FAD0DB8F9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6400" y="4648200"/>
              <a:ext cx="1600200" cy="533400"/>
              <a:chOff x="2400" y="1488"/>
              <a:chExt cx="1008" cy="336"/>
            </a:xfrm>
          </p:grpSpPr>
          <p:sp>
            <p:nvSpPr>
              <p:cNvPr id="10255" name="Line 63">
                <a:extLst>
                  <a:ext uri="{FF2B5EF4-FFF2-40B4-BE49-F238E27FC236}">
                    <a16:creationId xmlns:a16="http://schemas.microsoft.com/office/drawing/2014/main" id="{E653B8D9-E428-0525-D8B1-533DD3BD1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637"/>
                <a:ext cx="227" cy="1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Line 64">
                <a:extLst>
                  <a:ext uri="{FF2B5EF4-FFF2-40B4-BE49-F238E27FC236}">
                    <a16:creationId xmlns:a16="http://schemas.microsoft.com/office/drawing/2014/main" id="{09E546A2-99A4-0A51-1898-BDFF7E87A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637"/>
                <a:ext cx="227" cy="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Rectangle 65">
                <a:extLst>
                  <a:ext uri="{FF2B5EF4-FFF2-40B4-BE49-F238E27FC236}">
                    <a16:creationId xmlns:a16="http://schemas.microsoft.com/office/drawing/2014/main" id="{47A3F2CF-813D-6B61-B3AF-E221DD834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1675"/>
                <a:ext cx="163" cy="1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58" name="Rectangle 66">
                <a:extLst>
                  <a:ext uri="{FF2B5EF4-FFF2-40B4-BE49-F238E27FC236}">
                    <a16:creationId xmlns:a16="http://schemas.microsoft.com/office/drawing/2014/main" id="{BEE50598-B268-7B99-713F-8D014DF15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59" name="AutoShape 67">
                <a:extLst>
                  <a:ext uri="{FF2B5EF4-FFF2-40B4-BE49-F238E27FC236}">
                    <a16:creationId xmlns:a16="http://schemas.microsoft.com/office/drawing/2014/main" id="{113524E8-9AF8-8C81-358B-4804DE28E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488"/>
                <a:ext cx="260" cy="224"/>
              </a:xfrm>
              <a:prstGeom prst="smileyFace">
                <a:avLst>
                  <a:gd name="adj" fmla="val 4653"/>
                </a:avLst>
              </a:prstGeom>
              <a:solidFill>
                <a:schemeClr val="bg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" name="Group 68">
              <a:extLst>
                <a:ext uri="{FF2B5EF4-FFF2-40B4-BE49-F238E27FC236}">
                  <a16:creationId xmlns:a16="http://schemas.microsoft.com/office/drawing/2014/main" id="{3D1CFEBA-2BFB-76C8-806E-782AFEBB7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2800" y="4648200"/>
              <a:ext cx="1600200" cy="533400"/>
              <a:chOff x="2400" y="1488"/>
              <a:chExt cx="1008" cy="336"/>
            </a:xfrm>
          </p:grpSpPr>
          <p:sp>
            <p:nvSpPr>
              <p:cNvPr id="10250" name="Line 69">
                <a:extLst>
                  <a:ext uri="{FF2B5EF4-FFF2-40B4-BE49-F238E27FC236}">
                    <a16:creationId xmlns:a16="http://schemas.microsoft.com/office/drawing/2014/main" id="{E17F42F0-D317-C351-6503-5688E3C57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637"/>
                <a:ext cx="227" cy="1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Line 70">
                <a:extLst>
                  <a:ext uri="{FF2B5EF4-FFF2-40B4-BE49-F238E27FC236}">
                    <a16:creationId xmlns:a16="http://schemas.microsoft.com/office/drawing/2014/main" id="{698D7CB6-32E3-6DAF-4F66-0714141CF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637"/>
                <a:ext cx="227" cy="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71">
                <a:extLst>
                  <a:ext uri="{FF2B5EF4-FFF2-40B4-BE49-F238E27FC236}">
                    <a16:creationId xmlns:a16="http://schemas.microsoft.com/office/drawing/2014/main" id="{506B5537-7268-90D9-0C78-329BB7BB8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1675"/>
                <a:ext cx="163" cy="1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53" name="Rectangle 72">
                <a:extLst>
                  <a:ext uri="{FF2B5EF4-FFF2-40B4-BE49-F238E27FC236}">
                    <a16:creationId xmlns:a16="http://schemas.microsoft.com/office/drawing/2014/main" id="{E12C767D-37D3-E0B3-3DCA-1CB50B59B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675"/>
                <a:ext cx="163" cy="149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54" name="AutoShape 73">
                <a:extLst>
                  <a:ext uri="{FF2B5EF4-FFF2-40B4-BE49-F238E27FC236}">
                    <a16:creationId xmlns:a16="http://schemas.microsoft.com/office/drawing/2014/main" id="{DBBEDAB0-7A70-27CC-3978-D01EF9E8D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488"/>
                <a:ext cx="260" cy="224"/>
              </a:xfrm>
              <a:prstGeom prst="smileyFace">
                <a:avLst>
                  <a:gd name="adj" fmla="val 4653"/>
                </a:avLst>
              </a:prstGeom>
              <a:solidFill>
                <a:schemeClr val="bg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Guttman Yad-Brush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Guttman Yad-Brush" pitchFamily="2" charset="-79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4838</TotalTime>
  <Words>589</Words>
  <Application>Microsoft Office PowerPoint</Application>
  <PresentationFormat>‫הצגה על המסך (4:3)</PresentationFormat>
  <Paragraphs>229</Paragraphs>
  <Slides>21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9" baseType="lpstr">
      <vt:lpstr>Times New Roman</vt:lpstr>
      <vt:lpstr>Guttman Yad-Brush</vt:lpstr>
      <vt:lpstr>Arial</vt:lpstr>
      <vt:lpstr>Times New Roman (Hebrew)</vt:lpstr>
      <vt:lpstr>Calibri</vt:lpstr>
      <vt:lpstr>David</vt:lpstr>
      <vt:lpstr>עיצוב ברירת מחדל</vt:lpstr>
      <vt:lpstr>Paintbrush Picture</vt:lpstr>
      <vt:lpstr>"פולימרים סינתטיים חומרים כבקשתך"</vt:lpstr>
      <vt:lpstr>פרק ה' - קשרי צילוב</vt:lpstr>
      <vt:lpstr>יצירת קשרי הצלבה</vt:lpstr>
      <vt:lpstr>איור של פולימר מוצלב</vt:lpstr>
      <vt:lpstr>יצירת קשרי הצלבה </vt:lpstr>
      <vt:lpstr>א. צילוב ע”י תגובת דחיסה:   כאשר יש לפולימר המוגמר קבוצות  צדדיות המכילות קב’ פונקציונליות.</vt:lpstr>
      <vt:lpstr>צילוב אחרי הפילמור</vt:lpstr>
      <vt:lpstr> יצירת קשרי הצלבה</vt:lpstr>
      <vt:lpstr>צילוב בעת פילמור</vt:lpstr>
      <vt:lpstr>מה קורה כאשר מכניסים מולקולות מונומרים המכילות לפחות שלוש קבוצות פונקציונליות?</vt:lpstr>
      <vt:lpstr>צילוב בעת פילמור ע"י דחיסה</vt:lpstr>
      <vt:lpstr>צילוב בעת פילמור ע"י דחיסה </vt:lpstr>
      <vt:lpstr>1. צילוב בעת פילמור  </vt:lpstr>
      <vt:lpstr>1. צילוב בעת פילמור</vt:lpstr>
      <vt:lpstr>יצירת  קשרי  הצלבה</vt:lpstr>
      <vt:lpstr>ב. בפילמור ע”י סיפוח בזמן פילמור</vt:lpstr>
      <vt:lpstr>הצלבה</vt:lpstr>
      <vt:lpstr>ב. בפילמור ע”י סיפוח</vt:lpstr>
      <vt:lpstr>יצירת קשרי הצלבה  </vt:lpstr>
      <vt:lpstr>2ב. צילוב בסיפוח לאחר פילמור.  בחוט השדרה קיימים קשרים כפולים.</vt:lpstr>
      <vt:lpstr>קשרי צילוב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ללא כותרת שקופית</dc:title>
  <dc:creator>Zohar Family</dc:creator>
  <cp:lastModifiedBy>Shelly Livne</cp:lastModifiedBy>
  <cp:revision>424</cp:revision>
  <cp:lastPrinted>2000-12-31T12:07:54Z</cp:lastPrinted>
  <dcterms:created xsi:type="dcterms:W3CDTF">1999-08-17T08:05:23Z</dcterms:created>
  <dcterms:modified xsi:type="dcterms:W3CDTF">2025-06-19T07:28:31Z</dcterms:modified>
</cp:coreProperties>
</file>