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3"/>
  </p:notesMasterIdLst>
  <p:sldIdLst>
    <p:sldId id="256" r:id="rId2"/>
    <p:sldId id="299" r:id="rId3"/>
    <p:sldId id="322" r:id="rId4"/>
    <p:sldId id="300" r:id="rId5"/>
    <p:sldId id="257" r:id="rId6"/>
    <p:sldId id="320" r:id="rId7"/>
    <p:sldId id="321" r:id="rId8"/>
    <p:sldId id="323" r:id="rId9"/>
    <p:sldId id="328" r:id="rId10"/>
    <p:sldId id="330" r:id="rId11"/>
    <p:sldId id="333" r:id="rId12"/>
    <p:sldId id="331" r:id="rId13"/>
    <p:sldId id="332" r:id="rId14"/>
    <p:sldId id="307" r:id="rId15"/>
    <p:sldId id="304" r:id="rId16"/>
    <p:sldId id="305" r:id="rId17"/>
    <p:sldId id="303" r:id="rId18"/>
    <p:sldId id="302" r:id="rId19"/>
    <p:sldId id="301" r:id="rId20"/>
    <p:sldId id="308" r:id="rId21"/>
    <p:sldId id="349" r:id="rId22"/>
    <p:sldId id="336" r:id="rId23"/>
    <p:sldId id="337" r:id="rId24"/>
    <p:sldId id="338" r:id="rId25"/>
    <p:sldId id="326" r:id="rId26"/>
    <p:sldId id="310" r:id="rId27"/>
    <p:sldId id="325" r:id="rId28"/>
    <p:sldId id="311" r:id="rId29"/>
    <p:sldId id="312" r:id="rId30"/>
    <p:sldId id="350" r:id="rId31"/>
    <p:sldId id="358" r:id="rId32"/>
    <p:sldId id="360" r:id="rId33"/>
    <p:sldId id="309" r:id="rId34"/>
    <p:sldId id="313" r:id="rId35"/>
    <p:sldId id="361" r:id="rId36"/>
    <p:sldId id="362" r:id="rId37"/>
    <p:sldId id="334" r:id="rId38"/>
    <p:sldId id="327" r:id="rId39"/>
    <p:sldId id="363" r:id="rId40"/>
    <p:sldId id="340" r:id="rId41"/>
    <p:sldId id="341" r:id="rId42"/>
    <p:sldId id="339" r:id="rId43"/>
    <p:sldId id="355" r:id="rId44"/>
    <p:sldId id="365" r:id="rId45"/>
    <p:sldId id="366" r:id="rId46"/>
    <p:sldId id="371" r:id="rId47"/>
    <p:sldId id="356" r:id="rId48"/>
    <p:sldId id="368" r:id="rId49"/>
    <p:sldId id="369" r:id="rId50"/>
    <p:sldId id="370" r:id="rId51"/>
    <p:sldId id="353" r:id="rId52"/>
  </p:sldIdLst>
  <p:sldSz cx="9144000" cy="6858000" type="screen4x3"/>
  <p:notesSz cx="6858000" cy="9144000"/>
  <p:defaultTextStyle>
    <a:defPPr>
      <a:defRPr lang="he-IL"/>
    </a:defPPr>
    <a:lvl1pPr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3300"/>
    <a:srgbClr val="4D4D4D"/>
    <a:srgbClr val="808080"/>
    <a:srgbClr val="009900"/>
    <a:srgbClr val="9900CC"/>
    <a:srgbClr val="0066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755" autoAdjust="0"/>
    <p:restoredTop sz="94629" autoAdjust="0"/>
  </p:normalViewPr>
  <p:slideViewPr>
    <p:cSldViewPr snapToGrid="0">
      <p:cViewPr varScale="1">
        <p:scale>
          <a:sx n="76" d="100"/>
          <a:sy n="76" d="100"/>
        </p:scale>
        <p:origin x="46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0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1.xml"/><Relationship Id="rId13" Type="http://schemas.openxmlformats.org/officeDocument/2006/relationships/slide" Target="slides/slide37.xml"/><Relationship Id="rId18" Type="http://schemas.openxmlformats.org/officeDocument/2006/relationships/slide" Target="slides/slide46.xml"/><Relationship Id="rId3" Type="http://schemas.openxmlformats.org/officeDocument/2006/relationships/slide" Target="slides/slide5.xml"/><Relationship Id="rId7" Type="http://schemas.openxmlformats.org/officeDocument/2006/relationships/slide" Target="slides/slide27.xml"/><Relationship Id="rId12" Type="http://schemas.openxmlformats.org/officeDocument/2006/relationships/slide" Target="slides/slide36.xml"/><Relationship Id="rId17" Type="http://schemas.openxmlformats.org/officeDocument/2006/relationships/slide" Target="slides/slide45.xml"/><Relationship Id="rId2" Type="http://schemas.openxmlformats.org/officeDocument/2006/relationships/slide" Target="slides/slide4.xml"/><Relationship Id="rId16" Type="http://schemas.openxmlformats.org/officeDocument/2006/relationships/slide" Target="slides/slide44.xml"/><Relationship Id="rId20" Type="http://schemas.openxmlformats.org/officeDocument/2006/relationships/slide" Target="slides/slide48.xml"/><Relationship Id="rId1" Type="http://schemas.openxmlformats.org/officeDocument/2006/relationships/slide" Target="slides/slide2.xml"/><Relationship Id="rId6" Type="http://schemas.openxmlformats.org/officeDocument/2006/relationships/slide" Target="slides/slide24.xml"/><Relationship Id="rId11" Type="http://schemas.openxmlformats.org/officeDocument/2006/relationships/slide" Target="slides/slide35.xml"/><Relationship Id="rId5" Type="http://schemas.openxmlformats.org/officeDocument/2006/relationships/slide" Target="slides/slide23.xml"/><Relationship Id="rId15" Type="http://schemas.openxmlformats.org/officeDocument/2006/relationships/slide" Target="slides/slide41.xml"/><Relationship Id="rId10" Type="http://schemas.openxmlformats.org/officeDocument/2006/relationships/slide" Target="slides/slide33.xml"/><Relationship Id="rId19" Type="http://schemas.openxmlformats.org/officeDocument/2006/relationships/slide" Target="slides/slide47.xml"/><Relationship Id="rId4" Type="http://schemas.openxmlformats.org/officeDocument/2006/relationships/slide" Target="slides/slide6.xml"/><Relationship Id="rId9" Type="http://schemas.openxmlformats.org/officeDocument/2006/relationships/slide" Target="slides/slide32.xml"/><Relationship Id="rId14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2988400-ED7E-6BEA-B436-63EE5CA0A9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3C0D616-4A30-6D2F-73A0-64D2260A68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048376BB-81AE-8822-C441-8ACB3696ABF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BFFE79AC-4983-669C-3C28-DE9FF8ADDF3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CA2B86B6-EDE2-AFDC-7978-87D71B53D1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BD257458-49F5-4F24-C935-B761F0044D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Times New Roman" panose="02020603050405020304" pitchFamily="18" charset="0"/>
              </a:defRPr>
            </a:lvl1pPr>
          </a:lstStyle>
          <a:p>
            <a:fld id="{65EF4CA7-FB99-4ADC-84A7-3C451BC08798}" type="slidenum">
              <a:rPr lang="en-US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 (Hebrew)" pitchFamily="26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 (Hebrew)" pitchFamily="26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 (Hebrew)" pitchFamily="26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 (Hebrew)" pitchFamily="26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 (Hebrew)" pitchFamily="26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C098BC5-303A-CA9C-688C-1B67430C1D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552DB-9B62-4AF6-83ED-A16CCD0F45B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DDA7E395-2CB4-1094-7015-DAF2BD91B9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2415E4F-EE46-B2CF-DE44-F9EF09570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B7955E7-7488-5FB8-0086-3012F0B2F4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F9291-A78E-4B95-8BD1-0516B9C94F7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60770" name="Rectangle 2050">
            <a:extLst>
              <a:ext uri="{FF2B5EF4-FFF2-40B4-BE49-F238E27FC236}">
                <a16:creationId xmlns:a16="http://schemas.microsoft.com/office/drawing/2014/main" id="{12397F89-9CF4-DE1F-3106-116537F3EA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2051">
            <a:extLst>
              <a:ext uri="{FF2B5EF4-FFF2-40B4-BE49-F238E27FC236}">
                <a16:creationId xmlns:a16="http://schemas.microsoft.com/office/drawing/2014/main" id="{E681E78D-A6F9-B6FC-953B-296257D52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4A4774B-4B59-11E0-E10F-393CC2EF03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DDF50-2FA4-4688-B48F-01A2EFAAB3E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66914" name="Rectangle 1026">
            <a:extLst>
              <a:ext uri="{FF2B5EF4-FFF2-40B4-BE49-F238E27FC236}">
                <a16:creationId xmlns:a16="http://schemas.microsoft.com/office/drawing/2014/main" id="{B95B23C4-F823-9CE3-D214-8C61BAB1C0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1027">
            <a:extLst>
              <a:ext uri="{FF2B5EF4-FFF2-40B4-BE49-F238E27FC236}">
                <a16:creationId xmlns:a16="http://schemas.microsoft.com/office/drawing/2014/main" id="{E0578EBE-6FB7-04B4-82D2-C5D2C21E38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CA1A36-0AD7-A77B-588F-FF941010CC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8AEFF-39DF-4462-9730-73137E67B78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225275CF-CCCD-8361-39E9-D8A6775600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8BE10DF1-7C9A-DDF3-5491-8AA635603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ECA8CBD-88B0-A812-C431-16C4498D8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07A4D-CA50-4A3D-8B38-6875BD7499A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E8F6BEC1-037F-41BD-ED0E-D5A5277537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84D55959-04AB-6B56-CFA3-53D76CEAE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BE84A9C-F552-37BE-0F64-50CC89F49E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47F39-32C8-40B3-ADEC-6EEDD8CF7E3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D91C2F2F-C36D-1CB3-FC8D-9EC8BD39FB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C72198D6-097A-84FD-93D4-FFB538986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1A4DAD8-2114-EEC6-5387-4C8A80EC6A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6CEB7-486F-4121-8498-B842F01A2B5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99A82025-1E3B-3D96-2C03-6BC83876CB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56DDCC0C-1682-99C1-36DC-CE2E8C386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EBBD8F3-8FDE-8E6F-86E1-EA4CB2B8E9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39451-4368-4553-8B09-2F020238017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088DA73E-B06D-4E79-FE66-18615BB0CB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E28D9DD6-83F1-95F2-3FB0-C28E6D76B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F70C88D-6BC3-2D82-2018-9A91433490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BF784-3F23-4712-8766-DF0D60957A4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B973E41B-5187-91BC-D2D0-D8967FA1D0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D8F8F69B-0528-1557-CA36-849E2E76C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185036B-3557-244B-FDFA-325DAEEA8E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66CEA-503F-4231-9A57-8896C0265F2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024725AF-5D37-7BA2-D964-03A69008C7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1635DFB8-42E3-BC03-0053-0A56BE5CF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DF1CC08-D914-BC19-4B22-55483FC81D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76610-43D1-4765-B787-103CAC9B46C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1FEBAE74-9E1A-1409-7369-08AE1A0B7A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4D32BD89-870B-93B9-DBFB-85084F121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446D862-124A-1608-0C39-2777AB3F74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18D74-EBBB-42D0-BBB0-026EC2405D4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5DFC8FC3-1518-50D7-5617-7A02B2673A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E2D40330-D4EF-BD66-974D-312652BC7A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23F933-1A52-B956-BCED-8C9906D7A3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41E1C-4569-45F1-ADF7-014AC0F307B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5BA2292C-E06B-2812-C129-2BB916E8D2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D3719F2E-8A6C-71CB-ACD2-EEEEB9627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5FB45F2-70FF-4912-3407-551E66E4A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46D99-0AFB-42A1-AEBB-9AA85FDAD52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07874" name="Rectangle 2">
            <a:extLst>
              <a:ext uri="{FF2B5EF4-FFF2-40B4-BE49-F238E27FC236}">
                <a16:creationId xmlns:a16="http://schemas.microsoft.com/office/drawing/2014/main" id="{B1E8E3BD-C2E2-2134-C701-A318BB2027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3110026A-3DB1-1B34-0A30-A1979741F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4777EF8-4FD4-9DA5-7DCD-729BA67F24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3AA09-F556-4932-8808-A74DFBDA603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519D6EF6-DE08-1DC8-14E6-8F10F3031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49304EF0-2437-E02D-2CA8-B2024884B0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95C741E-50A8-DFA0-BADB-96A4798FB8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3204C7-A870-46C2-91F6-C94F002DDBB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76130" name="Rectangle 1026">
            <a:extLst>
              <a:ext uri="{FF2B5EF4-FFF2-40B4-BE49-F238E27FC236}">
                <a16:creationId xmlns:a16="http://schemas.microsoft.com/office/drawing/2014/main" id="{E456F749-6FC3-4BD0-4E61-424B7627F1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1027">
            <a:extLst>
              <a:ext uri="{FF2B5EF4-FFF2-40B4-BE49-F238E27FC236}">
                <a16:creationId xmlns:a16="http://schemas.microsoft.com/office/drawing/2014/main" id="{080D2E73-DC77-C60D-6D23-D81239FCB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F160499-B593-9F8F-8191-478DE3A5B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ADD3C-A093-477D-8276-8600DE694558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78178" name="Rectangle 1026">
            <a:extLst>
              <a:ext uri="{FF2B5EF4-FFF2-40B4-BE49-F238E27FC236}">
                <a16:creationId xmlns:a16="http://schemas.microsoft.com/office/drawing/2014/main" id="{5909F061-7E13-D8A3-1E14-B55CE37A88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1027">
            <a:extLst>
              <a:ext uri="{FF2B5EF4-FFF2-40B4-BE49-F238E27FC236}">
                <a16:creationId xmlns:a16="http://schemas.microsoft.com/office/drawing/2014/main" id="{CF57729E-F727-1EA1-1192-13B6685A7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A05577-CD5E-97E5-DEDD-925B39262F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AB4DE-D92D-4EA9-9D7B-A558ABBBDBA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31030C58-1177-8F9B-33ED-8A797E8A38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BDB557B0-4FA0-5231-9E4B-199299B9B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AE0EDA3-A50B-EA21-E72B-FC2897F08F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052B9-F338-413A-9E8B-8CDF01004D99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6AFB8CDD-7627-4602-F457-8232222C7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1CAA7876-9368-9945-7ECD-EA96F783B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B0E4793-9AFD-9AE6-D1EE-C5678F528E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6F419-F0E1-4062-BA79-051F1FF0724F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40235BFF-1AA7-273D-1C14-F923D2358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97810F35-2213-50D5-445C-D9C6D8F41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DF606CE-CA6C-F4AB-F3A9-0351941C7F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B3B6D-FC95-4469-8EB3-21287B9757E9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07B419F5-C260-34E0-DC84-0CC2845DD3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A58E36DF-0B02-6080-A811-790D11202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C0B6E8E-491B-C5B1-43C8-EF9B6B7A16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F9F1E-D14F-43D8-BF68-BD2A4065C8E1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6043D4B7-FC4E-95B4-DCE4-5339423EA7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E8733D88-6D13-34A9-6417-2FC48653C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61E3620-64BA-C7A2-3344-0E5698613C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48754D-FFDB-48B0-9AE0-7E39C32EDC6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3323739A-1A74-28FB-0B4F-5B5F9D5342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4E3F3B1D-5886-706A-8A9F-683E15196D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4ECB768-6DCB-9C54-8263-82DF9044C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9B9E6D-96BE-4D6B-96AE-111ED60B9AB4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926AEA4F-B627-77D6-0971-CB5F0695F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1DE0E91D-696F-7F1F-04B8-890C65ACD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4151EA3-51C9-ED98-7C0F-170B97E808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D4DCC-E12C-4FF2-8297-6863F2D16990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48834" name="Rectangle 2">
            <a:extLst>
              <a:ext uri="{FF2B5EF4-FFF2-40B4-BE49-F238E27FC236}">
                <a16:creationId xmlns:a16="http://schemas.microsoft.com/office/drawing/2014/main" id="{7C352765-B8DF-E576-2C54-F205F86B6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D34E0AE7-FBAB-8BF7-1DD2-9351017F6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FA9A627-76C4-B025-9720-CB4AA4F078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E8BD3-0DBC-4F74-812D-18297D07107D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49858" name="Rectangle 2">
            <a:extLst>
              <a:ext uri="{FF2B5EF4-FFF2-40B4-BE49-F238E27FC236}">
                <a16:creationId xmlns:a16="http://schemas.microsoft.com/office/drawing/2014/main" id="{1AA6B625-1E2D-98BC-7AA3-8D9DBE187E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B7F50233-1B34-F705-C80D-3B855E5B4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395B5AE-F0EC-2345-C4E8-B0CD08B9E7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664BC-9126-4581-A35E-9B1B5C2559A3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8E9AA84F-1CE9-F6F4-B905-41E553B9AC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85A956D3-C2E9-F246-AA95-E0E6AA39D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B747F23-FA55-E38A-7B5F-30781D5F54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1C73E-5C30-41EC-BBD2-74804934C029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53BD1059-A382-CB7F-003C-B40DD42DB0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C4B76ECE-CCE8-3E7E-6336-0710EF1E5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D46E383-F811-DD39-AB9E-C68741DA67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45681-E8D8-4345-B029-3168002878CA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23021434-C21A-6677-C85D-7ADDBD11E2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35716E72-E415-60FC-2DA3-0D68C5E98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2985354-A8B3-CAE6-16F2-BC709559FF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225AA-D82D-42C6-94CD-FDD5CEE3E80F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51906" name="Rectangle 2">
            <a:extLst>
              <a:ext uri="{FF2B5EF4-FFF2-40B4-BE49-F238E27FC236}">
                <a16:creationId xmlns:a16="http://schemas.microsoft.com/office/drawing/2014/main" id="{63444CB8-697B-9BBB-54B5-078FCFA762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>
            <a:extLst>
              <a:ext uri="{FF2B5EF4-FFF2-40B4-BE49-F238E27FC236}">
                <a16:creationId xmlns:a16="http://schemas.microsoft.com/office/drawing/2014/main" id="{76E9C0FA-734C-C928-F8F6-B5652FE05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8EEDC58-469E-2A5B-F99B-A3F8A6FD7D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66513-0ED8-4EB3-845E-1E47D4D1AA6A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E3B9AAC5-9382-1B42-B8DC-BAD09761C8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BD0AB11B-0C59-5BA0-7FFF-EF6FFDAC8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8FC70BE-3974-F781-5E3A-BB15B2A21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D7DB8-A0E3-4934-9492-E722A17392AA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B1F51C8B-1FA5-3BA1-5C5F-DEF7532E5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09381C44-6E7F-4448-D54A-7F6A9986E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6BD84CB-192E-9DF6-194D-296736E867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B458C-B539-4ACB-AB0E-319D145B9892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39618" name="Rectangle 2">
            <a:extLst>
              <a:ext uri="{FF2B5EF4-FFF2-40B4-BE49-F238E27FC236}">
                <a16:creationId xmlns:a16="http://schemas.microsoft.com/office/drawing/2014/main" id="{BAB39014-6225-4D23-3DF4-F71CEE98B5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327E085A-6B6A-C7CA-3142-FA674F1AE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F7AE654-6D49-F377-5348-8FBE9DCA54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DE2A5-E217-41BC-A776-6329A85DFAB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5AB3E8EE-4050-F53C-7386-DF918F5370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D0C1C740-96C0-2734-46E5-4A10E7477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4F6A89B-B661-AE7F-D01F-A83F8E4F56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70CB0-5A91-4A97-8761-1C963B08D729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2E237CBB-17D8-6DC4-590F-72849A447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053DF60E-39C8-C30D-D2FD-2410488103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35026A-123D-1C22-08D2-916E041DA0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AFAB8-24F8-432D-B3C1-7CAEE8229BDD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98A33BE3-3FDA-0BE4-DF3A-29003BE4D7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737B2BA2-30E9-C401-07E4-A5D05939F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D995749-8C1D-10BC-9C28-24F6C82460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9BA48-101B-4915-A936-A3062ABA7A5C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D1A3A828-2FA0-B3DE-BA4A-95AFF77172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B4DA9A88-4EBC-9202-8025-BB110AB29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14B708A-A65D-D87A-37FD-120874E48F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F8AFEE-76E1-42F2-860B-4EDB608AE2F4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221186" name="Rectangle 2">
            <a:extLst>
              <a:ext uri="{FF2B5EF4-FFF2-40B4-BE49-F238E27FC236}">
                <a16:creationId xmlns:a16="http://schemas.microsoft.com/office/drawing/2014/main" id="{21DF71F5-A226-3E67-2A6D-720AA0528B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B60EB743-2599-92C6-DCDD-807ABA503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8CC0B4-3D27-ECCE-A316-B36A25798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9A493-92AA-4DAD-AF54-9CCEAD26FF61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611CD0F9-615A-12F7-0D05-C714157E6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2DAD8754-2341-341E-E18F-B6881151F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F51D729-86D2-648A-C9D6-87671DE22B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9A739-796E-49BF-B151-904C0655B157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253954" name="Rectangle 2">
            <a:extLst>
              <a:ext uri="{FF2B5EF4-FFF2-40B4-BE49-F238E27FC236}">
                <a16:creationId xmlns:a16="http://schemas.microsoft.com/office/drawing/2014/main" id="{A37A98C1-40F1-9D0E-AE01-4C6A83FAD1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4D9784EF-F4BF-9D3B-C5FF-D460D91CA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D6583-8D7A-5FA4-C4B0-FEA5943F3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251EDAC-9038-6530-40B0-CEBDB4F715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9A739-796E-49BF-B151-904C0655B157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253954" name="Rectangle 2">
            <a:extLst>
              <a:ext uri="{FF2B5EF4-FFF2-40B4-BE49-F238E27FC236}">
                <a16:creationId xmlns:a16="http://schemas.microsoft.com/office/drawing/2014/main" id="{ADDA55BE-D510-1964-578D-A54FB8947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C34F2E51-3895-8B97-2996-1FEEB15C09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5271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C5303FF-8411-5747-F871-37731F978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DD84E-8744-4C2E-805C-BB47DB1CD19A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223234" name="Rectangle 2">
            <a:extLst>
              <a:ext uri="{FF2B5EF4-FFF2-40B4-BE49-F238E27FC236}">
                <a16:creationId xmlns:a16="http://schemas.microsoft.com/office/drawing/2014/main" id="{8555C6D4-43B6-CA48-1E8F-58CE1FAB48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A1E00894-EAED-9A21-7635-5EA58EF2D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F061EE-C847-79A7-2011-DFB53969A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AD709-C413-4450-B807-4F467BA9A6E5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256002" name="Rectangle 2">
            <a:extLst>
              <a:ext uri="{FF2B5EF4-FFF2-40B4-BE49-F238E27FC236}">
                <a16:creationId xmlns:a16="http://schemas.microsoft.com/office/drawing/2014/main" id="{E8624800-56CA-E5E9-CB7E-8E1B59B8C2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F352CE7E-88AD-4FAC-62E2-B0EDDFE2F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4C05828-C8E8-61DE-4A1F-4263C444B4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34F00-99C5-4A70-9A49-F3657447970F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8D11F3F9-EAFC-023B-FE50-546C86A68C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5F30881A-7428-7B77-E6FF-B679C936C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8023B23-10C7-839D-EB2C-C098C13B22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34FFA-7B86-4C04-B46F-E9A96604883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30208F7B-21BA-7D54-7A63-8DF17AC89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ADFE194-7CBE-3F3E-BC86-7A3FAD54D3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4AB7209-B4C1-CD38-6232-71B489723D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63827-8644-497B-809B-5D236887C560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258050" name="Rectangle 2">
            <a:extLst>
              <a:ext uri="{FF2B5EF4-FFF2-40B4-BE49-F238E27FC236}">
                <a16:creationId xmlns:a16="http://schemas.microsoft.com/office/drawing/2014/main" id="{AFE4390C-FF2F-7E68-77B3-DDBB26EFAE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150CC184-5573-67C8-404A-CB3D82DED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C0F9B35-A6EB-78F3-C32C-69B18F8C94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AA27A-9BD4-4B4C-9BBA-EC04D2A6A9B5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217090" name="Rectangle 2">
            <a:extLst>
              <a:ext uri="{FF2B5EF4-FFF2-40B4-BE49-F238E27FC236}">
                <a16:creationId xmlns:a16="http://schemas.microsoft.com/office/drawing/2014/main" id="{25F1F05F-888C-13C6-7E1B-2FAAEA2FE1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298C4FFF-3154-4BCB-85CA-D21F8EC3C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57AEA35-0E2A-83E9-D1B5-C1745346F9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EBDC5-CA4D-4467-AB30-63E33F9D1F3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BEB10379-F8A4-CAA1-75AA-70AE18B905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94D6AD65-A660-70FF-167C-E1A75A1D4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D6D80AE-A9EF-3AA1-CBE2-C1DACC8FE8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31EC9-1B67-44F1-B7E2-DD3903B1537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6A60BA7F-BDF7-E943-B325-4A864DC630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DC382560-B906-70D5-44F3-15E888E0B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ED7D8A9-509F-A26D-C401-FADAA0638D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7E17A-AD58-428A-9B83-8F168A3046B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78BDA13B-0F90-8918-F17D-EDD724C8DC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5F41732A-A2B3-0FE6-380B-92046C22D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301478-3F42-5634-9A6C-6F035EEDBC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25244-E8E0-4CDC-8628-FF19C524484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56674" name="Rectangle 1026">
            <a:extLst>
              <a:ext uri="{FF2B5EF4-FFF2-40B4-BE49-F238E27FC236}">
                <a16:creationId xmlns:a16="http://schemas.microsoft.com/office/drawing/2014/main" id="{2BBFCC10-4240-534C-AC24-AD722D8309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1027">
            <a:extLst>
              <a:ext uri="{FF2B5EF4-FFF2-40B4-BE49-F238E27FC236}">
                <a16:creationId xmlns:a16="http://schemas.microsoft.com/office/drawing/2014/main" id="{DE63E0DC-B844-1019-2EF8-296C82FE0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FC19B-1353-DD49-A509-89EFA75C0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B5172-C662-2CE7-43AE-68DE33EEA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4D7BC-54B4-C2EC-FC13-AB77E118F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3617C-7B91-1880-DE48-5BACCCDEA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309E6-873F-BDB0-4461-12482FDE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AA602-CE02-457A-B8B1-E9B1044D92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76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2F527-622F-85E9-7807-698193658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08312-FB2D-C7AA-E099-8CA493B69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CB96A-767A-7389-01EB-944714E8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888E1-FDCD-414C-0EDB-82577C1C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8C5DB-B0E1-5C40-7E77-FF5E33FE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C5282-9A61-4034-9747-C18E3785E0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83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92D965-704D-CA7E-4DC6-976C466BE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C2F0AB-6F25-E31D-94CE-0FED05F25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FC82E-21B0-90E6-A030-8AB1DFA7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74E26-9E78-D5F7-1FD4-F449B315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42F6F-4A68-EFDC-38BE-33F8D202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93EB7-B7B2-41F7-8180-FF083BB07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42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339102-4DE1-8847-A6FC-1437E99145A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AF6042-2E8B-92A5-0849-FD921F4D62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B8553-C058-47B0-8D5A-45E05A87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FBF10-E7A5-8694-CE91-184DC3CC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90DDC5-947F-4628-8758-74149D1799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414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AB5B7-2480-4068-5480-AB06CBC4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73105-CAB9-370F-1E27-EBD87E8ACE0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10E9D-5685-F10D-3BDE-95551F76F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3C561-4D4C-C55D-0418-4408461B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56F13-F39B-E4B4-1D6D-170CDE15B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171FC-C34A-8EE8-1AF5-B21AF61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E18B17-E1F3-41FE-939E-342DC6A0E5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83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7523-0CB1-A95E-08C2-A3E440B9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559B5-C028-E156-6B1C-8F1E685AF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407AF-76AC-A14B-1E98-92DC8015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D1F6D-FA9D-62CE-5653-E45B0597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A0D14-2CD1-D84D-09DA-98836A21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E0664-4CE0-416B-AB02-255AAA7E67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64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5C3F-A61E-1274-E197-6C0438BA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B58D4-8FE7-D201-7CF7-9D26064AE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8DA32-D723-64E0-4B88-174E7B1E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B98A9-77C8-2813-3543-1CFB4D34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3C52D-F2B8-37B1-D334-7B0B3E71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5CDAD-5B84-455E-A67B-692291928A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9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B8EA-B587-FE0A-3F95-EC5C68A9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E0D91-AD67-C4D7-0E40-8559B3BFD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B1B91-AF9B-FDBA-14F2-4449CF731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C7D8B-BFFE-F8F0-EB65-83699C85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C4EC3-7D30-1B54-6A17-6A5F08C9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19D6C-1400-C626-6133-F77EEE5C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7AD3E-8E9B-4DD2-A1C0-7E52EA09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26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72313-02D1-9E49-1F94-2AC37E04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9B6CE-D2E1-AAA7-9C0E-C1F05082F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D9057-0790-DCFF-6595-21D1C5017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57B96-D75F-BAF4-9B1B-9604C88D5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C4A10-AD33-30FB-50B8-5D5F3B83E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C8ECE7-73B5-0165-FC17-3EA5474A8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2C50C-E89C-D0CD-131E-B20E33E77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BD9D6B-F6FD-A6ED-A9AB-C066F2BC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2D081-F873-4CB5-B305-941272F495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16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D3231-AABC-6261-339C-876EB739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09576-B4C5-39C7-105E-DC3C5B6A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F563A-0BB1-C814-C782-D8A7596FB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D4641-2A33-0107-EBAD-0D304E69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86491-E213-4163-97DE-4CF95A12F5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79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1C0BAB-1170-BEAA-157F-8944165A5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6E02C-EEE3-00A1-CEEB-FE4E3B03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D65C5-B1C9-C239-351A-0050866E3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124D3-B4DD-4A5C-B648-F6489B5E9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75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308D1-021F-595C-FBA3-8C08EAB67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1D8CC-E022-4BBE-C9CE-4B96C937D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7D228-98E2-9B4D-2559-479DB2ABE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F41AA-2FE0-818B-BAF9-23CB39F18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C7F41-FBB3-1480-BF9F-A7E54371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1F11C-DEDC-8FEC-E97B-BF055B76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8EC32-F010-44C9-8B97-6B0FCE5520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66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FD938-7585-A357-D6C5-08925C1E2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6454C-E984-7013-45F7-8D4135A36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4C13-5E19-0827-E9C9-CB9AEEC00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CD692-4612-A17A-4A96-43169838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CFCFA-F4EB-6728-A710-6365C85D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6373E-FDB9-41CC-1E3C-DB3BC1F98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C77F3-7513-4D74-9F48-387849830A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70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0B4F300-985C-6884-C93C-E9C8B02E0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DCB5F60-E8D8-E3F8-BEEF-F0594C50F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FEDD8F7-5A00-5F1D-C739-E2C9B7D8D8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EB45B06-0677-1DA0-91A9-0A5642D6F8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168299F-396F-7B94-C0A4-AED798FBAE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fld id="{6FE5FD68-C508-4C6C-AB46-4476736FC04A}" type="slidenum">
              <a:rPr lang="en-US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06D40C-9B2E-A469-CF3A-A611FB114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FF94-9E06-48AA-880E-5AC432B75A2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52" name="WordArt 4">
            <a:extLst>
              <a:ext uri="{FF2B5EF4-FFF2-40B4-BE49-F238E27FC236}">
                <a16:creationId xmlns:a16="http://schemas.microsoft.com/office/drawing/2014/main" id="{6D053D77-609F-9577-E617-A80972D403A4}"/>
              </a:ext>
            </a:extLst>
          </p:cNvPr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1231900" y="1727200"/>
            <a:ext cx="6642100" cy="76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1" anchor="t" anchorCtr="0" forceAA="0" compatLnSpc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1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חומצות אמיניות</a:t>
            </a:r>
            <a:endParaRPr kumimoji="0" lang="en-US" sz="3600" b="1" i="1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D7579E0-DCAB-05F6-8B7A-FBE08F9BDDA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70000" y="3378200"/>
            <a:ext cx="6400800" cy="1752600"/>
          </a:xfrm>
        </p:spPr>
        <p:txBody>
          <a:bodyPr/>
          <a:lstStyle/>
          <a:p>
            <a:r>
              <a:rPr lang="he-IL" altLang="en-US" sz="5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תרכובות החיים</a:t>
            </a:r>
          </a:p>
          <a:p>
            <a:endParaRPr lang="en-US" altLang="en-US" sz="2000">
              <a:cs typeface="David" panose="020E0502060401010101" pitchFamily="34" charset="-79"/>
            </a:endParaRPr>
          </a:p>
          <a:p>
            <a:endParaRPr lang="he-IL" altLang="en-US" sz="2000">
              <a:cs typeface="David" panose="020E0502060401010101" pitchFamily="34" charset="-79"/>
            </a:endParaRPr>
          </a:p>
          <a:p>
            <a:r>
              <a:rPr lang="he-IL" altLang="en-US" sz="3200" b="1">
                <a:solidFill>
                  <a:schemeClr val="accent2"/>
                </a:solidFill>
                <a:cs typeface="David" panose="020E0502060401010101" pitchFamily="34" charset="-79"/>
              </a:rPr>
              <a:t>מאת : גליה גויכברג</a:t>
            </a:r>
            <a:endParaRPr lang="en-US" altLang="en-US" sz="3200" b="1">
              <a:solidFill>
                <a:schemeClr val="accent2"/>
              </a:solidFill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F556162B-3960-4F22-1FDD-642BB0796C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100" y="177800"/>
            <a:ext cx="8559800" cy="8255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2. קבוצות צדדיות בלתי קוטביות, מורכבות</a:t>
            </a:r>
            <a:endParaRPr lang="en-US" altLang="en-US" sz="36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5E49E7C-B662-D5A5-A55E-959644A2D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9D31-5925-4FC8-A71B-C59CAEFDD290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159751" name="Picture 7">
            <a:extLst>
              <a:ext uri="{FF2B5EF4-FFF2-40B4-BE49-F238E27FC236}">
                <a16:creationId xmlns:a16="http://schemas.microsoft.com/office/drawing/2014/main" id="{D74CE947-6D0B-139C-DC9D-8A24BD0E9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53300" r="12639" b="5531"/>
          <a:stretch>
            <a:fillRect/>
          </a:stretch>
        </p:blipFill>
        <p:spPr bwMode="auto">
          <a:xfrm>
            <a:off x="827088" y="1011238"/>
            <a:ext cx="748982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52" name="Text Box 8">
            <a:extLst>
              <a:ext uri="{FF2B5EF4-FFF2-40B4-BE49-F238E27FC236}">
                <a16:creationId xmlns:a16="http://schemas.microsoft.com/office/drawing/2014/main" id="{772149CD-A2E1-FA18-7F7C-AB93EE4D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16575"/>
            <a:ext cx="66548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he-IL" altLang="en-US" b="1" dirty="0">
                <a:cs typeface="David" panose="020E0502060401010101" pitchFamily="34" charset="-79"/>
              </a:rPr>
              <a:t>חומצות אמיניות שבחלקיקים שלהן יש קבוצות צדדיות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he-IL" altLang="en-US" b="1" dirty="0">
                <a:cs typeface="David" panose="020E0502060401010101" pitchFamily="34" charset="-79"/>
              </a:rPr>
              <a:t>בלתי קוטביות, מורכבות</a:t>
            </a:r>
            <a:endParaRPr lang="en-US" altLang="en-US" b="1" dirty="0"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026">
            <a:extLst>
              <a:ext uri="{FF2B5EF4-FFF2-40B4-BE49-F238E27FC236}">
                <a16:creationId xmlns:a16="http://schemas.microsoft.com/office/drawing/2014/main" id="{264A92E4-B3D4-CF7A-8297-CDD5FB913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4700" y="215900"/>
            <a:ext cx="7772400" cy="8890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3. קבוצות צדדיות קוטביות, לא טעונות</a:t>
            </a:r>
            <a:endParaRPr lang="en-US" altLang="en-US" sz="36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243FB13-D95B-90B0-5D08-5527B1508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6DCE-0EB0-417D-9781-609D7E9CC97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65894" name="Text Box 1030">
            <a:extLst>
              <a:ext uri="{FF2B5EF4-FFF2-40B4-BE49-F238E27FC236}">
                <a16:creationId xmlns:a16="http://schemas.microsoft.com/office/drawing/2014/main" id="{75545701-4601-23FF-7B75-8DEB94993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59182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en-US" b="1" dirty="0">
                <a:cs typeface="David" panose="020E0502060401010101" pitchFamily="34" charset="-79"/>
              </a:rPr>
              <a:t>חומצות אמיניות שבחלקיקים שלהן יש קבוצות צדדיות קוטביות לא טעונות</a:t>
            </a:r>
            <a:endParaRPr lang="en-US" altLang="en-US" b="1" dirty="0">
              <a:cs typeface="David" panose="020E0502060401010101" pitchFamily="34" charset="-79"/>
            </a:endParaRPr>
          </a:p>
        </p:txBody>
      </p:sp>
      <p:grpSp>
        <p:nvGrpSpPr>
          <p:cNvPr id="165896" name="Group 1032">
            <a:extLst>
              <a:ext uri="{FF2B5EF4-FFF2-40B4-BE49-F238E27FC236}">
                <a16:creationId xmlns:a16="http://schemas.microsoft.com/office/drawing/2014/main" id="{B1EDBA75-3D0A-56AD-8E70-276F3EAA9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641350" y="1104900"/>
            <a:ext cx="8032750" cy="4491038"/>
            <a:chOff x="404" y="672"/>
            <a:chExt cx="5060" cy="2829"/>
          </a:xfrm>
        </p:grpSpPr>
        <p:pic>
          <p:nvPicPr>
            <p:cNvPr id="165893" name="Picture 1029">
              <a:extLst>
                <a:ext uri="{FF2B5EF4-FFF2-40B4-BE49-F238E27FC236}">
                  <a16:creationId xmlns:a16="http://schemas.microsoft.com/office/drawing/2014/main" id="{0D46F90F-EABF-DEB2-F9C0-DBEA91935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4" r="1604" b="57259"/>
            <a:stretch>
              <a:fillRect/>
            </a:stretch>
          </p:blipFill>
          <p:spPr bwMode="auto">
            <a:xfrm>
              <a:off x="404" y="709"/>
              <a:ext cx="4909" cy="2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895" name="Rectangle 1031">
              <a:extLst>
                <a:ext uri="{FF2B5EF4-FFF2-40B4-BE49-F238E27FC236}">
                  <a16:creationId xmlns:a16="http://schemas.microsoft.com/office/drawing/2014/main" id="{5F074C4C-06C0-DA5B-80A4-522E5D555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672"/>
              <a:ext cx="3896" cy="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BED18050-CB5A-524A-33A2-E07DD0ED69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4.  א. קבוצות צדדיות טעונות חיובית</a:t>
            </a:r>
            <a:endParaRPr lang="en-US" altLang="en-US" sz="36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E0EEE6D-857B-3CF5-FCAA-B2291215D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FA27-F672-4C58-BC23-A6910F1470B0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161800" name="Picture 8">
            <a:extLst>
              <a:ext uri="{FF2B5EF4-FFF2-40B4-BE49-F238E27FC236}">
                <a16:creationId xmlns:a16="http://schemas.microsoft.com/office/drawing/2014/main" id="{596E9F17-9214-07EA-F05A-12357EE2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9" t="47116" r="13042" b="18578"/>
          <a:stretch>
            <a:fillRect/>
          </a:stretch>
        </p:blipFill>
        <p:spPr bwMode="auto">
          <a:xfrm>
            <a:off x="1479550" y="1493838"/>
            <a:ext cx="6032500" cy="49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2DC0E38C-DBF2-9D27-89E4-770E06C15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3100" y="2667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4.  ב. קבוצות צדדיות טעונות שלילית</a:t>
            </a:r>
            <a:endParaRPr lang="en-US" altLang="en-US" sz="36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9941C54-F24B-649C-41A1-B9D1A272B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948A-57EA-4897-98F8-1E295417EB30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163846" name="Picture 6">
            <a:extLst>
              <a:ext uri="{FF2B5EF4-FFF2-40B4-BE49-F238E27FC236}">
                <a16:creationId xmlns:a16="http://schemas.microsoft.com/office/drawing/2014/main" id="{06A1A8F4-3A6B-FFFC-BB6D-2BB4A3C8E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78773" r="6686" b="3873"/>
          <a:stretch>
            <a:fillRect/>
          </a:stretch>
        </p:blipFill>
        <p:spPr bwMode="auto">
          <a:xfrm>
            <a:off x="674688" y="1852613"/>
            <a:ext cx="7859712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9" name="Rectangle 9">
            <a:extLst>
              <a:ext uri="{FF2B5EF4-FFF2-40B4-BE49-F238E27FC236}">
                <a16:creationId xmlns:a16="http://schemas.microsoft.com/office/drawing/2014/main" id="{3743E22D-B07B-8B61-74D6-3C5E6D3CF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916113"/>
            <a:ext cx="2087563" cy="1225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8B64174A-DD16-A8F4-DFBA-D2B190166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7772400" cy="698500"/>
          </a:xfrm>
        </p:spPr>
        <p:txBody>
          <a:bodyPr/>
          <a:lstStyle/>
          <a:p>
            <a:r>
              <a:rPr lang="he-IL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איזומריה אופטית</a:t>
            </a:r>
            <a:endParaRPr lang="en-US" altLang="en-US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5950E5E-428D-19EA-EE64-5A0F05487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7135-E892-41EE-B389-C9164AC62F5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A4354566-1D0F-18E4-F880-80C92CBC0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0188" y="574675"/>
            <a:ext cx="8610600" cy="439420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he-IL" altLang="en-US" sz="2400" b="1">
                <a:cs typeface="David" panose="020E0502060401010101" pitchFamily="34" charset="-79"/>
              </a:rPr>
              <a:t>איזומריה אופטית היא איזומריה מרחבית. התנאים לקיומה: נוכחות אטום פחמן כיראלי (אסימטרי) במולקולות והיעדר מישור סימטריה במולקולות החומר.</a:t>
            </a:r>
          </a:p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he-IL" altLang="en-US" sz="2400" b="1">
                <a:cs typeface="David" panose="020E0502060401010101" pitchFamily="34" charset="-79"/>
              </a:rPr>
              <a:t>אחד מהסוגים של איזומרים אופטיים הם אננטיומרים: דמויות ראי לא חופפות. התכונות של אננטיומרים דומות, אך הם משפיעים באופן שונה על אור מקוטב קיטוב מישורי: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Tx/>
              <a:buNone/>
            </a:pPr>
            <a:r>
              <a:rPr lang="he-IL" altLang="en-US" sz="2400" b="1">
                <a:cs typeface="David" panose="020E0502060401010101" pitchFamily="34" charset="-79"/>
              </a:rPr>
              <a:t>	מולקולות של איזומר </a:t>
            </a:r>
            <a:r>
              <a:rPr lang="en-US" altLang="en-US" sz="2400" b="1">
                <a:cs typeface="David" panose="020E0502060401010101" pitchFamily="34" charset="-79"/>
              </a:rPr>
              <a:t>D</a:t>
            </a:r>
            <a:r>
              <a:rPr lang="he-IL" altLang="en-US" sz="2400" b="1">
                <a:cs typeface="David" panose="020E0502060401010101" pitchFamily="34" charset="-79"/>
              </a:rPr>
              <a:t> מסבבות את מישור האור המקוטב ימינה,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Tx/>
              <a:buNone/>
            </a:pPr>
            <a:r>
              <a:rPr lang="he-IL" altLang="en-US" sz="2400" b="1">
                <a:cs typeface="David" panose="020E0502060401010101" pitchFamily="34" charset="-79"/>
              </a:rPr>
              <a:t>	מולקולות של איזומר </a:t>
            </a:r>
            <a:r>
              <a:rPr lang="en-US" altLang="en-US" sz="2400" b="1">
                <a:cs typeface="David" panose="020E0502060401010101" pitchFamily="34" charset="-79"/>
              </a:rPr>
              <a:t>L</a:t>
            </a:r>
            <a:r>
              <a:rPr lang="he-IL" altLang="en-US" sz="2400" b="1">
                <a:cs typeface="David" panose="020E0502060401010101" pitchFamily="34" charset="-79"/>
              </a:rPr>
              <a:t> מסובבות את מישור האור המקוטב שמאלה.</a:t>
            </a:r>
          </a:p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he-IL" altLang="en-US" sz="2400" b="1">
                <a:cs typeface="David" panose="020E0502060401010101" pitchFamily="34" charset="-79"/>
              </a:rPr>
              <a:t>גוף שלנו יכול לזהות איזומרים </a:t>
            </a:r>
            <a:r>
              <a:rPr lang="he-IL" altLang="en-US" sz="2400" b="1" u="sng">
                <a:solidFill>
                  <a:schemeClr val="accent2"/>
                </a:solidFill>
                <a:cs typeface="David" panose="020E0502060401010101" pitchFamily="34" charset="-79"/>
              </a:rPr>
              <a:t>מסוג </a:t>
            </a:r>
            <a:r>
              <a:rPr lang="en-US" altLang="en-US" sz="2400" b="1" u="sng">
                <a:solidFill>
                  <a:schemeClr val="accent2"/>
                </a:solidFill>
                <a:cs typeface="David" panose="020E0502060401010101" pitchFamily="34" charset="-79"/>
              </a:rPr>
              <a:t>L</a:t>
            </a:r>
            <a:r>
              <a:rPr lang="he-IL" altLang="en-US" sz="2400" b="1">
                <a:cs typeface="David" panose="020E0502060401010101" pitchFamily="34" charset="-79"/>
              </a:rPr>
              <a:t>  בלבד של חומצות אמינו.</a:t>
            </a:r>
          </a:p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he-IL" altLang="en-US" sz="2400" b="1">
                <a:cs typeface="David" panose="020E0502060401010101" pitchFamily="34" charset="-79"/>
              </a:rPr>
              <a:t>איזומרים מסוג </a:t>
            </a:r>
            <a:r>
              <a:rPr lang="en-US" altLang="en-US" sz="2400" b="1">
                <a:cs typeface="David" panose="020E0502060401010101" pitchFamily="34" charset="-79"/>
              </a:rPr>
              <a:t>D</a:t>
            </a:r>
            <a:r>
              <a:rPr lang="he-IL" altLang="en-US" sz="2400" b="1">
                <a:cs typeface="David" panose="020E0502060401010101" pitchFamily="34" charset="-79"/>
              </a:rPr>
              <a:t> לא משתתפים בבניית חלבונים בגופינו.</a:t>
            </a:r>
            <a:endParaRPr lang="en-US" altLang="en-US" sz="2400" b="1">
              <a:cs typeface="David" panose="020E0502060401010101" pitchFamily="34" charset="-79"/>
            </a:endParaRPr>
          </a:p>
        </p:txBody>
      </p:sp>
      <p:grpSp>
        <p:nvGrpSpPr>
          <p:cNvPr id="112646" name="Group 6">
            <a:extLst>
              <a:ext uri="{FF2B5EF4-FFF2-40B4-BE49-F238E27FC236}">
                <a16:creationId xmlns:a16="http://schemas.microsoft.com/office/drawing/2014/main" id="{BDDA3116-DAD0-1AA0-0A00-C536D6677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765300" y="5133975"/>
            <a:ext cx="5505450" cy="1724025"/>
            <a:chOff x="1112" y="3234"/>
            <a:chExt cx="3468" cy="1086"/>
          </a:xfrm>
        </p:grpSpPr>
        <p:pic>
          <p:nvPicPr>
            <p:cNvPr id="112644" name="Picture 4">
              <a:extLst>
                <a:ext uri="{FF2B5EF4-FFF2-40B4-BE49-F238E27FC236}">
                  <a16:creationId xmlns:a16="http://schemas.microsoft.com/office/drawing/2014/main" id="{832A0D25-06BF-1FAA-7959-CD5500167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65"/>
            <a:stretch>
              <a:fillRect/>
            </a:stretch>
          </p:blipFill>
          <p:spPr bwMode="auto">
            <a:xfrm>
              <a:off x="1112" y="3234"/>
              <a:ext cx="3468" cy="1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45" name="Rectangle 5">
              <a:extLst>
                <a:ext uri="{FF2B5EF4-FFF2-40B4-BE49-F238E27FC236}">
                  <a16:creationId xmlns:a16="http://schemas.microsoft.com/office/drawing/2014/main" id="{DDBD60EB-8889-F080-587C-02C799EA5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4112"/>
              <a:ext cx="288" cy="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B902A16C-276E-EDC4-37E9-C67003E59D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3100" y="4445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en-US" sz="4000" b="1">
                <a:solidFill>
                  <a:srgbClr val="CC3300"/>
                </a:solidFill>
                <a:cs typeface="David" panose="020E0502060401010101" pitchFamily="34" charset="-79"/>
              </a:rPr>
              <a:t>דמויות ראי לא חופפות</a:t>
            </a:r>
            <a:endParaRPr lang="en-US" altLang="en-US" sz="4000" b="1">
              <a:solidFill>
                <a:srgbClr val="CC3300"/>
              </a:solidFill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808D9A9-88EC-3DBE-A3B9-490568BD0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8C7D-7052-477F-A208-985DA7E72DD5}" type="slidenum">
              <a:rPr lang="en-US" altLang="en-US"/>
              <a:pPr/>
              <a:t>15</a:t>
            </a:fld>
            <a:endParaRPr lang="en-US" altLang="en-US"/>
          </a:p>
        </p:txBody>
      </p:sp>
      <p:grpSp>
        <p:nvGrpSpPr>
          <p:cNvPr id="106507" name="Group 11">
            <a:extLst>
              <a:ext uri="{FF2B5EF4-FFF2-40B4-BE49-F238E27FC236}">
                <a16:creationId xmlns:a16="http://schemas.microsoft.com/office/drawing/2014/main" id="{B2D6AD33-5169-1404-B0B3-6CD434D14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1628775"/>
            <a:ext cx="6013450" cy="4876800"/>
            <a:chOff x="1247" y="1026"/>
            <a:chExt cx="3788" cy="3072"/>
          </a:xfrm>
        </p:grpSpPr>
        <p:pic>
          <p:nvPicPr>
            <p:cNvPr id="106501" name="Picture 5">
              <a:extLst>
                <a:ext uri="{FF2B5EF4-FFF2-40B4-BE49-F238E27FC236}">
                  <a16:creationId xmlns:a16="http://schemas.microsoft.com/office/drawing/2014/main" id="{688D57E6-29DB-920E-1906-F77FE08E8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" y="1050"/>
              <a:ext cx="1992" cy="1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503" name="Picture 7">
              <a:extLst>
                <a:ext uri="{FF2B5EF4-FFF2-40B4-BE49-F238E27FC236}">
                  <a16:creationId xmlns:a16="http://schemas.microsoft.com/office/drawing/2014/main" id="{8E08B337-9425-B6D1-70BD-98529E2EE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026"/>
              <a:ext cx="870" cy="1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506" name="Picture 10">
              <a:extLst>
                <a:ext uri="{FF2B5EF4-FFF2-40B4-BE49-F238E27FC236}">
                  <a16:creationId xmlns:a16="http://schemas.microsoft.com/office/drawing/2014/main" id="{C4A887C9-929C-3F21-DF0B-633C38F40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" y="2718"/>
              <a:ext cx="3338" cy="1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9E9053AD-B183-02A7-4E2F-626AEA342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19100"/>
            <a:ext cx="8509000" cy="1143000"/>
          </a:xfrm>
        </p:spPr>
        <p:txBody>
          <a:bodyPr/>
          <a:lstStyle/>
          <a:p>
            <a:r>
              <a:rPr lang="he-IL" altLang="en-US" sz="2800" b="1">
                <a:solidFill>
                  <a:srgbClr val="CC3300"/>
                </a:solidFill>
                <a:cs typeface="David" panose="020E0502060401010101" pitchFamily="34" charset="-79"/>
              </a:rPr>
              <a:t>אננטיומרים - במולקולות שלהם יש אטום פחמן אסימטרי</a:t>
            </a:r>
            <a:endParaRPr lang="en-US" altLang="en-US" sz="2800" b="1">
              <a:solidFill>
                <a:srgbClr val="CC3300"/>
              </a:solidFill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2974A-2B55-09D5-CC62-2207191E5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5BFF-9E9C-44FE-A636-E1A0C317E6A0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108549" name="Picture 5" descr="תמונות ראי של מודל מולקולרי">
            <a:extLst>
              <a:ext uri="{FF2B5EF4-FFF2-40B4-BE49-F238E27FC236}">
                <a16:creationId xmlns:a16="http://schemas.microsoft.com/office/drawing/2014/main" id="{E2E41F78-0D79-C20E-3DC4-271C76C4F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892300"/>
            <a:ext cx="76549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63168B99-4458-9444-A3AD-33DCA0C2FD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431800"/>
            <a:ext cx="7772400" cy="1143000"/>
          </a:xfrm>
        </p:spPr>
        <p:txBody>
          <a:bodyPr/>
          <a:lstStyle/>
          <a:p>
            <a:r>
              <a:rPr lang="he-IL" altLang="en-US" sz="4000" b="1">
                <a:solidFill>
                  <a:srgbClr val="CC3300"/>
                </a:solidFill>
                <a:cs typeface="David" panose="020E0502060401010101" pitchFamily="34" charset="-79"/>
              </a:rPr>
              <a:t>דמויות ראי חופפות</a:t>
            </a:r>
            <a:endParaRPr lang="en-US" altLang="en-US" sz="4000" b="1">
              <a:solidFill>
                <a:srgbClr val="CC3300"/>
              </a:solidFill>
              <a:cs typeface="David" panose="020E0502060401010101" pitchFamily="34" charset="-79"/>
            </a:endParaRPr>
          </a:p>
        </p:txBody>
      </p:sp>
      <p:grpSp>
        <p:nvGrpSpPr>
          <p:cNvPr id="104456" name="Group 8">
            <a:extLst>
              <a:ext uri="{FF2B5EF4-FFF2-40B4-BE49-F238E27FC236}">
                <a16:creationId xmlns:a16="http://schemas.microsoft.com/office/drawing/2014/main" id="{6E45570C-D649-C6C0-6B6D-8CED89684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706563" y="1841500"/>
            <a:ext cx="6073775" cy="4749800"/>
            <a:chOff x="1075" y="1160"/>
            <a:chExt cx="3826" cy="2992"/>
          </a:xfrm>
        </p:grpSpPr>
        <p:pic>
          <p:nvPicPr>
            <p:cNvPr id="104453" name="Picture 5">
              <a:extLst>
                <a:ext uri="{FF2B5EF4-FFF2-40B4-BE49-F238E27FC236}">
                  <a16:creationId xmlns:a16="http://schemas.microsoft.com/office/drawing/2014/main" id="{7622B6CD-8E20-F39B-B380-32166C835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" y="1160"/>
              <a:ext cx="3732" cy="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55" name="Picture 7">
              <a:extLst>
                <a:ext uri="{FF2B5EF4-FFF2-40B4-BE49-F238E27FC236}">
                  <a16:creationId xmlns:a16="http://schemas.microsoft.com/office/drawing/2014/main" id="{BD3A51E8-717C-E515-BCDA-6435D7589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" y="2272"/>
              <a:ext cx="3826" cy="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D8BA3E8-BEF4-6DD5-B069-30992D944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6761-44EE-46AB-8368-AD1B9013634F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E370DCC7-B96E-EEA8-30A3-6C8B96F84D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254000"/>
            <a:ext cx="8559800" cy="889000"/>
          </a:xfrm>
        </p:spPr>
        <p:txBody>
          <a:bodyPr/>
          <a:lstStyle/>
          <a:p>
            <a:r>
              <a:rPr lang="he-IL" altLang="en-US" sz="4000" b="1">
                <a:solidFill>
                  <a:srgbClr val="CC3300"/>
                </a:solidFill>
                <a:cs typeface="David" panose="020E0502060401010101" pitchFamily="34" charset="-79"/>
              </a:rPr>
              <a:t>דוגמאות לאיזומרים אופטיים - אננטיומרים</a:t>
            </a:r>
            <a:endParaRPr lang="en-US" altLang="en-US" sz="4000" b="1">
              <a:solidFill>
                <a:srgbClr val="CC3300"/>
              </a:solidFill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D368178-6911-750E-F74E-3DFE0E91E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8DE2-979C-48B3-90A9-3E9AF4362BF0}" type="slidenum">
              <a:rPr lang="en-US" altLang="en-US"/>
              <a:pPr/>
              <a:t>18</a:t>
            </a:fld>
            <a:endParaRPr lang="en-US" altLang="en-US"/>
          </a:p>
        </p:txBody>
      </p:sp>
      <p:pic>
        <p:nvPicPr>
          <p:cNvPr id="102405" name="Picture 5">
            <a:extLst>
              <a:ext uri="{FF2B5EF4-FFF2-40B4-BE49-F238E27FC236}">
                <a16:creationId xmlns:a16="http://schemas.microsoft.com/office/drawing/2014/main" id="{19CD6011-A8D9-4C04-4C6F-F9DE6D3F4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4295775"/>
            <a:ext cx="3041650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8" name="Picture 8">
            <a:extLst>
              <a:ext uri="{FF2B5EF4-FFF2-40B4-BE49-F238E27FC236}">
                <a16:creationId xmlns:a16="http://schemas.microsoft.com/office/drawing/2014/main" id="{AD163AD1-63CF-80D2-4F9D-91498CCC9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292225"/>
            <a:ext cx="59944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2" name="Text Box 12">
            <a:extLst>
              <a:ext uri="{FF2B5EF4-FFF2-40B4-BE49-F238E27FC236}">
                <a16:creationId xmlns:a16="http://schemas.microsoft.com/office/drawing/2014/main" id="{662572D3-D5CA-0C80-DADA-2347F594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573463"/>
            <a:ext cx="2889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400"/>
              <a:t>L</a:t>
            </a:r>
          </a:p>
        </p:txBody>
      </p:sp>
      <p:sp>
        <p:nvSpPr>
          <p:cNvPr id="102413" name="Text Box 13">
            <a:extLst>
              <a:ext uri="{FF2B5EF4-FFF2-40B4-BE49-F238E27FC236}">
                <a16:creationId xmlns:a16="http://schemas.microsoft.com/office/drawing/2014/main" id="{9521CFF9-A71B-F011-4E6B-3415BE20B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573463"/>
            <a:ext cx="2889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400"/>
              <a:t>D</a:t>
            </a:r>
          </a:p>
        </p:txBody>
      </p:sp>
      <p:sp>
        <p:nvSpPr>
          <p:cNvPr id="102414" name="Text Box 14">
            <a:extLst>
              <a:ext uri="{FF2B5EF4-FFF2-40B4-BE49-F238E27FC236}">
                <a16:creationId xmlns:a16="http://schemas.microsoft.com/office/drawing/2014/main" id="{5BA9385B-1580-4600-FBB7-FA9A3ADB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860800"/>
            <a:ext cx="2889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400"/>
              <a:t>L</a:t>
            </a:r>
          </a:p>
        </p:txBody>
      </p:sp>
      <p:sp>
        <p:nvSpPr>
          <p:cNvPr id="102415" name="Text Box 15">
            <a:extLst>
              <a:ext uri="{FF2B5EF4-FFF2-40B4-BE49-F238E27FC236}">
                <a16:creationId xmlns:a16="http://schemas.microsoft.com/office/drawing/2014/main" id="{167C50DE-5AAA-35E0-30E9-A75C999C0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789363"/>
            <a:ext cx="2889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400"/>
              <a:t>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7BEE5CE7-6D41-821A-6289-1228C4F97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0400" y="406400"/>
            <a:ext cx="7772400" cy="1143000"/>
          </a:xfrm>
        </p:spPr>
        <p:txBody>
          <a:bodyPr/>
          <a:lstStyle/>
          <a:p>
            <a:r>
              <a:rPr lang="he-IL" altLang="en-US" b="1">
                <a:solidFill>
                  <a:srgbClr val="CC3300"/>
                </a:solidFill>
                <a:cs typeface="David" panose="020E0502060401010101" pitchFamily="34" charset="-79"/>
              </a:rPr>
              <a:t>פחמן כיראלי (אסימטרי)</a:t>
            </a:r>
            <a:endParaRPr lang="en-US" altLang="en-US" b="1">
              <a:solidFill>
                <a:srgbClr val="CC3300"/>
              </a:solidFill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7DE24EF-58FB-64E3-E8A9-4EF7CE165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7E1D-E531-4CB0-98C6-97508E9E501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FD149226-D7BD-1702-DC94-4561C5D44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600" y="1663700"/>
            <a:ext cx="7772400" cy="1193800"/>
          </a:xfrm>
        </p:spPr>
        <p:txBody>
          <a:bodyPr/>
          <a:lstStyle/>
          <a:p>
            <a:r>
              <a:rPr lang="he-IL" altLang="en-US" sz="2800" b="1">
                <a:cs typeface="David" panose="020E0502060401010101" pitchFamily="34" charset="-79"/>
              </a:rPr>
              <a:t>פחמן כיראלי (אסימטרי) הוא אטום הפחמן במולקולה שאליו קשורות 4 קבוצות אטומים שונות.</a:t>
            </a:r>
          </a:p>
          <a:p>
            <a:pPr>
              <a:buFontTx/>
              <a:buNone/>
            </a:pPr>
            <a:endParaRPr lang="en-US" altLang="en-US" sz="2800" b="1">
              <a:cs typeface="David" panose="020E0502060401010101" pitchFamily="34" charset="-79"/>
            </a:endParaRPr>
          </a:p>
        </p:txBody>
      </p:sp>
      <p:pic>
        <p:nvPicPr>
          <p:cNvPr id="99333" name="Picture 5">
            <a:extLst>
              <a:ext uri="{FF2B5EF4-FFF2-40B4-BE49-F238E27FC236}">
                <a16:creationId xmlns:a16="http://schemas.microsoft.com/office/drawing/2014/main" id="{7F780599-1C35-E7CA-C185-B635A92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897188"/>
            <a:ext cx="27654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341" name="Group 13">
            <a:extLst>
              <a:ext uri="{FF2B5EF4-FFF2-40B4-BE49-F238E27FC236}">
                <a16:creationId xmlns:a16="http://schemas.microsoft.com/office/drawing/2014/main" id="{B7195C8B-1CD5-84C3-0AE2-BA15ECABE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919538" y="3441700"/>
            <a:ext cx="4452937" cy="2005013"/>
            <a:chOff x="2469" y="2168"/>
            <a:chExt cx="2805" cy="1263"/>
          </a:xfrm>
        </p:grpSpPr>
        <p:pic>
          <p:nvPicPr>
            <p:cNvPr id="99339" name="Picture 11">
              <a:extLst>
                <a:ext uri="{FF2B5EF4-FFF2-40B4-BE49-F238E27FC236}">
                  <a16:creationId xmlns:a16="http://schemas.microsoft.com/office/drawing/2014/main" id="{D3B76A42-B7F8-205E-1F7D-F76B881AC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9" y="2168"/>
              <a:ext cx="2805" cy="1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340" name="Rectangle 12">
              <a:extLst>
                <a:ext uri="{FF2B5EF4-FFF2-40B4-BE49-F238E27FC236}">
                  <a16:creationId xmlns:a16="http://schemas.microsoft.com/office/drawing/2014/main" id="{F5A9E69C-A95E-989C-FB7F-71A1A7497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232"/>
              <a:ext cx="288" cy="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8C9233BD-6E9B-E314-71A8-BFCB679BF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he-IL" altLang="en-US" b="1">
                <a:solidFill>
                  <a:srgbClr val="CC3300"/>
                </a:solidFill>
                <a:cs typeface="David" panose="020E0502060401010101" pitchFamily="34" charset="-79"/>
              </a:rPr>
              <a:t>חומצות אמיניות (חומצות אמינו)</a:t>
            </a:r>
            <a:endParaRPr lang="en-US" altLang="en-US" b="1">
              <a:solidFill>
                <a:srgbClr val="CC3300"/>
              </a:solidFill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047ED4D-2C8C-1385-B3B9-2C308054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EF8F-43AF-465A-8F86-7D4F79A0EC4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E46B32ED-ACDB-CD54-C687-D5356816F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714500"/>
            <a:ext cx="7772400" cy="4114800"/>
          </a:xfrm>
        </p:spPr>
        <p:txBody>
          <a:bodyPr/>
          <a:lstStyle/>
          <a:p>
            <a:pPr>
              <a:buClr>
                <a:srgbClr val="CC3300"/>
              </a:buClr>
              <a:buFontTx/>
              <a:buNone/>
            </a:pPr>
            <a:r>
              <a:rPr lang="he-IL" altLang="en-US" b="1">
                <a:cs typeface="David" panose="020E0502060401010101" pitchFamily="34" charset="-79"/>
              </a:rPr>
              <a:t>חומצות אמיניות הן תרכובות הפחמן שכל מולקולה </a:t>
            </a:r>
          </a:p>
          <a:p>
            <a:pPr>
              <a:buClr>
                <a:srgbClr val="CC3300"/>
              </a:buClr>
              <a:buFontTx/>
              <a:buNone/>
            </a:pPr>
            <a:r>
              <a:rPr lang="he-IL" altLang="en-US" b="1">
                <a:cs typeface="David" panose="020E0502060401010101" pitchFamily="34" charset="-79"/>
              </a:rPr>
              <a:t>שלהן מכילה :</a:t>
            </a:r>
          </a:p>
          <a:p>
            <a:pPr>
              <a:buClr>
                <a:srgbClr val="CC3300"/>
              </a:buClr>
            </a:pPr>
            <a:r>
              <a:rPr lang="he-IL" altLang="en-US" b="1">
                <a:cs typeface="David" panose="020E0502060401010101" pitchFamily="34" charset="-79"/>
              </a:rPr>
              <a:t>שייר פחמימני הנקרא רדיקל ומסומן באות</a:t>
            </a:r>
            <a:r>
              <a:rPr lang="he-IL" altLang="en-US" b="1"/>
              <a:t>  </a:t>
            </a:r>
            <a:r>
              <a:rPr lang="en-US" altLang="en-US" sz="36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endParaRPr lang="he-IL" altLang="en-US" sz="3600" b="1"/>
          </a:p>
          <a:p>
            <a:pPr>
              <a:buClr>
                <a:srgbClr val="CC3300"/>
              </a:buClr>
            </a:pPr>
            <a:r>
              <a:rPr lang="he-IL" altLang="en-US" b="1">
                <a:cs typeface="David" panose="020E0502060401010101" pitchFamily="34" charset="-79"/>
              </a:rPr>
              <a:t>קבוצה פונקציונלית קרבוקסילית</a:t>
            </a:r>
            <a:r>
              <a:rPr lang="he-IL" altLang="en-US" b="1"/>
              <a:t>   </a:t>
            </a:r>
            <a:r>
              <a:rPr lang="en-US" altLang="en-US" sz="3600" b="1">
                <a:solidFill>
                  <a:srgbClr val="CC3300"/>
                </a:solidFill>
              </a:rPr>
              <a:t>-COOH</a:t>
            </a:r>
            <a:endParaRPr lang="he-IL" altLang="en-US" b="1">
              <a:solidFill>
                <a:srgbClr val="CC3300"/>
              </a:solidFill>
            </a:endParaRPr>
          </a:p>
          <a:p>
            <a:pPr>
              <a:buClr>
                <a:srgbClr val="CC3300"/>
              </a:buClr>
            </a:pPr>
            <a:r>
              <a:rPr lang="he-IL" altLang="en-US" b="1">
                <a:cs typeface="David" panose="020E0502060401010101" pitchFamily="34" charset="-79"/>
              </a:rPr>
              <a:t>קבוצה פונקציונלית אמינית</a:t>
            </a:r>
            <a:r>
              <a:rPr lang="en-US" altLang="en-US" b="1">
                <a:cs typeface="David" panose="020E0502060401010101" pitchFamily="34" charset="-79"/>
              </a:rPr>
              <a:t>              </a:t>
            </a:r>
            <a:r>
              <a:rPr lang="he-IL" altLang="en-US" b="1"/>
              <a:t> </a:t>
            </a:r>
            <a:r>
              <a:rPr lang="en-US" altLang="en-US" sz="3600" b="1">
                <a:solidFill>
                  <a:schemeClr val="accent2"/>
                </a:solidFill>
              </a:rPr>
              <a:t>-NH</a:t>
            </a:r>
            <a:r>
              <a:rPr lang="en-US" altLang="en-US" sz="3600" b="1" baseline="-25000">
                <a:solidFill>
                  <a:schemeClr val="accent2"/>
                </a:solidFill>
              </a:rPr>
              <a:t>2</a:t>
            </a:r>
            <a:r>
              <a:rPr lang="he-IL" altLang="en-US" b="1"/>
              <a:t> </a:t>
            </a:r>
            <a:endParaRPr lang="en-US" altLang="en-US" sz="4000" b="1" baseline="-25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60B7461A-9A3F-837C-3512-06AEB2A9C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0400" y="0"/>
            <a:ext cx="7772400" cy="1003300"/>
          </a:xfrm>
        </p:spPr>
        <p:txBody>
          <a:bodyPr/>
          <a:lstStyle/>
          <a:p>
            <a:r>
              <a:rPr lang="he-IL" altLang="en-US" sz="3600" b="1">
                <a:solidFill>
                  <a:schemeClr val="accent2"/>
                </a:solidFill>
                <a:cs typeface="David" panose="020E0502060401010101" pitchFamily="34" charset="-79"/>
              </a:rPr>
              <a:t>חומצת אמינו גליצין היא יוצאת מן הכלל</a:t>
            </a:r>
            <a:endParaRPr lang="en-US" altLang="en-US" sz="3600" b="1">
              <a:solidFill>
                <a:schemeClr val="accent2"/>
              </a:solidFill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8F5ED7-2E24-3E7A-ED4E-C28628F7F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D313-7613-412B-843B-C11A264F680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31F2946F-ED15-FF57-30BB-7FDA3A1BB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63613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he-IL" altLang="en-US" sz="2400" b="1">
                <a:cs typeface="David" panose="020E0502060401010101" pitchFamily="34" charset="-79"/>
              </a:rPr>
              <a:t>מולקולת גליצין: </a:t>
            </a:r>
          </a:p>
          <a:p>
            <a:pPr>
              <a:buFontTx/>
              <a:buNone/>
            </a:pPr>
            <a:endParaRPr lang="he-IL" altLang="en-US" sz="2400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endParaRPr lang="he-IL" altLang="en-US" sz="2400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endParaRPr lang="he-IL" altLang="en-US" sz="1600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endParaRPr lang="he-IL" altLang="en-US" sz="1600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r>
              <a:rPr lang="he-IL" altLang="en-US" sz="2400" b="1">
                <a:cs typeface="David" panose="020E0502060401010101" pitchFamily="34" charset="-79"/>
              </a:rPr>
              <a:t>לגליצין אין איזומריה אופטית. במולקולת גליצין </a:t>
            </a:r>
            <a:r>
              <a:rPr lang="he-IL" altLang="en-US" sz="2400" b="1" u="sng">
                <a:solidFill>
                  <a:schemeClr val="accent2"/>
                </a:solidFill>
                <a:cs typeface="David" panose="020E0502060401010101" pitchFamily="34" charset="-79"/>
              </a:rPr>
              <a:t>אין</a:t>
            </a:r>
            <a:r>
              <a:rPr lang="he-IL" altLang="en-US" sz="2400" b="1">
                <a:cs typeface="David" panose="020E0502060401010101" pitchFamily="34" charset="-79"/>
              </a:rPr>
              <a:t> אטום פחמן</a:t>
            </a:r>
          </a:p>
          <a:p>
            <a:pPr>
              <a:buFontTx/>
              <a:buNone/>
            </a:pPr>
            <a:r>
              <a:rPr lang="he-IL" altLang="en-US" sz="2400" b="1">
                <a:cs typeface="David" panose="020E0502060401010101" pitchFamily="34" charset="-79"/>
              </a:rPr>
              <a:t>אסימטרי - במולקולה יש רק שלוש קבוצות שונות הקשורות </a:t>
            </a:r>
          </a:p>
          <a:p>
            <a:pPr>
              <a:buFontTx/>
              <a:buNone/>
            </a:pPr>
            <a:r>
              <a:rPr lang="he-IL" altLang="en-US" sz="2400" b="1">
                <a:cs typeface="David" panose="020E0502060401010101" pitchFamily="34" charset="-79"/>
              </a:rPr>
              <a:t>לאטום פחמן </a:t>
            </a:r>
            <a:r>
              <a:rPr lang="en-US" altLang="en-US" sz="2400" b="1">
                <a:cs typeface="David" panose="020E0502060401010101" pitchFamily="34" charset="-79"/>
                <a:sym typeface="Symbol" panose="05050102010706020507" pitchFamily="18" charset="2"/>
              </a:rPr>
              <a:t></a:t>
            </a:r>
            <a:r>
              <a:rPr lang="he-IL" altLang="en-US" sz="2400" b="1">
                <a:cs typeface="David" panose="020E0502060401010101" pitchFamily="34" charset="-79"/>
              </a:rPr>
              <a:t> : אטומי מימן, קבוצה קרבוקסילית וקבוצה אמינית.</a:t>
            </a:r>
            <a:endParaRPr lang="el-GR" altLang="en-US" sz="2400" b="1">
              <a:cs typeface="David" panose="020E0502060401010101" pitchFamily="34" charset="-79"/>
            </a:endParaRPr>
          </a:p>
        </p:txBody>
      </p:sp>
      <p:grpSp>
        <p:nvGrpSpPr>
          <p:cNvPr id="114775" name="Group 87">
            <a:extLst>
              <a:ext uri="{FF2B5EF4-FFF2-40B4-BE49-F238E27FC236}">
                <a16:creationId xmlns:a16="http://schemas.microsoft.com/office/drawing/2014/main" id="{E81D3F43-926B-A2DC-9B0C-027D1FD1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130300" y="954088"/>
            <a:ext cx="4175125" cy="1879600"/>
            <a:chOff x="609" y="698"/>
            <a:chExt cx="2805" cy="1263"/>
          </a:xfrm>
        </p:grpSpPr>
        <p:grpSp>
          <p:nvGrpSpPr>
            <p:cNvPr id="114694" name="Group 6">
              <a:extLst>
                <a:ext uri="{FF2B5EF4-FFF2-40B4-BE49-F238E27FC236}">
                  <a16:creationId xmlns:a16="http://schemas.microsoft.com/office/drawing/2014/main" id="{2B288975-00DB-38A6-3563-71CD06AB51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" y="698"/>
              <a:ext cx="2805" cy="1263"/>
              <a:chOff x="839" y="1253"/>
              <a:chExt cx="2805" cy="1263"/>
            </a:xfrm>
          </p:grpSpPr>
          <p:pic>
            <p:nvPicPr>
              <p:cNvPr id="114692" name="Picture 4">
                <a:extLst>
                  <a:ext uri="{FF2B5EF4-FFF2-40B4-BE49-F238E27FC236}">
                    <a16:creationId xmlns:a16="http://schemas.microsoft.com/office/drawing/2014/main" id="{5F1483A4-D186-E204-5BDD-CC9DAD97F9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" y="1253"/>
                <a:ext cx="2805" cy="12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4693" name="Text Box 5">
                <a:extLst>
                  <a:ext uri="{FF2B5EF4-FFF2-40B4-BE49-F238E27FC236}">
                    <a16:creationId xmlns:a16="http://schemas.microsoft.com/office/drawing/2014/main" id="{4AA03C44-5302-1912-5CE5-420E40D87D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6" y="1960"/>
                <a:ext cx="227" cy="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600"/>
                  <a:t>H</a:t>
                </a:r>
              </a:p>
            </p:txBody>
          </p:sp>
        </p:grpSp>
        <p:sp>
          <p:nvSpPr>
            <p:cNvPr id="114774" name="Rectangle 86">
              <a:extLst>
                <a:ext uri="{FF2B5EF4-FFF2-40B4-BE49-F238E27FC236}">
                  <a16:creationId xmlns:a16="http://schemas.microsoft.com/office/drawing/2014/main" id="{B43680A4-0986-15F8-112D-953F70BAE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" y="1744"/>
              <a:ext cx="288" cy="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776" name="Group 88">
            <a:extLst>
              <a:ext uri="{FF2B5EF4-FFF2-40B4-BE49-F238E27FC236}">
                <a16:creationId xmlns:a16="http://schemas.microsoft.com/office/drawing/2014/main" id="{4E6B2F1C-055A-0A95-F670-914DA8892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263900" y="4419600"/>
            <a:ext cx="2743200" cy="1662113"/>
            <a:chOff x="168" y="2464"/>
            <a:chExt cx="1728" cy="1047"/>
          </a:xfrm>
        </p:grpSpPr>
        <p:grpSp>
          <p:nvGrpSpPr>
            <p:cNvPr id="114777" name="Group 89">
              <a:extLst>
                <a:ext uri="{FF2B5EF4-FFF2-40B4-BE49-F238E27FC236}">
                  <a16:creationId xmlns:a16="http://schemas.microsoft.com/office/drawing/2014/main" id="{EEA150D3-EFD8-0744-CFF1-10E72FC33F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" y="2464"/>
              <a:ext cx="1728" cy="1047"/>
              <a:chOff x="2912" y="2112"/>
              <a:chExt cx="1728" cy="1047"/>
            </a:xfrm>
          </p:grpSpPr>
          <p:sp>
            <p:nvSpPr>
              <p:cNvPr id="114778" name="Text Box 90">
                <a:extLst>
                  <a:ext uri="{FF2B5EF4-FFF2-40B4-BE49-F238E27FC236}">
                    <a16:creationId xmlns:a16="http://schemas.microsoft.com/office/drawing/2014/main" id="{47BF3A7C-00EF-58C1-B48E-B05AD573D1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0" y="2112"/>
                <a:ext cx="45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4D4D4D"/>
                    </a:solidFill>
                  </a:rPr>
                  <a:t>H</a:t>
                </a:r>
              </a:p>
            </p:txBody>
          </p:sp>
          <p:sp>
            <p:nvSpPr>
              <p:cNvPr id="114779" name="Text Box 91">
                <a:extLst>
                  <a:ext uri="{FF2B5EF4-FFF2-40B4-BE49-F238E27FC236}">
                    <a16:creationId xmlns:a16="http://schemas.microsoft.com/office/drawing/2014/main" id="{5AB52102-4AB2-3317-2B2A-4862A57902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0" y="2832"/>
                <a:ext cx="45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4D4D4D"/>
                    </a:solidFill>
                  </a:rPr>
                  <a:t>H</a:t>
                </a:r>
              </a:p>
            </p:txBody>
          </p:sp>
          <p:grpSp>
            <p:nvGrpSpPr>
              <p:cNvPr id="114780" name="Group 92">
                <a:extLst>
                  <a:ext uri="{FF2B5EF4-FFF2-40B4-BE49-F238E27FC236}">
                    <a16:creationId xmlns:a16="http://schemas.microsoft.com/office/drawing/2014/main" id="{0D6715FF-44D1-AFD4-DD94-FF4117A1D6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2" y="2379"/>
                <a:ext cx="1728" cy="528"/>
                <a:chOff x="2912" y="2379"/>
                <a:chExt cx="1728" cy="528"/>
              </a:xfrm>
            </p:grpSpPr>
            <p:sp>
              <p:nvSpPr>
                <p:cNvPr id="114781" name="Text Box 93">
                  <a:extLst>
                    <a:ext uri="{FF2B5EF4-FFF2-40B4-BE49-F238E27FC236}">
                      <a16:creationId xmlns:a16="http://schemas.microsoft.com/office/drawing/2014/main" id="{88A48BF8-EE00-F253-67CD-0675E9C631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12" y="2488"/>
                  <a:ext cx="172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800" b="1">
                      <a:solidFill>
                        <a:schemeClr val="accent2"/>
                      </a:solidFill>
                    </a:rPr>
                    <a:t>H</a:t>
                  </a:r>
                  <a:r>
                    <a:rPr lang="en-US" altLang="en-US" sz="2800" b="1" baseline="-25000">
                      <a:solidFill>
                        <a:schemeClr val="accent2"/>
                      </a:solidFill>
                    </a:rPr>
                    <a:t>2</a:t>
                  </a:r>
                  <a:r>
                    <a:rPr lang="en-US" altLang="en-US" sz="2800" b="1">
                      <a:solidFill>
                        <a:schemeClr val="accent2"/>
                      </a:solidFill>
                    </a:rPr>
                    <a:t>N</a:t>
                  </a:r>
                  <a:r>
                    <a:rPr lang="en-US" altLang="en-US" sz="2800" b="1"/>
                    <a:t>   C   </a:t>
                  </a:r>
                  <a:r>
                    <a:rPr lang="en-US" altLang="en-US" sz="2800" b="1">
                      <a:solidFill>
                        <a:srgbClr val="CC3300"/>
                      </a:solidFill>
                    </a:rPr>
                    <a:t>COOH</a:t>
                  </a:r>
                </a:p>
              </p:txBody>
            </p:sp>
            <p:grpSp>
              <p:nvGrpSpPr>
                <p:cNvPr id="114782" name="Group 94">
                  <a:extLst>
                    <a:ext uri="{FF2B5EF4-FFF2-40B4-BE49-F238E27FC236}">
                      <a16:creationId xmlns:a16="http://schemas.microsoft.com/office/drawing/2014/main" id="{A44F5FF1-2318-7425-B84B-1645557418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2" y="2648"/>
                  <a:ext cx="488" cy="0"/>
                  <a:chOff x="3392" y="2648"/>
                  <a:chExt cx="488" cy="0"/>
                </a:xfrm>
              </p:grpSpPr>
              <p:sp>
                <p:nvSpPr>
                  <p:cNvPr id="114783" name="Line 95">
                    <a:extLst>
                      <a:ext uri="{FF2B5EF4-FFF2-40B4-BE49-F238E27FC236}">
                        <a16:creationId xmlns:a16="http://schemas.microsoft.com/office/drawing/2014/main" id="{C2E1615A-3399-99EE-6E21-F427318A91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92" y="2648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784" name="Line 96">
                    <a:extLst>
                      <a:ext uri="{FF2B5EF4-FFF2-40B4-BE49-F238E27FC236}">
                        <a16:creationId xmlns:a16="http://schemas.microsoft.com/office/drawing/2014/main" id="{552377B0-AD35-C37B-4FF0-93BAB07778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32" y="2648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4785" name="Group 97">
                  <a:extLst>
                    <a:ext uri="{FF2B5EF4-FFF2-40B4-BE49-F238E27FC236}">
                      <a16:creationId xmlns:a16="http://schemas.microsoft.com/office/drawing/2014/main" id="{BA091AFB-BC23-C800-1A79-B5A31DFC4A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43" y="2379"/>
                  <a:ext cx="0" cy="528"/>
                  <a:chOff x="3643" y="2379"/>
                  <a:chExt cx="0" cy="528"/>
                </a:xfrm>
              </p:grpSpPr>
              <p:sp>
                <p:nvSpPr>
                  <p:cNvPr id="114786" name="Line 98">
                    <a:extLst>
                      <a:ext uri="{FF2B5EF4-FFF2-40B4-BE49-F238E27FC236}">
                        <a16:creationId xmlns:a16="http://schemas.microsoft.com/office/drawing/2014/main" id="{AEDDF9DC-0A63-D4E3-871D-6665A00E46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83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787" name="Line 99">
                    <a:extLst>
                      <a:ext uri="{FF2B5EF4-FFF2-40B4-BE49-F238E27FC236}">
                        <a16:creationId xmlns:a16="http://schemas.microsoft.com/office/drawing/2014/main" id="{7A34D771-C4F0-623C-F131-961D7D21F1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45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14788" name="Text Box 100">
              <a:extLst>
                <a:ext uri="{FF2B5EF4-FFF2-40B4-BE49-F238E27FC236}">
                  <a16:creationId xmlns:a16="http://schemas.microsoft.com/office/drawing/2014/main" id="{58B302DA-9025-A5D9-7DB0-69D7E9101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" y="2672"/>
              <a:ext cx="5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David" panose="020E0502060401010101" pitchFamily="34" charset="-79"/>
                  <a:sym typeface="Symbol" panose="05050102010706020507" pitchFamily="18" charset="2"/>
                </a:rPr>
                <a:t>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1026">
            <a:extLst>
              <a:ext uri="{FF2B5EF4-FFF2-40B4-BE49-F238E27FC236}">
                <a16:creationId xmlns:a16="http://schemas.microsoft.com/office/drawing/2014/main" id="{3593BF98-EA43-66C3-D940-75EBCCA9F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3100" y="3048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en-US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חומצות אמינו כחומצות וכבסיסים</a:t>
            </a:r>
            <a:endParaRPr lang="en-US" altLang="en-US" sz="40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76C92FB-F499-5D05-4216-2C621327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8C7B-A786-4C27-8B56-9BFB1188E04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06851" name="Rectangle 1027">
            <a:extLst>
              <a:ext uri="{FF2B5EF4-FFF2-40B4-BE49-F238E27FC236}">
                <a16:creationId xmlns:a16="http://schemas.microsoft.com/office/drawing/2014/main" id="{C107E40C-45AD-25BA-C163-BE141669A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288" y="1836738"/>
            <a:ext cx="7772400" cy="4076700"/>
          </a:xfrm>
        </p:spPr>
        <p:txBody>
          <a:bodyPr/>
          <a:lstStyle/>
          <a:p>
            <a:pPr>
              <a:buClr>
                <a:srgbClr val="CC3300"/>
              </a:buClr>
              <a:buFontTx/>
              <a:buNone/>
            </a:pPr>
            <a:r>
              <a:rPr lang="he-IL" altLang="en-US" b="1">
                <a:cs typeface="David" panose="020E0502060401010101" pitchFamily="34" charset="-79"/>
              </a:rPr>
              <a:t>כל אחת מחומצות האמיניות מתנהגת הן כחומצה </a:t>
            </a:r>
          </a:p>
          <a:p>
            <a:pPr>
              <a:buClr>
                <a:srgbClr val="CC3300"/>
              </a:buClr>
              <a:buFontTx/>
              <a:buNone/>
            </a:pPr>
            <a:r>
              <a:rPr lang="he-IL" altLang="en-US" b="1">
                <a:cs typeface="David" panose="020E0502060401010101" pitchFamily="34" charset="-79"/>
              </a:rPr>
              <a:t>והן כבסיס. תכונה זו ידועה כ"אמפוטריות".</a:t>
            </a:r>
          </a:p>
          <a:p>
            <a:pPr>
              <a:buClr>
                <a:srgbClr val="CC3300"/>
              </a:buClr>
              <a:buFontTx/>
              <a:buNone/>
            </a:pPr>
            <a:r>
              <a:rPr lang="he-IL" altLang="en-US" b="1">
                <a:cs typeface="David" panose="020E0502060401010101" pitchFamily="34" charset="-79"/>
              </a:rPr>
              <a:t>ההסבר לכך הוא:</a:t>
            </a:r>
          </a:p>
          <a:p>
            <a:pPr>
              <a:buClr>
                <a:srgbClr val="CC3300"/>
              </a:buClr>
            </a:pPr>
            <a:r>
              <a:rPr lang="he-IL" altLang="en-US" b="1">
                <a:cs typeface="David" panose="020E0502060401010101" pitchFamily="34" charset="-79"/>
              </a:rPr>
              <a:t>קבוצה קרבוקסילית </a:t>
            </a:r>
            <a:r>
              <a:rPr lang="en-US" altLang="en-US" b="1">
                <a:solidFill>
                  <a:srgbClr val="CC3300"/>
                </a:solidFill>
                <a:cs typeface="David" panose="020E0502060401010101" pitchFamily="34" charset="-79"/>
              </a:rPr>
              <a:t>–COOH  </a:t>
            </a:r>
            <a:r>
              <a:rPr lang="he-IL" altLang="en-US" b="1">
                <a:cs typeface="David" panose="020E0502060401010101" pitchFamily="34" charset="-79"/>
              </a:rPr>
              <a:t> </a:t>
            </a:r>
            <a:r>
              <a:rPr lang="en-US" altLang="en-US" b="1">
                <a:cs typeface="David" panose="020E0502060401010101" pitchFamily="34" charset="-79"/>
              </a:rPr>
              <a:t> </a:t>
            </a:r>
            <a:r>
              <a:rPr lang="he-IL" altLang="en-US" b="1">
                <a:cs typeface="David" panose="020E0502060401010101" pitchFamily="34" charset="-79"/>
              </a:rPr>
              <a:t>מתנהגת </a:t>
            </a:r>
            <a:r>
              <a:rPr lang="he-IL" altLang="en-US" b="1">
                <a:solidFill>
                  <a:srgbClr val="CC3300"/>
                </a:solidFill>
                <a:cs typeface="David" panose="020E0502060401010101" pitchFamily="34" charset="-79"/>
              </a:rPr>
              <a:t>כחומצה</a:t>
            </a:r>
            <a:r>
              <a:rPr lang="he-IL" altLang="en-US" b="1">
                <a:cs typeface="David" panose="020E0502060401010101" pitchFamily="34" charset="-79"/>
              </a:rPr>
              <a:t>, כי היא מסוגלת למסור </a:t>
            </a:r>
            <a:r>
              <a:rPr lang="en-US" altLang="en-US" b="1">
                <a:cs typeface="David" panose="020E0502060401010101" pitchFamily="34" charset="-79"/>
              </a:rPr>
              <a:t>H</a:t>
            </a:r>
            <a:r>
              <a:rPr lang="en-US" altLang="en-US" b="1" baseline="30000">
                <a:cs typeface="David" panose="020E0502060401010101" pitchFamily="34" charset="-79"/>
              </a:rPr>
              <a:t>+</a:t>
            </a:r>
            <a:r>
              <a:rPr lang="he-IL" altLang="en-US" b="1" baseline="30000">
                <a:cs typeface="David" panose="020E0502060401010101" pitchFamily="34" charset="-79"/>
              </a:rPr>
              <a:t> </a:t>
            </a:r>
            <a:r>
              <a:rPr lang="he-IL" altLang="en-US" b="1">
                <a:cs typeface="David" panose="020E0502060401010101" pitchFamily="34" charset="-79"/>
              </a:rPr>
              <a:t>.</a:t>
            </a:r>
          </a:p>
          <a:p>
            <a:pPr>
              <a:buClr>
                <a:srgbClr val="CC3300"/>
              </a:buClr>
            </a:pPr>
            <a:r>
              <a:rPr lang="he-IL" altLang="en-US" b="1">
                <a:cs typeface="David" panose="020E0502060401010101" pitchFamily="34" charset="-79"/>
              </a:rPr>
              <a:t>קבוצה אמינית  </a:t>
            </a:r>
            <a:r>
              <a:rPr lang="en-US" altLang="en-US" b="1">
                <a:solidFill>
                  <a:schemeClr val="accent2"/>
                </a:solidFill>
                <a:cs typeface="David" panose="020E0502060401010101" pitchFamily="34" charset="-79"/>
              </a:rPr>
              <a:t>-NH</a:t>
            </a:r>
            <a:r>
              <a:rPr lang="en-US" altLang="en-US" b="1" baseline="-25000">
                <a:solidFill>
                  <a:schemeClr val="accent2"/>
                </a:solidFill>
                <a:cs typeface="David" panose="020E0502060401010101" pitchFamily="34" charset="-79"/>
              </a:rPr>
              <a:t>2</a:t>
            </a:r>
            <a:r>
              <a:rPr lang="he-IL" altLang="en-US" b="1" baseline="-25000">
                <a:cs typeface="David" panose="020E0502060401010101" pitchFamily="34" charset="-79"/>
              </a:rPr>
              <a:t> </a:t>
            </a:r>
            <a:r>
              <a:rPr lang="en-US" altLang="en-US" b="1" baseline="-25000">
                <a:cs typeface="David" panose="020E0502060401010101" pitchFamily="34" charset="-79"/>
              </a:rPr>
              <a:t> </a:t>
            </a:r>
            <a:r>
              <a:rPr lang="he-IL" altLang="en-US" b="1">
                <a:cs typeface="David" panose="020E0502060401010101" pitchFamily="34" charset="-79"/>
              </a:rPr>
              <a:t>מתנהגת </a:t>
            </a:r>
            <a:r>
              <a:rPr lang="he-IL" altLang="en-US" b="1">
                <a:solidFill>
                  <a:schemeClr val="accent2"/>
                </a:solidFill>
                <a:cs typeface="David" panose="020E0502060401010101" pitchFamily="34" charset="-79"/>
              </a:rPr>
              <a:t>כבסיס,</a:t>
            </a:r>
            <a:r>
              <a:rPr lang="he-IL" altLang="en-US" b="1">
                <a:cs typeface="David" panose="020E0502060401010101" pitchFamily="34" charset="-79"/>
              </a:rPr>
              <a:t> כי היא מסוגלת לקלוט </a:t>
            </a:r>
            <a:r>
              <a:rPr lang="en-US" altLang="en-US" b="1">
                <a:cs typeface="David" panose="020E0502060401010101" pitchFamily="34" charset="-79"/>
              </a:rPr>
              <a:t>H</a:t>
            </a:r>
            <a:r>
              <a:rPr lang="en-US" altLang="en-US" b="1" baseline="30000">
                <a:cs typeface="David" panose="020E0502060401010101" pitchFamily="34" charset="-79"/>
              </a:rPr>
              <a:t>+</a:t>
            </a:r>
            <a:r>
              <a:rPr lang="he-IL" altLang="en-US" b="1" baseline="30000">
                <a:cs typeface="David" panose="020E0502060401010101" pitchFamily="34" charset="-79"/>
              </a:rPr>
              <a:t> </a:t>
            </a:r>
            <a:r>
              <a:rPr lang="he-IL" altLang="en-US" b="1">
                <a:cs typeface="David" panose="020E0502060401010101" pitchFamily="34" charset="-79"/>
              </a:rPr>
              <a:t>.</a:t>
            </a:r>
            <a:endParaRPr lang="en-US" altLang="en-US" b="1"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EEEE809C-A5A4-96BF-503E-A59CE17589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355600"/>
            <a:ext cx="7772400" cy="1143000"/>
          </a:xfrm>
        </p:spPr>
        <p:txBody>
          <a:bodyPr/>
          <a:lstStyle/>
          <a:p>
            <a:r>
              <a:rPr lang="he-IL" altLang="en-US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צורה מיוננת של חלקיקי חומצות אמינו</a:t>
            </a:r>
            <a:endParaRPr lang="en-US" altLang="en-US" sz="40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B4844D3-B40A-8D22-C699-3CE2B85AC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9330-F11B-4F0B-9853-C3EAB6EE2A7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CFB74E95-7DC2-779D-5E44-9146FB1B6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6413" y="1697038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he-IL" altLang="en-US" b="1">
                <a:cs typeface="David" panose="020E0502060401010101" pitchFamily="34" charset="-79"/>
              </a:rPr>
              <a:t>קבוצה קרבוקסילית היא חומצה חלשה המוסרת פרוטון</a:t>
            </a:r>
            <a:r>
              <a:rPr lang="he-IL" altLang="en-US" b="1" baseline="30000">
                <a:cs typeface="David" panose="020E0502060401010101" pitchFamily="34" charset="-79"/>
              </a:rPr>
              <a:t>  +</a:t>
            </a:r>
            <a:r>
              <a:rPr lang="en-US" altLang="en-US" b="1">
                <a:cs typeface="David" panose="020E0502060401010101" pitchFamily="34" charset="-79"/>
              </a:rPr>
              <a:t>H</a:t>
            </a:r>
            <a:endParaRPr lang="he-IL" altLang="en-US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r>
              <a:rPr lang="he-IL" altLang="en-US" b="1">
                <a:cs typeface="David" panose="020E0502060401010101" pitchFamily="34" charset="-79"/>
              </a:rPr>
              <a:t>לחלקיקים הבסיסיים הנמצאים סביבה ובכך </a:t>
            </a:r>
          </a:p>
          <a:p>
            <a:pPr>
              <a:buFontTx/>
              <a:buNone/>
            </a:pPr>
            <a:r>
              <a:rPr lang="he-IL" altLang="en-US" b="1">
                <a:cs typeface="David" panose="020E0502060401010101" pitchFamily="34" charset="-79"/>
              </a:rPr>
              <a:t>הופכת לקבוצת   </a:t>
            </a:r>
            <a:r>
              <a:rPr lang="en-US" altLang="en-US" b="1">
                <a:solidFill>
                  <a:srgbClr val="CC3300"/>
                </a:solidFill>
                <a:cs typeface="David" panose="020E0502060401010101" pitchFamily="34" charset="-79"/>
              </a:rPr>
              <a:t>–COO</a:t>
            </a:r>
            <a:r>
              <a:rPr lang="en-US" altLang="en-US" b="1" baseline="30000">
                <a:solidFill>
                  <a:srgbClr val="CC3300"/>
                </a:solidFill>
                <a:cs typeface="David" panose="020E0502060401010101" pitchFamily="34" charset="-79"/>
              </a:rPr>
              <a:t>–</a:t>
            </a:r>
            <a:r>
              <a:rPr lang="he-IL" altLang="en-US" b="1" baseline="30000">
                <a:solidFill>
                  <a:srgbClr val="CC3300"/>
                </a:solidFill>
                <a:cs typeface="David" panose="020E0502060401010101" pitchFamily="34" charset="-79"/>
              </a:rPr>
              <a:t>    </a:t>
            </a:r>
            <a:r>
              <a:rPr lang="he-IL" altLang="en-US" b="1">
                <a:solidFill>
                  <a:srgbClr val="CC3300"/>
                </a:solidFill>
                <a:cs typeface="David" panose="020E0502060401010101" pitchFamily="34" charset="-79"/>
              </a:rPr>
              <a:t>טעונה מטען שלילי.</a:t>
            </a:r>
          </a:p>
          <a:p>
            <a:pPr>
              <a:buFontTx/>
              <a:buNone/>
            </a:pPr>
            <a:r>
              <a:rPr lang="he-IL" altLang="en-US" b="1">
                <a:cs typeface="David" panose="020E0502060401010101" pitchFamily="34" charset="-79"/>
              </a:rPr>
              <a:t> </a:t>
            </a:r>
            <a:endParaRPr lang="en-US" altLang="en-US" b="1">
              <a:cs typeface="David" panose="020E0502060401010101" pitchFamily="34" charset="-79"/>
            </a:endParaRPr>
          </a:p>
          <a:p>
            <a:pPr algn="ctr" rtl="0">
              <a:buFontTx/>
              <a:buNone/>
            </a:pPr>
            <a:r>
              <a:rPr lang="he-IL" altLang="en-US" b="1">
                <a:cs typeface="David" panose="020E0502060401010101" pitchFamily="34" charset="-79"/>
              </a:rPr>
              <a:t> </a:t>
            </a:r>
            <a:r>
              <a:rPr lang="en-US" altLang="en-US" b="1">
                <a:cs typeface="David" panose="020E0502060401010101" pitchFamily="34" charset="-79"/>
              </a:rPr>
              <a:t>R-</a:t>
            </a:r>
            <a:r>
              <a:rPr lang="en-US" altLang="en-US" b="1">
                <a:solidFill>
                  <a:srgbClr val="CC3300"/>
                </a:solidFill>
                <a:cs typeface="David" panose="020E0502060401010101" pitchFamily="34" charset="-79"/>
              </a:rPr>
              <a:t>COO</a:t>
            </a:r>
            <a:r>
              <a:rPr lang="en-US" altLang="en-US" b="1">
                <a:cs typeface="David" panose="020E0502060401010101" pitchFamily="34" charset="-79"/>
              </a:rPr>
              <a:t>H         R-</a:t>
            </a:r>
            <a:r>
              <a:rPr lang="en-US" altLang="en-US" b="1">
                <a:solidFill>
                  <a:srgbClr val="CC3300"/>
                </a:solidFill>
                <a:cs typeface="David" panose="020E0502060401010101" pitchFamily="34" charset="-79"/>
              </a:rPr>
              <a:t>COO</a:t>
            </a:r>
            <a:r>
              <a:rPr lang="en-US" altLang="en-US" b="1" baseline="30000">
                <a:solidFill>
                  <a:srgbClr val="CC3300"/>
                </a:solidFill>
                <a:cs typeface="David" panose="020E0502060401010101" pitchFamily="34" charset="-79"/>
              </a:rPr>
              <a:t>–   </a:t>
            </a:r>
            <a:r>
              <a:rPr lang="en-US" altLang="en-US" b="1">
                <a:cs typeface="David" panose="020E0502060401010101" pitchFamily="34" charset="-79"/>
              </a:rPr>
              <a:t>+  H</a:t>
            </a:r>
            <a:r>
              <a:rPr lang="en-US" altLang="en-US" b="1" baseline="30000">
                <a:cs typeface="David" panose="020E0502060401010101" pitchFamily="34" charset="-79"/>
              </a:rPr>
              <a:t>+</a:t>
            </a:r>
            <a:endParaRPr lang="he-IL" altLang="en-US" b="1">
              <a:cs typeface="David" panose="020E0502060401010101" pitchFamily="34" charset="-79"/>
            </a:endParaRPr>
          </a:p>
        </p:txBody>
      </p:sp>
      <p:grpSp>
        <p:nvGrpSpPr>
          <p:cNvPr id="173062" name="Group 6">
            <a:extLst>
              <a:ext uri="{FF2B5EF4-FFF2-40B4-BE49-F238E27FC236}">
                <a16:creationId xmlns:a16="http://schemas.microsoft.com/office/drawing/2014/main" id="{DCDE8333-D319-A1C7-5426-F44B238B5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403600" y="4371975"/>
            <a:ext cx="1016000" cy="731838"/>
            <a:chOff x="2384" y="2984"/>
            <a:chExt cx="640" cy="461"/>
          </a:xfrm>
        </p:grpSpPr>
        <p:sp>
          <p:nvSpPr>
            <p:cNvPr id="173060" name="Text Box 4">
              <a:extLst>
                <a:ext uri="{FF2B5EF4-FFF2-40B4-BE49-F238E27FC236}">
                  <a16:creationId xmlns:a16="http://schemas.microsoft.com/office/drawing/2014/main" id="{DC02A352-EE3A-99D2-7E11-1F96E38EB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6" y="2984"/>
              <a:ext cx="6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>
                  <a:sym typeface="Symbol" panose="05050102010706020507" pitchFamily="18" charset="2"/>
                </a:rPr>
                <a:t></a:t>
              </a:r>
              <a:endParaRPr lang="en-US" altLang="en-US" sz="3200" b="1"/>
            </a:p>
          </p:txBody>
        </p:sp>
        <p:sp>
          <p:nvSpPr>
            <p:cNvPr id="173061" name="Text Box 5">
              <a:extLst>
                <a:ext uri="{FF2B5EF4-FFF2-40B4-BE49-F238E27FC236}">
                  <a16:creationId xmlns:a16="http://schemas.microsoft.com/office/drawing/2014/main" id="{834A6699-ECD7-C3DB-95B1-01360997C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4" y="3080"/>
              <a:ext cx="6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>
                  <a:sym typeface="Symbol" panose="05050102010706020507" pitchFamily="18" charset="2"/>
                </a:rPr>
                <a:t></a:t>
              </a:r>
              <a:endParaRPr lang="en-US" altLang="en-US" sz="3200" b="1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9" name="Rectangle 1029">
            <a:extLst>
              <a:ext uri="{FF2B5EF4-FFF2-40B4-BE49-F238E27FC236}">
                <a16:creationId xmlns:a16="http://schemas.microsoft.com/office/drawing/2014/main" id="{589F5E0E-1474-1FC7-6E65-7FE509F98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355600"/>
            <a:ext cx="7772400" cy="1143000"/>
          </a:xfrm>
          <a:noFill/>
          <a:ln/>
        </p:spPr>
        <p:txBody>
          <a:bodyPr/>
          <a:lstStyle/>
          <a:p>
            <a:r>
              <a:rPr lang="he-IL" altLang="en-US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צורה מיוננת של חלקיקי חומצות אמינו</a:t>
            </a:r>
            <a:r>
              <a:rPr lang="en-US" altLang="en-US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40371C0-BE45-1D7E-4E2D-04482CE5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779D-0672-41D8-B4C1-54CA266F5352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75106" name="Rectangle 1026">
            <a:extLst>
              <a:ext uri="{FF2B5EF4-FFF2-40B4-BE49-F238E27FC236}">
                <a16:creationId xmlns:a16="http://schemas.microsoft.com/office/drawing/2014/main" id="{8F6F4E2F-5306-149C-183D-A26F48CFF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7724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he-IL" altLang="en-US" b="1">
                <a:cs typeface="David" panose="020E0502060401010101" pitchFamily="34" charset="-79"/>
              </a:rPr>
              <a:t>קבוצה אמינית  היא בסיס חלש.</a:t>
            </a:r>
          </a:p>
          <a:p>
            <a:pPr>
              <a:buFontTx/>
              <a:buNone/>
            </a:pPr>
            <a:r>
              <a:rPr lang="he-IL" altLang="en-US" b="1">
                <a:cs typeface="David" panose="020E0502060401010101" pitchFamily="34" charset="-79"/>
              </a:rPr>
              <a:t>היא קולטת פרוטון  </a:t>
            </a:r>
            <a:r>
              <a:rPr lang="he-IL" altLang="en-US" b="1" baseline="30000">
                <a:cs typeface="David" panose="020E0502060401010101" pitchFamily="34" charset="-79"/>
              </a:rPr>
              <a:t>+</a:t>
            </a:r>
            <a:r>
              <a:rPr lang="en-US" altLang="en-US" b="1">
                <a:cs typeface="David" panose="020E0502060401010101" pitchFamily="34" charset="-79"/>
              </a:rPr>
              <a:t>H</a:t>
            </a:r>
            <a:r>
              <a:rPr lang="he-IL" altLang="en-US" b="1">
                <a:cs typeface="David" panose="020E0502060401010101" pitchFamily="34" charset="-79"/>
              </a:rPr>
              <a:t> </a:t>
            </a:r>
          </a:p>
          <a:p>
            <a:pPr>
              <a:buFontTx/>
              <a:buNone/>
            </a:pPr>
            <a:r>
              <a:rPr lang="he-IL" altLang="en-US" b="1">
                <a:cs typeface="David" panose="020E0502060401010101" pitchFamily="34" charset="-79"/>
              </a:rPr>
              <a:t>מחלקיקים החומציים הנמצאים סביבה ובכך</a:t>
            </a:r>
          </a:p>
          <a:p>
            <a:pPr>
              <a:buFontTx/>
              <a:buNone/>
            </a:pPr>
            <a:r>
              <a:rPr lang="he-IL" altLang="en-US" b="1">
                <a:cs typeface="David" panose="020E0502060401010101" pitchFamily="34" charset="-79"/>
              </a:rPr>
              <a:t>הופכת לקבוצת </a:t>
            </a:r>
            <a:r>
              <a:rPr lang="en-US" altLang="en-US" b="1">
                <a:solidFill>
                  <a:schemeClr val="accent2"/>
                </a:solidFill>
                <a:cs typeface="David" panose="020E0502060401010101" pitchFamily="34" charset="-79"/>
              </a:rPr>
              <a:t>–NH</a:t>
            </a:r>
            <a:r>
              <a:rPr lang="en-US" altLang="en-US" b="1" baseline="-25000">
                <a:solidFill>
                  <a:schemeClr val="accent2"/>
                </a:solidFill>
                <a:cs typeface="David" panose="020E0502060401010101" pitchFamily="34" charset="-79"/>
              </a:rPr>
              <a:t>3</a:t>
            </a:r>
            <a:r>
              <a:rPr lang="en-US" altLang="en-US" b="1" baseline="30000">
                <a:solidFill>
                  <a:schemeClr val="accent2"/>
                </a:solidFill>
                <a:cs typeface="David" panose="020E0502060401010101" pitchFamily="34" charset="-79"/>
              </a:rPr>
              <a:t>+</a:t>
            </a:r>
            <a:r>
              <a:rPr lang="en-US" altLang="en-US" b="1">
                <a:solidFill>
                  <a:schemeClr val="accent2"/>
                </a:solidFill>
                <a:cs typeface="David" panose="020E0502060401010101" pitchFamily="34" charset="-79"/>
              </a:rPr>
              <a:t>  </a:t>
            </a:r>
            <a:r>
              <a:rPr lang="he-IL" altLang="en-US" b="1">
                <a:solidFill>
                  <a:schemeClr val="accent2"/>
                </a:solidFill>
                <a:cs typeface="David" panose="020E0502060401010101" pitchFamily="34" charset="-79"/>
              </a:rPr>
              <a:t>    טעונה מטען חיובי.</a:t>
            </a:r>
          </a:p>
          <a:p>
            <a:pPr>
              <a:buFontTx/>
              <a:buNone/>
            </a:pPr>
            <a:r>
              <a:rPr lang="he-IL" altLang="en-US" b="1">
                <a:cs typeface="David" panose="020E0502060401010101" pitchFamily="34" charset="-79"/>
              </a:rPr>
              <a:t> </a:t>
            </a:r>
            <a:endParaRPr lang="en-US" altLang="en-US" b="1">
              <a:cs typeface="David" panose="020E0502060401010101" pitchFamily="34" charset="-79"/>
            </a:endParaRPr>
          </a:p>
          <a:p>
            <a:pPr algn="ctr" rtl="0">
              <a:buFontTx/>
              <a:buNone/>
            </a:pPr>
            <a:r>
              <a:rPr lang="en-US" altLang="en-US" b="1">
                <a:cs typeface="David" panose="020E0502060401010101" pitchFamily="34" charset="-79"/>
              </a:rPr>
              <a:t>R-</a:t>
            </a:r>
            <a:r>
              <a:rPr lang="en-US" altLang="en-US" b="1">
                <a:solidFill>
                  <a:schemeClr val="accent2"/>
                </a:solidFill>
                <a:cs typeface="David" panose="020E0502060401010101" pitchFamily="34" charset="-79"/>
              </a:rPr>
              <a:t>NH</a:t>
            </a:r>
            <a:r>
              <a:rPr lang="en-US" altLang="en-US" b="1" baseline="-25000">
                <a:solidFill>
                  <a:schemeClr val="accent2"/>
                </a:solidFill>
                <a:cs typeface="David" panose="020E0502060401010101" pitchFamily="34" charset="-79"/>
              </a:rPr>
              <a:t>2</a:t>
            </a:r>
            <a:r>
              <a:rPr lang="en-US" altLang="en-US" b="1">
                <a:cs typeface="David" panose="020E0502060401010101" pitchFamily="34" charset="-79"/>
              </a:rPr>
              <a:t> + H</a:t>
            </a:r>
            <a:r>
              <a:rPr lang="en-US" altLang="en-US" b="1" baseline="30000">
                <a:cs typeface="David" panose="020E0502060401010101" pitchFamily="34" charset="-79"/>
              </a:rPr>
              <a:t>+</a:t>
            </a:r>
            <a:r>
              <a:rPr lang="en-US" altLang="en-US" b="1">
                <a:cs typeface="David" panose="020E0502060401010101" pitchFamily="34" charset="-79"/>
              </a:rPr>
              <a:t>          R–</a:t>
            </a:r>
            <a:r>
              <a:rPr lang="en-US" altLang="en-US" b="1">
                <a:solidFill>
                  <a:schemeClr val="accent2"/>
                </a:solidFill>
                <a:cs typeface="David" panose="020E0502060401010101" pitchFamily="34" charset="-79"/>
              </a:rPr>
              <a:t>NH</a:t>
            </a:r>
            <a:r>
              <a:rPr lang="en-US" altLang="en-US" b="1" baseline="-25000">
                <a:cs typeface="David" panose="020E0502060401010101" pitchFamily="34" charset="-79"/>
              </a:rPr>
              <a:t>3</a:t>
            </a:r>
            <a:r>
              <a:rPr lang="en-US" altLang="en-US" b="1" baseline="30000">
                <a:solidFill>
                  <a:schemeClr val="accent2"/>
                </a:solidFill>
                <a:cs typeface="David" panose="020E0502060401010101" pitchFamily="34" charset="-79"/>
              </a:rPr>
              <a:t>+</a:t>
            </a:r>
            <a:r>
              <a:rPr lang="en-US" altLang="en-US" b="1">
                <a:cs typeface="David" panose="020E0502060401010101" pitchFamily="34" charset="-79"/>
              </a:rPr>
              <a:t> </a:t>
            </a:r>
            <a:endParaRPr lang="he-IL" altLang="en-US" b="1">
              <a:cs typeface="David" panose="020E0502060401010101" pitchFamily="34" charset="-79"/>
            </a:endParaRPr>
          </a:p>
        </p:txBody>
      </p:sp>
      <p:grpSp>
        <p:nvGrpSpPr>
          <p:cNvPr id="175110" name="Group 1030">
            <a:extLst>
              <a:ext uri="{FF2B5EF4-FFF2-40B4-BE49-F238E27FC236}">
                <a16:creationId xmlns:a16="http://schemas.microsoft.com/office/drawing/2014/main" id="{9D5D88F5-8885-CFAC-F526-257AC8F41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205288" y="4726023"/>
            <a:ext cx="1016000" cy="731837"/>
            <a:chOff x="2384" y="2984"/>
            <a:chExt cx="640" cy="461"/>
          </a:xfrm>
        </p:grpSpPr>
        <p:sp>
          <p:nvSpPr>
            <p:cNvPr id="175111" name="Text Box 1031">
              <a:extLst>
                <a:ext uri="{FF2B5EF4-FFF2-40B4-BE49-F238E27FC236}">
                  <a16:creationId xmlns:a16="http://schemas.microsoft.com/office/drawing/2014/main" id="{C094C9B1-CA35-BDBE-11A6-0E8790AB8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6" y="2984"/>
              <a:ext cx="6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>
                  <a:sym typeface="Symbol" panose="05050102010706020507" pitchFamily="18" charset="2"/>
                </a:rPr>
                <a:t></a:t>
              </a:r>
              <a:endParaRPr lang="en-US" altLang="en-US" sz="3200" b="1"/>
            </a:p>
          </p:txBody>
        </p:sp>
        <p:sp>
          <p:nvSpPr>
            <p:cNvPr id="175112" name="Text Box 1032">
              <a:extLst>
                <a:ext uri="{FF2B5EF4-FFF2-40B4-BE49-F238E27FC236}">
                  <a16:creationId xmlns:a16="http://schemas.microsoft.com/office/drawing/2014/main" id="{D6B27ACB-60FE-F951-AAF4-5F59394CF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4" y="3080"/>
              <a:ext cx="6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>
                  <a:sym typeface="Symbol" panose="05050102010706020507" pitchFamily="18" charset="2"/>
                </a:rPr>
                <a:t></a:t>
              </a:r>
              <a:endParaRPr lang="en-US" altLang="en-US" sz="3200" b="1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050">
            <a:extLst>
              <a:ext uri="{FF2B5EF4-FFF2-40B4-BE49-F238E27FC236}">
                <a16:creationId xmlns:a16="http://schemas.microsoft.com/office/drawing/2014/main" id="{E17DCD0D-F379-F947-59A1-F2E77A8B2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750" y="404813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en-US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יצירת דו-יון של חומצת אמינו</a:t>
            </a:r>
            <a:endParaRPr lang="en-US" altLang="en-US" sz="40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ED19B17-E7A7-A718-0A00-6644FCDB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0E55-38DF-47DB-BF74-813B157D2CB8}" type="slidenum">
              <a:rPr lang="en-US" altLang="en-US"/>
              <a:pPr/>
              <a:t>24</a:t>
            </a:fld>
            <a:endParaRPr lang="en-US" altLang="en-US"/>
          </a:p>
        </p:txBody>
      </p:sp>
      <p:grpSp>
        <p:nvGrpSpPr>
          <p:cNvPr id="177223" name="Group 2119" descr="מעבר פרוטון בתוך חומצה אמינית">
            <a:extLst>
              <a:ext uri="{FF2B5EF4-FFF2-40B4-BE49-F238E27FC236}">
                <a16:creationId xmlns:a16="http://schemas.microsoft.com/office/drawing/2014/main" id="{A791FB5F-8F8F-AA91-E65A-CD5208F25F08}"/>
              </a:ext>
            </a:extLst>
          </p:cNvPr>
          <p:cNvGrpSpPr>
            <a:grpSpLocks/>
          </p:cNvGrpSpPr>
          <p:nvPr/>
        </p:nvGrpSpPr>
        <p:grpSpPr bwMode="auto">
          <a:xfrm>
            <a:off x="927100" y="2260600"/>
            <a:ext cx="6997700" cy="2120900"/>
            <a:chOff x="584" y="1424"/>
            <a:chExt cx="4408" cy="1336"/>
          </a:xfrm>
        </p:grpSpPr>
        <p:grpSp>
          <p:nvGrpSpPr>
            <p:cNvPr id="177208" name="Group 2104">
              <a:extLst>
                <a:ext uri="{FF2B5EF4-FFF2-40B4-BE49-F238E27FC236}">
                  <a16:creationId xmlns:a16="http://schemas.microsoft.com/office/drawing/2014/main" id="{54A7FBBF-7328-3A65-E400-7C64C33826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4" y="1424"/>
              <a:ext cx="4408" cy="1336"/>
              <a:chOff x="432" y="1000"/>
              <a:chExt cx="4408" cy="1336"/>
            </a:xfrm>
          </p:grpSpPr>
          <p:grpSp>
            <p:nvGrpSpPr>
              <p:cNvPr id="177206" name="Group 2102">
                <a:extLst>
                  <a:ext uri="{FF2B5EF4-FFF2-40B4-BE49-F238E27FC236}">
                    <a16:creationId xmlns:a16="http://schemas.microsoft.com/office/drawing/2014/main" id="{3133991C-BD5A-111F-FA51-A2568660BF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4" y="1000"/>
                <a:ext cx="4296" cy="1047"/>
                <a:chOff x="544" y="1000"/>
                <a:chExt cx="4296" cy="1047"/>
              </a:xfrm>
            </p:grpSpPr>
            <p:grpSp>
              <p:nvGrpSpPr>
                <p:cNvPr id="177178" name="Group 2074">
                  <a:extLst>
                    <a:ext uri="{FF2B5EF4-FFF2-40B4-BE49-F238E27FC236}">
                      <a16:creationId xmlns:a16="http://schemas.microsoft.com/office/drawing/2014/main" id="{8136ECC5-FF60-CDF8-8D86-336911688D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4" y="1000"/>
                  <a:ext cx="1728" cy="1047"/>
                  <a:chOff x="2912" y="2112"/>
                  <a:chExt cx="1728" cy="1047"/>
                </a:xfrm>
              </p:grpSpPr>
              <p:sp>
                <p:nvSpPr>
                  <p:cNvPr id="177179" name="Text Box 2075">
                    <a:extLst>
                      <a:ext uri="{FF2B5EF4-FFF2-40B4-BE49-F238E27FC236}">
                        <a16:creationId xmlns:a16="http://schemas.microsoft.com/office/drawing/2014/main" id="{F759E9E8-A198-3CC0-584C-7B49039FA94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40" y="2112"/>
                    <a:ext cx="45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rtl="0">
                      <a:spcBef>
                        <a:spcPct val="50000"/>
                      </a:spcBef>
                    </a:pPr>
                    <a:r>
                      <a:rPr lang="en-US" altLang="en-US" sz="2800" b="1">
                        <a:solidFill>
                          <a:srgbClr val="4D4D4D"/>
                        </a:solidFill>
                      </a:rPr>
                      <a:t>H</a:t>
                    </a:r>
                  </a:p>
                </p:txBody>
              </p:sp>
              <p:sp>
                <p:nvSpPr>
                  <p:cNvPr id="177180" name="Text Box 2076">
                    <a:extLst>
                      <a:ext uri="{FF2B5EF4-FFF2-40B4-BE49-F238E27FC236}">
                        <a16:creationId xmlns:a16="http://schemas.microsoft.com/office/drawing/2014/main" id="{DB19F92F-63EF-6749-2D5F-BBB26BBF99F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40" y="2832"/>
                    <a:ext cx="45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rtl="0">
                      <a:spcBef>
                        <a:spcPct val="50000"/>
                      </a:spcBef>
                    </a:pPr>
                    <a:r>
                      <a:rPr lang="en-US" altLang="en-US" sz="2800" b="1"/>
                      <a:t>R</a:t>
                    </a:r>
                  </a:p>
                </p:txBody>
              </p:sp>
              <p:grpSp>
                <p:nvGrpSpPr>
                  <p:cNvPr id="177181" name="Group 2077">
                    <a:extLst>
                      <a:ext uri="{FF2B5EF4-FFF2-40B4-BE49-F238E27FC236}">
                        <a16:creationId xmlns:a16="http://schemas.microsoft.com/office/drawing/2014/main" id="{B1995DB7-1987-BA55-7FBB-5404B494F45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12" y="2379"/>
                    <a:ext cx="1728" cy="528"/>
                    <a:chOff x="2912" y="2379"/>
                    <a:chExt cx="1728" cy="528"/>
                  </a:xfrm>
                </p:grpSpPr>
                <p:sp>
                  <p:nvSpPr>
                    <p:cNvPr id="177182" name="Text Box 2078">
                      <a:extLst>
                        <a:ext uri="{FF2B5EF4-FFF2-40B4-BE49-F238E27FC236}">
                          <a16:creationId xmlns:a16="http://schemas.microsoft.com/office/drawing/2014/main" id="{E617E2C0-AF13-9ACA-4D79-DEDF4DF7776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12" y="2488"/>
                      <a:ext cx="1728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l" rtl="0">
                        <a:spcBef>
                          <a:spcPct val="50000"/>
                        </a:spcBef>
                      </a:pPr>
                      <a:r>
                        <a:rPr lang="en-US" altLang="en-US" sz="2800" b="1">
                          <a:solidFill>
                            <a:schemeClr val="accent2"/>
                          </a:solidFill>
                        </a:rPr>
                        <a:t>H</a:t>
                      </a:r>
                      <a:r>
                        <a:rPr lang="en-US" altLang="en-US" sz="2800" b="1" baseline="-2500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altLang="en-US" sz="2800" b="1">
                          <a:solidFill>
                            <a:schemeClr val="accent2"/>
                          </a:solidFill>
                        </a:rPr>
                        <a:t>N</a:t>
                      </a:r>
                      <a:r>
                        <a:rPr lang="en-US" altLang="en-US" sz="2800" b="1"/>
                        <a:t>   C   </a:t>
                      </a:r>
                      <a:r>
                        <a:rPr lang="en-US" altLang="en-US" sz="2800" b="1">
                          <a:solidFill>
                            <a:srgbClr val="CC3300"/>
                          </a:solidFill>
                        </a:rPr>
                        <a:t>COOH</a:t>
                      </a:r>
                    </a:p>
                  </p:txBody>
                </p:sp>
                <p:grpSp>
                  <p:nvGrpSpPr>
                    <p:cNvPr id="177183" name="Group 2079">
                      <a:extLst>
                        <a:ext uri="{FF2B5EF4-FFF2-40B4-BE49-F238E27FC236}">
                          <a16:creationId xmlns:a16="http://schemas.microsoft.com/office/drawing/2014/main" id="{2A6F1455-5199-2774-4BB3-F07A839D76B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92" y="2648"/>
                      <a:ext cx="488" cy="0"/>
                      <a:chOff x="3392" y="2648"/>
                      <a:chExt cx="488" cy="0"/>
                    </a:xfrm>
                  </p:grpSpPr>
                  <p:sp>
                    <p:nvSpPr>
                      <p:cNvPr id="177184" name="Line 2080">
                        <a:extLst>
                          <a:ext uri="{FF2B5EF4-FFF2-40B4-BE49-F238E27FC236}">
                            <a16:creationId xmlns:a16="http://schemas.microsoft.com/office/drawing/2014/main" id="{0EC0F002-C957-D095-8379-07BBC9D0755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92" y="2648"/>
                        <a:ext cx="1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7185" name="Line 2081">
                        <a:extLst>
                          <a:ext uri="{FF2B5EF4-FFF2-40B4-BE49-F238E27FC236}">
                            <a16:creationId xmlns:a16="http://schemas.microsoft.com/office/drawing/2014/main" id="{67C48278-1D62-43B7-8145-D033B441A93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32" y="2648"/>
                        <a:ext cx="1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7186" name="Group 2082">
                      <a:extLst>
                        <a:ext uri="{FF2B5EF4-FFF2-40B4-BE49-F238E27FC236}">
                          <a16:creationId xmlns:a16="http://schemas.microsoft.com/office/drawing/2014/main" id="{F76853B1-B92D-5092-31AB-04E1BA36B83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3" y="2379"/>
                      <a:ext cx="0" cy="528"/>
                      <a:chOff x="3643" y="2379"/>
                      <a:chExt cx="0" cy="528"/>
                    </a:xfrm>
                  </p:grpSpPr>
                  <p:sp>
                    <p:nvSpPr>
                      <p:cNvPr id="177187" name="Line 2083">
                        <a:extLst>
                          <a:ext uri="{FF2B5EF4-FFF2-40B4-BE49-F238E27FC236}">
                            <a16:creationId xmlns:a16="http://schemas.microsoft.com/office/drawing/2014/main" id="{873245E9-F94B-A723-E388-7FFCDF06EB8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3569" y="2833"/>
                        <a:ext cx="1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7188" name="Line 2084">
                        <a:extLst>
                          <a:ext uri="{FF2B5EF4-FFF2-40B4-BE49-F238E27FC236}">
                            <a16:creationId xmlns:a16="http://schemas.microsoft.com/office/drawing/2014/main" id="{4B23910C-9C72-1723-2FF8-5412099BF46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3569" y="2453"/>
                        <a:ext cx="1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77190" name="Group 2086">
                  <a:extLst>
                    <a:ext uri="{FF2B5EF4-FFF2-40B4-BE49-F238E27FC236}">
                      <a16:creationId xmlns:a16="http://schemas.microsoft.com/office/drawing/2014/main" id="{46197580-8526-D558-C44A-6DE764C28F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52" y="1288"/>
                  <a:ext cx="640" cy="461"/>
                  <a:chOff x="2384" y="2984"/>
                  <a:chExt cx="640" cy="461"/>
                </a:xfrm>
              </p:grpSpPr>
              <p:sp>
                <p:nvSpPr>
                  <p:cNvPr id="177191" name="Text Box 2087">
                    <a:extLst>
                      <a:ext uri="{FF2B5EF4-FFF2-40B4-BE49-F238E27FC236}">
                        <a16:creationId xmlns:a16="http://schemas.microsoft.com/office/drawing/2014/main" id="{CC768669-FF8D-F113-7F95-C3FB4EDA23F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16" y="2984"/>
                    <a:ext cx="600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3200" b="1">
                        <a:sym typeface="Symbol" panose="05050102010706020507" pitchFamily="18" charset="2"/>
                      </a:rPr>
                      <a:t></a:t>
                    </a:r>
                    <a:endParaRPr lang="en-US" altLang="en-US" sz="3200" b="1"/>
                  </a:p>
                </p:txBody>
              </p:sp>
              <p:sp>
                <p:nvSpPr>
                  <p:cNvPr id="177192" name="Text Box 2088">
                    <a:extLst>
                      <a:ext uri="{FF2B5EF4-FFF2-40B4-BE49-F238E27FC236}">
                        <a16:creationId xmlns:a16="http://schemas.microsoft.com/office/drawing/2014/main" id="{3C693E0B-A51B-464E-F1B1-7846C042412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4" y="3080"/>
                    <a:ext cx="640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3200" b="1">
                        <a:sym typeface="Symbol" panose="05050102010706020507" pitchFamily="18" charset="2"/>
                      </a:rPr>
                      <a:t></a:t>
                    </a:r>
                    <a:endParaRPr lang="en-US" altLang="en-US" sz="3200" b="1"/>
                  </a:p>
                </p:txBody>
              </p:sp>
            </p:grpSp>
            <p:grpSp>
              <p:nvGrpSpPr>
                <p:cNvPr id="177205" name="Group 2101">
                  <a:extLst>
                    <a:ext uri="{FF2B5EF4-FFF2-40B4-BE49-F238E27FC236}">
                      <a16:creationId xmlns:a16="http://schemas.microsoft.com/office/drawing/2014/main" id="{8D3EEE92-B994-E6F7-F243-C4B012748F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2" y="1000"/>
                  <a:ext cx="1728" cy="1047"/>
                  <a:chOff x="2992" y="752"/>
                  <a:chExt cx="1728" cy="1047"/>
                </a:xfrm>
              </p:grpSpPr>
              <p:sp>
                <p:nvSpPr>
                  <p:cNvPr id="177194" name="Text Box 2090">
                    <a:extLst>
                      <a:ext uri="{FF2B5EF4-FFF2-40B4-BE49-F238E27FC236}">
                        <a16:creationId xmlns:a16="http://schemas.microsoft.com/office/drawing/2014/main" id="{BAC70EA6-2891-B643-E828-D2592317820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92" y="752"/>
                    <a:ext cx="45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rtl="0">
                      <a:spcBef>
                        <a:spcPct val="50000"/>
                      </a:spcBef>
                    </a:pPr>
                    <a:r>
                      <a:rPr lang="en-US" altLang="en-US" sz="2800" b="1">
                        <a:solidFill>
                          <a:srgbClr val="4D4D4D"/>
                        </a:solidFill>
                      </a:rPr>
                      <a:t>H</a:t>
                    </a:r>
                  </a:p>
                </p:txBody>
              </p:sp>
              <p:sp>
                <p:nvSpPr>
                  <p:cNvPr id="177195" name="Text Box 2091">
                    <a:extLst>
                      <a:ext uri="{FF2B5EF4-FFF2-40B4-BE49-F238E27FC236}">
                        <a16:creationId xmlns:a16="http://schemas.microsoft.com/office/drawing/2014/main" id="{D07628D4-8455-5BA6-5E01-DE64CA796D7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92" y="1472"/>
                    <a:ext cx="45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rtl="0">
                      <a:spcBef>
                        <a:spcPct val="50000"/>
                      </a:spcBef>
                    </a:pPr>
                    <a:r>
                      <a:rPr lang="en-US" altLang="en-US" sz="2800" b="1"/>
                      <a:t>R</a:t>
                    </a:r>
                  </a:p>
                </p:txBody>
              </p:sp>
              <p:sp>
                <p:nvSpPr>
                  <p:cNvPr id="177197" name="Text Box 2093">
                    <a:extLst>
                      <a:ext uri="{FF2B5EF4-FFF2-40B4-BE49-F238E27FC236}">
                        <a16:creationId xmlns:a16="http://schemas.microsoft.com/office/drawing/2014/main" id="{0F3AFF57-66F3-CEBD-67BF-2C13F7F1A58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92" y="1128"/>
                    <a:ext cx="1728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2800" b="1" baseline="30000">
                        <a:solidFill>
                          <a:schemeClr val="accent2"/>
                        </a:solidFill>
                      </a:rPr>
                      <a:t>+</a:t>
                    </a:r>
                    <a:r>
                      <a:rPr lang="en-US" altLang="en-US" sz="2800" b="1">
                        <a:solidFill>
                          <a:schemeClr val="accent2"/>
                        </a:solidFill>
                      </a:rPr>
                      <a:t>H</a:t>
                    </a:r>
                    <a:r>
                      <a:rPr lang="en-US" altLang="en-US" sz="2800" b="1" baseline="-25000">
                        <a:solidFill>
                          <a:schemeClr val="accent2"/>
                        </a:solidFill>
                      </a:rPr>
                      <a:t>3</a:t>
                    </a:r>
                    <a:r>
                      <a:rPr lang="en-US" altLang="en-US" sz="2800" b="1">
                        <a:solidFill>
                          <a:schemeClr val="accent2"/>
                        </a:solidFill>
                      </a:rPr>
                      <a:t>N</a:t>
                    </a:r>
                    <a:r>
                      <a:rPr lang="en-US" altLang="en-US" sz="2800" b="1"/>
                      <a:t>   C   </a:t>
                    </a:r>
                    <a:r>
                      <a:rPr lang="en-US" altLang="en-US" sz="2800" b="1">
                        <a:solidFill>
                          <a:srgbClr val="CC3300"/>
                        </a:solidFill>
                      </a:rPr>
                      <a:t>COO</a:t>
                    </a:r>
                    <a:r>
                      <a:rPr lang="en-US" altLang="en-US" sz="3200" b="1" baseline="30000">
                        <a:solidFill>
                          <a:srgbClr val="CC3300"/>
                        </a:solidFill>
                        <a:cs typeface="David" panose="020E0502060401010101" pitchFamily="34" charset="-79"/>
                      </a:rPr>
                      <a:t>–</a:t>
                    </a:r>
                  </a:p>
                </p:txBody>
              </p:sp>
              <p:grpSp>
                <p:nvGrpSpPr>
                  <p:cNvPr id="177198" name="Group 2094">
                    <a:extLst>
                      <a:ext uri="{FF2B5EF4-FFF2-40B4-BE49-F238E27FC236}">
                        <a16:creationId xmlns:a16="http://schemas.microsoft.com/office/drawing/2014/main" id="{6384D22B-6AEF-771D-FF08-283672307FA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44" y="1288"/>
                    <a:ext cx="488" cy="0"/>
                    <a:chOff x="3392" y="2648"/>
                    <a:chExt cx="488" cy="0"/>
                  </a:xfrm>
                </p:grpSpPr>
                <p:sp>
                  <p:nvSpPr>
                    <p:cNvPr id="177199" name="Line 2095">
                      <a:extLst>
                        <a:ext uri="{FF2B5EF4-FFF2-40B4-BE49-F238E27FC236}">
                          <a16:creationId xmlns:a16="http://schemas.microsoft.com/office/drawing/2014/main" id="{23725864-F117-9FE4-C492-C293CC8E9F4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92" y="2648"/>
                      <a:ext cx="1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7200" name="Line 2096">
                      <a:extLst>
                        <a:ext uri="{FF2B5EF4-FFF2-40B4-BE49-F238E27FC236}">
                          <a16:creationId xmlns:a16="http://schemas.microsoft.com/office/drawing/2014/main" id="{2BA7909D-9406-6F30-E406-8D78B66AA8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32" y="2648"/>
                      <a:ext cx="1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7201" name="Group 2097">
                    <a:extLst>
                      <a:ext uri="{FF2B5EF4-FFF2-40B4-BE49-F238E27FC236}">
                        <a16:creationId xmlns:a16="http://schemas.microsoft.com/office/drawing/2014/main" id="{5B5FF4FE-3ABE-FB7E-603E-4437770522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95" y="1019"/>
                    <a:ext cx="0" cy="528"/>
                    <a:chOff x="3643" y="2379"/>
                    <a:chExt cx="0" cy="528"/>
                  </a:xfrm>
                </p:grpSpPr>
                <p:sp>
                  <p:nvSpPr>
                    <p:cNvPr id="177202" name="Line 2098">
                      <a:extLst>
                        <a:ext uri="{FF2B5EF4-FFF2-40B4-BE49-F238E27FC236}">
                          <a16:creationId xmlns:a16="http://schemas.microsoft.com/office/drawing/2014/main" id="{295F3BE4-C04C-766D-AB8D-EE912388921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3569" y="2833"/>
                      <a:ext cx="1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7203" name="Line 2099">
                      <a:extLst>
                        <a:ext uri="{FF2B5EF4-FFF2-40B4-BE49-F238E27FC236}">
                          <a16:creationId xmlns:a16="http://schemas.microsoft.com/office/drawing/2014/main" id="{3255441B-C48E-0365-DA59-DA8A98016C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3569" y="2453"/>
                      <a:ext cx="1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77207" name="Text Box 2103">
                <a:extLst>
                  <a:ext uri="{FF2B5EF4-FFF2-40B4-BE49-F238E27FC236}">
                    <a16:creationId xmlns:a16="http://schemas.microsoft.com/office/drawing/2014/main" id="{1009D169-2AC5-3024-AD98-C76E47FCBC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2048"/>
                <a:ext cx="4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he-IL" altLang="en-US" b="1">
                    <a:solidFill>
                      <a:srgbClr val="CC3300"/>
                    </a:solidFill>
                    <a:cs typeface="David" panose="020E0502060401010101" pitchFamily="34" charset="-79"/>
                  </a:rPr>
                  <a:t>בסיס</a:t>
                </a:r>
                <a:r>
                  <a:rPr lang="he-IL" altLang="en-US" b="1">
                    <a:cs typeface="David" panose="020E0502060401010101" pitchFamily="34" charset="-79"/>
                  </a:rPr>
                  <a:t>              חומצה                          </a:t>
                </a:r>
                <a:r>
                  <a:rPr lang="he-IL" altLang="en-US" b="1">
                    <a:solidFill>
                      <a:srgbClr val="CC3300"/>
                    </a:solidFill>
                    <a:cs typeface="David" panose="020E0502060401010101" pitchFamily="34" charset="-79"/>
                  </a:rPr>
                  <a:t>חומצה</a:t>
                </a:r>
                <a:r>
                  <a:rPr lang="he-IL" altLang="en-US" b="1">
                    <a:cs typeface="David" panose="020E0502060401010101" pitchFamily="34" charset="-79"/>
                  </a:rPr>
                  <a:t>                </a:t>
                </a:r>
                <a:r>
                  <a:rPr lang="he-IL" altLang="en-US" b="1">
                    <a:solidFill>
                      <a:schemeClr val="accent2"/>
                    </a:solidFill>
                    <a:cs typeface="David" panose="020E0502060401010101" pitchFamily="34" charset="-79"/>
                  </a:rPr>
                  <a:t>בסיס</a:t>
                </a:r>
                <a:endParaRPr lang="en-US" altLang="en-US" b="1">
                  <a:solidFill>
                    <a:schemeClr val="accent2"/>
                  </a:solidFill>
                  <a:cs typeface="David" panose="020E0502060401010101" pitchFamily="34" charset="-79"/>
                </a:endParaRPr>
              </a:p>
            </p:txBody>
          </p:sp>
        </p:grpSp>
        <p:grpSp>
          <p:nvGrpSpPr>
            <p:cNvPr id="177211" name="Group 2107">
              <a:extLst>
                <a:ext uri="{FF2B5EF4-FFF2-40B4-BE49-F238E27FC236}">
                  <a16:creationId xmlns:a16="http://schemas.microsoft.com/office/drawing/2014/main" id="{8DDB99DE-F215-01D6-DB0C-DDD3B53F8E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6" y="1464"/>
              <a:ext cx="456" cy="568"/>
              <a:chOff x="656" y="1464"/>
              <a:chExt cx="456" cy="568"/>
            </a:xfrm>
          </p:grpSpPr>
          <p:sp>
            <p:nvSpPr>
              <p:cNvPr id="177209" name="AutoShape 2105">
                <a:extLst>
                  <a:ext uri="{FF2B5EF4-FFF2-40B4-BE49-F238E27FC236}">
                    <a16:creationId xmlns:a16="http://schemas.microsoft.com/office/drawing/2014/main" id="{FAFE1B08-2629-C05F-A3C7-67EBF7C9B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" y="1696"/>
                <a:ext cx="336" cy="336"/>
              </a:xfrm>
              <a:custGeom>
                <a:avLst/>
                <a:gdLst>
                  <a:gd name="G0" fmla="+- -1177761 0 0"/>
                  <a:gd name="G1" fmla="+- -9640074 0 0"/>
                  <a:gd name="G2" fmla="+- -1177761 0 -9640074"/>
                  <a:gd name="G3" fmla="+- 10800 0 0"/>
                  <a:gd name="G4" fmla="+- 0 0 -1177761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10001 0 0"/>
                  <a:gd name="G9" fmla="+- 0 0 -9640074"/>
                  <a:gd name="G10" fmla="+- 10001 0 2700"/>
                  <a:gd name="G11" fmla="cos G10 -1177761"/>
                  <a:gd name="G12" fmla="sin G10 -1177761"/>
                  <a:gd name="G13" fmla="cos 13500 -1177761"/>
                  <a:gd name="G14" fmla="sin 13500 -1177761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10001 1 2"/>
                  <a:gd name="G20" fmla="+- G19 5400 0"/>
                  <a:gd name="G21" fmla="cos G20 -1177761"/>
                  <a:gd name="G22" fmla="sin G20 -1177761"/>
                  <a:gd name="G23" fmla="+- G21 10800 0"/>
                  <a:gd name="G24" fmla="+- G12 G23 G22"/>
                  <a:gd name="G25" fmla="+- G22 G23 G11"/>
                  <a:gd name="G26" fmla="cos 10800 -1177761"/>
                  <a:gd name="G27" fmla="sin 10800 -1177761"/>
                  <a:gd name="G28" fmla="cos 10001 -1177761"/>
                  <a:gd name="G29" fmla="sin 10001 -1177761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9640074"/>
                  <a:gd name="G36" fmla="sin G34 -9640074"/>
                  <a:gd name="G37" fmla="+/ -9640074 -1177761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10001 G39"/>
                  <a:gd name="G43" fmla="sin 10001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2203 w 21600"/>
                  <a:gd name="T5" fmla="*/ 91 h 21600"/>
                  <a:gd name="T6" fmla="*/ 2067 w 21600"/>
                  <a:gd name="T7" fmla="*/ 5149 h 21600"/>
                  <a:gd name="T8" fmla="*/ 12099 w 21600"/>
                  <a:gd name="T9" fmla="*/ 883 h 21600"/>
                  <a:gd name="T10" fmla="*/ 23641 w 21600"/>
                  <a:gd name="T11" fmla="*/ 6634 h 21600"/>
                  <a:gd name="T12" fmla="*/ 21650 w 21600"/>
                  <a:gd name="T13" fmla="*/ 10539 h 21600"/>
                  <a:gd name="T14" fmla="*/ 17744 w 21600"/>
                  <a:gd name="T15" fmla="*/ 8547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20313" y="7714"/>
                    </a:moveTo>
                    <a:cubicBezTo>
                      <a:pt x="18975" y="3591"/>
                      <a:pt x="15134" y="799"/>
                      <a:pt x="10800" y="799"/>
                    </a:cubicBezTo>
                    <a:cubicBezTo>
                      <a:pt x="7407" y="799"/>
                      <a:pt x="4246" y="2518"/>
                      <a:pt x="2403" y="5367"/>
                    </a:cubicBezTo>
                    <a:lnTo>
                      <a:pt x="1732" y="4933"/>
                    </a:lnTo>
                    <a:cubicBezTo>
                      <a:pt x="3722" y="1857"/>
                      <a:pt x="7136" y="0"/>
                      <a:pt x="10800" y="0"/>
                    </a:cubicBezTo>
                    <a:cubicBezTo>
                      <a:pt x="15480" y="0"/>
                      <a:pt x="19628" y="3015"/>
                      <a:pt x="21073" y="7467"/>
                    </a:cubicBezTo>
                    <a:lnTo>
                      <a:pt x="23641" y="6634"/>
                    </a:lnTo>
                    <a:lnTo>
                      <a:pt x="21650" y="10539"/>
                    </a:lnTo>
                    <a:lnTo>
                      <a:pt x="17744" y="8547"/>
                    </a:lnTo>
                    <a:lnTo>
                      <a:pt x="20313" y="7714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77210" name="Text Box 2106">
                <a:extLst>
                  <a:ext uri="{FF2B5EF4-FFF2-40B4-BE49-F238E27FC236}">
                    <a16:creationId xmlns:a16="http://schemas.microsoft.com/office/drawing/2014/main" id="{B6FFA4F0-1F6C-07FE-E3D2-FC190C4AD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" y="1464"/>
                <a:ext cx="4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4D4D4D"/>
                    </a:solidFill>
                  </a:rPr>
                  <a:t>H</a:t>
                </a:r>
                <a:r>
                  <a:rPr lang="en-US" altLang="en-US" b="1" baseline="30000">
                    <a:solidFill>
                      <a:srgbClr val="4D4D4D"/>
                    </a:solidFill>
                  </a:rPr>
                  <a:t>+</a:t>
                </a:r>
                <a:endParaRPr lang="en-US" altLang="en-US" b="1">
                  <a:solidFill>
                    <a:srgbClr val="4D4D4D"/>
                  </a:solidFill>
                </a:endParaRPr>
              </a:p>
            </p:txBody>
          </p:sp>
        </p:grpSp>
        <p:grpSp>
          <p:nvGrpSpPr>
            <p:cNvPr id="177212" name="Group 2108">
              <a:extLst>
                <a:ext uri="{FF2B5EF4-FFF2-40B4-BE49-F238E27FC236}">
                  <a16:creationId xmlns:a16="http://schemas.microsoft.com/office/drawing/2014/main" id="{D64B8069-51BA-2D9B-EA40-522426D271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1464"/>
              <a:ext cx="456" cy="568"/>
              <a:chOff x="656" y="1464"/>
              <a:chExt cx="456" cy="568"/>
            </a:xfrm>
          </p:grpSpPr>
          <p:sp>
            <p:nvSpPr>
              <p:cNvPr id="177213" name="AutoShape 2109">
                <a:extLst>
                  <a:ext uri="{FF2B5EF4-FFF2-40B4-BE49-F238E27FC236}">
                    <a16:creationId xmlns:a16="http://schemas.microsoft.com/office/drawing/2014/main" id="{7735BBF2-0AF7-13BA-9520-08C0A51A4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" y="1696"/>
                <a:ext cx="336" cy="336"/>
              </a:xfrm>
              <a:custGeom>
                <a:avLst/>
                <a:gdLst>
                  <a:gd name="G0" fmla="+- -1177761 0 0"/>
                  <a:gd name="G1" fmla="+- -9640074 0 0"/>
                  <a:gd name="G2" fmla="+- -1177761 0 -9640074"/>
                  <a:gd name="G3" fmla="+- 10800 0 0"/>
                  <a:gd name="G4" fmla="+- 0 0 -1177761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10001 0 0"/>
                  <a:gd name="G9" fmla="+- 0 0 -9640074"/>
                  <a:gd name="G10" fmla="+- 10001 0 2700"/>
                  <a:gd name="G11" fmla="cos G10 -1177761"/>
                  <a:gd name="G12" fmla="sin G10 -1177761"/>
                  <a:gd name="G13" fmla="cos 13500 -1177761"/>
                  <a:gd name="G14" fmla="sin 13500 -1177761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10001 1 2"/>
                  <a:gd name="G20" fmla="+- G19 5400 0"/>
                  <a:gd name="G21" fmla="cos G20 -1177761"/>
                  <a:gd name="G22" fmla="sin G20 -1177761"/>
                  <a:gd name="G23" fmla="+- G21 10800 0"/>
                  <a:gd name="G24" fmla="+- G12 G23 G22"/>
                  <a:gd name="G25" fmla="+- G22 G23 G11"/>
                  <a:gd name="G26" fmla="cos 10800 -1177761"/>
                  <a:gd name="G27" fmla="sin 10800 -1177761"/>
                  <a:gd name="G28" fmla="cos 10001 -1177761"/>
                  <a:gd name="G29" fmla="sin 10001 -1177761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9640074"/>
                  <a:gd name="G36" fmla="sin G34 -9640074"/>
                  <a:gd name="G37" fmla="+/ -9640074 -1177761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10001 G39"/>
                  <a:gd name="G43" fmla="sin 10001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2203 w 21600"/>
                  <a:gd name="T5" fmla="*/ 91 h 21600"/>
                  <a:gd name="T6" fmla="*/ 2067 w 21600"/>
                  <a:gd name="T7" fmla="*/ 5149 h 21600"/>
                  <a:gd name="T8" fmla="*/ 12099 w 21600"/>
                  <a:gd name="T9" fmla="*/ 883 h 21600"/>
                  <a:gd name="T10" fmla="*/ 23641 w 21600"/>
                  <a:gd name="T11" fmla="*/ 6634 h 21600"/>
                  <a:gd name="T12" fmla="*/ 21650 w 21600"/>
                  <a:gd name="T13" fmla="*/ 10539 h 21600"/>
                  <a:gd name="T14" fmla="*/ 17744 w 21600"/>
                  <a:gd name="T15" fmla="*/ 8547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20313" y="7714"/>
                    </a:moveTo>
                    <a:cubicBezTo>
                      <a:pt x="18975" y="3591"/>
                      <a:pt x="15134" y="799"/>
                      <a:pt x="10800" y="799"/>
                    </a:cubicBezTo>
                    <a:cubicBezTo>
                      <a:pt x="7407" y="799"/>
                      <a:pt x="4246" y="2518"/>
                      <a:pt x="2403" y="5367"/>
                    </a:cubicBezTo>
                    <a:lnTo>
                      <a:pt x="1732" y="4933"/>
                    </a:lnTo>
                    <a:cubicBezTo>
                      <a:pt x="3722" y="1857"/>
                      <a:pt x="7136" y="0"/>
                      <a:pt x="10800" y="0"/>
                    </a:cubicBezTo>
                    <a:cubicBezTo>
                      <a:pt x="15480" y="0"/>
                      <a:pt x="19628" y="3015"/>
                      <a:pt x="21073" y="7467"/>
                    </a:cubicBezTo>
                    <a:lnTo>
                      <a:pt x="23641" y="6634"/>
                    </a:lnTo>
                    <a:lnTo>
                      <a:pt x="21650" y="10539"/>
                    </a:lnTo>
                    <a:lnTo>
                      <a:pt x="17744" y="8547"/>
                    </a:lnTo>
                    <a:lnTo>
                      <a:pt x="20313" y="7714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77214" name="Text Box 2110">
                <a:extLst>
                  <a:ext uri="{FF2B5EF4-FFF2-40B4-BE49-F238E27FC236}">
                    <a16:creationId xmlns:a16="http://schemas.microsoft.com/office/drawing/2014/main" id="{8144C88D-EC31-7141-4253-4AC53F281B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" y="1464"/>
                <a:ext cx="4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4D4D4D"/>
                    </a:solidFill>
                  </a:rPr>
                  <a:t>H</a:t>
                </a:r>
                <a:r>
                  <a:rPr lang="en-US" altLang="en-US" b="1" baseline="30000">
                    <a:solidFill>
                      <a:srgbClr val="4D4D4D"/>
                    </a:solidFill>
                  </a:rPr>
                  <a:t>+</a:t>
                </a:r>
                <a:endParaRPr lang="en-US" altLang="en-US" b="1">
                  <a:solidFill>
                    <a:srgbClr val="4D4D4D"/>
                  </a:solidFill>
                </a:endParaRPr>
              </a:p>
            </p:txBody>
          </p:sp>
        </p:grpSp>
        <p:grpSp>
          <p:nvGrpSpPr>
            <p:cNvPr id="177218" name="Group 2114">
              <a:extLst>
                <a:ext uri="{FF2B5EF4-FFF2-40B4-BE49-F238E27FC236}">
                  <a16:creationId xmlns:a16="http://schemas.microsoft.com/office/drawing/2014/main" id="{4D7C78E3-4EFA-3114-B3D5-338116879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8" y="1464"/>
              <a:ext cx="456" cy="568"/>
              <a:chOff x="3592" y="3152"/>
              <a:chExt cx="456" cy="568"/>
            </a:xfrm>
          </p:grpSpPr>
          <p:sp>
            <p:nvSpPr>
              <p:cNvPr id="177216" name="AutoShape 2112">
                <a:extLst>
                  <a:ext uri="{FF2B5EF4-FFF2-40B4-BE49-F238E27FC236}">
                    <a16:creationId xmlns:a16="http://schemas.microsoft.com/office/drawing/2014/main" id="{9D54C98C-FA49-1A59-491B-921A72775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664" y="3384"/>
                <a:ext cx="336" cy="336"/>
              </a:xfrm>
              <a:custGeom>
                <a:avLst/>
                <a:gdLst>
                  <a:gd name="G0" fmla="+- -1177761 0 0"/>
                  <a:gd name="G1" fmla="+- -9640074 0 0"/>
                  <a:gd name="G2" fmla="+- -1177761 0 -9640074"/>
                  <a:gd name="G3" fmla="+- 10800 0 0"/>
                  <a:gd name="G4" fmla="+- 0 0 -1177761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10001 0 0"/>
                  <a:gd name="G9" fmla="+- 0 0 -9640074"/>
                  <a:gd name="G10" fmla="+- 10001 0 2700"/>
                  <a:gd name="G11" fmla="cos G10 -1177761"/>
                  <a:gd name="G12" fmla="sin G10 -1177761"/>
                  <a:gd name="G13" fmla="cos 13500 -1177761"/>
                  <a:gd name="G14" fmla="sin 13500 -1177761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10001 1 2"/>
                  <a:gd name="G20" fmla="+- G19 5400 0"/>
                  <a:gd name="G21" fmla="cos G20 -1177761"/>
                  <a:gd name="G22" fmla="sin G20 -1177761"/>
                  <a:gd name="G23" fmla="+- G21 10800 0"/>
                  <a:gd name="G24" fmla="+- G12 G23 G22"/>
                  <a:gd name="G25" fmla="+- G22 G23 G11"/>
                  <a:gd name="G26" fmla="cos 10800 -1177761"/>
                  <a:gd name="G27" fmla="sin 10800 -1177761"/>
                  <a:gd name="G28" fmla="cos 10001 -1177761"/>
                  <a:gd name="G29" fmla="sin 10001 -1177761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9640074"/>
                  <a:gd name="G36" fmla="sin G34 -9640074"/>
                  <a:gd name="G37" fmla="+/ -9640074 -1177761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10001 G39"/>
                  <a:gd name="G43" fmla="sin 10001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2203 w 21600"/>
                  <a:gd name="T5" fmla="*/ 91 h 21600"/>
                  <a:gd name="T6" fmla="*/ 2067 w 21600"/>
                  <a:gd name="T7" fmla="*/ 5149 h 21600"/>
                  <a:gd name="T8" fmla="*/ 12099 w 21600"/>
                  <a:gd name="T9" fmla="*/ 883 h 21600"/>
                  <a:gd name="T10" fmla="*/ 23641 w 21600"/>
                  <a:gd name="T11" fmla="*/ 6634 h 21600"/>
                  <a:gd name="T12" fmla="*/ 21650 w 21600"/>
                  <a:gd name="T13" fmla="*/ 10539 h 21600"/>
                  <a:gd name="T14" fmla="*/ 17744 w 21600"/>
                  <a:gd name="T15" fmla="*/ 8547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20313" y="7714"/>
                    </a:moveTo>
                    <a:cubicBezTo>
                      <a:pt x="18975" y="3591"/>
                      <a:pt x="15134" y="799"/>
                      <a:pt x="10800" y="799"/>
                    </a:cubicBezTo>
                    <a:cubicBezTo>
                      <a:pt x="7407" y="799"/>
                      <a:pt x="4246" y="2518"/>
                      <a:pt x="2403" y="5367"/>
                    </a:cubicBezTo>
                    <a:lnTo>
                      <a:pt x="1732" y="4933"/>
                    </a:lnTo>
                    <a:cubicBezTo>
                      <a:pt x="3722" y="1857"/>
                      <a:pt x="7136" y="0"/>
                      <a:pt x="10800" y="0"/>
                    </a:cubicBezTo>
                    <a:cubicBezTo>
                      <a:pt x="15480" y="0"/>
                      <a:pt x="19628" y="3015"/>
                      <a:pt x="21073" y="7467"/>
                    </a:cubicBezTo>
                    <a:lnTo>
                      <a:pt x="23641" y="6634"/>
                    </a:lnTo>
                    <a:lnTo>
                      <a:pt x="21650" y="10539"/>
                    </a:lnTo>
                    <a:lnTo>
                      <a:pt x="17744" y="8547"/>
                    </a:lnTo>
                    <a:lnTo>
                      <a:pt x="20313" y="7714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77217" name="Text Box 2113">
                <a:extLst>
                  <a:ext uri="{FF2B5EF4-FFF2-40B4-BE49-F238E27FC236}">
                    <a16:creationId xmlns:a16="http://schemas.microsoft.com/office/drawing/2014/main" id="{9C1DA630-27CB-3A43-130B-BA2794EB87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2" y="3152"/>
                <a:ext cx="4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4D4D4D"/>
                    </a:solidFill>
                  </a:rPr>
                  <a:t>H</a:t>
                </a:r>
                <a:r>
                  <a:rPr lang="en-US" altLang="en-US" b="1" baseline="30000">
                    <a:solidFill>
                      <a:srgbClr val="4D4D4D"/>
                    </a:solidFill>
                  </a:rPr>
                  <a:t>+</a:t>
                </a:r>
                <a:endParaRPr lang="en-US" altLang="en-US" b="1">
                  <a:solidFill>
                    <a:srgbClr val="4D4D4D"/>
                  </a:solidFill>
                </a:endParaRPr>
              </a:p>
            </p:txBody>
          </p:sp>
        </p:grpSp>
        <p:grpSp>
          <p:nvGrpSpPr>
            <p:cNvPr id="177222" name="Group 2118">
              <a:extLst>
                <a:ext uri="{FF2B5EF4-FFF2-40B4-BE49-F238E27FC236}">
                  <a16:creationId xmlns:a16="http://schemas.microsoft.com/office/drawing/2014/main" id="{CABBAE83-26B6-1349-DE89-C362319203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464"/>
              <a:ext cx="456" cy="568"/>
              <a:chOff x="2328" y="3144"/>
              <a:chExt cx="456" cy="568"/>
            </a:xfrm>
          </p:grpSpPr>
          <p:sp>
            <p:nvSpPr>
              <p:cNvPr id="177220" name="AutoShape 2116">
                <a:extLst>
                  <a:ext uri="{FF2B5EF4-FFF2-40B4-BE49-F238E27FC236}">
                    <a16:creationId xmlns:a16="http://schemas.microsoft.com/office/drawing/2014/main" id="{A1201D02-9549-29FE-C82A-10E6B002D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3376"/>
                <a:ext cx="336" cy="336"/>
              </a:xfrm>
              <a:custGeom>
                <a:avLst/>
                <a:gdLst>
                  <a:gd name="G0" fmla="+- -1177761 0 0"/>
                  <a:gd name="G1" fmla="+- -9640074 0 0"/>
                  <a:gd name="G2" fmla="+- -1177761 0 -9640074"/>
                  <a:gd name="G3" fmla="+- 10800 0 0"/>
                  <a:gd name="G4" fmla="+- 0 0 -1177761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10001 0 0"/>
                  <a:gd name="G9" fmla="+- 0 0 -9640074"/>
                  <a:gd name="G10" fmla="+- 10001 0 2700"/>
                  <a:gd name="G11" fmla="cos G10 -1177761"/>
                  <a:gd name="G12" fmla="sin G10 -1177761"/>
                  <a:gd name="G13" fmla="cos 13500 -1177761"/>
                  <a:gd name="G14" fmla="sin 13500 -1177761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10001 1 2"/>
                  <a:gd name="G20" fmla="+- G19 5400 0"/>
                  <a:gd name="G21" fmla="cos G20 -1177761"/>
                  <a:gd name="G22" fmla="sin G20 -1177761"/>
                  <a:gd name="G23" fmla="+- G21 10800 0"/>
                  <a:gd name="G24" fmla="+- G12 G23 G22"/>
                  <a:gd name="G25" fmla="+- G22 G23 G11"/>
                  <a:gd name="G26" fmla="cos 10800 -1177761"/>
                  <a:gd name="G27" fmla="sin 10800 -1177761"/>
                  <a:gd name="G28" fmla="cos 10001 -1177761"/>
                  <a:gd name="G29" fmla="sin 10001 -1177761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9640074"/>
                  <a:gd name="G36" fmla="sin G34 -9640074"/>
                  <a:gd name="G37" fmla="+/ -9640074 -1177761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10001 G39"/>
                  <a:gd name="G43" fmla="sin 10001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2203 w 21600"/>
                  <a:gd name="T5" fmla="*/ 91 h 21600"/>
                  <a:gd name="T6" fmla="*/ 2067 w 21600"/>
                  <a:gd name="T7" fmla="*/ 5149 h 21600"/>
                  <a:gd name="T8" fmla="*/ 12099 w 21600"/>
                  <a:gd name="T9" fmla="*/ 883 h 21600"/>
                  <a:gd name="T10" fmla="*/ 23641 w 21600"/>
                  <a:gd name="T11" fmla="*/ 6634 h 21600"/>
                  <a:gd name="T12" fmla="*/ 21650 w 21600"/>
                  <a:gd name="T13" fmla="*/ 10539 h 21600"/>
                  <a:gd name="T14" fmla="*/ 17744 w 21600"/>
                  <a:gd name="T15" fmla="*/ 8547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20313" y="7714"/>
                    </a:moveTo>
                    <a:cubicBezTo>
                      <a:pt x="18975" y="3591"/>
                      <a:pt x="15134" y="799"/>
                      <a:pt x="10800" y="799"/>
                    </a:cubicBezTo>
                    <a:cubicBezTo>
                      <a:pt x="7407" y="799"/>
                      <a:pt x="4246" y="2518"/>
                      <a:pt x="2403" y="5367"/>
                    </a:cubicBezTo>
                    <a:lnTo>
                      <a:pt x="1732" y="4933"/>
                    </a:lnTo>
                    <a:cubicBezTo>
                      <a:pt x="3722" y="1857"/>
                      <a:pt x="7136" y="0"/>
                      <a:pt x="10800" y="0"/>
                    </a:cubicBezTo>
                    <a:cubicBezTo>
                      <a:pt x="15480" y="0"/>
                      <a:pt x="19628" y="3015"/>
                      <a:pt x="21073" y="7467"/>
                    </a:cubicBezTo>
                    <a:lnTo>
                      <a:pt x="23641" y="6634"/>
                    </a:lnTo>
                    <a:lnTo>
                      <a:pt x="21650" y="10539"/>
                    </a:lnTo>
                    <a:lnTo>
                      <a:pt x="17744" y="8547"/>
                    </a:lnTo>
                    <a:lnTo>
                      <a:pt x="20313" y="7714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77221" name="Text Box 2117">
                <a:extLst>
                  <a:ext uri="{FF2B5EF4-FFF2-40B4-BE49-F238E27FC236}">
                    <a16:creationId xmlns:a16="http://schemas.microsoft.com/office/drawing/2014/main" id="{AF1F726D-0C43-3B46-21AD-6B2033FB08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8" y="3144"/>
                <a:ext cx="4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4D4D4D"/>
                    </a:solidFill>
                  </a:rPr>
                  <a:t>H</a:t>
                </a:r>
                <a:r>
                  <a:rPr lang="en-US" altLang="en-US" b="1" baseline="30000">
                    <a:solidFill>
                      <a:srgbClr val="4D4D4D"/>
                    </a:solidFill>
                  </a:rPr>
                  <a:t>+</a:t>
                </a:r>
                <a:endParaRPr lang="en-US" altLang="en-US" b="1">
                  <a:solidFill>
                    <a:srgbClr val="4D4D4D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8" name="Rectangle 6">
            <a:extLst>
              <a:ext uri="{FF2B5EF4-FFF2-40B4-BE49-F238E27FC236}">
                <a16:creationId xmlns:a16="http://schemas.microsoft.com/office/drawing/2014/main" id="{095AF628-53BE-0609-152D-7D096B86152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35000" y="292100"/>
            <a:ext cx="7975600" cy="7112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צורות שונות של חלקיקי </a:t>
            </a:r>
            <a:r>
              <a:rPr kumimoji="0" lang="he-IL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אלנין</a:t>
            </a: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 ומטענם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A1D5F39-C78B-D7AD-4B2E-F9D80A7B1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3B98-E305-417C-8532-5C0D51C19151}" type="slidenum">
              <a:rPr lang="en-US" altLang="en-US"/>
              <a:pPr/>
              <a:t>25</a:t>
            </a:fld>
            <a:endParaRPr lang="en-US" altLang="en-US"/>
          </a:p>
        </p:txBody>
      </p:sp>
      <p:grpSp>
        <p:nvGrpSpPr>
          <p:cNvPr id="151637" name="Group 85">
            <a:extLst>
              <a:ext uri="{FF2B5EF4-FFF2-40B4-BE49-F238E27FC236}">
                <a16:creationId xmlns:a16="http://schemas.microsoft.com/office/drawing/2014/main" id="{9ACBCC32-99CB-EB5F-51CA-FF73F8D18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1803400"/>
            <a:ext cx="8864600" cy="1700213"/>
            <a:chOff x="0" y="2472"/>
            <a:chExt cx="5584" cy="1071"/>
          </a:xfrm>
        </p:grpSpPr>
        <p:grpSp>
          <p:nvGrpSpPr>
            <p:cNvPr id="151594" name="Group 42">
              <a:extLst>
                <a:ext uri="{FF2B5EF4-FFF2-40B4-BE49-F238E27FC236}">
                  <a16:creationId xmlns:a16="http://schemas.microsoft.com/office/drawing/2014/main" id="{68220BC7-2B13-56DD-FB41-565A80B69B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472"/>
              <a:ext cx="2040" cy="1071"/>
              <a:chOff x="3008" y="2192"/>
              <a:chExt cx="2040" cy="1071"/>
            </a:xfrm>
          </p:grpSpPr>
          <p:sp>
            <p:nvSpPr>
              <p:cNvPr id="151583" name="Text Box 31">
                <a:extLst>
                  <a:ext uri="{FF2B5EF4-FFF2-40B4-BE49-F238E27FC236}">
                    <a16:creationId xmlns:a16="http://schemas.microsoft.com/office/drawing/2014/main" id="{D87E608C-A22B-CDBF-83BA-A60FD6CB61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2" y="2936"/>
                <a:ext cx="60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2800" b="1"/>
                  <a:t>CH</a:t>
                </a:r>
                <a:r>
                  <a:rPr lang="en-US" altLang="en-US" sz="2800" b="1" baseline="-25000"/>
                  <a:t>3</a:t>
                </a:r>
                <a:endParaRPr lang="en-US" altLang="en-US" sz="2800" b="1"/>
              </a:p>
            </p:txBody>
          </p:sp>
          <p:grpSp>
            <p:nvGrpSpPr>
              <p:cNvPr id="151590" name="Group 38">
                <a:extLst>
                  <a:ext uri="{FF2B5EF4-FFF2-40B4-BE49-F238E27FC236}">
                    <a16:creationId xmlns:a16="http://schemas.microsoft.com/office/drawing/2014/main" id="{02AEA558-1B57-C012-10BC-524A297FC4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08" y="2192"/>
                <a:ext cx="2040" cy="795"/>
                <a:chOff x="3008" y="2192"/>
                <a:chExt cx="2040" cy="795"/>
              </a:xfrm>
            </p:grpSpPr>
            <p:sp>
              <p:nvSpPr>
                <p:cNvPr id="151580" name="Text Box 28">
                  <a:extLst>
                    <a:ext uri="{FF2B5EF4-FFF2-40B4-BE49-F238E27FC236}">
                      <a16:creationId xmlns:a16="http://schemas.microsoft.com/office/drawing/2014/main" id="{30C26572-8DC2-1517-A3E2-FDBBDB88B5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08" y="2568"/>
                  <a:ext cx="2040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800" b="1" baseline="30000">
                      <a:solidFill>
                        <a:schemeClr val="accent2"/>
                      </a:solidFill>
                    </a:rPr>
                    <a:t>+</a:t>
                  </a:r>
                  <a:r>
                    <a:rPr lang="en-US" altLang="en-US" sz="2800" b="1">
                      <a:solidFill>
                        <a:schemeClr val="accent2"/>
                      </a:solidFill>
                    </a:rPr>
                    <a:t>H</a:t>
                  </a:r>
                  <a:r>
                    <a:rPr lang="en-US" altLang="en-US" sz="2800" b="1" baseline="-25000">
                      <a:solidFill>
                        <a:schemeClr val="accent2"/>
                      </a:solidFill>
                    </a:rPr>
                    <a:t>3</a:t>
                  </a:r>
                  <a:r>
                    <a:rPr lang="en-US" altLang="en-US" sz="2800" b="1">
                      <a:solidFill>
                        <a:schemeClr val="accent2"/>
                      </a:solidFill>
                    </a:rPr>
                    <a:t>N</a:t>
                  </a:r>
                  <a:r>
                    <a:rPr lang="en-US" altLang="en-US" sz="2800" b="1"/>
                    <a:t>   C   </a:t>
                  </a:r>
                  <a:r>
                    <a:rPr lang="en-US" altLang="en-US" sz="2800" b="1">
                      <a:solidFill>
                        <a:srgbClr val="CC3300"/>
                      </a:solidFill>
                    </a:rPr>
                    <a:t>COOH</a:t>
                  </a:r>
                  <a:endParaRPr lang="en-US" altLang="en-US" sz="3200" b="1" baseline="30000">
                    <a:solidFill>
                      <a:srgbClr val="CC3300"/>
                    </a:solidFill>
                    <a:cs typeface="David" panose="020E0502060401010101" pitchFamily="34" charset="-79"/>
                  </a:endParaRPr>
                </a:p>
              </p:txBody>
            </p:sp>
            <p:sp>
              <p:nvSpPr>
                <p:cNvPr id="151582" name="Text Box 30">
                  <a:extLst>
                    <a:ext uri="{FF2B5EF4-FFF2-40B4-BE49-F238E27FC236}">
                      <a16:creationId xmlns:a16="http://schemas.microsoft.com/office/drawing/2014/main" id="{8566D6DB-6A4E-5A0C-9CDF-9B117CF949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8" y="2192"/>
                  <a:ext cx="45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2800" b="1">
                      <a:solidFill>
                        <a:srgbClr val="4D4D4D"/>
                      </a:solidFill>
                    </a:rPr>
                    <a:t>H</a:t>
                  </a:r>
                </a:p>
              </p:txBody>
            </p:sp>
            <p:grpSp>
              <p:nvGrpSpPr>
                <p:cNvPr id="151584" name="Group 32">
                  <a:extLst>
                    <a:ext uri="{FF2B5EF4-FFF2-40B4-BE49-F238E27FC236}">
                      <a16:creationId xmlns:a16="http://schemas.microsoft.com/office/drawing/2014/main" id="{E5F73ADD-2DB3-CD95-BFEE-4473EF388F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60" y="2728"/>
                  <a:ext cx="488" cy="0"/>
                  <a:chOff x="3392" y="2648"/>
                  <a:chExt cx="488" cy="0"/>
                </a:xfrm>
              </p:grpSpPr>
              <p:sp>
                <p:nvSpPr>
                  <p:cNvPr id="151585" name="Line 33">
                    <a:extLst>
                      <a:ext uri="{FF2B5EF4-FFF2-40B4-BE49-F238E27FC236}">
                        <a16:creationId xmlns:a16="http://schemas.microsoft.com/office/drawing/2014/main" id="{5FC25B62-A8D4-E2BF-8DD5-4417C17185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92" y="2648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586" name="Line 34">
                    <a:extLst>
                      <a:ext uri="{FF2B5EF4-FFF2-40B4-BE49-F238E27FC236}">
                        <a16:creationId xmlns:a16="http://schemas.microsoft.com/office/drawing/2014/main" id="{58A74039-0079-733D-28FA-ADD6921F57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32" y="2648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1587" name="Group 35">
                  <a:extLst>
                    <a:ext uri="{FF2B5EF4-FFF2-40B4-BE49-F238E27FC236}">
                      <a16:creationId xmlns:a16="http://schemas.microsoft.com/office/drawing/2014/main" id="{9DFBC187-4CAC-DA9D-4574-0E39DEDFB7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11" y="2459"/>
                  <a:ext cx="0" cy="528"/>
                  <a:chOff x="3643" y="2379"/>
                  <a:chExt cx="0" cy="528"/>
                </a:xfrm>
              </p:grpSpPr>
              <p:sp>
                <p:nvSpPr>
                  <p:cNvPr id="151588" name="Line 36">
                    <a:extLst>
                      <a:ext uri="{FF2B5EF4-FFF2-40B4-BE49-F238E27FC236}">
                        <a16:creationId xmlns:a16="http://schemas.microsoft.com/office/drawing/2014/main" id="{21585F4F-14B6-9D4E-63B2-C7DFF1B93C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83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589" name="Line 37">
                    <a:extLst>
                      <a:ext uri="{FF2B5EF4-FFF2-40B4-BE49-F238E27FC236}">
                        <a16:creationId xmlns:a16="http://schemas.microsoft.com/office/drawing/2014/main" id="{EE3F7E28-F33E-275D-373C-3E7826500E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45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51593" name="Group 41">
              <a:extLst>
                <a:ext uri="{FF2B5EF4-FFF2-40B4-BE49-F238E27FC236}">
                  <a16:creationId xmlns:a16="http://schemas.microsoft.com/office/drawing/2014/main" id="{930CE84D-76B6-9716-98AB-C34512F36A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8" y="2472"/>
              <a:ext cx="1728" cy="1063"/>
              <a:chOff x="112" y="2192"/>
              <a:chExt cx="1728" cy="1063"/>
            </a:xfrm>
          </p:grpSpPr>
          <p:grpSp>
            <p:nvGrpSpPr>
              <p:cNvPr id="151591" name="Group 39">
                <a:extLst>
                  <a:ext uri="{FF2B5EF4-FFF2-40B4-BE49-F238E27FC236}">
                    <a16:creationId xmlns:a16="http://schemas.microsoft.com/office/drawing/2014/main" id="{EA85CAFD-795E-7F9A-F3A7-25B4E5885C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" y="2192"/>
                <a:ext cx="1728" cy="795"/>
                <a:chOff x="112" y="2192"/>
                <a:chExt cx="1728" cy="795"/>
              </a:xfrm>
            </p:grpSpPr>
            <p:sp>
              <p:nvSpPr>
                <p:cNvPr id="151570" name="Text Box 18">
                  <a:extLst>
                    <a:ext uri="{FF2B5EF4-FFF2-40B4-BE49-F238E27FC236}">
                      <a16:creationId xmlns:a16="http://schemas.microsoft.com/office/drawing/2014/main" id="{94EB3821-9F4E-F238-3692-6D7FE71230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2" y="2192"/>
                  <a:ext cx="45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2800" b="1">
                      <a:solidFill>
                        <a:srgbClr val="4D4D4D"/>
                      </a:solidFill>
                    </a:rPr>
                    <a:t>H</a:t>
                  </a:r>
                </a:p>
              </p:txBody>
            </p:sp>
            <p:sp>
              <p:nvSpPr>
                <p:cNvPr id="151572" name="Text Box 20">
                  <a:extLst>
                    <a:ext uri="{FF2B5EF4-FFF2-40B4-BE49-F238E27FC236}">
                      <a16:creationId xmlns:a16="http://schemas.microsoft.com/office/drawing/2014/main" id="{63235BE9-4197-62DD-44FB-0C341150E8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" y="2568"/>
                  <a:ext cx="172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800" b="1" baseline="30000">
                      <a:solidFill>
                        <a:schemeClr val="accent2"/>
                      </a:solidFill>
                    </a:rPr>
                    <a:t>+</a:t>
                  </a:r>
                  <a:r>
                    <a:rPr lang="en-US" altLang="en-US" sz="2800" b="1">
                      <a:solidFill>
                        <a:schemeClr val="accent2"/>
                      </a:solidFill>
                    </a:rPr>
                    <a:t>H</a:t>
                  </a:r>
                  <a:r>
                    <a:rPr lang="en-US" altLang="en-US" sz="2800" b="1" baseline="-25000">
                      <a:solidFill>
                        <a:schemeClr val="accent2"/>
                      </a:solidFill>
                    </a:rPr>
                    <a:t>3</a:t>
                  </a:r>
                  <a:r>
                    <a:rPr lang="en-US" altLang="en-US" sz="2800" b="1">
                      <a:solidFill>
                        <a:schemeClr val="accent2"/>
                      </a:solidFill>
                    </a:rPr>
                    <a:t>N</a:t>
                  </a:r>
                  <a:r>
                    <a:rPr lang="en-US" altLang="en-US" sz="2800" b="1"/>
                    <a:t>   C   </a:t>
                  </a:r>
                  <a:r>
                    <a:rPr lang="en-US" altLang="en-US" sz="2800" b="1">
                      <a:solidFill>
                        <a:srgbClr val="CC3300"/>
                      </a:solidFill>
                    </a:rPr>
                    <a:t>COO</a:t>
                  </a:r>
                  <a:r>
                    <a:rPr lang="en-US" altLang="en-US" sz="3200" b="1" baseline="30000">
                      <a:solidFill>
                        <a:srgbClr val="CC3300"/>
                      </a:solidFill>
                      <a:cs typeface="David" panose="020E0502060401010101" pitchFamily="34" charset="-79"/>
                    </a:rPr>
                    <a:t>–</a:t>
                  </a:r>
                </a:p>
              </p:txBody>
            </p:sp>
            <p:grpSp>
              <p:nvGrpSpPr>
                <p:cNvPr id="151573" name="Group 21">
                  <a:extLst>
                    <a:ext uri="{FF2B5EF4-FFF2-40B4-BE49-F238E27FC236}">
                      <a16:creationId xmlns:a16="http://schemas.microsoft.com/office/drawing/2014/main" id="{FAE735F2-7D79-EC78-C59C-35BA7C130B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4" y="2728"/>
                  <a:ext cx="488" cy="0"/>
                  <a:chOff x="3392" y="2648"/>
                  <a:chExt cx="488" cy="0"/>
                </a:xfrm>
              </p:grpSpPr>
              <p:sp>
                <p:nvSpPr>
                  <p:cNvPr id="151574" name="Line 22">
                    <a:extLst>
                      <a:ext uri="{FF2B5EF4-FFF2-40B4-BE49-F238E27FC236}">
                        <a16:creationId xmlns:a16="http://schemas.microsoft.com/office/drawing/2014/main" id="{73ACA9CE-CACE-C5CE-4B95-0D5D30012B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92" y="2648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575" name="Line 23">
                    <a:extLst>
                      <a:ext uri="{FF2B5EF4-FFF2-40B4-BE49-F238E27FC236}">
                        <a16:creationId xmlns:a16="http://schemas.microsoft.com/office/drawing/2014/main" id="{70B1FC1B-6143-2DB0-A32B-832B08BE2C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32" y="2648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1576" name="Group 24">
                  <a:extLst>
                    <a:ext uri="{FF2B5EF4-FFF2-40B4-BE49-F238E27FC236}">
                      <a16:creationId xmlns:a16="http://schemas.microsoft.com/office/drawing/2014/main" id="{778F002B-E69A-0E49-C150-B1BFBC4A2C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5" y="2459"/>
                  <a:ext cx="0" cy="528"/>
                  <a:chOff x="3643" y="2379"/>
                  <a:chExt cx="0" cy="528"/>
                </a:xfrm>
              </p:grpSpPr>
              <p:sp>
                <p:nvSpPr>
                  <p:cNvPr id="151577" name="Line 25">
                    <a:extLst>
                      <a:ext uri="{FF2B5EF4-FFF2-40B4-BE49-F238E27FC236}">
                        <a16:creationId xmlns:a16="http://schemas.microsoft.com/office/drawing/2014/main" id="{764BDC3D-B47C-CCA0-BC0D-1E66E0CFE8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83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578" name="Line 26">
                    <a:extLst>
                      <a:ext uri="{FF2B5EF4-FFF2-40B4-BE49-F238E27FC236}">
                        <a16:creationId xmlns:a16="http://schemas.microsoft.com/office/drawing/2014/main" id="{A05D190E-0AF0-B375-1E06-2B24F6992D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45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1592" name="Text Box 40">
                <a:extLst>
                  <a:ext uri="{FF2B5EF4-FFF2-40B4-BE49-F238E27FC236}">
                    <a16:creationId xmlns:a16="http://schemas.microsoft.com/office/drawing/2014/main" id="{474E2329-3776-7A72-2707-CB66620810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2928"/>
                <a:ext cx="60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2800" b="1"/>
                  <a:t>CH</a:t>
                </a:r>
                <a:r>
                  <a:rPr lang="en-US" altLang="en-US" sz="2800" b="1" baseline="-25000"/>
                  <a:t>3</a:t>
                </a:r>
                <a:endParaRPr lang="en-US" altLang="en-US" sz="2800" b="1"/>
              </a:p>
            </p:txBody>
          </p:sp>
        </p:grpSp>
        <p:grpSp>
          <p:nvGrpSpPr>
            <p:cNvPr id="151636" name="Group 84">
              <a:extLst>
                <a:ext uri="{FF2B5EF4-FFF2-40B4-BE49-F238E27FC236}">
                  <a16:creationId xmlns:a16="http://schemas.microsoft.com/office/drawing/2014/main" id="{541387CF-F156-1642-2DF3-289DDD461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6" y="2472"/>
              <a:ext cx="1728" cy="1055"/>
              <a:chOff x="3704" y="3048"/>
              <a:chExt cx="1728" cy="1055"/>
            </a:xfrm>
          </p:grpSpPr>
          <p:sp>
            <p:nvSpPr>
              <p:cNvPr id="151615" name="Text Box 63">
                <a:extLst>
                  <a:ext uri="{FF2B5EF4-FFF2-40B4-BE49-F238E27FC236}">
                    <a16:creationId xmlns:a16="http://schemas.microsoft.com/office/drawing/2014/main" id="{35BC2A06-7AB0-A17C-E3C0-76045BA32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6" y="3776"/>
                <a:ext cx="6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2800" b="1"/>
                  <a:t>CH</a:t>
                </a:r>
                <a:r>
                  <a:rPr lang="en-US" altLang="en-US" sz="2800" b="1" baseline="-25000"/>
                  <a:t>3</a:t>
                </a:r>
                <a:endParaRPr lang="en-US" altLang="en-US" sz="2800" b="1"/>
              </a:p>
            </p:txBody>
          </p:sp>
          <p:grpSp>
            <p:nvGrpSpPr>
              <p:cNvPr id="151635" name="Group 83">
                <a:extLst>
                  <a:ext uri="{FF2B5EF4-FFF2-40B4-BE49-F238E27FC236}">
                    <a16:creationId xmlns:a16="http://schemas.microsoft.com/office/drawing/2014/main" id="{04F9B235-C7F1-853C-A37A-E6EE6E5CB6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4" y="3048"/>
                <a:ext cx="1728" cy="795"/>
                <a:chOff x="3704" y="3048"/>
                <a:chExt cx="1728" cy="795"/>
              </a:xfrm>
            </p:grpSpPr>
            <p:sp>
              <p:nvSpPr>
                <p:cNvPr id="151614" name="Text Box 62">
                  <a:extLst>
                    <a:ext uri="{FF2B5EF4-FFF2-40B4-BE49-F238E27FC236}">
                      <a16:creationId xmlns:a16="http://schemas.microsoft.com/office/drawing/2014/main" id="{07AE7E19-8B37-DAE1-15C1-215B609998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32" y="3048"/>
                  <a:ext cx="45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2800" b="1">
                      <a:solidFill>
                        <a:srgbClr val="4D4D4D"/>
                      </a:solidFill>
                    </a:rPr>
                    <a:t>H</a:t>
                  </a:r>
                </a:p>
              </p:txBody>
            </p:sp>
            <p:grpSp>
              <p:nvGrpSpPr>
                <p:cNvPr id="151616" name="Group 64">
                  <a:extLst>
                    <a:ext uri="{FF2B5EF4-FFF2-40B4-BE49-F238E27FC236}">
                      <a16:creationId xmlns:a16="http://schemas.microsoft.com/office/drawing/2014/main" id="{3B5F8877-BE73-E31F-B44A-9BBD912124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04" y="3315"/>
                  <a:ext cx="1728" cy="528"/>
                  <a:chOff x="2912" y="2379"/>
                  <a:chExt cx="1728" cy="528"/>
                </a:xfrm>
              </p:grpSpPr>
              <p:sp>
                <p:nvSpPr>
                  <p:cNvPr id="151617" name="Text Box 65">
                    <a:extLst>
                      <a:ext uri="{FF2B5EF4-FFF2-40B4-BE49-F238E27FC236}">
                        <a16:creationId xmlns:a16="http://schemas.microsoft.com/office/drawing/2014/main" id="{002E946E-8E43-38A6-69E1-0A52B0D188D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2" y="2488"/>
                    <a:ext cx="1728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2800" b="1">
                        <a:solidFill>
                          <a:schemeClr val="accent2"/>
                        </a:solidFill>
                      </a:rPr>
                      <a:t>H</a:t>
                    </a:r>
                    <a:r>
                      <a:rPr lang="en-US" altLang="en-US" sz="2800" b="1" baseline="-25000">
                        <a:solidFill>
                          <a:schemeClr val="accent2"/>
                        </a:solidFill>
                      </a:rPr>
                      <a:t>2</a:t>
                    </a:r>
                    <a:r>
                      <a:rPr lang="en-US" altLang="en-US" sz="2800" b="1">
                        <a:solidFill>
                          <a:schemeClr val="accent2"/>
                        </a:solidFill>
                      </a:rPr>
                      <a:t>N</a:t>
                    </a:r>
                    <a:r>
                      <a:rPr lang="en-US" altLang="en-US" sz="2800" b="1"/>
                      <a:t>   C   </a:t>
                    </a:r>
                    <a:r>
                      <a:rPr lang="en-US" altLang="en-US" sz="2800" b="1">
                        <a:solidFill>
                          <a:srgbClr val="CC3300"/>
                        </a:solidFill>
                      </a:rPr>
                      <a:t>COO</a:t>
                    </a:r>
                    <a:r>
                      <a:rPr lang="en-US" altLang="en-US" sz="3200" b="1" baseline="30000">
                        <a:solidFill>
                          <a:srgbClr val="CC3300"/>
                        </a:solidFill>
                        <a:cs typeface="David" panose="020E0502060401010101" pitchFamily="34" charset="-79"/>
                      </a:rPr>
                      <a:t>–</a:t>
                    </a:r>
                  </a:p>
                </p:txBody>
              </p:sp>
              <p:grpSp>
                <p:nvGrpSpPr>
                  <p:cNvPr id="151618" name="Group 66">
                    <a:extLst>
                      <a:ext uri="{FF2B5EF4-FFF2-40B4-BE49-F238E27FC236}">
                        <a16:creationId xmlns:a16="http://schemas.microsoft.com/office/drawing/2014/main" id="{629B1621-B1B7-E2A9-8D0F-FED8F19CC6A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92" y="2648"/>
                    <a:ext cx="488" cy="0"/>
                    <a:chOff x="3392" y="2648"/>
                    <a:chExt cx="488" cy="0"/>
                  </a:xfrm>
                </p:grpSpPr>
                <p:sp>
                  <p:nvSpPr>
                    <p:cNvPr id="151619" name="Line 67">
                      <a:extLst>
                        <a:ext uri="{FF2B5EF4-FFF2-40B4-BE49-F238E27FC236}">
                          <a16:creationId xmlns:a16="http://schemas.microsoft.com/office/drawing/2014/main" id="{662303BE-87DA-F4C8-1C6B-F3E68321A54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92" y="2648"/>
                      <a:ext cx="1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20" name="Line 68">
                      <a:extLst>
                        <a:ext uri="{FF2B5EF4-FFF2-40B4-BE49-F238E27FC236}">
                          <a16:creationId xmlns:a16="http://schemas.microsoft.com/office/drawing/2014/main" id="{BF5508A8-F4A0-CA15-903C-5C4B7AA2BF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32" y="2648"/>
                      <a:ext cx="1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1621" name="Group 69">
                    <a:extLst>
                      <a:ext uri="{FF2B5EF4-FFF2-40B4-BE49-F238E27FC236}">
                        <a16:creationId xmlns:a16="http://schemas.microsoft.com/office/drawing/2014/main" id="{4029CF81-CB84-8562-9F21-DF50C89B3BB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43" y="2379"/>
                    <a:ext cx="0" cy="528"/>
                    <a:chOff x="3643" y="2379"/>
                    <a:chExt cx="0" cy="528"/>
                  </a:xfrm>
                </p:grpSpPr>
                <p:sp>
                  <p:nvSpPr>
                    <p:cNvPr id="151622" name="Line 70">
                      <a:extLst>
                        <a:ext uri="{FF2B5EF4-FFF2-40B4-BE49-F238E27FC236}">
                          <a16:creationId xmlns:a16="http://schemas.microsoft.com/office/drawing/2014/main" id="{EBA70A87-AC22-D7B8-F8F5-1570A547054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3569" y="2833"/>
                      <a:ext cx="1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23" name="Line 71">
                      <a:extLst>
                        <a:ext uri="{FF2B5EF4-FFF2-40B4-BE49-F238E27FC236}">
                          <a16:creationId xmlns:a16="http://schemas.microsoft.com/office/drawing/2014/main" id="{FCD79795-3539-8384-7602-DF3193D980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3569" y="2453"/>
                      <a:ext cx="1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151638" name="Text Box 86">
            <a:extLst>
              <a:ext uri="{FF2B5EF4-FFF2-40B4-BE49-F238E27FC236}">
                <a16:creationId xmlns:a16="http://schemas.microsoft.com/office/drawing/2014/main" id="{CBE3FF07-D07E-2E80-A23A-FF798903B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98900"/>
            <a:ext cx="81026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55000"/>
              </a:lnSpc>
              <a:spcBef>
                <a:spcPct val="50000"/>
              </a:spcBef>
            </a:pPr>
            <a:r>
              <a:rPr lang="he-IL" altLang="en-US" sz="2800" b="1">
                <a:cs typeface="David" panose="020E0502060401010101" pitchFamily="34" charset="-79"/>
              </a:rPr>
              <a:t>     </a:t>
            </a:r>
            <a:r>
              <a:rPr lang="en-US" altLang="en-US" sz="2800" b="1">
                <a:solidFill>
                  <a:schemeClr val="accent2"/>
                </a:solidFill>
                <a:cs typeface="David" panose="020E0502060401010101" pitchFamily="34" charset="-79"/>
              </a:rPr>
              <a:t>pH</a:t>
            </a:r>
            <a:r>
              <a:rPr lang="he-IL" altLang="en-US" sz="2800" b="1">
                <a:solidFill>
                  <a:schemeClr val="accent2"/>
                </a:solidFill>
                <a:cs typeface="David" panose="020E0502060401010101" pitchFamily="34" charset="-79"/>
              </a:rPr>
              <a:t> גבוה</a:t>
            </a:r>
            <a:r>
              <a:rPr lang="he-IL" altLang="en-US" sz="2800" b="1">
                <a:cs typeface="David" panose="020E0502060401010101" pitchFamily="34" charset="-79"/>
              </a:rPr>
              <a:t>                   </a:t>
            </a:r>
            <a:r>
              <a:rPr lang="en-US" altLang="en-US" sz="2800" b="1">
                <a:solidFill>
                  <a:srgbClr val="9900CC"/>
                </a:solidFill>
                <a:cs typeface="David" panose="020E0502060401010101" pitchFamily="34" charset="-79"/>
              </a:rPr>
              <a:t>pH</a:t>
            </a:r>
            <a:r>
              <a:rPr lang="he-IL" altLang="en-US" sz="2800" b="1">
                <a:solidFill>
                  <a:srgbClr val="9900CC"/>
                </a:solidFill>
                <a:cs typeface="David" panose="020E0502060401010101" pitchFamily="34" charset="-79"/>
              </a:rPr>
              <a:t> ניטרלי</a:t>
            </a:r>
            <a:r>
              <a:rPr lang="he-IL" altLang="en-US" sz="2800" b="1">
                <a:cs typeface="David" panose="020E0502060401010101" pitchFamily="34" charset="-79"/>
              </a:rPr>
              <a:t>                        </a:t>
            </a:r>
            <a:r>
              <a:rPr lang="en-US" altLang="en-US" sz="2800" b="1">
                <a:solidFill>
                  <a:srgbClr val="FF3300"/>
                </a:solidFill>
                <a:cs typeface="David" panose="020E0502060401010101" pitchFamily="34" charset="-79"/>
              </a:rPr>
              <a:t>pH</a:t>
            </a:r>
            <a:r>
              <a:rPr lang="he-IL" altLang="en-US" sz="2800" b="1">
                <a:solidFill>
                  <a:srgbClr val="FF3300"/>
                </a:solidFill>
                <a:cs typeface="David" panose="020E0502060401010101" pitchFamily="34" charset="-79"/>
              </a:rPr>
              <a:t> נמוך</a:t>
            </a:r>
            <a:r>
              <a:rPr lang="he-IL" altLang="en-US" sz="2800" b="1">
                <a:cs typeface="David" panose="020E0502060401010101" pitchFamily="34" charset="-79"/>
              </a:rPr>
              <a:t> </a:t>
            </a:r>
          </a:p>
          <a:p>
            <a:pPr algn="r">
              <a:lnSpc>
                <a:spcPct val="55000"/>
              </a:lnSpc>
              <a:spcBef>
                <a:spcPct val="50000"/>
              </a:spcBef>
            </a:pPr>
            <a:r>
              <a:rPr lang="he-IL" altLang="en-US" sz="2800" b="1">
                <a:solidFill>
                  <a:schemeClr val="accent2"/>
                </a:solidFill>
                <a:cs typeface="David" panose="020E0502060401010101" pitchFamily="34" charset="-79"/>
              </a:rPr>
              <a:t>     (בסיסי)</a:t>
            </a:r>
            <a:r>
              <a:rPr lang="he-IL" altLang="en-US" sz="2800" b="1">
                <a:cs typeface="David" panose="020E0502060401010101" pitchFamily="34" charset="-79"/>
              </a:rPr>
              <a:t>                          </a:t>
            </a:r>
            <a:r>
              <a:rPr lang="he-IL" altLang="en-US" sz="2800" b="1">
                <a:solidFill>
                  <a:srgbClr val="9900CC"/>
                </a:solidFill>
                <a:cs typeface="David" panose="020E0502060401010101" pitchFamily="34" charset="-79"/>
              </a:rPr>
              <a:t>דו-יון                            </a:t>
            </a:r>
            <a:r>
              <a:rPr lang="he-IL" altLang="en-US" sz="2800" b="1">
                <a:solidFill>
                  <a:srgbClr val="FF3300"/>
                </a:solidFill>
                <a:cs typeface="David" panose="020E0502060401010101" pitchFamily="34" charset="-79"/>
              </a:rPr>
              <a:t>(חומצי)</a:t>
            </a:r>
            <a:endParaRPr lang="en-US" altLang="en-US" sz="2800" b="1">
              <a:solidFill>
                <a:srgbClr val="FF3300"/>
              </a:solidFill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C7ED2C04-D91A-A6BC-02E2-CD8312F80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39713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en-US" sz="3600" b="1">
                <a:solidFill>
                  <a:srgbClr val="9900CC"/>
                </a:solidFill>
                <a:cs typeface="David" panose="020E0502060401010101" pitchFamily="34" charset="-79"/>
              </a:rPr>
              <a:t>התנהגות של דו-יון בתמיסה מימית</a:t>
            </a:r>
            <a:br>
              <a:rPr lang="he-IL" altLang="en-US" sz="3600" b="1">
                <a:solidFill>
                  <a:srgbClr val="9900CC"/>
                </a:solidFill>
                <a:cs typeface="David" panose="020E0502060401010101" pitchFamily="34" charset="-79"/>
              </a:rPr>
            </a:br>
            <a:r>
              <a:rPr lang="he-IL" altLang="en-US" sz="3600" b="1">
                <a:solidFill>
                  <a:srgbClr val="9900CC"/>
                </a:solidFill>
                <a:cs typeface="David" panose="020E0502060401010101" pitchFamily="34" charset="-79"/>
              </a:rPr>
              <a:t>ניטרלית , </a:t>
            </a:r>
            <a:r>
              <a:rPr lang="en-US" altLang="en-US" sz="3600" b="1">
                <a:solidFill>
                  <a:srgbClr val="9900CC"/>
                </a:solidFill>
                <a:cs typeface="David" panose="020E0502060401010101" pitchFamily="34" charset="-79"/>
              </a:rPr>
              <a:t>pH=7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0F283D9-11F7-1E86-0522-BD166535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8162-BDB3-44C2-A00D-3FA2FFEBB09E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32ECDA22-3C66-F9B0-997F-01E9CB24C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5788" y="1687513"/>
            <a:ext cx="7772400" cy="603250"/>
          </a:xfrm>
        </p:spPr>
        <p:txBody>
          <a:bodyPr/>
          <a:lstStyle/>
          <a:p>
            <a:pPr>
              <a:buFontTx/>
              <a:buNone/>
            </a:pPr>
            <a:r>
              <a:rPr lang="he-IL" altLang="en-US" sz="2800" b="1">
                <a:cs typeface="David" panose="020E0502060401010101" pitchFamily="34" charset="-79"/>
              </a:rPr>
              <a:t>רוב החלקיקים של חומצה אמינית נמצאים בצורת </a:t>
            </a:r>
            <a:r>
              <a:rPr lang="he-IL" alt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דו-יון.</a:t>
            </a:r>
          </a:p>
          <a:p>
            <a:endParaRPr lang="he-IL" altLang="en-US" sz="2800" b="1">
              <a:cs typeface="David" panose="020E0502060401010101" pitchFamily="34" charset="-79"/>
            </a:endParaRPr>
          </a:p>
          <a:p>
            <a:endParaRPr lang="he-IL" altLang="en-US" sz="2800" b="1">
              <a:cs typeface="David" panose="020E0502060401010101" pitchFamily="34" charset="-79"/>
            </a:endParaRPr>
          </a:p>
          <a:p>
            <a:endParaRPr lang="he-IL" altLang="en-US" sz="2800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endParaRPr lang="he-IL" altLang="en-US" sz="2800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endParaRPr lang="he-IL" altLang="en-US" sz="2800" b="1">
              <a:cs typeface="David" panose="020E0502060401010101" pitchFamily="34" charset="-79"/>
            </a:endParaRPr>
          </a:p>
          <a:p>
            <a:endParaRPr lang="en-US" altLang="en-US" sz="2800" b="1">
              <a:cs typeface="David" panose="020E0502060401010101" pitchFamily="34" charset="-79"/>
            </a:endParaRPr>
          </a:p>
        </p:txBody>
      </p:sp>
      <p:sp>
        <p:nvSpPr>
          <p:cNvPr id="118793" name="Text Box 9">
            <a:extLst>
              <a:ext uri="{FF2B5EF4-FFF2-40B4-BE49-F238E27FC236}">
                <a16:creationId xmlns:a16="http://schemas.microsoft.com/office/drawing/2014/main" id="{5B4A0353-8262-74FC-06C4-5EDFBF07F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2400300"/>
            <a:ext cx="3671888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he-IL" altLang="en-US" b="1">
                <a:cs typeface="David" panose="020E0502060401010101" pitchFamily="34" charset="-79"/>
              </a:rPr>
              <a:t>הסיבה לכך היא, ששתי הקבוצות הפונקציונליות מגיבות עם מולקולות מים כחומצות ובסיסים, במידה שווה, כי ב- </a:t>
            </a:r>
            <a:r>
              <a:rPr lang="en-US" altLang="en-US" b="1">
                <a:cs typeface="David" panose="020E0502060401010101" pitchFamily="34" charset="-79"/>
              </a:rPr>
              <a:t>   pH=7</a:t>
            </a:r>
            <a:r>
              <a:rPr lang="he-IL" altLang="en-US" b="1">
                <a:cs typeface="David" panose="020E0502060401010101" pitchFamily="34" charset="-79"/>
              </a:rPr>
              <a:t>  </a:t>
            </a:r>
          </a:p>
          <a:p>
            <a:pPr algn="r">
              <a:spcBef>
                <a:spcPct val="20000"/>
              </a:spcBef>
            </a:pPr>
            <a:r>
              <a:rPr lang="he-IL" altLang="en-US" b="1">
                <a:cs typeface="David" panose="020E0502060401010101" pitchFamily="34" charset="-79"/>
              </a:rPr>
              <a:t>  </a:t>
            </a:r>
            <a:r>
              <a:rPr lang="en-US" altLang="en-US" b="1">
                <a:cs typeface="David" panose="020E0502060401010101" pitchFamily="34" charset="-79"/>
              </a:rPr>
              <a:t>[H</a:t>
            </a:r>
            <a:r>
              <a:rPr lang="en-US" altLang="en-US" b="1" baseline="-25000">
                <a:cs typeface="David" panose="020E0502060401010101" pitchFamily="34" charset="-79"/>
              </a:rPr>
              <a:t>3</a:t>
            </a:r>
            <a:r>
              <a:rPr lang="en-US" altLang="en-US" b="1">
                <a:cs typeface="David" panose="020E0502060401010101" pitchFamily="34" charset="-79"/>
              </a:rPr>
              <a:t>O</a:t>
            </a:r>
            <a:r>
              <a:rPr lang="en-US" altLang="en-US" b="1" baseline="30000">
                <a:cs typeface="David" panose="020E0502060401010101" pitchFamily="34" charset="-79"/>
              </a:rPr>
              <a:t>+</a:t>
            </a:r>
            <a:r>
              <a:rPr lang="en-US" altLang="en-US" b="1">
                <a:cs typeface="David" panose="020E0502060401010101" pitchFamily="34" charset="-79"/>
              </a:rPr>
              <a:t>] = [OH</a:t>
            </a:r>
            <a:r>
              <a:rPr lang="en-US" altLang="en-US" b="1" baseline="30000">
                <a:cs typeface="David" panose="020E0502060401010101" pitchFamily="34" charset="-79"/>
                <a:sym typeface="Symbol" panose="05050102010706020507" pitchFamily="18" charset="2"/>
              </a:rPr>
              <a:t></a:t>
            </a:r>
            <a:r>
              <a:rPr lang="en-US" altLang="en-US" b="1">
                <a:cs typeface="David" panose="020E0502060401010101" pitchFamily="34" charset="-79"/>
                <a:sym typeface="Symbol" panose="05050102010706020507" pitchFamily="18" charset="2"/>
              </a:rPr>
              <a:t>]</a:t>
            </a:r>
            <a:endParaRPr lang="en-US" altLang="en-US" b="1">
              <a:cs typeface="David" panose="020E0502060401010101" pitchFamily="34" charset="-79"/>
            </a:endParaRPr>
          </a:p>
        </p:txBody>
      </p:sp>
      <p:sp>
        <p:nvSpPr>
          <p:cNvPr id="118794" name="Text Box 10">
            <a:extLst>
              <a:ext uri="{FF2B5EF4-FFF2-40B4-BE49-F238E27FC236}">
                <a16:creationId xmlns:a16="http://schemas.microsoft.com/office/drawing/2014/main" id="{D3D01EF4-1392-A47D-4FCF-CA44764D9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5084763"/>
            <a:ext cx="68548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e-IL" altLang="en-US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המטען החשמלי של חלקיק (דו-יון) החומצה האמינית בתמיסה מימית ב- </a:t>
            </a:r>
            <a:r>
              <a:rPr lang="en-US" altLang="en-US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pH=7</a:t>
            </a:r>
            <a:r>
              <a:rPr lang="he-IL" altLang="en-US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 הוא </a:t>
            </a:r>
            <a:r>
              <a:rPr lang="en-US" altLang="en-US" sz="28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0</a:t>
            </a:r>
            <a:r>
              <a:rPr lang="he-IL" altLang="en-US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.  </a:t>
            </a:r>
            <a:endParaRPr lang="en-US" altLang="en-US" b="1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David" panose="020E0502060401010101" pitchFamily="34" charset="-79"/>
            </a:endParaRPr>
          </a:p>
        </p:txBody>
      </p:sp>
      <p:grpSp>
        <p:nvGrpSpPr>
          <p:cNvPr id="118798" name="Group 14" descr="צורת דו-יון של חומצה אמינית">
            <a:extLst>
              <a:ext uri="{FF2B5EF4-FFF2-40B4-BE49-F238E27FC236}">
                <a16:creationId xmlns:a16="http://schemas.microsoft.com/office/drawing/2014/main" id="{C2CA1E2B-D19A-D960-3019-6ECDAB2F44DA}"/>
              </a:ext>
            </a:extLst>
          </p:cNvPr>
          <p:cNvGrpSpPr>
            <a:grpSpLocks/>
          </p:cNvGrpSpPr>
          <p:nvPr/>
        </p:nvGrpSpPr>
        <p:grpSpPr bwMode="auto">
          <a:xfrm>
            <a:off x="596900" y="2654300"/>
            <a:ext cx="3784600" cy="2052638"/>
            <a:chOff x="1080" y="784"/>
            <a:chExt cx="2384" cy="1293"/>
          </a:xfrm>
        </p:grpSpPr>
        <p:sp>
          <p:nvSpPr>
            <p:cNvPr id="118799" name="Text Box 15">
              <a:extLst>
                <a:ext uri="{FF2B5EF4-FFF2-40B4-BE49-F238E27FC236}">
                  <a16:creationId xmlns:a16="http://schemas.microsoft.com/office/drawing/2014/main" id="{806751B2-7737-FD39-90AA-C9F7F270B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2" y="784"/>
              <a:ext cx="4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4D4D4D"/>
                  </a:solidFill>
                </a:rPr>
                <a:t>H</a:t>
              </a:r>
            </a:p>
          </p:txBody>
        </p:sp>
        <p:sp>
          <p:nvSpPr>
            <p:cNvPr id="118800" name="Text Box 16">
              <a:extLst>
                <a:ext uri="{FF2B5EF4-FFF2-40B4-BE49-F238E27FC236}">
                  <a16:creationId xmlns:a16="http://schemas.microsoft.com/office/drawing/2014/main" id="{9278088E-0707-BB70-CB33-40327078A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8" y="1712"/>
              <a:ext cx="4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en-US" altLang="en-US" sz="3200" b="1"/>
                <a:t>R</a:t>
              </a:r>
            </a:p>
          </p:txBody>
        </p:sp>
        <p:sp>
          <p:nvSpPr>
            <p:cNvPr id="118801" name="Text Box 17">
              <a:extLst>
                <a:ext uri="{FF2B5EF4-FFF2-40B4-BE49-F238E27FC236}">
                  <a16:creationId xmlns:a16="http://schemas.microsoft.com/office/drawing/2014/main" id="{AE9E58DD-F0BE-AD69-1325-6A6BF64A1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0" y="1240"/>
              <a:ext cx="2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sz="3200" b="1" baseline="30000">
                  <a:solidFill>
                    <a:schemeClr val="accent2"/>
                  </a:solidFill>
                </a:rPr>
                <a:t>+</a:t>
              </a:r>
              <a:r>
                <a:rPr lang="en-US" altLang="en-US" sz="3200" b="1">
                  <a:solidFill>
                    <a:schemeClr val="accent2"/>
                  </a:solidFill>
                </a:rPr>
                <a:t>H</a:t>
              </a:r>
              <a:r>
                <a:rPr lang="en-US" altLang="en-US" sz="3200" b="1" baseline="-25000">
                  <a:solidFill>
                    <a:schemeClr val="accent2"/>
                  </a:solidFill>
                </a:rPr>
                <a:t>3</a:t>
              </a:r>
              <a:r>
                <a:rPr lang="en-US" altLang="en-US" sz="3200" b="1">
                  <a:solidFill>
                    <a:schemeClr val="accent2"/>
                  </a:solidFill>
                </a:rPr>
                <a:t>N</a:t>
              </a:r>
              <a:r>
                <a:rPr lang="en-US" altLang="en-US" sz="3200" b="1"/>
                <a:t>   </a:t>
              </a:r>
              <a:r>
                <a:rPr lang="he-IL" altLang="en-US" sz="3200" b="1">
                  <a:cs typeface="Times New Roman" panose="02020603050405020304" pitchFamily="18" charset="0"/>
                </a:rPr>
                <a:t> </a:t>
              </a:r>
              <a:r>
                <a:rPr lang="en-US" altLang="en-US" sz="3200" b="1"/>
                <a:t>C    </a:t>
              </a:r>
              <a:r>
                <a:rPr lang="en-US" altLang="en-US" sz="3200" b="1">
                  <a:solidFill>
                    <a:srgbClr val="CC3300"/>
                  </a:solidFill>
                </a:rPr>
                <a:t>COO</a:t>
              </a:r>
              <a:r>
                <a:rPr lang="en-US" altLang="en-US" sz="3200" b="1" baseline="30000">
                  <a:solidFill>
                    <a:srgbClr val="CC3300"/>
                  </a:solidFill>
                  <a:cs typeface="David" panose="020E0502060401010101" pitchFamily="34" charset="-79"/>
                </a:rPr>
                <a:t>–</a:t>
              </a:r>
            </a:p>
          </p:txBody>
        </p:sp>
        <p:grpSp>
          <p:nvGrpSpPr>
            <p:cNvPr id="118802" name="Group 18">
              <a:extLst>
                <a:ext uri="{FF2B5EF4-FFF2-40B4-BE49-F238E27FC236}">
                  <a16:creationId xmlns:a16="http://schemas.microsoft.com/office/drawing/2014/main" id="{739EEF19-153C-F0DF-5701-EAB583102D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6" y="1091"/>
              <a:ext cx="636" cy="688"/>
              <a:chOff x="3112" y="1739"/>
              <a:chExt cx="488" cy="528"/>
            </a:xfrm>
          </p:grpSpPr>
          <p:grpSp>
            <p:nvGrpSpPr>
              <p:cNvPr id="118803" name="Group 19">
                <a:extLst>
                  <a:ext uri="{FF2B5EF4-FFF2-40B4-BE49-F238E27FC236}">
                    <a16:creationId xmlns:a16="http://schemas.microsoft.com/office/drawing/2014/main" id="{5AF11D97-FF16-E666-28F2-0A21F62C20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2" y="2008"/>
                <a:ext cx="488" cy="0"/>
                <a:chOff x="3392" y="2648"/>
                <a:chExt cx="488" cy="0"/>
              </a:xfrm>
            </p:grpSpPr>
            <p:sp>
              <p:nvSpPr>
                <p:cNvPr id="118804" name="Line 20">
                  <a:extLst>
                    <a:ext uri="{FF2B5EF4-FFF2-40B4-BE49-F238E27FC236}">
                      <a16:creationId xmlns:a16="http://schemas.microsoft.com/office/drawing/2014/main" id="{21290D2C-99AE-A691-2634-BE3EA870A9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2" y="2648"/>
                  <a:ext cx="14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05" name="Line 21">
                  <a:extLst>
                    <a:ext uri="{FF2B5EF4-FFF2-40B4-BE49-F238E27FC236}">
                      <a16:creationId xmlns:a16="http://schemas.microsoft.com/office/drawing/2014/main" id="{FD53EBDE-9F94-C03E-2028-150A27CD48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32" y="2648"/>
                  <a:ext cx="14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8806" name="Group 22">
                <a:extLst>
                  <a:ext uri="{FF2B5EF4-FFF2-40B4-BE49-F238E27FC236}">
                    <a16:creationId xmlns:a16="http://schemas.microsoft.com/office/drawing/2014/main" id="{95E8BA5E-1666-D942-5D55-16384D95C9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3" y="1739"/>
                <a:ext cx="0" cy="528"/>
                <a:chOff x="3643" y="2379"/>
                <a:chExt cx="0" cy="528"/>
              </a:xfrm>
            </p:grpSpPr>
            <p:sp>
              <p:nvSpPr>
                <p:cNvPr id="118807" name="Line 23">
                  <a:extLst>
                    <a:ext uri="{FF2B5EF4-FFF2-40B4-BE49-F238E27FC236}">
                      <a16:creationId xmlns:a16="http://schemas.microsoft.com/office/drawing/2014/main" id="{D129939A-637F-DC5A-3E9A-618BDE3E83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569" y="2833"/>
                  <a:ext cx="14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08" name="Line 24">
                  <a:extLst>
                    <a:ext uri="{FF2B5EF4-FFF2-40B4-BE49-F238E27FC236}">
                      <a16:creationId xmlns:a16="http://schemas.microsoft.com/office/drawing/2014/main" id="{9444CEA1-1FA9-E1D8-4B2F-F3936F3048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569" y="2453"/>
                  <a:ext cx="14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  <p:bldP spid="118793" grpId="0"/>
      <p:bldP spid="1187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7337EE33-EFA8-99D5-099A-6781FC63A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609600"/>
            <a:ext cx="77343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en-US" sz="3600" b="1" dirty="0">
                <a:solidFill>
                  <a:srgbClr val="9900CC"/>
                </a:solidFill>
                <a:cs typeface="David" panose="020E0502060401010101" pitchFamily="34" charset="-79"/>
              </a:rPr>
              <a:t>דו-יון של חומצת אמינו יכול להשתנות בהתאם לאופי חומצי, בסיסי או ניטרלי</a:t>
            </a:r>
            <a:br>
              <a:rPr lang="he-IL" altLang="en-US" sz="3600" b="1" dirty="0">
                <a:solidFill>
                  <a:srgbClr val="9900CC"/>
                </a:solidFill>
                <a:cs typeface="David" panose="020E0502060401010101" pitchFamily="34" charset="-79"/>
              </a:rPr>
            </a:br>
            <a:r>
              <a:rPr lang="he-IL" altLang="en-US" sz="3600" b="1" dirty="0">
                <a:solidFill>
                  <a:srgbClr val="9900CC"/>
                </a:solidFill>
                <a:cs typeface="David" panose="020E0502060401010101" pitchFamily="34" charset="-79"/>
              </a:rPr>
              <a:t> של הסביבה</a:t>
            </a:r>
            <a:endParaRPr lang="en-US" altLang="en-US" sz="3600" b="1" dirty="0">
              <a:solidFill>
                <a:srgbClr val="9900CC"/>
              </a:solidFill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C30A68D-3B8B-A9CF-A6F2-55A9AF9D3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1721-6496-43E0-AEB8-4354CD72724D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49512" name="AutoShape 8">
            <a:extLst>
              <a:ext uri="{FF2B5EF4-FFF2-40B4-BE49-F238E27FC236}">
                <a16:creationId xmlns:a16="http://schemas.microsoft.com/office/drawing/2014/main" id="{3BBF78D6-394C-1F07-30C3-B5BC845C1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2593975"/>
            <a:ext cx="1871662" cy="2520950"/>
          </a:xfrm>
          <a:prstGeom prst="wedgeRoundRectCallout">
            <a:avLst>
              <a:gd name="adj1" fmla="val 105810"/>
              <a:gd name="adj2" fmla="val -13412"/>
              <a:gd name="adj3" fmla="val 16667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he-IL" altLang="en-US" b="1">
                <a:cs typeface="David" panose="020E0502060401010101" pitchFamily="34" charset="-79"/>
              </a:rPr>
              <a:t>קבוצת</a:t>
            </a:r>
          </a:p>
          <a:p>
            <a:r>
              <a:rPr lang="he-IL" altLang="en-US" b="1">
                <a:cs typeface="David" panose="020E0502060401010101" pitchFamily="34" charset="-79"/>
              </a:rPr>
              <a:t> </a:t>
            </a:r>
            <a:r>
              <a:rPr lang="en-US" altLang="en-US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+</a:t>
            </a: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H</a:t>
            </a:r>
            <a:r>
              <a:rPr lang="en-US" altLang="en-US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3</a:t>
            </a: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N</a:t>
            </a:r>
            <a:r>
              <a:rPr lang="he-IL" altLang="en-US" b="1">
                <a:cs typeface="David" panose="020E0502060401010101" pitchFamily="34" charset="-79"/>
              </a:rPr>
              <a:t> </a:t>
            </a:r>
          </a:p>
          <a:p>
            <a:r>
              <a:rPr lang="he-IL" altLang="en-US" b="1">
                <a:cs typeface="David" panose="020E0502060401010101" pitchFamily="34" charset="-79"/>
              </a:rPr>
              <a:t>יכולה למסור </a:t>
            </a:r>
            <a:r>
              <a:rPr lang="en-US" altLang="en-US" b="1">
                <a:cs typeface="David" panose="020E0502060401010101" pitchFamily="34" charset="-79"/>
              </a:rPr>
              <a:t>H</a:t>
            </a:r>
            <a:r>
              <a:rPr lang="en-US" altLang="en-US" b="1" baseline="30000">
                <a:cs typeface="David" panose="020E0502060401010101" pitchFamily="34" charset="-79"/>
              </a:rPr>
              <a:t>+</a:t>
            </a:r>
            <a:r>
              <a:rPr lang="he-IL" altLang="en-US" b="1" baseline="30000">
                <a:cs typeface="David" panose="020E0502060401010101" pitchFamily="34" charset="-79"/>
              </a:rPr>
              <a:t> </a:t>
            </a:r>
            <a:r>
              <a:rPr lang="he-IL" altLang="en-US" b="1">
                <a:cs typeface="David" panose="020E0502060401010101" pitchFamily="34" charset="-79"/>
              </a:rPr>
              <a:t>, כלומר להתנהג </a:t>
            </a:r>
            <a:r>
              <a:rPr lang="he-IL" altLang="en-US" b="1">
                <a:solidFill>
                  <a:schemeClr val="accent2"/>
                </a:solidFill>
                <a:cs typeface="David" panose="020E0502060401010101" pitchFamily="34" charset="-79"/>
              </a:rPr>
              <a:t>כחומצה</a:t>
            </a:r>
            <a:endParaRPr lang="en-US" altLang="en-US" b="1">
              <a:solidFill>
                <a:schemeClr val="accent2"/>
              </a:solidFill>
              <a:cs typeface="David" panose="020E0502060401010101" pitchFamily="34" charset="-79"/>
            </a:endParaRPr>
          </a:p>
        </p:txBody>
      </p:sp>
      <p:sp>
        <p:nvSpPr>
          <p:cNvPr id="149513" name="AutoShape 9">
            <a:extLst>
              <a:ext uri="{FF2B5EF4-FFF2-40B4-BE49-F238E27FC236}">
                <a16:creationId xmlns:a16="http://schemas.microsoft.com/office/drawing/2014/main" id="{D414C84F-F0C7-5B2D-C707-61158CA5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2416175"/>
            <a:ext cx="1871663" cy="2447925"/>
          </a:xfrm>
          <a:prstGeom prst="wedgeRoundRectCallout">
            <a:avLst>
              <a:gd name="adj1" fmla="val -77736"/>
              <a:gd name="adj2" fmla="val -972"/>
              <a:gd name="adj3" fmla="val 16667"/>
            </a:avLst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he-IL" altLang="en-US" b="1">
                <a:cs typeface="David" panose="020E0502060401010101" pitchFamily="34" charset="-79"/>
              </a:rPr>
              <a:t>קבוצת</a:t>
            </a:r>
          </a:p>
          <a:p>
            <a:r>
              <a:rPr lang="he-IL" altLang="en-US" b="1">
                <a:cs typeface="David" panose="020E0502060401010101" pitchFamily="34" charset="-79"/>
              </a:rPr>
              <a:t> </a:t>
            </a:r>
            <a:r>
              <a:rPr lang="en-US" altLang="en-US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COO</a:t>
            </a:r>
            <a:r>
              <a:rPr lang="en-US" altLang="en-US" b="1" baseline="30000">
                <a:solidFill>
                  <a:srgbClr val="CC3300"/>
                </a:solidFill>
                <a:cs typeface="David" panose="020E0502060401010101" pitchFamily="34" charset="-79"/>
              </a:rPr>
              <a:t>–</a:t>
            </a:r>
            <a:r>
              <a:rPr lang="en-US" altLang="en-US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</a:t>
            </a:r>
            <a:r>
              <a:rPr lang="he-IL" altLang="en-US" b="1">
                <a:cs typeface="David" panose="020E0502060401010101" pitchFamily="34" charset="-79"/>
              </a:rPr>
              <a:t> יכולה לקלוט </a:t>
            </a:r>
            <a:r>
              <a:rPr lang="en-US" altLang="en-US" b="1">
                <a:cs typeface="David" panose="020E0502060401010101" pitchFamily="34" charset="-79"/>
              </a:rPr>
              <a:t>H</a:t>
            </a:r>
            <a:r>
              <a:rPr lang="en-US" altLang="en-US" b="1" baseline="30000">
                <a:cs typeface="David" panose="020E0502060401010101" pitchFamily="34" charset="-79"/>
              </a:rPr>
              <a:t>+</a:t>
            </a:r>
            <a:r>
              <a:rPr lang="he-IL" altLang="en-US" b="1" baseline="30000">
                <a:cs typeface="David" panose="020E0502060401010101" pitchFamily="34" charset="-79"/>
              </a:rPr>
              <a:t> </a:t>
            </a:r>
            <a:r>
              <a:rPr lang="he-IL" altLang="en-US" b="1">
                <a:cs typeface="David" panose="020E0502060401010101" pitchFamily="34" charset="-79"/>
              </a:rPr>
              <a:t>, כלומר להתנהג </a:t>
            </a:r>
            <a:r>
              <a:rPr lang="he-IL" altLang="en-US" b="1">
                <a:solidFill>
                  <a:srgbClr val="CC3300"/>
                </a:solidFill>
                <a:cs typeface="David" panose="020E0502060401010101" pitchFamily="34" charset="-79"/>
              </a:rPr>
              <a:t>כבסיס</a:t>
            </a:r>
            <a:endParaRPr lang="en-US" altLang="en-US" b="1">
              <a:solidFill>
                <a:schemeClr val="accent2"/>
              </a:solidFill>
              <a:cs typeface="David" panose="020E0502060401010101" pitchFamily="34" charset="-79"/>
            </a:endParaRPr>
          </a:p>
        </p:txBody>
      </p:sp>
      <p:grpSp>
        <p:nvGrpSpPr>
          <p:cNvPr id="149521" name="Group 17">
            <a:extLst>
              <a:ext uri="{FF2B5EF4-FFF2-40B4-BE49-F238E27FC236}">
                <a16:creationId xmlns:a16="http://schemas.microsoft.com/office/drawing/2014/main" id="{58AC697A-3242-1604-1BB4-1B702538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552700"/>
            <a:ext cx="3784600" cy="2052638"/>
            <a:chOff x="1080" y="784"/>
            <a:chExt cx="2384" cy="1293"/>
          </a:xfrm>
        </p:grpSpPr>
        <p:sp>
          <p:nvSpPr>
            <p:cNvPr id="149522" name="Text Box 18">
              <a:extLst>
                <a:ext uri="{FF2B5EF4-FFF2-40B4-BE49-F238E27FC236}">
                  <a16:creationId xmlns:a16="http://schemas.microsoft.com/office/drawing/2014/main" id="{D94AA21D-0564-4A8E-A566-F489830BBC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2" y="784"/>
              <a:ext cx="4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4D4D4D"/>
                  </a:solidFill>
                </a:rPr>
                <a:t>H</a:t>
              </a:r>
            </a:p>
          </p:txBody>
        </p:sp>
        <p:sp>
          <p:nvSpPr>
            <p:cNvPr id="149523" name="Text Box 19">
              <a:extLst>
                <a:ext uri="{FF2B5EF4-FFF2-40B4-BE49-F238E27FC236}">
                  <a16:creationId xmlns:a16="http://schemas.microsoft.com/office/drawing/2014/main" id="{12402081-0DE9-466A-680F-35AD866BF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8" y="1712"/>
              <a:ext cx="4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en-US" altLang="en-US" sz="3200" b="1"/>
                <a:t>R</a:t>
              </a:r>
            </a:p>
          </p:txBody>
        </p:sp>
        <p:sp>
          <p:nvSpPr>
            <p:cNvPr id="149524" name="Text Box 20">
              <a:extLst>
                <a:ext uri="{FF2B5EF4-FFF2-40B4-BE49-F238E27FC236}">
                  <a16:creationId xmlns:a16="http://schemas.microsoft.com/office/drawing/2014/main" id="{579BD73E-E9C4-0F8D-C0E1-B1F51CA3D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0" y="1240"/>
              <a:ext cx="2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sz="3200" b="1" baseline="30000">
                  <a:solidFill>
                    <a:schemeClr val="accent2"/>
                  </a:solidFill>
                </a:rPr>
                <a:t>+</a:t>
              </a:r>
              <a:r>
                <a:rPr lang="en-US" altLang="en-US" sz="3200" b="1">
                  <a:solidFill>
                    <a:schemeClr val="accent2"/>
                  </a:solidFill>
                </a:rPr>
                <a:t>H</a:t>
              </a:r>
              <a:r>
                <a:rPr lang="en-US" altLang="en-US" sz="3200" b="1" baseline="-25000">
                  <a:solidFill>
                    <a:schemeClr val="accent2"/>
                  </a:solidFill>
                </a:rPr>
                <a:t>3</a:t>
              </a:r>
              <a:r>
                <a:rPr lang="en-US" altLang="en-US" sz="3200" b="1">
                  <a:solidFill>
                    <a:schemeClr val="accent2"/>
                  </a:solidFill>
                </a:rPr>
                <a:t>N</a:t>
              </a:r>
              <a:r>
                <a:rPr lang="en-US" altLang="en-US" sz="3200" b="1"/>
                <a:t>   </a:t>
              </a:r>
              <a:r>
                <a:rPr lang="he-IL" altLang="en-US" sz="3200" b="1">
                  <a:cs typeface="Times New Roman" panose="02020603050405020304" pitchFamily="18" charset="0"/>
                </a:rPr>
                <a:t> </a:t>
              </a:r>
              <a:r>
                <a:rPr lang="en-US" altLang="en-US" sz="3200" b="1"/>
                <a:t>C    </a:t>
              </a:r>
              <a:r>
                <a:rPr lang="en-US" altLang="en-US" sz="3200" b="1">
                  <a:solidFill>
                    <a:srgbClr val="CC3300"/>
                  </a:solidFill>
                </a:rPr>
                <a:t>COO</a:t>
              </a:r>
              <a:r>
                <a:rPr lang="en-US" altLang="en-US" sz="3200" b="1" baseline="30000">
                  <a:solidFill>
                    <a:srgbClr val="CC3300"/>
                  </a:solidFill>
                  <a:cs typeface="David" panose="020E0502060401010101" pitchFamily="34" charset="-79"/>
                </a:rPr>
                <a:t>–</a:t>
              </a:r>
            </a:p>
          </p:txBody>
        </p:sp>
        <p:grpSp>
          <p:nvGrpSpPr>
            <p:cNvPr id="149525" name="Group 21">
              <a:extLst>
                <a:ext uri="{FF2B5EF4-FFF2-40B4-BE49-F238E27FC236}">
                  <a16:creationId xmlns:a16="http://schemas.microsoft.com/office/drawing/2014/main" id="{5AA5A5E3-9FB6-7239-8B05-4B346701E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6" y="1091"/>
              <a:ext cx="636" cy="688"/>
              <a:chOff x="3112" y="1739"/>
              <a:chExt cx="488" cy="528"/>
            </a:xfrm>
          </p:grpSpPr>
          <p:grpSp>
            <p:nvGrpSpPr>
              <p:cNvPr id="149526" name="Group 22">
                <a:extLst>
                  <a:ext uri="{FF2B5EF4-FFF2-40B4-BE49-F238E27FC236}">
                    <a16:creationId xmlns:a16="http://schemas.microsoft.com/office/drawing/2014/main" id="{162C18A8-CA1B-3D7F-DDF3-0B8781BD72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2" y="2008"/>
                <a:ext cx="488" cy="0"/>
                <a:chOff x="3392" y="2648"/>
                <a:chExt cx="488" cy="0"/>
              </a:xfrm>
            </p:grpSpPr>
            <p:sp>
              <p:nvSpPr>
                <p:cNvPr id="149527" name="Line 23">
                  <a:extLst>
                    <a:ext uri="{FF2B5EF4-FFF2-40B4-BE49-F238E27FC236}">
                      <a16:creationId xmlns:a16="http://schemas.microsoft.com/office/drawing/2014/main" id="{E2BAFC1B-E7E1-159D-F08D-391F77CC38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2" y="2648"/>
                  <a:ext cx="14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528" name="Line 24">
                  <a:extLst>
                    <a:ext uri="{FF2B5EF4-FFF2-40B4-BE49-F238E27FC236}">
                      <a16:creationId xmlns:a16="http://schemas.microsoft.com/office/drawing/2014/main" id="{CE49714A-DE32-753B-7AF7-57A14B686A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32" y="2648"/>
                  <a:ext cx="14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9529" name="Group 25">
                <a:extLst>
                  <a:ext uri="{FF2B5EF4-FFF2-40B4-BE49-F238E27FC236}">
                    <a16:creationId xmlns:a16="http://schemas.microsoft.com/office/drawing/2014/main" id="{1B459B6F-DB0D-9800-F992-9BB259DE24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3" y="1739"/>
                <a:ext cx="0" cy="528"/>
                <a:chOff x="3643" y="2379"/>
                <a:chExt cx="0" cy="528"/>
              </a:xfrm>
            </p:grpSpPr>
            <p:sp>
              <p:nvSpPr>
                <p:cNvPr id="149530" name="Line 26">
                  <a:extLst>
                    <a:ext uri="{FF2B5EF4-FFF2-40B4-BE49-F238E27FC236}">
                      <a16:creationId xmlns:a16="http://schemas.microsoft.com/office/drawing/2014/main" id="{2FDEA9CF-4975-0BA0-3BA3-270D15A96A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569" y="2833"/>
                  <a:ext cx="14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531" name="Line 27">
                  <a:extLst>
                    <a:ext uri="{FF2B5EF4-FFF2-40B4-BE49-F238E27FC236}">
                      <a16:creationId xmlns:a16="http://schemas.microsoft.com/office/drawing/2014/main" id="{FFE34F80-E547-89B5-A6FE-3920F5FA5D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569" y="2453"/>
                  <a:ext cx="14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2" grpId="0" animBg="1" autoUpdateAnimBg="0"/>
      <p:bldP spid="149513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E12ECCFD-0874-B303-2D77-6009FF61F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he-IL" alt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התנהגות של חומצות אמינו </a:t>
            </a:r>
            <a:br>
              <a:rPr lang="he-IL" alt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</a:br>
            <a:r>
              <a:rPr lang="he-IL" alt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בתמיסה מימית בסיסית,</a:t>
            </a:r>
            <a:r>
              <a:rPr lang="en-US" alt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pH</a:t>
            </a:r>
            <a:r>
              <a:rPr lang="en-US" altLang="en-US" sz="1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</a:t>
            </a:r>
            <a:r>
              <a:rPr lang="en-US" alt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&gt;</a:t>
            </a:r>
            <a:r>
              <a:rPr lang="en-US" altLang="en-US" sz="1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</a:t>
            </a:r>
            <a:r>
              <a:rPr lang="en-US" alt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7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38C815-C35D-DD5C-39A6-BDB1343FA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DC3C-3296-4E76-B7C1-D8CB84FE219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C14927EA-83C4-159A-AA98-7863A7232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803400"/>
            <a:ext cx="7772400" cy="1143000"/>
          </a:xfrm>
        </p:spPr>
        <p:txBody>
          <a:bodyPr/>
          <a:lstStyle/>
          <a:p>
            <a:pPr>
              <a:buFontTx/>
              <a:buNone/>
            </a:pPr>
            <a:r>
              <a:rPr lang="he-IL" altLang="en-US" sz="2800" b="1">
                <a:cs typeface="David" panose="020E0502060401010101" pitchFamily="34" charset="-79"/>
              </a:rPr>
              <a:t>בתמיסה בסיסית יש ריכוז גבוה יחסית של יוני</a:t>
            </a:r>
            <a:r>
              <a:rPr lang="en-US" altLang="en-US" sz="2800" b="1">
                <a:cs typeface="David" panose="020E0502060401010101" pitchFamily="34" charset="-79"/>
              </a:rPr>
              <a:t> </a:t>
            </a:r>
            <a:r>
              <a:rPr lang="he-IL" altLang="en-US" sz="2800" b="1">
                <a:cs typeface="David" panose="020E0502060401010101" pitchFamily="34" charset="-79"/>
              </a:rPr>
              <a:t> 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OH</a:t>
            </a:r>
            <a:r>
              <a:rPr lang="en-US" altLang="en-US" sz="2800" b="1" baseline="30000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  <a:sym typeface="Symbol" panose="05050102010706020507" pitchFamily="18" charset="2"/>
              </a:rPr>
              <a:t></a:t>
            </a:r>
            <a:r>
              <a:rPr lang="he-IL" altLang="en-US" sz="2800" b="1" baseline="30000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  <a:sym typeface="Symbol" panose="05050102010706020507" pitchFamily="18" charset="2"/>
              </a:rPr>
              <a:t> </a:t>
            </a:r>
            <a:r>
              <a:rPr lang="he-I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  <a:sym typeface="Symbol" panose="05050102010706020507" pitchFamily="18" charset="2"/>
              </a:rPr>
              <a:t>,</a:t>
            </a:r>
            <a:endParaRPr lang="he-IL" altLang="en-US" sz="2800" b="1" baseline="30000">
              <a:cs typeface="David" panose="020E0502060401010101" pitchFamily="34" charset="-79"/>
            </a:endParaRPr>
          </a:p>
          <a:p>
            <a:pPr>
              <a:buFontTx/>
              <a:buNone/>
            </a:pPr>
            <a:r>
              <a:rPr lang="he-IL" altLang="en-US" sz="2800" b="1">
                <a:cs typeface="David" panose="020E0502060401010101" pitchFamily="34" charset="-79"/>
              </a:rPr>
              <a:t>הקבוצה  </a:t>
            </a: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–NH</a:t>
            </a:r>
            <a:r>
              <a:rPr lang="en-US" altLang="en-US" sz="28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3</a:t>
            </a:r>
            <a:r>
              <a:rPr lang="en-US" altLang="en-US" sz="28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+</a:t>
            </a:r>
            <a:r>
              <a:rPr lang="he-IL" altLang="en-US" sz="2800" b="1">
                <a:cs typeface="David" panose="020E0502060401010101" pitchFamily="34" charset="-79"/>
              </a:rPr>
              <a:t>  מוסרת</a:t>
            </a:r>
            <a:r>
              <a:rPr lang="he-I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H</a:t>
            </a:r>
            <a:r>
              <a:rPr lang="en-US" altLang="en-US" sz="2800" b="1" baseline="30000">
                <a:cs typeface="David" panose="020E0502060401010101" pitchFamily="34" charset="-79"/>
              </a:rPr>
              <a:t>+ </a:t>
            </a:r>
            <a:r>
              <a:rPr lang="he-IL" altLang="en-US" sz="2800" b="1" baseline="30000">
                <a:cs typeface="David" panose="020E0502060401010101" pitchFamily="34" charset="-79"/>
              </a:rPr>
              <a:t> </a:t>
            </a:r>
            <a:r>
              <a:rPr lang="he-IL" altLang="en-US" sz="2800" b="1">
                <a:cs typeface="David" panose="020E0502060401010101" pitchFamily="34" charset="-79"/>
              </a:rPr>
              <a:t> ל- 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OH</a:t>
            </a:r>
            <a:r>
              <a:rPr lang="en-US" altLang="en-US" sz="2800" b="1" baseline="30000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  <a:sym typeface="Symbol" panose="05050102010706020507" pitchFamily="18" charset="2"/>
              </a:rPr>
              <a:t></a:t>
            </a:r>
            <a:r>
              <a:rPr lang="he-IL" altLang="en-US" sz="2800" b="1">
                <a:cs typeface="David" panose="020E0502060401010101" pitchFamily="34" charset="-79"/>
              </a:rPr>
              <a:t> על פי התגובה:</a:t>
            </a:r>
          </a:p>
          <a:p>
            <a:pPr>
              <a:buFontTx/>
              <a:buNone/>
            </a:pPr>
            <a:endParaRPr lang="he-IL" altLang="en-US" sz="2800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endParaRPr lang="he-IL" altLang="en-US" sz="2800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endParaRPr lang="en-US" altLang="en-US" sz="2800" b="1" baseline="30000">
              <a:cs typeface="David" panose="020E0502060401010101" pitchFamily="34" charset="-79"/>
            </a:endParaRPr>
          </a:p>
        </p:txBody>
      </p:sp>
      <p:grpSp>
        <p:nvGrpSpPr>
          <p:cNvPr id="120875" name="Group 43">
            <a:extLst>
              <a:ext uri="{FF2B5EF4-FFF2-40B4-BE49-F238E27FC236}">
                <a16:creationId xmlns:a16="http://schemas.microsoft.com/office/drawing/2014/main" id="{AAFE9CEE-8CB1-C028-AAD7-7172A0A12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3175000"/>
            <a:ext cx="8953500" cy="2892425"/>
            <a:chOff x="120" y="2000"/>
            <a:chExt cx="5640" cy="1822"/>
          </a:xfrm>
        </p:grpSpPr>
        <p:grpSp>
          <p:nvGrpSpPr>
            <p:cNvPr id="120873" name="Group 41">
              <a:extLst>
                <a:ext uri="{FF2B5EF4-FFF2-40B4-BE49-F238E27FC236}">
                  <a16:creationId xmlns:a16="http://schemas.microsoft.com/office/drawing/2014/main" id="{B547B9F1-C3BE-48E2-E631-9E492A12DF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" y="2000"/>
              <a:ext cx="4662" cy="1822"/>
              <a:chOff x="311" y="2000"/>
              <a:chExt cx="4662" cy="1822"/>
            </a:xfrm>
          </p:grpSpPr>
          <p:sp>
            <p:nvSpPr>
              <p:cNvPr id="120838" name="Rectangle 6">
                <a:extLst>
                  <a:ext uri="{FF2B5EF4-FFF2-40B4-BE49-F238E27FC236}">
                    <a16:creationId xmlns:a16="http://schemas.microsoft.com/office/drawing/2014/main" id="{C406EAA6-03A5-22A7-FE9C-7E0F927BE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5" y="3197"/>
                <a:ext cx="2298" cy="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 algn="r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algn="r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algn="r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algn="r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algn="r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algn="r" rtl="1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algn="r" rtl="1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algn="r" rtl="1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algn="r" rtl="1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he-IL" altLang="en-US" sz="2400" b="1">
                    <a:cs typeface="David" panose="020E0502060401010101" pitchFamily="34" charset="-79"/>
                  </a:rPr>
                  <a:t>המטען של חלקיק חומצת</a:t>
                </a:r>
              </a:p>
              <a:p>
                <a:pPr>
                  <a:buFontTx/>
                  <a:buNone/>
                </a:pPr>
                <a:r>
                  <a:rPr lang="he-IL" altLang="en-US" sz="2400" b="1">
                    <a:cs typeface="David" panose="020E0502060401010101" pitchFamily="34" charset="-79"/>
                  </a:rPr>
                  <a:t>האמינו השתנה מ- </a:t>
                </a:r>
                <a:r>
                  <a:rPr lang="he-IL" altLang="en-US" sz="2400" b="1">
                    <a:solidFill>
                      <a:srgbClr val="CC3300"/>
                    </a:solidFill>
                  </a:rPr>
                  <a:t>0</a:t>
                </a:r>
                <a:r>
                  <a:rPr lang="he-IL" altLang="en-US" sz="2400" b="1">
                    <a:cs typeface="David" panose="020E0502060401010101" pitchFamily="34" charset="-79"/>
                  </a:rPr>
                  <a:t> </a:t>
                </a:r>
                <a:r>
                  <a:rPr lang="he-IL" altLang="en-US" sz="2400" b="1">
                    <a:solidFill>
                      <a:srgbClr val="CC3300"/>
                    </a:solidFill>
                    <a:cs typeface="David" panose="020E0502060401010101" pitchFamily="34" charset="-79"/>
                  </a:rPr>
                  <a:t>ל-</a:t>
                </a:r>
                <a:r>
                  <a:rPr lang="en-US" altLang="en-US" sz="2400" b="1">
                    <a:solidFill>
                      <a:srgbClr val="CC3300"/>
                    </a:solidFill>
                    <a:cs typeface="David" panose="020E0502060401010101" pitchFamily="34" charset="-79"/>
                  </a:rPr>
                  <a:t>–1</a:t>
                </a:r>
              </a:p>
              <a:p>
                <a:pPr>
                  <a:buFontTx/>
                  <a:buNone/>
                </a:pPr>
                <a:endParaRPr lang="he-IL" altLang="en-US" sz="2400" b="1">
                  <a:solidFill>
                    <a:srgbClr val="CC3300"/>
                  </a:solidFill>
                </a:endParaRPr>
              </a:p>
            </p:txBody>
          </p:sp>
          <p:sp>
            <p:nvSpPr>
              <p:cNvPr id="120841" name="Text Box 9">
                <a:extLst>
                  <a:ext uri="{FF2B5EF4-FFF2-40B4-BE49-F238E27FC236}">
                    <a16:creationId xmlns:a16="http://schemas.microsoft.com/office/drawing/2014/main" id="{9BAD12BE-9C2F-5BB9-94FA-D8F17AB093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" y="3197"/>
                <a:ext cx="2185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he-IL" altLang="en-US" b="1">
                    <a:cs typeface="David" panose="020E0502060401010101" pitchFamily="34" charset="-79"/>
                  </a:rPr>
                  <a:t>המטען החשמלי של חלקיק חומצת האמינו שווה ל- </a:t>
                </a:r>
                <a:r>
                  <a:rPr lang="en-US" altLang="en-US" b="1">
                    <a:cs typeface="David" panose="020E0502060401010101" pitchFamily="34" charset="-79"/>
                  </a:rPr>
                  <a:t>0</a:t>
                </a:r>
              </a:p>
            </p:txBody>
          </p:sp>
          <p:grpSp>
            <p:nvGrpSpPr>
              <p:cNvPr id="120872" name="Group 40">
                <a:extLst>
                  <a:ext uri="{FF2B5EF4-FFF2-40B4-BE49-F238E27FC236}">
                    <a16:creationId xmlns:a16="http://schemas.microsoft.com/office/drawing/2014/main" id="{F4414983-BDC8-A10E-4A08-BC46759DB2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" y="2000"/>
                <a:ext cx="4425" cy="1159"/>
                <a:chOff x="311" y="2000"/>
                <a:chExt cx="4425" cy="1159"/>
              </a:xfrm>
            </p:grpSpPr>
            <p:sp>
              <p:nvSpPr>
                <p:cNvPr id="120846" name="AutoShape 14">
                  <a:extLst>
                    <a:ext uri="{FF2B5EF4-FFF2-40B4-BE49-F238E27FC236}">
                      <a16:creationId xmlns:a16="http://schemas.microsoft.com/office/drawing/2014/main" id="{7140C2DA-DE38-4ED2-149F-0BDCF42F0F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11" y="2237"/>
                  <a:ext cx="894" cy="272"/>
                </a:xfrm>
                <a:prstGeom prst="curvedDownArrow">
                  <a:avLst>
                    <a:gd name="adj1" fmla="val 1948"/>
                    <a:gd name="adj2" fmla="val 67683"/>
                    <a:gd name="adj3" fmla="val 3333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847" name="Text Box 15">
                  <a:extLst>
                    <a:ext uri="{FF2B5EF4-FFF2-40B4-BE49-F238E27FC236}">
                      <a16:creationId xmlns:a16="http://schemas.microsoft.com/office/drawing/2014/main" id="{333F0903-79DD-C27D-0D4C-9FFF9F5D97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6" y="2000"/>
                  <a:ext cx="45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b="1">
                      <a:solidFill>
                        <a:srgbClr val="4D4D4D"/>
                      </a:solidFill>
                    </a:rPr>
                    <a:t>H</a:t>
                  </a:r>
                  <a:r>
                    <a:rPr lang="en-US" altLang="en-US" b="1" baseline="30000">
                      <a:solidFill>
                        <a:srgbClr val="4D4D4D"/>
                      </a:solidFill>
                    </a:rPr>
                    <a:t>+</a:t>
                  </a:r>
                  <a:endParaRPr lang="en-US" altLang="en-US" b="1">
                    <a:solidFill>
                      <a:srgbClr val="4D4D4D"/>
                    </a:solidFill>
                  </a:endParaRPr>
                </a:p>
              </p:txBody>
            </p:sp>
            <p:grpSp>
              <p:nvGrpSpPr>
                <p:cNvPr id="120849" name="Group 17">
                  <a:extLst>
                    <a:ext uri="{FF2B5EF4-FFF2-40B4-BE49-F238E27FC236}">
                      <a16:creationId xmlns:a16="http://schemas.microsoft.com/office/drawing/2014/main" id="{EF2E7622-444E-A618-0616-C6A8E99799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08" y="2112"/>
                  <a:ext cx="1728" cy="1047"/>
                  <a:chOff x="2912" y="2112"/>
                  <a:chExt cx="1728" cy="1047"/>
                </a:xfrm>
              </p:grpSpPr>
              <p:sp>
                <p:nvSpPr>
                  <p:cNvPr id="120850" name="Text Box 18">
                    <a:extLst>
                      <a:ext uri="{FF2B5EF4-FFF2-40B4-BE49-F238E27FC236}">
                        <a16:creationId xmlns:a16="http://schemas.microsoft.com/office/drawing/2014/main" id="{3BEEFCD7-14C0-0E42-FB09-0329C53D72D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40" y="2112"/>
                    <a:ext cx="45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rtl="0">
                      <a:spcBef>
                        <a:spcPct val="50000"/>
                      </a:spcBef>
                    </a:pPr>
                    <a:r>
                      <a:rPr lang="en-US" altLang="en-US" sz="2800" b="1">
                        <a:solidFill>
                          <a:srgbClr val="4D4D4D"/>
                        </a:solidFill>
                      </a:rPr>
                      <a:t>H</a:t>
                    </a:r>
                  </a:p>
                </p:txBody>
              </p:sp>
              <p:sp>
                <p:nvSpPr>
                  <p:cNvPr id="120851" name="Text Box 19">
                    <a:extLst>
                      <a:ext uri="{FF2B5EF4-FFF2-40B4-BE49-F238E27FC236}">
                        <a16:creationId xmlns:a16="http://schemas.microsoft.com/office/drawing/2014/main" id="{744CF043-E16A-334B-5C2B-CFD0896AF9C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40" y="2832"/>
                    <a:ext cx="45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rtl="0">
                      <a:spcBef>
                        <a:spcPct val="50000"/>
                      </a:spcBef>
                    </a:pPr>
                    <a:r>
                      <a:rPr lang="en-US" altLang="en-US" sz="2800" b="1"/>
                      <a:t>R</a:t>
                    </a:r>
                  </a:p>
                </p:txBody>
              </p:sp>
              <p:grpSp>
                <p:nvGrpSpPr>
                  <p:cNvPr id="120852" name="Group 20">
                    <a:extLst>
                      <a:ext uri="{FF2B5EF4-FFF2-40B4-BE49-F238E27FC236}">
                        <a16:creationId xmlns:a16="http://schemas.microsoft.com/office/drawing/2014/main" id="{BD9CDDA9-EF01-B1DB-4FE4-013789B121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12" y="2379"/>
                    <a:ext cx="1728" cy="528"/>
                    <a:chOff x="2912" y="2379"/>
                    <a:chExt cx="1728" cy="528"/>
                  </a:xfrm>
                </p:grpSpPr>
                <p:sp>
                  <p:nvSpPr>
                    <p:cNvPr id="120853" name="Text Box 21">
                      <a:extLst>
                        <a:ext uri="{FF2B5EF4-FFF2-40B4-BE49-F238E27FC236}">
                          <a16:creationId xmlns:a16="http://schemas.microsoft.com/office/drawing/2014/main" id="{996C850F-A750-7F14-4E9A-65D469EEB5A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12" y="2488"/>
                      <a:ext cx="1728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l" rtl="0">
                        <a:spcBef>
                          <a:spcPct val="50000"/>
                        </a:spcBef>
                      </a:pPr>
                      <a:r>
                        <a:rPr lang="en-US" altLang="en-US" sz="2800" b="1">
                          <a:solidFill>
                            <a:schemeClr val="accent2"/>
                          </a:solidFill>
                        </a:rPr>
                        <a:t>H</a:t>
                      </a:r>
                      <a:r>
                        <a:rPr lang="en-US" altLang="en-US" sz="2800" b="1" baseline="-2500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altLang="en-US" sz="2800" b="1">
                          <a:solidFill>
                            <a:schemeClr val="accent2"/>
                          </a:solidFill>
                        </a:rPr>
                        <a:t>N</a:t>
                      </a:r>
                      <a:r>
                        <a:rPr lang="en-US" altLang="en-US" sz="2800" b="1"/>
                        <a:t>   C   </a:t>
                      </a:r>
                      <a:r>
                        <a:rPr lang="en-US" altLang="en-US" sz="2800" b="1">
                          <a:solidFill>
                            <a:srgbClr val="CC3300"/>
                          </a:solidFill>
                        </a:rPr>
                        <a:t>COO</a:t>
                      </a:r>
                      <a:r>
                        <a:rPr lang="en-US" altLang="en-US" sz="3200" b="1" baseline="30000">
                          <a:solidFill>
                            <a:srgbClr val="CC3300"/>
                          </a:solidFill>
                          <a:cs typeface="David" panose="020E0502060401010101" pitchFamily="34" charset="-79"/>
                        </a:rPr>
                        <a:t>–</a:t>
                      </a:r>
                    </a:p>
                  </p:txBody>
                </p:sp>
                <p:grpSp>
                  <p:nvGrpSpPr>
                    <p:cNvPr id="120854" name="Group 22">
                      <a:extLst>
                        <a:ext uri="{FF2B5EF4-FFF2-40B4-BE49-F238E27FC236}">
                          <a16:creationId xmlns:a16="http://schemas.microsoft.com/office/drawing/2014/main" id="{6C58AD46-6BFD-0B1B-27EE-8E05731B6D7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92" y="2648"/>
                      <a:ext cx="488" cy="0"/>
                      <a:chOff x="3392" y="2648"/>
                      <a:chExt cx="488" cy="0"/>
                    </a:xfrm>
                  </p:grpSpPr>
                  <p:sp>
                    <p:nvSpPr>
                      <p:cNvPr id="120855" name="Line 23">
                        <a:extLst>
                          <a:ext uri="{FF2B5EF4-FFF2-40B4-BE49-F238E27FC236}">
                            <a16:creationId xmlns:a16="http://schemas.microsoft.com/office/drawing/2014/main" id="{2BA08220-3BCF-6514-399D-5283F50A8CE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92" y="2648"/>
                        <a:ext cx="1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0856" name="Line 24">
                        <a:extLst>
                          <a:ext uri="{FF2B5EF4-FFF2-40B4-BE49-F238E27FC236}">
                            <a16:creationId xmlns:a16="http://schemas.microsoft.com/office/drawing/2014/main" id="{825358EE-665D-D601-9702-97637EDE9FB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32" y="2648"/>
                        <a:ext cx="1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0857" name="Group 25">
                      <a:extLst>
                        <a:ext uri="{FF2B5EF4-FFF2-40B4-BE49-F238E27FC236}">
                          <a16:creationId xmlns:a16="http://schemas.microsoft.com/office/drawing/2014/main" id="{BA632823-53EB-3698-349E-64FEC9ED4B1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3" y="2379"/>
                      <a:ext cx="0" cy="528"/>
                      <a:chOff x="3643" y="2379"/>
                      <a:chExt cx="0" cy="528"/>
                    </a:xfrm>
                  </p:grpSpPr>
                  <p:sp>
                    <p:nvSpPr>
                      <p:cNvPr id="120858" name="Line 26">
                        <a:extLst>
                          <a:ext uri="{FF2B5EF4-FFF2-40B4-BE49-F238E27FC236}">
                            <a16:creationId xmlns:a16="http://schemas.microsoft.com/office/drawing/2014/main" id="{AF8B0ECC-5CD6-C519-E7ED-64DDF9FAC43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3569" y="2833"/>
                        <a:ext cx="1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0859" name="Line 27">
                        <a:extLst>
                          <a:ext uri="{FF2B5EF4-FFF2-40B4-BE49-F238E27FC236}">
                            <a16:creationId xmlns:a16="http://schemas.microsoft.com/office/drawing/2014/main" id="{382F8C14-C0BE-81F4-F301-00E4983556F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3569" y="2453"/>
                        <a:ext cx="1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20860" name="Group 28">
                  <a:extLst>
                    <a:ext uri="{FF2B5EF4-FFF2-40B4-BE49-F238E27FC236}">
                      <a16:creationId xmlns:a16="http://schemas.microsoft.com/office/drawing/2014/main" id="{F7810655-A7FF-B2BF-B313-1BB343512C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52" y="2112"/>
                  <a:ext cx="1728" cy="1047"/>
                  <a:chOff x="2992" y="752"/>
                  <a:chExt cx="1728" cy="1047"/>
                </a:xfrm>
              </p:grpSpPr>
              <p:sp>
                <p:nvSpPr>
                  <p:cNvPr id="120861" name="Text Box 29">
                    <a:extLst>
                      <a:ext uri="{FF2B5EF4-FFF2-40B4-BE49-F238E27FC236}">
                        <a16:creationId xmlns:a16="http://schemas.microsoft.com/office/drawing/2014/main" id="{71789BE5-5A61-12B2-9367-8C15AB14B39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92" y="752"/>
                    <a:ext cx="45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rtl="0">
                      <a:spcBef>
                        <a:spcPct val="50000"/>
                      </a:spcBef>
                    </a:pPr>
                    <a:r>
                      <a:rPr lang="en-US" altLang="en-US" sz="2800" b="1">
                        <a:solidFill>
                          <a:srgbClr val="4D4D4D"/>
                        </a:solidFill>
                      </a:rPr>
                      <a:t>H</a:t>
                    </a:r>
                  </a:p>
                </p:txBody>
              </p:sp>
              <p:sp>
                <p:nvSpPr>
                  <p:cNvPr id="120862" name="Text Box 30">
                    <a:extLst>
                      <a:ext uri="{FF2B5EF4-FFF2-40B4-BE49-F238E27FC236}">
                        <a16:creationId xmlns:a16="http://schemas.microsoft.com/office/drawing/2014/main" id="{DC33EAD2-3D03-F806-641D-89620F6C0B3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92" y="1472"/>
                    <a:ext cx="45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rtl="0">
                      <a:spcBef>
                        <a:spcPct val="50000"/>
                      </a:spcBef>
                    </a:pPr>
                    <a:r>
                      <a:rPr lang="en-US" altLang="en-US" sz="2800" b="1"/>
                      <a:t>R</a:t>
                    </a:r>
                  </a:p>
                </p:txBody>
              </p:sp>
              <p:sp>
                <p:nvSpPr>
                  <p:cNvPr id="120863" name="Text Box 31">
                    <a:extLst>
                      <a:ext uri="{FF2B5EF4-FFF2-40B4-BE49-F238E27FC236}">
                        <a16:creationId xmlns:a16="http://schemas.microsoft.com/office/drawing/2014/main" id="{5A7C1F56-C4EA-57D2-ED2A-7C6AD76CD78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92" y="1128"/>
                    <a:ext cx="1728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2800" b="1" baseline="30000">
                        <a:solidFill>
                          <a:schemeClr val="accent2"/>
                        </a:solidFill>
                      </a:rPr>
                      <a:t>+</a:t>
                    </a:r>
                    <a:r>
                      <a:rPr lang="en-US" altLang="en-US" sz="2800" b="1">
                        <a:solidFill>
                          <a:schemeClr val="accent2"/>
                        </a:solidFill>
                      </a:rPr>
                      <a:t>H</a:t>
                    </a:r>
                    <a:r>
                      <a:rPr lang="en-US" altLang="en-US" sz="2800" b="1" baseline="-25000">
                        <a:solidFill>
                          <a:schemeClr val="accent2"/>
                        </a:solidFill>
                      </a:rPr>
                      <a:t>3</a:t>
                    </a:r>
                    <a:r>
                      <a:rPr lang="en-US" altLang="en-US" sz="2800" b="1">
                        <a:solidFill>
                          <a:schemeClr val="accent2"/>
                        </a:solidFill>
                      </a:rPr>
                      <a:t>N</a:t>
                    </a:r>
                    <a:r>
                      <a:rPr lang="en-US" altLang="en-US" sz="2800" b="1"/>
                      <a:t>   C   </a:t>
                    </a:r>
                    <a:r>
                      <a:rPr lang="en-US" altLang="en-US" sz="2800" b="1">
                        <a:solidFill>
                          <a:srgbClr val="CC3300"/>
                        </a:solidFill>
                      </a:rPr>
                      <a:t>COO</a:t>
                    </a:r>
                    <a:r>
                      <a:rPr lang="en-US" altLang="en-US" sz="3200" b="1" baseline="30000">
                        <a:solidFill>
                          <a:srgbClr val="CC3300"/>
                        </a:solidFill>
                        <a:cs typeface="David" panose="020E0502060401010101" pitchFamily="34" charset="-79"/>
                      </a:rPr>
                      <a:t>–</a:t>
                    </a:r>
                  </a:p>
                </p:txBody>
              </p:sp>
              <p:grpSp>
                <p:nvGrpSpPr>
                  <p:cNvPr id="120864" name="Group 32">
                    <a:extLst>
                      <a:ext uri="{FF2B5EF4-FFF2-40B4-BE49-F238E27FC236}">
                        <a16:creationId xmlns:a16="http://schemas.microsoft.com/office/drawing/2014/main" id="{23CE710D-CA66-5B8B-7D54-5F03D21FA88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44" y="1288"/>
                    <a:ext cx="488" cy="0"/>
                    <a:chOff x="3392" y="2648"/>
                    <a:chExt cx="488" cy="0"/>
                  </a:xfrm>
                </p:grpSpPr>
                <p:sp>
                  <p:nvSpPr>
                    <p:cNvPr id="120865" name="Line 33">
                      <a:extLst>
                        <a:ext uri="{FF2B5EF4-FFF2-40B4-BE49-F238E27FC236}">
                          <a16:creationId xmlns:a16="http://schemas.microsoft.com/office/drawing/2014/main" id="{B4793566-8ECF-2834-1743-DC218B7908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92" y="2648"/>
                      <a:ext cx="1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866" name="Line 34">
                      <a:extLst>
                        <a:ext uri="{FF2B5EF4-FFF2-40B4-BE49-F238E27FC236}">
                          <a16:creationId xmlns:a16="http://schemas.microsoft.com/office/drawing/2014/main" id="{CBA8926C-16B6-78F3-11F3-636B7B93F0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32" y="2648"/>
                      <a:ext cx="1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0867" name="Group 35">
                    <a:extLst>
                      <a:ext uri="{FF2B5EF4-FFF2-40B4-BE49-F238E27FC236}">
                        <a16:creationId xmlns:a16="http://schemas.microsoft.com/office/drawing/2014/main" id="{22F40288-8F79-D98E-1E99-D4D2391B04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95" y="1019"/>
                    <a:ext cx="0" cy="528"/>
                    <a:chOff x="3643" y="2379"/>
                    <a:chExt cx="0" cy="528"/>
                  </a:xfrm>
                </p:grpSpPr>
                <p:sp>
                  <p:nvSpPr>
                    <p:cNvPr id="120868" name="Line 36">
                      <a:extLst>
                        <a:ext uri="{FF2B5EF4-FFF2-40B4-BE49-F238E27FC236}">
                          <a16:creationId xmlns:a16="http://schemas.microsoft.com/office/drawing/2014/main" id="{BDDC7AA0-D552-EF38-E87B-AC3CF1E257A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3569" y="2833"/>
                      <a:ext cx="1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869" name="Line 37">
                      <a:extLst>
                        <a:ext uri="{FF2B5EF4-FFF2-40B4-BE49-F238E27FC236}">
                          <a16:creationId xmlns:a16="http://schemas.microsoft.com/office/drawing/2014/main" id="{24E6DD1A-9200-ECF3-DD55-2B0FF209B6A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3569" y="2453"/>
                      <a:ext cx="1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20874" name="Text Box 42">
              <a:extLst>
                <a:ext uri="{FF2B5EF4-FFF2-40B4-BE49-F238E27FC236}">
                  <a16:creationId xmlns:a16="http://schemas.microsoft.com/office/drawing/2014/main" id="{6018E401-4DA9-C7B9-DA5C-64203FDC7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" y="2464"/>
              <a:ext cx="56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sz="2800" b="1"/>
                <a:t>OH</a:t>
              </a:r>
              <a:r>
                <a:rPr lang="en-US" altLang="en-US" sz="2800" b="1" baseline="30000">
                  <a:sym typeface="Symbol" panose="05050102010706020507" pitchFamily="18" charset="2"/>
                </a:rPr>
                <a:t></a:t>
              </a:r>
              <a:r>
                <a:rPr lang="en-US" altLang="en-US" sz="2800" b="1"/>
                <a:t>  +                                 </a:t>
              </a:r>
              <a:r>
                <a:rPr lang="en-US" altLang="en-US" sz="2800" b="1">
                  <a:sym typeface="Symbol" panose="05050102010706020507" pitchFamily="18" charset="2"/>
                </a:rPr>
                <a:t>                                 +  H</a:t>
              </a:r>
              <a:r>
                <a:rPr lang="en-US" altLang="en-US" sz="2800" b="1" baseline="-25000">
                  <a:sym typeface="Symbol" panose="05050102010706020507" pitchFamily="18" charset="2"/>
                </a:rPr>
                <a:t>2</a:t>
              </a:r>
              <a:r>
                <a:rPr lang="en-US" altLang="en-US" sz="2800" b="1">
                  <a:sym typeface="Symbol" panose="05050102010706020507" pitchFamily="18" charset="2"/>
                </a:rPr>
                <a:t>O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>
            <a:extLst>
              <a:ext uri="{FF2B5EF4-FFF2-40B4-BE49-F238E27FC236}">
                <a16:creationId xmlns:a16="http://schemas.microsoft.com/office/drawing/2014/main" id="{27C9BE92-402E-4450-74B1-BF2F543C7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en-US" sz="3600" b="1">
                <a:solidFill>
                  <a:srgbClr val="CC3300"/>
                </a:solidFill>
                <a:cs typeface="David" panose="020E0502060401010101" pitchFamily="34" charset="-79"/>
              </a:rPr>
              <a:t>התנהגות של חומצה אמינית                     בתמיסה מימית חומצית,  </a:t>
            </a:r>
            <a:r>
              <a:rPr lang="en-US" altLang="en-US" sz="3600" b="1">
                <a:solidFill>
                  <a:srgbClr val="CC3300"/>
                </a:solidFill>
                <a:cs typeface="David" panose="020E0502060401010101" pitchFamily="34" charset="-79"/>
              </a:rPr>
              <a:t>pH</a:t>
            </a:r>
            <a:r>
              <a:rPr lang="en-US" altLang="en-US" sz="1000" b="1">
                <a:solidFill>
                  <a:srgbClr val="CC3300"/>
                </a:solidFill>
                <a:cs typeface="David" panose="020E0502060401010101" pitchFamily="34" charset="-79"/>
              </a:rPr>
              <a:t> </a:t>
            </a:r>
            <a:r>
              <a:rPr lang="en-US" altLang="en-US" sz="3600" b="1">
                <a:solidFill>
                  <a:srgbClr val="CC3300"/>
                </a:solidFill>
                <a:cs typeface="David" panose="020E0502060401010101" pitchFamily="34" charset="-79"/>
              </a:rPr>
              <a:t>&lt;</a:t>
            </a:r>
            <a:r>
              <a:rPr lang="en-US" altLang="en-US" sz="1000" b="1">
                <a:solidFill>
                  <a:srgbClr val="CC3300"/>
                </a:solidFill>
                <a:cs typeface="David" panose="020E0502060401010101" pitchFamily="34" charset="-79"/>
              </a:rPr>
              <a:t> </a:t>
            </a:r>
            <a:r>
              <a:rPr lang="en-US" altLang="en-US" sz="3600" b="1">
                <a:solidFill>
                  <a:srgbClr val="CC3300"/>
                </a:solidFill>
                <a:cs typeface="David" panose="020E0502060401010101" pitchFamily="34" charset="-79"/>
              </a:rPr>
              <a:t>7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6817961-559F-4654-AEB5-AF7541B55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D587-D441-4D06-B674-D33EF2292EA2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22885" name="Rectangle 5">
            <a:extLst>
              <a:ext uri="{FF2B5EF4-FFF2-40B4-BE49-F238E27FC236}">
                <a16:creationId xmlns:a16="http://schemas.microsoft.com/office/drawing/2014/main" id="{260CDAB8-94C8-FD38-09A3-D4504FA66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800" y="1981200"/>
            <a:ext cx="8623300" cy="16891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he-IL" altLang="en-US" sz="2800" b="1">
                <a:cs typeface="David" panose="020E0502060401010101" pitchFamily="34" charset="-79"/>
              </a:rPr>
              <a:t>בתמיסה חומצית יש ריכוז גבוה יחסית של יוני </a:t>
            </a:r>
            <a:r>
              <a:rPr lang="en-US" altLang="en-US" sz="2800" b="1">
                <a:cs typeface="David" panose="020E0502060401010101" pitchFamily="34" charset="-79"/>
              </a:rPr>
              <a:t> H</a:t>
            </a:r>
            <a:r>
              <a:rPr lang="en-US" altLang="en-US" sz="2800" b="1" baseline="-25000">
                <a:cs typeface="David" panose="020E0502060401010101" pitchFamily="34" charset="-79"/>
              </a:rPr>
              <a:t>3</a:t>
            </a:r>
            <a:r>
              <a:rPr lang="en-US" altLang="en-US" sz="2800" b="1">
                <a:cs typeface="David" panose="020E0502060401010101" pitchFamily="34" charset="-79"/>
              </a:rPr>
              <a:t>O</a:t>
            </a:r>
            <a:r>
              <a:rPr lang="en-US" altLang="en-US" sz="2800" b="1" baseline="30000">
                <a:cs typeface="David" panose="020E0502060401010101" pitchFamily="34" charset="-79"/>
              </a:rPr>
              <a:t>+ </a:t>
            </a:r>
            <a:r>
              <a:rPr lang="he-IL" altLang="en-US" sz="2800" b="1">
                <a:cs typeface="David" panose="020E0502060401010101" pitchFamily="34" charset="-79"/>
              </a:rPr>
              <a:t>.</a:t>
            </a:r>
          </a:p>
          <a:p>
            <a:pPr>
              <a:buFontTx/>
              <a:buNone/>
            </a:pPr>
            <a:r>
              <a:rPr lang="he-IL" altLang="en-US" sz="2800" b="1">
                <a:cs typeface="David" panose="020E0502060401010101" pitchFamily="34" charset="-79"/>
              </a:rPr>
              <a:t>הקבוצה הבסיסית </a:t>
            </a:r>
            <a:r>
              <a:rPr lang="en-US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COO</a:t>
            </a:r>
            <a:r>
              <a:rPr lang="en-US" altLang="en-US" sz="2800" b="1" baseline="30000">
                <a:solidFill>
                  <a:srgbClr val="CC3300"/>
                </a:solidFill>
                <a:cs typeface="David" panose="020E0502060401010101" pitchFamily="34" charset="-79"/>
              </a:rPr>
              <a:t>–</a:t>
            </a:r>
            <a:r>
              <a:rPr lang="he-IL" altLang="en-US" sz="2800" b="1" baseline="30000">
                <a:solidFill>
                  <a:srgbClr val="CC3300"/>
                </a:solidFill>
                <a:cs typeface="David" panose="020E0502060401010101" pitchFamily="34" charset="-79"/>
              </a:rPr>
              <a:t> </a:t>
            </a:r>
            <a:r>
              <a:rPr lang="he-IL" altLang="en-US" sz="2800" b="1">
                <a:cs typeface="David" panose="020E0502060401010101" pitchFamily="34" charset="-79"/>
              </a:rPr>
              <a:t>קולטת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H</a:t>
            </a:r>
            <a:r>
              <a:rPr lang="en-US" altLang="en-US" sz="2800" b="1" baseline="30000">
                <a:cs typeface="David" panose="020E0502060401010101" pitchFamily="34" charset="-79"/>
              </a:rPr>
              <a:t>+</a:t>
            </a:r>
            <a:r>
              <a:rPr lang="en-US" altLang="en-US" sz="2800" b="1">
                <a:cs typeface="David" panose="020E0502060401010101" pitchFamily="34" charset="-79"/>
              </a:rPr>
              <a:t> </a:t>
            </a:r>
            <a:r>
              <a:rPr lang="he-IL" altLang="en-US" sz="2800" b="1">
                <a:cs typeface="David" panose="020E0502060401010101" pitchFamily="34" charset="-79"/>
              </a:rPr>
              <a:t> מהתמיסה על פי התגובה:</a:t>
            </a:r>
          </a:p>
          <a:p>
            <a:pPr>
              <a:buFontTx/>
              <a:buNone/>
            </a:pPr>
            <a:endParaRPr lang="he-IL" altLang="en-US" sz="2800" b="1">
              <a:cs typeface="David" panose="020E0502060401010101" pitchFamily="34" charset="-79"/>
            </a:endParaRPr>
          </a:p>
          <a:p>
            <a:endParaRPr lang="he-IL" altLang="en-US" sz="2800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endParaRPr lang="en-US" altLang="en-US" sz="2800" b="1" baseline="30000">
              <a:cs typeface="David" panose="020E0502060401010101" pitchFamily="34" charset="-79"/>
            </a:endParaRPr>
          </a:p>
        </p:txBody>
      </p:sp>
      <p:grpSp>
        <p:nvGrpSpPr>
          <p:cNvPr id="122894" name="Group 14">
            <a:extLst>
              <a:ext uri="{FF2B5EF4-FFF2-40B4-BE49-F238E27FC236}">
                <a16:creationId xmlns:a16="http://schemas.microsoft.com/office/drawing/2014/main" id="{6F05FA10-D335-5314-E174-C6BFCDE94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0" y="3251200"/>
            <a:ext cx="8966200" cy="2803525"/>
            <a:chOff x="0" y="2048"/>
            <a:chExt cx="5648" cy="1766"/>
          </a:xfrm>
        </p:grpSpPr>
        <p:grpSp>
          <p:nvGrpSpPr>
            <p:cNvPr id="122895" name="Group 15">
              <a:extLst>
                <a:ext uri="{FF2B5EF4-FFF2-40B4-BE49-F238E27FC236}">
                  <a16:creationId xmlns:a16="http://schemas.microsoft.com/office/drawing/2014/main" id="{6E47B34E-1B58-A65F-D3AA-415B3668A8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5" y="2048"/>
              <a:ext cx="790" cy="517"/>
              <a:chOff x="1535" y="2048"/>
              <a:chExt cx="790" cy="517"/>
            </a:xfrm>
          </p:grpSpPr>
          <p:sp>
            <p:nvSpPr>
              <p:cNvPr id="122896" name="AutoShape 16">
                <a:extLst>
                  <a:ext uri="{FF2B5EF4-FFF2-40B4-BE49-F238E27FC236}">
                    <a16:creationId xmlns:a16="http://schemas.microsoft.com/office/drawing/2014/main" id="{BCFAF691-FF83-75D6-DD47-523285AB1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35" y="2293"/>
                <a:ext cx="790" cy="272"/>
              </a:xfrm>
              <a:prstGeom prst="curvedDownArrow">
                <a:avLst>
                  <a:gd name="adj1" fmla="val 1721"/>
                  <a:gd name="adj2" fmla="val 59809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97" name="Text Box 17">
                <a:extLst>
                  <a:ext uri="{FF2B5EF4-FFF2-40B4-BE49-F238E27FC236}">
                    <a16:creationId xmlns:a16="http://schemas.microsoft.com/office/drawing/2014/main" id="{B7154429-E1CD-6A78-C63F-59E6FFF1F1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0" y="2048"/>
                <a:ext cx="4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4D4D4D"/>
                    </a:solidFill>
                  </a:rPr>
                  <a:t>H</a:t>
                </a:r>
                <a:r>
                  <a:rPr lang="en-US" altLang="en-US" b="1" baseline="30000">
                    <a:solidFill>
                      <a:srgbClr val="4D4D4D"/>
                    </a:solidFill>
                  </a:rPr>
                  <a:t>+</a:t>
                </a:r>
                <a:endParaRPr lang="en-US" altLang="en-US" b="1">
                  <a:solidFill>
                    <a:srgbClr val="4D4D4D"/>
                  </a:solidFill>
                </a:endParaRPr>
              </a:p>
            </p:txBody>
          </p:sp>
        </p:grpSp>
        <p:grpSp>
          <p:nvGrpSpPr>
            <p:cNvPr id="122898" name="Group 18">
              <a:extLst>
                <a:ext uri="{FF2B5EF4-FFF2-40B4-BE49-F238E27FC236}">
                  <a16:creationId xmlns:a16="http://schemas.microsoft.com/office/drawing/2014/main" id="{52202D70-A3C1-DA51-0668-E25BC37C47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192"/>
              <a:ext cx="5648" cy="1622"/>
              <a:chOff x="0" y="2192"/>
              <a:chExt cx="5648" cy="1622"/>
            </a:xfrm>
          </p:grpSpPr>
          <p:grpSp>
            <p:nvGrpSpPr>
              <p:cNvPr id="122899" name="Group 19">
                <a:extLst>
                  <a:ext uri="{FF2B5EF4-FFF2-40B4-BE49-F238E27FC236}">
                    <a16:creationId xmlns:a16="http://schemas.microsoft.com/office/drawing/2014/main" id="{5B35AC0D-67D0-E8C8-2FF6-946E70A5F3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189"/>
                <a:ext cx="4961" cy="625"/>
                <a:chOff x="0" y="3189"/>
                <a:chExt cx="4961" cy="625"/>
              </a:xfrm>
            </p:grpSpPr>
            <p:sp>
              <p:nvSpPr>
                <p:cNvPr id="122900" name="Rectangle 20">
                  <a:extLst>
                    <a:ext uri="{FF2B5EF4-FFF2-40B4-BE49-F238E27FC236}">
                      <a16:creationId xmlns:a16="http://schemas.microsoft.com/office/drawing/2014/main" id="{94C21B47-2613-7CC6-25B1-613AA81FF7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3" y="3189"/>
                  <a:ext cx="2298" cy="6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marL="342900" indent="-342900" algn="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algn="r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algn="r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algn="r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algn="r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algn="r" rtl="1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algn="r" rtl="1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algn="r" rtl="1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algn="r" rtl="1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he-IL" altLang="en-US" sz="2400" b="1">
                      <a:cs typeface="David" panose="020E0502060401010101" pitchFamily="34" charset="-79"/>
                    </a:rPr>
                    <a:t>המטען של חלקיק חומצת</a:t>
                  </a:r>
                </a:p>
                <a:p>
                  <a:pPr>
                    <a:buFontTx/>
                    <a:buNone/>
                  </a:pPr>
                  <a:r>
                    <a:rPr lang="he-IL" altLang="en-US" sz="2400" b="1">
                      <a:cs typeface="David" panose="020E0502060401010101" pitchFamily="34" charset="-79"/>
                    </a:rPr>
                    <a:t>האמינו השתנה מ- </a:t>
                  </a:r>
                  <a:r>
                    <a:rPr lang="he-IL" altLang="en-US" sz="2400" b="1">
                      <a:solidFill>
                        <a:srgbClr val="CC3300"/>
                      </a:solidFill>
                    </a:rPr>
                    <a:t>0</a:t>
                  </a:r>
                  <a:r>
                    <a:rPr lang="he-IL" altLang="en-US" sz="2400" b="1">
                      <a:cs typeface="David" panose="020E0502060401010101" pitchFamily="34" charset="-79"/>
                    </a:rPr>
                    <a:t> </a:t>
                  </a:r>
                  <a:r>
                    <a:rPr lang="he-IL" altLang="en-US" sz="2400" b="1">
                      <a:solidFill>
                        <a:srgbClr val="CC3300"/>
                      </a:solidFill>
                      <a:cs typeface="David" panose="020E0502060401010101" pitchFamily="34" charset="-79"/>
                    </a:rPr>
                    <a:t>ל-  </a:t>
                  </a:r>
                  <a:r>
                    <a:rPr lang="en-US" altLang="en-US" sz="2400" b="1">
                      <a:solidFill>
                        <a:srgbClr val="CC3300"/>
                      </a:solidFill>
                      <a:cs typeface="David" panose="020E0502060401010101" pitchFamily="34" charset="-79"/>
                    </a:rPr>
                    <a:t>+1</a:t>
                  </a:r>
                  <a:endParaRPr lang="he-IL" altLang="en-US" sz="2400" b="1">
                    <a:solidFill>
                      <a:srgbClr val="CC3300"/>
                    </a:solidFill>
                  </a:endParaRPr>
                </a:p>
              </p:txBody>
            </p:sp>
            <p:sp>
              <p:nvSpPr>
                <p:cNvPr id="122901" name="Text Box 21">
                  <a:extLst>
                    <a:ext uri="{FF2B5EF4-FFF2-40B4-BE49-F238E27FC236}">
                      <a16:creationId xmlns:a16="http://schemas.microsoft.com/office/drawing/2014/main" id="{47EFAB28-2224-7DAD-4720-87179ACE9F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189"/>
                  <a:ext cx="2185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he-IL" altLang="en-US" b="1">
                      <a:cs typeface="David" panose="020E0502060401010101" pitchFamily="34" charset="-79"/>
                    </a:rPr>
                    <a:t>המטען החשמלי של חלקיק חומצת האמינו שווה ל- </a:t>
                  </a:r>
                  <a:r>
                    <a:rPr lang="en-US" altLang="en-US" b="1">
                      <a:cs typeface="David" panose="020E0502060401010101" pitchFamily="34" charset="-79"/>
                    </a:rPr>
                    <a:t>0</a:t>
                  </a:r>
                </a:p>
              </p:txBody>
            </p:sp>
          </p:grpSp>
          <p:sp>
            <p:nvSpPr>
              <p:cNvPr id="122902" name="Text Box 22">
                <a:extLst>
                  <a:ext uri="{FF2B5EF4-FFF2-40B4-BE49-F238E27FC236}">
                    <a16:creationId xmlns:a16="http://schemas.microsoft.com/office/drawing/2014/main" id="{23CCA7B4-52E7-1D1D-B16B-6F24B6CEC4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0" y="2552"/>
                <a:ext cx="384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2800" b="1"/>
                  <a:t>+  H</a:t>
                </a:r>
                <a:r>
                  <a:rPr lang="en-US" altLang="en-US" sz="2800" b="1" baseline="-25000"/>
                  <a:t>3</a:t>
                </a:r>
                <a:r>
                  <a:rPr lang="en-US" altLang="en-US" sz="2800" b="1"/>
                  <a:t>O</a:t>
                </a:r>
                <a:r>
                  <a:rPr lang="en-US" altLang="en-US" sz="2800" b="1" baseline="30000"/>
                  <a:t>+   </a:t>
                </a:r>
                <a:r>
                  <a:rPr lang="en-US" altLang="en-US" sz="2800" b="1">
                    <a:sym typeface="Symbol" panose="05050102010706020507" pitchFamily="18" charset="2"/>
                  </a:rPr>
                  <a:t>                                  +  H</a:t>
                </a:r>
                <a:r>
                  <a:rPr lang="en-US" altLang="en-US" sz="2800" b="1" baseline="-25000">
                    <a:sym typeface="Symbol" panose="05050102010706020507" pitchFamily="18" charset="2"/>
                  </a:rPr>
                  <a:t>2</a:t>
                </a:r>
                <a:r>
                  <a:rPr lang="en-US" altLang="en-US" sz="2800" b="1">
                    <a:sym typeface="Symbol" panose="05050102010706020507" pitchFamily="18" charset="2"/>
                  </a:rPr>
                  <a:t>O</a:t>
                </a:r>
              </a:p>
            </p:txBody>
          </p:sp>
          <p:grpSp>
            <p:nvGrpSpPr>
              <p:cNvPr id="122903" name="Group 23">
                <a:extLst>
                  <a:ext uri="{FF2B5EF4-FFF2-40B4-BE49-F238E27FC236}">
                    <a16:creationId xmlns:a16="http://schemas.microsoft.com/office/drawing/2014/main" id="{A0992AFF-A2F6-C777-0E3D-A1948F1A75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" y="2192"/>
                <a:ext cx="4936" cy="1047"/>
                <a:chOff x="112" y="2192"/>
                <a:chExt cx="4936" cy="1047"/>
              </a:xfrm>
            </p:grpSpPr>
            <p:grpSp>
              <p:nvGrpSpPr>
                <p:cNvPr id="122904" name="Group 24">
                  <a:extLst>
                    <a:ext uri="{FF2B5EF4-FFF2-40B4-BE49-F238E27FC236}">
                      <a16:creationId xmlns:a16="http://schemas.microsoft.com/office/drawing/2014/main" id="{D5224C2E-AD8E-4415-ECA7-DB4FA2D8DC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2" y="2192"/>
                  <a:ext cx="1728" cy="1047"/>
                  <a:chOff x="2992" y="752"/>
                  <a:chExt cx="1728" cy="1047"/>
                </a:xfrm>
              </p:grpSpPr>
              <p:sp>
                <p:nvSpPr>
                  <p:cNvPr id="122905" name="Text Box 25">
                    <a:extLst>
                      <a:ext uri="{FF2B5EF4-FFF2-40B4-BE49-F238E27FC236}">
                        <a16:creationId xmlns:a16="http://schemas.microsoft.com/office/drawing/2014/main" id="{965F219F-5970-CD73-8170-D9E4772B0B6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92" y="752"/>
                    <a:ext cx="45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rtl="0">
                      <a:spcBef>
                        <a:spcPct val="50000"/>
                      </a:spcBef>
                    </a:pPr>
                    <a:r>
                      <a:rPr lang="en-US" altLang="en-US" sz="2800" b="1">
                        <a:solidFill>
                          <a:srgbClr val="4D4D4D"/>
                        </a:solidFill>
                      </a:rPr>
                      <a:t>H</a:t>
                    </a:r>
                  </a:p>
                </p:txBody>
              </p:sp>
              <p:sp>
                <p:nvSpPr>
                  <p:cNvPr id="122906" name="Text Box 26">
                    <a:extLst>
                      <a:ext uri="{FF2B5EF4-FFF2-40B4-BE49-F238E27FC236}">
                        <a16:creationId xmlns:a16="http://schemas.microsoft.com/office/drawing/2014/main" id="{8317C17D-80FC-AD16-EFF0-E177CCDFCB9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92" y="1472"/>
                    <a:ext cx="45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rtl="0">
                      <a:spcBef>
                        <a:spcPct val="50000"/>
                      </a:spcBef>
                    </a:pPr>
                    <a:r>
                      <a:rPr lang="en-US" altLang="en-US" sz="2800" b="1"/>
                      <a:t>R</a:t>
                    </a:r>
                  </a:p>
                </p:txBody>
              </p:sp>
              <p:sp>
                <p:nvSpPr>
                  <p:cNvPr id="122907" name="Text Box 27">
                    <a:extLst>
                      <a:ext uri="{FF2B5EF4-FFF2-40B4-BE49-F238E27FC236}">
                        <a16:creationId xmlns:a16="http://schemas.microsoft.com/office/drawing/2014/main" id="{5AB5A728-BD6B-8578-42C7-A37C48E42DB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92" y="1128"/>
                    <a:ext cx="1728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2800" b="1" baseline="30000">
                        <a:solidFill>
                          <a:schemeClr val="accent2"/>
                        </a:solidFill>
                      </a:rPr>
                      <a:t>+</a:t>
                    </a:r>
                    <a:r>
                      <a:rPr lang="en-US" altLang="en-US" sz="2800" b="1">
                        <a:solidFill>
                          <a:schemeClr val="accent2"/>
                        </a:solidFill>
                      </a:rPr>
                      <a:t>H</a:t>
                    </a:r>
                    <a:r>
                      <a:rPr lang="en-US" altLang="en-US" sz="2800" b="1" baseline="-25000">
                        <a:solidFill>
                          <a:schemeClr val="accent2"/>
                        </a:solidFill>
                      </a:rPr>
                      <a:t>3</a:t>
                    </a:r>
                    <a:r>
                      <a:rPr lang="en-US" altLang="en-US" sz="2800" b="1">
                        <a:solidFill>
                          <a:schemeClr val="accent2"/>
                        </a:solidFill>
                      </a:rPr>
                      <a:t>N</a:t>
                    </a:r>
                    <a:r>
                      <a:rPr lang="en-US" altLang="en-US" sz="2800" b="1"/>
                      <a:t>   C   </a:t>
                    </a:r>
                    <a:r>
                      <a:rPr lang="en-US" altLang="en-US" sz="2800" b="1">
                        <a:solidFill>
                          <a:srgbClr val="CC3300"/>
                        </a:solidFill>
                      </a:rPr>
                      <a:t>COO</a:t>
                    </a:r>
                    <a:r>
                      <a:rPr lang="en-US" altLang="en-US" sz="3200" b="1" baseline="30000">
                        <a:solidFill>
                          <a:srgbClr val="CC3300"/>
                        </a:solidFill>
                        <a:cs typeface="David" panose="020E0502060401010101" pitchFamily="34" charset="-79"/>
                      </a:rPr>
                      <a:t>–</a:t>
                    </a:r>
                  </a:p>
                </p:txBody>
              </p:sp>
              <p:grpSp>
                <p:nvGrpSpPr>
                  <p:cNvPr id="122908" name="Group 28">
                    <a:extLst>
                      <a:ext uri="{FF2B5EF4-FFF2-40B4-BE49-F238E27FC236}">
                        <a16:creationId xmlns:a16="http://schemas.microsoft.com/office/drawing/2014/main" id="{F031E8FB-533E-74C1-1EC8-D69F28E5DA8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44" y="1288"/>
                    <a:ext cx="488" cy="0"/>
                    <a:chOff x="3392" y="2648"/>
                    <a:chExt cx="488" cy="0"/>
                  </a:xfrm>
                </p:grpSpPr>
                <p:sp>
                  <p:nvSpPr>
                    <p:cNvPr id="122909" name="Line 29">
                      <a:extLst>
                        <a:ext uri="{FF2B5EF4-FFF2-40B4-BE49-F238E27FC236}">
                          <a16:creationId xmlns:a16="http://schemas.microsoft.com/office/drawing/2014/main" id="{8BD67FBA-CFB6-AB7C-1636-8FE137E00C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92" y="2648"/>
                      <a:ext cx="1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910" name="Line 30">
                      <a:extLst>
                        <a:ext uri="{FF2B5EF4-FFF2-40B4-BE49-F238E27FC236}">
                          <a16:creationId xmlns:a16="http://schemas.microsoft.com/office/drawing/2014/main" id="{6763FF35-F1CD-5C19-7700-74275DEB21B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32" y="2648"/>
                      <a:ext cx="1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2911" name="Group 31">
                    <a:extLst>
                      <a:ext uri="{FF2B5EF4-FFF2-40B4-BE49-F238E27FC236}">
                        <a16:creationId xmlns:a16="http://schemas.microsoft.com/office/drawing/2014/main" id="{286B7B2B-A579-60BC-73A6-A2808DB9CB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95" y="1019"/>
                    <a:ext cx="0" cy="528"/>
                    <a:chOff x="3643" y="2379"/>
                    <a:chExt cx="0" cy="528"/>
                  </a:xfrm>
                </p:grpSpPr>
                <p:sp>
                  <p:nvSpPr>
                    <p:cNvPr id="122912" name="Line 32">
                      <a:extLst>
                        <a:ext uri="{FF2B5EF4-FFF2-40B4-BE49-F238E27FC236}">
                          <a16:creationId xmlns:a16="http://schemas.microsoft.com/office/drawing/2014/main" id="{A24AD09F-57AE-92B5-BE29-DA2DE404DD4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3569" y="2833"/>
                      <a:ext cx="1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913" name="Line 33">
                      <a:extLst>
                        <a:ext uri="{FF2B5EF4-FFF2-40B4-BE49-F238E27FC236}">
                          <a16:creationId xmlns:a16="http://schemas.microsoft.com/office/drawing/2014/main" id="{5AF7989F-5185-CBF1-272D-08F6A56411A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3569" y="2453"/>
                      <a:ext cx="1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22914" name="Group 34">
                  <a:extLst>
                    <a:ext uri="{FF2B5EF4-FFF2-40B4-BE49-F238E27FC236}">
                      <a16:creationId xmlns:a16="http://schemas.microsoft.com/office/drawing/2014/main" id="{9351BE7F-4F7E-CF2E-65FC-AD2C38E550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08" y="2192"/>
                  <a:ext cx="2040" cy="1047"/>
                  <a:chOff x="2920" y="248"/>
                  <a:chExt cx="2040" cy="1047"/>
                </a:xfrm>
              </p:grpSpPr>
              <p:sp>
                <p:nvSpPr>
                  <p:cNvPr id="122915" name="Text Box 35">
                    <a:extLst>
                      <a:ext uri="{FF2B5EF4-FFF2-40B4-BE49-F238E27FC236}">
                        <a16:creationId xmlns:a16="http://schemas.microsoft.com/office/drawing/2014/main" id="{217551B5-3A4D-EDED-4674-407A21C30DA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0" y="624"/>
                    <a:ext cx="2040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2800" b="1" baseline="30000">
                        <a:solidFill>
                          <a:schemeClr val="accent2"/>
                        </a:solidFill>
                      </a:rPr>
                      <a:t>+</a:t>
                    </a:r>
                    <a:r>
                      <a:rPr lang="en-US" altLang="en-US" sz="2800" b="1">
                        <a:solidFill>
                          <a:schemeClr val="accent2"/>
                        </a:solidFill>
                      </a:rPr>
                      <a:t>H</a:t>
                    </a:r>
                    <a:r>
                      <a:rPr lang="en-US" altLang="en-US" sz="2800" b="1" baseline="-25000">
                        <a:solidFill>
                          <a:schemeClr val="accent2"/>
                        </a:solidFill>
                      </a:rPr>
                      <a:t>3</a:t>
                    </a:r>
                    <a:r>
                      <a:rPr lang="en-US" altLang="en-US" sz="2800" b="1">
                        <a:solidFill>
                          <a:schemeClr val="accent2"/>
                        </a:solidFill>
                      </a:rPr>
                      <a:t>N</a:t>
                    </a:r>
                    <a:r>
                      <a:rPr lang="en-US" altLang="en-US" sz="2800" b="1"/>
                      <a:t>   C   </a:t>
                    </a:r>
                    <a:r>
                      <a:rPr lang="en-US" altLang="en-US" sz="2800" b="1">
                        <a:solidFill>
                          <a:srgbClr val="CC3300"/>
                        </a:solidFill>
                      </a:rPr>
                      <a:t>COOH</a:t>
                    </a:r>
                    <a:endParaRPr lang="en-US" altLang="en-US" sz="3200" b="1" baseline="30000">
                      <a:solidFill>
                        <a:srgbClr val="CC3300"/>
                      </a:solidFill>
                      <a:cs typeface="David" panose="020E0502060401010101" pitchFamily="34" charset="-79"/>
                    </a:endParaRPr>
                  </a:p>
                </p:txBody>
              </p:sp>
              <p:grpSp>
                <p:nvGrpSpPr>
                  <p:cNvPr id="122916" name="Group 36">
                    <a:extLst>
                      <a:ext uri="{FF2B5EF4-FFF2-40B4-BE49-F238E27FC236}">
                        <a16:creationId xmlns:a16="http://schemas.microsoft.com/office/drawing/2014/main" id="{AEBE52A1-532A-B26F-57AF-6FFA802E4A9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72" y="248"/>
                    <a:ext cx="504" cy="1047"/>
                    <a:chOff x="3472" y="248"/>
                    <a:chExt cx="504" cy="1047"/>
                  </a:xfrm>
                </p:grpSpPr>
                <p:sp>
                  <p:nvSpPr>
                    <p:cNvPr id="122917" name="Text Box 37">
                      <a:extLst>
                        <a:ext uri="{FF2B5EF4-FFF2-40B4-BE49-F238E27FC236}">
                          <a16:creationId xmlns:a16="http://schemas.microsoft.com/office/drawing/2014/main" id="{BC69FCCE-489C-57CE-B8C9-AA5A385E46C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20" y="248"/>
                      <a:ext cx="456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rtl="0">
                        <a:spcBef>
                          <a:spcPct val="50000"/>
                        </a:spcBef>
                      </a:pPr>
                      <a:r>
                        <a:rPr lang="en-US" altLang="en-US" sz="2800" b="1">
                          <a:solidFill>
                            <a:srgbClr val="4D4D4D"/>
                          </a:solidFill>
                        </a:rPr>
                        <a:t>H</a:t>
                      </a:r>
                    </a:p>
                  </p:txBody>
                </p:sp>
                <p:sp>
                  <p:nvSpPr>
                    <p:cNvPr id="122918" name="Text Box 38">
                      <a:extLst>
                        <a:ext uri="{FF2B5EF4-FFF2-40B4-BE49-F238E27FC236}">
                          <a16:creationId xmlns:a16="http://schemas.microsoft.com/office/drawing/2014/main" id="{0E58262E-7D7C-0704-729C-B41BC672994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20" y="968"/>
                      <a:ext cx="456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rtl="0">
                        <a:spcBef>
                          <a:spcPct val="50000"/>
                        </a:spcBef>
                      </a:pPr>
                      <a:r>
                        <a:rPr lang="en-US" altLang="en-US" sz="2800" b="1"/>
                        <a:t>R</a:t>
                      </a:r>
                    </a:p>
                  </p:txBody>
                </p:sp>
                <p:grpSp>
                  <p:nvGrpSpPr>
                    <p:cNvPr id="122919" name="Group 39">
                      <a:extLst>
                        <a:ext uri="{FF2B5EF4-FFF2-40B4-BE49-F238E27FC236}">
                          <a16:creationId xmlns:a16="http://schemas.microsoft.com/office/drawing/2014/main" id="{357F1413-7153-84DC-7B9F-55333E425F0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72" y="784"/>
                      <a:ext cx="488" cy="0"/>
                      <a:chOff x="3392" y="2648"/>
                      <a:chExt cx="488" cy="0"/>
                    </a:xfrm>
                  </p:grpSpPr>
                  <p:sp>
                    <p:nvSpPr>
                      <p:cNvPr id="122920" name="Line 40">
                        <a:extLst>
                          <a:ext uri="{FF2B5EF4-FFF2-40B4-BE49-F238E27FC236}">
                            <a16:creationId xmlns:a16="http://schemas.microsoft.com/office/drawing/2014/main" id="{D1AE754C-38A5-A1B6-1B32-079D3DEAECE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92" y="2648"/>
                        <a:ext cx="1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2921" name="Line 41">
                        <a:extLst>
                          <a:ext uri="{FF2B5EF4-FFF2-40B4-BE49-F238E27FC236}">
                            <a16:creationId xmlns:a16="http://schemas.microsoft.com/office/drawing/2014/main" id="{F37BF0CD-78C2-4967-4194-2B7A24C6AE2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32" y="2648"/>
                        <a:ext cx="1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2922" name="Group 42">
                      <a:extLst>
                        <a:ext uri="{FF2B5EF4-FFF2-40B4-BE49-F238E27FC236}">
                          <a16:creationId xmlns:a16="http://schemas.microsoft.com/office/drawing/2014/main" id="{5A2E2BF7-368E-C45C-DF89-73CAB5218BB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23" y="515"/>
                      <a:ext cx="0" cy="528"/>
                      <a:chOff x="3643" y="2379"/>
                      <a:chExt cx="0" cy="528"/>
                    </a:xfrm>
                  </p:grpSpPr>
                  <p:sp>
                    <p:nvSpPr>
                      <p:cNvPr id="122923" name="Line 43">
                        <a:extLst>
                          <a:ext uri="{FF2B5EF4-FFF2-40B4-BE49-F238E27FC236}">
                            <a16:creationId xmlns:a16="http://schemas.microsoft.com/office/drawing/2014/main" id="{9D070E69-C81E-7DBA-D9A5-8BD9C289885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3569" y="2833"/>
                        <a:ext cx="1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2924" name="Line 44">
                        <a:extLst>
                          <a:ext uri="{FF2B5EF4-FFF2-40B4-BE49-F238E27FC236}">
                            <a16:creationId xmlns:a16="http://schemas.microsoft.com/office/drawing/2014/main" id="{BA564ADE-92FA-7CBC-FF63-6CC4173BC2A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3569" y="2453"/>
                        <a:ext cx="1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6" name="Rectangle 6">
            <a:extLst>
              <a:ext uri="{FF2B5EF4-FFF2-40B4-BE49-F238E27FC236}">
                <a16:creationId xmlns:a16="http://schemas.microsoft.com/office/drawing/2014/main" id="{C0676C9E-9404-7A23-F0AB-A20128B97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/>
          <a:lstStyle/>
          <a:p>
            <a:r>
              <a:rPr lang="he-IL" altLang="en-US" b="1" dirty="0">
                <a:solidFill>
                  <a:srgbClr val="CC3300"/>
                </a:solidFill>
                <a:cs typeface="David" panose="020E0502060401010101" pitchFamily="34" charset="-79"/>
              </a:rPr>
              <a:t>חומצות אמינו המרכיבות את החלבונים הן מקבוצת </a:t>
            </a:r>
            <a:r>
              <a:rPr lang="en-US" altLang="en-US" b="1" dirty="0">
                <a:solidFill>
                  <a:srgbClr val="CC3300"/>
                </a:solidFill>
                <a:cs typeface="David" panose="020E0502060401010101" pitchFamily="34" charset="-79"/>
                <a:sym typeface="Symbol" panose="05050102010706020507" pitchFamily="18" charset="2"/>
              </a:rPr>
              <a:t></a:t>
            </a:r>
            <a:r>
              <a:rPr lang="he-IL" altLang="en-US" b="1" dirty="0">
                <a:solidFill>
                  <a:srgbClr val="CC3300"/>
                </a:solidFill>
                <a:cs typeface="David" panose="020E0502060401010101" pitchFamily="34" charset="-79"/>
              </a:rPr>
              <a:t> (אלפא)</a:t>
            </a:r>
            <a:endParaRPr lang="el-GR" altLang="en-US" b="1" dirty="0">
              <a:solidFill>
                <a:srgbClr val="CC3300"/>
              </a:solidFill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6DF0636-0E5E-4B42-B712-33BF134B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60DC-66F2-408F-B028-52F389CD3BD3}" type="slidenum">
              <a:rPr lang="en-US" altLang="en-US"/>
              <a:pPr/>
              <a:t>3</a:t>
            </a:fld>
            <a:endParaRPr lang="en-US" altLang="en-US"/>
          </a:p>
        </p:txBody>
      </p:sp>
      <p:grpSp>
        <p:nvGrpSpPr>
          <p:cNvPr id="143628" name="Group 268">
            <a:extLst>
              <a:ext uri="{FF2B5EF4-FFF2-40B4-BE49-F238E27FC236}">
                <a16:creationId xmlns:a16="http://schemas.microsoft.com/office/drawing/2014/main" id="{FF669AD9-CA1C-033A-A659-984B19FD0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279525" y="1597025"/>
            <a:ext cx="6254750" cy="5260975"/>
            <a:chOff x="806" y="1006"/>
            <a:chExt cx="3940" cy="3314"/>
          </a:xfrm>
        </p:grpSpPr>
        <p:sp>
          <p:nvSpPr>
            <p:cNvPr id="143494" name="Rectangle 134">
              <a:extLst>
                <a:ext uri="{FF2B5EF4-FFF2-40B4-BE49-F238E27FC236}">
                  <a16:creationId xmlns:a16="http://schemas.microsoft.com/office/drawing/2014/main" id="{0257125A-94DA-643B-1115-336520ADD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9" y="3974"/>
              <a:ext cx="44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600" b="1">
                  <a:solidFill>
                    <a:srgbClr val="CC3300"/>
                  </a:solidFill>
                  <a:latin typeface="Times" panose="02020603050405020304" pitchFamily="18" charset="0"/>
                </a:rPr>
                <a:t>Lys</a:t>
              </a:r>
              <a:endParaRPr lang="en-US" altLang="en-US" b="1">
                <a:solidFill>
                  <a:srgbClr val="CC3300"/>
                </a:solidFill>
              </a:endParaRPr>
            </a:p>
          </p:txBody>
        </p:sp>
        <p:sp>
          <p:nvSpPr>
            <p:cNvPr id="143501" name="Rectangle 141">
              <a:extLst>
                <a:ext uri="{FF2B5EF4-FFF2-40B4-BE49-F238E27FC236}">
                  <a16:creationId xmlns:a16="http://schemas.microsoft.com/office/drawing/2014/main" id="{965EC61B-580B-2C45-9876-5337251F8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" y="3974"/>
              <a:ext cx="46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600" b="1">
                  <a:solidFill>
                    <a:srgbClr val="CC3300"/>
                  </a:solidFill>
                  <a:latin typeface="Times" panose="02020603050405020304" pitchFamily="18" charset="0"/>
                </a:rPr>
                <a:t>Glu</a:t>
              </a:r>
              <a:endParaRPr lang="en-US" altLang="en-US" b="1">
                <a:solidFill>
                  <a:srgbClr val="CC3300"/>
                </a:solidFill>
              </a:endParaRPr>
            </a:p>
          </p:txBody>
        </p:sp>
        <p:grpSp>
          <p:nvGrpSpPr>
            <p:cNvPr id="143624" name="Group 264">
              <a:extLst>
                <a:ext uri="{FF2B5EF4-FFF2-40B4-BE49-F238E27FC236}">
                  <a16:creationId xmlns:a16="http://schemas.microsoft.com/office/drawing/2014/main" id="{21B5E9AC-76E9-7CD8-5FFB-613B94C537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6" y="1006"/>
              <a:ext cx="1644" cy="2920"/>
              <a:chOff x="806" y="1006"/>
              <a:chExt cx="1644" cy="2920"/>
            </a:xfrm>
          </p:grpSpPr>
          <p:grpSp>
            <p:nvGrpSpPr>
              <p:cNvPr id="143472" name="Group 112">
                <a:extLst>
                  <a:ext uri="{FF2B5EF4-FFF2-40B4-BE49-F238E27FC236}">
                    <a16:creationId xmlns:a16="http://schemas.microsoft.com/office/drawing/2014/main" id="{63C700DF-6DE6-C286-7C66-A2EC962113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84" y="3571"/>
                <a:ext cx="189" cy="190"/>
                <a:chOff x="1392" y="3579"/>
                <a:chExt cx="189" cy="190"/>
              </a:xfrm>
            </p:grpSpPr>
            <p:sp>
              <p:nvSpPr>
                <p:cNvPr id="143469" name="Oval 109">
                  <a:extLst>
                    <a:ext uri="{FF2B5EF4-FFF2-40B4-BE49-F238E27FC236}">
                      <a16:creationId xmlns:a16="http://schemas.microsoft.com/office/drawing/2014/main" id="{4AC0D88A-12A6-A103-632A-9787D18B3F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3579"/>
                  <a:ext cx="189" cy="190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70" name="Line 110">
                  <a:extLst>
                    <a:ext uri="{FF2B5EF4-FFF2-40B4-BE49-F238E27FC236}">
                      <a16:creationId xmlns:a16="http://schemas.microsoft.com/office/drawing/2014/main" id="{2C4AC2DB-ECC6-67CA-A137-326AB34180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3" y="3668"/>
                  <a:ext cx="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71" name="Line 111">
                  <a:extLst>
                    <a:ext uri="{FF2B5EF4-FFF2-40B4-BE49-F238E27FC236}">
                      <a16:creationId xmlns:a16="http://schemas.microsoft.com/office/drawing/2014/main" id="{C726E120-3E83-818C-5D0F-B0177E8944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1" y="3620"/>
                  <a:ext cx="1" cy="9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583" name="Group 223">
                <a:extLst>
                  <a:ext uri="{FF2B5EF4-FFF2-40B4-BE49-F238E27FC236}">
                    <a16:creationId xmlns:a16="http://schemas.microsoft.com/office/drawing/2014/main" id="{D522F5EB-02C4-E9C6-A342-41EEC9D2BB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6" y="1006"/>
                <a:ext cx="1644" cy="2920"/>
                <a:chOff x="806" y="1006"/>
                <a:chExt cx="1644" cy="2920"/>
              </a:xfrm>
            </p:grpSpPr>
            <p:grpSp>
              <p:nvGrpSpPr>
                <p:cNvPr id="143576" name="Group 216">
                  <a:extLst>
                    <a:ext uri="{FF2B5EF4-FFF2-40B4-BE49-F238E27FC236}">
                      <a16:creationId xmlns:a16="http://schemas.microsoft.com/office/drawing/2014/main" id="{69B96D53-B5E2-A438-DD37-A186BB5E50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68" y="1380"/>
                  <a:ext cx="182" cy="2093"/>
                  <a:chOff x="2268" y="1380"/>
                  <a:chExt cx="182" cy="2093"/>
                </a:xfrm>
              </p:grpSpPr>
              <p:sp>
                <p:nvSpPr>
                  <p:cNvPr id="143502" name="Rectangle 142">
                    <a:extLst>
                      <a:ext uri="{FF2B5EF4-FFF2-40B4-BE49-F238E27FC236}">
                        <a16:creationId xmlns:a16="http://schemas.microsoft.com/office/drawing/2014/main" id="{CE7E44E4-DFBB-8DC5-A3C2-4A2479A395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68" y="1380"/>
                    <a:ext cx="182" cy="3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en-US" sz="3600" b="1">
                        <a:solidFill>
                          <a:srgbClr val="FF0000"/>
                        </a:solidFill>
                        <a:latin typeface="Symbol" panose="05050102010706020507" pitchFamily="18" charset="2"/>
                      </a:rPr>
                      <a:t>a</a:t>
                    </a:r>
                    <a:endParaRPr lang="en-US" altLang="en-US" sz="3600" b="1"/>
                  </a:p>
                </p:txBody>
              </p:sp>
              <p:sp>
                <p:nvSpPr>
                  <p:cNvPr id="143504" name="Rectangle 144">
                    <a:extLst>
                      <a:ext uri="{FF2B5EF4-FFF2-40B4-BE49-F238E27FC236}">
                        <a16:creationId xmlns:a16="http://schemas.microsoft.com/office/drawing/2014/main" id="{B4D77A96-E206-B497-4E33-D6B94EC8BE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80" y="1855"/>
                    <a:ext cx="158" cy="3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en-US" sz="3600" b="1">
                        <a:solidFill>
                          <a:srgbClr val="0000FF"/>
                        </a:solidFill>
                        <a:latin typeface="Symbol" panose="05050102010706020507" pitchFamily="18" charset="2"/>
                      </a:rPr>
                      <a:t>b</a:t>
                    </a:r>
                    <a:endParaRPr lang="en-US" altLang="en-US" sz="3600" b="1"/>
                  </a:p>
                </p:txBody>
              </p:sp>
              <p:sp>
                <p:nvSpPr>
                  <p:cNvPr id="143507" name="Rectangle 147">
                    <a:extLst>
                      <a:ext uri="{FF2B5EF4-FFF2-40B4-BE49-F238E27FC236}">
                        <a16:creationId xmlns:a16="http://schemas.microsoft.com/office/drawing/2014/main" id="{9C75EF0F-E18E-C4A2-1E03-E210090786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00" y="2227"/>
                    <a:ext cx="118" cy="3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en-US" sz="3600" b="1">
                        <a:solidFill>
                          <a:srgbClr val="FF00FF"/>
                        </a:solidFill>
                        <a:latin typeface="Symbol" panose="05050102010706020507" pitchFamily="18" charset="2"/>
                      </a:rPr>
                      <a:t>g</a:t>
                    </a:r>
                    <a:endParaRPr lang="en-US" altLang="en-US" sz="3600" b="1"/>
                  </a:p>
                </p:txBody>
              </p:sp>
              <p:sp>
                <p:nvSpPr>
                  <p:cNvPr id="143508" name="Rectangle 148">
                    <a:extLst>
                      <a:ext uri="{FF2B5EF4-FFF2-40B4-BE49-F238E27FC236}">
                        <a16:creationId xmlns:a16="http://schemas.microsoft.com/office/drawing/2014/main" id="{46B04EEC-A61E-6DA0-35F5-A44A2A6473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88" y="2713"/>
                    <a:ext cx="142" cy="3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en-US" sz="3600" b="1">
                        <a:solidFill>
                          <a:srgbClr val="187534"/>
                        </a:solidFill>
                        <a:latin typeface="Symbol" panose="05050102010706020507" pitchFamily="18" charset="2"/>
                      </a:rPr>
                      <a:t>d</a:t>
                    </a:r>
                    <a:endParaRPr lang="en-US" altLang="en-US" sz="3600" b="1"/>
                  </a:p>
                </p:txBody>
              </p:sp>
              <p:sp>
                <p:nvSpPr>
                  <p:cNvPr id="143509" name="Rectangle 149">
                    <a:extLst>
                      <a:ext uri="{FF2B5EF4-FFF2-40B4-BE49-F238E27FC236}">
                        <a16:creationId xmlns:a16="http://schemas.microsoft.com/office/drawing/2014/main" id="{53545EAB-2C22-5AAF-988C-9DCC898C49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3127"/>
                    <a:ext cx="126" cy="3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en-US" sz="3600" b="1">
                        <a:solidFill>
                          <a:srgbClr val="5918BB"/>
                        </a:solidFill>
                        <a:latin typeface="Symbol" panose="05050102010706020507" pitchFamily="18" charset="2"/>
                      </a:rPr>
                      <a:t>e</a:t>
                    </a:r>
                    <a:endParaRPr lang="en-US" altLang="en-US" sz="3600" b="1"/>
                  </a:p>
                </p:txBody>
              </p:sp>
            </p:grpSp>
            <p:grpSp>
              <p:nvGrpSpPr>
                <p:cNvPr id="143575" name="Group 215">
                  <a:extLst>
                    <a:ext uri="{FF2B5EF4-FFF2-40B4-BE49-F238E27FC236}">
                      <a16:creationId xmlns:a16="http://schemas.microsoft.com/office/drawing/2014/main" id="{0F0F6E7A-C561-3192-44CC-F3FE7742C3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06" y="1006"/>
                  <a:ext cx="1594" cy="2920"/>
                  <a:chOff x="806" y="1006"/>
                  <a:chExt cx="1594" cy="2920"/>
                </a:xfrm>
              </p:grpSpPr>
              <p:grpSp>
                <p:nvGrpSpPr>
                  <p:cNvPr id="143524" name="Group 164">
                    <a:extLst>
                      <a:ext uri="{FF2B5EF4-FFF2-40B4-BE49-F238E27FC236}">
                        <a16:creationId xmlns:a16="http://schemas.microsoft.com/office/drawing/2014/main" id="{A0B985B4-63F3-DCEC-F524-E787A6DF893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79" y="3560"/>
                    <a:ext cx="516" cy="366"/>
                    <a:chOff x="1611" y="3632"/>
                    <a:chExt cx="516" cy="366"/>
                  </a:xfrm>
                </p:grpSpPr>
                <p:sp>
                  <p:nvSpPr>
                    <p:cNvPr id="143522" name="Rectangle 162">
                      <a:extLst>
                        <a:ext uri="{FF2B5EF4-FFF2-40B4-BE49-F238E27FC236}">
                          <a16:creationId xmlns:a16="http://schemas.microsoft.com/office/drawing/2014/main" id="{EC57AE54-959B-0DA5-32CA-2E0F7642E23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1" y="3632"/>
                      <a:ext cx="416" cy="3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altLang="en-US" sz="36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</a:rPr>
                        <a:t>NH</a:t>
                      </a:r>
                      <a:endParaRPr lang="en-US" altLang="en-US"/>
                    </a:p>
                  </p:txBody>
                </p:sp>
                <p:sp>
                  <p:nvSpPr>
                    <p:cNvPr id="143523" name="Rectangle 163">
                      <a:extLst>
                        <a:ext uri="{FF2B5EF4-FFF2-40B4-BE49-F238E27FC236}">
                          <a16:creationId xmlns:a16="http://schemas.microsoft.com/office/drawing/2014/main" id="{04A2FB21-BA3B-1A55-59AC-51598A79A87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9" y="3739"/>
                      <a:ext cx="108" cy="25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altLang="en-US" sz="27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</a:rPr>
                        <a:t>3</a:t>
                      </a:r>
                      <a:endParaRPr lang="en-US" altLang="en-US"/>
                    </a:p>
                  </p:txBody>
                </p:sp>
              </p:grpSp>
              <p:grpSp>
                <p:nvGrpSpPr>
                  <p:cNvPr id="143574" name="Group 214">
                    <a:extLst>
                      <a:ext uri="{FF2B5EF4-FFF2-40B4-BE49-F238E27FC236}">
                        <a16:creationId xmlns:a16="http://schemas.microsoft.com/office/drawing/2014/main" id="{3C68FC5D-9CB7-A4AF-DB41-32D7B8A2AA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06" y="1006"/>
                    <a:ext cx="1594" cy="2509"/>
                    <a:chOff x="806" y="1006"/>
                    <a:chExt cx="1594" cy="2509"/>
                  </a:xfrm>
                </p:grpSpPr>
                <p:grpSp>
                  <p:nvGrpSpPr>
                    <p:cNvPr id="143521" name="Group 161">
                      <a:extLst>
                        <a:ext uri="{FF2B5EF4-FFF2-40B4-BE49-F238E27FC236}">
                          <a16:creationId xmlns:a16="http://schemas.microsoft.com/office/drawing/2014/main" id="{B1489B04-D191-CDD7-C1FD-CF1DF57A959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79" y="3149"/>
                      <a:ext cx="508" cy="366"/>
                      <a:chOff x="1619" y="3205"/>
                      <a:chExt cx="508" cy="366"/>
                    </a:xfrm>
                  </p:grpSpPr>
                  <p:sp>
                    <p:nvSpPr>
                      <p:cNvPr id="143519" name="Rectangle 159">
                        <a:extLst>
                          <a:ext uri="{FF2B5EF4-FFF2-40B4-BE49-F238E27FC236}">
                            <a16:creationId xmlns:a16="http://schemas.microsoft.com/office/drawing/2014/main" id="{8FA5D268-FC69-34F3-C634-715F277C4C2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19" y="3205"/>
                        <a:ext cx="400" cy="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en-US" altLang="en-US" sz="3600">
                            <a:solidFill>
                              <a:srgbClr val="5918BB"/>
                            </a:solidFill>
                            <a:latin typeface="Helvetica" panose="020B0604020202020204" pitchFamily="34" charset="0"/>
                          </a:rPr>
                          <a:t>CH</a:t>
                        </a:r>
                        <a:endParaRPr lang="en-US" altLang="en-US"/>
                      </a:p>
                    </p:txBody>
                  </p:sp>
                  <p:sp>
                    <p:nvSpPr>
                      <p:cNvPr id="143520" name="Rectangle 160">
                        <a:extLst>
                          <a:ext uri="{FF2B5EF4-FFF2-40B4-BE49-F238E27FC236}">
                            <a16:creationId xmlns:a16="http://schemas.microsoft.com/office/drawing/2014/main" id="{919B10BC-64CE-FAB7-58BF-40464557AB8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19" y="3312"/>
                        <a:ext cx="108" cy="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en-US" altLang="en-US" sz="2700">
                            <a:solidFill>
                              <a:srgbClr val="5918BB"/>
                            </a:solidFill>
                            <a:latin typeface="Helvetica" panose="020B0604020202020204" pitchFamily="34" charset="0"/>
                          </a:rPr>
                          <a:t>2</a:t>
                        </a:r>
                        <a:endParaRPr lang="en-US" altLang="en-US"/>
                      </a:p>
                    </p:txBody>
                  </p:sp>
                </p:grpSp>
                <p:grpSp>
                  <p:nvGrpSpPr>
                    <p:cNvPr id="143541" name="Group 181">
                      <a:extLst>
                        <a:ext uri="{FF2B5EF4-FFF2-40B4-BE49-F238E27FC236}">
                          <a16:creationId xmlns:a16="http://schemas.microsoft.com/office/drawing/2014/main" id="{038C1ECA-51BF-D956-3A30-92FE0CBBCFF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6" y="1006"/>
                      <a:ext cx="1594" cy="2211"/>
                      <a:chOff x="806" y="1006"/>
                      <a:chExt cx="1594" cy="2211"/>
                    </a:xfrm>
                  </p:grpSpPr>
                  <p:grpSp>
                    <p:nvGrpSpPr>
                      <p:cNvPr id="143457" name="Group 97">
                        <a:extLst>
                          <a:ext uri="{FF2B5EF4-FFF2-40B4-BE49-F238E27FC236}">
                            <a16:creationId xmlns:a16="http://schemas.microsoft.com/office/drawing/2014/main" id="{82B32355-D1E2-F9B0-A287-269E85BE468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10" y="1013"/>
                        <a:ext cx="190" cy="190"/>
                        <a:chOff x="2186" y="1053"/>
                        <a:chExt cx="190" cy="190"/>
                      </a:xfrm>
                    </p:grpSpPr>
                    <p:sp>
                      <p:nvSpPr>
                        <p:cNvPr id="143455" name="Oval 95">
                          <a:extLst>
                            <a:ext uri="{FF2B5EF4-FFF2-40B4-BE49-F238E27FC236}">
                              <a16:creationId xmlns:a16="http://schemas.microsoft.com/office/drawing/2014/main" id="{8D0006E2-6165-C4AF-9A0D-C98D29BC96E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86" y="1053"/>
                          <a:ext cx="190" cy="19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3456" name="Line 96">
                          <a:extLst>
                            <a:ext uri="{FF2B5EF4-FFF2-40B4-BE49-F238E27FC236}">
                              <a16:creationId xmlns:a16="http://schemas.microsoft.com/office/drawing/2014/main" id="{77E4FA09-1943-D3E7-FE47-EEEE5D06471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28" y="1142"/>
                          <a:ext cx="94" cy="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3464" name="Group 104">
                        <a:extLst>
                          <a:ext uri="{FF2B5EF4-FFF2-40B4-BE49-F238E27FC236}">
                            <a16:creationId xmlns:a16="http://schemas.microsoft.com/office/drawing/2014/main" id="{88DC331C-2A2D-9C21-7DC2-842102CF990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42" y="1298"/>
                        <a:ext cx="189" cy="190"/>
                        <a:chOff x="1214" y="1314"/>
                        <a:chExt cx="189" cy="190"/>
                      </a:xfrm>
                    </p:grpSpPr>
                    <p:sp>
                      <p:nvSpPr>
                        <p:cNvPr id="143461" name="Oval 101">
                          <a:extLst>
                            <a:ext uri="{FF2B5EF4-FFF2-40B4-BE49-F238E27FC236}">
                              <a16:creationId xmlns:a16="http://schemas.microsoft.com/office/drawing/2014/main" id="{181F69EF-61F4-AFD3-6624-F0215212CC1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14" y="1314"/>
                          <a:ext cx="189" cy="19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3462" name="Line 102">
                          <a:extLst>
                            <a:ext uri="{FF2B5EF4-FFF2-40B4-BE49-F238E27FC236}">
                              <a16:creationId xmlns:a16="http://schemas.microsoft.com/office/drawing/2014/main" id="{36CB5D02-082E-3525-0FA5-DF8DEACCC9F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55" y="1403"/>
                          <a:ext cx="95" cy="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3463" name="Line 103">
                          <a:extLst>
                            <a:ext uri="{FF2B5EF4-FFF2-40B4-BE49-F238E27FC236}">
                              <a16:creationId xmlns:a16="http://schemas.microsoft.com/office/drawing/2014/main" id="{853CA4CC-AC9F-E3E2-631F-4D21239F4F1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03" y="1356"/>
                          <a:ext cx="1" cy="95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3491" name="Group 131">
                        <a:extLst>
                          <a:ext uri="{FF2B5EF4-FFF2-40B4-BE49-F238E27FC236}">
                            <a16:creationId xmlns:a16="http://schemas.microsoft.com/office/drawing/2014/main" id="{7A8D1F55-F368-79FB-B730-15224792742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06" y="1426"/>
                        <a:ext cx="528" cy="365"/>
                        <a:chOff x="926" y="1498"/>
                        <a:chExt cx="528" cy="365"/>
                      </a:xfrm>
                    </p:grpSpPr>
                    <p:sp>
                      <p:nvSpPr>
                        <p:cNvPr id="143488" name="Rectangle 128">
                          <a:extLst>
                            <a:ext uri="{FF2B5EF4-FFF2-40B4-BE49-F238E27FC236}">
                              <a16:creationId xmlns:a16="http://schemas.microsoft.com/office/drawing/2014/main" id="{0867937C-83AF-35A7-4945-8436B1B6102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26" y="1498"/>
                          <a:ext cx="208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r>
                            <a:rPr lang="en-US" altLang="en-US" sz="3600">
                              <a:solidFill>
                                <a:srgbClr val="000000"/>
                              </a:solidFill>
                              <a:latin typeface="Helvetica" panose="020B0604020202020204" pitchFamily="34" charset="0"/>
                            </a:rPr>
                            <a:t>H</a:t>
                          </a:r>
                          <a:endParaRPr lang="en-US" altLang="en-US"/>
                        </a:p>
                      </p:txBody>
                    </p:sp>
                    <p:sp>
                      <p:nvSpPr>
                        <p:cNvPr id="143489" name="Rectangle 129">
                          <a:extLst>
                            <a:ext uri="{FF2B5EF4-FFF2-40B4-BE49-F238E27FC236}">
                              <a16:creationId xmlns:a16="http://schemas.microsoft.com/office/drawing/2014/main" id="{A5780E36-4E9E-F3CE-D60E-877FC7B77E3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18" y="1604"/>
                          <a:ext cx="108" cy="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r>
                            <a:rPr lang="en-US" altLang="en-US" sz="2700">
                              <a:solidFill>
                                <a:srgbClr val="000000"/>
                              </a:solidFill>
                              <a:latin typeface="Helvetica" panose="020B0604020202020204" pitchFamily="34" charset="0"/>
                            </a:rPr>
                            <a:t>3</a:t>
                          </a:r>
                          <a:endParaRPr lang="en-US" altLang="en-US"/>
                        </a:p>
                      </p:txBody>
                    </p:sp>
                    <p:sp>
                      <p:nvSpPr>
                        <p:cNvPr id="143490" name="Rectangle 130">
                          <a:extLst>
                            <a:ext uri="{FF2B5EF4-FFF2-40B4-BE49-F238E27FC236}">
                              <a16:creationId xmlns:a16="http://schemas.microsoft.com/office/drawing/2014/main" id="{CC0DEE15-5ED9-AEDC-B80A-039C9CE92C1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46" y="1498"/>
                          <a:ext cx="208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r>
                            <a:rPr lang="en-US" altLang="en-US" sz="3600">
                              <a:solidFill>
                                <a:srgbClr val="000000"/>
                              </a:solidFill>
                              <a:latin typeface="Helvetica" panose="020B0604020202020204" pitchFamily="34" charset="0"/>
                            </a:rPr>
                            <a:t>N</a:t>
                          </a:r>
                          <a:endParaRPr lang="en-US" altLang="en-US"/>
                        </a:p>
                      </p:txBody>
                    </p:sp>
                  </p:grpSp>
                  <p:sp>
                    <p:nvSpPr>
                      <p:cNvPr id="143492" name="Rectangle 132">
                        <a:extLst>
                          <a:ext uri="{FF2B5EF4-FFF2-40B4-BE49-F238E27FC236}">
                            <a16:creationId xmlns:a16="http://schemas.microsoft.com/office/drawing/2014/main" id="{226DB89C-D99E-3F56-C096-A4A40B29CB3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95" y="1426"/>
                        <a:ext cx="400" cy="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en-US" altLang="en-US" sz="3600">
                            <a:solidFill>
                              <a:srgbClr val="FF0000"/>
                            </a:solidFill>
                            <a:latin typeface="Helvetica" panose="020B0604020202020204" pitchFamily="34" charset="0"/>
                          </a:rPr>
                          <a:t>CH</a:t>
                        </a:r>
                        <a:endParaRPr lang="en-US" altLang="en-US"/>
                      </a:p>
                    </p:txBody>
                  </p:sp>
                  <p:sp>
                    <p:nvSpPr>
                      <p:cNvPr id="143493" name="Rectangle 133">
                        <a:extLst>
                          <a:ext uri="{FF2B5EF4-FFF2-40B4-BE49-F238E27FC236}">
                            <a16:creationId xmlns:a16="http://schemas.microsoft.com/office/drawing/2014/main" id="{3F937668-C506-FAE6-D276-E1CA8877690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99" y="1006"/>
                        <a:ext cx="608" cy="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en-US" altLang="en-US" sz="3600">
                            <a:solidFill>
                              <a:srgbClr val="000000"/>
                            </a:solidFill>
                            <a:latin typeface="Helvetica" panose="020B0604020202020204" pitchFamily="34" charset="0"/>
                          </a:rPr>
                          <a:t>COO</a:t>
                        </a:r>
                        <a:endParaRPr lang="en-US" altLang="en-US"/>
                      </a:p>
                    </p:txBody>
                  </p:sp>
                  <p:grpSp>
                    <p:nvGrpSpPr>
                      <p:cNvPr id="143512" name="Group 152">
                        <a:extLst>
                          <a:ext uri="{FF2B5EF4-FFF2-40B4-BE49-F238E27FC236}">
                            <a16:creationId xmlns:a16="http://schemas.microsoft.com/office/drawing/2014/main" id="{AA7D28C0-880D-EB3C-8906-4C355DAA2F0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3" y="1872"/>
                        <a:ext cx="508" cy="365"/>
                        <a:chOff x="1619" y="1925"/>
                        <a:chExt cx="508" cy="365"/>
                      </a:xfrm>
                    </p:grpSpPr>
                    <p:sp>
                      <p:nvSpPr>
                        <p:cNvPr id="143510" name="Rectangle 150">
                          <a:extLst>
                            <a:ext uri="{FF2B5EF4-FFF2-40B4-BE49-F238E27FC236}">
                              <a16:creationId xmlns:a16="http://schemas.microsoft.com/office/drawing/2014/main" id="{112FA46A-6559-7BB7-E79F-AE4AB64952A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19" y="1925"/>
                          <a:ext cx="400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r>
                            <a:rPr lang="en-US" altLang="en-US" sz="3600">
                              <a:solidFill>
                                <a:srgbClr val="0000FF"/>
                              </a:solidFill>
                              <a:latin typeface="Helvetica" panose="020B0604020202020204" pitchFamily="34" charset="0"/>
                            </a:rPr>
                            <a:t>CH</a:t>
                          </a:r>
                          <a:endParaRPr lang="en-US" altLang="en-US"/>
                        </a:p>
                      </p:txBody>
                    </p:sp>
                    <p:sp>
                      <p:nvSpPr>
                        <p:cNvPr id="143511" name="Rectangle 151">
                          <a:extLst>
                            <a:ext uri="{FF2B5EF4-FFF2-40B4-BE49-F238E27FC236}">
                              <a16:creationId xmlns:a16="http://schemas.microsoft.com/office/drawing/2014/main" id="{E7E05F55-FE7A-BD2A-8578-D630CDE192C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19" y="2031"/>
                          <a:ext cx="108" cy="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r>
                            <a:rPr lang="en-US" altLang="en-US" sz="2700">
                              <a:solidFill>
                                <a:srgbClr val="0000FF"/>
                              </a:solidFill>
                              <a:latin typeface="Helvetica" panose="020B0604020202020204" pitchFamily="34" charset="0"/>
                            </a:rPr>
                            <a:t>2</a:t>
                          </a:r>
                          <a:endParaRPr lang="en-US" altLang="en-US"/>
                        </a:p>
                      </p:txBody>
                    </p:sp>
                  </p:grpSp>
                  <p:grpSp>
                    <p:nvGrpSpPr>
                      <p:cNvPr id="143515" name="Group 155">
                        <a:extLst>
                          <a:ext uri="{FF2B5EF4-FFF2-40B4-BE49-F238E27FC236}">
                            <a16:creationId xmlns:a16="http://schemas.microsoft.com/office/drawing/2014/main" id="{91B9E493-D743-84E7-7DD4-C71265BF45D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87" y="2288"/>
                        <a:ext cx="508" cy="365"/>
                        <a:chOff x="1619" y="2352"/>
                        <a:chExt cx="508" cy="365"/>
                      </a:xfrm>
                    </p:grpSpPr>
                    <p:sp>
                      <p:nvSpPr>
                        <p:cNvPr id="143513" name="Rectangle 153">
                          <a:extLst>
                            <a:ext uri="{FF2B5EF4-FFF2-40B4-BE49-F238E27FC236}">
                              <a16:creationId xmlns:a16="http://schemas.microsoft.com/office/drawing/2014/main" id="{92442404-79DC-EB2F-26AE-E330A6DC94D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19" y="2352"/>
                          <a:ext cx="400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r>
                            <a:rPr lang="en-US" altLang="en-US" sz="3600">
                              <a:solidFill>
                                <a:srgbClr val="FF00FF"/>
                              </a:solidFill>
                              <a:latin typeface="Helvetica" panose="020B0604020202020204" pitchFamily="34" charset="0"/>
                            </a:rPr>
                            <a:t>CH</a:t>
                          </a:r>
                          <a:endParaRPr lang="en-US" altLang="en-US"/>
                        </a:p>
                      </p:txBody>
                    </p:sp>
                    <p:sp>
                      <p:nvSpPr>
                        <p:cNvPr id="143514" name="Rectangle 154">
                          <a:extLst>
                            <a:ext uri="{FF2B5EF4-FFF2-40B4-BE49-F238E27FC236}">
                              <a16:creationId xmlns:a16="http://schemas.microsoft.com/office/drawing/2014/main" id="{E50A0171-69CC-5660-409A-1C71C382B36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19" y="2458"/>
                          <a:ext cx="108" cy="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r>
                            <a:rPr lang="en-US" altLang="en-US" sz="2700">
                              <a:solidFill>
                                <a:srgbClr val="FF00FF"/>
                              </a:solidFill>
                              <a:latin typeface="Helvetica" panose="020B0604020202020204" pitchFamily="34" charset="0"/>
                            </a:rPr>
                            <a:t>2</a:t>
                          </a:r>
                          <a:endParaRPr lang="en-US" altLang="en-US"/>
                        </a:p>
                      </p:txBody>
                    </p:sp>
                  </p:grpSp>
                  <p:grpSp>
                    <p:nvGrpSpPr>
                      <p:cNvPr id="143518" name="Group 158">
                        <a:extLst>
                          <a:ext uri="{FF2B5EF4-FFF2-40B4-BE49-F238E27FC236}">
                            <a16:creationId xmlns:a16="http://schemas.microsoft.com/office/drawing/2014/main" id="{5591B14D-DB85-298C-B94B-CA1EE50DF51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3" y="2723"/>
                        <a:ext cx="508" cy="365"/>
                        <a:chOff x="1619" y="2779"/>
                        <a:chExt cx="508" cy="365"/>
                      </a:xfrm>
                    </p:grpSpPr>
                    <p:sp>
                      <p:nvSpPr>
                        <p:cNvPr id="143516" name="Rectangle 156">
                          <a:extLst>
                            <a:ext uri="{FF2B5EF4-FFF2-40B4-BE49-F238E27FC236}">
                              <a16:creationId xmlns:a16="http://schemas.microsoft.com/office/drawing/2014/main" id="{6496BE98-14A2-6C39-3A4F-CCA6B1EC3DC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19" y="2779"/>
                          <a:ext cx="400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r>
                            <a:rPr lang="en-US" altLang="en-US" sz="3600">
                              <a:solidFill>
                                <a:srgbClr val="187534"/>
                              </a:solidFill>
                              <a:latin typeface="Helvetica" panose="020B0604020202020204" pitchFamily="34" charset="0"/>
                            </a:rPr>
                            <a:t>CH</a:t>
                          </a:r>
                          <a:endParaRPr lang="en-US" altLang="en-US"/>
                        </a:p>
                      </p:txBody>
                    </p:sp>
                    <p:sp>
                      <p:nvSpPr>
                        <p:cNvPr id="143517" name="Rectangle 157">
                          <a:extLst>
                            <a:ext uri="{FF2B5EF4-FFF2-40B4-BE49-F238E27FC236}">
                              <a16:creationId xmlns:a16="http://schemas.microsoft.com/office/drawing/2014/main" id="{E343E7F5-D401-2784-7F3A-C14A5B8BE95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19" y="2885"/>
                          <a:ext cx="108" cy="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r>
                            <a:rPr lang="en-US" altLang="en-US" sz="2700">
                              <a:solidFill>
                                <a:srgbClr val="187534"/>
                              </a:solidFill>
                              <a:latin typeface="Helvetica" panose="020B0604020202020204" pitchFamily="34" charset="0"/>
                            </a:rPr>
                            <a:t>2</a:t>
                          </a:r>
                          <a:endParaRPr lang="en-US" altLang="en-US"/>
                        </a:p>
                      </p:txBody>
                    </p:sp>
                  </p:grpSp>
                  <p:grpSp>
                    <p:nvGrpSpPr>
                      <p:cNvPr id="143540" name="Group 180">
                        <a:extLst>
                          <a:ext uri="{FF2B5EF4-FFF2-40B4-BE49-F238E27FC236}">
                            <a16:creationId xmlns:a16="http://schemas.microsoft.com/office/drawing/2014/main" id="{01ACA8F2-7272-9486-2BAB-CB3CE7110A2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95" y="1312"/>
                        <a:ext cx="1" cy="1905"/>
                        <a:chOff x="1695" y="1312"/>
                        <a:chExt cx="1" cy="1905"/>
                      </a:xfrm>
                    </p:grpSpPr>
                    <p:grpSp>
                      <p:nvGrpSpPr>
                        <p:cNvPr id="143539" name="Group 179">
                          <a:extLst>
                            <a:ext uri="{FF2B5EF4-FFF2-40B4-BE49-F238E27FC236}">
                              <a16:creationId xmlns:a16="http://schemas.microsoft.com/office/drawing/2014/main" id="{41F6CFA8-62AB-DD92-099D-77EC137FC4C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95" y="1743"/>
                          <a:ext cx="1" cy="1474"/>
                          <a:chOff x="1695" y="1743"/>
                          <a:chExt cx="1" cy="1474"/>
                        </a:xfrm>
                      </p:grpSpPr>
                      <p:sp>
                        <p:nvSpPr>
                          <p:cNvPr id="143476" name="Line 116">
                            <a:extLst>
                              <a:ext uri="{FF2B5EF4-FFF2-40B4-BE49-F238E27FC236}">
                                <a16:creationId xmlns:a16="http://schemas.microsoft.com/office/drawing/2014/main" id="{7EEFF538-9473-61F0-CCCD-3478CA5B7E7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95" y="1743"/>
                            <a:ext cx="1" cy="178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143534" name="Group 174">
                            <a:extLst>
                              <a:ext uri="{FF2B5EF4-FFF2-40B4-BE49-F238E27FC236}">
                                <a16:creationId xmlns:a16="http://schemas.microsoft.com/office/drawing/2014/main" id="{F8968DDA-E834-7C04-A708-029A273B0ED8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95" y="2176"/>
                            <a:ext cx="1" cy="1041"/>
                            <a:chOff x="1696" y="2176"/>
                            <a:chExt cx="1" cy="1041"/>
                          </a:xfrm>
                        </p:grpSpPr>
                        <p:sp>
                          <p:nvSpPr>
                            <p:cNvPr id="143477" name="Line 117">
                              <a:extLst>
                                <a:ext uri="{FF2B5EF4-FFF2-40B4-BE49-F238E27FC236}">
                                  <a16:creationId xmlns:a16="http://schemas.microsoft.com/office/drawing/2014/main" id="{67DF41C3-16CD-FF98-FD79-8D2D9B7FFC22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1696" y="2176"/>
                              <a:ext cx="1" cy="178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143478" name="Line 118">
                              <a:extLst>
                                <a:ext uri="{FF2B5EF4-FFF2-40B4-BE49-F238E27FC236}">
                                  <a16:creationId xmlns:a16="http://schemas.microsoft.com/office/drawing/2014/main" id="{6773513C-7C0D-5CB0-747D-DF250CC3DE11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1696" y="2605"/>
                              <a:ext cx="1" cy="177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143479" name="Line 119">
                              <a:extLst>
                                <a:ext uri="{FF2B5EF4-FFF2-40B4-BE49-F238E27FC236}">
                                  <a16:creationId xmlns:a16="http://schemas.microsoft.com/office/drawing/2014/main" id="{A1592B5D-2486-0DA0-54AE-DB20B07C573F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1696" y="3039"/>
                              <a:ext cx="1" cy="178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143536" name="Line 176">
                          <a:extLst>
                            <a:ext uri="{FF2B5EF4-FFF2-40B4-BE49-F238E27FC236}">
                              <a16:creationId xmlns:a16="http://schemas.microsoft.com/office/drawing/2014/main" id="{5ECEFAAF-B1E0-FC3F-8CA6-43FFDBF0445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95" y="1312"/>
                          <a:ext cx="1" cy="178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43537" name="Line 177">
                        <a:extLst>
                          <a:ext uri="{FF2B5EF4-FFF2-40B4-BE49-F238E27FC236}">
                            <a16:creationId xmlns:a16="http://schemas.microsoft.com/office/drawing/2014/main" id="{0DCB683B-0EDF-6A33-DC67-80E914C350A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16200000" flipV="1">
                        <a:off x="1480" y="1533"/>
                        <a:ext cx="1" cy="17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43538" name="Line 178">
                    <a:extLst>
                      <a:ext uri="{FF2B5EF4-FFF2-40B4-BE49-F238E27FC236}">
                        <a16:creationId xmlns:a16="http://schemas.microsoft.com/office/drawing/2014/main" id="{FA91C504-2B32-74EF-8913-BCCE122FDF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88" y="3447"/>
                    <a:ext cx="1" cy="17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43627" name="Group 267">
              <a:extLst>
                <a:ext uri="{FF2B5EF4-FFF2-40B4-BE49-F238E27FC236}">
                  <a16:creationId xmlns:a16="http://schemas.microsoft.com/office/drawing/2014/main" id="{FAD63DCF-4CFC-9B40-B99B-2E0B426E67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6" y="1006"/>
              <a:ext cx="1660" cy="2058"/>
              <a:chOff x="3086" y="1006"/>
              <a:chExt cx="1660" cy="2058"/>
            </a:xfrm>
          </p:grpSpPr>
          <p:grpSp>
            <p:nvGrpSpPr>
              <p:cNvPr id="143619" name="Group 259">
                <a:extLst>
                  <a:ext uri="{FF2B5EF4-FFF2-40B4-BE49-F238E27FC236}">
                    <a16:creationId xmlns:a16="http://schemas.microsoft.com/office/drawing/2014/main" id="{9F8E590B-D68D-A665-A77C-ADF80D6D5E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64" y="1404"/>
                <a:ext cx="182" cy="1193"/>
                <a:chOff x="4564" y="1532"/>
                <a:chExt cx="182" cy="1193"/>
              </a:xfrm>
            </p:grpSpPr>
            <p:sp>
              <p:nvSpPr>
                <p:cNvPr id="143578" name="Rectangle 218">
                  <a:extLst>
                    <a:ext uri="{FF2B5EF4-FFF2-40B4-BE49-F238E27FC236}">
                      <a16:creationId xmlns:a16="http://schemas.microsoft.com/office/drawing/2014/main" id="{FCF000E3-9050-AEF8-CA04-C088E4777C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64" y="1532"/>
                  <a:ext cx="182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3600" b="1">
                      <a:solidFill>
                        <a:srgbClr val="FF0000"/>
                      </a:solidFill>
                      <a:latin typeface="Symbol" panose="05050102010706020507" pitchFamily="18" charset="2"/>
                    </a:rPr>
                    <a:t>a</a:t>
                  </a:r>
                  <a:endParaRPr lang="en-US" altLang="en-US" sz="3600" b="1"/>
                </a:p>
              </p:txBody>
            </p:sp>
            <p:sp>
              <p:nvSpPr>
                <p:cNvPr id="143579" name="Rectangle 219">
                  <a:extLst>
                    <a:ext uri="{FF2B5EF4-FFF2-40B4-BE49-F238E27FC236}">
                      <a16:creationId xmlns:a16="http://schemas.microsoft.com/office/drawing/2014/main" id="{E27FFC53-9E44-737D-E312-1BEBB5556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6" y="2007"/>
                  <a:ext cx="158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3600" b="1">
                      <a:solidFill>
                        <a:srgbClr val="0000FF"/>
                      </a:solidFill>
                      <a:latin typeface="Symbol" panose="05050102010706020507" pitchFamily="18" charset="2"/>
                    </a:rPr>
                    <a:t>b</a:t>
                  </a:r>
                  <a:endParaRPr lang="en-US" altLang="en-US" sz="3600" b="1"/>
                </a:p>
              </p:txBody>
            </p:sp>
            <p:sp>
              <p:nvSpPr>
                <p:cNvPr id="143580" name="Rectangle 220">
                  <a:extLst>
                    <a:ext uri="{FF2B5EF4-FFF2-40B4-BE49-F238E27FC236}">
                      <a16:creationId xmlns:a16="http://schemas.microsoft.com/office/drawing/2014/main" id="{CAD3FF99-1FAA-741F-D088-08E8AA3B5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96" y="2379"/>
                  <a:ext cx="118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3600" b="1">
                      <a:solidFill>
                        <a:srgbClr val="FF00FF"/>
                      </a:solidFill>
                      <a:latin typeface="Symbol" panose="05050102010706020507" pitchFamily="18" charset="2"/>
                    </a:rPr>
                    <a:t>g</a:t>
                  </a:r>
                  <a:endParaRPr lang="en-US" altLang="en-US" sz="3600" b="1"/>
                </a:p>
              </p:txBody>
            </p:sp>
          </p:grpSp>
          <p:grpSp>
            <p:nvGrpSpPr>
              <p:cNvPr id="143623" name="Group 263">
                <a:extLst>
                  <a:ext uri="{FF2B5EF4-FFF2-40B4-BE49-F238E27FC236}">
                    <a16:creationId xmlns:a16="http://schemas.microsoft.com/office/drawing/2014/main" id="{C02C3D6B-A59D-BB03-C187-B7C7B7D617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86" y="1006"/>
                <a:ext cx="1594" cy="2058"/>
                <a:chOff x="3086" y="1142"/>
                <a:chExt cx="1594" cy="2058"/>
              </a:xfrm>
            </p:grpSpPr>
            <p:grpSp>
              <p:nvGrpSpPr>
                <p:cNvPr id="143622" name="Group 262">
                  <a:extLst>
                    <a:ext uri="{FF2B5EF4-FFF2-40B4-BE49-F238E27FC236}">
                      <a16:creationId xmlns:a16="http://schemas.microsoft.com/office/drawing/2014/main" id="{243C703D-2009-29D9-7CA6-7116DDA2C1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86" y="1142"/>
                  <a:ext cx="1594" cy="1776"/>
                  <a:chOff x="3086" y="1142"/>
                  <a:chExt cx="1594" cy="1776"/>
                </a:xfrm>
              </p:grpSpPr>
              <p:grpSp>
                <p:nvGrpSpPr>
                  <p:cNvPr id="143621" name="Group 261">
                    <a:extLst>
                      <a:ext uri="{FF2B5EF4-FFF2-40B4-BE49-F238E27FC236}">
                        <a16:creationId xmlns:a16="http://schemas.microsoft.com/office/drawing/2014/main" id="{7E374927-2632-207A-5145-62AD5FC1984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75" y="1448"/>
                    <a:ext cx="1" cy="1470"/>
                    <a:chOff x="3975" y="1448"/>
                    <a:chExt cx="1" cy="1470"/>
                  </a:xfrm>
                </p:grpSpPr>
                <p:sp>
                  <p:nvSpPr>
                    <p:cNvPr id="143567" name="Line 207">
                      <a:extLst>
                        <a:ext uri="{FF2B5EF4-FFF2-40B4-BE49-F238E27FC236}">
                          <a16:creationId xmlns:a16="http://schemas.microsoft.com/office/drawing/2014/main" id="{04D2AFD5-1996-B441-3200-A177FBF5A4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5" y="1879"/>
                      <a:ext cx="1" cy="17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569" name="Line 209">
                      <a:extLst>
                        <a:ext uri="{FF2B5EF4-FFF2-40B4-BE49-F238E27FC236}">
                          <a16:creationId xmlns:a16="http://schemas.microsoft.com/office/drawing/2014/main" id="{E476483E-20EE-7486-51C9-3069F37AD1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5" y="2312"/>
                      <a:ext cx="1" cy="17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570" name="Line 210">
                      <a:extLst>
                        <a:ext uri="{FF2B5EF4-FFF2-40B4-BE49-F238E27FC236}">
                          <a16:creationId xmlns:a16="http://schemas.microsoft.com/office/drawing/2014/main" id="{F829A994-37DF-4B76-2741-9F0B13E507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5" y="2741"/>
                      <a:ext cx="1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572" name="Line 212">
                      <a:extLst>
                        <a:ext uri="{FF2B5EF4-FFF2-40B4-BE49-F238E27FC236}">
                          <a16:creationId xmlns:a16="http://schemas.microsoft.com/office/drawing/2014/main" id="{662AD2C4-A38A-EBF5-88BE-A65996BC6C2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5" y="1448"/>
                      <a:ext cx="1" cy="17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3620" name="Group 260">
                    <a:extLst>
                      <a:ext uri="{FF2B5EF4-FFF2-40B4-BE49-F238E27FC236}">
                        <a16:creationId xmlns:a16="http://schemas.microsoft.com/office/drawing/2014/main" id="{DFAF686C-4776-CE48-8650-AE6EE831B2F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86" y="1142"/>
                    <a:ext cx="1594" cy="1647"/>
                    <a:chOff x="3086" y="1142"/>
                    <a:chExt cx="1594" cy="1647"/>
                  </a:xfrm>
                </p:grpSpPr>
                <p:grpSp>
                  <p:nvGrpSpPr>
                    <p:cNvPr id="143543" name="Group 183">
                      <a:extLst>
                        <a:ext uri="{FF2B5EF4-FFF2-40B4-BE49-F238E27FC236}">
                          <a16:creationId xmlns:a16="http://schemas.microsoft.com/office/drawing/2014/main" id="{9778D144-5EB3-5378-8FC9-26B7B34DE96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90" y="1149"/>
                      <a:ext cx="190" cy="190"/>
                      <a:chOff x="2186" y="1053"/>
                      <a:chExt cx="190" cy="190"/>
                    </a:xfrm>
                  </p:grpSpPr>
                  <p:sp>
                    <p:nvSpPr>
                      <p:cNvPr id="143544" name="Oval 184">
                        <a:extLst>
                          <a:ext uri="{FF2B5EF4-FFF2-40B4-BE49-F238E27FC236}">
                            <a16:creationId xmlns:a16="http://schemas.microsoft.com/office/drawing/2014/main" id="{C99F3536-43C1-A6A8-D94F-9E4ECC05939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86" y="1053"/>
                        <a:ext cx="190" cy="19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545" name="Line 185">
                        <a:extLst>
                          <a:ext uri="{FF2B5EF4-FFF2-40B4-BE49-F238E27FC236}">
                            <a16:creationId xmlns:a16="http://schemas.microsoft.com/office/drawing/2014/main" id="{84D7B7EE-4071-A40F-231D-47E9D14DCB8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28" y="1142"/>
                        <a:ext cx="94" cy="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3546" name="Group 186">
                      <a:extLst>
                        <a:ext uri="{FF2B5EF4-FFF2-40B4-BE49-F238E27FC236}">
                          <a16:creationId xmlns:a16="http://schemas.microsoft.com/office/drawing/2014/main" id="{F63D34BA-3600-52B6-D027-C42CCC5736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22" y="1434"/>
                      <a:ext cx="189" cy="190"/>
                      <a:chOff x="1214" y="1314"/>
                      <a:chExt cx="189" cy="190"/>
                    </a:xfrm>
                  </p:grpSpPr>
                  <p:sp>
                    <p:nvSpPr>
                      <p:cNvPr id="143547" name="Oval 187">
                        <a:extLst>
                          <a:ext uri="{FF2B5EF4-FFF2-40B4-BE49-F238E27FC236}">
                            <a16:creationId xmlns:a16="http://schemas.microsoft.com/office/drawing/2014/main" id="{15A8EC06-DED3-AD38-02A1-B8CB81D7675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14" y="1314"/>
                        <a:ext cx="189" cy="19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548" name="Line 188">
                        <a:extLst>
                          <a:ext uri="{FF2B5EF4-FFF2-40B4-BE49-F238E27FC236}">
                            <a16:creationId xmlns:a16="http://schemas.microsoft.com/office/drawing/2014/main" id="{F3A55FBE-A258-4C09-B59C-F6C6ACE562C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55" y="1403"/>
                        <a:ext cx="95" cy="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549" name="Line 189">
                        <a:extLst>
                          <a:ext uri="{FF2B5EF4-FFF2-40B4-BE49-F238E27FC236}">
                            <a16:creationId xmlns:a16="http://schemas.microsoft.com/office/drawing/2014/main" id="{C0FB34AE-608C-F158-7302-8992684914E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03" y="1356"/>
                        <a:ext cx="1" cy="95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3550" name="Group 190">
                      <a:extLst>
                        <a:ext uri="{FF2B5EF4-FFF2-40B4-BE49-F238E27FC236}">
                          <a16:creationId xmlns:a16="http://schemas.microsoft.com/office/drawing/2014/main" id="{6C0F4309-9D1F-31EA-F8B1-20BFD5CF816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86" y="1562"/>
                      <a:ext cx="528" cy="365"/>
                      <a:chOff x="926" y="1498"/>
                      <a:chExt cx="528" cy="365"/>
                    </a:xfrm>
                  </p:grpSpPr>
                  <p:sp>
                    <p:nvSpPr>
                      <p:cNvPr id="143551" name="Rectangle 191">
                        <a:extLst>
                          <a:ext uri="{FF2B5EF4-FFF2-40B4-BE49-F238E27FC236}">
                            <a16:creationId xmlns:a16="http://schemas.microsoft.com/office/drawing/2014/main" id="{D68A7F34-1221-72C9-36DB-9F3A5744D0E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6" y="1498"/>
                        <a:ext cx="208" cy="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en-US" altLang="en-US" sz="3600">
                            <a:solidFill>
                              <a:srgbClr val="000000"/>
                            </a:solidFill>
                            <a:latin typeface="Helvetica" panose="020B0604020202020204" pitchFamily="34" charset="0"/>
                          </a:rPr>
                          <a:t>H</a:t>
                        </a:r>
                        <a:endParaRPr lang="en-US" altLang="en-US"/>
                      </a:p>
                    </p:txBody>
                  </p:sp>
                  <p:sp>
                    <p:nvSpPr>
                      <p:cNvPr id="143552" name="Rectangle 192">
                        <a:extLst>
                          <a:ext uri="{FF2B5EF4-FFF2-40B4-BE49-F238E27FC236}">
                            <a16:creationId xmlns:a16="http://schemas.microsoft.com/office/drawing/2014/main" id="{0FC8B0EF-A569-5034-B41C-F43469736D4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18" y="1604"/>
                        <a:ext cx="108" cy="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en-US" altLang="en-US" sz="2700">
                            <a:solidFill>
                              <a:srgbClr val="000000"/>
                            </a:solidFill>
                            <a:latin typeface="Helvetica" panose="020B0604020202020204" pitchFamily="34" charset="0"/>
                          </a:rPr>
                          <a:t>3</a:t>
                        </a:r>
                        <a:endParaRPr lang="en-US" altLang="en-US"/>
                      </a:p>
                    </p:txBody>
                  </p:sp>
                  <p:sp>
                    <p:nvSpPr>
                      <p:cNvPr id="143553" name="Rectangle 193">
                        <a:extLst>
                          <a:ext uri="{FF2B5EF4-FFF2-40B4-BE49-F238E27FC236}">
                            <a16:creationId xmlns:a16="http://schemas.microsoft.com/office/drawing/2014/main" id="{8A11926C-CD79-9F14-4955-7270A196276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46" y="1498"/>
                        <a:ext cx="208" cy="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en-US" altLang="en-US" sz="3600">
                            <a:solidFill>
                              <a:srgbClr val="000000"/>
                            </a:solidFill>
                            <a:latin typeface="Helvetica" panose="020B0604020202020204" pitchFamily="34" charset="0"/>
                          </a:rPr>
                          <a:t>N</a:t>
                        </a:r>
                        <a:endParaRPr lang="en-US" altLang="en-US"/>
                      </a:p>
                    </p:txBody>
                  </p:sp>
                </p:grpSp>
                <p:sp>
                  <p:nvSpPr>
                    <p:cNvPr id="143554" name="Rectangle 194">
                      <a:extLst>
                        <a:ext uri="{FF2B5EF4-FFF2-40B4-BE49-F238E27FC236}">
                          <a16:creationId xmlns:a16="http://schemas.microsoft.com/office/drawing/2014/main" id="{02EA9583-DF2C-9BBF-D39A-C63B5FFF7C7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5" y="1562"/>
                      <a:ext cx="400" cy="3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altLang="en-US" sz="360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</a:rPr>
                        <a:t>CH</a:t>
                      </a:r>
                      <a:endParaRPr lang="en-US" altLang="en-US"/>
                    </a:p>
                  </p:txBody>
                </p:sp>
                <p:sp>
                  <p:nvSpPr>
                    <p:cNvPr id="143555" name="Rectangle 195">
                      <a:extLst>
                        <a:ext uri="{FF2B5EF4-FFF2-40B4-BE49-F238E27FC236}">
                          <a16:creationId xmlns:a16="http://schemas.microsoft.com/office/drawing/2014/main" id="{A51057F7-03E5-7E17-403B-C09933C8B1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9" y="1142"/>
                      <a:ext cx="608" cy="3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altLang="en-US" sz="36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</a:rPr>
                        <a:t>COO</a:t>
                      </a:r>
                      <a:endParaRPr lang="en-US" altLang="en-US"/>
                    </a:p>
                  </p:txBody>
                </p:sp>
                <p:grpSp>
                  <p:nvGrpSpPr>
                    <p:cNvPr id="143556" name="Group 196">
                      <a:extLst>
                        <a:ext uri="{FF2B5EF4-FFF2-40B4-BE49-F238E27FC236}">
                          <a16:creationId xmlns:a16="http://schemas.microsoft.com/office/drawing/2014/main" id="{314514CC-3E73-FE76-A6FA-DC2103D6758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83" y="2008"/>
                      <a:ext cx="508" cy="365"/>
                      <a:chOff x="1619" y="1925"/>
                      <a:chExt cx="508" cy="365"/>
                    </a:xfrm>
                  </p:grpSpPr>
                  <p:sp>
                    <p:nvSpPr>
                      <p:cNvPr id="143557" name="Rectangle 197">
                        <a:extLst>
                          <a:ext uri="{FF2B5EF4-FFF2-40B4-BE49-F238E27FC236}">
                            <a16:creationId xmlns:a16="http://schemas.microsoft.com/office/drawing/2014/main" id="{87580158-7948-0DFC-921B-C78097953E7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19" y="1925"/>
                        <a:ext cx="400" cy="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en-US" altLang="en-US" sz="3600">
                            <a:solidFill>
                              <a:srgbClr val="0000FF"/>
                            </a:solidFill>
                            <a:latin typeface="Helvetica" panose="020B0604020202020204" pitchFamily="34" charset="0"/>
                          </a:rPr>
                          <a:t>CH</a:t>
                        </a:r>
                        <a:endParaRPr lang="en-US" altLang="en-US"/>
                      </a:p>
                    </p:txBody>
                  </p:sp>
                  <p:sp>
                    <p:nvSpPr>
                      <p:cNvPr id="143558" name="Rectangle 198">
                        <a:extLst>
                          <a:ext uri="{FF2B5EF4-FFF2-40B4-BE49-F238E27FC236}">
                            <a16:creationId xmlns:a16="http://schemas.microsoft.com/office/drawing/2014/main" id="{A2FDF094-959E-47BA-4865-E9F88A13F6B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19" y="2031"/>
                        <a:ext cx="108" cy="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en-US" altLang="en-US" sz="2700">
                            <a:solidFill>
                              <a:srgbClr val="0000FF"/>
                            </a:solidFill>
                            <a:latin typeface="Helvetica" panose="020B0604020202020204" pitchFamily="34" charset="0"/>
                          </a:rPr>
                          <a:t>2</a:t>
                        </a:r>
                        <a:endParaRPr lang="en-US" altLang="en-US"/>
                      </a:p>
                    </p:txBody>
                  </p:sp>
                </p:grpSp>
                <p:grpSp>
                  <p:nvGrpSpPr>
                    <p:cNvPr id="143559" name="Group 199">
                      <a:extLst>
                        <a:ext uri="{FF2B5EF4-FFF2-40B4-BE49-F238E27FC236}">
                          <a16:creationId xmlns:a16="http://schemas.microsoft.com/office/drawing/2014/main" id="{86AC767C-CE62-DC3F-B094-84F65EDFCDA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67" y="2424"/>
                      <a:ext cx="508" cy="365"/>
                      <a:chOff x="1619" y="2352"/>
                      <a:chExt cx="508" cy="365"/>
                    </a:xfrm>
                  </p:grpSpPr>
                  <p:sp>
                    <p:nvSpPr>
                      <p:cNvPr id="143560" name="Rectangle 200">
                        <a:extLst>
                          <a:ext uri="{FF2B5EF4-FFF2-40B4-BE49-F238E27FC236}">
                            <a16:creationId xmlns:a16="http://schemas.microsoft.com/office/drawing/2014/main" id="{B1E7C42C-8D1E-A96C-9D9C-81CA3BCA496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19" y="2352"/>
                        <a:ext cx="400" cy="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en-US" altLang="en-US" sz="3600">
                            <a:solidFill>
                              <a:srgbClr val="FF00FF"/>
                            </a:solidFill>
                            <a:latin typeface="Helvetica" panose="020B0604020202020204" pitchFamily="34" charset="0"/>
                          </a:rPr>
                          <a:t>CH</a:t>
                        </a:r>
                        <a:endParaRPr lang="en-US" altLang="en-US"/>
                      </a:p>
                    </p:txBody>
                  </p:sp>
                  <p:sp>
                    <p:nvSpPr>
                      <p:cNvPr id="143561" name="Rectangle 201">
                        <a:extLst>
                          <a:ext uri="{FF2B5EF4-FFF2-40B4-BE49-F238E27FC236}">
                            <a16:creationId xmlns:a16="http://schemas.microsoft.com/office/drawing/2014/main" id="{ECF9003E-0742-CBDD-7CBF-21C8FBB824E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19" y="2458"/>
                        <a:ext cx="108" cy="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en-US" altLang="en-US" sz="2700">
                            <a:solidFill>
                              <a:srgbClr val="FF00FF"/>
                            </a:solidFill>
                            <a:latin typeface="Helvetica" panose="020B0604020202020204" pitchFamily="34" charset="0"/>
                          </a:rPr>
                          <a:t>2</a:t>
                        </a:r>
                        <a:endParaRPr lang="en-US" altLang="en-US"/>
                      </a:p>
                    </p:txBody>
                  </p:sp>
                </p:grpSp>
                <p:sp>
                  <p:nvSpPr>
                    <p:cNvPr id="143573" name="Line 213">
                      <a:extLst>
                        <a:ext uri="{FF2B5EF4-FFF2-40B4-BE49-F238E27FC236}">
                          <a16:creationId xmlns:a16="http://schemas.microsoft.com/office/drawing/2014/main" id="{E086DAE7-6CB7-FAFF-1EDB-E7551A2C53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3760" y="1669"/>
                      <a:ext cx="1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3617" name="Group 257">
                  <a:extLst>
                    <a:ext uri="{FF2B5EF4-FFF2-40B4-BE49-F238E27FC236}">
                      <a16:creationId xmlns:a16="http://schemas.microsoft.com/office/drawing/2014/main" id="{A117F731-0179-391C-8786-A7FB39436D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71" y="2854"/>
                  <a:ext cx="801" cy="346"/>
                  <a:chOff x="4959" y="782"/>
                  <a:chExt cx="801" cy="346"/>
                </a:xfrm>
              </p:grpSpPr>
              <p:grpSp>
                <p:nvGrpSpPr>
                  <p:cNvPr id="143616" name="Group 256">
                    <a:extLst>
                      <a:ext uri="{FF2B5EF4-FFF2-40B4-BE49-F238E27FC236}">
                        <a16:creationId xmlns:a16="http://schemas.microsoft.com/office/drawing/2014/main" id="{EF97556C-E5B5-FDB8-1AB6-FF2399D17EC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570" y="789"/>
                    <a:ext cx="190" cy="190"/>
                    <a:chOff x="5570" y="789"/>
                    <a:chExt cx="190" cy="190"/>
                  </a:xfrm>
                </p:grpSpPr>
                <p:sp>
                  <p:nvSpPr>
                    <p:cNvPr id="143586" name="Oval 226">
                      <a:extLst>
                        <a:ext uri="{FF2B5EF4-FFF2-40B4-BE49-F238E27FC236}">
                          <a16:creationId xmlns:a16="http://schemas.microsoft.com/office/drawing/2014/main" id="{54A5E1FF-F2EA-AC82-3D9C-84A7827BB51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70" y="789"/>
                      <a:ext cx="190" cy="19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587" name="Line 227">
                      <a:extLst>
                        <a:ext uri="{FF2B5EF4-FFF2-40B4-BE49-F238E27FC236}">
                          <a16:creationId xmlns:a16="http://schemas.microsoft.com/office/drawing/2014/main" id="{FAD4EE2A-1D98-26FB-C54C-DBA5845CB39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18" y="883"/>
                      <a:ext cx="94" cy="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3597" name="Rectangle 237">
                    <a:extLst>
                      <a:ext uri="{FF2B5EF4-FFF2-40B4-BE49-F238E27FC236}">
                        <a16:creationId xmlns:a16="http://schemas.microsoft.com/office/drawing/2014/main" id="{6FA81C4A-7869-2BC9-AC56-4D3ED8A910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59" y="782"/>
                    <a:ext cx="608" cy="3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en-US" sz="3600">
                        <a:solidFill>
                          <a:srgbClr val="000000"/>
                        </a:solidFill>
                        <a:latin typeface="Helvetica" panose="020B0604020202020204" pitchFamily="34" charset="0"/>
                      </a:rPr>
                      <a:t>COO</a:t>
                    </a:r>
                    <a:endParaRPr lang="en-US" altLang="en-US"/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7BEBEECC-F3DF-0F9E-A6B9-189023788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317500"/>
            <a:ext cx="86995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en-US" sz="3600" b="1">
                <a:solidFill>
                  <a:schemeClr val="accent2"/>
                </a:solidFill>
                <a:cs typeface="David" panose="020E0502060401010101" pitchFamily="34" charset="-79"/>
              </a:rPr>
              <a:t>צורות שונות של חלקיקי חומצות האמינו ומטענם</a:t>
            </a:r>
            <a:endParaRPr lang="en-US" altLang="en-US" sz="3600" b="1">
              <a:solidFill>
                <a:schemeClr val="accent2"/>
              </a:solidFill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E83C41E-243E-CABD-0306-6C06CEEE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08E0-5E11-4E17-BBC8-E6B69B85432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08900" name="Text Box 4">
            <a:extLst>
              <a:ext uri="{FF2B5EF4-FFF2-40B4-BE49-F238E27FC236}">
                <a16:creationId xmlns:a16="http://schemas.microsoft.com/office/drawing/2014/main" id="{02815F37-7D7D-E6A5-F62F-381E64786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625600"/>
            <a:ext cx="861377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מטען של חלקיק של חומצת אמינו נקבע על פי מטעני הקבוצות: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  <a:sym typeface="Symbol" panose="05050102010706020507" pitchFamily="18" charset="2"/>
              </a:rPr>
              <a:t></a:t>
            </a:r>
            <a:r>
              <a:rPr lang="he-I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  <a:sym typeface="Symbol" panose="05050102010706020507" pitchFamily="18" charset="2"/>
              </a:rPr>
              <a:t>   	</a:t>
            </a:r>
            <a:r>
              <a:rPr lang="he-I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מטען של קצה קרבוקסילי:</a:t>
            </a:r>
          </a:p>
          <a:p>
            <a:pPr>
              <a:spcBef>
                <a:spcPct val="50000"/>
              </a:spcBef>
            </a:pPr>
            <a:r>
              <a:rPr lang="he-I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	 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–COOH</a:t>
            </a:r>
            <a:r>
              <a:rPr lang="he-I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 (מטען 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0</a:t>
            </a:r>
            <a:r>
              <a:rPr lang="he-I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)    או  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–COO</a:t>
            </a:r>
            <a:r>
              <a:rPr lang="en-US" altLang="en-US" sz="2800" b="1" baseline="30000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–   </a:t>
            </a:r>
            <a:r>
              <a:rPr lang="he-IL" altLang="en-US" sz="2800" b="1" baseline="30000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 </a:t>
            </a:r>
            <a:r>
              <a:rPr lang="he-I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(מטען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–1</a:t>
            </a:r>
            <a:r>
              <a:rPr lang="he-I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  <a:sym typeface="Symbol" panose="05050102010706020507" pitchFamily="18" charset="2"/>
              </a:rPr>
              <a:t></a:t>
            </a:r>
            <a:r>
              <a:rPr lang="he-I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  	מטען של קצה אמיני:</a:t>
            </a:r>
          </a:p>
          <a:p>
            <a:pPr>
              <a:spcBef>
                <a:spcPct val="50000"/>
              </a:spcBef>
            </a:pPr>
            <a:r>
              <a:rPr lang="he-I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	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–NH</a:t>
            </a:r>
            <a:r>
              <a:rPr lang="en-US" altLang="en-US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2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</a:t>
            </a:r>
            <a:r>
              <a:rPr lang="he-I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(מטען 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0</a:t>
            </a:r>
            <a:r>
              <a:rPr lang="he-I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)    או 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–NH</a:t>
            </a:r>
            <a:r>
              <a:rPr lang="en-US" altLang="en-US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3</a:t>
            </a:r>
            <a:r>
              <a:rPr lang="en-US" altLang="en-US" sz="2800" b="1" baseline="30000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+ </a:t>
            </a:r>
            <a:r>
              <a:rPr lang="he-IL" altLang="en-US" sz="2800" b="1" baseline="30000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</a:t>
            </a:r>
            <a:r>
              <a:rPr lang="en-US" altLang="en-US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</a:t>
            </a:r>
            <a:r>
              <a:rPr lang="he-I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(מטען 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+1</a:t>
            </a:r>
            <a:r>
              <a:rPr lang="he-I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  <a:sym typeface="Symbol" panose="05050102010706020507" pitchFamily="18" charset="2"/>
              </a:rPr>
              <a:t></a:t>
            </a:r>
            <a:r>
              <a:rPr lang="he-I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  	מטען של קבוצה צדדית, לפי קבוצה קרבוקסילית או קבוצה אמינית.</a:t>
            </a:r>
            <a:endParaRPr lang="en-US" altLang="en-US" sz="2800" b="1">
              <a:effectLst>
                <a:outerShdw blurRad="38100" dist="38100" dir="2700000" algn="tl">
                  <a:srgbClr val="C0C0C0"/>
                </a:outerShdw>
              </a:effectLst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58" name="Rectangle 58">
            <a:extLst>
              <a:ext uri="{FF2B5EF4-FFF2-40B4-BE49-F238E27FC236}">
                <a16:creationId xmlns:a16="http://schemas.microsoft.com/office/drawing/2014/main" id="{54935C1A-E21E-FF89-4927-9B94988375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84200" y="292100"/>
            <a:ext cx="7975600" cy="8382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דוגמאות לצורות שונות של חלקיקי חומצות אמינו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David" panose="020E0502060401010101" pitchFamily="34" charset="-79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344F382-57F0-6850-4078-E858130E0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C15AF-AE9C-417A-9578-4CC43B2546FA}" type="slidenum">
              <a:rPr lang="en-US" altLang="en-US"/>
              <a:pPr/>
              <a:t>31</a:t>
            </a:fld>
            <a:endParaRPr lang="en-US" altLang="en-US"/>
          </a:p>
        </p:txBody>
      </p:sp>
      <p:graphicFrame>
        <p:nvGraphicFramePr>
          <p:cNvPr id="230499" name="Group 99">
            <a:extLst>
              <a:ext uri="{FF2B5EF4-FFF2-40B4-BE49-F238E27FC236}">
                <a16:creationId xmlns:a16="http://schemas.microsoft.com/office/drawing/2014/main" id="{79705B45-B9C9-B311-B94A-0C830218C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62607"/>
              </p:ext>
            </p:extLst>
          </p:nvPr>
        </p:nvGraphicFramePr>
        <p:xfrm>
          <a:off x="393700" y="1676400"/>
          <a:ext cx="8470900" cy="3848100"/>
        </p:xfrm>
        <a:graphic>
          <a:graphicData uri="http://schemas.openxmlformats.org/drawingml/2006/table">
            <a:tbl>
              <a:tblPr rtl="1" firstRow="1"/>
              <a:tblGrid>
                <a:gridCol w="990600">
                  <a:extLst>
                    <a:ext uri="{9D8B030D-6E8A-4147-A177-3AD203B41FA5}">
                      <a16:colId xmlns:a16="http://schemas.microsoft.com/office/drawing/2014/main" val="159601681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3952273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17879856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3116692703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3775125368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9744800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96434253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12659982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501001032"/>
                    </a:ext>
                  </a:extLst>
                </a:gridCol>
              </a:tblGrid>
              <a:tr h="1282700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צורת החלקיק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999783"/>
                  </a:ext>
                </a:extLst>
              </a:tr>
              <a:tr h="1282700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מטען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של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קבוצה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214145"/>
                  </a:ext>
                </a:extLst>
              </a:tr>
              <a:tr h="1282700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מטען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של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חלקיק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532719"/>
                  </a:ext>
                </a:extLst>
              </a:tr>
            </a:tbl>
          </a:graphicData>
        </a:graphic>
      </p:graphicFrame>
      <p:grpSp>
        <p:nvGrpSpPr>
          <p:cNvPr id="230444" name="Group 44">
            <a:extLst>
              <a:ext uri="{FF2B5EF4-FFF2-40B4-BE49-F238E27FC236}">
                <a16:creationId xmlns:a16="http://schemas.microsoft.com/office/drawing/2014/main" id="{D0913D6B-BEC1-AF9F-497F-622A7753F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6083300" y="1714500"/>
            <a:ext cx="2222500" cy="1166813"/>
            <a:chOff x="968" y="2336"/>
            <a:chExt cx="1400" cy="735"/>
          </a:xfrm>
        </p:grpSpPr>
        <p:grpSp>
          <p:nvGrpSpPr>
            <p:cNvPr id="230445" name="Group 45">
              <a:extLst>
                <a:ext uri="{FF2B5EF4-FFF2-40B4-BE49-F238E27FC236}">
                  <a16:creationId xmlns:a16="http://schemas.microsoft.com/office/drawing/2014/main" id="{68CCB07D-D291-40C5-C887-1D33F1CE3F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" y="2336"/>
              <a:ext cx="1400" cy="735"/>
              <a:chOff x="968" y="2336"/>
              <a:chExt cx="1400" cy="735"/>
            </a:xfrm>
          </p:grpSpPr>
          <p:sp>
            <p:nvSpPr>
              <p:cNvPr id="230446" name="Text Box 46">
                <a:extLst>
                  <a:ext uri="{FF2B5EF4-FFF2-40B4-BE49-F238E27FC236}">
                    <a16:creationId xmlns:a16="http://schemas.microsoft.com/office/drawing/2014/main" id="{4417E651-6413-ABF5-41FA-2E6B61DDCE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336"/>
                <a:ext cx="4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4D4D4D"/>
                    </a:solidFill>
                  </a:rPr>
                  <a:t>H</a:t>
                </a:r>
              </a:p>
            </p:txBody>
          </p:sp>
          <p:sp>
            <p:nvSpPr>
              <p:cNvPr id="230447" name="Text Box 47">
                <a:extLst>
                  <a:ext uri="{FF2B5EF4-FFF2-40B4-BE49-F238E27FC236}">
                    <a16:creationId xmlns:a16="http://schemas.microsoft.com/office/drawing/2014/main" id="{E9EFCAED-8768-C41C-EAA5-690F9DC578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0" y="2840"/>
                <a:ext cx="4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sz="1800" b="1"/>
                  <a:t>R</a:t>
                </a:r>
              </a:p>
            </p:txBody>
          </p:sp>
          <p:sp>
            <p:nvSpPr>
              <p:cNvPr id="230448" name="Text Box 48">
                <a:extLst>
                  <a:ext uri="{FF2B5EF4-FFF2-40B4-BE49-F238E27FC236}">
                    <a16:creationId xmlns:a16="http://schemas.microsoft.com/office/drawing/2014/main" id="{BFB98DCC-F71C-7D53-6AC1-26C49F4CCA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8" y="2584"/>
                <a:ext cx="14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chemeClr val="accent2"/>
                    </a:solidFill>
                  </a:rPr>
                  <a:t>H</a:t>
                </a:r>
                <a:r>
                  <a:rPr lang="en-US" altLang="en-US" sz="1800" b="1" baseline="-2500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1800" b="1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800" b="1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altLang="en-US" sz="800" b="1"/>
                  <a:t> </a:t>
                </a:r>
                <a:r>
                  <a:rPr lang="en-US" altLang="en-US" sz="1800" b="1"/>
                  <a:t>C</a:t>
                </a:r>
                <a:r>
                  <a:rPr lang="en-US" altLang="en-US" sz="800" b="1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altLang="en-US" sz="800" b="1"/>
                  <a:t> </a:t>
                </a:r>
                <a:r>
                  <a:rPr lang="en-US" altLang="en-US" sz="1800" b="1">
                    <a:solidFill>
                      <a:srgbClr val="CC3300"/>
                    </a:solidFill>
                  </a:rPr>
                  <a:t>COOH</a:t>
                </a:r>
              </a:p>
            </p:txBody>
          </p:sp>
        </p:grpSp>
        <p:grpSp>
          <p:nvGrpSpPr>
            <p:cNvPr id="230449" name="Group 49">
              <a:extLst>
                <a:ext uri="{FF2B5EF4-FFF2-40B4-BE49-F238E27FC236}">
                  <a16:creationId xmlns:a16="http://schemas.microsoft.com/office/drawing/2014/main" id="{9B3AE034-275A-FC14-D304-A5DA8B2EC3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7" y="2523"/>
              <a:ext cx="33" cy="368"/>
              <a:chOff x="3643" y="2379"/>
              <a:chExt cx="0" cy="528"/>
            </a:xfrm>
          </p:grpSpPr>
          <p:sp>
            <p:nvSpPr>
              <p:cNvPr id="230450" name="Line 50">
                <a:extLst>
                  <a:ext uri="{FF2B5EF4-FFF2-40B4-BE49-F238E27FC236}">
                    <a16:creationId xmlns:a16="http://schemas.microsoft.com/office/drawing/2014/main" id="{CE047FDD-C246-B85C-B502-064C2B1225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569" y="2833"/>
                <a:ext cx="1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51" name="Line 51">
                <a:extLst>
                  <a:ext uri="{FF2B5EF4-FFF2-40B4-BE49-F238E27FC236}">
                    <a16:creationId xmlns:a16="http://schemas.microsoft.com/office/drawing/2014/main" id="{1327EC1B-8AE5-07BF-350F-AB5AF5A644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569" y="2453"/>
                <a:ext cx="1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0459" name="Group 59">
            <a:extLst>
              <a:ext uri="{FF2B5EF4-FFF2-40B4-BE49-F238E27FC236}">
                <a16:creationId xmlns:a16="http://schemas.microsoft.com/office/drawing/2014/main" id="{5723FE3F-0537-A5BF-8D5B-6678105BA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318000" y="1714500"/>
            <a:ext cx="2222500" cy="1166813"/>
            <a:chOff x="968" y="2336"/>
            <a:chExt cx="1400" cy="735"/>
          </a:xfrm>
        </p:grpSpPr>
        <p:grpSp>
          <p:nvGrpSpPr>
            <p:cNvPr id="230460" name="Group 60">
              <a:extLst>
                <a:ext uri="{FF2B5EF4-FFF2-40B4-BE49-F238E27FC236}">
                  <a16:creationId xmlns:a16="http://schemas.microsoft.com/office/drawing/2014/main" id="{04CB7646-6998-20CB-32B4-B06CAAB117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" y="2336"/>
              <a:ext cx="1400" cy="735"/>
              <a:chOff x="968" y="2336"/>
              <a:chExt cx="1400" cy="735"/>
            </a:xfrm>
          </p:grpSpPr>
          <p:sp>
            <p:nvSpPr>
              <p:cNvPr id="230461" name="Text Box 61">
                <a:extLst>
                  <a:ext uri="{FF2B5EF4-FFF2-40B4-BE49-F238E27FC236}">
                    <a16:creationId xmlns:a16="http://schemas.microsoft.com/office/drawing/2014/main" id="{15691B10-83CB-FFB7-5554-401F054C12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336"/>
                <a:ext cx="4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4D4D4D"/>
                    </a:solidFill>
                  </a:rPr>
                  <a:t>H</a:t>
                </a:r>
              </a:p>
            </p:txBody>
          </p:sp>
          <p:sp>
            <p:nvSpPr>
              <p:cNvPr id="230462" name="Text Box 62">
                <a:extLst>
                  <a:ext uri="{FF2B5EF4-FFF2-40B4-BE49-F238E27FC236}">
                    <a16:creationId xmlns:a16="http://schemas.microsoft.com/office/drawing/2014/main" id="{2FA6189F-4CB9-68F1-968B-4398099EB1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0" y="2840"/>
                <a:ext cx="4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sz="1800" b="1"/>
                  <a:t>R</a:t>
                </a:r>
              </a:p>
            </p:txBody>
          </p:sp>
          <p:sp>
            <p:nvSpPr>
              <p:cNvPr id="230463" name="Text Box 63">
                <a:extLst>
                  <a:ext uri="{FF2B5EF4-FFF2-40B4-BE49-F238E27FC236}">
                    <a16:creationId xmlns:a16="http://schemas.microsoft.com/office/drawing/2014/main" id="{14CB1CEA-B161-3A19-2A38-AB5AD27565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8" y="2584"/>
                <a:ext cx="14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chemeClr val="accent2"/>
                    </a:solidFill>
                  </a:rPr>
                  <a:t>H</a:t>
                </a:r>
                <a:r>
                  <a:rPr lang="en-US" altLang="en-US" sz="1800" b="1" baseline="-2500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1800" b="1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800" b="1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altLang="en-US" sz="800" b="1"/>
                  <a:t> </a:t>
                </a:r>
                <a:r>
                  <a:rPr lang="en-US" altLang="en-US" sz="1800" b="1"/>
                  <a:t>C</a:t>
                </a:r>
                <a:r>
                  <a:rPr lang="en-US" altLang="en-US" sz="800" b="1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altLang="en-US" sz="800" b="1"/>
                  <a:t> </a:t>
                </a:r>
                <a:r>
                  <a:rPr lang="en-US" altLang="en-US" sz="1800" b="1">
                    <a:solidFill>
                      <a:srgbClr val="CC3300"/>
                    </a:solidFill>
                  </a:rPr>
                  <a:t>COO</a:t>
                </a:r>
                <a:r>
                  <a:rPr lang="en-US" altLang="en-US" sz="1800" b="1" baseline="30000">
                    <a:solidFill>
                      <a:srgbClr val="CC3300"/>
                    </a:solidFill>
                    <a:sym typeface="Symbol" panose="05050102010706020507" pitchFamily="18" charset="2"/>
                  </a:rPr>
                  <a:t></a:t>
                </a:r>
                <a:endParaRPr lang="en-US" altLang="en-US" sz="1800" b="1">
                  <a:solidFill>
                    <a:srgbClr val="CC3300"/>
                  </a:solidFill>
                </a:endParaRPr>
              </a:p>
            </p:txBody>
          </p:sp>
        </p:grpSp>
        <p:grpSp>
          <p:nvGrpSpPr>
            <p:cNvPr id="230464" name="Group 64">
              <a:extLst>
                <a:ext uri="{FF2B5EF4-FFF2-40B4-BE49-F238E27FC236}">
                  <a16:creationId xmlns:a16="http://schemas.microsoft.com/office/drawing/2014/main" id="{81EBEAB1-94F7-402A-FF77-7D2F200979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7" y="2523"/>
              <a:ext cx="33" cy="368"/>
              <a:chOff x="3643" y="2379"/>
              <a:chExt cx="0" cy="528"/>
            </a:xfrm>
          </p:grpSpPr>
          <p:sp>
            <p:nvSpPr>
              <p:cNvPr id="230465" name="Line 65">
                <a:extLst>
                  <a:ext uri="{FF2B5EF4-FFF2-40B4-BE49-F238E27FC236}">
                    <a16:creationId xmlns:a16="http://schemas.microsoft.com/office/drawing/2014/main" id="{5967219B-006A-6764-D8AB-9A9DEC6D8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569" y="2833"/>
                <a:ext cx="1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66" name="Line 66">
                <a:extLst>
                  <a:ext uri="{FF2B5EF4-FFF2-40B4-BE49-F238E27FC236}">
                    <a16:creationId xmlns:a16="http://schemas.microsoft.com/office/drawing/2014/main" id="{AC7755B7-252E-A307-F884-2D14C843C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569" y="2453"/>
                <a:ext cx="1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0468" name="Group 68">
            <a:extLst>
              <a:ext uri="{FF2B5EF4-FFF2-40B4-BE49-F238E27FC236}">
                <a16:creationId xmlns:a16="http://schemas.microsoft.com/office/drawing/2014/main" id="{D890E04F-F53D-D4B6-CE37-98DDD2F12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374900" y="1714500"/>
            <a:ext cx="2222500" cy="1166813"/>
            <a:chOff x="3096" y="1880"/>
            <a:chExt cx="1400" cy="735"/>
          </a:xfrm>
        </p:grpSpPr>
        <p:sp>
          <p:nvSpPr>
            <p:cNvPr id="230469" name="Text Box 69">
              <a:extLst>
                <a:ext uri="{FF2B5EF4-FFF2-40B4-BE49-F238E27FC236}">
                  <a16:creationId xmlns:a16="http://schemas.microsoft.com/office/drawing/2014/main" id="{DD01FCFD-3D4F-0C3E-63FA-974545E87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2120"/>
              <a:ext cx="14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sz="1800" b="1" baseline="30000">
                  <a:solidFill>
                    <a:schemeClr val="accent2"/>
                  </a:solidFill>
                </a:rPr>
                <a:t>+</a:t>
              </a:r>
              <a:r>
                <a:rPr lang="en-US" altLang="en-US" sz="1800" b="1">
                  <a:solidFill>
                    <a:schemeClr val="accent2"/>
                  </a:solidFill>
                </a:rPr>
                <a:t>H</a:t>
              </a:r>
              <a:r>
                <a:rPr lang="en-US" altLang="en-US" sz="1800" b="1" baseline="-25000">
                  <a:solidFill>
                    <a:schemeClr val="accent2"/>
                  </a:solidFill>
                </a:rPr>
                <a:t>3</a:t>
              </a:r>
              <a:r>
                <a:rPr lang="en-US" altLang="en-US" sz="1800" b="1">
                  <a:solidFill>
                    <a:schemeClr val="accent2"/>
                  </a:solidFill>
                </a:rPr>
                <a:t>N</a:t>
              </a:r>
              <a:r>
                <a:rPr lang="en-US" altLang="en-US" sz="800" b="1">
                  <a:solidFill>
                    <a:schemeClr val="accent2"/>
                  </a:solidFill>
                </a:rPr>
                <a:t> </a:t>
              </a:r>
              <a:r>
                <a:rPr lang="en-US" altLang="en-US" sz="1800" b="1">
                  <a:solidFill>
                    <a:schemeClr val="accent2"/>
                  </a:solidFill>
                  <a:sym typeface="Symbol" panose="05050102010706020507" pitchFamily="18" charset="2"/>
                </a:rPr>
                <a:t></a:t>
              </a:r>
              <a:r>
                <a:rPr lang="en-US" altLang="en-US" sz="800" b="1"/>
                <a:t> </a:t>
              </a:r>
              <a:r>
                <a:rPr lang="en-US" altLang="en-US" sz="1800" b="1"/>
                <a:t>C</a:t>
              </a:r>
              <a:r>
                <a:rPr lang="en-US" altLang="en-US" sz="800" b="1">
                  <a:solidFill>
                    <a:schemeClr val="accent2"/>
                  </a:solidFill>
                </a:rPr>
                <a:t> </a:t>
              </a:r>
              <a:r>
                <a:rPr lang="en-US" altLang="en-US" sz="1800" b="1">
                  <a:solidFill>
                    <a:schemeClr val="accent2"/>
                  </a:solidFill>
                  <a:sym typeface="Symbol" panose="05050102010706020507" pitchFamily="18" charset="2"/>
                </a:rPr>
                <a:t></a:t>
              </a:r>
              <a:r>
                <a:rPr lang="en-US" altLang="en-US" sz="800" b="1"/>
                <a:t> </a:t>
              </a:r>
              <a:r>
                <a:rPr lang="en-US" altLang="en-US" sz="1800" b="1">
                  <a:solidFill>
                    <a:srgbClr val="CC3300"/>
                  </a:solidFill>
                </a:rPr>
                <a:t>COOH</a:t>
              </a:r>
            </a:p>
          </p:txBody>
        </p:sp>
        <p:grpSp>
          <p:nvGrpSpPr>
            <p:cNvPr id="230470" name="Group 70">
              <a:extLst>
                <a:ext uri="{FF2B5EF4-FFF2-40B4-BE49-F238E27FC236}">
                  <a16:creationId xmlns:a16="http://schemas.microsoft.com/office/drawing/2014/main" id="{D6718C1D-5BB7-252B-4500-68C39737E6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6" y="1880"/>
              <a:ext cx="464" cy="735"/>
              <a:chOff x="3368" y="1872"/>
              <a:chExt cx="464" cy="735"/>
            </a:xfrm>
          </p:grpSpPr>
          <p:sp>
            <p:nvSpPr>
              <p:cNvPr id="230471" name="Text Box 71">
                <a:extLst>
                  <a:ext uri="{FF2B5EF4-FFF2-40B4-BE49-F238E27FC236}">
                    <a16:creationId xmlns:a16="http://schemas.microsoft.com/office/drawing/2014/main" id="{80A05A38-75A1-4AFB-DF63-79E5966522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6" y="1872"/>
                <a:ext cx="4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4D4D4D"/>
                    </a:solidFill>
                  </a:rPr>
                  <a:t>H</a:t>
                </a:r>
              </a:p>
            </p:txBody>
          </p:sp>
          <p:sp>
            <p:nvSpPr>
              <p:cNvPr id="230472" name="Text Box 72">
                <a:extLst>
                  <a:ext uri="{FF2B5EF4-FFF2-40B4-BE49-F238E27FC236}">
                    <a16:creationId xmlns:a16="http://schemas.microsoft.com/office/drawing/2014/main" id="{CF2E3741-F14D-B51A-DCC4-BF7EF9BF5C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8" y="2376"/>
                <a:ext cx="4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sz="1800" b="1"/>
                  <a:t>R</a:t>
                </a:r>
              </a:p>
            </p:txBody>
          </p:sp>
          <p:grpSp>
            <p:nvGrpSpPr>
              <p:cNvPr id="230473" name="Group 73">
                <a:extLst>
                  <a:ext uri="{FF2B5EF4-FFF2-40B4-BE49-F238E27FC236}">
                    <a16:creationId xmlns:a16="http://schemas.microsoft.com/office/drawing/2014/main" id="{0CD6C516-7B0F-1C76-4025-80F629DA2D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95" y="2059"/>
                <a:ext cx="33" cy="368"/>
                <a:chOff x="3643" y="2379"/>
                <a:chExt cx="0" cy="528"/>
              </a:xfrm>
            </p:grpSpPr>
            <p:sp>
              <p:nvSpPr>
                <p:cNvPr id="230474" name="Line 74">
                  <a:extLst>
                    <a:ext uri="{FF2B5EF4-FFF2-40B4-BE49-F238E27FC236}">
                      <a16:creationId xmlns:a16="http://schemas.microsoft.com/office/drawing/2014/main" id="{6740B206-E48A-BF27-5F03-8A650996BA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569" y="2833"/>
                  <a:ext cx="1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475" name="Line 75">
                  <a:extLst>
                    <a:ext uri="{FF2B5EF4-FFF2-40B4-BE49-F238E27FC236}">
                      <a16:creationId xmlns:a16="http://schemas.microsoft.com/office/drawing/2014/main" id="{47B2DB5B-C597-CDC6-87AD-99310B2EE5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569" y="2453"/>
                  <a:ext cx="1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30477" name="Group 77">
            <a:extLst>
              <a:ext uri="{FF2B5EF4-FFF2-40B4-BE49-F238E27FC236}">
                <a16:creationId xmlns:a16="http://schemas.microsoft.com/office/drawing/2014/main" id="{9BF79C91-2FE4-ACED-3D90-DDB02369F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69900" y="1714500"/>
            <a:ext cx="2222500" cy="1166813"/>
            <a:chOff x="3096" y="1880"/>
            <a:chExt cx="1400" cy="735"/>
          </a:xfrm>
        </p:grpSpPr>
        <p:sp>
          <p:nvSpPr>
            <p:cNvPr id="230478" name="Text Box 78">
              <a:extLst>
                <a:ext uri="{FF2B5EF4-FFF2-40B4-BE49-F238E27FC236}">
                  <a16:creationId xmlns:a16="http://schemas.microsoft.com/office/drawing/2014/main" id="{383E5CFC-36EF-CAB4-749E-CA731C185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2120"/>
              <a:ext cx="14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sz="1800" b="1" baseline="30000">
                  <a:solidFill>
                    <a:schemeClr val="accent2"/>
                  </a:solidFill>
                </a:rPr>
                <a:t>+</a:t>
              </a:r>
              <a:r>
                <a:rPr lang="en-US" altLang="en-US" sz="1800" b="1">
                  <a:solidFill>
                    <a:schemeClr val="accent2"/>
                  </a:solidFill>
                </a:rPr>
                <a:t>H</a:t>
              </a:r>
              <a:r>
                <a:rPr lang="en-US" altLang="en-US" sz="1800" b="1" baseline="-25000">
                  <a:solidFill>
                    <a:schemeClr val="accent2"/>
                  </a:solidFill>
                </a:rPr>
                <a:t>3</a:t>
              </a:r>
              <a:r>
                <a:rPr lang="en-US" altLang="en-US" sz="1800" b="1">
                  <a:solidFill>
                    <a:schemeClr val="accent2"/>
                  </a:solidFill>
                </a:rPr>
                <a:t>N</a:t>
              </a:r>
              <a:r>
                <a:rPr lang="en-US" altLang="en-US" sz="800" b="1">
                  <a:solidFill>
                    <a:schemeClr val="accent2"/>
                  </a:solidFill>
                </a:rPr>
                <a:t> </a:t>
              </a:r>
              <a:r>
                <a:rPr lang="en-US" altLang="en-US" sz="1800" b="1">
                  <a:solidFill>
                    <a:schemeClr val="accent2"/>
                  </a:solidFill>
                  <a:sym typeface="Symbol" panose="05050102010706020507" pitchFamily="18" charset="2"/>
                </a:rPr>
                <a:t></a:t>
              </a:r>
              <a:r>
                <a:rPr lang="en-US" altLang="en-US" sz="800" b="1"/>
                <a:t> </a:t>
              </a:r>
              <a:r>
                <a:rPr lang="en-US" altLang="en-US" sz="1800" b="1"/>
                <a:t>C</a:t>
              </a:r>
              <a:r>
                <a:rPr lang="en-US" altLang="en-US" sz="800" b="1">
                  <a:solidFill>
                    <a:schemeClr val="accent2"/>
                  </a:solidFill>
                </a:rPr>
                <a:t> </a:t>
              </a:r>
              <a:r>
                <a:rPr lang="en-US" altLang="en-US" sz="1800" b="1">
                  <a:solidFill>
                    <a:schemeClr val="accent2"/>
                  </a:solidFill>
                  <a:sym typeface="Symbol" panose="05050102010706020507" pitchFamily="18" charset="2"/>
                </a:rPr>
                <a:t></a:t>
              </a:r>
              <a:r>
                <a:rPr lang="en-US" altLang="en-US" sz="800" b="1"/>
                <a:t> </a:t>
              </a:r>
              <a:r>
                <a:rPr lang="en-US" altLang="en-US" sz="1800" b="1">
                  <a:solidFill>
                    <a:srgbClr val="CC3300"/>
                  </a:solidFill>
                </a:rPr>
                <a:t>COO</a:t>
              </a:r>
              <a:r>
                <a:rPr lang="en-US" altLang="en-US" sz="1800" b="1" baseline="30000">
                  <a:solidFill>
                    <a:srgbClr val="CC3300"/>
                  </a:solidFill>
                  <a:sym typeface="Symbol" panose="05050102010706020507" pitchFamily="18" charset="2"/>
                </a:rPr>
                <a:t></a:t>
              </a:r>
            </a:p>
          </p:txBody>
        </p:sp>
        <p:grpSp>
          <p:nvGrpSpPr>
            <p:cNvPr id="230479" name="Group 79">
              <a:extLst>
                <a:ext uri="{FF2B5EF4-FFF2-40B4-BE49-F238E27FC236}">
                  <a16:creationId xmlns:a16="http://schemas.microsoft.com/office/drawing/2014/main" id="{BCA88A6A-2967-C33E-B9D5-B1C5A85C3C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6" y="1880"/>
              <a:ext cx="464" cy="735"/>
              <a:chOff x="3368" y="1872"/>
              <a:chExt cx="464" cy="735"/>
            </a:xfrm>
          </p:grpSpPr>
          <p:sp>
            <p:nvSpPr>
              <p:cNvPr id="230480" name="Text Box 80">
                <a:extLst>
                  <a:ext uri="{FF2B5EF4-FFF2-40B4-BE49-F238E27FC236}">
                    <a16:creationId xmlns:a16="http://schemas.microsoft.com/office/drawing/2014/main" id="{30636F48-1D25-7497-5087-9B2CF93BF5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6" y="1872"/>
                <a:ext cx="4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4D4D4D"/>
                    </a:solidFill>
                  </a:rPr>
                  <a:t>H</a:t>
                </a:r>
              </a:p>
            </p:txBody>
          </p:sp>
          <p:sp>
            <p:nvSpPr>
              <p:cNvPr id="230481" name="Text Box 81">
                <a:extLst>
                  <a:ext uri="{FF2B5EF4-FFF2-40B4-BE49-F238E27FC236}">
                    <a16:creationId xmlns:a16="http://schemas.microsoft.com/office/drawing/2014/main" id="{A269C821-0EFD-CED8-166A-AB4BC76CDF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8" y="2376"/>
                <a:ext cx="4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sz="1800" b="1"/>
                  <a:t>R</a:t>
                </a:r>
              </a:p>
            </p:txBody>
          </p:sp>
          <p:grpSp>
            <p:nvGrpSpPr>
              <p:cNvPr id="230482" name="Group 82">
                <a:extLst>
                  <a:ext uri="{FF2B5EF4-FFF2-40B4-BE49-F238E27FC236}">
                    <a16:creationId xmlns:a16="http://schemas.microsoft.com/office/drawing/2014/main" id="{9BB27B96-5C99-206B-581B-721D823F11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95" y="2059"/>
                <a:ext cx="33" cy="368"/>
                <a:chOff x="3643" y="2379"/>
                <a:chExt cx="0" cy="528"/>
              </a:xfrm>
            </p:grpSpPr>
            <p:sp>
              <p:nvSpPr>
                <p:cNvPr id="230483" name="Line 83">
                  <a:extLst>
                    <a:ext uri="{FF2B5EF4-FFF2-40B4-BE49-F238E27FC236}">
                      <a16:creationId xmlns:a16="http://schemas.microsoft.com/office/drawing/2014/main" id="{97232724-050C-2F27-D8D0-93B5BA3F4C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569" y="2833"/>
                  <a:ext cx="1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484" name="Line 84">
                  <a:extLst>
                    <a:ext uri="{FF2B5EF4-FFF2-40B4-BE49-F238E27FC236}">
                      <a16:creationId xmlns:a16="http://schemas.microsoft.com/office/drawing/2014/main" id="{2E3CBFD9-3E25-D731-0FD8-6A1104A5CE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569" y="2453"/>
                  <a:ext cx="1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0500" name="Text Box 100">
            <a:extLst>
              <a:ext uri="{FF2B5EF4-FFF2-40B4-BE49-F238E27FC236}">
                <a16:creationId xmlns:a16="http://schemas.microsoft.com/office/drawing/2014/main" id="{CC432F7F-E296-7363-15E4-F7174061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3340100"/>
            <a:ext cx="149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/>
              <a:t>+1       </a:t>
            </a:r>
            <a:r>
              <a:rPr lang="en-US" altLang="en-US" b="1">
                <a:cs typeface="Times New Roman (Hebrew)" pitchFamily="26" charset="0"/>
                <a:sym typeface="Symbol" panose="05050102010706020507" pitchFamily="18" charset="2"/>
              </a:rPr>
              <a:t>1</a:t>
            </a:r>
          </a:p>
        </p:txBody>
      </p:sp>
      <p:sp>
        <p:nvSpPr>
          <p:cNvPr id="230501" name="Text Box 101">
            <a:extLst>
              <a:ext uri="{FF2B5EF4-FFF2-40B4-BE49-F238E27FC236}">
                <a16:creationId xmlns:a16="http://schemas.microsoft.com/office/drawing/2014/main" id="{7CAEE78B-C012-9354-B0BF-08DD37CB3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0" y="3340100"/>
            <a:ext cx="149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/>
              <a:t>+1         0</a:t>
            </a:r>
            <a:endParaRPr lang="en-US" altLang="en-US" b="1">
              <a:cs typeface="Times New Roman (Hebrew)" pitchFamily="26" charset="0"/>
              <a:sym typeface="Symbol" panose="05050102010706020507" pitchFamily="18" charset="2"/>
            </a:endParaRPr>
          </a:p>
        </p:txBody>
      </p:sp>
      <p:sp>
        <p:nvSpPr>
          <p:cNvPr id="230502" name="Text Box 102">
            <a:extLst>
              <a:ext uri="{FF2B5EF4-FFF2-40B4-BE49-F238E27FC236}">
                <a16:creationId xmlns:a16="http://schemas.microsoft.com/office/drawing/2014/main" id="{3D4758F2-3F98-C80D-76E7-71E35A15D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340100"/>
            <a:ext cx="149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/>
              <a:t>0        </a:t>
            </a:r>
            <a:r>
              <a:rPr lang="en-US" altLang="en-US" b="1">
                <a:cs typeface="Times New Roman (Hebrew)" pitchFamily="26" charset="0"/>
                <a:sym typeface="Symbol" panose="05050102010706020507" pitchFamily="18" charset="2"/>
              </a:rPr>
              <a:t>1</a:t>
            </a:r>
          </a:p>
        </p:txBody>
      </p:sp>
      <p:sp>
        <p:nvSpPr>
          <p:cNvPr id="230503" name="Text Box 103">
            <a:extLst>
              <a:ext uri="{FF2B5EF4-FFF2-40B4-BE49-F238E27FC236}">
                <a16:creationId xmlns:a16="http://schemas.microsoft.com/office/drawing/2014/main" id="{6E825316-EDC0-AE5E-CA11-6A2618AED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340100"/>
            <a:ext cx="149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/>
              <a:t>0         0</a:t>
            </a:r>
            <a:endParaRPr lang="en-US" altLang="en-US" b="1">
              <a:cs typeface="Times New Roman (Hebrew)" pitchFamily="26" charset="0"/>
              <a:sym typeface="Symbol" panose="05050102010706020507" pitchFamily="18" charset="2"/>
            </a:endParaRPr>
          </a:p>
        </p:txBody>
      </p:sp>
      <p:sp>
        <p:nvSpPr>
          <p:cNvPr id="230504" name="Text Box 104">
            <a:extLst>
              <a:ext uri="{FF2B5EF4-FFF2-40B4-BE49-F238E27FC236}">
                <a16:creationId xmlns:a16="http://schemas.microsoft.com/office/drawing/2014/main" id="{3833E269-FA1B-817E-29A0-88100086E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4635500"/>
            <a:ext cx="96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cs typeface="Times New Roman (Hebrew)" pitchFamily="26" charset="0"/>
                <a:sym typeface="Symbol" panose="05050102010706020507" pitchFamily="18" charset="2"/>
              </a:rPr>
              <a:t>1</a:t>
            </a:r>
          </a:p>
        </p:txBody>
      </p:sp>
      <p:sp>
        <p:nvSpPr>
          <p:cNvPr id="230505" name="Text Box 105">
            <a:extLst>
              <a:ext uri="{FF2B5EF4-FFF2-40B4-BE49-F238E27FC236}">
                <a16:creationId xmlns:a16="http://schemas.microsoft.com/office/drawing/2014/main" id="{EDF6B6FD-4DFF-91AC-1092-532B12472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4635500"/>
            <a:ext cx="96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cs typeface="Times New Roman (Hebrew)" pitchFamily="26" charset="0"/>
              </a:rPr>
              <a:t>+1</a:t>
            </a:r>
            <a:endParaRPr lang="en-US" altLang="en-US" b="1">
              <a:cs typeface="Times New Roman (Hebrew)" pitchFamily="26" charset="0"/>
              <a:sym typeface="Symbol" panose="05050102010706020507" pitchFamily="18" charset="2"/>
            </a:endParaRPr>
          </a:p>
        </p:txBody>
      </p:sp>
      <p:sp>
        <p:nvSpPr>
          <p:cNvPr id="230506" name="Text Box 106">
            <a:extLst>
              <a:ext uri="{FF2B5EF4-FFF2-40B4-BE49-F238E27FC236}">
                <a16:creationId xmlns:a16="http://schemas.microsoft.com/office/drawing/2014/main" id="{11580290-5C2C-23D6-1D9B-6D80CF3B6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635500"/>
            <a:ext cx="96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cs typeface="Times New Roman (Hebrew)" pitchFamily="26" charset="0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230507" name="Text Box 107">
            <a:extLst>
              <a:ext uri="{FF2B5EF4-FFF2-40B4-BE49-F238E27FC236}">
                <a16:creationId xmlns:a16="http://schemas.microsoft.com/office/drawing/2014/main" id="{5D286A9A-4A85-458B-8360-A3AE6065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4635500"/>
            <a:ext cx="96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cs typeface="Times New Roman (Hebrew)" pitchFamily="26" charset="0"/>
                <a:sym typeface="Symbol" panose="05050102010706020507" pitchFamily="18" charset="2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500" grpId="0" autoUpdateAnimBg="0"/>
      <p:bldP spid="230501" grpId="0" autoUpdateAnimBg="0"/>
      <p:bldP spid="230502" grpId="0" autoUpdateAnimBg="0"/>
      <p:bldP spid="230503" grpId="0" autoUpdateAnimBg="0"/>
      <p:bldP spid="230504" grpId="0" autoUpdateAnimBg="0"/>
      <p:bldP spid="230505" grpId="0" autoUpdateAnimBg="0"/>
      <p:bldP spid="230506" grpId="0" autoUpdateAnimBg="0"/>
      <p:bldP spid="23050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84" name="Rectangle 36">
            <a:extLst>
              <a:ext uri="{FF2B5EF4-FFF2-40B4-BE49-F238E27FC236}">
                <a16:creationId xmlns:a16="http://schemas.microsoft.com/office/drawing/2014/main" id="{557849E6-33BD-308B-6FAB-D24E6D803B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2300" y="279400"/>
            <a:ext cx="7975600" cy="7112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 </a:t>
            </a:r>
            <a:r>
              <a:rPr kumimoji="0" lang="he-IL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דוגמאות לצורות שונות של חלקיקי חומצות אמינו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David" panose="020E0502060401010101" pitchFamily="34" charset="-79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8AEECCC-5981-7272-1930-C2C1C674B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1258-771F-466C-A8D4-9629786D82B3}" type="slidenum">
              <a:rPr lang="en-US" altLang="en-US"/>
              <a:pPr/>
              <a:t>32</a:t>
            </a:fld>
            <a:endParaRPr lang="en-US" altLang="en-US"/>
          </a:p>
        </p:txBody>
      </p:sp>
      <p:graphicFrame>
        <p:nvGraphicFramePr>
          <p:cNvPr id="232533" name="Group 85">
            <a:extLst>
              <a:ext uri="{FF2B5EF4-FFF2-40B4-BE49-F238E27FC236}">
                <a16:creationId xmlns:a16="http://schemas.microsoft.com/office/drawing/2014/main" id="{BF88D1A7-7513-0FD1-6C68-F6374465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439663"/>
              </p:ext>
            </p:extLst>
          </p:nvPr>
        </p:nvGraphicFramePr>
        <p:xfrm>
          <a:off x="342900" y="1155700"/>
          <a:ext cx="8597900" cy="5390388"/>
        </p:xfrm>
        <a:graphic>
          <a:graphicData uri="http://schemas.openxmlformats.org/drawingml/2006/table">
            <a:tbl>
              <a:tblPr rtl="1" firstRow="1"/>
              <a:tblGrid>
                <a:gridCol w="1117600">
                  <a:extLst>
                    <a:ext uri="{9D8B030D-6E8A-4147-A177-3AD203B41FA5}">
                      <a16:colId xmlns:a16="http://schemas.microsoft.com/office/drawing/2014/main" val="1133285251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22521326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2106999600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4124705611"/>
                    </a:ext>
                  </a:extLst>
                </a:gridCol>
                <a:gridCol w="922338">
                  <a:extLst>
                    <a:ext uri="{9D8B030D-6E8A-4147-A177-3AD203B41FA5}">
                      <a16:colId xmlns:a16="http://schemas.microsoft.com/office/drawing/2014/main" val="1890740295"/>
                    </a:ext>
                  </a:extLst>
                </a:gridCol>
                <a:gridCol w="966787">
                  <a:extLst>
                    <a:ext uri="{9D8B030D-6E8A-4147-A177-3AD203B41FA5}">
                      <a16:colId xmlns:a16="http://schemas.microsoft.com/office/drawing/2014/main" val="213106371"/>
                    </a:ext>
                  </a:extLst>
                </a:gridCol>
                <a:gridCol w="966788">
                  <a:extLst>
                    <a:ext uri="{9D8B030D-6E8A-4147-A177-3AD203B41FA5}">
                      <a16:colId xmlns:a16="http://schemas.microsoft.com/office/drawing/2014/main" val="2782849258"/>
                    </a:ext>
                  </a:extLst>
                </a:gridCol>
                <a:gridCol w="979487">
                  <a:extLst>
                    <a:ext uri="{9D8B030D-6E8A-4147-A177-3AD203B41FA5}">
                      <a16:colId xmlns:a16="http://schemas.microsoft.com/office/drawing/2014/main" val="1971090656"/>
                    </a:ext>
                  </a:extLst>
                </a:gridCol>
                <a:gridCol w="979488">
                  <a:extLst>
                    <a:ext uri="{9D8B030D-6E8A-4147-A177-3AD203B41FA5}">
                      <a16:colId xmlns:a16="http://schemas.microsoft.com/office/drawing/2014/main" val="1882986132"/>
                    </a:ext>
                  </a:extLst>
                </a:gridCol>
              </a:tblGrid>
              <a:tr h="1282700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צורת החלקיק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67754"/>
                  </a:ext>
                </a:extLst>
              </a:tr>
              <a:tr h="1282700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מטען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של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קבוצה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393002"/>
                  </a:ext>
                </a:extLst>
              </a:tr>
              <a:tr h="1282700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מטען של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קבוצה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צדדית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343971"/>
                  </a:ext>
                </a:extLst>
              </a:tr>
              <a:tr h="1282700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מטען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של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חלקיק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574244"/>
                  </a:ext>
                </a:extLst>
              </a:tr>
            </a:tbl>
          </a:graphicData>
        </a:graphic>
      </p:graphicFrame>
      <p:grpSp>
        <p:nvGrpSpPr>
          <p:cNvPr id="232534" name="Group 86">
            <a:extLst>
              <a:ext uri="{FF2B5EF4-FFF2-40B4-BE49-F238E27FC236}">
                <a16:creationId xmlns:a16="http://schemas.microsoft.com/office/drawing/2014/main" id="{2B9C2C4F-DD3A-8430-CEC2-FC6FC93B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130300"/>
            <a:ext cx="2222500" cy="1560513"/>
            <a:chOff x="2232" y="696"/>
            <a:chExt cx="1400" cy="983"/>
          </a:xfrm>
        </p:grpSpPr>
        <p:sp>
          <p:nvSpPr>
            <p:cNvPr id="232535" name="Text Box 87">
              <a:extLst>
                <a:ext uri="{FF2B5EF4-FFF2-40B4-BE49-F238E27FC236}">
                  <a16:creationId xmlns:a16="http://schemas.microsoft.com/office/drawing/2014/main" id="{58D82510-F807-D36C-8F12-D6DA4FCC0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1448"/>
              <a:ext cx="6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accent2"/>
                  </a:solidFill>
                </a:rPr>
                <a:t>NH</a:t>
              </a:r>
              <a:r>
                <a:rPr lang="en-US" altLang="en-US" sz="1800" b="1" baseline="-25000">
                  <a:solidFill>
                    <a:schemeClr val="accent2"/>
                  </a:solidFill>
                </a:rPr>
                <a:t>3</a:t>
              </a:r>
              <a:r>
                <a:rPr lang="en-US" altLang="en-US" sz="1800" b="1" baseline="30000">
                  <a:solidFill>
                    <a:schemeClr val="accent2"/>
                  </a:solidFill>
                </a:rPr>
                <a:t>+</a:t>
              </a:r>
              <a:endParaRPr lang="en-US" altLang="en-US" sz="1800" b="1">
                <a:solidFill>
                  <a:schemeClr val="accent2"/>
                </a:solidFill>
              </a:endParaRPr>
            </a:p>
          </p:txBody>
        </p:sp>
        <p:grpSp>
          <p:nvGrpSpPr>
            <p:cNvPr id="232536" name="Group 88">
              <a:extLst>
                <a:ext uri="{FF2B5EF4-FFF2-40B4-BE49-F238E27FC236}">
                  <a16:creationId xmlns:a16="http://schemas.microsoft.com/office/drawing/2014/main" id="{9BCE775E-3F6A-B529-0841-D806DAA438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2" y="696"/>
              <a:ext cx="1400" cy="803"/>
              <a:chOff x="2232" y="696"/>
              <a:chExt cx="1400" cy="803"/>
            </a:xfrm>
          </p:grpSpPr>
          <p:grpSp>
            <p:nvGrpSpPr>
              <p:cNvPr id="232537" name="Group 89">
                <a:extLst>
                  <a:ext uri="{FF2B5EF4-FFF2-40B4-BE49-F238E27FC236}">
                    <a16:creationId xmlns:a16="http://schemas.microsoft.com/office/drawing/2014/main" id="{5C92008F-36F6-021B-D3ED-0077C95450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32" y="696"/>
                <a:ext cx="1400" cy="735"/>
                <a:chOff x="968" y="2336"/>
                <a:chExt cx="1400" cy="735"/>
              </a:xfrm>
            </p:grpSpPr>
            <p:grpSp>
              <p:nvGrpSpPr>
                <p:cNvPr id="232538" name="Group 90">
                  <a:extLst>
                    <a:ext uri="{FF2B5EF4-FFF2-40B4-BE49-F238E27FC236}">
                      <a16:creationId xmlns:a16="http://schemas.microsoft.com/office/drawing/2014/main" id="{B5A8BF70-A36D-CC31-E5AC-E72C3DB0BF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8" y="2336"/>
                  <a:ext cx="1400" cy="735"/>
                  <a:chOff x="968" y="2336"/>
                  <a:chExt cx="1400" cy="735"/>
                </a:xfrm>
              </p:grpSpPr>
              <p:sp>
                <p:nvSpPr>
                  <p:cNvPr id="232539" name="Text Box 91">
                    <a:extLst>
                      <a:ext uri="{FF2B5EF4-FFF2-40B4-BE49-F238E27FC236}">
                        <a16:creationId xmlns:a16="http://schemas.microsoft.com/office/drawing/2014/main" id="{A0700A07-303D-9162-B4E1-DF8C1F54F3D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8" y="2336"/>
                    <a:ext cx="45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rtl="0">
                      <a:spcBef>
                        <a:spcPct val="50000"/>
                      </a:spcBef>
                    </a:pPr>
                    <a:r>
                      <a:rPr lang="en-US" altLang="en-US" sz="1800" b="1">
                        <a:solidFill>
                          <a:srgbClr val="4D4D4D"/>
                        </a:solidFill>
                      </a:rPr>
                      <a:t>H</a:t>
                    </a:r>
                  </a:p>
                </p:txBody>
              </p:sp>
              <p:sp>
                <p:nvSpPr>
                  <p:cNvPr id="232540" name="Text Box 92">
                    <a:extLst>
                      <a:ext uri="{FF2B5EF4-FFF2-40B4-BE49-F238E27FC236}">
                        <a16:creationId xmlns:a16="http://schemas.microsoft.com/office/drawing/2014/main" id="{1A4AFDCE-ED2A-0D4F-A3F3-45B452115E7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0" y="2840"/>
                    <a:ext cx="45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rtl="0">
                      <a:spcBef>
                        <a:spcPct val="50000"/>
                      </a:spcBef>
                    </a:pPr>
                    <a:r>
                      <a:rPr lang="en-US" altLang="en-US" sz="1800" b="1"/>
                      <a:t>R</a:t>
                    </a:r>
                  </a:p>
                </p:txBody>
              </p:sp>
              <p:sp>
                <p:nvSpPr>
                  <p:cNvPr id="232541" name="Text Box 93">
                    <a:extLst>
                      <a:ext uri="{FF2B5EF4-FFF2-40B4-BE49-F238E27FC236}">
                        <a16:creationId xmlns:a16="http://schemas.microsoft.com/office/drawing/2014/main" id="{1C0CAB34-5F3D-2166-90E0-7B70B1023C6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8" y="2584"/>
                    <a:ext cx="140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800" b="1">
                        <a:solidFill>
                          <a:schemeClr val="accent2"/>
                        </a:solidFill>
                      </a:rPr>
                      <a:t>H</a:t>
                    </a:r>
                    <a:r>
                      <a:rPr lang="en-US" altLang="en-US" sz="1800" b="1" baseline="-25000">
                        <a:solidFill>
                          <a:schemeClr val="accent2"/>
                        </a:solidFill>
                      </a:rPr>
                      <a:t>2</a:t>
                    </a:r>
                    <a:r>
                      <a:rPr lang="en-US" altLang="en-US" sz="1800" b="1">
                        <a:solidFill>
                          <a:schemeClr val="accent2"/>
                        </a:solidFill>
                      </a:rPr>
                      <a:t>N</a:t>
                    </a:r>
                    <a:r>
                      <a:rPr lang="en-US" altLang="en-US" sz="800" b="1">
                        <a:solidFill>
                          <a:schemeClr val="accent2"/>
                        </a:solidFill>
                      </a:rPr>
                      <a:t> </a:t>
                    </a:r>
                    <a:r>
                      <a:rPr lang="en-US" altLang="en-US" sz="1800" b="1">
                        <a:solidFill>
                          <a:schemeClr val="accent2"/>
                        </a:solidFill>
                        <a:sym typeface="Symbol" panose="05050102010706020507" pitchFamily="18" charset="2"/>
                      </a:rPr>
                      <a:t></a:t>
                    </a:r>
                    <a:r>
                      <a:rPr lang="en-US" altLang="en-US" sz="800" b="1"/>
                      <a:t> </a:t>
                    </a:r>
                    <a:r>
                      <a:rPr lang="en-US" altLang="en-US" sz="1800" b="1"/>
                      <a:t>C</a:t>
                    </a:r>
                    <a:r>
                      <a:rPr lang="en-US" altLang="en-US" sz="800" b="1">
                        <a:solidFill>
                          <a:schemeClr val="accent2"/>
                        </a:solidFill>
                      </a:rPr>
                      <a:t> </a:t>
                    </a:r>
                    <a:r>
                      <a:rPr lang="en-US" altLang="en-US" sz="1800" b="1">
                        <a:solidFill>
                          <a:schemeClr val="accent2"/>
                        </a:solidFill>
                        <a:sym typeface="Symbol" panose="05050102010706020507" pitchFamily="18" charset="2"/>
                      </a:rPr>
                      <a:t></a:t>
                    </a:r>
                    <a:r>
                      <a:rPr lang="en-US" altLang="en-US" sz="800" b="1"/>
                      <a:t> </a:t>
                    </a:r>
                    <a:r>
                      <a:rPr lang="en-US" altLang="en-US" sz="1800" b="1">
                        <a:solidFill>
                          <a:srgbClr val="CC3300"/>
                        </a:solidFill>
                      </a:rPr>
                      <a:t>COOH</a:t>
                    </a:r>
                  </a:p>
                </p:txBody>
              </p:sp>
            </p:grpSp>
            <p:grpSp>
              <p:nvGrpSpPr>
                <p:cNvPr id="232542" name="Group 94">
                  <a:extLst>
                    <a:ext uri="{FF2B5EF4-FFF2-40B4-BE49-F238E27FC236}">
                      <a16:creationId xmlns:a16="http://schemas.microsoft.com/office/drawing/2014/main" id="{9826D004-9E88-D863-1FCA-622C776F2A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67" y="2523"/>
                  <a:ext cx="33" cy="368"/>
                  <a:chOff x="3643" y="2379"/>
                  <a:chExt cx="0" cy="528"/>
                </a:xfrm>
              </p:grpSpPr>
              <p:sp>
                <p:nvSpPr>
                  <p:cNvPr id="232543" name="Line 95">
                    <a:extLst>
                      <a:ext uri="{FF2B5EF4-FFF2-40B4-BE49-F238E27FC236}">
                        <a16:creationId xmlns:a16="http://schemas.microsoft.com/office/drawing/2014/main" id="{EF15F6BD-7B95-1B7A-513B-782F0226B1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83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544" name="Line 96">
                    <a:extLst>
                      <a:ext uri="{FF2B5EF4-FFF2-40B4-BE49-F238E27FC236}">
                        <a16:creationId xmlns:a16="http://schemas.microsoft.com/office/drawing/2014/main" id="{2977B86B-0834-450E-25A0-F852BDCCFE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45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2545" name="Line 97">
                <a:extLst>
                  <a:ext uri="{FF2B5EF4-FFF2-40B4-BE49-F238E27FC236}">
                    <a16:creationId xmlns:a16="http://schemas.microsoft.com/office/drawing/2014/main" id="{68EABCFD-12E2-B079-4680-2D8E5E25E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687" y="1448"/>
                <a:ext cx="10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2546" name="Group 98">
            <a:extLst>
              <a:ext uri="{FF2B5EF4-FFF2-40B4-BE49-F238E27FC236}">
                <a16:creationId xmlns:a16="http://schemas.microsoft.com/office/drawing/2014/main" id="{47975E8D-D39C-50E6-4DEB-97D49AA78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298700" y="1130300"/>
            <a:ext cx="2222500" cy="1535113"/>
            <a:chOff x="3736" y="688"/>
            <a:chExt cx="1400" cy="967"/>
          </a:xfrm>
        </p:grpSpPr>
        <p:grpSp>
          <p:nvGrpSpPr>
            <p:cNvPr id="232547" name="Group 99">
              <a:extLst>
                <a:ext uri="{FF2B5EF4-FFF2-40B4-BE49-F238E27FC236}">
                  <a16:creationId xmlns:a16="http://schemas.microsoft.com/office/drawing/2014/main" id="{6C25082D-095A-66AA-AB94-4CFFA72C1E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6" y="688"/>
              <a:ext cx="1400" cy="735"/>
              <a:chOff x="3096" y="1880"/>
              <a:chExt cx="1400" cy="735"/>
            </a:xfrm>
          </p:grpSpPr>
          <p:sp>
            <p:nvSpPr>
              <p:cNvPr id="232548" name="Text Box 100">
                <a:extLst>
                  <a:ext uri="{FF2B5EF4-FFF2-40B4-BE49-F238E27FC236}">
                    <a16:creationId xmlns:a16="http://schemas.microsoft.com/office/drawing/2014/main" id="{DD7999FA-5F1F-6EA8-201B-2B818601F3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6" y="2120"/>
                <a:ext cx="14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800" b="1" baseline="30000">
                    <a:solidFill>
                      <a:schemeClr val="accent2"/>
                    </a:solidFill>
                  </a:rPr>
                  <a:t>+</a:t>
                </a:r>
                <a:r>
                  <a:rPr lang="en-US" altLang="en-US" sz="1800" b="1">
                    <a:solidFill>
                      <a:schemeClr val="accent2"/>
                    </a:solidFill>
                  </a:rPr>
                  <a:t>H</a:t>
                </a:r>
                <a:r>
                  <a:rPr lang="en-US" altLang="en-US" sz="1800" b="1" baseline="-25000">
                    <a:solidFill>
                      <a:schemeClr val="accent2"/>
                    </a:solidFill>
                  </a:rPr>
                  <a:t>3</a:t>
                </a:r>
                <a:r>
                  <a:rPr lang="en-US" altLang="en-US" sz="1800" b="1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800" b="1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altLang="en-US" sz="800" b="1"/>
                  <a:t> </a:t>
                </a:r>
                <a:r>
                  <a:rPr lang="en-US" altLang="en-US" sz="1800" b="1"/>
                  <a:t>C</a:t>
                </a:r>
                <a:r>
                  <a:rPr lang="en-US" altLang="en-US" sz="800" b="1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altLang="en-US" sz="800" b="1"/>
                  <a:t> </a:t>
                </a:r>
                <a:r>
                  <a:rPr lang="en-US" altLang="en-US" sz="1800" b="1">
                    <a:solidFill>
                      <a:srgbClr val="CC3300"/>
                    </a:solidFill>
                  </a:rPr>
                  <a:t>COOH</a:t>
                </a:r>
              </a:p>
            </p:txBody>
          </p:sp>
          <p:grpSp>
            <p:nvGrpSpPr>
              <p:cNvPr id="232549" name="Group 101">
                <a:extLst>
                  <a:ext uri="{FF2B5EF4-FFF2-40B4-BE49-F238E27FC236}">
                    <a16:creationId xmlns:a16="http://schemas.microsoft.com/office/drawing/2014/main" id="{75AC2CAF-DA10-626E-3348-9CC6526674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16" y="1880"/>
                <a:ext cx="464" cy="735"/>
                <a:chOff x="3368" y="1872"/>
                <a:chExt cx="464" cy="735"/>
              </a:xfrm>
            </p:grpSpPr>
            <p:sp>
              <p:nvSpPr>
                <p:cNvPr id="232550" name="Text Box 102">
                  <a:extLst>
                    <a:ext uri="{FF2B5EF4-FFF2-40B4-BE49-F238E27FC236}">
                      <a16:creationId xmlns:a16="http://schemas.microsoft.com/office/drawing/2014/main" id="{F5EB0320-6215-A506-27D5-8B99D88CD9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76" y="1872"/>
                  <a:ext cx="45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800" b="1">
                      <a:solidFill>
                        <a:srgbClr val="4D4D4D"/>
                      </a:solidFill>
                    </a:rPr>
                    <a:t>H</a:t>
                  </a:r>
                </a:p>
              </p:txBody>
            </p:sp>
            <p:sp>
              <p:nvSpPr>
                <p:cNvPr id="232551" name="Text Box 103">
                  <a:extLst>
                    <a:ext uri="{FF2B5EF4-FFF2-40B4-BE49-F238E27FC236}">
                      <a16:creationId xmlns:a16="http://schemas.microsoft.com/office/drawing/2014/main" id="{3C8284AC-7CC5-6BB8-6B46-E5BC1F1D7A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8" y="2376"/>
                  <a:ext cx="45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800" b="1"/>
                    <a:t>R</a:t>
                  </a:r>
                </a:p>
              </p:txBody>
            </p:sp>
            <p:grpSp>
              <p:nvGrpSpPr>
                <p:cNvPr id="232552" name="Group 104">
                  <a:extLst>
                    <a:ext uri="{FF2B5EF4-FFF2-40B4-BE49-F238E27FC236}">
                      <a16:creationId xmlns:a16="http://schemas.microsoft.com/office/drawing/2014/main" id="{773AE1E6-92E5-9786-60CE-2DB650CA7F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95" y="2059"/>
                  <a:ext cx="33" cy="368"/>
                  <a:chOff x="3643" y="2379"/>
                  <a:chExt cx="0" cy="528"/>
                </a:xfrm>
              </p:grpSpPr>
              <p:sp>
                <p:nvSpPr>
                  <p:cNvPr id="232553" name="Line 105">
                    <a:extLst>
                      <a:ext uri="{FF2B5EF4-FFF2-40B4-BE49-F238E27FC236}">
                        <a16:creationId xmlns:a16="http://schemas.microsoft.com/office/drawing/2014/main" id="{8A6D941D-8BEB-E514-E839-8318734E97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83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554" name="Line 106">
                    <a:extLst>
                      <a:ext uri="{FF2B5EF4-FFF2-40B4-BE49-F238E27FC236}">
                        <a16:creationId xmlns:a16="http://schemas.microsoft.com/office/drawing/2014/main" id="{CC42CA01-93E6-ED72-959D-6C07188119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45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32555" name="Group 107">
              <a:extLst>
                <a:ext uri="{FF2B5EF4-FFF2-40B4-BE49-F238E27FC236}">
                  <a16:creationId xmlns:a16="http://schemas.microsoft.com/office/drawing/2014/main" id="{F14C040B-FE0C-72D8-61D1-2E255D6D7C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2" y="1372"/>
              <a:ext cx="632" cy="283"/>
              <a:chOff x="4376" y="2908"/>
              <a:chExt cx="632" cy="283"/>
            </a:xfrm>
          </p:grpSpPr>
          <p:sp>
            <p:nvSpPr>
              <p:cNvPr id="232556" name="Text Box 108">
                <a:extLst>
                  <a:ext uri="{FF2B5EF4-FFF2-40B4-BE49-F238E27FC236}">
                    <a16:creationId xmlns:a16="http://schemas.microsoft.com/office/drawing/2014/main" id="{1AF43711-1B64-9DAD-CBF3-A83FCCA736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6" y="2960"/>
                <a:ext cx="6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chemeClr val="accent2"/>
                    </a:solidFill>
                  </a:rPr>
                  <a:t>NH</a:t>
                </a:r>
                <a:r>
                  <a:rPr lang="en-US" altLang="en-US" sz="1800" b="1" baseline="-25000">
                    <a:solidFill>
                      <a:schemeClr val="accent2"/>
                    </a:solidFill>
                  </a:rPr>
                  <a:t>2</a:t>
                </a:r>
                <a:endParaRPr lang="en-US" altLang="en-US" sz="18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32557" name="Line 109">
                <a:extLst>
                  <a:ext uri="{FF2B5EF4-FFF2-40B4-BE49-F238E27FC236}">
                    <a16:creationId xmlns:a16="http://schemas.microsoft.com/office/drawing/2014/main" id="{09B10657-E229-8C02-A7D9-62EB59C9E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455" y="2960"/>
                <a:ext cx="10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2558" name="Group 110">
            <a:extLst>
              <a:ext uri="{FF2B5EF4-FFF2-40B4-BE49-F238E27FC236}">
                <a16:creationId xmlns:a16="http://schemas.microsoft.com/office/drawing/2014/main" id="{5BCC34E0-B2F1-2F1D-2F84-5E36A0CE9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241800" y="1130300"/>
            <a:ext cx="2222500" cy="1535113"/>
            <a:chOff x="3736" y="688"/>
            <a:chExt cx="1400" cy="967"/>
          </a:xfrm>
        </p:grpSpPr>
        <p:grpSp>
          <p:nvGrpSpPr>
            <p:cNvPr id="232559" name="Group 111">
              <a:extLst>
                <a:ext uri="{FF2B5EF4-FFF2-40B4-BE49-F238E27FC236}">
                  <a16:creationId xmlns:a16="http://schemas.microsoft.com/office/drawing/2014/main" id="{347A8DC3-83B3-3F6F-3AF8-F2150F335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6" y="688"/>
              <a:ext cx="1400" cy="735"/>
              <a:chOff x="3096" y="1880"/>
              <a:chExt cx="1400" cy="735"/>
            </a:xfrm>
          </p:grpSpPr>
          <p:sp>
            <p:nvSpPr>
              <p:cNvPr id="232560" name="Text Box 112">
                <a:extLst>
                  <a:ext uri="{FF2B5EF4-FFF2-40B4-BE49-F238E27FC236}">
                    <a16:creationId xmlns:a16="http://schemas.microsoft.com/office/drawing/2014/main" id="{C77080BD-DCAB-0FAF-6D90-1443F46B01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6" y="2120"/>
                <a:ext cx="1400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800" b="1" baseline="30000" dirty="0">
                    <a:solidFill>
                      <a:schemeClr val="accent2"/>
                    </a:solidFill>
                  </a:rPr>
                  <a:t>+</a:t>
                </a:r>
                <a:r>
                  <a:rPr lang="en-US" altLang="en-US" sz="1800" b="1" dirty="0">
                    <a:solidFill>
                      <a:schemeClr val="accent2"/>
                    </a:solidFill>
                  </a:rPr>
                  <a:t>H</a:t>
                </a:r>
                <a:r>
                  <a:rPr lang="en-US" altLang="en-US" sz="1800" b="1" baseline="-25000" dirty="0">
                    <a:solidFill>
                      <a:schemeClr val="accent2"/>
                    </a:solidFill>
                  </a:rPr>
                  <a:t>3</a:t>
                </a:r>
                <a:r>
                  <a:rPr lang="en-US" altLang="en-US" sz="1800" b="1" dirty="0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8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b="1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altLang="en-US" sz="800" b="1" dirty="0"/>
                  <a:t> </a:t>
                </a:r>
                <a:r>
                  <a:rPr lang="en-US" altLang="en-US" sz="1800" b="1" dirty="0"/>
                  <a:t>C</a:t>
                </a:r>
                <a:r>
                  <a:rPr lang="en-US" altLang="en-US" sz="8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b="1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altLang="en-US" sz="800" b="1" dirty="0"/>
                  <a:t> </a:t>
                </a:r>
                <a:r>
                  <a:rPr lang="en-US" altLang="en-US" sz="1800" b="1" dirty="0">
                    <a:solidFill>
                      <a:srgbClr val="CC3300"/>
                    </a:solidFill>
                  </a:rPr>
                  <a:t>COO</a:t>
                </a:r>
                <a:r>
                  <a:rPr lang="en-US" altLang="en-US" sz="1800" b="1" baseline="30000" dirty="0">
                    <a:solidFill>
                      <a:srgbClr val="CC3300"/>
                    </a:solidFill>
                    <a:sym typeface="Symbol" panose="05050102010706020507" pitchFamily="18" charset="2"/>
                  </a:rPr>
                  <a:t></a:t>
                </a:r>
                <a:endParaRPr lang="en-US" altLang="en-US" sz="1800" b="1" dirty="0">
                  <a:solidFill>
                    <a:srgbClr val="CC3300"/>
                  </a:solidFill>
                </a:endParaRPr>
              </a:p>
              <a:p>
                <a:pPr algn="l" rtl="0">
                  <a:spcBef>
                    <a:spcPct val="50000"/>
                  </a:spcBef>
                </a:pPr>
                <a:endParaRPr lang="en-US" altLang="en-US" sz="1800" b="1" dirty="0">
                  <a:solidFill>
                    <a:srgbClr val="CC3300"/>
                  </a:solidFill>
                </a:endParaRPr>
              </a:p>
            </p:txBody>
          </p:sp>
          <p:grpSp>
            <p:nvGrpSpPr>
              <p:cNvPr id="232561" name="Group 113">
                <a:extLst>
                  <a:ext uri="{FF2B5EF4-FFF2-40B4-BE49-F238E27FC236}">
                    <a16:creationId xmlns:a16="http://schemas.microsoft.com/office/drawing/2014/main" id="{E8B30BBD-6E93-E599-59F8-34069884BB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16" y="1880"/>
                <a:ext cx="464" cy="735"/>
                <a:chOff x="3368" y="1872"/>
                <a:chExt cx="464" cy="735"/>
              </a:xfrm>
            </p:grpSpPr>
            <p:sp>
              <p:nvSpPr>
                <p:cNvPr id="232562" name="Text Box 114">
                  <a:extLst>
                    <a:ext uri="{FF2B5EF4-FFF2-40B4-BE49-F238E27FC236}">
                      <a16:creationId xmlns:a16="http://schemas.microsoft.com/office/drawing/2014/main" id="{1CC67E0A-635C-FFFC-4963-5F4D572A37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76" y="1872"/>
                  <a:ext cx="45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800" b="1">
                      <a:solidFill>
                        <a:srgbClr val="4D4D4D"/>
                      </a:solidFill>
                    </a:rPr>
                    <a:t>H</a:t>
                  </a:r>
                </a:p>
              </p:txBody>
            </p:sp>
            <p:sp>
              <p:nvSpPr>
                <p:cNvPr id="232563" name="Text Box 115">
                  <a:extLst>
                    <a:ext uri="{FF2B5EF4-FFF2-40B4-BE49-F238E27FC236}">
                      <a16:creationId xmlns:a16="http://schemas.microsoft.com/office/drawing/2014/main" id="{5A1496DB-691D-C133-16E0-078B08A834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8" y="2376"/>
                  <a:ext cx="45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800" b="1"/>
                    <a:t>R</a:t>
                  </a:r>
                </a:p>
              </p:txBody>
            </p:sp>
            <p:grpSp>
              <p:nvGrpSpPr>
                <p:cNvPr id="232564" name="Group 116">
                  <a:extLst>
                    <a:ext uri="{FF2B5EF4-FFF2-40B4-BE49-F238E27FC236}">
                      <a16:creationId xmlns:a16="http://schemas.microsoft.com/office/drawing/2014/main" id="{2D5FAF3A-6549-0A9D-FD8B-ECFE2FB9F0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95" y="2059"/>
                  <a:ext cx="33" cy="368"/>
                  <a:chOff x="3643" y="2379"/>
                  <a:chExt cx="0" cy="528"/>
                </a:xfrm>
              </p:grpSpPr>
              <p:sp>
                <p:nvSpPr>
                  <p:cNvPr id="232565" name="Line 117">
                    <a:extLst>
                      <a:ext uri="{FF2B5EF4-FFF2-40B4-BE49-F238E27FC236}">
                        <a16:creationId xmlns:a16="http://schemas.microsoft.com/office/drawing/2014/main" id="{395BFAAB-5084-CE5D-FF88-FCC9541D12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83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566" name="Line 118">
                    <a:extLst>
                      <a:ext uri="{FF2B5EF4-FFF2-40B4-BE49-F238E27FC236}">
                        <a16:creationId xmlns:a16="http://schemas.microsoft.com/office/drawing/2014/main" id="{8C29079F-09DE-7CBB-2516-DA2D95B022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45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32567" name="Group 119">
              <a:extLst>
                <a:ext uri="{FF2B5EF4-FFF2-40B4-BE49-F238E27FC236}">
                  <a16:creationId xmlns:a16="http://schemas.microsoft.com/office/drawing/2014/main" id="{DA5BE34C-EC2F-F320-BEC7-956C662D51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2" y="1372"/>
              <a:ext cx="632" cy="283"/>
              <a:chOff x="4376" y="2908"/>
              <a:chExt cx="632" cy="283"/>
            </a:xfrm>
          </p:grpSpPr>
          <p:sp>
            <p:nvSpPr>
              <p:cNvPr id="232568" name="Text Box 120">
                <a:extLst>
                  <a:ext uri="{FF2B5EF4-FFF2-40B4-BE49-F238E27FC236}">
                    <a16:creationId xmlns:a16="http://schemas.microsoft.com/office/drawing/2014/main" id="{31CBC83D-F462-B7D5-6B3F-7CC36EB8DA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6" y="2960"/>
                <a:ext cx="6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CC3300"/>
                    </a:solidFill>
                  </a:rPr>
                  <a:t>COO</a:t>
                </a:r>
                <a:r>
                  <a:rPr lang="en-US" altLang="en-US" sz="1800" b="1" baseline="30000">
                    <a:solidFill>
                      <a:srgbClr val="CC3300"/>
                    </a:solidFill>
                    <a:sym typeface="Symbol" panose="05050102010706020507" pitchFamily="18" charset="2"/>
                  </a:rPr>
                  <a:t></a:t>
                </a:r>
              </a:p>
            </p:txBody>
          </p:sp>
          <p:sp>
            <p:nvSpPr>
              <p:cNvPr id="232569" name="Line 121">
                <a:extLst>
                  <a:ext uri="{FF2B5EF4-FFF2-40B4-BE49-F238E27FC236}">
                    <a16:creationId xmlns:a16="http://schemas.microsoft.com/office/drawing/2014/main" id="{7E5A25AA-0779-BDF6-A138-A1A2AC1E72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455" y="2960"/>
                <a:ext cx="10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2570" name="Group 122">
            <a:extLst>
              <a:ext uri="{FF2B5EF4-FFF2-40B4-BE49-F238E27FC236}">
                <a16:creationId xmlns:a16="http://schemas.microsoft.com/office/drawing/2014/main" id="{21F91267-6094-38A4-5E3A-933961425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130300"/>
            <a:ext cx="2222500" cy="1560513"/>
            <a:chOff x="2232" y="696"/>
            <a:chExt cx="1400" cy="983"/>
          </a:xfrm>
        </p:grpSpPr>
        <p:sp>
          <p:nvSpPr>
            <p:cNvPr id="232571" name="Text Box 123">
              <a:extLst>
                <a:ext uri="{FF2B5EF4-FFF2-40B4-BE49-F238E27FC236}">
                  <a16:creationId xmlns:a16="http://schemas.microsoft.com/office/drawing/2014/main" id="{14674303-2726-51B8-4903-D63EC54D7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1448"/>
              <a:ext cx="6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CC3300"/>
                  </a:solidFill>
                </a:rPr>
                <a:t>COO</a:t>
              </a:r>
              <a:r>
                <a:rPr lang="en-US" altLang="en-US" sz="1800" b="1" baseline="30000">
                  <a:solidFill>
                    <a:srgbClr val="CC3300"/>
                  </a:solidFill>
                  <a:sym typeface="Symbol" panose="05050102010706020507" pitchFamily="18" charset="2"/>
                </a:rPr>
                <a:t></a:t>
              </a:r>
              <a:r>
                <a:rPr lang="en-US" altLang="en-US" sz="1800" b="1">
                  <a:solidFill>
                    <a:schemeClr val="accent2"/>
                  </a:solidFill>
                </a:rPr>
                <a:t> </a:t>
              </a:r>
              <a:endParaRPr lang="en-US" altLang="en-US" sz="1800" b="1" baseline="30000">
                <a:solidFill>
                  <a:schemeClr val="accent2"/>
                </a:solidFill>
              </a:endParaRPr>
            </a:p>
          </p:txBody>
        </p:sp>
        <p:grpSp>
          <p:nvGrpSpPr>
            <p:cNvPr id="232572" name="Group 124">
              <a:extLst>
                <a:ext uri="{FF2B5EF4-FFF2-40B4-BE49-F238E27FC236}">
                  <a16:creationId xmlns:a16="http://schemas.microsoft.com/office/drawing/2014/main" id="{BE16EAF1-B13E-1349-3EE6-9DFD26FA0F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2" y="696"/>
              <a:ext cx="1400" cy="803"/>
              <a:chOff x="2232" y="696"/>
              <a:chExt cx="1400" cy="803"/>
            </a:xfrm>
          </p:grpSpPr>
          <p:grpSp>
            <p:nvGrpSpPr>
              <p:cNvPr id="232573" name="Group 125">
                <a:extLst>
                  <a:ext uri="{FF2B5EF4-FFF2-40B4-BE49-F238E27FC236}">
                    <a16:creationId xmlns:a16="http://schemas.microsoft.com/office/drawing/2014/main" id="{F4691A05-468E-25F2-33E8-176D7F95B9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32" y="696"/>
                <a:ext cx="1400" cy="735"/>
                <a:chOff x="968" y="2336"/>
                <a:chExt cx="1400" cy="735"/>
              </a:xfrm>
            </p:grpSpPr>
            <p:grpSp>
              <p:nvGrpSpPr>
                <p:cNvPr id="232574" name="Group 126">
                  <a:extLst>
                    <a:ext uri="{FF2B5EF4-FFF2-40B4-BE49-F238E27FC236}">
                      <a16:creationId xmlns:a16="http://schemas.microsoft.com/office/drawing/2014/main" id="{43E5088A-9927-8465-CD49-1CAD1D03D3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8" y="2336"/>
                  <a:ext cx="1400" cy="735"/>
                  <a:chOff x="968" y="2336"/>
                  <a:chExt cx="1400" cy="735"/>
                </a:xfrm>
              </p:grpSpPr>
              <p:sp>
                <p:nvSpPr>
                  <p:cNvPr id="232575" name="Text Box 127">
                    <a:extLst>
                      <a:ext uri="{FF2B5EF4-FFF2-40B4-BE49-F238E27FC236}">
                        <a16:creationId xmlns:a16="http://schemas.microsoft.com/office/drawing/2014/main" id="{AADF0CB0-2521-32AC-9F32-C533FE1889F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8" y="2336"/>
                    <a:ext cx="45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rtl="0">
                      <a:spcBef>
                        <a:spcPct val="50000"/>
                      </a:spcBef>
                    </a:pPr>
                    <a:r>
                      <a:rPr lang="en-US" altLang="en-US" sz="1800" b="1">
                        <a:solidFill>
                          <a:srgbClr val="4D4D4D"/>
                        </a:solidFill>
                      </a:rPr>
                      <a:t>H</a:t>
                    </a:r>
                  </a:p>
                </p:txBody>
              </p:sp>
              <p:sp>
                <p:nvSpPr>
                  <p:cNvPr id="232576" name="Text Box 128">
                    <a:extLst>
                      <a:ext uri="{FF2B5EF4-FFF2-40B4-BE49-F238E27FC236}">
                        <a16:creationId xmlns:a16="http://schemas.microsoft.com/office/drawing/2014/main" id="{7CF9BC3C-452A-180A-D43F-E149A090E9B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0" y="2840"/>
                    <a:ext cx="45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rtl="0">
                      <a:spcBef>
                        <a:spcPct val="50000"/>
                      </a:spcBef>
                    </a:pPr>
                    <a:r>
                      <a:rPr lang="en-US" altLang="en-US" sz="1800" b="1"/>
                      <a:t>R</a:t>
                    </a:r>
                  </a:p>
                </p:txBody>
              </p:sp>
              <p:sp>
                <p:nvSpPr>
                  <p:cNvPr id="232577" name="Text Box 129">
                    <a:extLst>
                      <a:ext uri="{FF2B5EF4-FFF2-40B4-BE49-F238E27FC236}">
                        <a16:creationId xmlns:a16="http://schemas.microsoft.com/office/drawing/2014/main" id="{824511EA-DA99-7352-E30F-3695EE33488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8" y="2584"/>
                    <a:ext cx="140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800" b="1" dirty="0">
                        <a:solidFill>
                          <a:schemeClr val="accent2"/>
                        </a:solidFill>
                      </a:rPr>
                      <a:t>H</a:t>
                    </a:r>
                    <a:r>
                      <a:rPr lang="en-US" altLang="en-US" sz="1800" b="1" baseline="-25000" dirty="0">
                        <a:solidFill>
                          <a:schemeClr val="accent2"/>
                        </a:solidFill>
                      </a:rPr>
                      <a:t>2</a:t>
                    </a:r>
                    <a:r>
                      <a:rPr lang="en-US" altLang="en-US" sz="1800" b="1" dirty="0">
                        <a:solidFill>
                          <a:schemeClr val="accent2"/>
                        </a:solidFill>
                      </a:rPr>
                      <a:t>N</a:t>
                    </a:r>
                    <a:r>
                      <a:rPr lang="en-US" altLang="en-US" sz="800" b="1" dirty="0">
                        <a:solidFill>
                          <a:schemeClr val="accent2"/>
                        </a:solidFill>
                      </a:rPr>
                      <a:t> </a:t>
                    </a:r>
                    <a:r>
                      <a:rPr lang="en-US" altLang="en-US" sz="1800" b="1" dirty="0">
                        <a:solidFill>
                          <a:schemeClr val="accent2"/>
                        </a:solidFill>
                        <a:sym typeface="Symbol" panose="05050102010706020507" pitchFamily="18" charset="2"/>
                      </a:rPr>
                      <a:t></a:t>
                    </a:r>
                    <a:r>
                      <a:rPr lang="en-US" altLang="en-US" sz="800" b="1" dirty="0"/>
                      <a:t> </a:t>
                    </a:r>
                    <a:r>
                      <a:rPr lang="en-US" altLang="en-US" sz="1800" b="1" dirty="0"/>
                      <a:t>C</a:t>
                    </a:r>
                    <a:r>
                      <a:rPr lang="en-US" altLang="en-US" sz="800" b="1" dirty="0">
                        <a:solidFill>
                          <a:schemeClr val="accent2"/>
                        </a:solidFill>
                      </a:rPr>
                      <a:t> </a:t>
                    </a:r>
                    <a:r>
                      <a:rPr lang="en-US" altLang="en-US" sz="1800" b="1" dirty="0">
                        <a:solidFill>
                          <a:schemeClr val="accent2"/>
                        </a:solidFill>
                        <a:sym typeface="Symbol" panose="05050102010706020507" pitchFamily="18" charset="2"/>
                      </a:rPr>
                      <a:t></a:t>
                    </a:r>
                    <a:r>
                      <a:rPr lang="en-US" altLang="en-US" sz="800" b="1" dirty="0"/>
                      <a:t> </a:t>
                    </a:r>
                    <a:r>
                      <a:rPr lang="en-US" altLang="en-US" sz="1800" b="1" dirty="0">
                        <a:solidFill>
                          <a:srgbClr val="CC3300"/>
                        </a:solidFill>
                      </a:rPr>
                      <a:t>COO </a:t>
                    </a:r>
                    <a:r>
                      <a:rPr lang="en-US" altLang="en-US" sz="1800" b="1" baseline="30000" dirty="0">
                        <a:solidFill>
                          <a:srgbClr val="CC3300"/>
                        </a:solidFill>
                        <a:sym typeface="Symbol" panose="05050102010706020507" pitchFamily="18" charset="2"/>
                      </a:rPr>
                      <a:t></a:t>
                    </a:r>
                  </a:p>
                </p:txBody>
              </p:sp>
            </p:grpSp>
            <p:grpSp>
              <p:nvGrpSpPr>
                <p:cNvPr id="232578" name="Group 130">
                  <a:extLst>
                    <a:ext uri="{FF2B5EF4-FFF2-40B4-BE49-F238E27FC236}">
                      <a16:creationId xmlns:a16="http://schemas.microsoft.com/office/drawing/2014/main" id="{A7DC5951-2023-7287-985B-7EA9FBC69E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67" y="2523"/>
                  <a:ext cx="33" cy="368"/>
                  <a:chOff x="3643" y="2379"/>
                  <a:chExt cx="0" cy="528"/>
                </a:xfrm>
              </p:grpSpPr>
              <p:sp>
                <p:nvSpPr>
                  <p:cNvPr id="232579" name="Line 131">
                    <a:extLst>
                      <a:ext uri="{FF2B5EF4-FFF2-40B4-BE49-F238E27FC236}">
                        <a16:creationId xmlns:a16="http://schemas.microsoft.com/office/drawing/2014/main" id="{3B6EFFD6-1405-4631-BD8E-552E458BEF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83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580" name="Line 132">
                    <a:extLst>
                      <a:ext uri="{FF2B5EF4-FFF2-40B4-BE49-F238E27FC236}">
                        <a16:creationId xmlns:a16="http://schemas.microsoft.com/office/drawing/2014/main" id="{A2C76FF0-3E6C-329A-E995-E2C62F9A16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45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2581" name="Line 133">
                <a:extLst>
                  <a:ext uri="{FF2B5EF4-FFF2-40B4-BE49-F238E27FC236}">
                    <a16:creationId xmlns:a16="http://schemas.microsoft.com/office/drawing/2014/main" id="{A5508F1D-7C4F-433E-21A3-CCD84ABC8F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2687" y="1448"/>
                <a:ext cx="10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2583" name="Text Box 135">
            <a:extLst>
              <a:ext uri="{FF2B5EF4-FFF2-40B4-BE49-F238E27FC236}">
                <a16:creationId xmlns:a16="http://schemas.microsoft.com/office/drawing/2014/main" id="{4C3C58B2-0A4B-EA40-1C16-AFA9EF980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3149600"/>
            <a:ext cx="149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/>
              <a:t>+1       </a:t>
            </a:r>
            <a:r>
              <a:rPr lang="en-US" altLang="en-US" b="1">
                <a:cs typeface="Times New Roman (Hebrew)" pitchFamily="26" charset="0"/>
                <a:sym typeface="Symbol" panose="05050102010706020507" pitchFamily="18" charset="2"/>
              </a:rPr>
              <a:t>1</a:t>
            </a:r>
          </a:p>
        </p:txBody>
      </p:sp>
      <p:sp>
        <p:nvSpPr>
          <p:cNvPr id="232585" name="Text Box 137">
            <a:extLst>
              <a:ext uri="{FF2B5EF4-FFF2-40B4-BE49-F238E27FC236}">
                <a16:creationId xmlns:a16="http://schemas.microsoft.com/office/drawing/2014/main" id="{4E19B3D6-97DB-F68A-9130-62293864D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4406900"/>
            <a:ext cx="96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cs typeface="Times New Roman (Hebrew)" pitchFamily="26" charset="0"/>
              </a:rPr>
              <a:t>+1</a:t>
            </a:r>
            <a:endParaRPr lang="en-US" altLang="en-US" b="1">
              <a:cs typeface="Times New Roman (Hebrew)" pitchFamily="26" charset="0"/>
              <a:sym typeface="Symbol" panose="05050102010706020507" pitchFamily="18" charset="2"/>
            </a:endParaRPr>
          </a:p>
        </p:txBody>
      </p:sp>
      <p:sp>
        <p:nvSpPr>
          <p:cNvPr id="232586" name="Text Box 138">
            <a:extLst>
              <a:ext uri="{FF2B5EF4-FFF2-40B4-BE49-F238E27FC236}">
                <a16:creationId xmlns:a16="http://schemas.microsoft.com/office/drawing/2014/main" id="{F6EE3876-C136-1465-0DBC-0C7FEB17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600" y="4406900"/>
            <a:ext cx="96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cs typeface="Times New Roman (Hebrew)" pitchFamily="26" charset="0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232587" name="Text Box 139">
            <a:extLst>
              <a:ext uri="{FF2B5EF4-FFF2-40B4-BE49-F238E27FC236}">
                <a16:creationId xmlns:a16="http://schemas.microsoft.com/office/drawing/2014/main" id="{3A72A91F-6238-EFA1-719B-7BE75E1D7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4406900"/>
            <a:ext cx="96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cs typeface="Times New Roman (Hebrew)" pitchFamily="26" charset="0"/>
                <a:sym typeface="Symbol" panose="05050102010706020507" pitchFamily="18" charset="2"/>
              </a:rPr>
              <a:t>1</a:t>
            </a:r>
          </a:p>
        </p:txBody>
      </p:sp>
      <p:sp>
        <p:nvSpPr>
          <p:cNvPr id="232588" name="Text Box 140">
            <a:extLst>
              <a:ext uri="{FF2B5EF4-FFF2-40B4-BE49-F238E27FC236}">
                <a16:creationId xmlns:a16="http://schemas.microsoft.com/office/drawing/2014/main" id="{0B84DE63-7437-A29F-F033-C83812C0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0" y="4406900"/>
            <a:ext cx="96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cs typeface="Times New Roman (Hebrew)" pitchFamily="26" charset="0"/>
                <a:sym typeface="Symbol" panose="05050102010706020507" pitchFamily="18" charset="2"/>
              </a:rPr>
              <a:t>1</a:t>
            </a:r>
          </a:p>
        </p:txBody>
      </p:sp>
      <p:sp>
        <p:nvSpPr>
          <p:cNvPr id="232589" name="Text Box 141">
            <a:extLst>
              <a:ext uri="{FF2B5EF4-FFF2-40B4-BE49-F238E27FC236}">
                <a16:creationId xmlns:a16="http://schemas.microsoft.com/office/drawing/2014/main" id="{80A0ADEA-4308-A7DB-30FC-4B276DC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5588000"/>
            <a:ext cx="96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cs typeface="Times New Roman (Hebrew)" pitchFamily="26" charset="0"/>
              </a:rPr>
              <a:t>+1</a:t>
            </a:r>
            <a:endParaRPr lang="en-US" altLang="en-US" b="1">
              <a:cs typeface="Times New Roman (Hebrew)" pitchFamily="26" charset="0"/>
              <a:sym typeface="Symbol" panose="05050102010706020507" pitchFamily="18" charset="2"/>
            </a:endParaRPr>
          </a:p>
        </p:txBody>
      </p:sp>
      <p:sp>
        <p:nvSpPr>
          <p:cNvPr id="232590" name="Text Box 142">
            <a:extLst>
              <a:ext uri="{FF2B5EF4-FFF2-40B4-BE49-F238E27FC236}">
                <a16:creationId xmlns:a16="http://schemas.microsoft.com/office/drawing/2014/main" id="{97B9FDC8-4F07-B062-DA3D-0197767BE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100" y="5588000"/>
            <a:ext cx="96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cs typeface="Times New Roman (Hebrew)" pitchFamily="26" charset="0"/>
                <a:sym typeface="Symbol" panose="05050102010706020507" pitchFamily="18" charset="2"/>
              </a:rPr>
              <a:t>+1</a:t>
            </a:r>
          </a:p>
        </p:txBody>
      </p:sp>
      <p:sp>
        <p:nvSpPr>
          <p:cNvPr id="232591" name="Text Box 143">
            <a:extLst>
              <a:ext uri="{FF2B5EF4-FFF2-40B4-BE49-F238E27FC236}">
                <a16:creationId xmlns:a16="http://schemas.microsoft.com/office/drawing/2014/main" id="{F9F08052-BA95-E166-768A-919131E58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0" y="5588000"/>
            <a:ext cx="96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cs typeface="Times New Roman (Hebrew)" pitchFamily="26" charset="0"/>
                <a:sym typeface="Symbol" panose="05050102010706020507" pitchFamily="18" charset="2"/>
              </a:rPr>
              <a:t>1</a:t>
            </a:r>
          </a:p>
        </p:txBody>
      </p:sp>
      <p:sp>
        <p:nvSpPr>
          <p:cNvPr id="232592" name="Text Box 144">
            <a:extLst>
              <a:ext uri="{FF2B5EF4-FFF2-40B4-BE49-F238E27FC236}">
                <a16:creationId xmlns:a16="http://schemas.microsoft.com/office/drawing/2014/main" id="{F98D5067-283B-3987-8BC6-C98635B9D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588000"/>
            <a:ext cx="96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cs typeface="Times New Roman (Hebrew)" pitchFamily="26" charset="0"/>
                <a:sym typeface="Symbol" panose="05050102010706020507" pitchFamily="18" charset="2"/>
              </a:rPr>
              <a:t>1</a:t>
            </a:r>
          </a:p>
        </p:txBody>
      </p:sp>
      <p:sp>
        <p:nvSpPr>
          <p:cNvPr id="232593" name="Text Box 145">
            <a:extLst>
              <a:ext uri="{FF2B5EF4-FFF2-40B4-BE49-F238E27FC236}">
                <a16:creationId xmlns:a16="http://schemas.microsoft.com/office/drawing/2014/main" id="{64AEB231-354E-83C1-02A7-DDD5783B8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3149600"/>
            <a:ext cx="149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/>
              <a:t>0          0</a:t>
            </a:r>
            <a:endParaRPr lang="en-US" altLang="en-US" b="1">
              <a:cs typeface="Times New Roman (Hebrew)" pitchFamily="26" charset="0"/>
              <a:sym typeface="Symbol" panose="05050102010706020507" pitchFamily="18" charset="2"/>
            </a:endParaRPr>
          </a:p>
        </p:txBody>
      </p:sp>
      <p:sp>
        <p:nvSpPr>
          <p:cNvPr id="232594" name="Text Box 146">
            <a:extLst>
              <a:ext uri="{FF2B5EF4-FFF2-40B4-BE49-F238E27FC236}">
                <a16:creationId xmlns:a16="http://schemas.microsoft.com/office/drawing/2014/main" id="{20999AAA-8A09-830A-4594-F0A676341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0" y="3149600"/>
            <a:ext cx="149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/>
              <a:t>+1        0</a:t>
            </a:r>
            <a:endParaRPr lang="en-US" altLang="en-US" b="1">
              <a:cs typeface="Times New Roman (Hebrew)" pitchFamily="26" charset="0"/>
              <a:sym typeface="Symbol" panose="05050102010706020507" pitchFamily="18" charset="2"/>
            </a:endParaRPr>
          </a:p>
        </p:txBody>
      </p:sp>
      <p:sp>
        <p:nvSpPr>
          <p:cNvPr id="232596" name="Text Box 148">
            <a:extLst>
              <a:ext uri="{FF2B5EF4-FFF2-40B4-BE49-F238E27FC236}">
                <a16:creationId xmlns:a16="http://schemas.microsoft.com/office/drawing/2014/main" id="{BB4CC6DD-6032-CB4D-FD68-7AD66AE65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0" y="3149600"/>
            <a:ext cx="149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/>
              <a:t>0        </a:t>
            </a:r>
            <a:r>
              <a:rPr lang="en-US" altLang="en-US" b="1">
                <a:cs typeface="Times New Roman (Hebrew)" pitchFamily="26" charset="0"/>
                <a:sym typeface="Symbol" panose="05050102010706020507" pitchFamily="18" charset="2"/>
              </a:rPr>
              <a:t>1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2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2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2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2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2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2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2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2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2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2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2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2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583" grpId="0" autoUpdateAnimBg="0"/>
      <p:bldP spid="232585" grpId="0" autoUpdateAnimBg="0"/>
      <p:bldP spid="232586" grpId="0" autoUpdateAnimBg="0"/>
      <p:bldP spid="232587" grpId="0" autoUpdateAnimBg="0"/>
      <p:bldP spid="232588" grpId="0" autoUpdateAnimBg="0"/>
      <p:bldP spid="232589" grpId="0" autoUpdateAnimBg="0"/>
      <p:bldP spid="232590" grpId="0" autoUpdateAnimBg="0"/>
      <p:bldP spid="232591" grpId="0" autoUpdateAnimBg="0"/>
      <p:bldP spid="232592" grpId="0" autoUpdateAnimBg="0"/>
      <p:bldP spid="232593" grpId="0" autoUpdateAnimBg="0"/>
      <p:bldP spid="232594" grpId="0" autoUpdateAnimBg="0"/>
      <p:bldP spid="23259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8CF7679E-5338-BC80-AC2D-22E56C788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469900"/>
            <a:ext cx="7772400" cy="1143000"/>
          </a:xfrm>
        </p:spPr>
        <p:txBody>
          <a:bodyPr/>
          <a:lstStyle/>
          <a:p>
            <a:r>
              <a:rPr lang="he-IL" altLang="en-US" sz="4000" b="1">
                <a:solidFill>
                  <a:srgbClr val="9900CC"/>
                </a:solidFill>
                <a:cs typeface="David" panose="020E0502060401010101" pitchFamily="34" charset="-79"/>
              </a:rPr>
              <a:t>קביעת מטען של חלקיקי חומצות אמינו בתמיסה מימית בערכי </a:t>
            </a:r>
            <a:r>
              <a:rPr lang="en-US" altLang="en-US" sz="4000" b="1">
                <a:solidFill>
                  <a:srgbClr val="9900CC"/>
                </a:solidFill>
                <a:cs typeface="David" panose="020E0502060401010101" pitchFamily="34" charset="-79"/>
              </a:rPr>
              <a:t>pH</a:t>
            </a:r>
            <a:r>
              <a:rPr lang="he-IL" altLang="en-US" sz="4000" b="1">
                <a:solidFill>
                  <a:srgbClr val="9900CC"/>
                </a:solidFill>
                <a:cs typeface="David" panose="020E0502060401010101" pitchFamily="34" charset="-79"/>
              </a:rPr>
              <a:t> שונים</a:t>
            </a:r>
            <a:endParaRPr lang="en-US" altLang="en-US" sz="4000" b="1">
              <a:solidFill>
                <a:srgbClr val="9900CC"/>
              </a:solidFill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FA5C972-0F73-4A62-D569-E75D6EEB9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80C6-3A33-46C6-A04C-A7F3B87908D1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16789" name="Rectangle 53">
            <a:extLst>
              <a:ext uri="{FF2B5EF4-FFF2-40B4-BE49-F238E27FC236}">
                <a16:creationId xmlns:a16="http://schemas.microsoft.com/office/drawing/2014/main" id="{9CB04D94-FD4F-7E77-5456-18C15A4B2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2060575"/>
            <a:ext cx="7772400" cy="4114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e-IL" altLang="en-US" sz="2400" b="1">
                <a:cs typeface="David" panose="020E0502060401010101" pitchFamily="34" charset="-79"/>
              </a:rPr>
              <a:t>בהתאם לתנאי ה-</a:t>
            </a:r>
            <a:r>
              <a:rPr lang="en-US" altLang="en-US" sz="2400" b="1">
                <a:cs typeface="David" panose="020E0502060401010101" pitchFamily="34" charset="-79"/>
              </a:rPr>
              <a:t>pH </a:t>
            </a:r>
            <a:endParaRPr lang="he-IL" altLang="en-US" sz="2400" b="1">
              <a:cs typeface="David" panose="020E0502060401010101" pitchFamily="34" charset="-79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e-IL" altLang="en-US" sz="2400" b="1">
              <a:cs typeface="David" panose="020E0502060401010101" pitchFamily="34" charset="-79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e-IL" altLang="en-US" sz="2400" b="1">
              <a:cs typeface="David" panose="020E0502060401010101" pitchFamily="34" charset="-79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e-IL" altLang="en-US" sz="2400" b="1">
              <a:cs typeface="David" panose="020E0502060401010101" pitchFamily="34" charset="-79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e-IL" altLang="en-US" sz="2400" b="1">
              <a:cs typeface="David" panose="020E0502060401010101" pitchFamily="34" charset="-79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e-IL" altLang="en-US" sz="2400" b="1">
              <a:cs typeface="David" panose="020E0502060401010101" pitchFamily="34" charset="-79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e-IL" altLang="en-US" sz="2400" b="1">
              <a:cs typeface="David" panose="020E0502060401010101" pitchFamily="34" charset="-79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e-IL" altLang="en-US" sz="2400" b="1">
              <a:cs typeface="David" panose="020E0502060401010101" pitchFamily="34" charset="-79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e-IL" altLang="en-US" sz="2400" b="1">
              <a:cs typeface="David" panose="020E0502060401010101" pitchFamily="34" charset="-79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e-IL" altLang="en-US" sz="2800" b="1">
                <a:cs typeface="David" panose="020E0502060401010101" pitchFamily="34" charset="-79"/>
              </a:rPr>
              <a:t>החלקיקים הנוצרים הם בעלי מטען חשמלי שונה.</a:t>
            </a:r>
            <a:endParaRPr lang="en-US" altLang="en-US" sz="2800" b="1">
              <a:cs typeface="David" panose="020E0502060401010101" pitchFamily="34" charset="-79"/>
            </a:endParaRPr>
          </a:p>
        </p:txBody>
      </p:sp>
      <p:grpSp>
        <p:nvGrpSpPr>
          <p:cNvPr id="116790" name="Group 54" descr="מעבר פרוטון מהמים ואל המים">
            <a:extLst>
              <a:ext uri="{FF2B5EF4-FFF2-40B4-BE49-F238E27FC236}">
                <a16:creationId xmlns:a16="http://schemas.microsoft.com/office/drawing/2014/main" id="{3AA49DCD-F918-D86C-8755-5FE72F01F5F4}"/>
              </a:ext>
            </a:extLst>
          </p:cNvPr>
          <p:cNvGrpSpPr>
            <a:grpSpLocks/>
          </p:cNvGrpSpPr>
          <p:nvPr/>
        </p:nvGrpSpPr>
        <p:grpSpPr bwMode="auto">
          <a:xfrm>
            <a:off x="1155700" y="2959100"/>
            <a:ext cx="6692900" cy="1662113"/>
            <a:chOff x="856" y="2464"/>
            <a:chExt cx="4216" cy="1047"/>
          </a:xfrm>
        </p:grpSpPr>
        <p:sp>
          <p:nvSpPr>
            <p:cNvPr id="116791" name="AutoShape 55">
              <a:extLst>
                <a:ext uri="{FF2B5EF4-FFF2-40B4-BE49-F238E27FC236}">
                  <a16:creationId xmlns:a16="http://schemas.microsoft.com/office/drawing/2014/main" id="{7222D48F-CEEC-E054-8F00-336E2D9F6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2594"/>
              <a:ext cx="1081" cy="273"/>
            </a:xfrm>
            <a:prstGeom prst="curvedDownArrow">
              <a:avLst>
                <a:gd name="adj1" fmla="val 2346"/>
                <a:gd name="adj2" fmla="val 81541"/>
                <a:gd name="adj3" fmla="val 3626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2" name="AutoShape 56">
              <a:extLst>
                <a:ext uri="{FF2B5EF4-FFF2-40B4-BE49-F238E27FC236}">
                  <a16:creationId xmlns:a16="http://schemas.microsoft.com/office/drawing/2014/main" id="{E31F83EA-487E-A800-AF54-7B3886A1E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3" y="2605"/>
              <a:ext cx="846" cy="272"/>
            </a:xfrm>
            <a:prstGeom prst="curvedDownArrow">
              <a:avLst>
                <a:gd name="adj1" fmla="val 1843"/>
                <a:gd name="adj2" fmla="val 64049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6793" name="Group 57">
              <a:extLst>
                <a:ext uri="{FF2B5EF4-FFF2-40B4-BE49-F238E27FC236}">
                  <a16:creationId xmlns:a16="http://schemas.microsoft.com/office/drawing/2014/main" id="{F8896E1A-AECC-0506-2C23-887BA8B9CB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6" y="2464"/>
              <a:ext cx="4216" cy="1047"/>
              <a:chOff x="1304" y="2096"/>
              <a:chExt cx="4216" cy="1047"/>
            </a:xfrm>
          </p:grpSpPr>
          <p:grpSp>
            <p:nvGrpSpPr>
              <p:cNvPr id="116794" name="Group 58">
                <a:extLst>
                  <a:ext uri="{FF2B5EF4-FFF2-40B4-BE49-F238E27FC236}">
                    <a16:creationId xmlns:a16="http://schemas.microsoft.com/office/drawing/2014/main" id="{2097D78B-21C9-44C3-D052-07B77F7E23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96" y="2096"/>
                <a:ext cx="1728" cy="1047"/>
                <a:chOff x="2912" y="2112"/>
                <a:chExt cx="1728" cy="1047"/>
              </a:xfrm>
            </p:grpSpPr>
            <p:sp>
              <p:nvSpPr>
                <p:cNvPr id="116795" name="Text Box 59">
                  <a:extLst>
                    <a:ext uri="{FF2B5EF4-FFF2-40B4-BE49-F238E27FC236}">
                      <a16:creationId xmlns:a16="http://schemas.microsoft.com/office/drawing/2014/main" id="{2852E2DB-449C-9F8C-3194-6CB610C54A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40" y="2112"/>
                  <a:ext cx="45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2800" b="1">
                      <a:solidFill>
                        <a:srgbClr val="4D4D4D"/>
                      </a:solidFill>
                    </a:rPr>
                    <a:t>H</a:t>
                  </a:r>
                </a:p>
              </p:txBody>
            </p:sp>
            <p:sp>
              <p:nvSpPr>
                <p:cNvPr id="116796" name="Text Box 60">
                  <a:extLst>
                    <a:ext uri="{FF2B5EF4-FFF2-40B4-BE49-F238E27FC236}">
                      <a16:creationId xmlns:a16="http://schemas.microsoft.com/office/drawing/2014/main" id="{1A128C74-6779-27AA-4E29-4BFC297E97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40" y="2832"/>
                  <a:ext cx="45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2800" b="1"/>
                    <a:t>R</a:t>
                  </a:r>
                </a:p>
              </p:txBody>
            </p:sp>
            <p:grpSp>
              <p:nvGrpSpPr>
                <p:cNvPr id="116797" name="Group 61">
                  <a:extLst>
                    <a:ext uri="{FF2B5EF4-FFF2-40B4-BE49-F238E27FC236}">
                      <a16:creationId xmlns:a16="http://schemas.microsoft.com/office/drawing/2014/main" id="{8A1D2ABF-E91B-5321-2096-E666D3EDFB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12" y="2379"/>
                  <a:ext cx="1728" cy="528"/>
                  <a:chOff x="2912" y="2379"/>
                  <a:chExt cx="1728" cy="528"/>
                </a:xfrm>
              </p:grpSpPr>
              <p:sp>
                <p:nvSpPr>
                  <p:cNvPr id="116798" name="Text Box 62">
                    <a:extLst>
                      <a:ext uri="{FF2B5EF4-FFF2-40B4-BE49-F238E27FC236}">
                        <a16:creationId xmlns:a16="http://schemas.microsoft.com/office/drawing/2014/main" id="{3EEB488B-4502-33C5-1934-0E326A4F6D5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2" y="2488"/>
                    <a:ext cx="1728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2800" b="1">
                        <a:solidFill>
                          <a:schemeClr val="accent2"/>
                        </a:solidFill>
                      </a:rPr>
                      <a:t>H</a:t>
                    </a:r>
                    <a:r>
                      <a:rPr lang="en-US" altLang="en-US" sz="2800" b="1" baseline="-25000">
                        <a:solidFill>
                          <a:schemeClr val="accent2"/>
                        </a:solidFill>
                      </a:rPr>
                      <a:t>2</a:t>
                    </a:r>
                    <a:r>
                      <a:rPr lang="en-US" altLang="en-US" sz="2800" b="1">
                        <a:solidFill>
                          <a:schemeClr val="accent2"/>
                        </a:solidFill>
                      </a:rPr>
                      <a:t>N</a:t>
                    </a:r>
                    <a:r>
                      <a:rPr lang="en-US" altLang="en-US" sz="2800" b="1"/>
                      <a:t>   C   </a:t>
                    </a:r>
                    <a:r>
                      <a:rPr lang="en-US" altLang="en-US" sz="2800" b="1">
                        <a:solidFill>
                          <a:srgbClr val="CC3300"/>
                        </a:solidFill>
                      </a:rPr>
                      <a:t>COOH</a:t>
                    </a:r>
                  </a:p>
                </p:txBody>
              </p:sp>
              <p:grpSp>
                <p:nvGrpSpPr>
                  <p:cNvPr id="116799" name="Group 63">
                    <a:extLst>
                      <a:ext uri="{FF2B5EF4-FFF2-40B4-BE49-F238E27FC236}">
                        <a16:creationId xmlns:a16="http://schemas.microsoft.com/office/drawing/2014/main" id="{E50DFA84-FE5F-DF7E-4340-855897F9EFC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92" y="2648"/>
                    <a:ext cx="488" cy="0"/>
                    <a:chOff x="3392" y="2648"/>
                    <a:chExt cx="488" cy="0"/>
                  </a:xfrm>
                </p:grpSpPr>
                <p:sp>
                  <p:nvSpPr>
                    <p:cNvPr id="116800" name="Line 64">
                      <a:extLst>
                        <a:ext uri="{FF2B5EF4-FFF2-40B4-BE49-F238E27FC236}">
                          <a16:creationId xmlns:a16="http://schemas.microsoft.com/office/drawing/2014/main" id="{6AD1653C-60AB-E877-AB1F-0C820C97F8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92" y="2648"/>
                      <a:ext cx="1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01" name="Line 65">
                      <a:extLst>
                        <a:ext uri="{FF2B5EF4-FFF2-40B4-BE49-F238E27FC236}">
                          <a16:creationId xmlns:a16="http://schemas.microsoft.com/office/drawing/2014/main" id="{C337D145-8AF2-508F-3F5B-D5D987D96F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32" y="2648"/>
                      <a:ext cx="1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802" name="Group 66">
                    <a:extLst>
                      <a:ext uri="{FF2B5EF4-FFF2-40B4-BE49-F238E27FC236}">
                        <a16:creationId xmlns:a16="http://schemas.microsoft.com/office/drawing/2014/main" id="{ADA8A010-D6C2-E6E8-E96F-65D379CCB3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43" y="2379"/>
                    <a:ext cx="0" cy="528"/>
                    <a:chOff x="3643" y="2379"/>
                    <a:chExt cx="0" cy="528"/>
                  </a:xfrm>
                </p:grpSpPr>
                <p:sp>
                  <p:nvSpPr>
                    <p:cNvPr id="116803" name="Line 67">
                      <a:extLst>
                        <a:ext uri="{FF2B5EF4-FFF2-40B4-BE49-F238E27FC236}">
                          <a16:creationId xmlns:a16="http://schemas.microsoft.com/office/drawing/2014/main" id="{21819FA4-0760-363B-6FE1-5F9729D85A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3569" y="2833"/>
                      <a:ext cx="1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04" name="Line 68">
                      <a:extLst>
                        <a:ext uri="{FF2B5EF4-FFF2-40B4-BE49-F238E27FC236}">
                          <a16:creationId xmlns:a16="http://schemas.microsoft.com/office/drawing/2014/main" id="{91CFBC28-7660-F38A-186F-FF52A9DD90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3569" y="2453"/>
                      <a:ext cx="1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16805" name="Text Box 69">
                <a:extLst>
                  <a:ext uri="{FF2B5EF4-FFF2-40B4-BE49-F238E27FC236}">
                    <a16:creationId xmlns:a16="http://schemas.microsoft.com/office/drawing/2014/main" id="{2C5A7614-FCEF-7188-2E4F-A92F04DF50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4" y="2424"/>
                <a:ext cx="421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2800" b="1"/>
                  <a:t>H</a:t>
                </a:r>
                <a:r>
                  <a:rPr lang="en-US" altLang="en-US" sz="2800" b="1" baseline="-25000"/>
                  <a:t>2</a:t>
                </a:r>
                <a:r>
                  <a:rPr lang="en-US" altLang="en-US" sz="2800" b="1"/>
                  <a:t>O  +                                 +  H</a:t>
                </a:r>
                <a:r>
                  <a:rPr lang="en-US" altLang="en-US" sz="2800" b="1" baseline="-25000"/>
                  <a:t>2</a:t>
                </a:r>
                <a:r>
                  <a:rPr lang="en-US" altLang="en-US" sz="2800" b="1"/>
                  <a:t>O    </a:t>
                </a:r>
                <a:r>
                  <a:rPr lang="en-US" altLang="en-US" sz="3200" b="1">
                    <a:sym typeface="Symbol" panose="05050102010706020507" pitchFamily="18" charset="2"/>
                  </a:rPr>
                  <a:t></a:t>
                </a:r>
              </a:p>
            </p:txBody>
          </p:sp>
        </p:grp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468D64D6-7D23-9F1F-5E7C-3CE9F68E2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he-IL" altLang="en-US" sz="3600" b="1">
                <a:solidFill>
                  <a:srgbClr val="9900CC"/>
                </a:solidFill>
                <a:cs typeface="David" panose="020E0502060401010101" pitchFamily="34" charset="-79"/>
              </a:rPr>
              <a:t>קביעת מטען חשמלי של חלקיקי חומצת אמינו בתמיסה מימית, בערכי </a:t>
            </a:r>
            <a:r>
              <a:rPr lang="en-US" altLang="en-US" sz="3600" b="1">
                <a:solidFill>
                  <a:srgbClr val="9900CC"/>
                </a:solidFill>
                <a:cs typeface="David" panose="020E0502060401010101" pitchFamily="34" charset="-79"/>
              </a:rPr>
              <a:t>pH</a:t>
            </a:r>
            <a:r>
              <a:rPr lang="he-IL" altLang="en-US" sz="3600" b="1">
                <a:solidFill>
                  <a:srgbClr val="9900CC"/>
                </a:solidFill>
                <a:cs typeface="David" panose="020E0502060401010101" pitchFamily="34" charset="-79"/>
              </a:rPr>
              <a:t> שונים</a:t>
            </a:r>
            <a:endParaRPr lang="en-US" altLang="en-US" sz="3600" b="1">
              <a:solidFill>
                <a:srgbClr val="9900CC"/>
              </a:solidFill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932A6DD-D6B5-C736-38CF-0601AD2E4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6479-D6E6-4194-8D1B-2C3CF2E732AB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24933" name="Text Box 5">
            <a:extLst>
              <a:ext uri="{FF2B5EF4-FFF2-40B4-BE49-F238E27FC236}">
                <a16:creationId xmlns:a16="http://schemas.microsoft.com/office/drawing/2014/main" id="{998ADF73-FA12-D64A-EE01-A096D13A3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1785938"/>
            <a:ext cx="20605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cs typeface="David" panose="020E0502060401010101" pitchFamily="34" charset="-79"/>
              </a:rPr>
              <a:t>pH </a:t>
            </a:r>
            <a:r>
              <a:rPr lang="he-IL" altLang="en-US" sz="2000" b="1">
                <a:solidFill>
                  <a:schemeClr val="accent2"/>
                </a:solidFill>
                <a:cs typeface="David" panose="020E0502060401010101" pitchFamily="34" charset="-79"/>
              </a:rPr>
              <a:t> גבוה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cs typeface="David" panose="020E0502060401010101" pitchFamily="34" charset="-79"/>
              </a:rPr>
              <a:t>[OH</a:t>
            </a:r>
            <a:r>
              <a:rPr lang="en-US" altLang="en-US" sz="2000" b="1" baseline="30000">
                <a:solidFill>
                  <a:schemeClr val="accent2"/>
                </a:solidFill>
                <a:cs typeface="David" panose="020E0502060401010101" pitchFamily="34" charset="-79"/>
                <a:sym typeface="Symbol" panose="05050102010706020507" pitchFamily="18" charset="2"/>
              </a:rPr>
              <a:t></a:t>
            </a:r>
            <a:r>
              <a:rPr lang="en-US" altLang="en-US" sz="2000" b="1">
                <a:solidFill>
                  <a:schemeClr val="accent2"/>
                </a:solidFill>
                <a:cs typeface="David" panose="020E0502060401010101" pitchFamily="34" charset="-79"/>
              </a:rPr>
              <a:t>] &gt; [H</a:t>
            </a:r>
            <a:r>
              <a:rPr lang="en-US" altLang="en-US" sz="2000" b="1" baseline="-25000">
                <a:solidFill>
                  <a:schemeClr val="accent2"/>
                </a:solidFill>
                <a:cs typeface="David" panose="020E0502060401010101" pitchFamily="34" charset="-79"/>
              </a:rPr>
              <a:t>3</a:t>
            </a:r>
            <a:r>
              <a:rPr lang="en-US" altLang="en-US" sz="2000" b="1">
                <a:solidFill>
                  <a:schemeClr val="accent2"/>
                </a:solidFill>
                <a:cs typeface="David" panose="020E0502060401010101" pitchFamily="34" charset="-79"/>
              </a:rPr>
              <a:t>O</a:t>
            </a:r>
            <a:r>
              <a:rPr lang="en-US" altLang="en-US" sz="2000" b="1" baseline="30000">
                <a:solidFill>
                  <a:schemeClr val="accent2"/>
                </a:solidFill>
                <a:cs typeface="David" panose="020E0502060401010101" pitchFamily="34" charset="-79"/>
              </a:rPr>
              <a:t>+</a:t>
            </a:r>
            <a:r>
              <a:rPr lang="en-US" altLang="en-US" sz="2000" b="1">
                <a:solidFill>
                  <a:schemeClr val="accent2"/>
                </a:solidFill>
                <a:cs typeface="David" panose="020E0502060401010101" pitchFamily="34" charset="-79"/>
              </a:rPr>
              <a:t>]</a:t>
            </a:r>
            <a:endParaRPr lang="he-IL" altLang="en-US" sz="2000" b="1">
              <a:solidFill>
                <a:schemeClr val="accent2"/>
              </a:solidFill>
              <a:cs typeface="David" panose="020E0502060401010101" pitchFamily="34" charset="-79"/>
            </a:endParaRPr>
          </a:p>
        </p:txBody>
      </p:sp>
      <p:sp>
        <p:nvSpPr>
          <p:cNvPr id="124935" name="Text Box 7">
            <a:extLst>
              <a:ext uri="{FF2B5EF4-FFF2-40B4-BE49-F238E27FC236}">
                <a16:creationId xmlns:a16="http://schemas.microsoft.com/office/drawing/2014/main" id="{AFCD1BC6-E7FF-DAEF-A914-4664D834D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1785938"/>
            <a:ext cx="19081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cs typeface="David" panose="020E0502060401010101" pitchFamily="34" charset="-79"/>
              </a:rPr>
              <a:t>pH </a:t>
            </a:r>
            <a:r>
              <a:rPr lang="he-IL" altLang="en-US" sz="2000" b="1">
                <a:solidFill>
                  <a:srgbClr val="FF3300"/>
                </a:solidFill>
                <a:cs typeface="David" panose="020E0502060401010101" pitchFamily="34" charset="-79"/>
              </a:rPr>
              <a:t> נמוך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cs typeface="David" panose="020E0502060401010101" pitchFamily="34" charset="-79"/>
              </a:rPr>
              <a:t>[OH</a:t>
            </a:r>
            <a:r>
              <a:rPr lang="en-US" altLang="en-US" sz="2000" b="1" baseline="30000">
                <a:solidFill>
                  <a:srgbClr val="FF3300"/>
                </a:solidFill>
                <a:cs typeface="David" panose="020E0502060401010101" pitchFamily="34" charset="-79"/>
                <a:sym typeface="Symbol" panose="05050102010706020507" pitchFamily="18" charset="2"/>
              </a:rPr>
              <a:t></a:t>
            </a:r>
            <a:r>
              <a:rPr lang="en-US" altLang="en-US" sz="2000" b="1">
                <a:solidFill>
                  <a:srgbClr val="FF3300"/>
                </a:solidFill>
                <a:cs typeface="David" panose="020E0502060401010101" pitchFamily="34" charset="-79"/>
              </a:rPr>
              <a:t>] &lt; [H</a:t>
            </a:r>
            <a:r>
              <a:rPr lang="en-US" altLang="en-US" sz="2000" b="1" baseline="-25000">
                <a:solidFill>
                  <a:srgbClr val="FF3300"/>
                </a:solidFill>
                <a:cs typeface="David" panose="020E0502060401010101" pitchFamily="34" charset="-79"/>
              </a:rPr>
              <a:t>3</a:t>
            </a:r>
            <a:r>
              <a:rPr lang="en-US" altLang="en-US" sz="2000" b="1">
                <a:solidFill>
                  <a:srgbClr val="FF3300"/>
                </a:solidFill>
                <a:cs typeface="David" panose="020E0502060401010101" pitchFamily="34" charset="-79"/>
              </a:rPr>
              <a:t>O</a:t>
            </a:r>
            <a:r>
              <a:rPr lang="en-US" altLang="en-US" sz="2000" b="1" baseline="30000">
                <a:solidFill>
                  <a:srgbClr val="FF3300"/>
                </a:solidFill>
                <a:cs typeface="David" panose="020E0502060401010101" pitchFamily="34" charset="-79"/>
              </a:rPr>
              <a:t>+</a:t>
            </a:r>
            <a:r>
              <a:rPr lang="en-US" altLang="en-US" sz="2000" b="1">
                <a:solidFill>
                  <a:srgbClr val="FF3300"/>
                </a:solidFill>
                <a:cs typeface="David" panose="020E0502060401010101" pitchFamily="34" charset="-79"/>
              </a:rPr>
              <a:t>]</a:t>
            </a:r>
            <a:endParaRPr lang="he-IL" altLang="en-US" sz="2000" b="1">
              <a:solidFill>
                <a:srgbClr val="FF3300"/>
              </a:solidFill>
              <a:cs typeface="David" panose="020E0502060401010101" pitchFamily="34" charset="-79"/>
            </a:endParaRPr>
          </a:p>
        </p:txBody>
      </p:sp>
      <p:sp>
        <p:nvSpPr>
          <p:cNvPr id="124949" name="Text Box 21">
            <a:extLst>
              <a:ext uri="{FF2B5EF4-FFF2-40B4-BE49-F238E27FC236}">
                <a16:creationId xmlns:a16="http://schemas.microsoft.com/office/drawing/2014/main" id="{18096E79-5182-530E-A57A-05D1A6A2C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3013075"/>
            <a:ext cx="1116012" cy="376238"/>
          </a:xfrm>
          <a:prstGeom prst="rect">
            <a:avLst/>
          </a:prstGeom>
          <a:noFill/>
          <a:ln w="9525">
            <a:solidFill>
              <a:srgbClr val="8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מטען  </a:t>
            </a:r>
            <a:r>
              <a:rPr lang="en-US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1</a:t>
            </a:r>
            <a:r>
              <a:rPr lang="he-IL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+</a:t>
            </a:r>
            <a:endParaRPr lang="en-US" altLang="en-US" sz="18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David" panose="020E0502060401010101" pitchFamily="34" charset="-79"/>
            </a:endParaRPr>
          </a:p>
        </p:txBody>
      </p:sp>
      <p:sp>
        <p:nvSpPr>
          <p:cNvPr id="124950" name="Text Box 22">
            <a:extLst>
              <a:ext uri="{FF2B5EF4-FFF2-40B4-BE49-F238E27FC236}">
                <a16:creationId xmlns:a16="http://schemas.microsoft.com/office/drawing/2014/main" id="{26C95249-A585-C27E-76C9-103745A2A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113" y="3009900"/>
            <a:ext cx="1116012" cy="376238"/>
          </a:xfrm>
          <a:prstGeom prst="rect">
            <a:avLst/>
          </a:prstGeom>
          <a:noFill/>
          <a:ln w="9525">
            <a:solidFill>
              <a:srgbClr val="8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en-US" sz="18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מטען  </a:t>
            </a:r>
            <a:r>
              <a:rPr lang="he-IL" altLang="en-US" sz="18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0</a:t>
            </a:r>
            <a:r>
              <a:rPr lang="he-IL" altLang="en-US" sz="18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                                                                                                                               </a:t>
            </a:r>
            <a:endParaRPr lang="en-US" altLang="en-US" sz="1800" b="1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David" panose="020E0502060401010101" pitchFamily="34" charset="-79"/>
            </a:endParaRPr>
          </a:p>
        </p:txBody>
      </p:sp>
      <p:sp>
        <p:nvSpPr>
          <p:cNvPr id="124951" name="Text Box 23">
            <a:extLst>
              <a:ext uri="{FF2B5EF4-FFF2-40B4-BE49-F238E27FC236}">
                <a16:creationId xmlns:a16="http://schemas.microsoft.com/office/drawing/2014/main" id="{49A9090C-2BAC-9FB8-CC23-C8A373C3C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438" y="2997200"/>
            <a:ext cx="1312862" cy="376238"/>
          </a:xfrm>
          <a:prstGeom prst="rect">
            <a:avLst/>
          </a:prstGeom>
          <a:noFill/>
          <a:ln w="9525">
            <a:solidFill>
              <a:srgbClr val="8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מטען  </a:t>
            </a:r>
            <a:r>
              <a:rPr lang="ru-RU" alt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  <a:sym typeface="Symbol" panose="05050102010706020507" pitchFamily="18" charset="2"/>
              </a:rPr>
              <a:t>1</a:t>
            </a:r>
            <a:r>
              <a:rPr lang="he-IL" alt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</a:t>
            </a:r>
            <a:r>
              <a:rPr lang="ru-RU" alt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e-IL" alt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                                                                                                                               </a:t>
            </a:r>
            <a:endParaRPr lang="en-US" altLang="en-US" sz="18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David" panose="020E0502060401010101" pitchFamily="34" charset="-79"/>
            </a:endParaRPr>
          </a:p>
        </p:txBody>
      </p:sp>
      <p:sp>
        <p:nvSpPr>
          <p:cNvPr id="124952" name="AutoShape 24">
            <a:extLst>
              <a:ext uri="{FF2B5EF4-FFF2-40B4-BE49-F238E27FC236}">
                <a16:creationId xmlns:a16="http://schemas.microsoft.com/office/drawing/2014/main" id="{29B1F183-CDC3-560E-AADD-3A51A6C16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3471863"/>
            <a:ext cx="2808288" cy="1296987"/>
          </a:xfrm>
          <a:prstGeom prst="rightArrow">
            <a:avLst>
              <a:gd name="adj1" fmla="val 50000"/>
              <a:gd name="adj2" fmla="val 541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he-IL" altLang="en-US" sz="2000" b="1">
                <a:cs typeface="David" panose="020E0502060401010101" pitchFamily="34" charset="-79"/>
              </a:rPr>
              <a:t>ירידה בריכוז יוני </a:t>
            </a:r>
            <a:r>
              <a:rPr lang="en-US" altLang="en-US" sz="2000" b="1">
                <a:solidFill>
                  <a:srgbClr val="FF3300"/>
                </a:solidFill>
                <a:cs typeface="David" panose="020E0502060401010101" pitchFamily="34" charset="-79"/>
              </a:rPr>
              <a:t>H</a:t>
            </a:r>
            <a:r>
              <a:rPr lang="en-US" altLang="en-US" sz="2000" b="1" baseline="-25000">
                <a:solidFill>
                  <a:srgbClr val="FF3300"/>
                </a:solidFill>
                <a:cs typeface="David" panose="020E0502060401010101" pitchFamily="34" charset="-79"/>
              </a:rPr>
              <a:t>3</a:t>
            </a:r>
            <a:r>
              <a:rPr lang="en-US" altLang="en-US" sz="2000" b="1">
                <a:solidFill>
                  <a:srgbClr val="FF3300"/>
                </a:solidFill>
                <a:cs typeface="David" panose="020E0502060401010101" pitchFamily="34" charset="-79"/>
              </a:rPr>
              <a:t>O</a:t>
            </a:r>
            <a:r>
              <a:rPr lang="en-US" altLang="en-US" sz="2000" b="1" baseline="30000">
                <a:solidFill>
                  <a:srgbClr val="FF3300"/>
                </a:solidFill>
                <a:cs typeface="David" panose="020E0502060401010101" pitchFamily="34" charset="-79"/>
              </a:rPr>
              <a:t>+</a:t>
            </a:r>
            <a:endParaRPr lang="he-IL" altLang="en-US" sz="2000" b="1">
              <a:solidFill>
                <a:srgbClr val="FF3300"/>
              </a:solidFill>
              <a:cs typeface="David" panose="020E0502060401010101" pitchFamily="34" charset="-79"/>
            </a:endParaRPr>
          </a:p>
          <a:p>
            <a:r>
              <a:rPr lang="he-IL" altLang="en-US" sz="2000" b="1">
                <a:solidFill>
                  <a:srgbClr val="FF3300"/>
                </a:solidFill>
                <a:cs typeface="David" panose="020E0502060401010101" pitchFamily="34" charset="-79"/>
              </a:rPr>
              <a:t>מטען (+) יורד</a:t>
            </a:r>
            <a:endParaRPr lang="en-US" altLang="en-US" sz="2000" b="1">
              <a:solidFill>
                <a:srgbClr val="FF3300"/>
              </a:solidFill>
              <a:cs typeface="David" panose="020E0502060401010101" pitchFamily="34" charset="-79"/>
            </a:endParaRPr>
          </a:p>
        </p:txBody>
      </p:sp>
      <p:grpSp>
        <p:nvGrpSpPr>
          <p:cNvPr id="125021" name="Group 93">
            <a:extLst>
              <a:ext uri="{FF2B5EF4-FFF2-40B4-BE49-F238E27FC236}">
                <a16:creationId xmlns:a16="http://schemas.microsoft.com/office/drawing/2014/main" id="{AC1EB210-127E-3B2A-4388-A56A0C013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0" y="3421063"/>
            <a:ext cx="9144000" cy="481012"/>
            <a:chOff x="0" y="2155"/>
            <a:chExt cx="5760" cy="303"/>
          </a:xfrm>
        </p:grpSpPr>
        <p:sp>
          <p:nvSpPr>
            <p:cNvPr id="124934" name="Text Box 6">
              <a:extLst>
                <a:ext uri="{FF2B5EF4-FFF2-40B4-BE49-F238E27FC236}">
                  <a16:creationId xmlns:a16="http://schemas.microsoft.com/office/drawing/2014/main" id="{30F8BE98-6FA0-A3C0-372A-643564EB6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5" y="215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99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</a:t>
              </a:r>
            </a:p>
          </p:txBody>
        </p:sp>
        <p:grpSp>
          <p:nvGrpSpPr>
            <p:cNvPr id="124960" name="Group 32">
              <a:extLst>
                <a:ext uri="{FF2B5EF4-FFF2-40B4-BE49-F238E27FC236}">
                  <a16:creationId xmlns:a16="http://schemas.microsoft.com/office/drawing/2014/main" id="{3F824942-6438-A820-1651-B319E15BEB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160"/>
              <a:ext cx="5760" cy="298"/>
              <a:chOff x="0" y="2160"/>
              <a:chExt cx="5760" cy="298"/>
            </a:xfrm>
          </p:grpSpPr>
          <p:sp>
            <p:nvSpPr>
              <p:cNvPr id="124932" name="Line 4">
                <a:extLst>
                  <a:ext uri="{FF2B5EF4-FFF2-40B4-BE49-F238E27FC236}">
                    <a16:creationId xmlns:a16="http://schemas.microsoft.com/office/drawing/2014/main" id="{945A707B-9EA2-5D8D-A989-C3878703C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160"/>
                <a:ext cx="5760" cy="0"/>
              </a:xfrm>
              <a:prstGeom prst="line">
                <a:avLst/>
              </a:prstGeom>
              <a:noFill/>
              <a:ln w="5715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59" name="Text Box 31">
                <a:extLst>
                  <a:ext uri="{FF2B5EF4-FFF2-40B4-BE49-F238E27FC236}">
                    <a16:creationId xmlns:a16="http://schemas.microsoft.com/office/drawing/2014/main" id="{3DD096BD-030A-A79F-6861-BA9897AA78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4" y="2208"/>
                <a:ext cx="4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000" b="1"/>
                  <a:t>pH</a:t>
                </a:r>
              </a:p>
            </p:txBody>
          </p:sp>
        </p:grpSp>
      </p:grpSp>
      <p:sp>
        <p:nvSpPr>
          <p:cNvPr id="124961" name="AutoShape 33">
            <a:extLst>
              <a:ext uri="{FF2B5EF4-FFF2-40B4-BE49-F238E27FC236}">
                <a16:creationId xmlns:a16="http://schemas.microsoft.com/office/drawing/2014/main" id="{9A3D54BF-F534-9DEA-CD0E-9782163DB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3429000"/>
            <a:ext cx="2808288" cy="1296988"/>
          </a:xfrm>
          <a:prstGeom prst="rightArrow">
            <a:avLst>
              <a:gd name="adj1" fmla="val 50000"/>
              <a:gd name="adj2" fmla="val 541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he-IL" altLang="en-US" sz="2000" b="1">
                <a:cs typeface="David" panose="020E0502060401010101" pitchFamily="34" charset="-79"/>
              </a:rPr>
              <a:t>עלייה בריכוז יוני </a:t>
            </a:r>
            <a:r>
              <a:rPr lang="en-US" altLang="en-US" sz="2000" b="1">
                <a:solidFill>
                  <a:schemeClr val="accent2"/>
                </a:solidFill>
                <a:cs typeface="David" panose="020E0502060401010101" pitchFamily="34" charset="-79"/>
              </a:rPr>
              <a:t>OH</a:t>
            </a:r>
            <a:r>
              <a:rPr lang="en-US" altLang="en-US" sz="2000" b="1" baseline="30000">
                <a:solidFill>
                  <a:schemeClr val="accent2"/>
                </a:solidFill>
                <a:cs typeface="David" panose="020E0502060401010101" pitchFamily="34" charset="-79"/>
                <a:sym typeface="Symbol" panose="05050102010706020507" pitchFamily="18" charset="2"/>
              </a:rPr>
              <a:t></a:t>
            </a:r>
            <a:endParaRPr lang="he-IL" altLang="en-US" sz="2000" b="1">
              <a:solidFill>
                <a:schemeClr val="accent2"/>
              </a:solidFill>
              <a:cs typeface="David" panose="020E0502060401010101" pitchFamily="34" charset="-79"/>
            </a:endParaRPr>
          </a:p>
          <a:p>
            <a:r>
              <a:rPr lang="he-IL" altLang="en-US" sz="2000" b="1">
                <a:solidFill>
                  <a:schemeClr val="accent2"/>
                </a:solidFill>
                <a:cs typeface="David" panose="020E0502060401010101" pitchFamily="34" charset="-79"/>
              </a:rPr>
              <a:t>מטען (</a:t>
            </a:r>
            <a:r>
              <a:rPr lang="en-US" altLang="en-US" sz="2000" b="1">
                <a:solidFill>
                  <a:schemeClr val="accent2"/>
                </a:solidFill>
                <a:cs typeface="David" panose="020E0502060401010101" pitchFamily="34" charset="-79"/>
                <a:sym typeface="Symbol" panose="05050102010706020507" pitchFamily="18" charset="2"/>
              </a:rPr>
              <a:t></a:t>
            </a:r>
            <a:r>
              <a:rPr lang="he-IL" altLang="en-US" sz="2000" b="1">
                <a:solidFill>
                  <a:schemeClr val="accent2"/>
                </a:solidFill>
                <a:cs typeface="David" panose="020E0502060401010101" pitchFamily="34" charset="-79"/>
              </a:rPr>
              <a:t>) עולה</a:t>
            </a:r>
            <a:endParaRPr lang="en-US" altLang="en-US" sz="2000" b="1">
              <a:solidFill>
                <a:schemeClr val="accent2"/>
              </a:solidFill>
              <a:cs typeface="David" panose="020E0502060401010101" pitchFamily="34" charset="-79"/>
            </a:endParaRPr>
          </a:p>
        </p:txBody>
      </p:sp>
      <p:grpSp>
        <p:nvGrpSpPr>
          <p:cNvPr id="125025" name="Group 97">
            <a:extLst>
              <a:ext uri="{FF2B5EF4-FFF2-40B4-BE49-F238E27FC236}">
                <a16:creationId xmlns:a16="http://schemas.microsoft.com/office/drawing/2014/main" id="{13226901-361F-CC7C-4980-925F3D5CC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41300" y="4878388"/>
            <a:ext cx="2222500" cy="1508125"/>
            <a:chOff x="152" y="3073"/>
            <a:chExt cx="1400" cy="950"/>
          </a:xfrm>
        </p:grpSpPr>
        <p:grpSp>
          <p:nvGrpSpPr>
            <p:cNvPr id="125005" name="Group 77">
              <a:extLst>
                <a:ext uri="{FF2B5EF4-FFF2-40B4-BE49-F238E27FC236}">
                  <a16:creationId xmlns:a16="http://schemas.microsoft.com/office/drawing/2014/main" id="{55A44894-8732-DE22-AB6C-DE07E77933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" y="3073"/>
              <a:ext cx="1400" cy="735"/>
              <a:chOff x="3096" y="1880"/>
              <a:chExt cx="1400" cy="735"/>
            </a:xfrm>
          </p:grpSpPr>
          <p:sp>
            <p:nvSpPr>
              <p:cNvPr id="125006" name="Text Box 78">
                <a:extLst>
                  <a:ext uri="{FF2B5EF4-FFF2-40B4-BE49-F238E27FC236}">
                    <a16:creationId xmlns:a16="http://schemas.microsoft.com/office/drawing/2014/main" id="{E3708B48-7D62-33A1-54D3-46566DAB30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6" y="2120"/>
                <a:ext cx="14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800" b="1" baseline="30000">
                    <a:solidFill>
                      <a:schemeClr val="accent2"/>
                    </a:solidFill>
                  </a:rPr>
                  <a:t>+</a:t>
                </a:r>
                <a:r>
                  <a:rPr lang="en-US" altLang="en-US" sz="1800" b="1">
                    <a:solidFill>
                      <a:schemeClr val="accent2"/>
                    </a:solidFill>
                  </a:rPr>
                  <a:t>H</a:t>
                </a:r>
                <a:r>
                  <a:rPr lang="en-US" altLang="en-US" sz="1800" b="1" baseline="-25000">
                    <a:solidFill>
                      <a:schemeClr val="accent2"/>
                    </a:solidFill>
                  </a:rPr>
                  <a:t>3</a:t>
                </a:r>
                <a:r>
                  <a:rPr lang="en-US" altLang="en-US" sz="1800" b="1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800" b="1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altLang="en-US" sz="800" b="1"/>
                  <a:t> </a:t>
                </a:r>
                <a:r>
                  <a:rPr lang="en-US" altLang="en-US" sz="1800" b="1"/>
                  <a:t>C</a:t>
                </a:r>
                <a:r>
                  <a:rPr lang="en-US" altLang="en-US" sz="800" b="1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altLang="en-US" sz="800" b="1"/>
                  <a:t> </a:t>
                </a:r>
                <a:r>
                  <a:rPr lang="en-US" altLang="en-US" sz="1800" b="1">
                    <a:solidFill>
                      <a:srgbClr val="CC3300"/>
                    </a:solidFill>
                  </a:rPr>
                  <a:t>COOH</a:t>
                </a:r>
              </a:p>
            </p:txBody>
          </p:sp>
          <p:grpSp>
            <p:nvGrpSpPr>
              <p:cNvPr id="125007" name="Group 79">
                <a:extLst>
                  <a:ext uri="{FF2B5EF4-FFF2-40B4-BE49-F238E27FC236}">
                    <a16:creationId xmlns:a16="http://schemas.microsoft.com/office/drawing/2014/main" id="{65963E42-5F7C-9607-6986-8AEE09B7F5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16" y="1880"/>
                <a:ext cx="464" cy="735"/>
                <a:chOff x="3368" y="1872"/>
                <a:chExt cx="464" cy="735"/>
              </a:xfrm>
            </p:grpSpPr>
            <p:sp>
              <p:nvSpPr>
                <p:cNvPr id="125008" name="Text Box 80">
                  <a:extLst>
                    <a:ext uri="{FF2B5EF4-FFF2-40B4-BE49-F238E27FC236}">
                      <a16:creationId xmlns:a16="http://schemas.microsoft.com/office/drawing/2014/main" id="{5FA1CD32-B72A-107E-E472-1ABA65CA55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76" y="1872"/>
                  <a:ext cx="45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800" b="1">
                      <a:solidFill>
                        <a:srgbClr val="4D4D4D"/>
                      </a:solidFill>
                    </a:rPr>
                    <a:t>H</a:t>
                  </a:r>
                </a:p>
              </p:txBody>
            </p:sp>
            <p:sp>
              <p:nvSpPr>
                <p:cNvPr id="125009" name="Text Box 81">
                  <a:extLst>
                    <a:ext uri="{FF2B5EF4-FFF2-40B4-BE49-F238E27FC236}">
                      <a16:creationId xmlns:a16="http://schemas.microsoft.com/office/drawing/2014/main" id="{8FBE1A5B-501C-FC75-E611-6337001197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8" y="2376"/>
                  <a:ext cx="45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800" b="1"/>
                    <a:t>R</a:t>
                  </a:r>
                </a:p>
              </p:txBody>
            </p:sp>
            <p:grpSp>
              <p:nvGrpSpPr>
                <p:cNvPr id="125010" name="Group 82">
                  <a:extLst>
                    <a:ext uri="{FF2B5EF4-FFF2-40B4-BE49-F238E27FC236}">
                      <a16:creationId xmlns:a16="http://schemas.microsoft.com/office/drawing/2014/main" id="{E431AF3E-8409-E15B-B551-446447EDAF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95" y="2059"/>
                  <a:ext cx="33" cy="368"/>
                  <a:chOff x="3643" y="2379"/>
                  <a:chExt cx="0" cy="528"/>
                </a:xfrm>
              </p:grpSpPr>
              <p:sp>
                <p:nvSpPr>
                  <p:cNvPr id="125011" name="Line 83">
                    <a:extLst>
                      <a:ext uri="{FF2B5EF4-FFF2-40B4-BE49-F238E27FC236}">
                        <a16:creationId xmlns:a16="http://schemas.microsoft.com/office/drawing/2014/main" id="{08191486-B784-B52F-5E0A-8AC274CAC0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83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012" name="Line 84">
                    <a:extLst>
                      <a:ext uri="{FF2B5EF4-FFF2-40B4-BE49-F238E27FC236}">
                        <a16:creationId xmlns:a16="http://schemas.microsoft.com/office/drawing/2014/main" id="{E3D91BC7-BE22-92FA-6954-76CE357149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45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25022" name="Text Box 94">
              <a:extLst>
                <a:ext uri="{FF2B5EF4-FFF2-40B4-BE49-F238E27FC236}">
                  <a16:creationId xmlns:a16="http://schemas.microsoft.com/office/drawing/2014/main" id="{5BE9A1A0-CF74-29C7-4430-D56668281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" y="3792"/>
              <a:ext cx="9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altLang="en-US" sz="1800" b="1">
                  <a:cs typeface="David" panose="020E0502060401010101" pitchFamily="34" charset="-79"/>
                </a:rPr>
                <a:t>צורה </a:t>
              </a:r>
              <a:r>
                <a:rPr lang="en-US" altLang="en-US" sz="1800" b="1">
                  <a:cs typeface="David" panose="020E0502060401010101" pitchFamily="34" charset="-79"/>
                </a:rPr>
                <a:t>I</a:t>
              </a:r>
            </a:p>
          </p:txBody>
        </p:sp>
      </p:grpSp>
      <p:grpSp>
        <p:nvGrpSpPr>
          <p:cNvPr id="125026" name="Group 98">
            <a:extLst>
              <a:ext uri="{FF2B5EF4-FFF2-40B4-BE49-F238E27FC236}">
                <a16:creationId xmlns:a16="http://schemas.microsoft.com/office/drawing/2014/main" id="{B4EBB426-4849-CFAE-7EA4-173CBAFE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695700" y="4878388"/>
            <a:ext cx="2222500" cy="1508125"/>
            <a:chOff x="2328" y="3073"/>
            <a:chExt cx="1400" cy="950"/>
          </a:xfrm>
        </p:grpSpPr>
        <p:grpSp>
          <p:nvGrpSpPr>
            <p:cNvPr id="125013" name="Group 85">
              <a:extLst>
                <a:ext uri="{FF2B5EF4-FFF2-40B4-BE49-F238E27FC236}">
                  <a16:creationId xmlns:a16="http://schemas.microsoft.com/office/drawing/2014/main" id="{5C0F7D24-4E06-DC7B-294C-05536DDE1D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8" y="3073"/>
              <a:ext cx="1400" cy="735"/>
              <a:chOff x="3096" y="1880"/>
              <a:chExt cx="1400" cy="735"/>
            </a:xfrm>
          </p:grpSpPr>
          <p:sp>
            <p:nvSpPr>
              <p:cNvPr id="125014" name="Text Box 86">
                <a:extLst>
                  <a:ext uri="{FF2B5EF4-FFF2-40B4-BE49-F238E27FC236}">
                    <a16:creationId xmlns:a16="http://schemas.microsoft.com/office/drawing/2014/main" id="{5921FD96-14DC-CD93-55AE-546FAF1CED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6" y="2120"/>
                <a:ext cx="14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800" b="1" baseline="30000">
                    <a:solidFill>
                      <a:schemeClr val="accent2"/>
                    </a:solidFill>
                  </a:rPr>
                  <a:t>+</a:t>
                </a:r>
                <a:r>
                  <a:rPr lang="en-US" altLang="en-US" sz="1800" b="1">
                    <a:solidFill>
                      <a:schemeClr val="accent2"/>
                    </a:solidFill>
                  </a:rPr>
                  <a:t>H</a:t>
                </a:r>
                <a:r>
                  <a:rPr lang="en-US" altLang="en-US" sz="1800" b="1" baseline="-25000">
                    <a:solidFill>
                      <a:schemeClr val="accent2"/>
                    </a:solidFill>
                  </a:rPr>
                  <a:t>3</a:t>
                </a:r>
                <a:r>
                  <a:rPr lang="en-US" altLang="en-US" sz="1800" b="1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800" b="1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altLang="en-US" sz="800" b="1"/>
                  <a:t> </a:t>
                </a:r>
                <a:r>
                  <a:rPr lang="en-US" altLang="en-US" sz="1800" b="1"/>
                  <a:t>C</a:t>
                </a:r>
                <a:r>
                  <a:rPr lang="en-US" altLang="en-US" sz="800" b="1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altLang="en-US" sz="800" b="1"/>
                  <a:t> </a:t>
                </a:r>
                <a:r>
                  <a:rPr lang="en-US" altLang="en-US" sz="1800" b="1">
                    <a:solidFill>
                      <a:srgbClr val="CC3300"/>
                    </a:solidFill>
                  </a:rPr>
                  <a:t>COO</a:t>
                </a:r>
                <a:r>
                  <a:rPr lang="en-US" altLang="en-US" sz="1800" b="1" baseline="30000">
                    <a:solidFill>
                      <a:srgbClr val="CC3300"/>
                    </a:solidFill>
                    <a:sym typeface="Symbol" panose="05050102010706020507" pitchFamily="18" charset="2"/>
                  </a:rPr>
                  <a:t></a:t>
                </a:r>
              </a:p>
            </p:txBody>
          </p:sp>
          <p:grpSp>
            <p:nvGrpSpPr>
              <p:cNvPr id="125015" name="Group 87">
                <a:extLst>
                  <a:ext uri="{FF2B5EF4-FFF2-40B4-BE49-F238E27FC236}">
                    <a16:creationId xmlns:a16="http://schemas.microsoft.com/office/drawing/2014/main" id="{EB88CCA7-7353-ACB8-15D9-5069CD0DF4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16" y="1880"/>
                <a:ext cx="464" cy="735"/>
                <a:chOff x="3368" y="1872"/>
                <a:chExt cx="464" cy="735"/>
              </a:xfrm>
            </p:grpSpPr>
            <p:sp>
              <p:nvSpPr>
                <p:cNvPr id="125016" name="Text Box 88">
                  <a:extLst>
                    <a:ext uri="{FF2B5EF4-FFF2-40B4-BE49-F238E27FC236}">
                      <a16:creationId xmlns:a16="http://schemas.microsoft.com/office/drawing/2014/main" id="{8B2708D4-4E40-1365-1DBF-EB2C0CB458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76" y="1872"/>
                  <a:ext cx="45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800" b="1">
                      <a:solidFill>
                        <a:srgbClr val="4D4D4D"/>
                      </a:solidFill>
                    </a:rPr>
                    <a:t>H</a:t>
                  </a:r>
                </a:p>
              </p:txBody>
            </p:sp>
            <p:sp>
              <p:nvSpPr>
                <p:cNvPr id="125017" name="Text Box 89">
                  <a:extLst>
                    <a:ext uri="{FF2B5EF4-FFF2-40B4-BE49-F238E27FC236}">
                      <a16:creationId xmlns:a16="http://schemas.microsoft.com/office/drawing/2014/main" id="{B5D2F531-3D43-E53F-B448-62A11C222A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8" y="2376"/>
                  <a:ext cx="45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800" b="1"/>
                    <a:t>R</a:t>
                  </a:r>
                </a:p>
              </p:txBody>
            </p:sp>
            <p:grpSp>
              <p:nvGrpSpPr>
                <p:cNvPr id="125018" name="Group 90">
                  <a:extLst>
                    <a:ext uri="{FF2B5EF4-FFF2-40B4-BE49-F238E27FC236}">
                      <a16:creationId xmlns:a16="http://schemas.microsoft.com/office/drawing/2014/main" id="{B4D35B5D-0449-CEDD-1525-EFF6CE7784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95" y="2059"/>
                  <a:ext cx="33" cy="368"/>
                  <a:chOff x="3643" y="2379"/>
                  <a:chExt cx="0" cy="528"/>
                </a:xfrm>
              </p:grpSpPr>
              <p:sp>
                <p:nvSpPr>
                  <p:cNvPr id="125019" name="Line 91">
                    <a:extLst>
                      <a:ext uri="{FF2B5EF4-FFF2-40B4-BE49-F238E27FC236}">
                        <a16:creationId xmlns:a16="http://schemas.microsoft.com/office/drawing/2014/main" id="{3019812A-443F-6F16-C323-C6D1C31FAB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83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020" name="Line 92">
                    <a:extLst>
                      <a:ext uri="{FF2B5EF4-FFF2-40B4-BE49-F238E27FC236}">
                        <a16:creationId xmlns:a16="http://schemas.microsoft.com/office/drawing/2014/main" id="{7E5C7DD9-23F3-3A63-D94D-F975D9FE27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45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25023" name="Text Box 95">
              <a:extLst>
                <a:ext uri="{FF2B5EF4-FFF2-40B4-BE49-F238E27FC236}">
                  <a16:creationId xmlns:a16="http://schemas.microsoft.com/office/drawing/2014/main" id="{4817E6E5-F02C-C1F4-BC9F-53EF86629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" y="3792"/>
              <a:ext cx="9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altLang="en-US" sz="1800" b="1">
                  <a:cs typeface="David" panose="020E0502060401010101" pitchFamily="34" charset="-79"/>
                </a:rPr>
                <a:t>צורה </a:t>
              </a:r>
              <a:r>
                <a:rPr lang="en-US" altLang="en-US" sz="1800" b="1">
                  <a:cs typeface="David" panose="020E0502060401010101" pitchFamily="34" charset="-79"/>
                </a:rPr>
                <a:t>II</a:t>
              </a:r>
            </a:p>
          </p:txBody>
        </p:sp>
      </p:grpSp>
      <p:grpSp>
        <p:nvGrpSpPr>
          <p:cNvPr id="125027" name="Group 99">
            <a:extLst>
              <a:ext uri="{FF2B5EF4-FFF2-40B4-BE49-F238E27FC236}">
                <a16:creationId xmlns:a16="http://schemas.microsoft.com/office/drawing/2014/main" id="{B4BAE765-B2A1-8614-B30D-7F824EE24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6921500" y="4878388"/>
            <a:ext cx="2222500" cy="1508125"/>
            <a:chOff x="4360" y="3073"/>
            <a:chExt cx="1400" cy="950"/>
          </a:xfrm>
        </p:grpSpPr>
        <p:grpSp>
          <p:nvGrpSpPr>
            <p:cNvPr id="124997" name="Group 69">
              <a:extLst>
                <a:ext uri="{FF2B5EF4-FFF2-40B4-BE49-F238E27FC236}">
                  <a16:creationId xmlns:a16="http://schemas.microsoft.com/office/drawing/2014/main" id="{798FA542-B0C7-5DDC-32C9-009B7F0E7A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0" y="3073"/>
              <a:ext cx="1400" cy="735"/>
              <a:chOff x="968" y="2336"/>
              <a:chExt cx="1400" cy="735"/>
            </a:xfrm>
          </p:grpSpPr>
          <p:grpSp>
            <p:nvGrpSpPr>
              <p:cNvPr id="124998" name="Group 70">
                <a:extLst>
                  <a:ext uri="{FF2B5EF4-FFF2-40B4-BE49-F238E27FC236}">
                    <a16:creationId xmlns:a16="http://schemas.microsoft.com/office/drawing/2014/main" id="{2610D82D-7829-67A6-910E-AFC5DC458A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8" y="2336"/>
                <a:ext cx="1400" cy="735"/>
                <a:chOff x="968" y="2336"/>
                <a:chExt cx="1400" cy="735"/>
              </a:xfrm>
            </p:grpSpPr>
            <p:sp>
              <p:nvSpPr>
                <p:cNvPr id="124999" name="Text Box 71">
                  <a:extLst>
                    <a:ext uri="{FF2B5EF4-FFF2-40B4-BE49-F238E27FC236}">
                      <a16:creationId xmlns:a16="http://schemas.microsoft.com/office/drawing/2014/main" id="{7C878D15-7846-D65B-33FF-F8477964A5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2336"/>
                  <a:ext cx="45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800" b="1">
                      <a:solidFill>
                        <a:srgbClr val="4D4D4D"/>
                      </a:solidFill>
                    </a:rPr>
                    <a:t>H</a:t>
                  </a:r>
                </a:p>
              </p:txBody>
            </p:sp>
            <p:sp>
              <p:nvSpPr>
                <p:cNvPr id="125000" name="Text Box 72">
                  <a:extLst>
                    <a:ext uri="{FF2B5EF4-FFF2-40B4-BE49-F238E27FC236}">
                      <a16:creationId xmlns:a16="http://schemas.microsoft.com/office/drawing/2014/main" id="{F790EA2C-D2B0-A14C-DDCA-16B4AD70D3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0" y="2840"/>
                  <a:ext cx="45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800" b="1"/>
                    <a:t>R</a:t>
                  </a:r>
                </a:p>
              </p:txBody>
            </p:sp>
            <p:sp>
              <p:nvSpPr>
                <p:cNvPr id="125001" name="Text Box 73">
                  <a:extLst>
                    <a:ext uri="{FF2B5EF4-FFF2-40B4-BE49-F238E27FC236}">
                      <a16:creationId xmlns:a16="http://schemas.microsoft.com/office/drawing/2014/main" id="{157A120D-807A-8D05-D8CD-EBEC609C9B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8" y="2584"/>
                  <a:ext cx="140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1800" b="1">
                      <a:solidFill>
                        <a:schemeClr val="accent2"/>
                      </a:solidFill>
                    </a:rPr>
                    <a:t>H</a:t>
                  </a:r>
                  <a:r>
                    <a:rPr lang="en-US" altLang="en-US" sz="1800" b="1" baseline="-25000">
                      <a:solidFill>
                        <a:schemeClr val="accent2"/>
                      </a:solidFill>
                    </a:rPr>
                    <a:t>2</a:t>
                  </a:r>
                  <a:r>
                    <a:rPr lang="en-US" altLang="en-US" sz="1800" b="1">
                      <a:solidFill>
                        <a:schemeClr val="accent2"/>
                      </a:solidFill>
                    </a:rPr>
                    <a:t>N</a:t>
                  </a:r>
                  <a:r>
                    <a:rPr lang="en-US" altLang="en-US" sz="800" b="1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</a:t>
                  </a:r>
                  <a:r>
                    <a:rPr lang="en-US" altLang="en-US" sz="800" b="1"/>
                    <a:t> </a:t>
                  </a:r>
                  <a:r>
                    <a:rPr lang="en-US" altLang="en-US" sz="1800" b="1"/>
                    <a:t>C</a:t>
                  </a:r>
                  <a:r>
                    <a:rPr lang="en-US" altLang="en-US" sz="800" b="1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</a:t>
                  </a:r>
                  <a:r>
                    <a:rPr lang="en-US" altLang="en-US" sz="800" b="1"/>
                    <a:t> </a:t>
                  </a:r>
                  <a:r>
                    <a:rPr lang="en-US" altLang="en-US" sz="1800" b="1">
                      <a:solidFill>
                        <a:srgbClr val="CC3300"/>
                      </a:solidFill>
                    </a:rPr>
                    <a:t>COO</a:t>
                  </a:r>
                  <a:r>
                    <a:rPr lang="en-US" altLang="en-US" sz="1800" b="1" baseline="30000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</a:t>
                  </a:r>
                  <a:endParaRPr lang="en-US" altLang="en-US" sz="1800" b="1">
                    <a:solidFill>
                      <a:srgbClr val="CC3300"/>
                    </a:solidFill>
                  </a:endParaRPr>
                </a:p>
              </p:txBody>
            </p:sp>
          </p:grpSp>
          <p:grpSp>
            <p:nvGrpSpPr>
              <p:cNvPr id="125002" name="Group 74">
                <a:extLst>
                  <a:ext uri="{FF2B5EF4-FFF2-40B4-BE49-F238E27FC236}">
                    <a16:creationId xmlns:a16="http://schemas.microsoft.com/office/drawing/2014/main" id="{6A472F32-4111-9CF8-C9B4-D442914512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7" y="2523"/>
                <a:ext cx="33" cy="368"/>
                <a:chOff x="3643" y="2379"/>
                <a:chExt cx="0" cy="528"/>
              </a:xfrm>
            </p:grpSpPr>
            <p:sp>
              <p:nvSpPr>
                <p:cNvPr id="125003" name="Line 75">
                  <a:extLst>
                    <a:ext uri="{FF2B5EF4-FFF2-40B4-BE49-F238E27FC236}">
                      <a16:creationId xmlns:a16="http://schemas.microsoft.com/office/drawing/2014/main" id="{A04064F7-47BA-43F1-25C4-F1BF2EA751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569" y="2833"/>
                  <a:ext cx="1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04" name="Line 76">
                  <a:extLst>
                    <a:ext uri="{FF2B5EF4-FFF2-40B4-BE49-F238E27FC236}">
                      <a16:creationId xmlns:a16="http://schemas.microsoft.com/office/drawing/2014/main" id="{8394D4C8-ED37-6D50-F90F-F7D245776F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569" y="2453"/>
                  <a:ext cx="1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25024" name="Text Box 96">
              <a:extLst>
                <a:ext uri="{FF2B5EF4-FFF2-40B4-BE49-F238E27FC236}">
                  <a16:creationId xmlns:a16="http://schemas.microsoft.com/office/drawing/2014/main" id="{91CEB0B2-C71B-2235-FBA9-58A3DD19E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" y="3792"/>
              <a:ext cx="9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altLang="en-US" sz="1800" b="1">
                  <a:cs typeface="David" panose="020E0502060401010101" pitchFamily="34" charset="-79"/>
                </a:rPr>
                <a:t>צורה </a:t>
              </a:r>
              <a:r>
                <a:rPr lang="en-US" altLang="en-US" sz="1800" b="1">
                  <a:cs typeface="David" panose="020E0502060401010101" pitchFamily="34" charset="-79"/>
                </a:rPr>
                <a:t>III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 autoUpdateAnimBg="0"/>
      <p:bldP spid="124935" grpId="0" autoUpdateAnimBg="0"/>
      <p:bldP spid="124949" grpId="0" animBg="1"/>
      <p:bldP spid="124950" grpId="0" animBg="1"/>
      <p:bldP spid="124951" grpId="0" animBg="1"/>
      <p:bldP spid="124952" grpId="0" animBg="1"/>
      <p:bldP spid="124961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>
            <a:extLst>
              <a:ext uri="{FF2B5EF4-FFF2-40B4-BE49-F238E27FC236}">
                <a16:creationId xmlns:a16="http://schemas.microsoft.com/office/drawing/2014/main" id="{B8F5D6B9-2907-294C-0C68-077ACFED23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44538" y="0"/>
            <a:ext cx="7772400" cy="7620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pKa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0C0DF65-C7D4-E75F-2BCB-BDDC9F6F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1933-12CA-42CD-99D4-9CD22E0C73DD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35522" name="Rectangle 2">
            <a:extLst>
              <a:ext uri="{FF2B5EF4-FFF2-40B4-BE49-F238E27FC236}">
                <a16:creationId xmlns:a16="http://schemas.microsoft.com/office/drawing/2014/main" id="{3953766B-2C58-EFE6-6321-550217E5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90575"/>
            <a:ext cx="8786812" cy="58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r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90600" indent="-533400" algn="r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indent="-457200" algn="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752600" indent="-381000" algn="r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09800" indent="-381000" algn="r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667000" indent="-3810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124200" indent="-3810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581400" indent="-3810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038600" indent="-3810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he-IL" altLang="en-US" sz="2000" b="1" dirty="0">
                <a:solidFill>
                  <a:srgbClr val="FF3300"/>
                </a:solidFill>
                <a:cs typeface="David" panose="020E0502060401010101" pitchFamily="34" charset="-79"/>
              </a:rPr>
              <a:t>1.  נקודת אתחול.</a:t>
            </a:r>
            <a:r>
              <a:rPr lang="he-IL" altLang="en-US" sz="2000" b="1" dirty="0">
                <a:cs typeface="David" panose="020E0502060401010101" pitchFamily="34" charset="-79"/>
              </a:rPr>
              <a:t> חומצת אמינו נמצאת בתמיסה חומצית </a:t>
            </a:r>
            <a:r>
              <a:rPr lang="he-IL" altLang="en-US" sz="2000" b="1" dirty="0">
                <a:solidFill>
                  <a:srgbClr val="FF3300"/>
                </a:solidFill>
                <a:cs typeface="David" panose="020E0502060401010101" pitchFamily="34" charset="-79"/>
              </a:rPr>
              <a:t>ב-</a:t>
            </a:r>
            <a:r>
              <a:rPr lang="en-US" altLang="en-US" sz="2000" b="1" dirty="0">
                <a:solidFill>
                  <a:srgbClr val="FF3300"/>
                </a:solidFill>
                <a:cs typeface="David" panose="020E0502060401010101" pitchFamily="34" charset="-79"/>
              </a:rPr>
              <a:t>pH</a:t>
            </a:r>
            <a:r>
              <a:rPr lang="he-IL" altLang="en-US" sz="2000" b="1" dirty="0">
                <a:solidFill>
                  <a:srgbClr val="FF3300"/>
                </a:solidFill>
                <a:cs typeface="David" panose="020E0502060401010101" pitchFamily="34" charset="-79"/>
              </a:rPr>
              <a:t> נמוך</a:t>
            </a:r>
            <a:r>
              <a:rPr lang="he-IL" altLang="en-US" sz="2000" b="1" dirty="0">
                <a:cs typeface="David" panose="020E0502060401010101" pitchFamily="34" charset="-79"/>
              </a:rPr>
              <a:t>. הריכוז של יוני  </a:t>
            </a:r>
            <a:r>
              <a:rPr lang="en-US" altLang="en-US" sz="2000" b="1" dirty="0">
                <a:cs typeface="David" panose="020E0502060401010101" pitchFamily="34" charset="-79"/>
              </a:rPr>
              <a:t>H</a:t>
            </a:r>
            <a:r>
              <a:rPr lang="en-US" altLang="en-US" sz="2000" b="1" baseline="-25000" dirty="0">
                <a:cs typeface="David" panose="020E0502060401010101" pitchFamily="34" charset="-79"/>
              </a:rPr>
              <a:t>3</a:t>
            </a:r>
            <a:r>
              <a:rPr lang="en-US" altLang="en-US" sz="2000" b="1" dirty="0">
                <a:cs typeface="David" panose="020E0502060401010101" pitchFamily="34" charset="-79"/>
              </a:rPr>
              <a:t>O</a:t>
            </a:r>
            <a:r>
              <a:rPr lang="en-US" altLang="en-US" sz="2000" b="1" baseline="30000" dirty="0">
                <a:cs typeface="David" panose="020E0502060401010101" pitchFamily="34" charset="-79"/>
              </a:rPr>
              <a:t>+</a:t>
            </a:r>
            <a:r>
              <a:rPr lang="he-IL" altLang="en-US" sz="2000" b="1" baseline="30000" dirty="0">
                <a:cs typeface="David" panose="020E0502060401010101" pitchFamily="34" charset="-79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e-IL" altLang="en-US" sz="2000" b="1" dirty="0">
                <a:cs typeface="David" panose="020E0502060401010101" pitchFamily="34" charset="-79"/>
              </a:rPr>
              <a:t>     בתמיסה גבוה. התגובה שמתרחשת בתמיסה זו:  </a:t>
            </a:r>
          </a:p>
          <a:p>
            <a:pPr>
              <a:lnSpc>
                <a:spcPct val="90000"/>
              </a:lnSpc>
              <a:buFontTx/>
              <a:buNone/>
            </a:pPr>
            <a:endParaRPr lang="he-IL" altLang="en-US" sz="2000" b="1" dirty="0">
              <a:cs typeface="David" panose="020E0502060401010101" pitchFamily="34" charset="-79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he-IL" altLang="en-US" sz="2000" b="1" dirty="0">
              <a:cs typeface="David" panose="020E0502060401010101" pitchFamily="34" charset="-79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e-IL" altLang="en-US" sz="2000" b="1" dirty="0">
                <a:cs typeface="David" panose="020E0502060401010101" pitchFamily="34" charset="-79"/>
              </a:rPr>
              <a:t>           </a:t>
            </a:r>
          </a:p>
          <a:p>
            <a:pPr>
              <a:lnSpc>
                <a:spcPct val="90000"/>
              </a:lnSpc>
              <a:buFontTx/>
              <a:buNone/>
            </a:pPr>
            <a:endParaRPr lang="he-IL" altLang="en-US" sz="2000" b="1" dirty="0">
              <a:cs typeface="David" panose="020E0502060401010101" pitchFamily="34" charset="-79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e-IL" altLang="en-US" sz="2000" b="1" dirty="0">
                <a:cs typeface="David" panose="020E0502060401010101" pitchFamily="34" charset="-79"/>
              </a:rPr>
              <a:t>     קבוצה </a:t>
            </a:r>
            <a:r>
              <a:rPr lang="he-IL" altLang="en-US" sz="2000" b="1" dirty="0" err="1">
                <a:cs typeface="David" panose="020E0502060401010101" pitchFamily="34" charset="-79"/>
              </a:rPr>
              <a:t>קרבוקסילית</a:t>
            </a:r>
            <a:r>
              <a:rPr lang="he-IL" altLang="en-US" sz="2000" b="1" dirty="0">
                <a:cs typeface="David" panose="020E0502060401010101" pitchFamily="34" charset="-79"/>
              </a:rPr>
              <a:t> במצב  </a:t>
            </a:r>
            <a:r>
              <a:rPr lang="en-US" altLang="en-US" sz="2000" b="1" dirty="0">
                <a:cs typeface="David" panose="020E0502060401010101" pitchFamily="34" charset="-79"/>
              </a:rPr>
              <a:t>–COOH</a:t>
            </a:r>
            <a:r>
              <a:rPr lang="he-IL" altLang="en-US" sz="2000" b="1" dirty="0">
                <a:cs typeface="David" panose="020E0502060401010101" pitchFamily="34" charset="-79"/>
              </a:rPr>
              <a:t> וקבוצה אמינית בצורה טעונה, </a:t>
            </a:r>
            <a:r>
              <a:rPr lang="en-US" altLang="en-US" sz="2000" b="1" dirty="0">
                <a:cs typeface="David" panose="020E0502060401010101" pitchFamily="34" charset="-79"/>
              </a:rPr>
              <a:t>–NH</a:t>
            </a:r>
            <a:r>
              <a:rPr lang="en-US" altLang="en-US" sz="2000" b="1" baseline="-25000" dirty="0">
                <a:cs typeface="David" panose="020E0502060401010101" pitchFamily="34" charset="-79"/>
              </a:rPr>
              <a:t>3</a:t>
            </a:r>
            <a:r>
              <a:rPr lang="en-US" altLang="en-US" sz="2000" b="1" baseline="30000" dirty="0">
                <a:cs typeface="David" panose="020E0502060401010101" pitchFamily="34" charset="-79"/>
              </a:rPr>
              <a:t>+</a:t>
            </a:r>
            <a:r>
              <a:rPr lang="he-IL" altLang="en-US" sz="2000" b="1" baseline="30000" dirty="0">
                <a:cs typeface="David" panose="020E0502060401010101" pitchFamily="34" charset="-79"/>
              </a:rPr>
              <a:t> </a:t>
            </a:r>
            <a:r>
              <a:rPr lang="he-IL" altLang="en-US" sz="2000" b="1" dirty="0">
                <a:cs typeface="David" panose="020E0502060401010101" pitchFamily="34" charset="-79"/>
              </a:rPr>
              <a:t>, לכן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e-IL" altLang="en-US" sz="2000" b="1" dirty="0">
                <a:cs typeface="David" panose="020E0502060401010101" pitchFamily="34" charset="-79"/>
              </a:rPr>
              <a:t>     מטען החלקיק הוא </a:t>
            </a:r>
            <a:r>
              <a:rPr lang="en-US" altLang="en-US" sz="2000" b="1" dirty="0">
                <a:cs typeface="David" panose="020E0502060401010101" pitchFamily="34" charset="-79"/>
              </a:rPr>
              <a:t>1</a:t>
            </a:r>
            <a:r>
              <a:rPr lang="he-IL" altLang="en-US" sz="2000" b="1" dirty="0"/>
              <a:t>+</a:t>
            </a:r>
            <a:r>
              <a:rPr lang="he-IL" altLang="en-US" sz="2000" b="1" dirty="0">
                <a:cs typeface="David" panose="020E0502060401010101" pitchFamily="34" charset="-79"/>
              </a:rPr>
              <a:t> .</a:t>
            </a:r>
          </a:p>
          <a:p>
            <a:pPr>
              <a:lnSpc>
                <a:spcPct val="90000"/>
              </a:lnSpc>
              <a:buFontTx/>
              <a:buNone/>
            </a:pPr>
            <a:endParaRPr lang="he-IL" altLang="en-US" sz="800" b="1" dirty="0">
              <a:cs typeface="David" panose="020E0502060401010101" pitchFamily="34" charset="-79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e-IL" altLang="en-US" sz="2000" b="1" dirty="0">
                <a:solidFill>
                  <a:srgbClr val="FF3300"/>
                </a:solidFill>
                <a:cs typeface="David" panose="020E0502060401010101" pitchFamily="34" charset="-79"/>
              </a:rPr>
              <a:t>2.</a:t>
            </a:r>
            <a:r>
              <a:rPr lang="he-IL" altLang="en-US" sz="2000" b="1" dirty="0">
                <a:cs typeface="David" panose="020E0502060401010101" pitchFamily="34" charset="-79"/>
              </a:rPr>
              <a:t>  מעלים את</a:t>
            </a:r>
            <a:r>
              <a:rPr lang="en-US" altLang="en-US" sz="2000" b="1" dirty="0">
                <a:cs typeface="David" panose="020E0502060401010101" pitchFamily="34" charset="-79"/>
              </a:rPr>
              <a:t>pH </a:t>
            </a:r>
            <a:r>
              <a:rPr lang="he-IL" altLang="en-US" sz="2000" b="1" dirty="0">
                <a:cs typeface="David" panose="020E0502060401010101" pitchFamily="34" charset="-79"/>
              </a:rPr>
              <a:t> התמיסה על ידי הוספת תמיסה בסיסית המכילה יוני  </a:t>
            </a:r>
            <a:r>
              <a:rPr lang="en-US" altLang="en-US" sz="2000" b="1" dirty="0">
                <a:cs typeface="David" panose="020E0502060401010101" pitchFamily="34" charset="-79"/>
              </a:rPr>
              <a:t>OH</a:t>
            </a:r>
            <a:r>
              <a:rPr lang="en-US" altLang="en-US" sz="2000" b="1" baseline="30000" dirty="0">
                <a:cs typeface="David" panose="020E0502060401010101" pitchFamily="34" charset="-79"/>
                <a:sym typeface="Symbol" panose="05050102010706020507" pitchFamily="18" charset="2"/>
              </a:rPr>
              <a:t></a:t>
            </a:r>
            <a:r>
              <a:rPr lang="he-IL" altLang="en-US" sz="2000" b="1" dirty="0">
                <a:cs typeface="David" panose="020E0502060401010101" pitchFamily="34" charset="-79"/>
                <a:sym typeface="Symbol" panose="05050102010706020507" pitchFamily="18" charset="2"/>
              </a:rPr>
              <a:t> .</a:t>
            </a:r>
            <a:endParaRPr lang="he-IL" altLang="en-US" sz="2000" b="1" dirty="0">
              <a:cs typeface="David" panose="020E0502060401010101" pitchFamily="34" charset="-79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he-IL" altLang="en-US" sz="800" b="1" dirty="0">
              <a:cs typeface="David" panose="020E0502060401010101" pitchFamily="34" charset="-79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e-IL" altLang="en-US" sz="2000" b="1" dirty="0">
                <a:solidFill>
                  <a:srgbClr val="FF3300"/>
                </a:solidFill>
                <a:cs typeface="David" panose="020E0502060401010101" pitchFamily="34" charset="-79"/>
              </a:rPr>
              <a:t>3.</a:t>
            </a:r>
            <a:r>
              <a:rPr lang="he-IL" altLang="en-US" sz="2000" b="1" dirty="0">
                <a:cs typeface="David" panose="020E0502060401010101" pitchFamily="34" charset="-79"/>
              </a:rPr>
              <a:t>  בהוספת יוני  </a:t>
            </a:r>
            <a:r>
              <a:rPr lang="en-US" altLang="en-US" sz="2000" b="1" dirty="0">
                <a:cs typeface="David" panose="020E0502060401010101" pitchFamily="34" charset="-79"/>
              </a:rPr>
              <a:t>OH</a:t>
            </a:r>
            <a:r>
              <a:rPr lang="en-US" altLang="en-US" sz="2000" b="1" baseline="30000" dirty="0">
                <a:cs typeface="David" panose="020E0502060401010101" pitchFamily="34" charset="-79"/>
                <a:sym typeface="Symbol" panose="05050102010706020507" pitchFamily="18" charset="2"/>
              </a:rPr>
              <a:t></a:t>
            </a:r>
            <a:r>
              <a:rPr lang="he-IL" altLang="en-US" sz="2000" b="1" dirty="0">
                <a:cs typeface="David" panose="020E0502060401010101" pitchFamily="34" charset="-79"/>
                <a:sym typeface="Symbol" panose="05050102010706020507" pitchFamily="18" charset="2"/>
              </a:rPr>
              <a:t> </a:t>
            </a:r>
            <a:r>
              <a:rPr lang="he-IL" altLang="en-US" sz="2000" b="1" dirty="0">
                <a:cs typeface="David" panose="020E0502060401010101" pitchFamily="34" charset="-79"/>
              </a:rPr>
              <a:t>קבוצת </a:t>
            </a:r>
            <a:r>
              <a:rPr lang="en-US" altLang="en-US" sz="2000" b="1" dirty="0">
                <a:cs typeface="David" panose="020E0502060401010101" pitchFamily="34" charset="-79"/>
              </a:rPr>
              <a:t>–COOH</a:t>
            </a:r>
            <a:r>
              <a:rPr lang="he-IL" altLang="en-US" sz="2000" b="1" dirty="0">
                <a:cs typeface="David" panose="020E0502060401010101" pitchFamily="34" charset="-79"/>
              </a:rPr>
              <a:t> מוסרת </a:t>
            </a:r>
            <a:r>
              <a:rPr lang="en-US" altLang="en-US" sz="2000" b="1" dirty="0">
                <a:cs typeface="David" panose="020E0502060401010101" pitchFamily="34" charset="-79"/>
              </a:rPr>
              <a:t>H</a:t>
            </a:r>
            <a:r>
              <a:rPr lang="en-US" altLang="en-US" sz="2000" b="1" baseline="30000" dirty="0">
                <a:cs typeface="David" panose="020E0502060401010101" pitchFamily="34" charset="-79"/>
              </a:rPr>
              <a:t>+</a:t>
            </a:r>
            <a:r>
              <a:rPr lang="he-IL" altLang="en-US" sz="2000" b="1" baseline="30000" dirty="0">
                <a:cs typeface="David" panose="020E0502060401010101" pitchFamily="34" charset="-79"/>
              </a:rPr>
              <a:t> </a:t>
            </a:r>
            <a:r>
              <a:rPr lang="he-IL" altLang="en-US" sz="2000" b="1" dirty="0">
                <a:cs typeface="David" panose="020E0502060401010101" pitchFamily="34" charset="-79"/>
              </a:rPr>
              <a:t>והופכת לקבוצת  </a:t>
            </a:r>
            <a:r>
              <a:rPr lang="en-US" altLang="en-US" sz="2000" b="1" dirty="0">
                <a:cs typeface="David" panose="020E0502060401010101" pitchFamily="34" charset="-79"/>
              </a:rPr>
              <a:t>–COO</a:t>
            </a:r>
            <a:r>
              <a:rPr lang="en-US" altLang="en-US" sz="2000" b="1" baseline="30000" dirty="0">
                <a:cs typeface="David" panose="020E0502060401010101" pitchFamily="34" charset="-79"/>
                <a:sym typeface="Symbol" panose="05050102010706020507" pitchFamily="18" charset="2"/>
              </a:rPr>
              <a:t></a:t>
            </a:r>
            <a:r>
              <a:rPr lang="he-IL" altLang="en-US" sz="2000" b="1" baseline="30000" dirty="0">
                <a:cs typeface="David" panose="020E0502060401010101" pitchFamily="34" charset="-79"/>
                <a:sym typeface="Symbol" panose="05050102010706020507" pitchFamily="18" charset="2"/>
              </a:rPr>
              <a:t> </a:t>
            </a:r>
            <a:r>
              <a:rPr lang="he-IL" altLang="en-US" sz="2000" b="1" dirty="0">
                <a:cs typeface="David" panose="020E0502060401010101" pitchFamily="34" charset="-79"/>
                <a:sym typeface="Symbol" panose="05050102010706020507" pitchFamily="18" charset="2"/>
              </a:rPr>
              <a:t> על פי התגובה:</a:t>
            </a:r>
            <a:endParaRPr lang="he-IL" altLang="en-US" sz="2000" b="1" dirty="0">
              <a:cs typeface="David" panose="020E0502060401010101" pitchFamily="34" charset="-79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e-IL" altLang="en-US" sz="2000" b="1" dirty="0">
              <a:cs typeface="David" panose="020E0502060401010101" pitchFamily="34" charset="-79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e-IL" altLang="en-US" sz="2000" b="1" dirty="0">
              <a:cs typeface="David" panose="020E0502060401010101" pitchFamily="34" charset="-79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e-IL" altLang="en-US" sz="2000" b="1" dirty="0">
              <a:cs typeface="David" panose="020E0502060401010101" pitchFamily="34" charset="-79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e-IL" altLang="en-US" sz="2000" b="1" dirty="0">
              <a:cs typeface="David" panose="020E0502060401010101" pitchFamily="34" charset="-79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b="1" dirty="0">
              <a:cs typeface="David" panose="020E0502060401010101" pitchFamily="34" charset="-79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e-IL" altLang="en-US" sz="2000" b="1" dirty="0">
                <a:cs typeface="David" panose="020E0502060401010101" pitchFamily="34" charset="-79"/>
              </a:rPr>
              <a:t>      בהמשך קבוצת </a:t>
            </a:r>
            <a:r>
              <a:rPr lang="en-US" altLang="en-US" sz="2000" b="1" dirty="0">
                <a:cs typeface="David" panose="020E0502060401010101" pitchFamily="34" charset="-79"/>
              </a:rPr>
              <a:t>–NH</a:t>
            </a:r>
            <a:r>
              <a:rPr lang="en-US" altLang="en-US" sz="2000" b="1" baseline="-25000" dirty="0">
                <a:cs typeface="David" panose="020E0502060401010101" pitchFamily="34" charset="-79"/>
              </a:rPr>
              <a:t>3</a:t>
            </a:r>
            <a:r>
              <a:rPr lang="en-US" altLang="en-US" sz="2000" b="1" baseline="30000" dirty="0">
                <a:cs typeface="David" panose="020E0502060401010101" pitchFamily="34" charset="-79"/>
              </a:rPr>
              <a:t>+</a:t>
            </a:r>
            <a:r>
              <a:rPr lang="he-IL" altLang="en-US" sz="2000" b="1" dirty="0">
                <a:cs typeface="David" panose="020E0502060401010101" pitchFamily="34" charset="-79"/>
              </a:rPr>
              <a:t> מוסרת </a:t>
            </a:r>
            <a:r>
              <a:rPr lang="en-US" altLang="en-US" sz="2000" b="1" dirty="0">
                <a:cs typeface="David" panose="020E0502060401010101" pitchFamily="34" charset="-79"/>
              </a:rPr>
              <a:t>H</a:t>
            </a:r>
            <a:r>
              <a:rPr lang="en-US" altLang="en-US" sz="2000" b="1" baseline="30000" dirty="0">
                <a:cs typeface="David" panose="020E0502060401010101" pitchFamily="34" charset="-79"/>
              </a:rPr>
              <a:t>+</a:t>
            </a:r>
            <a:r>
              <a:rPr lang="he-IL" altLang="en-US" sz="2000" b="1" dirty="0">
                <a:cs typeface="David" panose="020E0502060401010101" pitchFamily="34" charset="-79"/>
              </a:rPr>
              <a:t> והופכת לקבוצת </a:t>
            </a:r>
            <a:r>
              <a:rPr lang="en-US" altLang="en-US" sz="2000" b="1" dirty="0">
                <a:cs typeface="David" panose="020E0502060401010101" pitchFamily="34" charset="-79"/>
              </a:rPr>
              <a:t>–NH</a:t>
            </a:r>
            <a:r>
              <a:rPr lang="en-US" altLang="en-US" sz="2000" b="1" baseline="-25000" dirty="0">
                <a:cs typeface="David" panose="020E0502060401010101" pitchFamily="34" charset="-79"/>
              </a:rPr>
              <a:t>2</a:t>
            </a:r>
            <a:r>
              <a:rPr lang="he-IL" altLang="en-US" sz="2000" b="1" dirty="0">
                <a:cs typeface="David" panose="020E0502060401010101" pitchFamily="34" charset="-79"/>
              </a:rPr>
              <a:t> . בתמיסה מופיעים יונים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e-IL" altLang="en-US" sz="2000" b="1" dirty="0">
                <a:cs typeface="David" panose="020E0502060401010101" pitchFamily="34" charset="-79"/>
              </a:rPr>
              <a:t>      שליליים - אניונים (צורה </a:t>
            </a:r>
            <a:r>
              <a:rPr lang="en-US" altLang="en-US" sz="2000" b="1" dirty="0">
                <a:cs typeface="David" panose="020E0502060401010101" pitchFamily="34" charset="-79"/>
              </a:rPr>
              <a:t>III</a:t>
            </a:r>
            <a:r>
              <a:rPr lang="he-IL" altLang="en-US" sz="2000" b="1" dirty="0">
                <a:cs typeface="David" panose="020E0502060401010101" pitchFamily="34" charset="-79"/>
              </a:rPr>
              <a:t>), ולכן המטען החיובי של החלקיק בתמיסה יורד.      </a:t>
            </a:r>
            <a:endParaRPr lang="en-US" altLang="en-US" sz="2000" b="1" dirty="0">
              <a:cs typeface="David" panose="020E0502060401010101" pitchFamily="34" charset="-79"/>
            </a:endParaRPr>
          </a:p>
        </p:txBody>
      </p:sp>
      <p:grpSp>
        <p:nvGrpSpPr>
          <p:cNvPr id="235616" name="Group 96">
            <a:extLst>
              <a:ext uri="{FF2B5EF4-FFF2-40B4-BE49-F238E27FC236}">
                <a16:creationId xmlns:a16="http://schemas.microsoft.com/office/drawing/2014/main" id="{0736D167-0F7C-D58D-6974-2475F5414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144588" y="1409700"/>
            <a:ext cx="6477000" cy="1419225"/>
            <a:chOff x="664" y="1416"/>
            <a:chExt cx="4080" cy="894"/>
          </a:xfrm>
        </p:grpSpPr>
        <p:grpSp>
          <p:nvGrpSpPr>
            <p:cNvPr id="235586" name="Group 66">
              <a:extLst>
                <a:ext uri="{FF2B5EF4-FFF2-40B4-BE49-F238E27FC236}">
                  <a16:creationId xmlns:a16="http://schemas.microsoft.com/office/drawing/2014/main" id="{C28C2353-B514-4C7A-A358-5443FA6E35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4" y="1416"/>
              <a:ext cx="4080" cy="754"/>
              <a:chOff x="240" y="1640"/>
              <a:chExt cx="4080" cy="754"/>
            </a:xfrm>
          </p:grpSpPr>
          <p:sp>
            <p:nvSpPr>
              <p:cNvPr id="235587" name="Text Box 67">
                <a:extLst>
                  <a:ext uri="{FF2B5EF4-FFF2-40B4-BE49-F238E27FC236}">
                    <a16:creationId xmlns:a16="http://schemas.microsoft.com/office/drawing/2014/main" id="{4D19280C-BCA6-BBF0-AA57-2755685C5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1888"/>
                <a:ext cx="28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800" b="1"/>
                  <a:t>+  H</a:t>
                </a:r>
                <a:r>
                  <a:rPr lang="en-US" altLang="en-US" sz="1800" b="1" baseline="-25000"/>
                  <a:t>3</a:t>
                </a:r>
                <a:r>
                  <a:rPr lang="en-US" altLang="en-US" sz="1800" b="1"/>
                  <a:t>O</a:t>
                </a:r>
                <a:r>
                  <a:rPr lang="en-US" altLang="en-US" sz="1800" b="1" baseline="30000"/>
                  <a:t>+    </a:t>
                </a:r>
                <a:r>
                  <a:rPr lang="en-US" altLang="en-US" sz="1800" b="1">
                    <a:sym typeface="Symbol" panose="05050102010706020507" pitchFamily="18" charset="2"/>
                  </a:rPr>
                  <a:t>                                       +  H</a:t>
                </a:r>
                <a:r>
                  <a:rPr lang="en-US" altLang="en-US" sz="1800" b="1" baseline="-25000">
                    <a:sym typeface="Symbol" panose="05050102010706020507" pitchFamily="18" charset="2"/>
                  </a:rPr>
                  <a:t>2</a:t>
                </a:r>
                <a:r>
                  <a:rPr lang="en-US" altLang="en-US" sz="1800" b="1">
                    <a:sym typeface="Symbol" panose="05050102010706020507" pitchFamily="18" charset="2"/>
                  </a:rPr>
                  <a:t>O</a:t>
                </a:r>
              </a:p>
            </p:txBody>
          </p:sp>
          <p:grpSp>
            <p:nvGrpSpPr>
              <p:cNvPr id="235588" name="Group 68">
                <a:extLst>
                  <a:ext uri="{FF2B5EF4-FFF2-40B4-BE49-F238E27FC236}">
                    <a16:creationId xmlns:a16="http://schemas.microsoft.com/office/drawing/2014/main" id="{E6658C89-D79B-3371-D189-FA5FF3FF40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1640"/>
                <a:ext cx="3472" cy="754"/>
                <a:chOff x="416" y="2824"/>
                <a:chExt cx="3472" cy="754"/>
              </a:xfrm>
            </p:grpSpPr>
            <p:grpSp>
              <p:nvGrpSpPr>
                <p:cNvPr id="235589" name="Group 69">
                  <a:extLst>
                    <a:ext uri="{FF2B5EF4-FFF2-40B4-BE49-F238E27FC236}">
                      <a16:creationId xmlns:a16="http://schemas.microsoft.com/office/drawing/2014/main" id="{11B7EC6B-43A2-B179-EFC5-334F3853B7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6" y="2824"/>
                  <a:ext cx="1400" cy="754"/>
                  <a:chOff x="2072" y="2944"/>
                  <a:chExt cx="1400" cy="754"/>
                </a:xfrm>
              </p:grpSpPr>
              <p:sp>
                <p:nvSpPr>
                  <p:cNvPr id="235590" name="Text Box 70">
                    <a:extLst>
                      <a:ext uri="{FF2B5EF4-FFF2-40B4-BE49-F238E27FC236}">
                        <a16:creationId xmlns:a16="http://schemas.microsoft.com/office/drawing/2014/main" id="{6A88CE7D-06ED-1387-8169-C113323855F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72" y="3176"/>
                    <a:ext cx="140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2000" b="1" baseline="30000">
                        <a:solidFill>
                          <a:schemeClr val="accent2"/>
                        </a:solidFill>
                      </a:rPr>
                      <a:t>+</a:t>
                    </a:r>
                    <a:r>
                      <a:rPr lang="en-US" altLang="en-US" sz="2000" b="1">
                        <a:solidFill>
                          <a:schemeClr val="accent2"/>
                        </a:solidFill>
                      </a:rPr>
                      <a:t>H</a:t>
                    </a:r>
                    <a:r>
                      <a:rPr lang="en-US" altLang="en-US" sz="2000" b="1" baseline="-25000">
                        <a:solidFill>
                          <a:schemeClr val="accent2"/>
                        </a:solidFill>
                      </a:rPr>
                      <a:t>3</a:t>
                    </a:r>
                    <a:r>
                      <a:rPr lang="en-US" altLang="en-US" sz="2000" b="1">
                        <a:solidFill>
                          <a:schemeClr val="accent2"/>
                        </a:solidFill>
                      </a:rPr>
                      <a:t>N</a:t>
                    </a:r>
                    <a:r>
                      <a:rPr lang="en-US" altLang="en-US" sz="800" b="1">
                        <a:solidFill>
                          <a:schemeClr val="accent2"/>
                        </a:solidFill>
                      </a:rPr>
                      <a:t> </a:t>
                    </a:r>
                    <a:r>
                      <a:rPr lang="en-US" altLang="en-US" sz="2000" b="1">
                        <a:solidFill>
                          <a:schemeClr val="accent2"/>
                        </a:solidFill>
                        <a:sym typeface="Symbol" panose="05050102010706020507" pitchFamily="18" charset="2"/>
                      </a:rPr>
                      <a:t></a:t>
                    </a:r>
                    <a:r>
                      <a:rPr lang="en-US" altLang="en-US" sz="800" b="1"/>
                      <a:t> </a:t>
                    </a:r>
                    <a:r>
                      <a:rPr lang="en-US" altLang="en-US" sz="2000" b="1"/>
                      <a:t>C</a:t>
                    </a:r>
                    <a:r>
                      <a:rPr lang="en-US" altLang="en-US" sz="800" b="1">
                        <a:solidFill>
                          <a:schemeClr val="accent2"/>
                        </a:solidFill>
                      </a:rPr>
                      <a:t> </a:t>
                    </a:r>
                    <a:r>
                      <a:rPr lang="en-US" altLang="en-US" sz="2000" b="1">
                        <a:solidFill>
                          <a:schemeClr val="accent2"/>
                        </a:solidFill>
                        <a:sym typeface="Symbol" panose="05050102010706020507" pitchFamily="18" charset="2"/>
                      </a:rPr>
                      <a:t></a:t>
                    </a:r>
                    <a:r>
                      <a:rPr lang="en-US" altLang="en-US" sz="800" b="1"/>
                      <a:t> </a:t>
                    </a:r>
                    <a:r>
                      <a:rPr lang="en-US" altLang="en-US" sz="2000" b="1">
                        <a:solidFill>
                          <a:srgbClr val="CC3300"/>
                        </a:solidFill>
                      </a:rPr>
                      <a:t>COO</a:t>
                    </a:r>
                    <a:r>
                      <a:rPr lang="en-US" altLang="en-US" sz="2000" b="1" baseline="30000">
                        <a:solidFill>
                          <a:srgbClr val="CC3300"/>
                        </a:solidFill>
                        <a:sym typeface="Symbol" panose="05050102010706020507" pitchFamily="18" charset="2"/>
                      </a:rPr>
                      <a:t></a:t>
                    </a:r>
                  </a:p>
                </p:txBody>
              </p:sp>
              <p:grpSp>
                <p:nvGrpSpPr>
                  <p:cNvPr id="235591" name="Group 71">
                    <a:extLst>
                      <a:ext uri="{FF2B5EF4-FFF2-40B4-BE49-F238E27FC236}">
                        <a16:creationId xmlns:a16="http://schemas.microsoft.com/office/drawing/2014/main" id="{31FA7DEB-3B51-2F9F-AFF0-655D9A61F69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32" y="2944"/>
                    <a:ext cx="464" cy="754"/>
                    <a:chOff x="3368" y="1872"/>
                    <a:chExt cx="464" cy="754"/>
                  </a:xfrm>
                </p:grpSpPr>
                <p:sp>
                  <p:nvSpPr>
                    <p:cNvPr id="235592" name="Text Box 72">
                      <a:extLst>
                        <a:ext uri="{FF2B5EF4-FFF2-40B4-BE49-F238E27FC236}">
                          <a16:creationId xmlns:a16="http://schemas.microsoft.com/office/drawing/2014/main" id="{0CEBFD32-AE07-35C2-3D99-C34E769477A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76" y="1872"/>
                      <a:ext cx="456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rtl="0">
                        <a:spcBef>
                          <a:spcPct val="50000"/>
                        </a:spcBef>
                      </a:pPr>
                      <a:r>
                        <a:rPr lang="en-US" altLang="en-US" sz="2000" b="1">
                          <a:solidFill>
                            <a:srgbClr val="4D4D4D"/>
                          </a:solidFill>
                        </a:rPr>
                        <a:t>H</a:t>
                      </a:r>
                    </a:p>
                  </p:txBody>
                </p:sp>
                <p:sp>
                  <p:nvSpPr>
                    <p:cNvPr id="235593" name="Text Box 73">
                      <a:extLst>
                        <a:ext uri="{FF2B5EF4-FFF2-40B4-BE49-F238E27FC236}">
                          <a16:creationId xmlns:a16="http://schemas.microsoft.com/office/drawing/2014/main" id="{5B1976FF-AA39-5F23-4072-8C9D6D1CFB4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68" y="2376"/>
                      <a:ext cx="456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rtl="0">
                        <a:spcBef>
                          <a:spcPct val="50000"/>
                        </a:spcBef>
                      </a:pPr>
                      <a:r>
                        <a:rPr lang="en-US" altLang="en-US" sz="2000" b="1"/>
                        <a:t>R</a:t>
                      </a:r>
                    </a:p>
                  </p:txBody>
                </p:sp>
                <p:grpSp>
                  <p:nvGrpSpPr>
                    <p:cNvPr id="235594" name="Group 74">
                      <a:extLst>
                        <a:ext uri="{FF2B5EF4-FFF2-40B4-BE49-F238E27FC236}">
                          <a16:creationId xmlns:a16="http://schemas.microsoft.com/office/drawing/2014/main" id="{A55B40E0-ABB1-3F62-C29F-CA979368073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95" y="2059"/>
                      <a:ext cx="33" cy="368"/>
                      <a:chOff x="3643" y="2379"/>
                      <a:chExt cx="0" cy="528"/>
                    </a:xfrm>
                  </p:grpSpPr>
                  <p:sp>
                    <p:nvSpPr>
                      <p:cNvPr id="235595" name="Line 75">
                        <a:extLst>
                          <a:ext uri="{FF2B5EF4-FFF2-40B4-BE49-F238E27FC236}">
                            <a16:creationId xmlns:a16="http://schemas.microsoft.com/office/drawing/2014/main" id="{1D2EBDF8-D856-BA82-91CE-C8B82AD91B0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3569" y="2833"/>
                        <a:ext cx="1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596" name="Line 76">
                        <a:extLst>
                          <a:ext uri="{FF2B5EF4-FFF2-40B4-BE49-F238E27FC236}">
                            <a16:creationId xmlns:a16="http://schemas.microsoft.com/office/drawing/2014/main" id="{D08BB7BD-35B5-3ECF-5A6B-60BBD37E31A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3569" y="2453"/>
                        <a:ext cx="1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35597" name="Group 77">
                  <a:extLst>
                    <a:ext uri="{FF2B5EF4-FFF2-40B4-BE49-F238E27FC236}">
                      <a16:creationId xmlns:a16="http://schemas.microsoft.com/office/drawing/2014/main" id="{0E094573-E163-616F-50C9-2B7719B73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88" y="2824"/>
                  <a:ext cx="1400" cy="754"/>
                  <a:chOff x="2072" y="2944"/>
                  <a:chExt cx="1400" cy="754"/>
                </a:xfrm>
              </p:grpSpPr>
              <p:sp>
                <p:nvSpPr>
                  <p:cNvPr id="235598" name="Text Box 78">
                    <a:extLst>
                      <a:ext uri="{FF2B5EF4-FFF2-40B4-BE49-F238E27FC236}">
                        <a16:creationId xmlns:a16="http://schemas.microsoft.com/office/drawing/2014/main" id="{CBE03391-5E1C-3612-FC49-6E163E6969C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72" y="3176"/>
                    <a:ext cx="140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2000" b="1" baseline="30000" dirty="0">
                        <a:solidFill>
                          <a:schemeClr val="accent2"/>
                        </a:solidFill>
                      </a:rPr>
                      <a:t>+</a:t>
                    </a:r>
                    <a:r>
                      <a:rPr lang="en-US" altLang="en-US" sz="2000" b="1" dirty="0">
                        <a:solidFill>
                          <a:schemeClr val="accent2"/>
                        </a:solidFill>
                      </a:rPr>
                      <a:t>H</a:t>
                    </a:r>
                    <a:r>
                      <a:rPr lang="en-US" altLang="en-US" sz="2000" b="1" baseline="-25000" dirty="0">
                        <a:solidFill>
                          <a:schemeClr val="accent2"/>
                        </a:solidFill>
                      </a:rPr>
                      <a:t>3</a:t>
                    </a:r>
                    <a:r>
                      <a:rPr lang="en-US" altLang="en-US" sz="2000" b="1" dirty="0">
                        <a:solidFill>
                          <a:schemeClr val="accent2"/>
                        </a:solidFill>
                      </a:rPr>
                      <a:t>N</a:t>
                    </a:r>
                    <a:r>
                      <a:rPr lang="en-US" altLang="en-US" sz="800" b="1" dirty="0">
                        <a:solidFill>
                          <a:schemeClr val="accent2"/>
                        </a:solidFill>
                      </a:rPr>
                      <a:t> </a:t>
                    </a:r>
                    <a:r>
                      <a:rPr lang="en-US" altLang="en-US" sz="2000" b="1" dirty="0">
                        <a:solidFill>
                          <a:schemeClr val="accent2"/>
                        </a:solidFill>
                        <a:sym typeface="Symbol" panose="05050102010706020507" pitchFamily="18" charset="2"/>
                      </a:rPr>
                      <a:t></a:t>
                    </a:r>
                    <a:r>
                      <a:rPr lang="en-US" altLang="en-US" sz="800" b="1" dirty="0"/>
                      <a:t> </a:t>
                    </a:r>
                    <a:r>
                      <a:rPr lang="en-US" altLang="en-US" sz="2000" b="1" dirty="0"/>
                      <a:t>C</a:t>
                    </a:r>
                    <a:r>
                      <a:rPr lang="en-US" altLang="en-US" sz="800" b="1" dirty="0">
                        <a:solidFill>
                          <a:schemeClr val="accent2"/>
                        </a:solidFill>
                      </a:rPr>
                      <a:t> </a:t>
                    </a:r>
                    <a:r>
                      <a:rPr lang="en-US" altLang="en-US" sz="2000" b="1" dirty="0">
                        <a:solidFill>
                          <a:schemeClr val="accent2"/>
                        </a:solidFill>
                        <a:sym typeface="Symbol" panose="05050102010706020507" pitchFamily="18" charset="2"/>
                      </a:rPr>
                      <a:t></a:t>
                    </a:r>
                    <a:r>
                      <a:rPr lang="en-US" altLang="en-US" sz="800" b="1" dirty="0"/>
                      <a:t> </a:t>
                    </a:r>
                    <a:r>
                      <a:rPr lang="en-US" altLang="en-US" sz="2000" b="1" dirty="0">
                        <a:solidFill>
                          <a:srgbClr val="CC3300"/>
                        </a:solidFill>
                      </a:rPr>
                      <a:t>COOH</a:t>
                    </a:r>
                    <a:endParaRPr lang="en-US" altLang="en-US" sz="2000" b="1" baseline="30000" dirty="0">
                      <a:solidFill>
                        <a:srgbClr val="CC3300"/>
                      </a:solidFill>
                      <a:sym typeface="Symbol" panose="05050102010706020507" pitchFamily="18" charset="2"/>
                    </a:endParaRPr>
                  </a:p>
                </p:txBody>
              </p:sp>
              <p:grpSp>
                <p:nvGrpSpPr>
                  <p:cNvPr id="235599" name="Group 79">
                    <a:extLst>
                      <a:ext uri="{FF2B5EF4-FFF2-40B4-BE49-F238E27FC236}">
                        <a16:creationId xmlns:a16="http://schemas.microsoft.com/office/drawing/2014/main" id="{8E74F613-6C56-CC6A-8E2E-191036F187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32" y="2944"/>
                    <a:ext cx="464" cy="754"/>
                    <a:chOff x="3368" y="1872"/>
                    <a:chExt cx="464" cy="754"/>
                  </a:xfrm>
                </p:grpSpPr>
                <p:sp>
                  <p:nvSpPr>
                    <p:cNvPr id="235600" name="Text Box 80">
                      <a:extLst>
                        <a:ext uri="{FF2B5EF4-FFF2-40B4-BE49-F238E27FC236}">
                          <a16:creationId xmlns:a16="http://schemas.microsoft.com/office/drawing/2014/main" id="{1AEA832C-7E0F-5BA4-64B0-03DAA12B7BB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76" y="1872"/>
                      <a:ext cx="456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rtl="0">
                        <a:spcBef>
                          <a:spcPct val="50000"/>
                        </a:spcBef>
                      </a:pPr>
                      <a:r>
                        <a:rPr lang="en-US" altLang="en-US" sz="2000" b="1">
                          <a:solidFill>
                            <a:srgbClr val="4D4D4D"/>
                          </a:solidFill>
                        </a:rPr>
                        <a:t>H</a:t>
                      </a:r>
                    </a:p>
                  </p:txBody>
                </p:sp>
                <p:sp>
                  <p:nvSpPr>
                    <p:cNvPr id="235601" name="Text Box 81">
                      <a:extLst>
                        <a:ext uri="{FF2B5EF4-FFF2-40B4-BE49-F238E27FC236}">
                          <a16:creationId xmlns:a16="http://schemas.microsoft.com/office/drawing/2014/main" id="{B87CA218-D116-0650-2406-594E2598053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68" y="2376"/>
                      <a:ext cx="456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rtl="0">
                        <a:spcBef>
                          <a:spcPct val="50000"/>
                        </a:spcBef>
                      </a:pPr>
                      <a:r>
                        <a:rPr lang="en-US" altLang="en-US" sz="2000" b="1"/>
                        <a:t>R</a:t>
                      </a:r>
                    </a:p>
                  </p:txBody>
                </p:sp>
                <p:grpSp>
                  <p:nvGrpSpPr>
                    <p:cNvPr id="235602" name="Group 82">
                      <a:extLst>
                        <a:ext uri="{FF2B5EF4-FFF2-40B4-BE49-F238E27FC236}">
                          <a16:creationId xmlns:a16="http://schemas.microsoft.com/office/drawing/2014/main" id="{F1D4AB62-77B0-8D14-4E50-ED2FF4E4A2B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95" y="2059"/>
                      <a:ext cx="33" cy="368"/>
                      <a:chOff x="3643" y="2379"/>
                      <a:chExt cx="0" cy="528"/>
                    </a:xfrm>
                  </p:grpSpPr>
                  <p:sp>
                    <p:nvSpPr>
                      <p:cNvPr id="235603" name="Line 83">
                        <a:extLst>
                          <a:ext uri="{FF2B5EF4-FFF2-40B4-BE49-F238E27FC236}">
                            <a16:creationId xmlns:a16="http://schemas.microsoft.com/office/drawing/2014/main" id="{C85B822A-ADE3-7B9D-65D4-859C3EE6B6E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3569" y="2833"/>
                        <a:ext cx="1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604" name="Line 84">
                        <a:extLst>
                          <a:ext uri="{FF2B5EF4-FFF2-40B4-BE49-F238E27FC236}">
                            <a16:creationId xmlns:a16="http://schemas.microsoft.com/office/drawing/2014/main" id="{C17CA66C-3324-4E81-2198-18610F0A771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3569" y="2453"/>
                        <a:ext cx="1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</p:grpSp>
        <p:sp>
          <p:nvSpPr>
            <p:cNvPr id="235614" name="Text Box 94">
              <a:extLst>
                <a:ext uri="{FF2B5EF4-FFF2-40B4-BE49-F238E27FC236}">
                  <a16:creationId xmlns:a16="http://schemas.microsoft.com/office/drawing/2014/main" id="{2411F8D5-2B35-7E34-DE56-3217BA11B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2" y="2079"/>
              <a:ext cx="9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altLang="en-US" sz="1800" b="1">
                  <a:cs typeface="David" panose="020E0502060401010101" pitchFamily="34" charset="-79"/>
                </a:rPr>
                <a:t>צורה </a:t>
              </a:r>
              <a:r>
                <a:rPr lang="en-US" altLang="en-US" sz="1800" b="1">
                  <a:cs typeface="David" panose="020E0502060401010101" pitchFamily="34" charset="-79"/>
                </a:rPr>
                <a:t>I</a:t>
              </a:r>
            </a:p>
          </p:txBody>
        </p:sp>
        <p:sp>
          <p:nvSpPr>
            <p:cNvPr id="235615" name="Text Box 95">
              <a:extLst>
                <a:ext uri="{FF2B5EF4-FFF2-40B4-BE49-F238E27FC236}">
                  <a16:creationId xmlns:a16="http://schemas.microsoft.com/office/drawing/2014/main" id="{D12DF884-EBB6-43CC-5B99-986B0BBCE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" y="2079"/>
              <a:ext cx="9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altLang="en-US" sz="1800" b="1">
                  <a:cs typeface="David" panose="020E0502060401010101" pitchFamily="34" charset="-79"/>
                </a:rPr>
                <a:t>צורה </a:t>
              </a:r>
              <a:r>
                <a:rPr lang="en-US" altLang="en-US" sz="1800" b="1">
                  <a:cs typeface="David" panose="020E0502060401010101" pitchFamily="34" charset="-79"/>
                </a:rPr>
                <a:t>II</a:t>
              </a:r>
            </a:p>
          </p:txBody>
        </p:sp>
      </p:grpSp>
      <p:grpSp>
        <p:nvGrpSpPr>
          <p:cNvPr id="235659" name="Group 139">
            <a:extLst>
              <a:ext uri="{FF2B5EF4-FFF2-40B4-BE49-F238E27FC236}">
                <a16:creationId xmlns:a16="http://schemas.microsoft.com/office/drawing/2014/main" id="{E519FA26-D26A-33F2-3EA8-8F8E8485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106488" y="4381500"/>
            <a:ext cx="6553200" cy="1457325"/>
            <a:chOff x="688" y="2760"/>
            <a:chExt cx="4128" cy="918"/>
          </a:xfrm>
        </p:grpSpPr>
        <p:sp>
          <p:nvSpPr>
            <p:cNvPr id="235656" name="Text Box 136">
              <a:extLst>
                <a:ext uri="{FF2B5EF4-FFF2-40B4-BE49-F238E27FC236}">
                  <a16:creationId xmlns:a16="http://schemas.microsoft.com/office/drawing/2014/main" id="{7E1B386F-446F-6F7B-D66F-8A0564910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6" y="3447"/>
              <a:ext cx="9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altLang="en-US" sz="1800" b="1">
                  <a:cs typeface="David" panose="020E0502060401010101" pitchFamily="34" charset="-79"/>
                </a:rPr>
                <a:t>צורה </a:t>
              </a:r>
              <a:r>
                <a:rPr lang="en-US" altLang="en-US" sz="1800" b="1">
                  <a:cs typeface="David" panose="020E0502060401010101" pitchFamily="34" charset="-79"/>
                </a:rPr>
                <a:t>II</a:t>
              </a:r>
            </a:p>
          </p:txBody>
        </p:sp>
        <p:grpSp>
          <p:nvGrpSpPr>
            <p:cNvPr id="235617" name="Group 97">
              <a:extLst>
                <a:ext uri="{FF2B5EF4-FFF2-40B4-BE49-F238E27FC236}">
                  <a16:creationId xmlns:a16="http://schemas.microsoft.com/office/drawing/2014/main" id="{02A0520A-2C74-0F73-93ED-756363F555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" y="2760"/>
              <a:ext cx="4128" cy="754"/>
              <a:chOff x="416" y="2824"/>
              <a:chExt cx="4128" cy="754"/>
            </a:xfrm>
          </p:grpSpPr>
          <p:sp>
            <p:nvSpPr>
              <p:cNvPr id="235618" name="Text Box 98">
                <a:extLst>
                  <a:ext uri="{FF2B5EF4-FFF2-40B4-BE49-F238E27FC236}">
                    <a16:creationId xmlns:a16="http://schemas.microsoft.com/office/drawing/2014/main" id="{E35085A9-26B2-8CC7-BCA4-7FA1403B6B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4" y="3072"/>
                <a:ext cx="28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800" b="1"/>
                  <a:t>+  OH</a:t>
                </a:r>
                <a:r>
                  <a:rPr lang="en-US" altLang="en-US" sz="2000" b="1" baseline="30000">
                    <a:sym typeface="Symbol" panose="05050102010706020507" pitchFamily="18" charset="2"/>
                  </a:rPr>
                  <a:t></a:t>
                </a:r>
                <a:r>
                  <a:rPr lang="en-US" altLang="en-US" sz="1800" b="1" baseline="30000"/>
                  <a:t>    </a:t>
                </a:r>
                <a:r>
                  <a:rPr lang="en-US" altLang="en-US" sz="1800" b="1">
                    <a:sym typeface="Symbol" panose="05050102010706020507" pitchFamily="18" charset="2"/>
                  </a:rPr>
                  <a:t>                                      +  H</a:t>
                </a:r>
                <a:r>
                  <a:rPr lang="en-US" altLang="en-US" sz="1800" b="1" baseline="-25000">
                    <a:sym typeface="Symbol" panose="05050102010706020507" pitchFamily="18" charset="2"/>
                  </a:rPr>
                  <a:t>2</a:t>
                </a:r>
                <a:r>
                  <a:rPr lang="en-US" altLang="en-US" sz="1800" b="1">
                    <a:sym typeface="Symbol" panose="05050102010706020507" pitchFamily="18" charset="2"/>
                  </a:rPr>
                  <a:t>O</a:t>
                </a:r>
              </a:p>
            </p:txBody>
          </p:sp>
          <p:grpSp>
            <p:nvGrpSpPr>
              <p:cNvPr id="235619" name="Group 99">
                <a:extLst>
                  <a:ext uri="{FF2B5EF4-FFF2-40B4-BE49-F238E27FC236}">
                    <a16:creationId xmlns:a16="http://schemas.microsoft.com/office/drawing/2014/main" id="{3708060C-4D62-55AF-A4D4-096B4B6A46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6" y="2824"/>
                <a:ext cx="3472" cy="754"/>
                <a:chOff x="416" y="2824"/>
                <a:chExt cx="3472" cy="754"/>
              </a:xfrm>
            </p:grpSpPr>
            <p:grpSp>
              <p:nvGrpSpPr>
                <p:cNvPr id="235620" name="Group 100">
                  <a:extLst>
                    <a:ext uri="{FF2B5EF4-FFF2-40B4-BE49-F238E27FC236}">
                      <a16:creationId xmlns:a16="http://schemas.microsoft.com/office/drawing/2014/main" id="{F5B0C5F4-92B5-42B4-BC78-E914432714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6" y="2824"/>
                  <a:ext cx="1400" cy="754"/>
                  <a:chOff x="2072" y="2944"/>
                  <a:chExt cx="1400" cy="754"/>
                </a:xfrm>
              </p:grpSpPr>
              <p:sp>
                <p:nvSpPr>
                  <p:cNvPr id="235621" name="Text Box 101">
                    <a:extLst>
                      <a:ext uri="{FF2B5EF4-FFF2-40B4-BE49-F238E27FC236}">
                        <a16:creationId xmlns:a16="http://schemas.microsoft.com/office/drawing/2014/main" id="{27483D49-740E-5788-2BB1-87030D82320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72" y="3176"/>
                    <a:ext cx="140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2000" b="1" baseline="30000">
                        <a:solidFill>
                          <a:schemeClr val="accent2"/>
                        </a:solidFill>
                      </a:rPr>
                      <a:t>+</a:t>
                    </a:r>
                    <a:r>
                      <a:rPr lang="en-US" altLang="en-US" sz="2000" b="1">
                        <a:solidFill>
                          <a:schemeClr val="accent2"/>
                        </a:solidFill>
                      </a:rPr>
                      <a:t>H</a:t>
                    </a:r>
                    <a:r>
                      <a:rPr lang="en-US" altLang="en-US" sz="2000" b="1" baseline="-25000">
                        <a:solidFill>
                          <a:schemeClr val="accent2"/>
                        </a:solidFill>
                      </a:rPr>
                      <a:t>3</a:t>
                    </a:r>
                    <a:r>
                      <a:rPr lang="en-US" altLang="en-US" sz="2000" b="1">
                        <a:solidFill>
                          <a:schemeClr val="accent2"/>
                        </a:solidFill>
                      </a:rPr>
                      <a:t>N</a:t>
                    </a:r>
                    <a:r>
                      <a:rPr lang="en-US" altLang="en-US" sz="800" b="1">
                        <a:solidFill>
                          <a:schemeClr val="accent2"/>
                        </a:solidFill>
                      </a:rPr>
                      <a:t> </a:t>
                    </a:r>
                    <a:r>
                      <a:rPr lang="en-US" altLang="en-US" sz="2000" b="1">
                        <a:solidFill>
                          <a:schemeClr val="accent2"/>
                        </a:solidFill>
                        <a:sym typeface="Symbol" panose="05050102010706020507" pitchFamily="18" charset="2"/>
                      </a:rPr>
                      <a:t></a:t>
                    </a:r>
                    <a:r>
                      <a:rPr lang="en-US" altLang="en-US" sz="800" b="1"/>
                      <a:t> </a:t>
                    </a:r>
                    <a:r>
                      <a:rPr lang="en-US" altLang="en-US" sz="2000" b="1"/>
                      <a:t>C</a:t>
                    </a:r>
                    <a:r>
                      <a:rPr lang="en-US" altLang="en-US" sz="800" b="1">
                        <a:solidFill>
                          <a:schemeClr val="accent2"/>
                        </a:solidFill>
                      </a:rPr>
                      <a:t> </a:t>
                    </a:r>
                    <a:r>
                      <a:rPr lang="en-US" altLang="en-US" sz="2000" b="1">
                        <a:solidFill>
                          <a:schemeClr val="accent2"/>
                        </a:solidFill>
                        <a:sym typeface="Symbol" panose="05050102010706020507" pitchFamily="18" charset="2"/>
                      </a:rPr>
                      <a:t></a:t>
                    </a:r>
                    <a:r>
                      <a:rPr lang="en-US" altLang="en-US" sz="800" b="1"/>
                      <a:t> </a:t>
                    </a:r>
                    <a:r>
                      <a:rPr lang="en-US" altLang="en-US" sz="2000" b="1">
                        <a:solidFill>
                          <a:srgbClr val="CC3300"/>
                        </a:solidFill>
                      </a:rPr>
                      <a:t>COOH</a:t>
                    </a:r>
                    <a:endParaRPr lang="en-US" altLang="en-US" sz="2000" b="1" baseline="30000">
                      <a:solidFill>
                        <a:srgbClr val="CC3300"/>
                      </a:solidFill>
                      <a:sym typeface="Symbol" panose="05050102010706020507" pitchFamily="18" charset="2"/>
                    </a:endParaRPr>
                  </a:p>
                </p:txBody>
              </p:sp>
              <p:grpSp>
                <p:nvGrpSpPr>
                  <p:cNvPr id="235622" name="Group 102">
                    <a:extLst>
                      <a:ext uri="{FF2B5EF4-FFF2-40B4-BE49-F238E27FC236}">
                        <a16:creationId xmlns:a16="http://schemas.microsoft.com/office/drawing/2014/main" id="{240CFCA9-90EF-6F47-D778-4F90F48B00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32" y="2944"/>
                    <a:ext cx="464" cy="754"/>
                    <a:chOff x="3368" y="1872"/>
                    <a:chExt cx="464" cy="754"/>
                  </a:xfrm>
                </p:grpSpPr>
                <p:sp>
                  <p:nvSpPr>
                    <p:cNvPr id="235623" name="Text Box 103">
                      <a:extLst>
                        <a:ext uri="{FF2B5EF4-FFF2-40B4-BE49-F238E27FC236}">
                          <a16:creationId xmlns:a16="http://schemas.microsoft.com/office/drawing/2014/main" id="{69979FFD-7343-BB59-B07B-A63086EEC87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76" y="1872"/>
                      <a:ext cx="456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rtl="0">
                        <a:spcBef>
                          <a:spcPct val="50000"/>
                        </a:spcBef>
                      </a:pPr>
                      <a:r>
                        <a:rPr lang="en-US" altLang="en-US" sz="2000" b="1">
                          <a:solidFill>
                            <a:srgbClr val="4D4D4D"/>
                          </a:solidFill>
                        </a:rPr>
                        <a:t>H</a:t>
                      </a:r>
                    </a:p>
                  </p:txBody>
                </p:sp>
                <p:sp>
                  <p:nvSpPr>
                    <p:cNvPr id="235624" name="Text Box 104">
                      <a:extLst>
                        <a:ext uri="{FF2B5EF4-FFF2-40B4-BE49-F238E27FC236}">
                          <a16:creationId xmlns:a16="http://schemas.microsoft.com/office/drawing/2014/main" id="{5B0BC654-153F-1993-AAE0-546554A2AE5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68" y="2376"/>
                      <a:ext cx="456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rtl="0">
                        <a:spcBef>
                          <a:spcPct val="50000"/>
                        </a:spcBef>
                      </a:pPr>
                      <a:r>
                        <a:rPr lang="en-US" altLang="en-US" sz="2000" b="1"/>
                        <a:t>R</a:t>
                      </a:r>
                    </a:p>
                  </p:txBody>
                </p:sp>
                <p:grpSp>
                  <p:nvGrpSpPr>
                    <p:cNvPr id="235625" name="Group 105">
                      <a:extLst>
                        <a:ext uri="{FF2B5EF4-FFF2-40B4-BE49-F238E27FC236}">
                          <a16:creationId xmlns:a16="http://schemas.microsoft.com/office/drawing/2014/main" id="{145F1600-5B2D-0E90-309B-E2A350DE3F5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95" y="2059"/>
                      <a:ext cx="33" cy="368"/>
                      <a:chOff x="3643" y="2379"/>
                      <a:chExt cx="0" cy="528"/>
                    </a:xfrm>
                  </p:grpSpPr>
                  <p:sp>
                    <p:nvSpPr>
                      <p:cNvPr id="235626" name="Line 106">
                        <a:extLst>
                          <a:ext uri="{FF2B5EF4-FFF2-40B4-BE49-F238E27FC236}">
                            <a16:creationId xmlns:a16="http://schemas.microsoft.com/office/drawing/2014/main" id="{FB865D15-EE23-F0F7-BCBC-25FE8E6EF9B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3569" y="2833"/>
                        <a:ext cx="1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627" name="Line 107">
                        <a:extLst>
                          <a:ext uri="{FF2B5EF4-FFF2-40B4-BE49-F238E27FC236}">
                            <a16:creationId xmlns:a16="http://schemas.microsoft.com/office/drawing/2014/main" id="{F5E05355-38AA-7086-454E-1671A12D7B4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3569" y="2453"/>
                        <a:ext cx="1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35628" name="Group 108">
                  <a:extLst>
                    <a:ext uri="{FF2B5EF4-FFF2-40B4-BE49-F238E27FC236}">
                      <a16:creationId xmlns:a16="http://schemas.microsoft.com/office/drawing/2014/main" id="{A70D982B-ED45-9AE3-DFBE-22CA30BC4A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88" y="2824"/>
                  <a:ext cx="1400" cy="754"/>
                  <a:chOff x="2072" y="2944"/>
                  <a:chExt cx="1400" cy="754"/>
                </a:xfrm>
              </p:grpSpPr>
              <p:sp>
                <p:nvSpPr>
                  <p:cNvPr id="235629" name="Text Box 109">
                    <a:extLst>
                      <a:ext uri="{FF2B5EF4-FFF2-40B4-BE49-F238E27FC236}">
                        <a16:creationId xmlns:a16="http://schemas.microsoft.com/office/drawing/2014/main" id="{B072AAD2-788A-A1CF-6BC0-265511CF0FA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72" y="3176"/>
                    <a:ext cx="1400" cy="43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400" b="1">
                        <a:solidFill>
                          <a:schemeClr val="accent2"/>
                        </a:solidFill>
                      </a:rPr>
                      <a:t>  </a:t>
                    </a:r>
                    <a:r>
                      <a:rPr lang="en-US" altLang="en-US" sz="1400" b="1" baseline="30000">
                        <a:solidFill>
                          <a:schemeClr val="accent2"/>
                        </a:solidFill>
                      </a:rPr>
                      <a:t>+</a:t>
                    </a:r>
                    <a:r>
                      <a:rPr lang="en-US" altLang="en-US" sz="2000" b="1">
                        <a:solidFill>
                          <a:schemeClr val="accent2"/>
                        </a:solidFill>
                      </a:rPr>
                      <a:t>H</a:t>
                    </a:r>
                    <a:r>
                      <a:rPr lang="en-US" altLang="en-US" sz="2000" b="1" baseline="-25000">
                        <a:solidFill>
                          <a:schemeClr val="accent2"/>
                        </a:solidFill>
                      </a:rPr>
                      <a:t>3</a:t>
                    </a:r>
                    <a:r>
                      <a:rPr lang="en-US" altLang="en-US" sz="2000" b="1">
                        <a:solidFill>
                          <a:schemeClr val="accent2"/>
                        </a:solidFill>
                      </a:rPr>
                      <a:t>N</a:t>
                    </a:r>
                    <a:r>
                      <a:rPr lang="en-US" altLang="en-US" sz="800" b="1">
                        <a:solidFill>
                          <a:schemeClr val="accent2"/>
                        </a:solidFill>
                      </a:rPr>
                      <a:t> </a:t>
                    </a:r>
                    <a:r>
                      <a:rPr lang="en-US" altLang="en-US" sz="2000" b="1">
                        <a:solidFill>
                          <a:schemeClr val="accent2"/>
                        </a:solidFill>
                        <a:sym typeface="Symbol" panose="05050102010706020507" pitchFamily="18" charset="2"/>
                      </a:rPr>
                      <a:t></a:t>
                    </a:r>
                    <a:r>
                      <a:rPr lang="en-US" altLang="en-US" sz="800" b="1"/>
                      <a:t> </a:t>
                    </a:r>
                    <a:r>
                      <a:rPr lang="en-US" altLang="en-US" sz="2000" b="1"/>
                      <a:t>C</a:t>
                    </a:r>
                    <a:r>
                      <a:rPr lang="en-US" altLang="en-US" sz="800" b="1">
                        <a:solidFill>
                          <a:schemeClr val="accent2"/>
                        </a:solidFill>
                      </a:rPr>
                      <a:t> </a:t>
                    </a:r>
                    <a:r>
                      <a:rPr lang="en-US" altLang="en-US" sz="2000" b="1">
                        <a:solidFill>
                          <a:schemeClr val="accent2"/>
                        </a:solidFill>
                        <a:sym typeface="Symbol" panose="05050102010706020507" pitchFamily="18" charset="2"/>
                      </a:rPr>
                      <a:t></a:t>
                    </a:r>
                    <a:r>
                      <a:rPr lang="en-US" altLang="en-US" sz="800" b="1"/>
                      <a:t> </a:t>
                    </a:r>
                    <a:r>
                      <a:rPr lang="en-US" altLang="en-US" sz="2000" b="1">
                        <a:solidFill>
                          <a:srgbClr val="CC3300"/>
                        </a:solidFill>
                      </a:rPr>
                      <a:t>COO</a:t>
                    </a:r>
                    <a:r>
                      <a:rPr lang="en-US" altLang="en-US" sz="2000" b="1" baseline="30000">
                        <a:solidFill>
                          <a:srgbClr val="CC3300"/>
                        </a:solidFill>
                        <a:sym typeface="Symbol" panose="05050102010706020507" pitchFamily="18" charset="2"/>
                      </a:rPr>
                      <a:t></a:t>
                    </a:r>
                  </a:p>
                  <a:p>
                    <a:pPr algn="l" rtl="0">
                      <a:spcBef>
                        <a:spcPct val="50000"/>
                      </a:spcBef>
                    </a:pPr>
                    <a:endParaRPr lang="en-US" altLang="en-US" sz="2000" b="1" baseline="30000">
                      <a:solidFill>
                        <a:srgbClr val="CC3300"/>
                      </a:solidFill>
                      <a:sym typeface="Symbol" panose="05050102010706020507" pitchFamily="18" charset="2"/>
                    </a:endParaRPr>
                  </a:p>
                </p:txBody>
              </p:sp>
              <p:grpSp>
                <p:nvGrpSpPr>
                  <p:cNvPr id="235630" name="Group 110">
                    <a:extLst>
                      <a:ext uri="{FF2B5EF4-FFF2-40B4-BE49-F238E27FC236}">
                        <a16:creationId xmlns:a16="http://schemas.microsoft.com/office/drawing/2014/main" id="{DC7D9BB3-E2E6-2426-24D8-92125DB7EEB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32" y="2944"/>
                    <a:ext cx="464" cy="754"/>
                    <a:chOff x="3368" y="1872"/>
                    <a:chExt cx="464" cy="754"/>
                  </a:xfrm>
                </p:grpSpPr>
                <p:sp>
                  <p:nvSpPr>
                    <p:cNvPr id="235631" name="Text Box 111">
                      <a:extLst>
                        <a:ext uri="{FF2B5EF4-FFF2-40B4-BE49-F238E27FC236}">
                          <a16:creationId xmlns:a16="http://schemas.microsoft.com/office/drawing/2014/main" id="{CAD5CFDE-0BFE-B6A4-30E7-5C13965ECDA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76" y="1872"/>
                      <a:ext cx="456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rtl="0">
                        <a:spcBef>
                          <a:spcPct val="50000"/>
                        </a:spcBef>
                      </a:pPr>
                      <a:r>
                        <a:rPr lang="en-US" altLang="en-US" sz="2000" b="1">
                          <a:solidFill>
                            <a:srgbClr val="4D4D4D"/>
                          </a:solidFill>
                        </a:rPr>
                        <a:t>H</a:t>
                      </a:r>
                    </a:p>
                  </p:txBody>
                </p:sp>
                <p:sp>
                  <p:nvSpPr>
                    <p:cNvPr id="235632" name="Text Box 112">
                      <a:extLst>
                        <a:ext uri="{FF2B5EF4-FFF2-40B4-BE49-F238E27FC236}">
                          <a16:creationId xmlns:a16="http://schemas.microsoft.com/office/drawing/2014/main" id="{604ADA91-2558-FC7C-4E61-5FB58F86EBE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68" y="2376"/>
                      <a:ext cx="456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rtl="0">
                        <a:spcBef>
                          <a:spcPct val="50000"/>
                        </a:spcBef>
                      </a:pPr>
                      <a:r>
                        <a:rPr lang="en-US" altLang="en-US" sz="2000" b="1"/>
                        <a:t>R</a:t>
                      </a:r>
                    </a:p>
                  </p:txBody>
                </p:sp>
                <p:grpSp>
                  <p:nvGrpSpPr>
                    <p:cNvPr id="235633" name="Group 113">
                      <a:extLst>
                        <a:ext uri="{FF2B5EF4-FFF2-40B4-BE49-F238E27FC236}">
                          <a16:creationId xmlns:a16="http://schemas.microsoft.com/office/drawing/2014/main" id="{ECBC2BAA-2DEB-81C8-AC85-6D21A2ED4C1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95" y="2059"/>
                      <a:ext cx="33" cy="368"/>
                      <a:chOff x="3643" y="2379"/>
                      <a:chExt cx="0" cy="528"/>
                    </a:xfrm>
                  </p:grpSpPr>
                  <p:sp>
                    <p:nvSpPr>
                      <p:cNvPr id="235634" name="Line 114">
                        <a:extLst>
                          <a:ext uri="{FF2B5EF4-FFF2-40B4-BE49-F238E27FC236}">
                            <a16:creationId xmlns:a16="http://schemas.microsoft.com/office/drawing/2014/main" id="{4E06009E-0B77-169E-A6B6-05CBF4F66C2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3569" y="2833"/>
                        <a:ext cx="1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635" name="Line 115">
                        <a:extLst>
                          <a:ext uri="{FF2B5EF4-FFF2-40B4-BE49-F238E27FC236}">
                            <a16:creationId xmlns:a16="http://schemas.microsoft.com/office/drawing/2014/main" id="{467E0AB6-D0DC-B5D9-B36D-1B4A507C84F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3569" y="2453"/>
                        <a:ext cx="1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</p:grpSp>
        <p:sp>
          <p:nvSpPr>
            <p:cNvPr id="235657" name="Text Box 137">
              <a:extLst>
                <a:ext uri="{FF2B5EF4-FFF2-40B4-BE49-F238E27FC236}">
                  <a16:creationId xmlns:a16="http://schemas.microsoft.com/office/drawing/2014/main" id="{C43447DD-64E9-4620-AAEB-7BD506D6B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" y="3447"/>
              <a:ext cx="9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altLang="en-US" sz="1800" b="1">
                  <a:cs typeface="David" panose="020E0502060401010101" pitchFamily="34" charset="-79"/>
                </a:rPr>
                <a:t>צורה </a:t>
              </a:r>
              <a:r>
                <a:rPr lang="en-US" altLang="en-US" sz="1800" b="1">
                  <a:cs typeface="David" panose="020E0502060401010101" pitchFamily="34" charset="-79"/>
                </a:rPr>
                <a:t>I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>
            <a:extLst>
              <a:ext uri="{FF2B5EF4-FFF2-40B4-BE49-F238E27FC236}">
                <a16:creationId xmlns:a16="http://schemas.microsoft.com/office/drawing/2014/main" id="{02BCBCB3-2ECA-B76E-0799-2C0A21963A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41350" y="203200"/>
            <a:ext cx="7772400" cy="7620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pKa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DB3E4A3-1B47-42A5-29E8-B9E168D40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3D58B-04C2-4025-A364-3BF7A326239A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36546" name="Rectangle 2">
            <a:extLst>
              <a:ext uri="{FF2B5EF4-FFF2-40B4-BE49-F238E27FC236}">
                <a16:creationId xmlns:a16="http://schemas.microsoft.com/office/drawing/2014/main" id="{DD41F4A9-2145-DFB9-93D1-ED96EE02B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676275"/>
            <a:ext cx="8547100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r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90600" indent="-533400" algn="r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indent="-457200" algn="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752600" indent="-381000" algn="r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09800" indent="-381000" algn="r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667000" indent="-3810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124200" indent="-3810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581400" indent="-3810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038600" indent="-3810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he-IL" altLang="en-US" sz="2400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cs typeface="David" panose="020E0502060401010101" pitchFamily="34" charset="-79"/>
                <a:sym typeface="Wingdings" panose="05000000000000000000" pitchFamily="2" charset="2"/>
              </a:rPr>
              <a:t></a:t>
            </a:r>
            <a:r>
              <a:rPr lang="he-IL" altLang="en-US" sz="2400" b="1">
                <a:cs typeface="David" panose="020E0502060401010101" pitchFamily="34" charset="-79"/>
                <a:sym typeface="Wingdings" panose="05000000000000000000" pitchFamily="2" charset="2"/>
              </a:rPr>
              <a:t>    </a:t>
            </a:r>
            <a:r>
              <a:rPr lang="he-IL" altLang="en-US" sz="2400" b="1">
                <a:cs typeface="David" panose="020E0502060401010101" pitchFamily="34" charset="-79"/>
              </a:rPr>
              <a:t>ב-</a:t>
            </a:r>
            <a:r>
              <a:rPr lang="en-US" altLang="en-US" sz="2400" b="1">
                <a:cs typeface="David" panose="020E0502060401010101" pitchFamily="34" charset="-79"/>
              </a:rPr>
              <a:t>pH</a:t>
            </a:r>
            <a:r>
              <a:rPr lang="he-IL" altLang="en-US" sz="2400" b="1">
                <a:cs typeface="David" panose="020E0502060401010101" pitchFamily="34" charset="-79"/>
              </a:rPr>
              <a:t> מסוים ריכוז של צורה </a:t>
            </a:r>
            <a:r>
              <a:rPr lang="en-US" altLang="en-US" sz="2400" b="1">
                <a:cs typeface="David" panose="020E0502060401010101" pitchFamily="34" charset="-79"/>
              </a:rPr>
              <a:t>I</a:t>
            </a:r>
            <a:r>
              <a:rPr lang="he-IL" altLang="en-US" sz="2400" b="1">
                <a:cs typeface="David" panose="020E0502060401010101" pitchFamily="34" charset="-79"/>
              </a:rPr>
              <a:t> וצורה </a:t>
            </a:r>
            <a:r>
              <a:rPr lang="en-US" altLang="en-US" sz="2400" b="1">
                <a:cs typeface="David" panose="020E0502060401010101" pitchFamily="34" charset="-79"/>
              </a:rPr>
              <a:t>II</a:t>
            </a:r>
            <a:r>
              <a:rPr lang="he-IL" altLang="en-US" sz="2400" b="1">
                <a:cs typeface="David" panose="020E0502060401010101" pitchFamily="34" charset="-79"/>
              </a:rPr>
              <a:t> (או צורה </a:t>
            </a:r>
            <a:r>
              <a:rPr lang="en-US" altLang="en-US" sz="2400" b="1">
                <a:cs typeface="David" panose="020E0502060401010101" pitchFamily="34" charset="-79"/>
              </a:rPr>
              <a:t>II</a:t>
            </a:r>
            <a:r>
              <a:rPr lang="he-IL" altLang="en-US" sz="2400" b="1">
                <a:cs typeface="David" panose="020E0502060401010101" pitchFamily="34" charset="-79"/>
              </a:rPr>
              <a:t> וצורה </a:t>
            </a:r>
            <a:r>
              <a:rPr lang="en-US" altLang="en-US" sz="2400" b="1">
                <a:cs typeface="David" panose="020E0502060401010101" pitchFamily="34" charset="-79"/>
              </a:rPr>
              <a:t>III</a:t>
            </a:r>
            <a:r>
              <a:rPr lang="he-IL" altLang="en-US" sz="2400" b="1">
                <a:cs typeface="David" panose="020E0502060401010101" pitchFamily="34" charset="-79"/>
              </a:rPr>
              <a:t>) </a:t>
            </a:r>
          </a:p>
          <a:p>
            <a:pPr>
              <a:buFontTx/>
              <a:buNone/>
            </a:pPr>
            <a:r>
              <a:rPr lang="he-IL" altLang="en-US" sz="2400" b="1">
                <a:cs typeface="David" panose="020E0502060401010101" pitchFamily="34" charset="-79"/>
              </a:rPr>
              <a:t>      משתווה.</a:t>
            </a:r>
          </a:p>
          <a:p>
            <a:pPr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cs typeface="David" panose="020E0502060401010101" pitchFamily="34" charset="-79"/>
                <a:sym typeface="Wingdings" panose="05000000000000000000" pitchFamily="2" charset="2"/>
              </a:rPr>
              <a:t></a:t>
            </a:r>
            <a:r>
              <a:rPr lang="he-IL" altLang="en-US" sz="2400" b="1">
                <a:solidFill>
                  <a:srgbClr val="FF3300"/>
                </a:solidFill>
                <a:cs typeface="David" panose="020E0502060401010101" pitchFamily="34" charset="-79"/>
                <a:sym typeface="Wingdings" panose="05000000000000000000" pitchFamily="2" charset="2"/>
              </a:rPr>
              <a:t>   </a:t>
            </a:r>
            <a:r>
              <a:rPr lang="en-US" altLang="en-US" sz="2400" b="1">
                <a:cs typeface="David" panose="020E0502060401010101" pitchFamily="34" charset="-79"/>
              </a:rPr>
              <a:t>pKa</a:t>
            </a:r>
            <a:r>
              <a:rPr lang="en-US" altLang="en-US" sz="2400" b="1" baseline="-25000">
                <a:cs typeface="David" panose="020E0502060401010101" pitchFamily="34" charset="-79"/>
              </a:rPr>
              <a:t>1</a:t>
            </a:r>
            <a:r>
              <a:rPr lang="he-IL" altLang="en-US" sz="2400" b="1" baseline="-25000">
                <a:cs typeface="David" panose="020E0502060401010101" pitchFamily="34" charset="-79"/>
              </a:rPr>
              <a:t>  </a:t>
            </a:r>
            <a:r>
              <a:rPr lang="he-IL" altLang="en-US" sz="2400" b="1">
                <a:cs typeface="David" panose="020E0502060401010101" pitchFamily="34" charset="-79"/>
              </a:rPr>
              <a:t>הוא </a:t>
            </a:r>
            <a:r>
              <a:rPr lang="en-US" altLang="en-US" sz="2400" b="1">
                <a:cs typeface="David" panose="020E0502060401010101" pitchFamily="34" charset="-79"/>
              </a:rPr>
              <a:t>pH</a:t>
            </a:r>
            <a:r>
              <a:rPr lang="he-IL" altLang="en-US" sz="2400" b="1">
                <a:cs typeface="David" panose="020E0502060401010101" pitchFamily="34" charset="-79"/>
              </a:rPr>
              <a:t> שבו מתקיים שיווין בריכוזים של שתי הצורות, </a:t>
            </a:r>
            <a:r>
              <a:rPr lang="en-US" altLang="en-US" sz="2400" b="1">
                <a:cs typeface="David" panose="020E0502060401010101" pitchFamily="34" charset="-79"/>
              </a:rPr>
              <a:t>I</a:t>
            </a:r>
            <a:r>
              <a:rPr lang="he-IL" altLang="en-US" sz="2400" b="1">
                <a:cs typeface="David" panose="020E0502060401010101" pitchFamily="34" charset="-79"/>
              </a:rPr>
              <a:t> ו-</a:t>
            </a:r>
            <a:r>
              <a:rPr lang="en-US" altLang="en-US" sz="2400" b="1">
                <a:cs typeface="David" panose="020E0502060401010101" pitchFamily="34" charset="-79"/>
              </a:rPr>
              <a:t>II</a:t>
            </a:r>
            <a:r>
              <a:rPr lang="he-IL" altLang="en-US" sz="2400" b="1">
                <a:cs typeface="David" panose="020E0502060401010101" pitchFamily="34" charset="-79"/>
              </a:rPr>
              <a:t>.</a:t>
            </a:r>
          </a:p>
          <a:p>
            <a:pPr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cs typeface="David" panose="020E0502060401010101" pitchFamily="34" charset="-79"/>
                <a:sym typeface="Wingdings" panose="05000000000000000000" pitchFamily="2" charset="2"/>
              </a:rPr>
              <a:t></a:t>
            </a:r>
            <a:r>
              <a:rPr lang="he-IL" altLang="en-US" sz="2000" b="1">
                <a:solidFill>
                  <a:srgbClr val="FF3300"/>
                </a:solidFill>
                <a:cs typeface="David" panose="020E0502060401010101" pitchFamily="34" charset="-79"/>
                <a:sym typeface="Wingdings" panose="05000000000000000000" pitchFamily="2" charset="2"/>
              </a:rPr>
              <a:t>    </a:t>
            </a:r>
            <a:r>
              <a:rPr lang="en-US" altLang="en-US" sz="2400" b="1">
                <a:cs typeface="David" panose="020E0502060401010101" pitchFamily="34" charset="-79"/>
              </a:rPr>
              <a:t>pKa</a:t>
            </a:r>
            <a:r>
              <a:rPr lang="en-US" altLang="en-US" sz="2400" b="1" baseline="-25000">
                <a:cs typeface="David" panose="020E0502060401010101" pitchFamily="34" charset="-79"/>
              </a:rPr>
              <a:t>2</a:t>
            </a:r>
            <a:r>
              <a:rPr lang="he-IL" altLang="en-US" sz="2400" b="1">
                <a:cs typeface="David" panose="020E0502060401010101" pitchFamily="34" charset="-79"/>
              </a:rPr>
              <a:t> הוא </a:t>
            </a:r>
            <a:r>
              <a:rPr lang="en-US" altLang="en-US" sz="2400" b="1">
                <a:cs typeface="David" panose="020E0502060401010101" pitchFamily="34" charset="-79"/>
              </a:rPr>
              <a:t>pH</a:t>
            </a:r>
            <a:r>
              <a:rPr lang="he-IL" altLang="en-US" sz="2400" b="1">
                <a:cs typeface="David" panose="020E0502060401010101" pitchFamily="34" charset="-79"/>
              </a:rPr>
              <a:t> שבו מתקיים שיווין בריכוזים של שתי הצורות, </a:t>
            </a:r>
            <a:r>
              <a:rPr lang="en-US" altLang="en-US" sz="2400" b="1">
                <a:cs typeface="David" panose="020E0502060401010101" pitchFamily="34" charset="-79"/>
              </a:rPr>
              <a:t>II</a:t>
            </a:r>
            <a:r>
              <a:rPr lang="he-IL" altLang="en-US" sz="2400" b="1">
                <a:cs typeface="David" panose="020E0502060401010101" pitchFamily="34" charset="-79"/>
              </a:rPr>
              <a:t> ו-</a:t>
            </a:r>
            <a:r>
              <a:rPr lang="en-US" altLang="en-US" sz="2400" b="1">
                <a:cs typeface="David" panose="020E0502060401010101" pitchFamily="34" charset="-79"/>
              </a:rPr>
              <a:t>III</a:t>
            </a:r>
            <a:r>
              <a:rPr lang="he-IL" altLang="en-US" sz="2400" b="1">
                <a:cs typeface="David" panose="020E0502060401010101" pitchFamily="34" charset="-79"/>
              </a:rPr>
              <a:t>.</a:t>
            </a:r>
          </a:p>
          <a:p>
            <a:pPr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cs typeface="David" panose="020E0502060401010101" pitchFamily="34" charset="-79"/>
                <a:sym typeface="Wingdings" panose="05000000000000000000" pitchFamily="2" charset="2"/>
              </a:rPr>
              <a:t></a:t>
            </a:r>
            <a:r>
              <a:rPr lang="he-IL" altLang="en-US" sz="2400" b="1">
                <a:solidFill>
                  <a:srgbClr val="FF3300"/>
                </a:solidFill>
                <a:cs typeface="David" panose="020E0502060401010101" pitchFamily="34" charset="-79"/>
                <a:sym typeface="Wingdings" panose="05000000000000000000" pitchFamily="2" charset="2"/>
              </a:rPr>
              <a:t>   </a:t>
            </a:r>
            <a:r>
              <a:rPr lang="en-US" altLang="en-US" sz="2400" b="1">
                <a:cs typeface="David" panose="020E0502060401010101" pitchFamily="34" charset="-79"/>
              </a:rPr>
              <a:t>pKa</a:t>
            </a:r>
            <a:r>
              <a:rPr lang="he-IL" altLang="en-US" sz="2400" b="1">
                <a:cs typeface="David" panose="020E0502060401010101" pitchFamily="34" charset="-79"/>
              </a:rPr>
              <a:t> הוא ייחודי לכל אחת מחומצות אמינו, לכל אחת מקבוצות </a:t>
            </a:r>
          </a:p>
          <a:p>
            <a:pPr>
              <a:buFontTx/>
              <a:buNone/>
            </a:pPr>
            <a:r>
              <a:rPr lang="he-IL" altLang="en-US" sz="2400" b="1">
                <a:cs typeface="David" panose="020E0502060401010101" pitchFamily="34" charset="-79"/>
              </a:rPr>
              <a:t>      הפונקציונליות שלה ולקבוצה צדדית.</a:t>
            </a:r>
          </a:p>
          <a:p>
            <a:pPr>
              <a:buFontTx/>
              <a:buNone/>
            </a:pPr>
            <a:endParaRPr lang="he-IL" altLang="en-US" sz="1000" b="1" u="sng">
              <a:cs typeface="David" panose="020E0502060401010101" pitchFamily="34" charset="-79"/>
            </a:endParaRPr>
          </a:p>
          <a:p>
            <a:pPr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cs typeface="David" panose="020E0502060401010101" pitchFamily="34" charset="-79"/>
                <a:sym typeface="Wingdings" panose="05000000000000000000" pitchFamily="2" charset="2"/>
              </a:rPr>
              <a:t></a:t>
            </a:r>
            <a:r>
              <a:rPr lang="he-IL" altLang="en-US" sz="2400" b="1">
                <a:cs typeface="David" panose="020E0502060401010101" pitchFamily="34" charset="-79"/>
              </a:rPr>
              <a:t>    </a:t>
            </a:r>
            <a:r>
              <a:rPr lang="he-IL" altLang="en-US" sz="2400" b="1">
                <a:solidFill>
                  <a:srgbClr val="9900CC"/>
                </a:solidFill>
                <a:cs typeface="David" panose="020E0502060401010101" pitchFamily="34" charset="-79"/>
              </a:rPr>
              <a:t>לכל חומצת אמינו יש 2 או 3 ערכי </a:t>
            </a:r>
            <a:r>
              <a:rPr lang="en-US" altLang="en-US" sz="2400" b="1">
                <a:solidFill>
                  <a:srgbClr val="9900CC"/>
                </a:solidFill>
                <a:cs typeface="David" panose="020E0502060401010101" pitchFamily="34" charset="-79"/>
              </a:rPr>
              <a:t>pKa</a:t>
            </a:r>
            <a:r>
              <a:rPr lang="he-IL" altLang="en-US" sz="2400" b="1">
                <a:solidFill>
                  <a:srgbClr val="9900CC"/>
                </a:solidFill>
                <a:cs typeface="David" panose="020E0502060401010101" pitchFamily="34" charset="-79"/>
              </a:rPr>
              <a:t>:</a:t>
            </a:r>
          </a:p>
          <a:p>
            <a:pPr>
              <a:buFontTx/>
              <a:buNone/>
            </a:pPr>
            <a:r>
              <a:rPr lang="he-IL" altLang="en-US" sz="2400" b="1">
                <a:cs typeface="David" panose="020E0502060401010101" pitchFamily="34" charset="-79"/>
              </a:rPr>
              <a:t>       </a:t>
            </a:r>
            <a:r>
              <a:rPr lang="en-US" altLang="en-US" sz="2400" b="1">
                <a:cs typeface="David" panose="020E0502060401010101" pitchFamily="34" charset="-79"/>
              </a:rPr>
              <a:t>pKa</a:t>
            </a:r>
            <a:r>
              <a:rPr lang="en-US" altLang="en-US" sz="2400" b="1" baseline="-25000">
                <a:cs typeface="David" panose="020E0502060401010101" pitchFamily="34" charset="-79"/>
              </a:rPr>
              <a:t>1</a:t>
            </a:r>
            <a:r>
              <a:rPr lang="he-IL" altLang="en-US" sz="2400" b="1">
                <a:cs typeface="David" panose="020E0502060401010101" pitchFamily="34" charset="-79"/>
              </a:rPr>
              <a:t>  לקבוצה קרבוקסילית</a:t>
            </a:r>
          </a:p>
          <a:p>
            <a:pPr>
              <a:buFontTx/>
              <a:buNone/>
            </a:pPr>
            <a:r>
              <a:rPr lang="he-IL" altLang="en-US" sz="2400" b="1">
                <a:cs typeface="David" panose="020E0502060401010101" pitchFamily="34" charset="-79"/>
              </a:rPr>
              <a:t>       </a:t>
            </a:r>
            <a:r>
              <a:rPr lang="en-US" altLang="en-US" sz="2400" b="1">
                <a:cs typeface="David" panose="020E0502060401010101" pitchFamily="34" charset="-79"/>
              </a:rPr>
              <a:t>pKa</a:t>
            </a:r>
            <a:r>
              <a:rPr lang="en-US" altLang="en-US" sz="2400" b="1" baseline="-25000">
                <a:cs typeface="David" panose="020E0502060401010101" pitchFamily="34" charset="-79"/>
              </a:rPr>
              <a:t>2</a:t>
            </a:r>
            <a:r>
              <a:rPr lang="he-IL" altLang="en-US" sz="2400" b="1">
                <a:cs typeface="David" panose="020E0502060401010101" pitchFamily="34" charset="-79"/>
              </a:rPr>
              <a:t>  לקבוצה אמינית</a:t>
            </a:r>
          </a:p>
          <a:p>
            <a:pPr>
              <a:buFontTx/>
              <a:buNone/>
            </a:pPr>
            <a:r>
              <a:rPr lang="he-IL" altLang="en-US" sz="2400" b="1">
                <a:cs typeface="David" panose="020E0502060401010101" pitchFamily="34" charset="-79"/>
              </a:rPr>
              <a:t>       </a:t>
            </a:r>
            <a:r>
              <a:rPr lang="en-US" altLang="en-US" sz="2400" b="1">
                <a:cs typeface="David" panose="020E0502060401010101" pitchFamily="34" charset="-79"/>
              </a:rPr>
              <a:t>pKa</a:t>
            </a:r>
            <a:r>
              <a:rPr lang="en-US" altLang="en-US" sz="2400" b="1" baseline="-25000">
                <a:cs typeface="David" panose="020E0502060401010101" pitchFamily="34" charset="-79"/>
              </a:rPr>
              <a:t>R</a:t>
            </a:r>
            <a:r>
              <a:rPr lang="he-IL" altLang="en-US" sz="2400" b="1" baseline="-25000">
                <a:cs typeface="David" panose="020E0502060401010101" pitchFamily="34" charset="-79"/>
              </a:rPr>
              <a:t> </a:t>
            </a:r>
            <a:r>
              <a:rPr lang="he-IL" altLang="en-US" sz="2400" b="1">
                <a:cs typeface="David" panose="020E0502060401010101" pitchFamily="34" charset="-79"/>
              </a:rPr>
              <a:t> לקבוצה צדדית</a:t>
            </a:r>
          </a:p>
          <a:p>
            <a:pPr>
              <a:buFontTx/>
              <a:buNone/>
            </a:pPr>
            <a:endParaRPr lang="he-IL" altLang="en-US" sz="2400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3" name="Rectangle 7">
            <a:extLst>
              <a:ext uri="{FF2B5EF4-FFF2-40B4-BE49-F238E27FC236}">
                <a16:creationId xmlns:a16="http://schemas.microsoft.com/office/drawing/2014/main" id="{8837AB95-AF3C-C000-264F-B16DDEA986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54050" y="0"/>
            <a:ext cx="7772400" cy="7620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pKa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2D0D46F-AF42-D3D1-884C-29E9C116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2692-2F11-4298-8435-2242FB524C05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67940" name="Text Box 4">
            <a:extLst>
              <a:ext uri="{FF2B5EF4-FFF2-40B4-BE49-F238E27FC236}">
                <a16:creationId xmlns:a16="http://schemas.microsoft.com/office/drawing/2014/main" id="{AFEDC166-7D97-729B-C077-7015C381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909638"/>
            <a:ext cx="8496300" cy="538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b="1">
                <a:cs typeface="David" panose="020E0502060401010101" pitchFamily="34" charset="-79"/>
              </a:rPr>
              <a:t>pKa </a:t>
            </a:r>
            <a:r>
              <a:rPr lang="he-IL" altLang="en-US" b="1">
                <a:cs typeface="David" panose="020E0502060401010101" pitchFamily="34" charset="-79"/>
              </a:rPr>
              <a:t> מציין את ה-</a:t>
            </a:r>
            <a:r>
              <a:rPr lang="en-US" altLang="en-US" b="1">
                <a:cs typeface="David" panose="020E0502060401010101" pitchFamily="34" charset="-79"/>
              </a:rPr>
              <a:t>pH</a:t>
            </a:r>
            <a:r>
              <a:rPr lang="he-IL" altLang="en-US" b="1">
                <a:cs typeface="David" panose="020E0502060401010101" pitchFamily="34" charset="-79"/>
              </a:rPr>
              <a:t> שבו ריכוזי היונים ה"שכנים", הנמצאים במצב שיווי-משקל, שווים.</a:t>
            </a:r>
          </a:p>
          <a:p>
            <a:pPr algn="r">
              <a:spcBef>
                <a:spcPct val="50000"/>
              </a:spcBef>
            </a:pPr>
            <a:r>
              <a:rPr lang="en-US" altLang="en-US" b="1">
                <a:cs typeface="David" panose="020E0502060401010101" pitchFamily="34" charset="-79"/>
              </a:rPr>
              <a:t>pKa</a:t>
            </a:r>
            <a:r>
              <a:rPr lang="he-IL" altLang="en-US" b="1">
                <a:cs typeface="David" panose="020E0502060401010101" pitchFamily="34" charset="-79"/>
              </a:rPr>
              <a:t> נתון לכל קבוצה פונקציונלית, בנפרד.</a:t>
            </a:r>
          </a:p>
          <a:p>
            <a:pPr algn="r">
              <a:spcBef>
                <a:spcPct val="50000"/>
              </a:spcBef>
            </a:pPr>
            <a:r>
              <a:rPr lang="en-US" altLang="en-US" b="1">
                <a:cs typeface="David" panose="020E0502060401010101" pitchFamily="34" charset="-79"/>
              </a:rPr>
              <a:t>pKa</a:t>
            </a:r>
            <a:r>
              <a:rPr lang="en-US" altLang="en-US" b="1" baseline="-25000">
                <a:cs typeface="David" panose="020E0502060401010101" pitchFamily="34" charset="-79"/>
              </a:rPr>
              <a:t>1</a:t>
            </a:r>
            <a:r>
              <a:rPr lang="he-IL" altLang="en-US" b="1" baseline="-25000">
                <a:cs typeface="David" panose="020E0502060401010101" pitchFamily="34" charset="-79"/>
              </a:rPr>
              <a:t> </a:t>
            </a:r>
            <a:r>
              <a:rPr lang="he-IL" altLang="en-US" b="1">
                <a:cs typeface="David" panose="020E0502060401010101" pitchFamily="34" charset="-79"/>
              </a:rPr>
              <a:t>הוא  </a:t>
            </a:r>
            <a:r>
              <a:rPr lang="en-US" altLang="en-US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pKa</a:t>
            </a:r>
            <a:r>
              <a:rPr lang="en-US" altLang="en-US" b="1" baseline="-25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COOH</a:t>
            </a:r>
            <a:r>
              <a:rPr lang="he-IL" altLang="en-US" b="1" baseline="-25000">
                <a:solidFill>
                  <a:srgbClr val="CC3300"/>
                </a:solidFill>
                <a:cs typeface="David" panose="020E0502060401010101" pitchFamily="34" charset="-79"/>
              </a:rPr>
              <a:t> </a:t>
            </a:r>
            <a:r>
              <a:rPr lang="he-IL" altLang="en-US" b="1">
                <a:cs typeface="David" panose="020E0502060401010101" pitchFamily="34" charset="-79"/>
              </a:rPr>
              <a:t>,</a:t>
            </a:r>
            <a:r>
              <a:rPr lang="he-IL" altLang="en-US" b="1" baseline="-25000">
                <a:solidFill>
                  <a:srgbClr val="CC3300"/>
                </a:solidFill>
                <a:cs typeface="David" panose="020E0502060401010101" pitchFamily="34" charset="-79"/>
              </a:rPr>
              <a:t> </a:t>
            </a:r>
            <a:r>
              <a:rPr lang="en-US" altLang="en-US" b="1">
                <a:cs typeface="David" panose="020E0502060401010101" pitchFamily="34" charset="-79"/>
              </a:rPr>
              <a:t>pKa</a:t>
            </a:r>
            <a:r>
              <a:rPr lang="en-US" altLang="en-US" b="1" baseline="-25000">
                <a:cs typeface="David" panose="020E0502060401010101" pitchFamily="34" charset="-79"/>
              </a:rPr>
              <a:t>1</a:t>
            </a:r>
            <a:r>
              <a:rPr lang="en-US" altLang="en-US" b="1">
                <a:solidFill>
                  <a:srgbClr val="CC3300"/>
                </a:solidFill>
                <a:cs typeface="David" panose="020E0502060401010101" pitchFamily="34" charset="-79"/>
              </a:rPr>
              <a:t> </a:t>
            </a:r>
            <a:r>
              <a:rPr lang="he-IL" altLang="en-US" b="1">
                <a:solidFill>
                  <a:srgbClr val="CC3300"/>
                </a:solidFill>
                <a:cs typeface="David" panose="020E0502060401010101" pitchFamily="34" charset="-79"/>
              </a:rPr>
              <a:t> </a:t>
            </a:r>
            <a:r>
              <a:rPr lang="he-IL" altLang="en-US" b="1">
                <a:cs typeface="David" panose="020E0502060401010101" pitchFamily="34" charset="-79"/>
              </a:rPr>
              <a:t>מעיד על מסירת הפרוטון </a:t>
            </a:r>
            <a:r>
              <a:rPr lang="en-US" altLang="en-US" b="1">
                <a:cs typeface="David" panose="020E0502060401010101" pitchFamily="34" charset="-79"/>
              </a:rPr>
              <a:t>H</a:t>
            </a:r>
            <a:r>
              <a:rPr lang="en-US" altLang="en-US" b="1" baseline="30000">
                <a:cs typeface="David" panose="020E0502060401010101" pitchFamily="34" charset="-79"/>
              </a:rPr>
              <a:t>+</a:t>
            </a:r>
            <a:r>
              <a:rPr lang="he-IL" altLang="en-US" b="1">
                <a:cs typeface="David" panose="020E0502060401010101" pitchFamily="34" charset="-79"/>
              </a:rPr>
              <a:t> על ידי </a:t>
            </a:r>
            <a:r>
              <a:rPr lang="he-IL" altLang="en-US" b="1">
                <a:solidFill>
                  <a:schemeClr val="accent2"/>
                </a:solidFill>
                <a:cs typeface="David" panose="020E0502060401010101" pitchFamily="34" charset="-79"/>
              </a:rPr>
              <a:t>מחצית</a:t>
            </a:r>
            <a:r>
              <a:rPr lang="he-IL" altLang="en-US" b="1">
                <a:cs typeface="David" panose="020E0502060401010101" pitchFamily="34" charset="-79"/>
              </a:rPr>
              <a:t> מקבוצות </a:t>
            </a:r>
            <a:r>
              <a:rPr lang="en-US" altLang="en-US" b="1">
                <a:solidFill>
                  <a:srgbClr val="CC3300"/>
                </a:solidFill>
                <a:cs typeface="David" panose="020E0502060401010101" pitchFamily="34" charset="-79"/>
              </a:rPr>
              <a:t>COOH </a:t>
            </a:r>
            <a:endParaRPr lang="he-IL" altLang="en-US" b="1">
              <a:cs typeface="David" panose="020E0502060401010101" pitchFamily="34" charset="-79"/>
            </a:endParaRPr>
          </a:p>
          <a:p>
            <a:pPr algn="r">
              <a:spcBef>
                <a:spcPct val="50000"/>
              </a:spcBef>
            </a:pPr>
            <a:r>
              <a:rPr lang="en-US" altLang="en-US" b="1">
                <a:cs typeface="David" panose="020E0502060401010101" pitchFamily="34" charset="-79"/>
              </a:rPr>
              <a:t>pKa</a:t>
            </a:r>
            <a:r>
              <a:rPr lang="en-US" altLang="en-US" b="1" baseline="-25000">
                <a:cs typeface="David" panose="020E0502060401010101" pitchFamily="34" charset="-79"/>
              </a:rPr>
              <a:t>2</a:t>
            </a:r>
            <a:r>
              <a:rPr lang="he-IL" altLang="en-US" b="1" baseline="-25000">
                <a:cs typeface="David" panose="020E0502060401010101" pitchFamily="34" charset="-79"/>
              </a:rPr>
              <a:t> </a:t>
            </a:r>
            <a:r>
              <a:rPr lang="he-IL" altLang="en-US" b="1">
                <a:cs typeface="David" panose="020E0502060401010101" pitchFamily="34" charset="-79"/>
              </a:rPr>
              <a:t>הוא </a:t>
            </a: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pKa</a:t>
            </a:r>
            <a:r>
              <a:rPr lang="en-US" altLang="en-US" sz="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</a:t>
            </a:r>
            <a:r>
              <a:rPr lang="en-US" altLang="en-US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NH</a:t>
            </a:r>
            <a:r>
              <a:rPr lang="en-US" altLang="en-US" sz="14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3</a:t>
            </a:r>
            <a:r>
              <a:rPr lang="en-US" altLang="en-US" sz="14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+</a:t>
            </a:r>
            <a:r>
              <a:rPr lang="en-US" altLang="en-US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</a:t>
            </a:r>
            <a:r>
              <a:rPr lang="he-IL" altLang="en-US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</a:t>
            </a:r>
            <a:r>
              <a:rPr lang="he-IL" altLang="en-US" b="1"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,</a:t>
            </a:r>
            <a:r>
              <a:rPr lang="en-US" altLang="en-US" b="1">
                <a:cs typeface="David" panose="020E0502060401010101" pitchFamily="34" charset="-79"/>
              </a:rPr>
              <a:t>pKa</a:t>
            </a:r>
            <a:r>
              <a:rPr lang="en-US" altLang="en-US" b="1" baseline="-25000">
                <a:cs typeface="David" panose="020E0502060401010101" pitchFamily="34" charset="-79"/>
              </a:rPr>
              <a:t>2</a:t>
            </a:r>
            <a:r>
              <a:rPr lang="en-US" altLang="en-US" b="1">
                <a:solidFill>
                  <a:srgbClr val="CC3300"/>
                </a:solidFill>
                <a:cs typeface="David" panose="020E0502060401010101" pitchFamily="34" charset="-79"/>
              </a:rPr>
              <a:t> </a:t>
            </a:r>
            <a:r>
              <a:rPr lang="he-IL" altLang="en-US" b="1">
                <a:solidFill>
                  <a:srgbClr val="CC3300"/>
                </a:solidFill>
                <a:cs typeface="David" panose="020E0502060401010101" pitchFamily="34" charset="-79"/>
              </a:rPr>
              <a:t> </a:t>
            </a:r>
            <a:r>
              <a:rPr lang="he-IL" altLang="en-US" b="1">
                <a:cs typeface="David" panose="020E0502060401010101" pitchFamily="34" charset="-79"/>
              </a:rPr>
              <a:t>מעיד על מסירת הפרוטון </a:t>
            </a:r>
            <a:r>
              <a:rPr lang="en-US" altLang="en-US" b="1">
                <a:cs typeface="David" panose="020E0502060401010101" pitchFamily="34" charset="-79"/>
              </a:rPr>
              <a:t>H</a:t>
            </a:r>
            <a:r>
              <a:rPr lang="en-US" altLang="en-US" b="1" baseline="30000">
                <a:cs typeface="David" panose="020E0502060401010101" pitchFamily="34" charset="-79"/>
              </a:rPr>
              <a:t>+</a:t>
            </a:r>
            <a:r>
              <a:rPr lang="he-IL" altLang="en-US" b="1">
                <a:cs typeface="David" panose="020E0502060401010101" pitchFamily="34" charset="-79"/>
              </a:rPr>
              <a:t> על ידי </a:t>
            </a:r>
            <a:r>
              <a:rPr lang="he-IL" altLang="en-US" b="1">
                <a:solidFill>
                  <a:schemeClr val="accent2"/>
                </a:solidFill>
                <a:cs typeface="David" panose="020E0502060401010101" pitchFamily="34" charset="-79"/>
              </a:rPr>
              <a:t>מחצית </a:t>
            </a:r>
            <a:r>
              <a:rPr lang="he-IL" altLang="en-US" b="1">
                <a:cs typeface="David" panose="020E0502060401010101" pitchFamily="34" charset="-79"/>
              </a:rPr>
              <a:t>מקבוצות </a:t>
            </a:r>
            <a:r>
              <a:rPr lang="en-US" altLang="en-US" b="1">
                <a:solidFill>
                  <a:schemeClr val="accent2"/>
                </a:solidFill>
                <a:cs typeface="David" panose="020E0502060401010101" pitchFamily="34" charset="-79"/>
              </a:rPr>
              <a:t>NH</a:t>
            </a:r>
            <a:r>
              <a:rPr lang="en-US" altLang="en-US" b="1" baseline="-25000">
                <a:solidFill>
                  <a:schemeClr val="accent2"/>
                </a:solidFill>
                <a:cs typeface="David" panose="020E0502060401010101" pitchFamily="34" charset="-79"/>
              </a:rPr>
              <a:t>3</a:t>
            </a:r>
            <a:r>
              <a:rPr lang="en-US" altLang="en-US" b="1" baseline="30000">
                <a:solidFill>
                  <a:schemeClr val="accent2"/>
                </a:solidFill>
                <a:cs typeface="David" panose="020E0502060401010101" pitchFamily="34" charset="-79"/>
              </a:rPr>
              <a:t>+</a:t>
            </a:r>
            <a:r>
              <a:rPr lang="en-US" altLang="en-US" b="1">
                <a:solidFill>
                  <a:srgbClr val="CC3300"/>
                </a:solidFill>
                <a:cs typeface="David" panose="020E0502060401010101" pitchFamily="34" charset="-79"/>
              </a:rPr>
              <a:t> </a:t>
            </a:r>
            <a:endParaRPr lang="he-IL" altLang="en-US" b="1">
              <a:cs typeface="David" panose="020E0502060401010101" pitchFamily="34" charset="-79"/>
            </a:endParaRPr>
          </a:p>
          <a:p>
            <a:pPr algn="r">
              <a:spcBef>
                <a:spcPct val="50000"/>
              </a:spcBef>
            </a:pPr>
            <a:r>
              <a:rPr lang="en-US" altLang="en-US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pKa</a:t>
            </a:r>
            <a:r>
              <a:rPr lang="en-US" altLang="en-US" b="1" baseline="-2500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R</a:t>
            </a:r>
            <a:r>
              <a:rPr lang="he-IL" altLang="en-US" b="1">
                <a:cs typeface="David" panose="020E0502060401010101" pitchFamily="34" charset="-79"/>
              </a:rPr>
              <a:t> הוא </a:t>
            </a:r>
            <a:r>
              <a:rPr lang="en-US" altLang="en-US" b="1">
                <a:cs typeface="David" panose="020E0502060401010101" pitchFamily="34" charset="-79"/>
              </a:rPr>
              <a:t>pKa</a:t>
            </a:r>
            <a:r>
              <a:rPr lang="he-IL" altLang="en-US" b="1">
                <a:cs typeface="David" panose="020E0502060401010101" pitchFamily="34" charset="-79"/>
              </a:rPr>
              <a:t> של קבוצה צדדית (עבור 7 חומצות אמיניות).</a:t>
            </a:r>
            <a:endParaRPr lang="he-IL" altLang="en-US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David" panose="020E0502060401010101" pitchFamily="34" charset="-79"/>
            </a:endParaRPr>
          </a:p>
          <a:p>
            <a:pPr algn="r">
              <a:spcBef>
                <a:spcPct val="50000"/>
              </a:spcBef>
            </a:pPr>
            <a:endParaRPr lang="he-IL" altLang="en-US" sz="800" b="1">
              <a:cs typeface="David" panose="020E0502060401010101" pitchFamily="34" charset="-79"/>
            </a:endParaRPr>
          </a:p>
          <a:p>
            <a:pPr algn="r">
              <a:spcBef>
                <a:spcPct val="50000"/>
              </a:spcBef>
            </a:pPr>
            <a:r>
              <a:rPr lang="he-IL" altLang="en-US" b="1">
                <a:cs typeface="David" panose="020E0502060401010101" pitchFamily="34" charset="-79"/>
              </a:rPr>
              <a:t>כלומר לכל חומצת אמינו יש </a:t>
            </a:r>
            <a:r>
              <a:rPr lang="he-IL" altLang="en-US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2 או 3 ערכים של </a:t>
            </a:r>
            <a:r>
              <a:rPr lang="en-US" altLang="en-US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pKa</a:t>
            </a:r>
            <a:r>
              <a:rPr lang="he-IL" altLang="en-US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he-IL" altLang="en-US" b="1">
                <a:cs typeface="David" panose="020E0502060401010101" pitchFamily="34" charset="-79"/>
              </a:rPr>
              <a:t>ב- </a:t>
            </a:r>
            <a:r>
              <a:rPr lang="en-US" altLang="en-US" b="1">
                <a:cs typeface="David" panose="020E0502060401010101" pitchFamily="34" charset="-79"/>
              </a:rPr>
              <a:t>pKa</a:t>
            </a:r>
            <a:r>
              <a:rPr lang="he-IL" altLang="en-US" b="1">
                <a:cs typeface="David" panose="020E0502060401010101" pitchFamily="34" charset="-79"/>
              </a:rPr>
              <a:t> המטען של חלקיקים של חומצת אמינו בתמיסת מימית הוא הממוצע של מטען היונים שריכוזיהם שווים.</a:t>
            </a:r>
            <a:endParaRPr lang="en-US" altLang="en-US" b="1">
              <a:cs typeface="David" panose="020E0502060401010101" pitchFamily="34" charset="-79"/>
            </a:endParaRPr>
          </a:p>
        </p:txBody>
      </p:sp>
      <p:sp>
        <p:nvSpPr>
          <p:cNvPr id="167941" name="Text Box 5">
            <a:extLst>
              <a:ext uri="{FF2B5EF4-FFF2-40B4-BE49-F238E27FC236}">
                <a16:creationId xmlns:a16="http://schemas.microsoft.com/office/drawing/2014/main" id="{ABCE8D90-4ED6-8523-5EA6-6B14543B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6" y="4240159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D2458F26-C323-9628-DC4E-694AC20C1C1A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54050" y="-150725"/>
            <a:ext cx="7772400" cy="7620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rtl="1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טבלת ערכי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pKa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150E87D-0B8F-F6CB-3F66-EA19E0533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8B85B-7E17-4766-860F-2A2A85F0BFD1}" type="slidenum">
              <a:rPr lang="en-US" altLang="en-US"/>
              <a:pPr/>
              <a:t>38</a:t>
            </a:fld>
            <a:endParaRPr lang="en-US" altLang="en-US"/>
          </a:p>
        </p:txBody>
      </p:sp>
      <p:pic>
        <p:nvPicPr>
          <p:cNvPr id="153604" name="Picture 3">
            <a:extLst>
              <a:ext uri="{FF2B5EF4-FFF2-40B4-BE49-F238E27FC236}">
                <a16:creationId xmlns:a16="http://schemas.microsoft.com/office/drawing/2014/main" id="{9820AF1B-F245-1630-FB7D-F93128355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5073"/>
            <a:ext cx="7958137" cy="636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7DBCD4-2F14-D8EF-CEC2-1D8F842B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143000"/>
            <a:ext cx="77724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he-IL" dirty="0"/>
              <a:t>צורת החומצה האמינית ב-</a:t>
            </a:r>
            <a:r>
              <a:rPr lang="en-US" dirty="0"/>
              <a:t>pH</a:t>
            </a:r>
            <a:r>
              <a:rPr lang="he-IL" dirty="0"/>
              <a:t> שונים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EFF6BD7-6984-542B-20B8-6C29837CF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67BB-A0CA-420B-B536-E0B9C9CCFBF5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38595" name="Text Box 3">
            <a:extLst>
              <a:ext uri="{FF2B5EF4-FFF2-40B4-BE49-F238E27FC236}">
                <a16:creationId xmlns:a16="http://schemas.microsoft.com/office/drawing/2014/main" id="{CA6697BE-1723-6E65-BFBB-5010367F4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1785938"/>
            <a:ext cx="20605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cs typeface="David" panose="020E0502060401010101" pitchFamily="34" charset="-79"/>
              </a:rPr>
              <a:t>pH </a:t>
            </a:r>
            <a:r>
              <a:rPr lang="he-IL" altLang="en-US" sz="2000" b="1">
                <a:solidFill>
                  <a:schemeClr val="accent2"/>
                </a:solidFill>
                <a:cs typeface="David" panose="020E0502060401010101" pitchFamily="34" charset="-79"/>
              </a:rPr>
              <a:t> גבוה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cs typeface="David" panose="020E0502060401010101" pitchFamily="34" charset="-79"/>
              </a:rPr>
              <a:t>[OH</a:t>
            </a:r>
            <a:r>
              <a:rPr lang="en-US" altLang="en-US" sz="2000" b="1" baseline="30000">
                <a:solidFill>
                  <a:schemeClr val="accent2"/>
                </a:solidFill>
                <a:cs typeface="David" panose="020E0502060401010101" pitchFamily="34" charset="-79"/>
                <a:sym typeface="Symbol" panose="05050102010706020507" pitchFamily="18" charset="2"/>
              </a:rPr>
              <a:t></a:t>
            </a:r>
            <a:r>
              <a:rPr lang="en-US" altLang="en-US" sz="2000" b="1">
                <a:solidFill>
                  <a:schemeClr val="accent2"/>
                </a:solidFill>
                <a:cs typeface="David" panose="020E0502060401010101" pitchFamily="34" charset="-79"/>
              </a:rPr>
              <a:t>] &gt; [H</a:t>
            </a:r>
            <a:r>
              <a:rPr lang="en-US" altLang="en-US" sz="2000" b="1" baseline="-25000">
                <a:solidFill>
                  <a:schemeClr val="accent2"/>
                </a:solidFill>
                <a:cs typeface="David" panose="020E0502060401010101" pitchFamily="34" charset="-79"/>
              </a:rPr>
              <a:t>3</a:t>
            </a:r>
            <a:r>
              <a:rPr lang="en-US" altLang="en-US" sz="2000" b="1">
                <a:solidFill>
                  <a:schemeClr val="accent2"/>
                </a:solidFill>
                <a:cs typeface="David" panose="020E0502060401010101" pitchFamily="34" charset="-79"/>
              </a:rPr>
              <a:t>O</a:t>
            </a:r>
            <a:r>
              <a:rPr lang="en-US" altLang="en-US" sz="2000" b="1" baseline="30000">
                <a:solidFill>
                  <a:schemeClr val="accent2"/>
                </a:solidFill>
                <a:cs typeface="David" panose="020E0502060401010101" pitchFamily="34" charset="-79"/>
              </a:rPr>
              <a:t>+</a:t>
            </a:r>
            <a:r>
              <a:rPr lang="en-US" altLang="en-US" sz="2000" b="1">
                <a:solidFill>
                  <a:schemeClr val="accent2"/>
                </a:solidFill>
                <a:cs typeface="David" panose="020E0502060401010101" pitchFamily="34" charset="-79"/>
              </a:rPr>
              <a:t>]</a:t>
            </a:r>
            <a:endParaRPr lang="he-IL" altLang="en-US" sz="2000" b="1">
              <a:solidFill>
                <a:schemeClr val="accent2"/>
              </a:solidFill>
              <a:cs typeface="David" panose="020E0502060401010101" pitchFamily="34" charset="-79"/>
            </a:endParaRPr>
          </a:p>
        </p:txBody>
      </p:sp>
      <p:sp>
        <p:nvSpPr>
          <p:cNvPr id="238596" name="Text Box 4">
            <a:extLst>
              <a:ext uri="{FF2B5EF4-FFF2-40B4-BE49-F238E27FC236}">
                <a16:creationId xmlns:a16="http://schemas.microsoft.com/office/drawing/2014/main" id="{1DC62E28-E232-DF16-93BD-66F868AD1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1785938"/>
            <a:ext cx="19081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cs typeface="David" panose="020E0502060401010101" pitchFamily="34" charset="-79"/>
              </a:rPr>
              <a:t>pH </a:t>
            </a:r>
            <a:r>
              <a:rPr lang="he-IL" altLang="en-US" sz="2000" b="1">
                <a:solidFill>
                  <a:srgbClr val="FF3300"/>
                </a:solidFill>
                <a:cs typeface="David" panose="020E0502060401010101" pitchFamily="34" charset="-79"/>
              </a:rPr>
              <a:t> נמוך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cs typeface="David" panose="020E0502060401010101" pitchFamily="34" charset="-79"/>
              </a:rPr>
              <a:t>[OH</a:t>
            </a:r>
            <a:r>
              <a:rPr lang="en-US" altLang="en-US" sz="2000" b="1" baseline="30000">
                <a:solidFill>
                  <a:srgbClr val="FF3300"/>
                </a:solidFill>
                <a:cs typeface="David" panose="020E0502060401010101" pitchFamily="34" charset="-79"/>
                <a:sym typeface="Symbol" panose="05050102010706020507" pitchFamily="18" charset="2"/>
              </a:rPr>
              <a:t></a:t>
            </a:r>
            <a:r>
              <a:rPr lang="en-US" altLang="en-US" sz="2000" b="1">
                <a:solidFill>
                  <a:srgbClr val="FF3300"/>
                </a:solidFill>
                <a:cs typeface="David" panose="020E0502060401010101" pitchFamily="34" charset="-79"/>
              </a:rPr>
              <a:t>] &lt; [H</a:t>
            </a:r>
            <a:r>
              <a:rPr lang="en-US" altLang="en-US" sz="2000" b="1" baseline="-25000">
                <a:solidFill>
                  <a:srgbClr val="FF3300"/>
                </a:solidFill>
                <a:cs typeface="David" panose="020E0502060401010101" pitchFamily="34" charset="-79"/>
              </a:rPr>
              <a:t>3</a:t>
            </a:r>
            <a:r>
              <a:rPr lang="en-US" altLang="en-US" sz="2000" b="1">
                <a:solidFill>
                  <a:srgbClr val="FF3300"/>
                </a:solidFill>
                <a:cs typeface="David" panose="020E0502060401010101" pitchFamily="34" charset="-79"/>
              </a:rPr>
              <a:t>O</a:t>
            </a:r>
            <a:r>
              <a:rPr lang="en-US" altLang="en-US" sz="2000" b="1" baseline="30000">
                <a:solidFill>
                  <a:srgbClr val="FF3300"/>
                </a:solidFill>
                <a:cs typeface="David" panose="020E0502060401010101" pitchFamily="34" charset="-79"/>
              </a:rPr>
              <a:t>+</a:t>
            </a:r>
            <a:r>
              <a:rPr lang="en-US" altLang="en-US" sz="2000" b="1">
                <a:solidFill>
                  <a:srgbClr val="FF3300"/>
                </a:solidFill>
                <a:cs typeface="David" panose="020E0502060401010101" pitchFamily="34" charset="-79"/>
              </a:rPr>
              <a:t>]</a:t>
            </a:r>
            <a:endParaRPr lang="he-IL" altLang="en-US" sz="2000" b="1">
              <a:solidFill>
                <a:srgbClr val="FF3300"/>
              </a:solidFill>
              <a:cs typeface="David" panose="020E0502060401010101" pitchFamily="34" charset="-79"/>
            </a:endParaRPr>
          </a:p>
        </p:txBody>
      </p:sp>
      <p:sp>
        <p:nvSpPr>
          <p:cNvPr id="238597" name="Text Box 5">
            <a:extLst>
              <a:ext uri="{FF2B5EF4-FFF2-40B4-BE49-F238E27FC236}">
                <a16:creationId xmlns:a16="http://schemas.microsoft.com/office/drawing/2014/main" id="{D2FB7C43-4EB5-1AF5-716A-01B36F35D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068638"/>
            <a:ext cx="1116013" cy="376237"/>
          </a:xfrm>
          <a:prstGeom prst="rect">
            <a:avLst/>
          </a:prstGeom>
          <a:noFill/>
          <a:ln w="9525">
            <a:solidFill>
              <a:srgbClr val="8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מטען  </a:t>
            </a:r>
            <a:r>
              <a:rPr lang="en-US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1</a:t>
            </a:r>
            <a:r>
              <a:rPr lang="he-IL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+</a:t>
            </a:r>
            <a:endParaRPr lang="en-US" altLang="en-US" sz="18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David" panose="020E0502060401010101" pitchFamily="34" charset="-79"/>
            </a:endParaRPr>
          </a:p>
        </p:txBody>
      </p:sp>
      <p:sp>
        <p:nvSpPr>
          <p:cNvPr id="238598" name="Text Box 6">
            <a:extLst>
              <a:ext uri="{FF2B5EF4-FFF2-40B4-BE49-F238E27FC236}">
                <a16:creationId xmlns:a16="http://schemas.microsoft.com/office/drawing/2014/main" id="{1C50D5CA-C802-604E-33CF-739BB1709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3022600"/>
            <a:ext cx="1116012" cy="376238"/>
          </a:xfrm>
          <a:prstGeom prst="rect">
            <a:avLst/>
          </a:prstGeom>
          <a:noFill/>
          <a:ln w="9525">
            <a:solidFill>
              <a:srgbClr val="8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en-US" sz="18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מטען  </a:t>
            </a:r>
            <a:r>
              <a:rPr lang="he-IL" altLang="en-US" sz="18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0</a:t>
            </a:r>
            <a:r>
              <a:rPr lang="he-IL" altLang="en-US" sz="18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                                                                                                                               </a:t>
            </a:r>
            <a:endParaRPr lang="en-US" altLang="en-US" sz="1800" b="1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David" panose="020E0502060401010101" pitchFamily="34" charset="-79"/>
            </a:endParaRPr>
          </a:p>
        </p:txBody>
      </p:sp>
      <p:sp>
        <p:nvSpPr>
          <p:cNvPr id="238599" name="Text Box 7">
            <a:extLst>
              <a:ext uri="{FF2B5EF4-FFF2-40B4-BE49-F238E27FC236}">
                <a16:creationId xmlns:a16="http://schemas.microsoft.com/office/drawing/2014/main" id="{1656E6DE-6438-81CB-E350-7A328AD8D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997200"/>
            <a:ext cx="1116012" cy="376238"/>
          </a:xfrm>
          <a:prstGeom prst="rect">
            <a:avLst/>
          </a:prstGeom>
          <a:noFill/>
          <a:ln w="9525">
            <a:solidFill>
              <a:srgbClr val="8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מטען</a:t>
            </a:r>
            <a:r>
              <a:rPr lang="ru-RU" alt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e-IL" alt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  <a:sym typeface="Symbol" panose="05050102010706020507" pitchFamily="18" charset="2"/>
              </a:rPr>
              <a:t>1</a:t>
            </a:r>
            <a:r>
              <a:rPr lang="he-IL" alt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</a:t>
            </a:r>
            <a:r>
              <a:rPr lang="ru-RU" alt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e-IL" alt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                                                                                                                               </a:t>
            </a:r>
            <a:endParaRPr lang="en-US" altLang="en-US" sz="18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David" panose="020E0502060401010101" pitchFamily="34" charset="-79"/>
            </a:endParaRPr>
          </a:p>
        </p:txBody>
      </p:sp>
      <p:grpSp>
        <p:nvGrpSpPr>
          <p:cNvPr id="238601" name="Group 9">
            <a:extLst>
              <a:ext uri="{FF2B5EF4-FFF2-40B4-BE49-F238E27FC236}">
                <a16:creationId xmlns:a16="http://schemas.microsoft.com/office/drawing/2014/main" id="{5E3D90CB-EF31-202F-4748-CAB3A0DBB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0" y="3421063"/>
            <a:ext cx="9144000" cy="481012"/>
            <a:chOff x="0" y="2155"/>
            <a:chExt cx="5760" cy="303"/>
          </a:xfrm>
        </p:grpSpPr>
        <p:sp>
          <p:nvSpPr>
            <p:cNvPr id="238602" name="Text Box 10">
              <a:extLst>
                <a:ext uri="{FF2B5EF4-FFF2-40B4-BE49-F238E27FC236}">
                  <a16:creationId xmlns:a16="http://schemas.microsoft.com/office/drawing/2014/main" id="{61BC9296-3DB4-A188-3B24-38E33EE42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5" y="215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99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</a:t>
              </a:r>
            </a:p>
          </p:txBody>
        </p:sp>
        <p:grpSp>
          <p:nvGrpSpPr>
            <p:cNvPr id="238603" name="Group 11">
              <a:extLst>
                <a:ext uri="{FF2B5EF4-FFF2-40B4-BE49-F238E27FC236}">
                  <a16:creationId xmlns:a16="http://schemas.microsoft.com/office/drawing/2014/main" id="{F07109C6-9695-D964-1D03-6D3BB9060F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160"/>
              <a:ext cx="5760" cy="298"/>
              <a:chOff x="0" y="2160"/>
              <a:chExt cx="5760" cy="298"/>
            </a:xfrm>
          </p:grpSpPr>
          <p:sp>
            <p:nvSpPr>
              <p:cNvPr id="238604" name="Line 12">
                <a:extLst>
                  <a:ext uri="{FF2B5EF4-FFF2-40B4-BE49-F238E27FC236}">
                    <a16:creationId xmlns:a16="http://schemas.microsoft.com/office/drawing/2014/main" id="{63AAC0BE-2634-9EDB-9AC5-781D7E87F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160"/>
                <a:ext cx="5760" cy="0"/>
              </a:xfrm>
              <a:prstGeom prst="line">
                <a:avLst/>
              </a:prstGeom>
              <a:noFill/>
              <a:ln w="5715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05" name="Text Box 13">
                <a:extLst>
                  <a:ext uri="{FF2B5EF4-FFF2-40B4-BE49-F238E27FC236}">
                    <a16:creationId xmlns:a16="http://schemas.microsoft.com/office/drawing/2014/main" id="{DE746968-BA12-5B1B-B50E-D0FDFA168E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4" y="2208"/>
                <a:ext cx="4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000" b="1"/>
                  <a:t>pH</a:t>
                </a:r>
              </a:p>
            </p:txBody>
          </p:sp>
        </p:grpSp>
      </p:grpSp>
      <p:grpSp>
        <p:nvGrpSpPr>
          <p:cNvPr id="238607" name="Group 15">
            <a:extLst>
              <a:ext uri="{FF2B5EF4-FFF2-40B4-BE49-F238E27FC236}">
                <a16:creationId xmlns:a16="http://schemas.microsoft.com/office/drawing/2014/main" id="{C5048762-B3D2-0F27-0143-E8962E720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41300" y="4560888"/>
            <a:ext cx="2222500" cy="1508125"/>
            <a:chOff x="152" y="3073"/>
            <a:chExt cx="1400" cy="950"/>
          </a:xfrm>
        </p:grpSpPr>
        <p:grpSp>
          <p:nvGrpSpPr>
            <p:cNvPr id="238608" name="Group 16">
              <a:extLst>
                <a:ext uri="{FF2B5EF4-FFF2-40B4-BE49-F238E27FC236}">
                  <a16:creationId xmlns:a16="http://schemas.microsoft.com/office/drawing/2014/main" id="{003735EB-B273-1CDD-0070-44E7B4A33E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" y="3073"/>
              <a:ext cx="1400" cy="735"/>
              <a:chOff x="3096" y="1880"/>
              <a:chExt cx="1400" cy="735"/>
            </a:xfrm>
          </p:grpSpPr>
          <p:sp>
            <p:nvSpPr>
              <p:cNvPr id="238609" name="Text Box 17">
                <a:extLst>
                  <a:ext uri="{FF2B5EF4-FFF2-40B4-BE49-F238E27FC236}">
                    <a16:creationId xmlns:a16="http://schemas.microsoft.com/office/drawing/2014/main" id="{E6BA8DF0-EACF-50FD-BA96-C6AE8B6BE3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6" y="2120"/>
                <a:ext cx="14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800" b="1" baseline="30000">
                    <a:solidFill>
                      <a:schemeClr val="accent2"/>
                    </a:solidFill>
                  </a:rPr>
                  <a:t>+</a:t>
                </a:r>
                <a:r>
                  <a:rPr lang="en-US" altLang="en-US" sz="1800" b="1">
                    <a:solidFill>
                      <a:schemeClr val="accent2"/>
                    </a:solidFill>
                  </a:rPr>
                  <a:t>H</a:t>
                </a:r>
                <a:r>
                  <a:rPr lang="en-US" altLang="en-US" sz="1800" b="1" baseline="-25000">
                    <a:solidFill>
                      <a:schemeClr val="accent2"/>
                    </a:solidFill>
                  </a:rPr>
                  <a:t>3</a:t>
                </a:r>
                <a:r>
                  <a:rPr lang="en-US" altLang="en-US" sz="1800" b="1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800" b="1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altLang="en-US" sz="800" b="1"/>
                  <a:t> </a:t>
                </a:r>
                <a:r>
                  <a:rPr lang="en-US" altLang="en-US" sz="1800" b="1"/>
                  <a:t>C</a:t>
                </a:r>
                <a:r>
                  <a:rPr lang="en-US" altLang="en-US" sz="800" b="1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altLang="en-US" sz="800" b="1"/>
                  <a:t> </a:t>
                </a:r>
                <a:r>
                  <a:rPr lang="en-US" altLang="en-US" sz="1800" b="1">
                    <a:solidFill>
                      <a:srgbClr val="CC3300"/>
                    </a:solidFill>
                  </a:rPr>
                  <a:t>COOH</a:t>
                </a:r>
              </a:p>
            </p:txBody>
          </p:sp>
          <p:grpSp>
            <p:nvGrpSpPr>
              <p:cNvPr id="238610" name="Group 18">
                <a:extLst>
                  <a:ext uri="{FF2B5EF4-FFF2-40B4-BE49-F238E27FC236}">
                    <a16:creationId xmlns:a16="http://schemas.microsoft.com/office/drawing/2014/main" id="{1D62F9CD-A9CA-89A3-5DDF-DD2E175363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16" y="1880"/>
                <a:ext cx="464" cy="735"/>
                <a:chOff x="3368" y="1872"/>
                <a:chExt cx="464" cy="735"/>
              </a:xfrm>
            </p:grpSpPr>
            <p:sp>
              <p:nvSpPr>
                <p:cNvPr id="238611" name="Text Box 19">
                  <a:extLst>
                    <a:ext uri="{FF2B5EF4-FFF2-40B4-BE49-F238E27FC236}">
                      <a16:creationId xmlns:a16="http://schemas.microsoft.com/office/drawing/2014/main" id="{78A5EEB2-C0EB-0AC6-9302-45C908EB74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76" y="1872"/>
                  <a:ext cx="45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800" b="1">
                      <a:solidFill>
                        <a:srgbClr val="4D4D4D"/>
                      </a:solidFill>
                    </a:rPr>
                    <a:t>H</a:t>
                  </a:r>
                </a:p>
              </p:txBody>
            </p:sp>
            <p:sp>
              <p:nvSpPr>
                <p:cNvPr id="238612" name="Text Box 20">
                  <a:extLst>
                    <a:ext uri="{FF2B5EF4-FFF2-40B4-BE49-F238E27FC236}">
                      <a16:creationId xmlns:a16="http://schemas.microsoft.com/office/drawing/2014/main" id="{BD12F0AE-A997-D3FD-FEA1-7380B1A867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8" y="2376"/>
                  <a:ext cx="45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800" b="1"/>
                    <a:t>R</a:t>
                  </a:r>
                </a:p>
              </p:txBody>
            </p:sp>
            <p:grpSp>
              <p:nvGrpSpPr>
                <p:cNvPr id="238613" name="Group 21">
                  <a:extLst>
                    <a:ext uri="{FF2B5EF4-FFF2-40B4-BE49-F238E27FC236}">
                      <a16:creationId xmlns:a16="http://schemas.microsoft.com/office/drawing/2014/main" id="{522531B8-B5C6-616F-156C-E28FEA9CE7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95" y="2059"/>
                  <a:ext cx="33" cy="368"/>
                  <a:chOff x="3643" y="2379"/>
                  <a:chExt cx="0" cy="528"/>
                </a:xfrm>
              </p:grpSpPr>
              <p:sp>
                <p:nvSpPr>
                  <p:cNvPr id="238614" name="Line 22">
                    <a:extLst>
                      <a:ext uri="{FF2B5EF4-FFF2-40B4-BE49-F238E27FC236}">
                        <a16:creationId xmlns:a16="http://schemas.microsoft.com/office/drawing/2014/main" id="{07145436-009B-985B-0A44-A0D7766B2E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83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615" name="Line 23">
                    <a:extLst>
                      <a:ext uri="{FF2B5EF4-FFF2-40B4-BE49-F238E27FC236}">
                        <a16:creationId xmlns:a16="http://schemas.microsoft.com/office/drawing/2014/main" id="{F9CA2391-E134-F023-671B-5B5A2AE95A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45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38616" name="Text Box 24">
              <a:extLst>
                <a:ext uri="{FF2B5EF4-FFF2-40B4-BE49-F238E27FC236}">
                  <a16:creationId xmlns:a16="http://schemas.microsoft.com/office/drawing/2014/main" id="{127B07C9-0C36-D8B8-3C3B-6B7A7ACD8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" y="3792"/>
              <a:ext cx="9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altLang="en-US" sz="1800" b="1">
                  <a:solidFill>
                    <a:srgbClr val="FF3300"/>
                  </a:solidFill>
                  <a:cs typeface="David" panose="020E0502060401010101" pitchFamily="34" charset="-79"/>
                </a:rPr>
                <a:t>צורה </a:t>
              </a:r>
              <a:r>
                <a:rPr lang="en-US" altLang="en-US" sz="1800" b="1">
                  <a:solidFill>
                    <a:srgbClr val="FF3300"/>
                  </a:solidFill>
                  <a:cs typeface="David" panose="020E0502060401010101" pitchFamily="34" charset="-79"/>
                </a:rPr>
                <a:t>I</a:t>
              </a:r>
            </a:p>
          </p:txBody>
        </p:sp>
      </p:grpSp>
      <p:grpSp>
        <p:nvGrpSpPr>
          <p:cNvPr id="238617" name="Group 25">
            <a:extLst>
              <a:ext uri="{FF2B5EF4-FFF2-40B4-BE49-F238E27FC236}">
                <a16:creationId xmlns:a16="http://schemas.microsoft.com/office/drawing/2014/main" id="{2939A225-411C-6CC1-3111-400307347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695700" y="4560888"/>
            <a:ext cx="2222500" cy="1508125"/>
            <a:chOff x="2328" y="3073"/>
            <a:chExt cx="1400" cy="950"/>
          </a:xfrm>
        </p:grpSpPr>
        <p:grpSp>
          <p:nvGrpSpPr>
            <p:cNvPr id="238618" name="Group 26">
              <a:extLst>
                <a:ext uri="{FF2B5EF4-FFF2-40B4-BE49-F238E27FC236}">
                  <a16:creationId xmlns:a16="http://schemas.microsoft.com/office/drawing/2014/main" id="{7FAFCF72-9E25-52E7-96F9-941593F107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8" y="3073"/>
              <a:ext cx="1400" cy="735"/>
              <a:chOff x="3096" y="1880"/>
              <a:chExt cx="1400" cy="735"/>
            </a:xfrm>
          </p:grpSpPr>
          <p:sp>
            <p:nvSpPr>
              <p:cNvPr id="238619" name="Text Box 27">
                <a:extLst>
                  <a:ext uri="{FF2B5EF4-FFF2-40B4-BE49-F238E27FC236}">
                    <a16:creationId xmlns:a16="http://schemas.microsoft.com/office/drawing/2014/main" id="{F0C6A7FD-BFFC-B665-4498-3FE0FA07D7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6" y="2120"/>
                <a:ext cx="14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800" b="1" baseline="30000">
                    <a:solidFill>
                      <a:schemeClr val="accent2"/>
                    </a:solidFill>
                  </a:rPr>
                  <a:t>+</a:t>
                </a:r>
                <a:r>
                  <a:rPr lang="en-US" altLang="en-US" sz="1800" b="1">
                    <a:solidFill>
                      <a:schemeClr val="accent2"/>
                    </a:solidFill>
                  </a:rPr>
                  <a:t>H</a:t>
                </a:r>
                <a:r>
                  <a:rPr lang="en-US" altLang="en-US" sz="1800" b="1" baseline="-25000">
                    <a:solidFill>
                      <a:schemeClr val="accent2"/>
                    </a:solidFill>
                  </a:rPr>
                  <a:t>3</a:t>
                </a:r>
                <a:r>
                  <a:rPr lang="en-US" altLang="en-US" sz="1800" b="1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800" b="1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altLang="en-US" sz="800" b="1"/>
                  <a:t> </a:t>
                </a:r>
                <a:r>
                  <a:rPr lang="en-US" altLang="en-US" sz="1800" b="1"/>
                  <a:t>C</a:t>
                </a:r>
                <a:r>
                  <a:rPr lang="en-US" altLang="en-US" sz="800" b="1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altLang="en-US" sz="800" b="1"/>
                  <a:t> </a:t>
                </a:r>
                <a:r>
                  <a:rPr lang="en-US" altLang="en-US" sz="1800" b="1">
                    <a:solidFill>
                      <a:srgbClr val="CC3300"/>
                    </a:solidFill>
                  </a:rPr>
                  <a:t>COO</a:t>
                </a:r>
                <a:r>
                  <a:rPr lang="en-US" altLang="en-US" sz="1800" b="1" baseline="30000">
                    <a:solidFill>
                      <a:srgbClr val="CC3300"/>
                    </a:solidFill>
                    <a:sym typeface="Symbol" panose="05050102010706020507" pitchFamily="18" charset="2"/>
                  </a:rPr>
                  <a:t></a:t>
                </a:r>
              </a:p>
            </p:txBody>
          </p:sp>
          <p:grpSp>
            <p:nvGrpSpPr>
              <p:cNvPr id="238620" name="Group 28">
                <a:extLst>
                  <a:ext uri="{FF2B5EF4-FFF2-40B4-BE49-F238E27FC236}">
                    <a16:creationId xmlns:a16="http://schemas.microsoft.com/office/drawing/2014/main" id="{302E90DF-3108-CCCD-231E-F3E6B81446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16" y="1880"/>
                <a:ext cx="464" cy="735"/>
                <a:chOff x="3368" y="1872"/>
                <a:chExt cx="464" cy="735"/>
              </a:xfrm>
            </p:grpSpPr>
            <p:sp>
              <p:nvSpPr>
                <p:cNvPr id="238621" name="Text Box 29">
                  <a:extLst>
                    <a:ext uri="{FF2B5EF4-FFF2-40B4-BE49-F238E27FC236}">
                      <a16:creationId xmlns:a16="http://schemas.microsoft.com/office/drawing/2014/main" id="{6C90AA52-5B0F-0517-3EC9-D9B741E29D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76" y="1872"/>
                  <a:ext cx="45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800" b="1">
                      <a:solidFill>
                        <a:srgbClr val="4D4D4D"/>
                      </a:solidFill>
                    </a:rPr>
                    <a:t>H</a:t>
                  </a:r>
                </a:p>
              </p:txBody>
            </p:sp>
            <p:sp>
              <p:nvSpPr>
                <p:cNvPr id="238622" name="Text Box 30">
                  <a:extLst>
                    <a:ext uri="{FF2B5EF4-FFF2-40B4-BE49-F238E27FC236}">
                      <a16:creationId xmlns:a16="http://schemas.microsoft.com/office/drawing/2014/main" id="{A259B55E-DF00-8A34-6771-1D9430F9FE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8" y="2376"/>
                  <a:ext cx="45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800" b="1"/>
                    <a:t>R</a:t>
                  </a:r>
                </a:p>
              </p:txBody>
            </p:sp>
            <p:grpSp>
              <p:nvGrpSpPr>
                <p:cNvPr id="238623" name="Group 31">
                  <a:extLst>
                    <a:ext uri="{FF2B5EF4-FFF2-40B4-BE49-F238E27FC236}">
                      <a16:creationId xmlns:a16="http://schemas.microsoft.com/office/drawing/2014/main" id="{D192A25D-083C-C9CF-01DE-745A764DCF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95" y="2059"/>
                  <a:ext cx="33" cy="368"/>
                  <a:chOff x="3643" y="2379"/>
                  <a:chExt cx="0" cy="528"/>
                </a:xfrm>
              </p:grpSpPr>
              <p:sp>
                <p:nvSpPr>
                  <p:cNvPr id="238624" name="Line 32">
                    <a:extLst>
                      <a:ext uri="{FF2B5EF4-FFF2-40B4-BE49-F238E27FC236}">
                        <a16:creationId xmlns:a16="http://schemas.microsoft.com/office/drawing/2014/main" id="{FD5D501B-C674-0C35-0040-23770A74B6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83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625" name="Line 33">
                    <a:extLst>
                      <a:ext uri="{FF2B5EF4-FFF2-40B4-BE49-F238E27FC236}">
                        <a16:creationId xmlns:a16="http://schemas.microsoft.com/office/drawing/2014/main" id="{FBDBED35-A1FE-701C-DBF5-60D4AF6916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45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38626" name="Text Box 34">
              <a:extLst>
                <a:ext uri="{FF2B5EF4-FFF2-40B4-BE49-F238E27FC236}">
                  <a16:creationId xmlns:a16="http://schemas.microsoft.com/office/drawing/2014/main" id="{08E4C9A8-DE20-0F3E-E91A-9C8A6FDFBC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" y="3792"/>
              <a:ext cx="9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altLang="en-US" sz="1800" b="1">
                  <a:solidFill>
                    <a:srgbClr val="9900CC"/>
                  </a:solidFill>
                  <a:cs typeface="David" panose="020E0502060401010101" pitchFamily="34" charset="-79"/>
                </a:rPr>
                <a:t>צורה </a:t>
              </a:r>
              <a:r>
                <a:rPr lang="en-US" altLang="en-US" sz="1800" b="1">
                  <a:solidFill>
                    <a:srgbClr val="9900CC"/>
                  </a:solidFill>
                  <a:cs typeface="David" panose="020E0502060401010101" pitchFamily="34" charset="-79"/>
                </a:rPr>
                <a:t>II</a:t>
              </a:r>
            </a:p>
          </p:txBody>
        </p:sp>
      </p:grpSp>
      <p:grpSp>
        <p:nvGrpSpPr>
          <p:cNvPr id="238627" name="Group 35">
            <a:extLst>
              <a:ext uri="{FF2B5EF4-FFF2-40B4-BE49-F238E27FC236}">
                <a16:creationId xmlns:a16="http://schemas.microsoft.com/office/drawing/2014/main" id="{B7C4AA9B-1DB0-86F4-ECB5-664C634D3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6921500" y="4560888"/>
            <a:ext cx="2222500" cy="1508125"/>
            <a:chOff x="4360" y="3073"/>
            <a:chExt cx="1400" cy="950"/>
          </a:xfrm>
        </p:grpSpPr>
        <p:grpSp>
          <p:nvGrpSpPr>
            <p:cNvPr id="238628" name="Group 36">
              <a:extLst>
                <a:ext uri="{FF2B5EF4-FFF2-40B4-BE49-F238E27FC236}">
                  <a16:creationId xmlns:a16="http://schemas.microsoft.com/office/drawing/2014/main" id="{08CD6EF5-BD0E-52A3-B893-D85DDB5066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0" y="3073"/>
              <a:ext cx="1400" cy="735"/>
              <a:chOff x="968" y="2336"/>
              <a:chExt cx="1400" cy="735"/>
            </a:xfrm>
          </p:grpSpPr>
          <p:grpSp>
            <p:nvGrpSpPr>
              <p:cNvPr id="238629" name="Group 37">
                <a:extLst>
                  <a:ext uri="{FF2B5EF4-FFF2-40B4-BE49-F238E27FC236}">
                    <a16:creationId xmlns:a16="http://schemas.microsoft.com/office/drawing/2014/main" id="{7DA8193F-51D7-14F1-384D-4114EFDAA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8" y="2336"/>
                <a:ext cx="1400" cy="735"/>
                <a:chOff x="968" y="2336"/>
                <a:chExt cx="1400" cy="735"/>
              </a:xfrm>
            </p:grpSpPr>
            <p:sp>
              <p:nvSpPr>
                <p:cNvPr id="238630" name="Text Box 38">
                  <a:extLst>
                    <a:ext uri="{FF2B5EF4-FFF2-40B4-BE49-F238E27FC236}">
                      <a16:creationId xmlns:a16="http://schemas.microsoft.com/office/drawing/2014/main" id="{3BC35A40-4799-4728-B1B7-4691320C45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2336"/>
                  <a:ext cx="45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800" b="1">
                      <a:solidFill>
                        <a:srgbClr val="4D4D4D"/>
                      </a:solidFill>
                    </a:rPr>
                    <a:t>H</a:t>
                  </a:r>
                </a:p>
              </p:txBody>
            </p:sp>
            <p:sp>
              <p:nvSpPr>
                <p:cNvPr id="238631" name="Text Box 39">
                  <a:extLst>
                    <a:ext uri="{FF2B5EF4-FFF2-40B4-BE49-F238E27FC236}">
                      <a16:creationId xmlns:a16="http://schemas.microsoft.com/office/drawing/2014/main" id="{B3BE84F8-9DA2-CFA5-F12A-5044C89A31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0" y="2840"/>
                  <a:ext cx="45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800" b="1"/>
                    <a:t>R</a:t>
                  </a:r>
                </a:p>
              </p:txBody>
            </p:sp>
            <p:sp>
              <p:nvSpPr>
                <p:cNvPr id="238632" name="Text Box 40">
                  <a:extLst>
                    <a:ext uri="{FF2B5EF4-FFF2-40B4-BE49-F238E27FC236}">
                      <a16:creationId xmlns:a16="http://schemas.microsoft.com/office/drawing/2014/main" id="{9C08D4CD-EAD2-7198-3833-95F4555DE9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8" y="2584"/>
                  <a:ext cx="140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1800" b="1">
                      <a:solidFill>
                        <a:schemeClr val="accent2"/>
                      </a:solidFill>
                    </a:rPr>
                    <a:t>H</a:t>
                  </a:r>
                  <a:r>
                    <a:rPr lang="en-US" altLang="en-US" sz="1800" b="1" baseline="-25000">
                      <a:solidFill>
                        <a:schemeClr val="accent2"/>
                      </a:solidFill>
                    </a:rPr>
                    <a:t>2</a:t>
                  </a:r>
                  <a:r>
                    <a:rPr lang="en-US" altLang="en-US" sz="1800" b="1">
                      <a:solidFill>
                        <a:schemeClr val="accent2"/>
                      </a:solidFill>
                    </a:rPr>
                    <a:t>N</a:t>
                  </a:r>
                  <a:r>
                    <a:rPr lang="en-US" altLang="en-US" sz="800" b="1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</a:t>
                  </a:r>
                  <a:r>
                    <a:rPr lang="en-US" altLang="en-US" sz="800" b="1"/>
                    <a:t> </a:t>
                  </a:r>
                  <a:r>
                    <a:rPr lang="en-US" altLang="en-US" sz="1800" b="1"/>
                    <a:t>C</a:t>
                  </a:r>
                  <a:r>
                    <a:rPr lang="en-US" altLang="en-US" sz="800" b="1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</a:t>
                  </a:r>
                  <a:r>
                    <a:rPr lang="en-US" altLang="en-US" sz="800" b="1"/>
                    <a:t> </a:t>
                  </a:r>
                  <a:r>
                    <a:rPr lang="en-US" altLang="en-US" sz="1800" b="1">
                      <a:solidFill>
                        <a:srgbClr val="CC3300"/>
                      </a:solidFill>
                    </a:rPr>
                    <a:t>COO</a:t>
                  </a:r>
                  <a:r>
                    <a:rPr lang="en-US" altLang="en-US" sz="1800" b="1" baseline="30000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</a:t>
                  </a:r>
                  <a:endParaRPr lang="en-US" altLang="en-US" sz="1800" b="1">
                    <a:solidFill>
                      <a:srgbClr val="CC3300"/>
                    </a:solidFill>
                  </a:endParaRPr>
                </a:p>
              </p:txBody>
            </p:sp>
          </p:grpSp>
          <p:grpSp>
            <p:nvGrpSpPr>
              <p:cNvPr id="238633" name="Group 41">
                <a:extLst>
                  <a:ext uri="{FF2B5EF4-FFF2-40B4-BE49-F238E27FC236}">
                    <a16:creationId xmlns:a16="http://schemas.microsoft.com/office/drawing/2014/main" id="{22B9BBEC-05AD-FFF5-0A48-DE7377537E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7" y="2523"/>
                <a:ext cx="33" cy="368"/>
                <a:chOff x="3643" y="2379"/>
                <a:chExt cx="0" cy="528"/>
              </a:xfrm>
            </p:grpSpPr>
            <p:sp>
              <p:nvSpPr>
                <p:cNvPr id="238634" name="Line 42">
                  <a:extLst>
                    <a:ext uri="{FF2B5EF4-FFF2-40B4-BE49-F238E27FC236}">
                      <a16:creationId xmlns:a16="http://schemas.microsoft.com/office/drawing/2014/main" id="{0CB71109-89DD-2C7B-CDB1-69C89BBBFE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569" y="2833"/>
                  <a:ext cx="1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635" name="Line 43">
                  <a:extLst>
                    <a:ext uri="{FF2B5EF4-FFF2-40B4-BE49-F238E27FC236}">
                      <a16:creationId xmlns:a16="http://schemas.microsoft.com/office/drawing/2014/main" id="{0C02F7FE-C6DB-B518-18D5-373F9B06B6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569" y="2453"/>
                  <a:ext cx="1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8636" name="Text Box 44">
              <a:extLst>
                <a:ext uri="{FF2B5EF4-FFF2-40B4-BE49-F238E27FC236}">
                  <a16:creationId xmlns:a16="http://schemas.microsoft.com/office/drawing/2014/main" id="{1D17AE19-0A09-A829-B134-D9BBF6F0D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" y="3792"/>
              <a:ext cx="9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altLang="en-US" sz="1800" b="1">
                  <a:solidFill>
                    <a:schemeClr val="accent2"/>
                  </a:solidFill>
                  <a:cs typeface="David" panose="020E0502060401010101" pitchFamily="34" charset="-79"/>
                </a:rPr>
                <a:t>צורה </a:t>
              </a:r>
              <a:r>
                <a:rPr lang="en-US" altLang="en-US" sz="1800" b="1">
                  <a:solidFill>
                    <a:schemeClr val="accent2"/>
                  </a:solidFill>
                  <a:cs typeface="David" panose="020E0502060401010101" pitchFamily="34" charset="-79"/>
                </a:rPr>
                <a:t>III</a:t>
              </a:r>
            </a:p>
          </p:txBody>
        </p:sp>
      </p:grpSp>
      <p:grpSp>
        <p:nvGrpSpPr>
          <p:cNvPr id="238659" name="Group 67">
            <a:extLst>
              <a:ext uri="{FF2B5EF4-FFF2-40B4-BE49-F238E27FC236}">
                <a16:creationId xmlns:a16="http://schemas.microsoft.com/office/drawing/2014/main" id="{42EBAF81-96ED-F342-5E95-A58C48AD8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917700" y="2540000"/>
            <a:ext cx="1905000" cy="876300"/>
            <a:chOff x="2072" y="1032"/>
            <a:chExt cx="1200" cy="552"/>
          </a:xfrm>
        </p:grpSpPr>
        <p:grpSp>
          <p:nvGrpSpPr>
            <p:cNvPr id="238657" name="Group 65">
              <a:extLst>
                <a:ext uri="{FF2B5EF4-FFF2-40B4-BE49-F238E27FC236}">
                  <a16:creationId xmlns:a16="http://schemas.microsoft.com/office/drawing/2014/main" id="{76BA4E5B-ACB0-52C7-B245-08D7104D95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2" y="1032"/>
              <a:ext cx="1200" cy="551"/>
              <a:chOff x="2072" y="1032"/>
              <a:chExt cx="1200" cy="551"/>
            </a:xfrm>
          </p:grpSpPr>
          <p:grpSp>
            <p:nvGrpSpPr>
              <p:cNvPr id="238654" name="Group 62">
                <a:extLst>
                  <a:ext uri="{FF2B5EF4-FFF2-40B4-BE49-F238E27FC236}">
                    <a16:creationId xmlns:a16="http://schemas.microsoft.com/office/drawing/2014/main" id="{C7971910-E9BA-21E8-6CC7-E390F261F9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200"/>
                <a:ext cx="1200" cy="383"/>
                <a:chOff x="2072" y="1200"/>
                <a:chExt cx="1200" cy="383"/>
              </a:xfrm>
            </p:grpSpPr>
            <p:grpSp>
              <p:nvGrpSpPr>
                <p:cNvPr id="238653" name="Group 61">
                  <a:extLst>
                    <a:ext uri="{FF2B5EF4-FFF2-40B4-BE49-F238E27FC236}">
                      <a16:creationId xmlns:a16="http://schemas.microsoft.com/office/drawing/2014/main" id="{C4419875-8266-390E-2C26-B4EF3151B1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72" y="1200"/>
                  <a:ext cx="1200" cy="383"/>
                  <a:chOff x="2072" y="1200"/>
                  <a:chExt cx="1200" cy="383"/>
                </a:xfrm>
              </p:grpSpPr>
              <p:grpSp>
                <p:nvGrpSpPr>
                  <p:cNvPr id="238642" name="Group 50">
                    <a:extLst>
                      <a:ext uri="{FF2B5EF4-FFF2-40B4-BE49-F238E27FC236}">
                        <a16:creationId xmlns:a16="http://schemas.microsoft.com/office/drawing/2014/main" id="{EE2C3B67-A3EC-D7C7-D884-2F8E2F6228B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72" y="1200"/>
                    <a:ext cx="800" cy="367"/>
                    <a:chOff x="2072" y="1200"/>
                    <a:chExt cx="800" cy="367"/>
                  </a:xfrm>
                </p:grpSpPr>
                <p:sp>
                  <p:nvSpPr>
                    <p:cNvPr id="238640" name="Text Box 48">
                      <a:extLst>
                        <a:ext uri="{FF2B5EF4-FFF2-40B4-BE49-F238E27FC236}">
                          <a16:creationId xmlns:a16="http://schemas.microsoft.com/office/drawing/2014/main" id="{6352C899-6080-BECF-DB3F-F4888181C1E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72" y="1200"/>
                      <a:ext cx="77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800" b="1" u="sng"/>
                        <a:t>(+1) + 0</a:t>
                      </a:r>
                    </a:p>
                  </p:txBody>
                </p:sp>
                <p:sp>
                  <p:nvSpPr>
                    <p:cNvPr id="238641" name="Text Box 49">
                      <a:extLst>
                        <a:ext uri="{FF2B5EF4-FFF2-40B4-BE49-F238E27FC236}">
                          <a16:creationId xmlns:a16="http://schemas.microsoft.com/office/drawing/2014/main" id="{66E7F569-9422-D05C-996B-2173145301E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96" y="1336"/>
                      <a:ext cx="77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800" b="1"/>
                        <a:t>2</a:t>
                      </a:r>
                    </a:p>
                  </p:txBody>
                </p:sp>
              </p:grpSp>
              <p:grpSp>
                <p:nvGrpSpPr>
                  <p:cNvPr id="238649" name="Group 57">
                    <a:extLst>
                      <a:ext uri="{FF2B5EF4-FFF2-40B4-BE49-F238E27FC236}">
                        <a16:creationId xmlns:a16="http://schemas.microsoft.com/office/drawing/2014/main" id="{E4CE336E-EBC9-3567-2CD5-FB7D89E5EE6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24" y="1208"/>
                    <a:ext cx="448" cy="375"/>
                    <a:chOff x="2824" y="1288"/>
                    <a:chExt cx="448" cy="375"/>
                  </a:xfrm>
                </p:grpSpPr>
                <p:sp>
                  <p:nvSpPr>
                    <p:cNvPr id="238647" name="Text Box 55">
                      <a:extLst>
                        <a:ext uri="{FF2B5EF4-FFF2-40B4-BE49-F238E27FC236}">
                          <a16:creationId xmlns:a16="http://schemas.microsoft.com/office/drawing/2014/main" id="{81A4B457-6D9C-A5CB-5F17-3109BF0F92F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48" y="1288"/>
                      <a:ext cx="424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rtl="0">
                        <a:spcBef>
                          <a:spcPct val="50000"/>
                        </a:spcBef>
                      </a:pPr>
                      <a:r>
                        <a:rPr lang="en-US" altLang="en-US" sz="1800" b="1" u="sng">
                          <a:solidFill>
                            <a:srgbClr val="FF3300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238648" name="Text Box 56">
                      <a:extLst>
                        <a:ext uri="{FF2B5EF4-FFF2-40B4-BE49-F238E27FC236}">
                          <a16:creationId xmlns:a16="http://schemas.microsoft.com/office/drawing/2014/main" id="{BEC03CA8-8551-18E9-F47C-A6948F50D1D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24" y="1432"/>
                      <a:ext cx="44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800" b="1">
                          <a:solidFill>
                            <a:srgbClr val="FF3300"/>
                          </a:solidFill>
                        </a:rPr>
                        <a:t>2</a:t>
                      </a:r>
                    </a:p>
                  </p:txBody>
                </p:sp>
              </p:grpSp>
            </p:grpSp>
            <p:sp>
              <p:nvSpPr>
                <p:cNvPr id="238652" name="Text Box 60">
                  <a:extLst>
                    <a:ext uri="{FF2B5EF4-FFF2-40B4-BE49-F238E27FC236}">
                      <a16:creationId xmlns:a16="http://schemas.microsoft.com/office/drawing/2014/main" id="{C9B6624A-84A1-476C-4FCE-FFB988C9FE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28" y="1256"/>
                  <a:ext cx="44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en-US" sz="1800" b="1"/>
                    <a:t>= </a:t>
                  </a:r>
                  <a:r>
                    <a:rPr lang="en-US" altLang="en-US" sz="1800" b="1">
                      <a:solidFill>
                        <a:srgbClr val="FF3300"/>
                      </a:solidFill>
                    </a:rPr>
                    <a:t>+</a:t>
                  </a:r>
                </a:p>
              </p:txBody>
            </p:sp>
          </p:grpSp>
          <p:sp>
            <p:nvSpPr>
              <p:cNvPr id="238656" name="Text Box 64">
                <a:extLst>
                  <a:ext uri="{FF2B5EF4-FFF2-40B4-BE49-F238E27FC236}">
                    <a16:creationId xmlns:a16="http://schemas.microsoft.com/office/drawing/2014/main" id="{9D86EE90-F30E-BDC5-EC26-ADFE0364B4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1032"/>
                <a:ext cx="7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e-IL" altLang="en-US" sz="2000" b="1">
                    <a:solidFill>
                      <a:srgbClr val="FF3300"/>
                    </a:solidFill>
                    <a:cs typeface="David" panose="020E0502060401010101" pitchFamily="34" charset="-79"/>
                  </a:rPr>
                  <a:t>מטען</a:t>
                </a:r>
                <a:endParaRPr lang="en-US" altLang="en-US" sz="2000" b="1">
                  <a:solidFill>
                    <a:srgbClr val="FF3300"/>
                  </a:solidFill>
                  <a:cs typeface="David" panose="020E0502060401010101" pitchFamily="34" charset="-79"/>
                </a:endParaRPr>
              </a:p>
            </p:txBody>
          </p:sp>
        </p:grpSp>
        <p:sp>
          <p:nvSpPr>
            <p:cNvPr id="238658" name="Rectangle 66">
              <a:extLst>
                <a:ext uri="{FF2B5EF4-FFF2-40B4-BE49-F238E27FC236}">
                  <a16:creationId xmlns:a16="http://schemas.microsoft.com/office/drawing/2014/main" id="{D4C2C1CA-F832-3D20-3109-B0A01EA23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" y="1088"/>
              <a:ext cx="1048" cy="496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>
                <a:solidFill>
                  <a:srgbClr val="FF3300"/>
                </a:solidFill>
              </a:endParaRPr>
            </a:p>
          </p:txBody>
        </p:sp>
      </p:grpSp>
      <p:grpSp>
        <p:nvGrpSpPr>
          <p:cNvPr id="238686" name="Group 94">
            <a:extLst>
              <a:ext uri="{FF2B5EF4-FFF2-40B4-BE49-F238E27FC236}">
                <a16:creationId xmlns:a16="http://schemas.microsoft.com/office/drawing/2014/main" id="{00BB01B6-E0E9-717F-3019-FEB26D5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321300" y="2527300"/>
            <a:ext cx="1905000" cy="876300"/>
            <a:chOff x="2656" y="1016"/>
            <a:chExt cx="1200" cy="552"/>
          </a:xfrm>
        </p:grpSpPr>
        <p:grpSp>
          <p:nvGrpSpPr>
            <p:cNvPr id="238674" name="Group 82">
              <a:extLst>
                <a:ext uri="{FF2B5EF4-FFF2-40B4-BE49-F238E27FC236}">
                  <a16:creationId xmlns:a16="http://schemas.microsoft.com/office/drawing/2014/main" id="{34639400-E053-431D-1EC3-A7C9DB4AE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6" y="1016"/>
              <a:ext cx="1200" cy="551"/>
              <a:chOff x="2072" y="1032"/>
              <a:chExt cx="1200" cy="551"/>
            </a:xfrm>
          </p:grpSpPr>
          <p:grpSp>
            <p:nvGrpSpPr>
              <p:cNvPr id="238675" name="Group 83">
                <a:extLst>
                  <a:ext uri="{FF2B5EF4-FFF2-40B4-BE49-F238E27FC236}">
                    <a16:creationId xmlns:a16="http://schemas.microsoft.com/office/drawing/2014/main" id="{FEA458CE-DD4D-DFEC-DC55-E1174962B3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200"/>
                <a:ext cx="1200" cy="383"/>
                <a:chOff x="2072" y="1200"/>
                <a:chExt cx="1200" cy="383"/>
              </a:xfrm>
            </p:grpSpPr>
            <p:grpSp>
              <p:nvGrpSpPr>
                <p:cNvPr id="238676" name="Group 84">
                  <a:extLst>
                    <a:ext uri="{FF2B5EF4-FFF2-40B4-BE49-F238E27FC236}">
                      <a16:creationId xmlns:a16="http://schemas.microsoft.com/office/drawing/2014/main" id="{5C8FF10C-F68E-6ED4-2D36-183194D0E6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72" y="1200"/>
                  <a:ext cx="1200" cy="383"/>
                  <a:chOff x="2072" y="1200"/>
                  <a:chExt cx="1200" cy="383"/>
                </a:xfrm>
              </p:grpSpPr>
              <p:grpSp>
                <p:nvGrpSpPr>
                  <p:cNvPr id="238677" name="Group 85">
                    <a:extLst>
                      <a:ext uri="{FF2B5EF4-FFF2-40B4-BE49-F238E27FC236}">
                        <a16:creationId xmlns:a16="http://schemas.microsoft.com/office/drawing/2014/main" id="{8113729F-EF87-6C0C-09D2-E9A8E6B7AE8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72" y="1200"/>
                    <a:ext cx="800" cy="367"/>
                    <a:chOff x="2072" y="1200"/>
                    <a:chExt cx="800" cy="367"/>
                  </a:xfrm>
                </p:grpSpPr>
                <p:sp>
                  <p:nvSpPr>
                    <p:cNvPr id="238678" name="Text Box 86">
                      <a:extLst>
                        <a:ext uri="{FF2B5EF4-FFF2-40B4-BE49-F238E27FC236}">
                          <a16:creationId xmlns:a16="http://schemas.microsoft.com/office/drawing/2014/main" id="{AC55D62F-DD68-4815-1803-95B8EAFF292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72" y="1200"/>
                      <a:ext cx="77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800" b="1" u="sng"/>
                        <a:t>(</a:t>
                      </a:r>
                      <a:r>
                        <a:rPr lang="en-US" altLang="en-US" sz="1800" b="1" u="sng">
                          <a:sym typeface="Symbol" panose="05050102010706020507" pitchFamily="18" charset="2"/>
                        </a:rPr>
                        <a:t>1</a:t>
                      </a:r>
                      <a:r>
                        <a:rPr lang="en-US" altLang="en-US" sz="1800" b="1" u="sng"/>
                        <a:t>) + 0</a:t>
                      </a:r>
                    </a:p>
                  </p:txBody>
                </p:sp>
                <p:sp>
                  <p:nvSpPr>
                    <p:cNvPr id="238679" name="Text Box 87">
                      <a:extLst>
                        <a:ext uri="{FF2B5EF4-FFF2-40B4-BE49-F238E27FC236}">
                          <a16:creationId xmlns:a16="http://schemas.microsoft.com/office/drawing/2014/main" id="{95B87ED2-573D-3D09-F0B3-DBED10C1F07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96" y="1336"/>
                      <a:ext cx="77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800" b="1"/>
                        <a:t>2</a:t>
                      </a:r>
                    </a:p>
                  </p:txBody>
                </p:sp>
              </p:grpSp>
              <p:grpSp>
                <p:nvGrpSpPr>
                  <p:cNvPr id="238680" name="Group 88">
                    <a:extLst>
                      <a:ext uri="{FF2B5EF4-FFF2-40B4-BE49-F238E27FC236}">
                        <a16:creationId xmlns:a16="http://schemas.microsoft.com/office/drawing/2014/main" id="{0B4BBCBC-85E5-44D3-E215-E077CBDB4E7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24" y="1208"/>
                    <a:ext cx="448" cy="375"/>
                    <a:chOff x="2824" y="1288"/>
                    <a:chExt cx="448" cy="375"/>
                  </a:xfrm>
                </p:grpSpPr>
                <p:sp>
                  <p:nvSpPr>
                    <p:cNvPr id="238681" name="Text Box 89">
                      <a:extLst>
                        <a:ext uri="{FF2B5EF4-FFF2-40B4-BE49-F238E27FC236}">
                          <a16:creationId xmlns:a16="http://schemas.microsoft.com/office/drawing/2014/main" id="{6A8A609D-5E6C-1848-26C2-36CEC75D771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48" y="1288"/>
                      <a:ext cx="424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rtl="0">
                        <a:spcBef>
                          <a:spcPct val="50000"/>
                        </a:spcBef>
                      </a:pPr>
                      <a:r>
                        <a:rPr lang="en-US" altLang="en-US" sz="1800" b="1" u="sng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238682" name="Text Box 90">
                      <a:extLst>
                        <a:ext uri="{FF2B5EF4-FFF2-40B4-BE49-F238E27FC236}">
                          <a16:creationId xmlns:a16="http://schemas.microsoft.com/office/drawing/2014/main" id="{F8327E42-9069-0D2D-B2F7-5DE5A3F511F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24" y="1432"/>
                      <a:ext cx="44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800" b="1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p:txBody>
                </p:sp>
              </p:grpSp>
            </p:grpSp>
            <p:sp>
              <p:nvSpPr>
                <p:cNvPr id="238683" name="Text Box 91">
                  <a:extLst>
                    <a:ext uri="{FF2B5EF4-FFF2-40B4-BE49-F238E27FC236}">
                      <a16:creationId xmlns:a16="http://schemas.microsoft.com/office/drawing/2014/main" id="{6F7D25FA-3E70-0213-147A-5F8B02D38A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28" y="1256"/>
                  <a:ext cx="44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en-US" sz="1800" b="1"/>
                    <a:t>=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</a:t>
                  </a:r>
                </a:p>
              </p:txBody>
            </p:sp>
          </p:grpSp>
          <p:sp>
            <p:nvSpPr>
              <p:cNvPr id="238684" name="Text Box 92">
                <a:extLst>
                  <a:ext uri="{FF2B5EF4-FFF2-40B4-BE49-F238E27FC236}">
                    <a16:creationId xmlns:a16="http://schemas.microsoft.com/office/drawing/2014/main" id="{67D48972-23B4-C207-7E61-0746166F98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1032"/>
                <a:ext cx="7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e-IL" altLang="en-US" sz="2000" b="1">
                    <a:solidFill>
                      <a:schemeClr val="accent2"/>
                    </a:solidFill>
                    <a:cs typeface="David" panose="020E0502060401010101" pitchFamily="34" charset="-79"/>
                  </a:rPr>
                  <a:t>מטען</a:t>
                </a:r>
                <a:endParaRPr lang="en-US" altLang="en-US" sz="2000" b="1">
                  <a:solidFill>
                    <a:schemeClr val="accent2"/>
                  </a:solidFill>
                  <a:cs typeface="David" panose="020E0502060401010101" pitchFamily="34" charset="-79"/>
                </a:endParaRPr>
              </a:p>
            </p:txBody>
          </p:sp>
        </p:grpSp>
        <p:sp>
          <p:nvSpPr>
            <p:cNvPr id="238685" name="Rectangle 93">
              <a:extLst>
                <a:ext uri="{FF2B5EF4-FFF2-40B4-BE49-F238E27FC236}">
                  <a16:creationId xmlns:a16="http://schemas.microsoft.com/office/drawing/2014/main" id="{EEEFD4AC-C09D-BEDF-53B1-AB1C64CA5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" y="1072"/>
              <a:ext cx="1048" cy="4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>
                <a:solidFill>
                  <a:srgbClr val="FF3300"/>
                </a:solidFill>
              </a:endParaRPr>
            </a:p>
          </p:txBody>
        </p:sp>
      </p:grpSp>
      <p:pic>
        <p:nvPicPr>
          <p:cNvPr id="238690" name="Picture 3">
            <a:extLst>
              <a:ext uri="{FF2B5EF4-FFF2-40B4-BE49-F238E27FC236}">
                <a16:creationId xmlns:a16="http://schemas.microsoft.com/office/drawing/2014/main" id="{65F21046-CBC0-5ED0-CE26-F4B06EC19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10234" r="26271" b="74545"/>
          <a:stretch>
            <a:fillRect/>
          </a:stretch>
        </p:blipFill>
        <p:spPr bwMode="auto">
          <a:xfrm>
            <a:off x="361950" y="245268"/>
            <a:ext cx="83280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8697" name="Group 105">
            <a:extLst>
              <a:ext uri="{FF2B5EF4-FFF2-40B4-BE49-F238E27FC236}">
                <a16:creationId xmlns:a16="http://schemas.microsoft.com/office/drawing/2014/main" id="{2A1B8F73-3747-21C5-9859-3263EEBC3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540000" y="1460500"/>
            <a:ext cx="2273300" cy="2435225"/>
            <a:chOff x="1600" y="920"/>
            <a:chExt cx="1432" cy="1534"/>
          </a:xfrm>
        </p:grpSpPr>
        <p:sp>
          <p:nvSpPr>
            <p:cNvPr id="238693" name="Text Box 101">
              <a:extLst>
                <a:ext uri="{FF2B5EF4-FFF2-40B4-BE49-F238E27FC236}">
                  <a16:creationId xmlns:a16="http://schemas.microsoft.com/office/drawing/2014/main" id="{A82D1658-52F3-8BDB-D693-3D4345B56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" y="2160"/>
              <a:ext cx="520" cy="294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FF3300"/>
                  </a:solidFill>
                </a:rPr>
                <a:t>2.34</a:t>
              </a:r>
            </a:p>
          </p:txBody>
        </p:sp>
        <p:sp>
          <p:nvSpPr>
            <p:cNvPr id="238695" name="Line 103">
              <a:extLst>
                <a:ext uri="{FF2B5EF4-FFF2-40B4-BE49-F238E27FC236}">
                  <a16:creationId xmlns:a16="http://schemas.microsoft.com/office/drawing/2014/main" id="{9081078C-4A4E-6BF3-E17E-E88D1A4C9E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0" y="920"/>
              <a:ext cx="952" cy="142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8698" name="Group 106">
            <a:extLst>
              <a:ext uri="{FF2B5EF4-FFF2-40B4-BE49-F238E27FC236}">
                <a16:creationId xmlns:a16="http://schemas.microsoft.com/office/drawing/2014/main" id="{F7D587F5-A5D7-43F2-64CE-F157B3F92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905500" y="1473200"/>
            <a:ext cx="825500" cy="2422525"/>
            <a:chOff x="3720" y="928"/>
            <a:chExt cx="520" cy="1526"/>
          </a:xfrm>
        </p:grpSpPr>
        <p:sp>
          <p:nvSpPr>
            <p:cNvPr id="238694" name="Text Box 102">
              <a:extLst>
                <a:ext uri="{FF2B5EF4-FFF2-40B4-BE49-F238E27FC236}">
                  <a16:creationId xmlns:a16="http://schemas.microsoft.com/office/drawing/2014/main" id="{E1756791-897B-7DB2-E478-2A7A00A3B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0" y="2160"/>
              <a:ext cx="520" cy="2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accent2"/>
                  </a:solidFill>
                </a:rPr>
                <a:t>9.60</a:t>
              </a:r>
            </a:p>
          </p:txBody>
        </p:sp>
        <p:sp>
          <p:nvSpPr>
            <p:cNvPr id="238696" name="Line 104">
              <a:extLst>
                <a:ext uri="{FF2B5EF4-FFF2-40B4-BE49-F238E27FC236}">
                  <a16:creationId xmlns:a16="http://schemas.microsoft.com/office/drawing/2014/main" id="{E13BFD9B-120D-8C99-8A08-B535B4FCE9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928"/>
              <a:ext cx="264" cy="130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8701" name="Group 109">
            <a:extLst>
              <a:ext uri="{FF2B5EF4-FFF2-40B4-BE49-F238E27FC236}">
                <a16:creationId xmlns:a16="http://schemas.microsoft.com/office/drawing/2014/main" id="{FEBC7DBF-E3CA-D1F1-8D4E-12016C780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924300"/>
            <a:ext cx="1282700" cy="1370013"/>
            <a:chOff x="1440" y="2472"/>
            <a:chExt cx="808" cy="863"/>
          </a:xfrm>
        </p:grpSpPr>
        <p:sp>
          <p:nvSpPr>
            <p:cNvPr id="238687" name="Text Box 95">
              <a:extLst>
                <a:ext uri="{FF2B5EF4-FFF2-40B4-BE49-F238E27FC236}">
                  <a16:creationId xmlns:a16="http://schemas.microsoft.com/office/drawing/2014/main" id="{F06FD16D-5705-08F9-A402-512B2BDAB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104"/>
              <a:ext cx="8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3300"/>
                  </a:solidFill>
                  <a:cs typeface="David" panose="020E0502060401010101" pitchFamily="34" charset="-79"/>
                </a:rPr>
                <a:t>[I]</a:t>
              </a:r>
              <a:r>
                <a:rPr lang="en-US" altLang="en-US" sz="1800" b="1">
                  <a:cs typeface="David" panose="020E0502060401010101" pitchFamily="34" charset="-79"/>
                </a:rPr>
                <a:t> = </a:t>
              </a:r>
              <a:r>
                <a:rPr lang="en-US" altLang="en-US" sz="1800" b="1">
                  <a:solidFill>
                    <a:srgbClr val="9900CC"/>
                  </a:solidFill>
                  <a:cs typeface="David" panose="020E0502060401010101" pitchFamily="34" charset="-79"/>
                </a:rPr>
                <a:t>[II]</a:t>
              </a:r>
            </a:p>
          </p:txBody>
        </p:sp>
        <p:sp>
          <p:nvSpPr>
            <p:cNvPr id="238699" name="Line 107">
              <a:extLst>
                <a:ext uri="{FF2B5EF4-FFF2-40B4-BE49-F238E27FC236}">
                  <a16:creationId xmlns:a16="http://schemas.microsoft.com/office/drawing/2014/main" id="{72F13ABA-40B6-E1F9-333D-40CA076460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6" y="2472"/>
              <a:ext cx="0" cy="65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8702" name="Group 110" descr="חץ">
            <a:extLst>
              <a:ext uri="{FF2B5EF4-FFF2-40B4-BE49-F238E27FC236}">
                <a16:creationId xmlns:a16="http://schemas.microsoft.com/office/drawing/2014/main" id="{DA083C22-6AC7-10EE-5531-A66B1064BDAE}"/>
              </a:ext>
            </a:extLst>
          </p:cNvPr>
          <p:cNvGrpSpPr>
            <a:grpSpLocks/>
          </p:cNvGrpSpPr>
          <p:nvPr/>
        </p:nvGrpSpPr>
        <p:grpSpPr bwMode="auto">
          <a:xfrm>
            <a:off x="5588000" y="3962400"/>
            <a:ext cx="1282700" cy="1331913"/>
            <a:chOff x="3520" y="2496"/>
            <a:chExt cx="808" cy="839"/>
          </a:xfrm>
        </p:grpSpPr>
        <p:sp>
          <p:nvSpPr>
            <p:cNvPr id="238688" name="Text Box 96">
              <a:extLst>
                <a:ext uri="{FF2B5EF4-FFF2-40B4-BE49-F238E27FC236}">
                  <a16:creationId xmlns:a16="http://schemas.microsoft.com/office/drawing/2014/main" id="{67839A45-CDEE-9203-F69B-8AB58177E0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0" y="3104"/>
              <a:ext cx="8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rgbClr val="9900CC"/>
                  </a:solidFill>
                  <a:cs typeface="David" panose="020E0502060401010101" pitchFamily="34" charset="-79"/>
                </a:rPr>
                <a:t>[II]</a:t>
              </a:r>
              <a:r>
                <a:rPr lang="en-US" altLang="en-US" sz="1800" b="1">
                  <a:cs typeface="David" panose="020E0502060401010101" pitchFamily="34" charset="-79"/>
                </a:rPr>
                <a:t> = </a:t>
              </a:r>
              <a:r>
                <a:rPr lang="en-US" altLang="en-US" sz="1800" b="1">
                  <a:solidFill>
                    <a:schemeClr val="accent2"/>
                  </a:solidFill>
                  <a:cs typeface="David" panose="020E0502060401010101" pitchFamily="34" charset="-79"/>
                </a:rPr>
                <a:t>[III]</a:t>
              </a:r>
            </a:p>
          </p:txBody>
        </p:sp>
        <p:sp>
          <p:nvSpPr>
            <p:cNvPr id="238700" name="Line 108">
              <a:extLst>
                <a:ext uri="{FF2B5EF4-FFF2-40B4-BE49-F238E27FC236}">
                  <a16:creationId xmlns:a16="http://schemas.microsoft.com/office/drawing/2014/main" id="{E7C059D3-8FBE-9945-9CD1-FF857A281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4" y="2496"/>
              <a:ext cx="0" cy="65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/>
      <p:bldP spid="238596" grpId="0"/>
      <p:bldP spid="238597" grpId="0" animBg="1"/>
      <p:bldP spid="238598" grpId="0" animBg="1"/>
      <p:bldP spid="2385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8" name="Rectangle 8">
            <a:extLst>
              <a:ext uri="{FF2B5EF4-FFF2-40B4-BE49-F238E27FC236}">
                <a16:creationId xmlns:a16="http://schemas.microsoft.com/office/drawing/2014/main" id="{7F5FBBDF-C842-B1E9-7D72-EAE8A6E1CE6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23900" y="381000"/>
            <a:ext cx="7772400" cy="11430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חומצות אמינו המרכיבות את</a:t>
            </a:r>
            <a:br>
              <a:rPr kumimoji="0" lang="he-IL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</a:br>
            <a:r>
              <a:rPr kumimoji="0" lang="he-IL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החלבונים הן מקבוצת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  <a:sym typeface="Symbol" panose="05050102010706020507" pitchFamily="18" charset="2"/>
              </a:rPr>
              <a:t></a:t>
            </a:r>
            <a:r>
              <a:rPr kumimoji="0" lang="he-IL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 (אלפא)</a:t>
            </a:r>
            <a:endParaRPr kumimoji="0" lang="el-G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B85D593-607E-0E9A-AABF-E5D448C5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8AE0-CC3B-4D64-9C64-3893153D6CE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7302" name="Rectangle 22">
            <a:extLst>
              <a:ext uri="{FF2B5EF4-FFF2-40B4-BE49-F238E27FC236}">
                <a16:creationId xmlns:a16="http://schemas.microsoft.com/office/drawing/2014/main" id="{F496D58D-31DA-891A-6D2D-0E53D6E5D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7973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e-IL" altLang="en-US" sz="2800" b="1">
                <a:cs typeface="David" panose="020E0502060401010101" pitchFamily="34" charset="-79"/>
              </a:rPr>
              <a:t>מולקולות של חומצות אמינוית מסוג </a:t>
            </a:r>
            <a:r>
              <a:rPr lang="en-US" altLang="en-US" sz="2800" b="1">
                <a:cs typeface="David" panose="020E0502060401010101" pitchFamily="34" charset="-79"/>
                <a:sym typeface="Symbol" panose="05050102010706020507" pitchFamily="18" charset="2"/>
              </a:rPr>
              <a:t></a:t>
            </a:r>
            <a:r>
              <a:rPr lang="he-IL" altLang="en-US" sz="2800" b="1">
                <a:cs typeface="David" panose="020E0502060401010101" pitchFamily="34" charset="-79"/>
              </a:rPr>
              <a:t> מורכבות מחלקים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e-IL" altLang="en-US" sz="2800" b="1">
                <a:cs typeface="David" panose="020E0502060401010101" pitchFamily="34" charset="-79"/>
              </a:rPr>
              <a:t>הבאים:</a:t>
            </a:r>
          </a:p>
          <a:p>
            <a:pPr>
              <a:lnSpc>
                <a:spcPct val="90000"/>
              </a:lnSpc>
            </a:pPr>
            <a:r>
              <a:rPr lang="he-IL" altLang="en-US" sz="2800" b="1">
                <a:cs typeface="David" panose="020E0502060401010101" pitchFamily="34" charset="-79"/>
              </a:rPr>
              <a:t>אטום הפחמן המרכזי </a:t>
            </a:r>
            <a:r>
              <a:rPr lang="en-US" altLang="en-US" sz="2800" b="1">
                <a:cs typeface="David" panose="020E0502060401010101" pitchFamily="34" charset="-79"/>
                <a:sym typeface="Symbol" panose="05050102010706020507" pitchFamily="18" charset="2"/>
              </a:rPr>
              <a:t></a:t>
            </a:r>
            <a:r>
              <a:rPr lang="he-IL" altLang="en-US" sz="2800" b="1">
                <a:cs typeface="David" panose="020E0502060401010101" pitchFamily="34" charset="-79"/>
              </a:rPr>
              <a:t> , </a:t>
            </a:r>
            <a:r>
              <a:rPr lang="he-IL" altLang="en-US" sz="2800" b="1" u="sng">
                <a:cs typeface="David" panose="020E0502060401010101" pitchFamily="34" charset="-79"/>
              </a:rPr>
              <a:t>אליו</a:t>
            </a:r>
            <a:r>
              <a:rPr lang="he-IL" altLang="en-US" sz="2800" b="1">
                <a:cs typeface="David" panose="020E0502060401010101" pitchFamily="34" charset="-79"/>
              </a:rPr>
              <a:t> קשורות כל הקבוצות הבאות:</a:t>
            </a:r>
          </a:p>
          <a:p>
            <a:pPr>
              <a:lnSpc>
                <a:spcPct val="90000"/>
              </a:lnSpc>
            </a:pPr>
            <a:r>
              <a:rPr lang="he-IL" altLang="en-US" sz="2800" b="1">
                <a:cs typeface="David" panose="020E0502060401010101" pitchFamily="34" charset="-79"/>
              </a:rPr>
              <a:t>אטום מימן</a:t>
            </a:r>
            <a:r>
              <a:rPr lang="en-US" altLang="en-US" sz="2800" b="1">
                <a:cs typeface="David" panose="020E0502060401010101" pitchFamily="34" charset="-79"/>
              </a:rPr>
              <a:t>                       </a:t>
            </a:r>
            <a:r>
              <a:rPr lang="he-IL" altLang="en-US" sz="2800" b="1">
                <a:cs typeface="David" panose="020E0502060401010101" pitchFamily="34" charset="-79"/>
              </a:rPr>
              <a:t> </a:t>
            </a:r>
            <a:r>
              <a:rPr lang="en-US" altLang="en-US" sz="2800" b="1">
                <a:solidFill>
                  <a:srgbClr val="4D4D4D"/>
                </a:solidFill>
                <a:cs typeface="David" panose="020E0502060401010101" pitchFamily="34" charset="-79"/>
              </a:rPr>
              <a:t>–H</a:t>
            </a:r>
            <a:endParaRPr lang="he-IL" altLang="en-US" sz="2800" b="1">
              <a:solidFill>
                <a:srgbClr val="4D4D4D"/>
              </a:solidFill>
              <a:cs typeface="David" panose="020E0502060401010101" pitchFamily="34" charset="-79"/>
            </a:endParaRPr>
          </a:p>
          <a:p>
            <a:pPr>
              <a:lnSpc>
                <a:spcPct val="90000"/>
              </a:lnSpc>
            </a:pPr>
            <a:r>
              <a:rPr lang="he-IL" altLang="en-US" sz="2800" b="1">
                <a:cs typeface="David" panose="020E0502060401010101" pitchFamily="34" charset="-79"/>
              </a:rPr>
              <a:t>קבוצה קרבוקסילית</a:t>
            </a:r>
            <a:r>
              <a:rPr lang="en-US" altLang="en-US" sz="2800" b="1">
                <a:cs typeface="David" panose="020E0502060401010101" pitchFamily="34" charset="-79"/>
              </a:rPr>
              <a:t>    </a:t>
            </a:r>
            <a:r>
              <a:rPr lang="en-US" altLang="en-US" sz="2800" b="1">
                <a:solidFill>
                  <a:srgbClr val="CC3300"/>
                </a:solidFill>
                <a:cs typeface="David" panose="020E0502060401010101" pitchFamily="34" charset="-79"/>
              </a:rPr>
              <a:t>–COOH</a:t>
            </a:r>
            <a:r>
              <a:rPr lang="en-US" altLang="en-US" sz="2800" b="1">
                <a:cs typeface="David" panose="020E0502060401010101" pitchFamily="34" charset="-79"/>
              </a:rPr>
              <a:t>  </a:t>
            </a:r>
            <a:r>
              <a:rPr lang="he-IL" altLang="en-US" sz="2800" b="1">
                <a:cs typeface="David" panose="020E0502060401010101" pitchFamily="34" charset="-79"/>
              </a:rPr>
              <a:t>                                                    </a:t>
            </a:r>
          </a:p>
          <a:p>
            <a:pPr>
              <a:lnSpc>
                <a:spcPct val="90000"/>
              </a:lnSpc>
            </a:pPr>
            <a:r>
              <a:rPr lang="he-IL" altLang="en-US" sz="2800" b="1">
                <a:cs typeface="David" panose="020E0502060401010101" pitchFamily="34" charset="-79"/>
              </a:rPr>
              <a:t>קבוצה אמינית                </a:t>
            </a:r>
            <a:r>
              <a:rPr lang="en-US" altLang="en-US" sz="2800" b="1">
                <a:cs typeface="David" panose="020E0502060401010101" pitchFamily="34" charset="-79"/>
              </a:rPr>
              <a:t>      </a:t>
            </a:r>
            <a:r>
              <a:rPr lang="en-US" altLang="en-US" sz="2800" b="1">
                <a:solidFill>
                  <a:schemeClr val="accent2"/>
                </a:solidFill>
                <a:cs typeface="David" panose="020E0502060401010101" pitchFamily="34" charset="-79"/>
              </a:rPr>
              <a:t>–NH</a:t>
            </a:r>
            <a:r>
              <a:rPr lang="en-US" altLang="en-US" sz="2800" b="1" baseline="-25000">
                <a:solidFill>
                  <a:schemeClr val="accent2"/>
                </a:solidFill>
                <a:cs typeface="David" panose="020E0502060401010101" pitchFamily="34" charset="-79"/>
              </a:rPr>
              <a:t>2</a:t>
            </a:r>
            <a:r>
              <a:rPr lang="en-US" altLang="en-US" sz="2800" b="1" baseline="-25000">
                <a:cs typeface="David" panose="020E0502060401010101" pitchFamily="34" charset="-79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he-IL" altLang="en-US" sz="2800" b="1">
                <a:cs typeface="David" panose="020E0502060401010101" pitchFamily="34" charset="-79"/>
              </a:rPr>
              <a:t>קבוצה צדדית                        </a:t>
            </a:r>
            <a:r>
              <a:rPr lang="en-US" altLang="en-US" sz="28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</a:p>
          <a:p>
            <a:pPr>
              <a:lnSpc>
                <a:spcPct val="90000"/>
              </a:lnSpc>
              <a:buFontTx/>
              <a:buNone/>
            </a:pPr>
            <a:endParaRPr lang="he-IL" altLang="en-US" sz="3600" b="1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e-IL" altLang="en-US" sz="2800" b="1" baseline="-25000">
                <a:cs typeface="David" panose="020E0502060401010101" pitchFamily="34" charset="-79"/>
              </a:rPr>
              <a:t>    </a:t>
            </a:r>
            <a:endParaRPr lang="el-GR" altLang="en-US" sz="2800" b="1" baseline="-25000">
              <a:cs typeface="David" panose="020E0502060401010101" pitchFamily="34" charset="-79"/>
            </a:endParaRPr>
          </a:p>
        </p:txBody>
      </p:sp>
      <p:grpSp>
        <p:nvGrpSpPr>
          <p:cNvPr id="97304" name="Group 24" descr="חומצת אמינו אלפא ">
            <a:extLst>
              <a:ext uri="{FF2B5EF4-FFF2-40B4-BE49-F238E27FC236}">
                <a16:creationId xmlns:a16="http://schemas.microsoft.com/office/drawing/2014/main" id="{8859E336-0AE3-CCF1-FB2D-07CD1B42F674}"/>
              </a:ext>
            </a:extLst>
          </p:cNvPr>
          <p:cNvGrpSpPr>
            <a:grpSpLocks/>
          </p:cNvGrpSpPr>
          <p:nvPr/>
        </p:nvGrpSpPr>
        <p:grpSpPr bwMode="auto">
          <a:xfrm>
            <a:off x="419100" y="3771900"/>
            <a:ext cx="2743200" cy="1662113"/>
            <a:chOff x="168" y="2464"/>
            <a:chExt cx="1728" cy="1047"/>
          </a:xfrm>
        </p:grpSpPr>
        <p:grpSp>
          <p:nvGrpSpPr>
            <p:cNvPr id="97290" name="Group 10">
              <a:extLst>
                <a:ext uri="{FF2B5EF4-FFF2-40B4-BE49-F238E27FC236}">
                  <a16:creationId xmlns:a16="http://schemas.microsoft.com/office/drawing/2014/main" id="{49E62A95-34C4-9585-789B-3BDC30B3AF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" y="2464"/>
              <a:ext cx="1728" cy="1047"/>
              <a:chOff x="2912" y="2112"/>
              <a:chExt cx="1728" cy="1047"/>
            </a:xfrm>
          </p:grpSpPr>
          <p:sp>
            <p:nvSpPr>
              <p:cNvPr id="97291" name="Text Box 11">
                <a:extLst>
                  <a:ext uri="{FF2B5EF4-FFF2-40B4-BE49-F238E27FC236}">
                    <a16:creationId xmlns:a16="http://schemas.microsoft.com/office/drawing/2014/main" id="{A8FFEE78-00CE-5660-72F3-01D57BD0AA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0" y="2112"/>
                <a:ext cx="45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4D4D4D"/>
                    </a:solidFill>
                  </a:rPr>
                  <a:t>H</a:t>
                </a:r>
              </a:p>
            </p:txBody>
          </p:sp>
          <p:sp>
            <p:nvSpPr>
              <p:cNvPr id="97292" name="Text Box 12">
                <a:extLst>
                  <a:ext uri="{FF2B5EF4-FFF2-40B4-BE49-F238E27FC236}">
                    <a16:creationId xmlns:a16="http://schemas.microsoft.com/office/drawing/2014/main" id="{8B348BA0-F549-254E-7E3E-8CDA593B13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0" y="2832"/>
                <a:ext cx="45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9900CC"/>
                    </a:solidFill>
                  </a:rPr>
                  <a:t>R</a:t>
                </a:r>
              </a:p>
            </p:txBody>
          </p:sp>
          <p:grpSp>
            <p:nvGrpSpPr>
              <p:cNvPr id="97293" name="Group 13">
                <a:extLst>
                  <a:ext uri="{FF2B5EF4-FFF2-40B4-BE49-F238E27FC236}">
                    <a16:creationId xmlns:a16="http://schemas.microsoft.com/office/drawing/2014/main" id="{762CA0ED-3B22-F247-03E6-554B7FDA40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2" y="2379"/>
                <a:ext cx="1728" cy="528"/>
                <a:chOff x="2912" y="2379"/>
                <a:chExt cx="1728" cy="528"/>
              </a:xfrm>
            </p:grpSpPr>
            <p:sp>
              <p:nvSpPr>
                <p:cNvPr id="97294" name="Text Box 14">
                  <a:extLst>
                    <a:ext uri="{FF2B5EF4-FFF2-40B4-BE49-F238E27FC236}">
                      <a16:creationId xmlns:a16="http://schemas.microsoft.com/office/drawing/2014/main" id="{D3AA8BFC-4836-A277-9425-44C3BE26D3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12" y="2488"/>
                  <a:ext cx="172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2800" b="1">
                      <a:solidFill>
                        <a:schemeClr val="accent2"/>
                      </a:solidFill>
                    </a:rPr>
                    <a:t>H</a:t>
                  </a:r>
                  <a:r>
                    <a:rPr lang="en-US" altLang="en-US" sz="2800" b="1" baseline="-25000">
                      <a:solidFill>
                        <a:schemeClr val="accent2"/>
                      </a:solidFill>
                    </a:rPr>
                    <a:t>2</a:t>
                  </a:r>
                  <a:r>
                    <a:rPr lang="en-US" altLang="en-US" sz="2800" b="1">
                      <a:solidFill>
                        <a:schemeClr val="accent2"/>
                      </a:solidFill>
                    </a:rPr>
                    <a:t>N</a:t>
                  </a:r>
                  <a:r>
                    <a:rPr lang="en-US" altLang="en-US" sz="2800" b="1"/>
                    <a:t>   C   </a:t>
                  </a:r>
                  <a:r>
                    <a:rPr lang="en-US" altLang="en-US" sz="2800" b="1">
                      <a:solidFill>
                        <a:srgbClr val="CC3300"/>
                      </a:solidFill>
                    </a:rPr>
                    <a:t>COOH</a:t>
                  </a:r>
                </a:p>
              </p:txBody>
            </p:sp>
            <p:grpSp>
              <p:nvGrpSpPr>
                <p:cNvPr id="97295" name="Group 15">
                  <a:extLst>
                    <a:ext uri="{FF2B5EF4-FFF2-40B4-BE49-F238E27FC236}">
                      <a16:creationId xmlns:a16="http://schemas.microsoft.com/office/drawing/2014/main" id="{E9EC8AE0-E55F-53FA-547C-43539B44CA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2" y="2648"/>
                  <a:ext cx="488" cy="0"/>
                  <a:chOff x="3392" y="2648"/>
                  <a:chExt cx="488" cy="0"/>
                </a:xfrm>
              </p:grpSpPr>
              <p:sp>
                <p:nvSpPr>
                  <p:cNvPr id="97296" name="Line 16">
                    <a:extLst>
                      <a:ext uri="{FF2B5EF4-FFF2-40B4-BE49-F238E27FC236}">
                        <a16:creationId xmlns:a16="http://schemas.microsoft.com/office/drawing/2014/main" id="{A3FC8E2D-6BA2-B315-B4DF-344BA819E6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92" y="2648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297" name="Line 17">
                    <a:extLst>
                      <a:ext uri="{FF2B5EF4-FFF2-40B4-BE49-F238E27FC236}">
                        <a16:creationId xmlns:a16="http://schemas.microsoft.com/office/drawing/2014/main" id="{38E86A10-666F-7968-524B-82D9204B10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32" y="2648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298" name="Group 18">
                  <a:extLst>
                    <a:ext uri="{FF2B5EF4-FFF2-40B4-BE49-F238E27FC236}">
                      <a16:creationId xmlns:a16="http://schemas.microsoft.com/office/drawing/2014/main" id="{0E4C371E-02D6-1348-149D-99DF17EB7B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43" y="2379"/>
                  <a:ext cx="0" cy="528"/>
                  <a:chOff x="3643" y="2379"/>
                  <a:chExt cx="0" cy="528"/>
                </a:xfrm>
              </p:grpSpPr>
              <p:sp>
                <p:nvSpPr>
                  <p:cNvPr id="97299" name="Line 19">
                    <a:extLst>
                      <a:ext uri="{FF2B5EF4-FFF2-40B4-BE49-F238E27FC236}">
                        <a16:creationId xmlns:a16="http://schemas.microsoft.com/office/drawing/2014/main" id="{A4762CDA-C1C1-907A-EE1F-861F17B9D4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83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300" name="Line 20">
                    <a:extLst>
                      <a:ext uri="{FF2B5EF4-FFF2-40B4-BE49-F238E27FC236}">
                        <a16:creationId xmlns:a16="http://schemas.microsoft.com/office/drawing/2014/main" id="{CE6D45A5-FB8D-0529-7EFE-A64395B91E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45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97303" name="Text Box 23">
              <a:extLst>
                <a:ext uri="{FF2B5EF4-FFF2-40B4-BE49-F238E27FC236}">
                  <a16:creationId xmlns:a16="http://schemas.microsoft.com/office/drawing/2014/main" id="{AD9132BC-C9F7-8743-8792-562CB620F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" y="2672"/>
              <a:ext cx="5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David" panose="020E0502060401010101" pitchFamily="34" charset="-79"/>
                  <a:sym typeface="Symbol" panose="05050102010706020507" pitchFamily="18" charset="2"/>
                </a:rPr>
                <a:t>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A5B708DF-0541-A618-4136-D449280F4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19100"/>
            <a:ext cx="7772400" cy="1143000"/>
          </a:xfrm>
        </p:spPr>
        <p:txBody>
          <a:bodyPr/>
          <a:lstStyle/>
          <a:p>
            <a:r>
              <a:rPr lang="he-IL" altLang="en-US" sz="36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חישוב </a:t>
            </a:r>
            <a:r>
              <a:rPr lang="en-US" altLang="en-US" sz="36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pI</a:t>
            </a:r>
            <a:r>
              <a:rPr lang="he-IL" altLang="en-US" sz="36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- נקודה איזואלקטרית</a:t>
            </a:r>
            <a:endParaRPr lang="en-US" altLang="en-US" sz="3600" b="1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22AA72B-8D3B-392D-A505-8515CE264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BF09-381F-493C-813E-A6F778C804A1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0807BAAC-2CEE-655A-E15D-0D4DC4C46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27200"/>
            <a:ext cx="7772400" cy="4114800"/>
          </a:xfrm>
        </p:spPr>
        <p:txBody>
          <a:bodyPr/>
          <a:lstStyle/>
          <a:p>
            <a:pPr>
              <a:buClr>
                <a:srgbClr val="9900CC"/>
              </a:buClr>
            </a:pPr>
            <a:r>
              <a:rPr lang="en-US" altLang="en-US" b="1">
                <a:solidFill>
                  <a:srgbClr val="9900CC"/>
                </a:solidFill>
                <a:cs typeface="David" panose="020E0502060401010101" pitchFamily="34" charset="-79"/>
              </a:rPr>
              <a:t>pI</a:t>
            </a:r>
            <a:r>
              <a:rPr lang="en-US" altLang="en-US" b="1">
                <a:cs typeface="David" panose="020E0502060401010101" pitchFamily="34" charset="-79"/>
              </a:rPr>
              <a:t> </a:t>
            </a:r>
            <a:r>
              <a:rPr lang="he-IL" altLang="en-US" b="1">
                <a:cs typeface="David" panose="020E0502060401010101" pitchFamily="34" charset="-79"/>
              </a:rPr>
              <a:t> הוא </a:t>
            </a:r>
            <a:r>
              <a:rPr lang="en-US" altLang="en-US" b="1">
                <a:cs typeface="David" panose="020E0502060401010101" pitchFamily="34" charset="-79"/>
              </a:rPr>
              <a:t>pH</a:t>
            </a:r>
            <a:r>
              <a:rPr lang="he-IL" altLang="en-US" b="1">
                <a:cs typeface="David" panose="020E0502060401010101" pitchFamily="34" charset="-79"/>
              </a:rPr>
              <a:t> שבו מטען החלקיקים של חומצת אמינו בתמיסה שווה ל- </a:t>
            </a:r>
            <a:r>
              <a:rPr lang="he-IL" altLang="en-US" b="1"/>
              <a:t>0</a:t>
            </a:r>
            <a:r>
              <a:rPr lang="he-IL" altLang="en-US" b="1">
                <a:cs typeface="David" panose="020E0502060401010101" pitchFamily="34" charset="-79"/>
              </a:rPr>
              <a:t>.</a:t>
            </a:r>
          </a:p>
          <a:p>
            <a:pPr>
              <a:buClr>
                <a:srgbClr val="9900CC"/>
              </a:buClr>
            </a:pPr>
            <a:endParaRPr lang="he-IL" altLang="en-US" b="1">
              <a:cs typeface="David" panose="020E0502060401010101" pitchFamily="34" charset="-79"/>
            </a:endParaRPr>
          </a:p>
          <a:p>
            <a:pPr>
              <a:buClr>
                <a:srgbClr val="9900CC"/>
              </a:buClr>
              <a:buFontTx/>
              <a:buNone/>
            </a:pPr>
            <a:endParaRPr lang="he-IL" altLang="en-US" b="1">
              <a:cs typeface="David" panose="020E0502060401010101" pitchFamily="34" charset="-79"/>
            </a:endParaRPr>
          </a:p>
          <a:p>
            <a:pPr>
              <a:buClr>
                <a:srgbClr val="9900CC"/>
              </a:buClr>
            </a:pPr>
            <a:r>
              <a:rPr lang="he-IL" altLang="en-US" b="1">
                <a:cs typeface="David" panose="020E0502060401010101" pitchFamily="34" charset="-79"/>
              </a:rPr>
              <a:t>עבור חומצה אמינית גליצין (שקופית קודמת) </a:t>
            </a:r>
          </a:p>
          <a:p>
            <a:pPr>
              <a:buClr>
                <a:srgbClr val="9900CC"/>
              </a:buClr>
              <a:buFontTx/>
              <a:buNone/>
            </a:pPr>
            <a:endParaRPr lang="he-IL" altLang="en-US" b="1">
              <a:cs typeface="David" panose="020E0502060401010101" pitchFamily="34" charset="-79"/>
            </a:endParaRPr>
          </a:p>
          <a:p>
            <a:pPr>
              <a:buClr>
                <a:srgbClr val="9900CC"/>
              </a:buClr>
              <a:buFontTx/>
              <a:buNone/>
            </a:pPr>
            <a:endParaRPr lang="he-IL" altLang="en-US" b="1">
              <a:cs typeface="David" panose="020E0502060401010101" pitchFamily="34" charset="-79"/>
            </a:endParaRPr>
          </a:p>
          <a:p>
            <a:pPr>
              <a:buClr>
                <a:srgbClr val="9900CC"/>
              </a:buClr>
            </a:pPr>
            <a:endParaRPr lang="en-US" altLang="en-US" b="1">
              <a:cs typeface="David" panose="020E0502060401010101" pitchFamily="34" charset="-79"/>
            </a:endParaRPr>
          </a:p>
        </p:txBody>
      </p:sp>
      <p:grpSp>
        <p:nvGrpSpPr>
          <p:cNvPr id="182293" name="Group 21">
            <a:extLst>
              <a:ext uri="{FF2B5EF4-FFF2-40B4-BE49-F238E27FC236}">
                <a16:creationId xmlns:a16="http://schemas.microsoft.com/office/drawing/2014/main" id="{3D33CBBE-E294-7286-FE2F-878553C91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316163" y="2895600"/>
            <a:ext cx="4425950" cy="2587625"/>
            <a:chOff x="1459" y="1984"/>
            <a:chExt cx="2788" cy="1630"/>
          </a:xfrm>
        </p:grpSpPr>
        <p:grpSp>
          <p:nvGrpSpPr>
            <p:cNvPr id="182285" name="Group 13">
              <a:extLst>
                <a:ext uri="{FF2B5EF4-FFF2-40B4-BE49-F238E27FC236}">
                  <a16:creationId xmlns:a16="http://schemas.microsoft.com/office/drawing/2014/main" id="{3BCE0FE5-6877-40E1-4BF7-51AAEF154D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9" y="1984"/>
              <a:ext cx="2788" cy="494"/>
              <a:chOff x="1523" y="2016"/>
              <a:chExt cx="2788" cy="494"/>
            </a:xfrm>
          </p:grpSpPr>
          <p:sp>
            <p:nvSpPr>
              <p:cNvPr id="182276" name="Text Box 4">
                <a:extLst>
                  <a:ext uri="{FF2B5EF4-FFF2-40B4-BE49-F238E27FC236}">
                    <a16:creationId xmlns:a16="http://schemas.microsoft.com/office/drawing/2014/main" id="{C8569C76-2D98-DBF4-FA47-CEEB75A13A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3" y="2048"/>
                <a:ext cx="60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pI</a:t>
                </a:r>
                <a:r>
                  <a:rPr lang="en-US" altLang="en-US" b="1"/>
                  <a:t> =</a:t>
                </a:r>
              </a:p>
            </p:txBody>
          </p:sp>
          <p:grpSp>
            <p:nvGrpSpPr>
              <p:cNvPr id="182284" name="Group 12">
                <a:extLst>
                  <a:ext uri="{FF2B5EF4-FFF2-40B4-BE49-F238E27FC236}">
                    <a16:creationId xmlns:a16="http://schemas.microsoft.com/office/drawing/2014/main" id="{EB9B98A5-5A51-9DC2-0C58-34E7912F9D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3" y="2016"/>
                <a:ext cx="2508" cy="494"/>
                <a:chOff x="1803" y="2016"/>
                <a:chExt cx="2508" cy="494"/>
              </a:xfrm>
            </p:grpSpPr>
            <p:sp>
              <p:nvSpPr>
                <p:cNvPr id="182277" name="Text Box 5">
                  <a:extLst>
                    <a:ext uri="{FF2B5EF4-FFF2-40B4-BE49-F238E27FC236}">
                      <a16:creationId xmlns:a16="http://schemas.microsoft.com/office/drawing/2014/main" id="{9532E6AD-6405-ACC2-ADE0-C9D45CCF3C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3" y="2016"/>
                  <a:ext cx="250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he-IL" altLang="en-US" b="1" u="sng">
                      <a:cs typeface="David" panose="020E0502060401010101" pitchFamily="34" charset="-79"/>
                    </a:rPr>
                    <a:t>סכום </a:t>
                  </a:r>
                  <a:r>
                    <a:rPr lang="en-US" altLang="en-US" b="1" u="sng">
                      <a:cs typeface="David" panose="020E0502060401010101" pitchFamily="34" charset="-79"/>
                    </a:rPr>
                    <a:t>pKa</a:t>
                  </a:r>
                  <a:r>
                    <a:rPr lang="he-IL" altLang="en-US" b="1" u="sng">
                      <a:cs typeface="David" panose="020E0502060401010101" pitchFamily="34" charset="-79"/>
                    </a:rPr>
                    <a:t> של חומצת אמינו</a:t>
                  </a:r>
                  <a:endParaRPr lang="en-US" altLang="en-US" b="1" u="sng">
                    <a:cs typeface="David" panose="020E0502060401010101" pitchFamily="34" charset="-79"/>
                  </a:endParaRPr>
                </a:p>
              </p:txBody>
            </p:sp>
            <p:sp>
              <p:nvSpPr>
                <p:cNvPr id="182278" name="Text Box 6">
                  <a:extLst>
                    <a:ext uri="{FF2B5EF4-FFF2-40B4-BE49-F238E27FC236}">
                      <a16:creationId xmlns:a16="http://schemas.microsoft.com/office/drawing/2014/main" id="{D56A60AE-D478-39D0-B64D-3CCFCDCADB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26" y="2222"/>
                  <a:ext cx="27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he-IL" altLang="en-US" b="1">
                      <a:cs typeface="Times New Roman" panose="02020603050405020304" pitchFamily="18" charset="0"/>
                    </a:rPr>
                    <a:t>2</a:t>
                  </a:r>
                  <a:endParaRPr lang="en-US" altLang="en-US" b="1"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82292" name="Group 20">
              <a:extLst>
                <a:ext uri="{FF2B5EF4-FFF2-40B4-BE49-F238E27FC236}">
                  <a16:creationId xmlns:a16="http://schemas.microsoft.com/office/drawing/2014/main" id="{E58A5320-C9C4-1D91-E578-7F0856BDCE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1" y="3144"/>
              <a:ext cx="2156" cy="470"/>
              <a:chOff x="1315" y="3696"/>
              <a:chExt cx="2156" cy="470"/>
            </a:xfrm>
          </p:grpSpPr>
          <p:sp>
            <p:nvSpPr>
              <p:cNvPr id="182287" name="Text Box 15">
                <a:extLst>
                  <a:ext uri="{FF2B5EF4-FFF2-40B4-BE49-F238E27FC236}">
                    <a16:creationId xmlns:a16="http://schemas.microsoft.com/office/drawing/2014/main" id="{93FF31C5-C33B-8611-B51A-35419DF713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5" y="3736"/>
                <a:ext cx="215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3200" b="1"/>
                  <a:t>pI</a:t>
                </a:r>
                <a:r>
                  <a:rPr lang="en-US" altLang="en-US" b="1"/>
                  <a:t> =                     = 5.97</a:t>
                </a:r>
              </a:p>
            </p:txBody>
          </p:sp>
          <p:grpSp>
            <p:nvGrpSpPr>
              <p:cNvPr id="182291" name="Group 19">
                <a:extLst>
                  <a:ext uri="{FF2B5EF4-FFF2-40B4-BE49-F238E27FC236}">
                    <a16:creationId xmlns:a16="http://schemas.microsoft.com/office/drawing/2014/main" id="{B52773E3-E43B-E70A-D7AA-1D9E1B0764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19" y="3696"/>
                <a:ext cx="948" cy="470"/>
                <a:chOff x="1819" y="3696"/>
                <a:chExt cx="948" cy="470"/>
              </a:xfrm>
            </p:grpSpPr>
            <p:sp>
              <p:nvSpPr>
                <p:cNvPr id="182289" name="Text Box 17">
                  <a:extLst>
                    <a:ext uri="{FF2B5EF4-FFF2-40B4-BE49-F238E27FC236}">
                      <a16:creationId xmlns:a16="http://schemas.microsoft.com/office/drawing/2014/main" id="{AA6537F2-E96D-B5F7-257E-55F6F6AAD3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19" y="3696"/>
                  <a:ext cx="94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u="sng">
                      <a:cs typeface="David" panose="020E0502060401010101" pitchFamily="34" charset="-79"/>
                    </a:rPr>
                    <a:t>2.34 + 9.6</a:t>
                  </a:r>
                </a:p>
              </p:txBody>
            </p:sp>
            <p:sp>
              <p:nvSpPr>
                <p:cNvPr id="182290" name="Text Box 18">
                  <a:extLst>
                    <a:ext uri="{FF2B5EF4-FFF2-40B4-BE49-F238E27FC236}">
                      <a16:creationId xmlns:a16="http://schemas.microsoft.com/office/drawing/2014/main" id="{CDE4403C-D96C-E824-8CD5-80DFD3121A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8" y="3878"/>
                  <a:ext cx="27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he-IL" altLang="en-US" b="1">
                      <a:cs typeface="Times New Roman" panose="02020603050405020304" pitchFamily="18" charset="0"/>
                    </a:rPr>
                    <a:t>2</a:t>
                  </a:r>
                  <a:endParaRPr lang="en-US" altLang="en-US" b="1"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D330A6BA-EFB2-4E08-6B74-DE5E4E78A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600" y="3048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en-US" sz="36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ערכי ה-</a:t>
            </a:r>
            <a:r>
              <a:rPr lang="en-US" altLang="en-US" sz="36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pH</a:t>
            </a:r>
            <a:r>
              <a:rPr lang="he-IL" altLang="en-US" sz="3600" b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המאפיינים את חומצות האמינו</a:t>
            </a:r>
            <a:endParaRPr lang="en-US" altLang="en-US" sz="3600" b="1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David" panose="020E0502060401010101" pitchFamily="34" charset="-79"/>
            </a:endParaRP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DDBCCB6F-6C27-F875-1371-5E8CAD9D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25A-7BD8-4861-B417-1962D075C634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198E2A04-1B9C-566A-9FBD-9645AC4154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557338"/>
            <a:ext cx="8578850" cy="1635125"/>
          </a:xfrm>
        </p:spPr>
        <p:txBody>
          <a:bodyPr/>
          <a:lstStyle/>
          <a:p>
            <a:r>
              <a:rPr lang="en-US" altLang="en-US" sz="2800" b="1">
                <a:solidFill>
                  <a:srgbClr val="CC3300"/>
                </a:solidFill>
                <a:cs typeface="David" panose="020E0502060401010101" pitchFamily="34" charset="-79"/>
              </a:rPr>
              <a:t>pKa</a:t>
            </a:r>
            <a:r>
              <a:rPr lang="en-US" altLang="en-US" sz="2800" b="1" baseline="-25000">
                <a:solidFill>
                  <a:srgbClr val="CC3300"/>
                </a:solidFill>
                <a:cs typeface="David" panose="020E0502060401010101" pitchFamily="34" charset="-79"/>
              </a:rPr>
              <a:t>COOH</a:t>
            </a:r>
            <a:r>
              <a:rPr lang="he-IL" altLang="en-US" sz="2800" b="1" baseline="-25000">
                <a:solidFill>
                  <a:srgbClr val="CC3300"/>
                </a:solidFill>
                <a:cs typeface="David" panose="020E0502060401010101" pitchFamily="34" charset="-79"/>
              </a:rPr>
              <a:t>   </a:t>
            </a:r>
            <a:r>
              <a:rPr lang="en-US" altLang="en-US" sz="2800" b="1">
                <a:solidFill>
                  <a:srgbClr val="CC3300"/>
                </a:solidFill>
                <a:cs typeface="David" panose="020E0502060401010101" pitchFamily="34" charset="-79"/>
              </a:rPr>
              <a:t>(pKa</a:t>
            </a:r>
            <a:r>
              <a:rPr lang="en-US" altLang="en-US" sz="2800" b="1" baseline="-25000">
                <a:solidFill>
                  <a:srgbClr val="CC3300"/>
                </a:solidFill>
                <a:cs typeface="David" panose="020E0502060401010101" pitchFamily="34" charset="-79"/>
              </a:rPr>
              <a:t>1</a:t>
            </a:r>
            <a:r>
              <a:rPr lang="en-US" altLang="en-US" sz="2800" b="1">
                <a:solidFill>
                  <a:srgbClr val="CC3300"/>
                </a:solidFill>
                <a:cs typeface="David" panose="020E0502060401010101" pitchFamily="34" charset="-79"/>
              </a:rPr>
              <a:t>)</a:t>
            </a:r>
            <a:r>
              <a:rPr lang="he-IL" altLang="en-US" sz="2800" b="1" baseline="-25000">
                <a:solidFill>
                  <a:srgbClr val="CC3300"/>
                </a:solidFill>
                <a:cs typeface="David" panose="020E0502060401010101" pitchFamily="34" charset="-79"/>
              </a:rPr>
              <a:t>  </a:t>
            </a:r>
            <a:r>
              <a:rPr lang="he-IL" altLang="en-US" sz="2800" b="1">
                <a:cs typeface="David" panose="020E0502060401010101" pitchFamily="34" charset="-79"/>
              </a:rPr>
              <a:t>הוא</a:t>
            </a:r>
            <a:r>
              <a:rPr lang="he-IL" altLang="en-US" sz="2800" b="1" baseline="-25000">
                <a:cs typeface="David" panose="020E0502060401010101" pitchFamily="34" charset="-79"/>
              </a:rPr>
              <a:t>  </a:t>
            </a:r>
            <a:r>
              <a:rPr lang="en-US" altLang="en-US" sz="2800" b="1">
                <a:cs typeface="David" panose="020E0502060401010101" pitchFamily="34" charset="-79"/>
              </a:rPr>
              <a:t>pH</a:t>
            </a:r>
            <a:r>
              <a:rPr lang="he-IL" altLang="en-US" sz="2800" b="1">
                <a:cs typeface="David" panose="020E0502060401010101" pitchFamily="34" charset="-79"/>
              </a:rPr>
              <a:t> שבו מחצית מקבוצות </a:t>
            </a:r>
            <a:r>
              <a:rPr lang="en-US" altLang="en-US" sz="2800" b="1">
                <a:cs typeface="David" panose="020E0502060401010101" pitchFamily="34" charset="-79"/>
              </a:rPr>
              <a:t>–COOH</a:t>
            </a:r>
            <a:r>
              <a:rPr lang="he-IL" altLang="en-US" sz="2800" b="1">
                <a:cs typeface="David" panose="020E0502060401010101" pitchFamily="34" charset="-79"/>
              </a:rPr>
              <a:t> </a:t>
            </a:r>
          </a:p>
          <a:p>
            <a:pPr>
              <a:buFontTx/>
              <a:buNone/>
            </a:pPr>
            <a:r>
              <a:rPr lang="he-IL" altLang="en-US" sz="2800" b="1">
                <a:cs typeface="David" panose="020E0502060401010101" pitchFamily="34" charset="-79"/>
              </a:rPr>
              <a:t>    הקשורות לאטומי פחמן </a:t>
            </a:r>
            <a:r>
              <a:rPr lang="en-US" altLang="en-US" sz="2800" b="1">
                <a:cs typeface="David" panose="020E0502060401010101" pitchFamily="34" charset="-79"/>
                <a:sym typeface="Symbol" panose="05050102010706020507" pitchFamily="18" charset="2"/>
              </a:rPr>
              <a:t></a:t>
            </a:r>
            <a:r>
              <a:rPr lang="he-IL" altLang="en-US" sz="2800" b="1">
                <a:cs typeface="David" panose="020E0502060401010101" pitchFamily="34" charset="-79"/>
                <a:sym typeface="Symbol" panose="05050102010706020507" pitchFamily="18" charset="2"/>
              </a:rPr>
              <a:t> </a:t>
            </a:r>
            <a:r>
              <a:rPr lang="he-IL" altLang="en-US" sz="2800" b="1">
                <a:cs typeface="David" panose="020E0502060401010101" pitchFamily="34" charset="-79"/>
              </a:rPr>
              <a:t>מסרו את הפרוטונים </a:t>
            </a:r>
            <a:r>
              <a:rPr lang="he-IL" altLang="en-US" sz="2800" b="1" baseline="30000">
                <a:cs typeface="David" panose="020E0502060401010101" pitchFamily="34" charset="-79"/>
              </a:rPr>
              <a:t>+</a:t>
            </a:r>
            <a:r>
              <a:rPr lang="en-US" altLang="en-US" sz="2800" b="1">
                <a:cs typeface="David" panose="020E0502060401010101" pitchFamily="34" charset="-79"/>
              </a:rPr>
              <a:t>H</a:t>
            </a:r>
            <a:r>
              <a:rPr lang="he-IL" altLang="en-US" sz="2800" b="1">
                <a:cs typeface="David" panose="020E0502060401010101" pitchFamily="34" charset="-79"/>
              </a:rPr>
              <a:t>, והפכו לקבוצות </a:t>
            </a:r>
            <a:r>
              <a:rPr lang="en-US" altLang="en-US" sz="2800" b="1">
                <a:cs typeface="David" panose="020E0502060401010101" pitchFamily="34" charset="-79"/>
              </a:rPr>
              <a:t>–COO</a:t>
            </a:r>
            <a:r>
              <a:rPr lang="en-US" altLang="en-US" sz="2800" b="1" baseline="30000">
                <a:cs typeface="David" panose="020E0502060401010101" pitchFamily="34" charset="-79"/>
                <a:sym typeface="Symbol" panose="05050102010706020507" pitchFamily="18" charset="2"/>
              </a:rPr>
              <a:t></a:t>
            </a:r>
            <a:r>
              <a:rPr lang="he-IL" altLang="en-US" sz="2800" b="1">
                <a:cs typeface="David" panose="020E0502060401010101" pitchFamily="34" charset="-79"/>
              </a:rPr>
              <a:t> </a:t>
            </a:r>
            <a:r>
              <a:rPr lang="en-US" altLang="en-US" sz="2800" b="1">
                <a:cs typeface="David" panose="020E0502060401010101" pitchFamily="34" charset="-79"/>
              </a:rPr>
              <a:t>.</a:t>
            </a:r>
            <a:endParaRPr lang="he-IL" altLang="en-US" sz="2800" b="1">
              <a:cs typeface="David" panose="020E0502060401010101" pitchFamily="34" charset="-79"/>
            </a:endParaRPr>
          </a:p>
          <a:p>
            <a:endParaRPr lang="en-US" altLang="en-US" sz="2800" b="1">
              <a:cs typeface="David" panose="020E0502060401010101" pitchFamily="34" charset="-79"/>
            </a:endParaRPr>
          </a:p>
        </p:txBody>
      </p:sp>
      <p:grpSp>
        <p:nvGrpSpPr>
          <p:cNvPr id="184329" name="Group 9" descr="pIחישוב  ">
            <a:extLst>
              <a:ext uri="{FF2B5EF4-FFF2-40B4-BE49-F238E27FC236}">
                <a16:creationId xmlns:a16="http://schemas.microsoft.com/office/drawing/2014/main" id="{CF698439-5679-5125-DEC5-1234F0530702}"/>
              </a:ext>
            </a:extLst>
          </p:cNvPr>
          <p:cNvGrpSpPr>
            <a:grpSpLocks/>
          </p:cNvGrpSpPr>
          <p:nvPr/>
        </p:nvGrpSpPr>
        <p:grpSpPr bwMode="auto">
          <a:xfrm>
            <a:off x="2506663" y="5667375"/>
            <a:ext cx="4425950" cy="784225"/>
            <a:chOff x="1523" y="2016"/>
            <a:chExt cx="2788" cy="494"/>
          </a:xfrm>
        </p:grpSpPr>
        <p:sp>
          <p:nvSpPr>
            <p:cNvPr id="184330" name="Text Box 10">
              <a:extLst>
                <a:ext uri="{FF2B5EF4-FFF2-40B4-BE49-F238E27FC236}">
                  <a16:creationId xmlns:a16="http://schemas.microsoft.com/office/drawing/2014/main" id="{C8AA0B65-E18E-CA7D-5868-F3E2F5DFD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3" y="2048"/>
              <a:ext cx="6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9900CC"/>
                  </a:solidFill>
                </a:rPr>
                <a:t>pI</a:t>
              </a:r>
              <a:r>
                <a:rPr lang="en-US" altLang="en-US" b="1"/>
                <a:t> =</a:t>
              </a:r>
            </a:p>
          </p:txBody>
        </p:sp>
        <p:grpSp>
          <p:nvGrpSpPr>
            <p:cNvPr id="184331" name="Group 11">
              <a:extLst>
                <a:ext uri="{FF2B5EF4-FFF2-40B4-BE49-F238E27FC236}">
                  <a16:creationId xmlns:a16="http://schemas.microsoft.com/office/drawing/2014/main" id="{01DD82F6-868B-9221-AA90-901318B432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3" y="2016"/>
              <a:ext cx="2508" cy="494"/>
              <a:chOff x="1803" y="2016"/>
              <a:chExt cx="2508" cy="494"/>
            </a:xfrm>
          </p:grpSpPr>
          <p:sp>
            <p:nvSpPr>
              <p:cNvPr id="184332" name="Text Box 12">
                <a:extLst>
                  <a:ext uri="{FF2B5EF4-FFF2-40B4-BE49-F238E27FC236}">
                    <a16:creationId xmlns:a16="http://schemas.microsoft.com/office/drawing/2014/main" id="{260D8280-5A38-1484-28D2-784E5582BE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3" y="2016"/>
                <a:ext cx="25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e-IL" altLang="en-US" b="1" u="sng">
                    <a:cs typeface="David" panose="020E0502060401010101" pitchFamily="34" charset="-79"/>
                  </a:rPr>
                  <a:t>סכום </a:t>
                </a:r>
                <a:r>
                  <a:rPr lang="en-US" altLang="en-US" b="1" u="sng">
                    <a:cs typeface="David" panose="020E0502060401010101" pitchFamily="34" charset="-79"/>
                  </a:rPr>
                  <a:t>pKa</a:t>
                </a:r>
                <a:r>
                  <a:rPr lang="he-IL" altLang="en-US" b="1" u="sng">
                    <a:cs typeface="David" panose="020E0502060401010101" pitchFamily="34" charset="-79"/>
                  </a:rPr>
                  <a:t> של חומצת אמינו</a:t>
                </a:r>
                <a:endParaRPr lang="en-US" altLang="en-US" b="1" u="sng">
                  <a:cs typeface="David" panose="020E0502060401010101" pitchFamily="34" charset="-79"/>
                </a:endParaRPr>
              </a:p>
            </p:txBody>
          </p:sp>
          <p:sp>
            <p:nvSpPr>
              <p:cNvPr id="184333" name="Text Box 13">
                <a:extLst>
                  <a:ext uri="{FF2B5EF4-FFF2-40B4-BE49-F238E27FC236}">
                    <a16:creationId xmlns:a16="http://schemas.microsoft.com/office/drawing/2014/main" id="{9E5C6E4B-0D5A-54F7-3493-5E426D3A46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6" y="2222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he-IL" altLang="en-US" b="1">
                    <a:cs typeface="Times New Roman" panose="02020603050405020304" pitchFamily="18" charset="0"/>
                  </a:rPr>
                  <a:t>2</a:t>
                </a:r>
                <a:endParaRPr lang="en-US" altLang="en-US" b="1"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84340" name="Rectangle 20">
            <a:extLst>
              <a:ext uri="{FF2B5EF4-FFF2-40B4-BE49-F238E27FC236}">
                <a16:creationId xmlns:a16="http://schemas.microsoft.com/office/drawing/2014/main" id="{46F8617F-F303-2655-83AE-5804CC452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8163"/>
            <a:ext cx="8578850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pKa</a:t>
            </a:r>
            <a:r>
              <a:rPr lang="en-US" altLang="en-US" sz="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NH</a:t>
            </a:r>
            <a:r>
              <a:rPr lang="en-US" altLang="en-US" sz="16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3</a:t>
            </a:r>
            <a:r>
              <a:rPr lang="en-US" altLang="en-US" sz="16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+</a:t>
            </a:r>
            <a:r>
              <a:rPr lang="he-IL" altLang="en-US" b="1">
                <a:cs typeface="David" panose="020E0502060401010101" pitchFamily="34" charset="-79"/>
              </a:rPr>
              <a:t> </a:t>
            </a:r>
            <a:r>
              <a:rPr lang="en-US" altLang="en-US" b="1">
                <a:solidFill>
                  <a:schemeClr val="accent2"/>
                </a:solidFill>
                <a:cs typeface="David" panose="020E0502060401010101" pitchFamily="34" charset="-79"/>
              </a:rPr>
              <a:t>(pKa</a:t>
            </a:r>
            <a:r>
              <a:rPr lang="en-US" altLang="en-US" b="1" baseline="-25000">
                <a:solidFill>
                  <a:schemeClr val="accent2"/>
                </a:solidFill>
                <a:cs typeface="David" panose="020E0502060401010101" pitchFamily="34" charset="-79"/>
              </a:rPr>
              <a:t>2</a:t>
            </a:r>
            <a:r>
              <a:rPr lang="en-US" altLang="en-US" b="1">
                <a:solidFill>
                  <a:schemeClr val="accent2"/>
                </a:solidFill>
                <a:cs typeface="David" panose="020E0502060401010101" pitchFamily="34" charset="-79"/>
              </a:rPr>
              <a:t>)</a:t>
            </a:r>
            <a:r>
              <a:rPr lang="he-IL" altLang="en-US" b="1">
                <a:cs typeface="David" panose="020E0502060401010101" pitchFamily="34" charset="-79"/>
              </a:rPr>
              <a:t> הוא</a:t>
            </a:r>
            <a:r>
              <a:rPr lang="he-IL" altLang="en-US" b="1">
                <a:solidFill>
                  <a:schemeClr val="accent2"/>
                </a:solidFill>
                <a:cs typeface="David" panose="020E0502060401010101" pitchFamily="34" charset="-79"/>
              </a:rPr>
              <a:t> </a:t>
            </a:r>
            <a:r>
              <a:rPr lang="en-US" altLang="en-US" b="1">
                <a:cs typeface="David" panose="020E0502060401010101" pitchFamily="34" charset="-79"/>
              </a:rPr>
              <a:t>pH</a:t>
            </a:r>
            <a:r>
              <a:rPr lang="he-IL" altLang="en-US" b="1">
                <a:cs typeface="David" panose="020E0502060401010101" pitchFamily="34" charset="-79"/>
              </a:rPr>
              <a:t> שבו מחצית מקבוצות  </a:t>
            </a:r>
            <a:r>
              <a:rPr lang="en-US" altLang="en-US" b="1">
                <a:cs typeface="David" panose="020E0502060401010101" pitchFamily="34" charset="-79"/>
              </a:rPr>
              <a:t>–NH</a:t>
            </a:r>
            <a:r>
              <a:rPr lang="en-US" altLang="en-US" b="1" baseline="-25000">
                <a:cs typeface="David" panose="020E0502060401010101" pitchFamily="34" charset="-79"/>
              </a:rPr>
              <a:t>3</a:t>
            </a:r>
            <a:r>
              <a:rPr lang="en-US" altLang="en-US" b="1" baseline="30000">
                <a:cs typeface="David" panose="020E0502060401010101" pitchFamily="34" charset="-79"/>
              </a:rPr>
              <a:t>+</a:t>
            </a:r>
            <a:r>
              <a:rPr lang="he-IL" altLang="en-US" b="1" baseline="30000">
                <a:cs typeface="David" panose="020E0502060401010101" pitchFamily="34" charset="-79"/>
              </a:rPr>
              <a:t> </a:t>
            </a:r>
          </a:p>
          <a:p>
            <a:pPr>
              <a:buFontTx/>
              <a:buNone/>
            </a:pPr>
            <a:r>
              <a:rPr lang="he-IL" altLang="en-US" b="1">
                <a:cs typeface="David" panose="020E0502060401010101" pitchFamily="34" charset="-79"/>
              </a:rPr>
              <a:t>    הקשורות לאטומי פחמן </a:t>
            </a:r>
            <a:r>
              <a:rPr lang="en-US" altLang="en-US" b="1">
                <a:cs typeface="David" panose="020E0502060401010101" pitchFamily="34" charset="-79"/>
                <a:sym typeface="Symbol" panose="05050102010706020507" pitchFamily="18" charset="2"/>
              </a:rPr>
              <a:t></a:t>
            </a:r>
            <a:r>
              <a:rPr lang="he-IL" altLang="en-US" b="1">
                <a:cs typeface="David" panose="020E0502060401010101" pitchFamily="34" charset="-79"/>
              </a:rPr>
              <a:t> מסרו את הפרוטונים </a:t>
            </a:r>
            <a:r>
              <a:rPr lang="he-IL" altLang="en-US" b="1" baseline="30000">
                <a:cs typeface="David" panose="020E0502060401010101" pitchFamily="34" charset="-79"/>
              </a:rPr>
              <a:t>+</a:t>
            </a:r>
            <a:r>
              <a:rPr lang="en-US" altLang="en-US" b="1">
                <a:cs typeface="David" panose="020E0502060401010101" pitchFamily="34" charset="-79"/>
              </a:rPr>
              <a:t>H</a:t>
            </a:r>
            <a:r>
              <a:rPr lang="he-IL" altLang="en-US" b="1">
                <a:cs typeface="David" panose="020E0502060401010101" pitchFamily="34" charset="-79"/>
              </a:rPr>
              <a:t> והפכו  לקבוצות </a:t>
            </a:r>
            <a:r>
              <a:rPr lang="en-US" altLang="en-US" b="1">
                <a:cs typeface="David" panose="020E0502060401010101" pitchFamily="34" charset="-79"/>
              </a:rPr>
              <a:t>. –NH</a:t>
            </a:r>
            <a:r>
              <a:rPr lang="en-US" altLang="en-US" b="1" baseline="-25000">
                <a:cs typeface="David" panose="020E0502060401010101" pitchFamily="34" charset="-79"/>
              </a:rPr>
              <a:t>2</a:t>
            </a:r>
            <a:endParaRPr lang="en-US" altLang="en-US" b="1">
              <a:cs typeface="David" panose="020E0502060401010101" pitchFamily="34" charset="-79"/>
            </a:endParaRPr>
          </a:p>
        </p:txBody>
      </p:sp>
      <p:sp>
        <p:nvSpPr>
          <p:cNvPr id="184341" name="Rectangle 21">
            <a:extLst>
              <a:ext uri="{FF2B5EF4-FFF2-40B4-BE49-F238E27FC236}">
                <a16:creationId xmlns:a16="http://schemas.microsoft.com/office/drawing/2014/main" id="{B4EAD8A4-A014-8B5F-4A8C-FB51CD72B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4467225"/>
            <a:ext cx="857885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9900CC"/>
                </a:solidFill>
                <a:cs typeface="David" panose="020E0502060401010101" pitchFamily="34" charset="-79"/>
              </a:rPr>
              <a:t>pI</a:t>
            </a:r>
            <a:r>
              <a:rPr lang="he-IL" altLang="en-US" b="1">
                <a:cs typeface="David" panose="020E0502060401010101" pitchFamily="34" charset="-79"/>
              </a:rPr>
              <a:t> הוא ה-</a:t>
            </a:r>
            <a:r>
              <a:rPr lang="en-US" altLang="en-US" b="1">
                <a:cs typeface="David" panose="020E0502060401010101" pitchFamily="34" charset="-79"/>
              </a:rPr>
              <a:t>pH</a:t>
            </a:r>
            <a:r>
              <a:rPr lang="he-IL" altLang="en-US" b="1">
                <a:cs typeface="David" panose="020E0502060401010101" pitchFamily="34" charset="-79"/>
              </a:rPr>
              <a:t> שבו מטען החלקיקים של חומצת אמינו </a:t>
            </a:r>
          </a:p>
          <a:p>
            <a:pPr>
              <a:buFontTx/>
              <a:buNone/>
            </a:pPr>
            <a:r>
              <a:rPr lang="he-IL" altLang="en-US" b="1">
                <a:cs typeface="David" panose="020E0502060401010101" pitchFamily="34" charset="-79"/>
              </a:rPr>
              <a:t>    בתמיסה הוא </a:t>
            </a:r>
            <a:r>
              <a:rPr lang="en-US" altLang="en-US" b="1">
                <a:cs typeface="David" panose="020E0502060401010101" pitchFamily="34" charset="-79"/>
              </a:rPr>
              <a:t>0</a:t>
            </a:r>
            <a:r>
              <a:rPr lang="he-IL" altLang="en-US" b="1">
                <a:cs typeface="David" panose="020E0502060401010101" pitchFamily="34" charset="-79"/>
              </a:rPr>
              <a:t>.</a:t>
            </a:r>
          </a:p>
          <a:p>
            <a:pPr>
              <a:buFontTx/>
              <a:buNone/>
            </a:pPr>
            <a:endParaRPr lang="en-US" altLang="en-US" b="1"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  <p:bldP spid="184340" grpId="0"/>
      <p:bldP spid="18434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D6524D09-C3A0-4E7C-744D-B6D027579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3113" y="430213"/>
            <a:ext cx="7772400" cy="1371600"/>
          </a:xfrm>
        </p:spPr>
        <p:txBody>
          <a:bodyPr/>
          <a:lstStyle/>
          <a:p>
            <a:r>
              <a:rPr lang="he-IL" altLang="en-US" sz="2800" b="1">
                <a:solidFill>
                  <a:srgbClr val="9900CC"/>
                </a:solidFill>
                <a:cs typeface="David" panose="020E0502060401010101" pitchFamily="34" charset="-79"/>
              </a:rPr>
              <a:t>מטען החלקיקים של חומצות אמינו, ללא קבוצות</a:t>
            </a:r>
            <a:br>
              <a:rPr lang="he-IL" altLang="en-US" sz="2800" b="1">
                <a:solidFill>
                  <a:srgbClr val="9900CC"/>
                </a:solidFill>
                <a:cs typeface="David" panose="020E0502060401010101" pitchFamily="34" charset="-79"/>
              </a:rPr>
            </a:br>
            <a:r>
              <a:rPr lang="he-IL" altLang="en-US" sz="2800" b="1">
                <a:solidFill>
                  <a:srgbClr val="9900CC"/>
                </a:solidFill>
                <a:cs typeface="David" panose="020E0502060401010101" pitchFamily="34" charset="-79"/>
              </a:rPr>
              <a:t> </a:t>
            </a:r>
            <a:r>
              <a:rPr lang="en-US" altLang="en-US" sz="2800" b="1">
                <a:solidFill>
                  <a:srgbClr val="9900CC"/>
                </a:solidFill>
                <a:cs typeface="David" panose="020E0502060401010101" pitchFamily="34" charset="-79"/>
              </a:rPr>
              <a:t>–COOH</a:t>
            </a:r>
            <a:r>
              <a:rPr lang="he-IL" altLang="en-US" sz="2800" b="1">
                <a:solidFill>
                  <a:srgbClr val="9900CC"/>
                </a:solidFill>
                <a:cs typeface="David" panose="020E0502060401010101" pitchFamily="34" charset="-79"/>
              </a:rPr>
              <a:t>  ו- </a:t>
            </a:r>
            <a:r>
              <a:rPr lang="en-US" altLang="en-US" sz="2800" b="1">
                <a:solidFill>
                  <a:srgbClr val="9900CC"/>
                </a:solidFill>
                <a:cs typeface="David" panose="020E0502060401010101" pitchFamily="34" charset="-79"/>
              </a:rPr>
              <a:t>–NH</a:t>
            </a:r>
            <a:r>
              <a:rPr lang="en-US" altLang="en-US" sz="2800" b="1" baseline="-25000">
                <a:solidFill>
                  <a:srgbClr val="9900CC"/>
                </a:solidFill>
                <a:cs typeface="David" panose="020E0502060401010101" pitchFamily="34" charset="-79"/>
              </a:rPr>
              <a:t>2</a:t>
            </a:r>
            <a:r>
              <a:rPr lang="he-IL" altLang="en-US" sz="2800" b="1">
                <a:solidFill>
                  <a:srgbClr val="9900CC"/>
                </a:solidFill>
                <a:cs typeface="David" panose="020E0502060401010101" pitchFamily="34" charset="-79"/>
              </a:rPr>
              <a:t> בקבוצות צדדיות, בתמיסה</a:t>
            </a:r>
            <a:br>
              <a:rPr lang="he-IL" altLang="en-US" sz="2800" b="1">
                <a:solidFill>
                  <a:srgbClr val="9900CC"/>
                </a:solidFill>
                <a:cs typeface="David" panose="020E0502060401010101" pitchFamily="34" charset="-79"/>
              </a:rPr>
            </a:br>
            <a:r>
              <a:rPr lang="he-IL" altLang="en-US" sz="2800" b="1">
                <a:solidFill>
                  <a:srgbClr val="9900CC"/>
                </a:solidFill>
                <a:cs typeface="David" panose="020E0502060401010101" pitchFamily="34" charset="-79"/>
              </a:rPr>
              <a:t>ב- </a:t>
            </a:r>
            <a:r>
              <a:rPr lang="en-US" altLang="en-US" sz="2800" b="1">
                <a:solidFill>
                  <a:srgbClr val="9900CC"/>
                </a:solidFill>
                <a:cs typeface="David" panose="020E0502060401010101" pitchFamily="34" charset="-79"/>
              </a:rPr>
              <a:t>pH</a:t>
            </a:r>
            <a:r>
              <a:rPr lang="he-IL" altLang="en-US" sz="2800" b="1">
                <a:solidFill>
                  <a:srgbClr val="9900CC"/>
                </a:solidFill>
                <a:cs typeface="David" panose="020E0502060401010101" pitchFamily="34" charset="-79"/>
              </a:rPr>
              <a:t> שונים</a:t>
            </a:r>
            <a:br>
              <a:rPr lang="he-IL" altLang="en-US" sz="2800" b="1">
                <a:solidFill>
                  <a:srgbClr val="9900CC"/>
                </a:solidFill>
                <a:cs typeface="David" panose="020E0502060401010101" pitchFamily="34" charset="-79"/>
              </a:rPr>
            </a:br>
            <a:endParaRPr lang="en-US" altLang="en-US" sz="2800" b="1">
              <a:solidFill>
                <a:srgbClr val="9900CC"/>
              </a:solidFill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614E9E7-4BDC-6217-2307-EC41D36D7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5EBC-13ED-4F3A-84B9-9503578890DA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044E2213-CA6B-1075-E2CF-1FB38F609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3200" y="1620838"/>
            <a:ext cx="5616575" cy="25527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he-IL" altLang="en-US" sz="2800" b="1">
                <a:solidFill>
                  <a:srgbClr val="009900"/>
                </a:solidFill>
                <a:cs typeface="David" panose="020E0502060401010101" pitchFamily="34" charset="-79"/>
              </a:rPr>
              <a:t>ערכים מחושבים:</a:t>
            </a:r>
          </a:p>
          <a:p>
            <a:pPr>
              <a:lnSpc>
                <a:spcPct val="110000"/>
              </a:lnSpc>
            </a:pPr>
            <a:r>
              <a:rPr lang="en-US" altLang="en-US" sz="2800" b="1"/>
              <a:t>1</a:t>
            </a:r>
            <a:r>
              <a:rPr lang="he-IL" altLang="en-US" sz="2800" b="1"/>
              <a:t>+</a:t>
            </a:r>
            <a:r>
              <a:rPr lang="he-IL" altLang="en-US" sz="2800" b="1">
                <a:cs typeface="David" panose="020E0502060401010101" pitchFamily="34" charset="-79"/>
              </a:rPr>
              <a:t>    בערכי </a:t>
            </a:r>
            <a:r>
              <a:rPr lang="en-US" altLang="en-US" sz="2800" b="1">
                <a:cs typeface="David" panose="020E0502060401010101" pitchFamily="34" charset="-79"/>
              </a:rPr>
              <a:t>pH</a:t>
            </a:r>
            <a:r>
              <a:rPr lang="he-IL" altLang="en-US" sz="2800" b="1">
                <a:cs typeface="David" panose="020E0502060401010101" pitchFamily="34" charset="-79"/>
              </a:rPr>
              <a:t> נמוכים מאוד</a:t>
            </a:r>
          </a:p>
          <a:p>
            <a:pPr>
              <a:lnSpc>
                <a:spcPct val="110000"/>
              </a:lnSpc>
            </a:pPr>
            <a:r>
              <a:rPr lang="en-US" altLang="en-US" sz="2800" b="1">
                <a:cs typeface="David" panose="020E0502060401010101" pitchFamily="34" charset="-79"/>
                <a:sym typeface="Symbol" panose="05050102010706020507" pitchFamily="18" charset="2"/>
              </a:rPr>
              <a:t>1</a:t>
            </a:r>
            <a:r>
              <a:rPr lang="he-IL" altLang="en-US" sz="2800" b="1">
                <a:cs typeface="David" panose="020E0502060401010101" pitchFamily="34" charset="-79"/>
              </a:rPr>
              <a:t>    בערכי </a:t>
            </a:r>
            <a:r>
              <a:rPr lang="en-US" altLang="en-US" sz="2800" b="1">
                <a:cs typeface="David" panose="020E0502060401010101" pitchFamily="34" charset="-79"/>
              </a:rPr>
              <a:t>pH</a:t>
            </a:r>
            <a:r>
              <a:rPr lang="he-IL" altLang="en-US" sz="2800" b="1">
                <a:cs typeface="David" panose="020E0502060401010101" pitchFamily="34" charset="-79"/>
              </a:rPr>
              <a:t> גבוהים מאוד</a:t>
            </a:r>
          </a:p>
          <a:p>
            <a:pPr>
              <a:lnSpc>
                <a:spcPct val="110000"/>
              </a:lnSpc>
            </a:pPr>
            <a:r>
              <a:rPr lang="he-IL" altLang="en-US" sz="2800" b="1"/>
              <a:t>  0    </a:t>
            </a:r>
            <a:r>
              <a:rPr lang="he-IL" altLang="en-US" sz="2800" b="1">
                <a:cs typeface="David" panose="020E0502060401010101" pitchFamily="34" charset="-79"/>
              </a:rPr>
              <a:t>בין</a:t>
            </a:r>
            <a:r>
              <a:rPr lang="he-IL" altLang="en-US" sz="2800" b="1"/>
              <a:t> +1 </a:t>
            </a:r>
            <a:r>
              <a:rPr lang="he-IL" altLang="en-US" sz="2800" b="1">
                <a:cs typeface="David" panose="020E0502060401010101" pitchFamily="34" charset="-79"/>
              </a:rPr>
              <a:t>לבין</a:t>
            </a:r>
            <a:r>
              <a:rPr lang="en-US" altLang="en-US" sz="2800" b="1">
                <a:cs typeface="David" panose="020E0502060401010101" pitchFamily="34" charset="-79"/>
              </a:rPr>
              <a:t> </a:t>
            </a:r>
            <a:r>
              <a:rPr lang="he-IL" altLang="en-US" sz="2800" b="1">
                <a:cs typeface="David" panose="020E0502060401010101" pitchFamily="34" charset="-79"/>
              </a:rPr>
              <a:t> </a:t>
            </a:r>
            <a:r>
              <a:rPr lang="en-US" altLang="en-US" sz="2800" b="1">
                <a:cs typeface="David" panose="020E0502060401010101" pitchFamily="34" charset="-79"/>
              </a:rPr>
              <a:t>1</a:t>
            </a:r>
            <a:r>
              <a:rPr lang="en-US" altLang="en-US" sz="2800" b="1">
                <a:cs typeface="David" panose="020E0502060401010101" pitchFamily="34" charset="-79"/>
                <a:sym typeface="Symbol" panose="05050102010706020507" pitchFamily="18" charset="2"/>
              </a:rPr>
              <a:t></a:t>
            </a:r>
            <a:endParaRPr lang="he-IL" altLang="en-US" sz="2800" b="1"/>
          </a:p>
        </p:txBody>
      </p:sp>
      <p:grpSp>
        <p:nvGrpSpPr>
          <p:cNvPr id="179228" name="Group 28">
            <a:extLst>
              <a:ext uri="{FF2B5EF4-FFF2-40B4-BE49-F238E27FC236}">
                <a16:creationId xmlns:a16="http://schemas.microsoft.com/office/drawing/2014/main" id="{8D41A167-CF05-49D5-0FB5-D9926C4F8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6794501" y="4791075"/>
            <a:ext cx="787400" cy="1320800"/>
            <a:chOff x="3768" y="2880"/>
            <a:chExt cx="496" cy="832"/>
          </a:xfrm>
        </p:grpSpPr>
        <p:grpSp>
          <p:nvGrpSpPr>
            <p:cNvPr id="179226" name="Group 26">
              <a:extLst>
                <a:ext uri="{FF2B5EF4-FFF2-40B4-BE49-F238E27FC236}">
                  <a16:creationId xmlns:a16="http://schemas.microsoft.com/office/drawing/2014/main" id="{E19B1FA6-EEB5-7464-13A8-161AE70215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8" y="3240"/>
              <a:ext cx="496" cy="472"/>
              <a:chOff x="504" y="2376"/>
              <a:chExt cx="496" cy="472"/>
            </a:xfrm>
          </p:grpSpPr>
          <p:grpSp>
            <p:nvGrpSpPr>
              <p:cNvPr id="179219" name="Group 19">
                <a:extLst>
                  <a:ext uri="{FF2B5EF4-FFF2-40B4-BE49-F238E27FC236}">
                    <a16:creationId xmlns:a16="http://schemas.microsoft.com/office/drawing/2014/main" id="{00E9A062-E131-BA1B-D702-7086AEE853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2" y="2376"/>
                <a:ext cx="448" cy="472"/>
                <a:chOff x="456" y="3056"/>
                <a:chExt cx="448" cy="472"/>
              </a:xfrm>
            </p:grpSpPr>
            <p:sp>
              <p:nvSpPr>
                <p:cNvPr id="179220" name="Text Box 20">
                  <a:extLst>
                    <a:ext uri="{FF2B5EF4-FFF2-40B4-BE49-F238E27FC236}">
                      <a16:creationId xmlns:a16="http://schemas.microsoft.com/office/drawing/2014/main" id="{85488589-DE15-FD2D-D821-C088B4FE87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2" y="3056"/>
                  <a:ext cx="42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b="1" u="sng">
                      <a:solidFill>
                        <a:schemeClr val="accent2"/>
                      </a:solidFill>
                    </a:rPr>
                    <a:t>1</a:t>
                  </a:r>
                </a:p>
              </p:txBody>
            </p:sp>
            <p:sp>
              <p:nvSpPr>
                <p:cNvPr id="179221" name="Text Box 21">
                  <a:extLst>
                    <a:ext uri="{FF2B5EF4-FFF2-40B4-BE49-F238E27FC236}">
                      <a16:creationId xmlns:a16="http://schemas.microsoft.com/office/drawing/2014/main" id="{BF8F7489-0A2E-84B2-D467-5D69E723A2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6" y="3240"/>
                  <a:ext cx="44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>
                      <a:solidFill>
                        <a:schemeClr val="accent2"/>
                      </a:solidFill>
                    </a:rPr>
                    <a:t>2</a:t>
                  </a:r>
                </a:p>
              </p:txBody>
            </p:sp>
          </p:grpSp>
          <p:sp>
            <p:nvSpPr>
              <p:cNvPr id="179224" name="Text Box 24">
                <a:extLst>
                  <a:ext uri="{FF2B5EF4-FFF2-40B4-BE49-F238E27FC236}">
                    <a16:creationId xmlns:a16="http://schemas.microsoft.com/office/drawing/2014/main" id="{1328A059-2FC8-229E-0A37-B93B154B30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4" y="2440"/>
                <a:ext cx="4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accent2"/>
                    </a:solidFill>
                    <a:cs typeface="David" panose="020E0502060401010101" pitchFamily="34" charset="-79"/>
                    <a:sym typeface="Symbol" panose="05050102010706020507" pitchFamily="18" charset="2"/>
                  </a:rPr>
                  <a:t></a:t>
                </a:r>
              </a:p>
            </p:txBody>
          </p:sp>
        </p:grpSp>
        <p:grpSp>
          <p:nvGrpSpPr>
            <p:cNvPr id="179227" name="Group 27">
              <a:extLst>
                <a:ext uri="{FF2B5EF4-FFF2-40B4-BE49-F238E27FC236}">
                  <a16:creationId xmlns:a16="http://schemas.microsoft.com/office/drawing/2014/main" id="{44E01B64-693A-1DFA-93C5-026578D7EB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6" y="2880"/>
              <a:ext cx="480" cy="472"/>
              <a:chOff x="424" y="3056"/>
              <a:chExt cx="480" cy="472"/>
            </a:xfrm>
          </p:grpSpPr>
          <p:grpSp>
            <p:nvGrpSpPr>
              <p:cNvPr id="179218" name="Group 18">
                <a:extLst>
                  <a:ext uri="{FF2B5EF4-FFF2-40B4-BE49-F238E27FC236}">
                    <a16:creationId xmlns:a16="http://schemas.microsoft.com/office/drawing/2014/main" id="{82A4104B-93CA-0072-6DC3-1021092750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6" y="3056"/>
                <a:ext cx="448" cy="472"/>
                <a:chOff x="456" y="3056"/>
                <a:chExt cx="448" cy="472"/>
              </a:xfrm>
            </p:grpSpPr>
            <p:sp>
              <p:nvSpPr>
                <p:cNvPr id="179213" name="Text Box 13">
                  <a:extLst>
                    <a:ext uri="{FF2B5EF4-FFF2-40B4-BE49-F238E27FC236}">
                      <a16:creationId xmlns:a16="http://schemas.microsoft.com/office/drawing/2014/main" id="{869B3981-40DD-736F-1EA5-2E5899A3C0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2" y="3056"/>
                  <a:ext cx="42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b="1" u="sng">
                      <a:solidFill>
                        <a:srgbClr val="FF3300"/>
                      </a:solidFill>
                    </a:rPr>
                    <a:t>1</a:t>
                  </a:r>
                </a:p>
              </p:txBody>
            </p:sp>
            <p:sp>
              <p:nvSpPr>
                <p:cNvPr id="179214" name="Text Box 14">
                  <a:extLst>
                    <a:ext uri="{FF2B5EF4-FFF2-40B4-BE49-F238E27FC236}">
                      <a16:creationId xmlns:a16="http://schemas.microsoft.com/office/drawing/2014/main" id="{D40257DC-ADE4-0EAE-0CD7-766D5A221F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6" y="3240"/>
                  <a:ext cx="44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>
                      <a:solidFill>
                        <a:srgbClr val="FF3300"/>
                      </a:solidFill>
                    </a:rPr>
                    <a:t>2</a:t>
                  </a:r>
                </a:p>
              </p:txBody>
            </p:sp>
          </p:grpSp>
          <p:sp>
            <p:nvSpPr>
              <p:cNvPr id="179225" name="Text Box 25">
                <a:extLst>
                  <a:ext uri="{FF2B5EF4-FFF2-40B4-BE49-F238E27FC236}">
                    <a16:creationId xmlns:a16="http://schemas.microsoft.com/office/drawing/2014/main" id="{DFB7D985-BA3F-7870-A6D3-88BE02717F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" y="3152"/>
                <a:ext cx="4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ru-RU" altLang="en-US" b="1">
                    <a:solidFill>
                      <a:srgbClr val="FF3300"/>
                    </a:solidFill>
                    <a:sym typeface="Symbol" panose="05050102010706020507" pitchFamily="18" charset="2"/>
                  </a:rPr>
                  <a:t>+</a:t>
                </a:r>
                <a:endParaRPr lang="en-US" altLang="en-US" b="1">
                  <a:solidFill>
                    <a:srgbClr val="FF3300"/>
                  </a:solidFill>
                  <a:cs typeface="David" panose="020E0502060401010101" pitchFamily="34" charset="-79"/>
                  <a:sym typeface="Symbol" panose="05050102010706020507" pitchFamily="18" charset="2"/>
                </a:endParaRPr>
              </a:p>
            </p:txBody>
          </p:sp>
        </p:grpSp>
      </p:grpSp>
      <p:sp>
        <p:nvSpPr>
          <p:cNvPr id="179229" name="Rectangle 29">
            <a:extLst>
              <a:ext uri="{FF2B5EF4-FFF2-40B4-BE49-F238E27FC236}">
                <a16:creationId xmlns:a16="http://schemas.microsoft.com/office/drawing/2014/main" id="{CFFCB795-F84C-946E-199F-858E77256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4222750"/>
            <a:ext cx="40259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he-IL" altLang="en-US" sz="2800" b="1" dirty="0">
                <a:solidFill>
                  <a:srgbClr val="9900CC"/>
                </a:solidFill>
                <a:cs typeface="David" panose="020E0502060401010101" pitchFamily="34" charset="-79"/>
              </a:rPr>
              <a:t>ערכים מדויקים:</a:t>
            </a:r>
          </a:p>
          <a:p>
            <a:pPr>
              <a:lnSpc>
                <a:spcPct val="110000"/>
              </a:lnSpc>
            </a:pPr>
            <a:r>
              <a:rPr lang="he-IL" altLang="en-US" sz="2800" b="1" dirty="0">
                <a:solidFill>
                  <a:srgbClr val="FF3300"/>
                </a:solidFill>
                <a:cs typeface="David" panose="020E0502060401010101" pitchFamily="34" charset="-79"/>
              </a:rPr>
              <a:t>           ב-</a:t>
            </a:r>
            <a:r>
              <a:rPr lang="he-IL" altLang="en-US" sz="2800" b="1" dirty="0">
                <a:cs typeface="David" panose="020E0502060401010101" pitchFamily="34" charset="-79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cs typeface="David" panose="020E0502060401010101" pitchFamily="34" charset="-79"/>
              </a:rPr>
              <a:t>pKa</a:t>
            </a:r>
            <a:r>
              <a:rPr lang="en-US" altLang="en-US" sz="2800" b="1" baseline="-25000" dirty="0" err="1">
                <a:solidFill>
                  <a:srgbClr val="CC3300"/>
                </a:solidFill>
                <a:cs typeface="David" panose="020E0502060401010101" pitchFamily="34" charset="-79"/>
              </a:rPr>
              <a:t>COOH</a:t>
            </a:r>
            <a:endParaRPr lang="en-US" altLang="en-US" sz="2800" b="1" dirty="0">
              <a:solidFill>
                <a:srgbClr val="CC3300"/>
              </a:solidFill>
              <a:cs typeface="David" panose="020E0502060401010101" pitchFamily="34" charset="-79"/>
            </a:endParaRPr>
          </a:p>
          <a:p>
            <a:pPr>
              <a:lnSpc>
                <a:spcPct val="110000"/>
              </a:lnSpc>
            </a:pPr>
            <a:r>
              <a:rPr lang="he-IL" altLang="en-US" sz="2800" b="1" dirty="0">
                <a:solidFill>
                  <a:schemeClr val="accent2"/>
                </a:solidFill>
                <a:cs typeface="David" panose="020E0502060401010101" pitchFamily="34" charset="-79"/>
              </a:rPr>
              <a:t>          ב- </a:t>
            </a: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pKa</a:t>
            </a:r>
            <a:r>
              <a:rPr lang="en-US" altLang="en-US" sz="1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 </a:t>
            </a:r>
            <a:r>
              <a:rPr lang="en-US" altLang="en-US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NH</a:t>
            </a:r>
            <a:r>
              <a:rPr lang="en-US" altLang="en-US" sz="1600" b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2</a:t>
            </a:r>
            <a:r>
              <a:rPr lang="he-IL" altLang="en-US" sz="2800" b="1" dirty="0">
                <a:cs typeface="David" panose="020E0502060401010101" pitchFamily="34" charset="-79"/>
              </a:rPr>
              <a:t> </a:t>
            </a:r>
            <a:endParaRPr lang="en-US" altLang="en-US" sz="2800" b="1" dirty="0">
              <a:solidFill>
                <a:schemeClr val="accent2"/>
              </a:solidFill>
              <a:cs typeface="David" panose="020E0502060401010101" pitchFamily="34" charset="-79"/>
            </a:endParaRPr>
          </a:p>
          <a:p>
            <a:pPr>
              <a:lnSpc>
                <a:spcPct val="110000"/>
              </a:lnSpc>
            </a:pPr>
            <a:r>
              <a:rPr lang="he-IL" altLang="en-US" sz="2800" b="1" dirty="0">
                <a:solidFill>
                  <a:srgbClr val="9900CC"/>
                </a:solidFill>
                <a:cs typeface="David" panose="020E0502060401010101" pitchFamily="34" charset="-79"/>
              </a:rPr>
              <a:t>  </a:t>
            </a:r>
            <a:r>
              <a:rPr lang="en-US" altLang="en-US" sz="2800" b="1" dirty="0">
                <a:solidFill>
                  <a:srgbClr val="9900CC"/>
                </a:solidFill>
                <a:cs typeface="David" panose="020E0502060401010101" pitchFamily="34" charset="-79"/>
              </a:rPr>
              <a:t>0</a:t>
            </a:r>
            <a:r>
              <a:rPr lang="he-IL" altLang="en-US" sz="2800" b="1" dirty="0">
                <a:solidFill>
                  <a:srgbClr val="9900CC"/>
                </a:solidFill>
                <a:cs typeface="David" panose="020E0502060401010101" pitchFamily="34" charset="-79"/>
              </a:rPr>
              <a:t>   </a:t>
            </a:r>
            <a:r>
              <a:rPr lang="he-IL" altLang="en-US" sz="2800" b="1" dirty="0">
                <a:solidFill>
                  <a:schemeClr val="accent2"/>
                </a:solidFill>
                <a:cs typeface="David" panose="020E0502060401010101" pitchFamily="34" charset="-79"/>
              </a:rPr>
              <a:t>   </a:t>
            </a:r>
            <a:r>
              <a:rPr lang="he-IL" altLang="en-US" sz="2800" b="1" dirty="0">
                <a:solidFill>
                  <a:srgbClr val="9900CC"/>
                </a:solidFill>
                <a:cs typeface="David" panose="020E0502060401010101" pitchFamily="34" charset="-79"/>
              </a:rPr>
              <a:t>ב- </a:t>
            </a:r>
            <a:r>
              <a:rPr lang="en-US" altLang="en-US" sz="2800" b="1" dirty="0">
                <a:solidFill>
                  <a:srgbClr val="9900CC"/>
                </a:solidFill>
                <a:cs typeface="David" panose="020E0502060401010101" pitchFamily="34" charset="-79"/>
              </a:rPr>
              <a:t>pH = </a:t>
            </a:r>
            <a:r>
              <a:rPr lang="en-US" altLang="en-US" sz="2800" b="1" dirty="0" err="1">
                <a:solidFill>
                  <a:srgbClr val="9900CC"/>
                </a:solidFill>
                <a:cs typeface="David" panose="020E0502060401010101" pitchFamily="34" charset="-79"/>
              </a:rPr>
              <a:t>pI</a:t>
            </a:r>
            <a:endParaRPr lang="he-IL" altLang="en-US" sz="2800" b="1" baseline="-25000" dirty="0">
              <a:solidFill>
                <a:srgbClr val="9900CC"/>
              </a:solidFill>
              <a:cs typeface="David" panose="020E0502060401010101" pitchFamily="34" charset="-79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en-US" altLang="en-US" sz="2800" b="1" dirty="0">
              <a:solidFill>
                <a:srgbClr val="9900CC"/>
              </a:solidFill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050">
            <a:extLst>
              <a:ext uri="{FF2B5EF4-FFF2-40B4-BE49-F238E27FC236}">
                <a16:creationId xmlns:a16="http://schemas.microsoft.com/office/drawing/2014/main" id="{B005DA39-2F7D-DFCD-EB1D-6396D1DFA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962900" cy="1019175"/>
          </a:xfrm>
        </p:spPr>
        <p:txBody>
          <a:bodyPr/>
          <a:lstStyle/>
          <a:p>
            <a:r>
              <a:rPr lang="he-IL" altLang="en-US" sz="3200" b="1">
                <a:solidFill>
                  <a:srgbClr val="6600CC"/>
                </a:solidFill>
                <a:cs typeface="David" panose="020E0502060401010101" pitchFamily="34" charset="-79"/>
              </a:rPr>
              <a:t>קביעת המטען החשמלי של חלקיקי חומצת אמינו בתמיסה מימית (לפי הטבלה בשקופית הבאה)</a:t>
            </a:r>
            <a:endParaRPr lang="en-US" altLang="en-US" sz="3200" b="1">
              <a:solidFill>
                <a:srgbClr val="6600CC"/>
              </a:solidFill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D0B4CEA-C407-395D-10C3-8B0704D4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C51E-CD1C-47BF-B60D-ECDC0BDA9134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220163" name="Rectangle 2051">
            <a:extLst>
              <a:ext uri="{FF2B5EF4-FFF2-40B4-BE49-F238E27FC236}">
                <a16:creationId xmlns:a16="http://schemas.microsoft.com/office/drawing/2014/main" id="{C40E7630-9D4A-4509-DDA3-46E737BF8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3513" y="1349375"/>
            <a:ext cx="8826500" cy="44640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rgbClr val="9900CC"/>
              </a:buClr>
              <a:buFontTx/>
              <a:buAutoNum type="arabicPeriod"/>
            </a:pPr>
            <a:r>
              <a:rPr lang="he-IL" altLang="en-US" sz="2400" b="1">
                <a:cs typeface="David" panose="020E0502060401010101" pitchFamily="34" charset="-79"/>
              </a:rPr>
              <a:t>רושמים את צורת הדו-יון של חומצת האמינו ומסמנים את ערכי ה- </a:t>
            </a:r>
            <a:r>
              <a:rPr lang="en-US" altLang="en-US" sz="2400" b="1">
                <a:cs typeface="David" panose="020E0502060401010101" pitchFamily="34" charset="-79"/>
              </a:rPr>
              <a:t>pKa</a:t>
            </a:r>
            <a:r>
              <a:rPr lang="he-IL" altLang="en-US" sz="2400" b="1">
                <a:cs typeface="David" panose="020E0502060401010101" pitchFamily="34" charset="-79"/>
              </a:rPr>
              <a:t>  הנתונים ליד הקבוצות המתאימות.</a:t>
            </a:r>
          </a:p>
          <a:p>
            <a:pPr marL="609600" indent="-609600">
              <a:lnSpc>
                <a:spcPct val="90000"/>
              </a:lnSpc>
              <a:buClr>
                <a:srgbClr val="9900CC"/>
              </a:buClr>
              <a:buFontTx/>
              <a:buAutoNum type="arabicPeriod"/>
            </a:pPr>
            <a:r>
              <a:rPr lang="he-IL" altLang="en-US" sz="2400" b="1">
                <a:cs typeface="David" panose="020E0502060401010101" pitchFamily="34" charset="-79"/>
              </a:rPr>
              <a:t>מסרטטים ציר </a:t>
            </a:r>
            <a:r>
              <a:rPr lang="en-US" altLang="en-US" sz="2400" b="1">
                <a:cs typeface="David" panose="020E0502060401010101" pitchFamily="34" charset="-79"/>
              </a:rPr>
              <a:t>pH</a:t>
            </a:r>
            <a:r>
              <a:rPr lang="he-IL" altLang="en-US" sz="2400" b="1">
                <a:cs typeface="David" panose="020E0502060401010101" pitchFamily="34" charset="-79"/>
              </a:rPr>
              <a:t> .</a:t>
            </a:r>
          </a:p>
          <a:p>
            <a:pPr marL="609600" indent="-609600">
              <a:lnSpc>
                <a:spcPct val="90000"/>
              </a:lnSpc>
              <a:buClr>
                <a:srgbClr val="9900CC"/>
              </a:buClr>
              <a:buFontTx/>
              <a:buAutoNum type="arabicPeriod"/>
            </a:pPr>
            <a:r>
              <a:rPr lang="he-IL" altLang="en-US" sz="2400" b="1">
                <a:cs typeface="David" panose="020E0502060401010101" pitchFamily="34" charset="-79"/>
              </a:rPr>
              <a:t>מסמנים תחום שבו </a:t>
            </a:r>
            <a:r>
              <a:rPr lang="en-US" altLang="en-US" sz="2400" b="1">
                <a:cs typeface="David" panose="020E0502060401010101" pitchFamily="34" charset="-79"/>
              </a:rPr>
              <a:t>pH</a:t>
            </a:r>
            <a:r>
              <a:rPr lang="he-IL" altLang="en-US" sz="2400" b="1">
                <a:cs typeface="David" panose="020E0502060401010101" pitchFamily="34" charset="-79"/>
              </a:rPr>
              <a:t> נמוך (משמאל) ותחום שבו </a:t>
            </a:r>
            <a:r>
              <a:rPr lang="en-US" altLang="en-US" sz="2400" b="1">
                <a:cs typeface="David" panose="020E0502060401010101" pitchFamily="34" charset="-79"/>
              </a:rPr>
              <a:t>pH</a:t>
            </a:r>
            <a:r>
              <a:rPr lang="he-IL" altLang="en-US" sz="2400" b="1">
                <a:cs typeface="David" panose="020E0502060401010101" pitchFamily="34" charset="-79"/>
              </a:rPr>
              <a:t> גבוה (מימין).</a:t>
            </a:r>
          </a:p>
          <a:p>
            <a:pPr marL="609600" indent="-609600">
              <a:lnSpc>
                <a:spcPct val="90000"/>
              </a:lnSpc>
              <a:buClr>
                <a:srgbClr val="9900CC"/>
              </a:buClr>
              <a:buFontTx/>
              <a:buAutoNum type="arabicPeriod"/>
            </a:pPr>
            <a:r>
              <a:rPr lang="he-IL" altLang="en-US" sz="2400" b="1">
                <a:cs typeface="David" panose="020E0502060401010101" pitchFamily="34" charset="-79"/>
              </a:rPr>
              <a:t>מסמנים על הציר את ערכי ה-</a:t>
            </a:r>
            <a:r>
              <a:rPr lang="en-US" altLang="en-US" sz="2400" b="1">
                <a:cs typeface="David" panose="020E0502060401010101" pitchFamily="34" charset="-79"/>
              </a:rPr>
              <a:t>pKa</a:t>
            </a:r>
            <a:r>
              <a:rPr lang="he-IL" altLang="en-US" sz="2400" b="1">
                <a:cs typeface="David" panose="020E0502060401010101" pitchFamily="34" charset="-79"/>
              </a:rPr>
              <a:t> </a:t>
            </a:r>
            <a:r>
              <a:rPr lang="he-IL" altLang="en-US" sz="2400" b="1">
                <a:solidFill>
                  <a:srgbClr val="6600CC"/>
                </a:solidFill>
                <a:cs typeface="David" panose="020E0502060401010101" pitchFamily="34" charset="-79"/>
              </a:rPr>
              <a:t>הנתונים</a:t>
            </a:r>
            <a:r>
              <a:rPr lang="he-IL" altLang="en-US" sz="2400" b="1">
                <a:cs typeface="David" panose="020E0502060401010101" pitchFamily="34" charset="-79"/>
              </a:rPr>
              <a:t>, בסדר עולה. </a:t>
            </a:r>
          </a:p>
          <a:p>
            <a:pPr marL="609600" indent="-609600">
              <a:lnSpc>
                <a:spcPct val="90000"/>
              </a:lnSpc>
              <a:buClr>
                <a:srgbClr val="9900CC"/>
              </a:buClr>
              <a:buFontTx/>
              <a:buAutoNum type="arabicPeriod"/>
            </a:pPr>
            <a:r>
              <a:rPr lang="he-IL" altLang="en-US" sz="2400" b="1">
                <a:cs typeface="David" panose="020E0502060401010101" pitchFamily="34" charset="-79"/>
              </a:rPr>
              <a:t>בצד השמאלי, למטה, בתחום של </a:t>
            </a:r>
            <a:r>
              <a:rPr lang="en-US" altLang="en-US" sz="2400" b="1">
                <a:cs typeface="David" panose="020E0502060401010101" pitchFamily="34" charset="-79"/>
              </a:rPr>
              <a:t>pH</a:t>
            </a:r>
            <a:r>
              <a:rPr lang="he-IL" altLang="en-US" sz="2400" b="1">
                <a:cs typeface="David" panose="020E0502060401010101" pitchFamily="34" charset="-79"/>
              </a:rPr>
              <a:t> נמוך, רושמים את צורת החלקיק, שבו כל קבוצות הקרבוקסיליות מופיעות בצורת </a:t>
            </a:r>
            <a:r>
              <a:rPr lang="en-US" altLang="en-US" sz="2400" b="1">
                <a:cs typeface="David" panose="020E0502060401010101" pitchFamily="34" charset="-79"/>
              </a:rPr>
              <a:t>–COOH</a:t>
            </a:r>
            <a:r>
              <a:rPr lang="he-IL" altLang="en-US" sz="2400" b="1">
                <a:cs typeface="David" panose="020E0502060401010101" pitchFamily="34" charset="-79"/>
              </a:rPr>
              <a:t> (בגלל ריכוז גבוה של יוני </a:t>
            </a:r>
            <a:r>
              <a:rPr lang="en-US" altLang="en-US" sz="2400" b="1">
                <a:cs typeface="David" panose="020E0502060401010101" pitchFamily="34" charset="-79"/>
              </a:rPr>
              <a:t>H</a:t>
            </a:r>
            <a:r>
              <a:rPr lang="en-US" altLang="en-US" sz="2400" b="1" baseline="-25000">
                <a:cs typeface="David" panose="020E0502060401010101" pitchFamily="34" charset="-79"/>
              </a:rPr>
              <a:t>3</a:t>
            </a:r>
            <a:r>
              <a:rPr lang="en-US" altLang="en-US" sz="2400" b="1">
                <a:cs typeface="David" panose="020E0502060401010101" pitchFamily="34" charset="-79"/>
              </a:rPr>
              <a:t>O</a:t>
            </a:r>
            <a:r>
              <a:rPr lang="en-US" altLang="en-US" sz="2400" b="1" baseline="30000">
                <a:cs typeface="David" panose="020E0502060401010101" pitchFamily="34" charset="-79"/>
              </a:rPr>
              <a:t>+</a:t>
            </a:r>
            <a:r>
              <a:rPr lang="he-IL" altLang="en-US" sz="2400" b="1" baseline="30000">
                <a:cs typeface="David" panose="020E0502060401010101" pitchFamily="34" charset="-79"/>
              </a:rPr>
              <a:t> </a:t>
            </a:r>
            <a:r>
              <a:rPr lang="he-IL" altLang="en-US" sz="2400" b="1">
                <a:cs typeface="David" panose="020E0502060401010101" pitchFamily="34" charset="-79"/>
              </a:rPr>
              <a:t>בתמיסה).</a:t>
            </a:r>
          </a:p>
          <a:p>
            <a:pPr marL="609600" indent="-609600">
              <a:lnSpc>
                <a:spcPct val="90000"/>
              </a:lnSpc>
              <a:buClr>
                <a:srgbClr val="9900CC"/>
              </a:buClr>
              <a:buFontTx/>
              <a:buAutoNum type="arabicPeriod"/>
            </a:pPr>
            <a:r>
              <a:rPr lang="he-IL" altLang="en-US" sz="2400" b="1">
                <a:cs typeface="David" panose="020E0502060401010101" pitchFamily="34" charset="-79"/>
              </a:rPr>
              <a:t>מתחת לכל ערך </a:t>
            </a:r>
            <a:r>
              <a:rPr lang="en-US" altLang="en-US" sz="2400" b="1">
                <a:cs typeface="David" panose="020E0502060401010101" pitchFamily="34" charset="-79"/>
              </a:rPr>
              <a:t>pKa</a:t>
            </a:r>
            <a:r>
              <a:rPr lang="he-IL" altLang="en-US" sz="2400" b="1">
                <a:cs typeface="David" panose="020E0502060401010101" pitchFamily="34" charset="-79"/>
              </a:rPr>
              <a:t> רושמים את צורת החלקיק, שבה נמסר </a:t>
            </a:r>
            <a:r>
              <a:rPr lang="en-US" altLang="en-US" sz="2400" b="1">
                <a:cs typeface="David" panose="020E0502060401010101" pitchFamily="34" charset="-79"/>
              </a:rPr>
              <a:t>H</a:t>
            </a:r>
            <a:r>
              <a:rPr lang="en-US" altLang="en-US" sz="2400" b="1" baseline="30000">
                <a:cs typeface="David" panose="020E0502060401010101" pitchFamily="34" charset="-79"/>
              </a:rPr>
              <a:t>+</a:t>
            </a:r>
            <a:r>
              <a:rPr lang="he-IL" altLang="en-US" sz="2400" b="1" baseline="30000">
                <a:cs typeface="David" panose="020E0502060401010101" pitchFamily="34" charset="-79"/>
              </a:rPr>
              <a:t>  </a:t>
            </a:r>
            <a:r>
              <a:rPr lang="he-IL" altLang="en-US" sz="2400" b="1">
                <a:cs typeface="David" panose="020E0502060401010101" pitchFamily="34" charset="-79"/>
              </a:rPr>
              <a:t>מקבוצה חומצית שעבורה נתון ה- </a:t>
            </a:r>
            <a:r>
              <a:rPr lang="en-US" altLang="en-US" sz="2400" b="1">
                <a:cs typeface="David" panose="020E0502060401010101" pitchFamily="34" charset="-79"/>
              </a:rPr>
              <a:t>pKa</a:t>
            </a:r>
            <a:r>
              <a:rPr lang="he-IL" altLang="en-US" sz="2400" b="1">
                <a:cs typeface="David" panose="020E0502060401010101" pitchFamily="34" charset="-79"/>
              </a:rPr>
              <a:t>.</a:t>
            </a:r>
          </a:p>
          <a:p>
            <a:pPr marL="609600" indent="-609600">
              <a:lnSpc>
                <a:spcPct val="90000"/>
              </a:lnSpc>
              <a:buClr>
                <a:srgbClr val="9900CC"/>
              </a:buClr>
              <a:buFontTx/>
              <a:buAutoNum type="arabicPeriod"/>
            </a:pPr>
            <a:r>
              <a:rPr lang="he-IL" altLang="en-US" sz="2400" b="1">
                <a:cs typeface="David" panose="020E0502060401010101" pitchFamily="34" charset="-79"/>
              </a:rPr>
              <a:t>לכל צורה מחשבים מטען (סכום המטענים של קבוצות פונקציונליות).</a:t>
            </a:r>
          </a:p>
          <a:p>
            <a:pPr marL="609600" indent="-609600">
              <a:lnSpc>
                <a:spcPct val="90000"/>
              </a:lnSpc>
              <a:buClr>
                <a:srgbClr val="9900CC"/>
              </a:buClr>
              <a:buFontTx/>
              <a:buAutoNum type="arabicPeriod"/>
            </a:pPr>
            <a:r>
              <a:rPr lang="he-IL" altLang="en-US" sz="2400" b="1">
                <a:cs typeface="David" panose="020E0502060401010101" pitchFamily="34" charset="-79"/>
              </a:rPr>
              <a:t>מחשבים מטען המתאים לכל אחד מערכי </a:t>
            </a:r>
            <a:r>
              <a:rPr lang="en-US" altLang="en-US" sz="2400" b="1">
                <a:cs typeface="David" panose="020E0502060401010101" pitchFamily="34" charset="-79"/>
              </a:rPr>
              <a:t>pKa</a:t>
            </a:r>
            <a:r>
              <a:rPr lang="he-IL" altLang="en-US" sz="2400" b="1">
                <a:cs typeface="David" panose="020E0502060401010101" pitchFamily="34" charset="-79"/>
              </a:rPr>
              <a:t> (ממוצע של הצורות השכנות).</a:t>
            </a:r>
          </a:p>
          <a:p>
            <a:pPr marL="609600" indent="-609600">
              <a:lnSpc>
                <a:spcPct val="90000"/>
              </a:lnSpc>
              <a:buClr>
                <a:srgbClr val="9900CC"/>
              </a:buClr>
              <a:buFontTx/>
              <a:buAutoNum type="arabicPeriod"/>
            </a:pPr>
            <a:r>
              <a:rPr lang="he-IL" altLang="en-US" sz="2400" b="1">
                <a:cs typeface="David" panose="020E0502060401010101" pitchFamily="34" charset="-79"/>
              </a:rPr>
              <a:t>מחשבים </a:t>
            </a:r>
            <a:r>
              <a:rPr lang="en-US" altLang="en-US" sz="2400" b="1">
                <a:cs typeface="David" panose="020E0502060401010101" pitchFamily="34" charset="-79"/>
              </a:rPr>
              <a:t>pI</a:t>
            </a:r>
            <a:r>
              <a:rPr lang="he-IL" altLang="en-US" sz="2400" b="1">
                <a:cs typeface="David" panose="020E0502060401010101" pitchFamily="34" charset="-79"/>
              </a:rPr>
              <a:t> - ממוצע של ערכי </a:t>
            </a:r>
            <a:r>
              <a:rPr lang="en-US" altLang="en-US" sz="2400" b="1"/>
              <a:t>.</a:t>
            </a:r>
            <a:r>
              <a:rPr lang="en-US" altLang="en-US" sz="2400" b="1">
                <a:cs typeface="David" panose="020E0502060401010101" pitchFamily="34" charset="-79"/>
              </a:rPr>
              <a:t>pKa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40" name="Rectangle 76">
            <a:extLst>
              <a:ext uri="{FF2B5EF4-FFF2-40B4-BE49-F238E27FC236}">
                <a16:creationId xmlns:a16="http://schemas.microsoft.com/office/drawing/2014/main" id="{1CB681D6-655E-EA8E-40AC-11CB082A70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5113" y="0"/>
            <a:ext cx="8610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טבלה כללית לחישוב מטען של חלקיקי חומצת אמינו בתמיסה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David" panose="020E0502060401010101" pitchFamily="34" charset="-79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2B6CB59-FD9D-754E-DD5A-36B6840D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CD6-58EE-4883-9C12-D55E84D555E4}" type="slidenum">
              <a:rPr lang="en-US" altLang="en-US"/>
              <a:pPr/>
              <a:t>44</a:t>
            </a:fld>
            <a:endParaRPr lang="en-US" altLang="en-US"/>
          </a:p>
        </p:txBody>
      </p:sp>
      <p:grpSp>
        <p:nvGrpSpPr>
          <p:cNvPr id="241741" name="Group 77">
            <a:extLst>
              <a:ext uri="{FF2B5EF4-FFF2-40B4-BE49-F238E27FC236}">
                <a16:creationId xmlns:a16="http://schemas.microsoft.com/office/drawing/2014/main" id="{CA6EF19A-F857-8F0B-0946-A4DFF980E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0" y="2895600"/>
            <a:ext cx="9144000" cy="422275"/>
            <a:chOff x="0" y="2160"/>
            <a:chExt cx="5760" cy="266"/>
          </a:xfrm>
        </p:grpSpPr>
        <p:sp>
          <p:nvSpPr>
            <p:cNvPr id="241669" name="Line 5">
              <a:extLst>
                <a:ext uri="{FF2B5EF4-FFF2-40B4-BE49-F238E27FC236}">
                  <a16:creationId xmlns:a16="http://schemas.microsoft.com/office/drawing/2014/main" id="{F6B3A20F-0E33-A5DC-3998-C87FB9FA5C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70" name="Text Box 6">
              <a:extLst>
                <a:ext uri="{FF2B5EF4-FFF2-40B4-BE49-F238E27FC236}">
                  <a16:creationId xmlns:a16="http://schemas.microsoft.com/office/drawing/2014/main" id="{6A547BCD-40E6-D199-B1AC-E635DA267A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0" y="2176"/>
              <a:ext cx="3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/>
                <a:t>pH</a:t>
              </a:r>
            </a:p>
          </p:txBody>
        </p:sp>
      </p:grpSp>
      <p:graphicFrame>
        <p:nvGraphicFramePr>
          <p:cNvPr id="241752" name="Group 88">
            <a:extLst>
              <a:ext uri="{FF2B5EF4-FFF2-40B4-BE49-F238E27FC236}">
                <a16:creationId xmlns:a16="http://schemas.microsoft.com/office/drawing/2014/main" id="{28BC7E0F-BF7C-AF04-73A0-418B4A5D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349765"/>
              </p:ext>
            </p:extLst>
          </p:nvPr>
        </p:nvGraphicFramePr>
        <p:xfrm>
          <a:off x="419100" y="850900"/>
          <a:ext cx="8115300" cy="5260848"/>
        </p:xfrm>
        <a:graphic>
          <a:graphicData uri="http://schemas.openxmlformats.org/drawingml/2006/table">
            <a:tbl>
              <a:tblPr rtl="1" firstRow="1"/>
              <a:tblGrid>
                <a:gridCol w="1244600">
                  <a:extLst>
                    <a:ext uri="{9D8B030D-6E8A-4147-A177-3AD203B41FA5}">
                      <a16:colId xmlns:a16="http://schemas.microsoft.com/office/drawing/2014/main" val="1438542370"/>
                    </a:ext>
                  </a:extLst>
                </a:gridCol>
                <a:gridCol w="846137">
                  <a:extLst>
                    <a:ext uri="{9D8B030D-6E8A-4147-A177-3AD203B41FA5}">
                      <a16:colId xmlns:a16="http://schemas.microsoft.com/office/drawing/2014/main" val="374847852"/>
                    </a:ext>
                  </a:extLst>
                </a:gridCol>
                <a:gridCol w="931863">
                  <a:extLst>
                    <a:ext uri="{9D8B030D-6E8A-4147-A177-3AD203B41FA5}">
                      <a16:colId xmlns:a16="http://schemas.microsoft.com/office/drawing/2014/main" val="207419379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6442878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4130088526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795279491"/>
                    </a:ext>
                  </a:extLst>
                </a:gridCol>
                <a:gridCol w="1246187">
                  <a:extLst>
                    <a:ext uri="{9D8B030D-6E8A-4147-A177-3AD203B41FA5}">
                      <a16:colId xmlns:a16="http://schemas.microsoft.com/office/drawing/2014/main" val="285607363"/>
                    </a:ext>
                  </a:extLst>
                </a:gridCol>
                <a:gridCol w="1001713">
                  <a:extLst>
                    <a:ext uri="{9D8B030D-6E8A-4147-A177-3AD203B41FA5}">
                      <a16:colId xmlns:a16="http://schemas.microsoft.com/office/drawing/2014/main" val="1922721746"/>
                    </a:ext>
                  </a:extLst>
                </a:gridCol>
              </a:tblGrid>
              <a:tr h="1016000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pH</a:t>
                      </a: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 גבוה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pI 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pH</a:t>
                      </a: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 נמוך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צורת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דו-יון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819939"/>
                  </a:ext>
                </a:extLst>
              </a:tr>
              <a:tr h="1016000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מטען של חלקיק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209411"/>
                  </a:ext>
                </a:extLst>
              </a:tr>
              <a:tr h="1016000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pKa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283523"/>
                  </a:ext>
                </a:extLst>
              </a:tr>
              <a:tr h="1016000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צורת החלקיק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938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36" name="Rectangle 48">
            <a:extLst>
              <a:ext uri="{FF2B5EF4-FFF2-40B4-BE49-F238E27FC236}">
                <a16:creationId xmlns:a16="http://schemas.microsoft.com/office/drawing/2014/main" id="{92066882-F380-5D89-1A85-915843B54F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51113" y="0"/>
            <a:ext cx="57150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                   חומצה אמינית </a:t>
            </a:r>
            <a:r>
              <a:rPr kumimoji="0" lang="he-IL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אספרגין</a:t>
            </a:r>
            <a:r>
              <a:rPr kumimoji="0" lang="he-IL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Asp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David" panose="020E0502060401010101" pitchFamily="34" charset="-79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4E150F9-F2B9-1243-53D3-07930DC52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7077-B14A-4794-8BA0-47634F361DB3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242700" name="Rectangle 12">
            <a:extLst>
              <a:ext uri="{FF2B5EF4-FFF2-40B4-BE49-F238E27FC236}">
                <a16:creationId xmlns:a16="http://schemas.microsoft.com/office/drawing/2014/main" id="{C46EC726-F62C-AFF8-4E6F-3D8C4EC5B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75" y="4397375"/>
            <a:ext cx="1787525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2701" name="Rectangle 13">
            <a:extLst>
              <a:ext uri="{FF2B5EF4-FFF2-40B4-BE49-F238E27FC236}">
                <a16:creationId xmlns:a16="http://schemas.microsoft.com/office/drawing/2014/main" id="{A353CF8F-FE88-0B11-33F2-9C5E6CCE5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75" y="3452813"/>
            <a:ext cx="178752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solidFill>
                  <a:srgbClr val="9900CC"/>
                </a:solidFill>
                <a:cs typeface="David" panose="020E0502060401010101" pitchFamily="34" charset="-79"/>
              </a:rPr>
              <a:t>pI = 5.05</a:t>
            </a:r>
          </a:p>
        </p:txBody>
      </p:sp>
      <p:sp>
        <p:nvSpPr>
          <p:cNvPr id="242702" name="Rectangle 14">
            <a:extLst>
              <a:ext uri="{FF2B5EF4-FFF2-40B4-BE49-F238E27FC236}">
                <a16:creationId xmlns:a16="http://schemas.microsoft.com/office/drawing/2014/main" id="{0C2BEA7F-B5C2-A85B-FC27-D264C6B37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75" y="2509838"/>
            <a:ext cx="1787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solidFill>
                  <a:srgbClr val="9900CC"/>
                </a:solidFill>
                <a:cs typeface="David" panose="020E0502060401010101" pitchFamily="34" charset="-79"/>
              </a:rPr>
              <a:t>0</a:t>
            </a:r>
          </a:p>
        </p:txBody>
      </p:sp>
      <p:sp>
        <p:nvSpPr>
          <p:cNvPr id="242703" name="Rectangle 15">
            <a:extLst>
              <a:ext uri="{FF2B5EF4-FFF2-40B4-BE49-F238E27FC236}">
                <a16:creationId xmlns:a16="http://schemas.microsoft.com/office/drawing/2014/main" id="{BE11B65D-7111-31AD-2615-BF8EE3C11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4397375"/>
            <a:ext cx="18161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2704" name="Rectangle 16">
            <a:extLst>
              <a:ext uri="{FF2B5EF4-FFF2-40B4-BE49-F238E27FC236}">
                <a16:creationId xmlns:a16="http://schemas.microsoft.com/office/drawing/2014/main" id="{58A96308-7F2D-65CE-5CE6-F00FBE550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4397375"/>
            <a:ext cx="10668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2705" name="Rectangle 17">
            <a:extLst>
              <a:ext uri="{FF2B5EF4-FFF2-40B4-BE49-F238E27FC236}">
                <a16:creationId xmlns:a16="http://schemas.microsoft.com/office/drawing/2014/main" id="{50DD8CB7-C2EA-71AE-AA60-23E3E1880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397375"/>
            <a:ext cx="917575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2706" name="Rectangle 18">
            <a:extLst>
              <a:ext uri="{FF2B5EF4-FFF2-40B4-BE49-F238E27FC236}">
                <a16:creationId xmlns:a16="http://schemas.microsoft.com/office/drawing/2014/main" id="{0A321CAD-566E-27F7-F2AA-36B99493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4397375"/>
            <a:ext cx="18669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he-IL" altLang="en-US" sz="2400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endParaRPr lang="he-IL" altLang="en-US" sz="2400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endParaRPr lang="he-IL" altLang="en-US" sz="2400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endParaRPr lang="he-IL" altLang="en-US" sz="2400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2707" name="Rectangle 19">
            <a:extLst>
              <a:ext uri="{FF2B5EF4-FFF2-40B4-BE49-F238E27FC236}">
                <a16:creationId xmlns:a16="http://schemas.microsoft.com/office/drawing/2014/main" id="{A92FAA27-D0B1-498E-688F-AAB845A23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397375"/>
            <a:ext cx="9271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he-IL" altLang="en-US" sz="1800" b="1">
                <a:cs typeface="David" panose="020E0502060401010101" pitchFamily="34" charset="-79"/>
              </a:rPr>
              <a:t>צורת החלקיק</a:t>
            </a:r>
            <a:endParaRPr lang="en-US" altLang="en-US" sz="1800" b="1">
              <a:cs typeface="David" panose="020E0502060401010101" pitchFamily="34" charset="-79"/>
            </a:endParaRPr>
          </a:p>
        </p:txBody>
      </p:sp>
      <p:sp>
        <p:nvSpPr>
          <p:cNvPr id="242708" name="Rectangle 20">
            <a:extLst>
              <a:ext uri="{FF2B5EF4-FFF2-40B4-BE49-F238E27FC236}">
                <a16:creationId xmlns:a16="http://schemas.microsoft.com/office/drawing/2014/main" id="{83A35EE2-022E-B6CC-0E3F-C3B1F968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3452813"/>
            <a:ext cx="18161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2709" name="Rectangle 21">
            <a:extLst>
              <a:ext uri="{FF2B5EF4-FFF2-40B4-BE49-F238E27FC236}">
                <a16:creationId xmlns:a16="http://schemas.microsoft.com/office/drawing/2014/main" id="{8A8B539E-FDD2-16A3-4D75-5D83806FA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3452813"/>
            <a:ext cx="1066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cs typeface="David" panose="020E0502060401010101" pitchFamily="34" charset="-79"/>
              </a:rPr>
              <a:t>8.08</a:t>
            </a:r>
          </a:p>
        </p:txBody>
      </p:sp>
      <p:sp>
        <p:nvSpPr>
          <p:cNvPr id="242710" name="Rectangle 22">
            <a:extLst>
              <a:ext uri="{FF2B5EF4-FFF2-40B4-BE49-F238E27FC236}">
                <a16:creationId xmlns:a16="http://schemas.microsoft.com/office/drawing/2014/main" id="{A8C076A3-B151-FB25-E69E-6271189AE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452813"/>
            <a:ext cx="91757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cs typeface="David" panose="020E0502060401010101" pitchFamily="34" charset="-79"/>
              </a:rPr>
              <a:t>2.02</a:t>
            </a:r>
          </a:p>
        </p:txBody>
      </p:sp>
      <p:sp>
        <p:nvSpPr>
          <p:cNvPr id="242711" name="Rectangle 23">
            <a:extLst>
              <a:ext uri="{FF2B5EF4-FFF2-40B4-BE49-F238E27FC236}">
                <a16:creationId xmlns:a16="http://schemas.microsoft.com/office/drawing/2014/main" id="{EE1306D7-68D2-55A5-F1E7-57A48457D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3452813"/>
            <a:ext cx="18669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2712" name="Rectangle 24">
            <a:extLst>
              <a:ext uri="{FF2B5EF4-FFF2-40B4-BE49-F238E27FC236}">
                <a16:creationId xmlns:a16="http://schemas.microsoft.com/office/drawing/2014/main" id="{9BB1AF9B-6197-8EB4-7905-5498DF374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3452813"/>
            <a:ext cx="9271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800" b="1">
                <a:cs typeface="David" panose="020E0502060401010101" pitchFamily="34" charset="-79"/>
              </a:rPr>
              <a:t>pKa</a:t>
            </a:r>
          </a:p>
        </p:txBody>
      </p:sp>
      <p:sp>
        <p:nvSpPr>
          <p:cNvPr id="242713" name="Rectangle 25">
            <a:extLst>
              <a:ext uri="{FF2B5EF4-FFF2-40B4-BE49-F238E27FC236}">
                <a16:creationId xmlns:a16="http://schemas.microsoft.com/office/drawing/2014/main" id="{04F7E7BB-368D-DDBF-2844-33685E8BF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2509838"/>
            <a:ext cx="18161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cs typeface="David" panose="020E0502060401010101" pitchFamily="34" charset="-79"/>
                <a:sym typeface="Symbol" panose="05050102010706020507" pitchFamily="18" charset="2"/>
              </a:rPr>
              <a:t>1</a:t>
            </a:r>
          </a:p>
        </p:txBody>
      </p:sp>
      <p:sp>
        <p:nvSpPr>
          <p:cNvPr id="242714" name="Rectangle 26">
            <a:extLst>
              <a:ext uri="{FF2B5EF4-FFF2-40B4-BE49-F238E27FC236}">
                <a16:creationId xmlns:a16="http://schemas.microsoft.com/office/drawing/2014/main" id="{E8DA5B3F-6D24-CBE8-78EF-EDEF8A588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2509838"/>
            <a:ext cx="1066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2715" name="Rectangle 27">
            <a:extLst>
              <a:ext uri="{FF2B5EF4-FFF2-40B4-BE49-F238E27FC236}">
                <a16:creationId xmlns:a16="http://schemas.microsoft.com/office/drawing/2014/main" id="{E2351F99-01E3-F88E-4E2D-A1384CD00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509838"/>
            <a:ext cx="9175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2716" name="Rectangle 28">
            <a:extLst>
              <a:ext uri="{FF2B5EF4-FFF2-40B4-BE49-F238E27FC236}">
                <a16:creationId xmlns:a16="http://schemas.microsoft.com/office/drawing/2014/main" id="{F5FBC081-6D7A-DE03-2708-EA939D148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2509838"/>
            <a:ext cx="18669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cs typeface="David" panose="020E0502060401010101" pitchFamily="34" charset="-79"/>
              </a:rPr>
              <a:t>+1</a:t>
            </a:r>
            <a:endParaRPr lang="en-US" altLang="en-US" sz="2400" b="1">
              <a:solidFill>
                <a:srgbClr val="FF3300"/>
              </a:solidFill>
              <a:cs typeface="David" panose="020E0502060401010101" pitchFamily="34" charset="-79"/>
              <a:sym typeface="Symbol" panose="05050102010706020507" pitchFamily="18" charset="2"/>
            </a:endParaRPr>
          </a:p>
        </p:txBody>
      </p:sp>
      <p:sp>
        <p:nvSpPr>
          <p:cNvPr id="242717" name="Rectangle 29">
            <a:extLst>
              <a:ext uri="{FF2B5EF4-FFF2-40B4-BE49-F238E27FC236}">
                <a16:creationId xmlns:a16="http://schemas.microsoft.com/office/drawing/2014/main" id="{8518057E-6DB5-8722-8F6C-F80A875CB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2509838"/>
            <a:ext cx="9271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he-IL" altLang="en-US" sz="1800" b="1">
                <a:cs typeface="David" panose="020E0502060401010101" pitchFamily="34" charset="-79"/>
              </a:rPr>
              <a:t>מטען של חלקיק</a:t>
            </a:r>
            <a:endParaRPr lang="en-US" altLang="en-US" sz="1800" b="1">
              <a:cs typeface="David" panose="020E0502060401010101" pitchFamily="34" charset="-79"/>
            </a:endParaRPr>
          </a:p>
        </p:txBody>
      </p:sp>
      <p:sp>
        <p:nvSpPr>
          <p:cNvPr id="242718" name="Rectangle 30">
            <a:extLst>
              <a:ext uri="{FF2B5EF4-FFF2-40B4-BE49-F238E27FC236}">
                <a16:creationId xmlns:a16="http://schemas.microsoft.com/office/drawing/2014/main" id="{65E35FEE-995B-C417-037B-0DB02822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1384300"/>
            <a:ext cx="1054100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cs typeface="David" panose="020E0502060401010101" pitchFamily="34" charset="-79"/>
              </a:rPr>
              <a:t>pH</a:t>
            </a:r>
            <a:r>
              <a:rPr lang="he-IL" altLang="en-US" sz="2000" b="1">
                <a:solidFill>
                  <a:srgbClr val="FF3300"/>
                </a:solidFill>
                <a:cs typeface="David" panose="020E0502060401010101" pitchFamily="34" charset="-79"/>
              </a:rPr>
              <a:t> נמוך</a:t>
            </a:r>
            <a:r>
              <a:rPr lang="he-IL" altLang="en-US" sz="2000" b="1">
                <a:solidFill>
                  <a:schemeClr val="accent2"/>
                </a:solidFill>
                <a:cs typeface="David" panose="020E0502060401010101" pitchFamily="34" charset="-79"/>
              </a:rPr>
              <a:t> </a:t>
            </a:r>
            <a:endParaRPr lang="en-US" altLang="en-US" sz="2000" b="1">
              <a:solidFill>
                <a:schemeClr val="accent2"/>
              </a:solidFill>
              <a:cs typeface="David" panose="020E0502060401010101" pitchFamily="34" charset="-79"/>
            </a:endParaRPr>
          </a:p>
          <a:p>
            <a:pPr algn="ctr">
              <a:buFontTx/>
              <a:buNone/>
            </a:pPr>
            <a:endParaRPr lang="en-US" altLang="en-US" sz="2000" b="1">
              <a:solidFill>
                <a:srgbClr val="9900CC"/>
              </a:solidFill>
              <a:cs typeface="David" panose="020E0502060401010101" pitchFamily="34" charset="-79"/>
            </a:endParaRPr>
          </a:p>
          <a:p>
            <a:pPr algn="ctr">
              <a:buFontTx/>
              <a:buNone/>
            </a:pPr>
            <a:endParaRPr lang="en-US" altLang="en-US" sz="2000" b="1">
              <a:cs typeface="David" panose="020E0502060401010101" pitchFamily="34" charset="-79"/>
            </a:endParaRPr>
          </a:p>
        </p:txBody>
      </p:sp>
      <p:sp>
        <p:nvSpPr>
          <p:cNvPr id="242721" name="Rectangle 33">
            <a:extLst>
              <a:ext uri="{FF2B5EF4-FFF2-40B4-BE49-F238E27FC236}">
                <a16:creationId xmlns:a16="http://schemas.microsoft.com/office/drawing/2014/main" id="{CF981BAB-DE10-7A3A-8E2A-A1D74C021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1384300"/>
            <a:ext cx="927100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en-US" altLang="en-US" sz="2000" b="1">
              <a:cs typeface="David" panose="020E0502060401010101" pitchFamily="34" charset="-79"/>
            </a:endParaRPr>
          </a:p>
        </p:txBody>
      </p:sp>
      <p:sp>
        <p:nvSpPr>
          <p:cNvPr id="242722" name="Line 34">
            <a:extLst>
              <a:ext uri="{FF2B5EF4-FFF2-40B4-BE49-F238E27FC236}">
                <a16:creationId xmlns:a16="http://schemas.microsoft.com/office/drawing/2014/main" id="{F489326E-4B2E-503E-C0B3-84A9D623C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" y="1384300"/>
            <a:ext cx="8382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23" name="Line 35">
            <a:extLst>
              <a:ext uri="{FF2B5EF4-FFF2-40B4-BE49-F238E27FC236}">
                <a16:creationId xmlns:a16="http://schemas.microsoft.com/office/drawing/2014/main" id="{7B5BD70F-3867-F5C1-47E4-07BBF17D9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" y="2509838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24" name="Line 36">
            <a:extLst>
              <a:ext uri="{FF2B5EF4-FFF2-40B4-BE49-F238E27FC236}">
                <a16:creationId xmlns:a16="http://schemas.microsoft.com/office/drawing/2014/main" id="{9FFF018A-3671-654B-CFF5-84154AC5F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" y="3452813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25" name="Line 37">
            <a:extLst>
              <a:ext uri="{FF2B5EF4-FFF2-40B4-BE49-F238E27FC236}">
                <a16:creationId xmlns:a16="http://schemas.microsoft.com/office/drawing/2014/main" id="{AF88BCC8-289E-20E3-BF69-6BF2970E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" y="4397375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26" name="Line 38">
            <a:extLst>
              <a:ext uri="{FF2B5EF4-FFF2-40B4-BE49-F238E27FC236}">
                <a16:creationId xmlns:a16="http://schemas.microsoft.com/office/drawing/2014/main" id="{F04AC113-318C-BCBD-03BF-E35050DA0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" y="6605588"/>
            <a:ext cx="8382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27" name="Line 39">
            <a:extLst>
              <a:ext uri="{FF2B5EF4-FFF2-40B4-BE49-F238E27FC236}">
                <a16:creationId xmlns:a16="http://schemas.microsoft.com/office/drawing/2014/main" id="{3FA7D74B-4743-613C-2256-E30F02AFB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" y="1384300"/>
            <a:ext cx="0" cy="5221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28" name="Line 40">
            <a:extLst>
              <a:ext uri="{FF2B5EF4-FFF2-40B4-BE49-F238E27FC236}">
                <a16:creationId xmlns:a16="http://schemas.microsoft.com/office/drawing/2014/main" id="{E1CC914B-C1A6-D770-9342-786F34D16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181100" y="1384300"/>
            <a:ext cx="0" cy="522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31" name="Line 43">
            <a:extLst>
              <a:ext uri="{FF2B5EF4-FFF2-40B4-BE49-F238E27FC236}">
                <a16:creationId xmlns:a16="http://schemas.microsoft.com/office/drawing/2014/main" id="{CECADACE-6853-00C2-E500-6F23E2AD6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0" y="1384300"/>
            <a:ext cx="0" cy="5221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32" name="Line 44">
            <a:extLst>
              <a:ext uri="{FF2B5EF4-FFF2-40B4-BE49-F238E27FC236}">
                <a16:creationId xmlns:a16="http://schemas.microsoft.com/office/drawing/2014/main" id="{F917A725-34FA-3D4E-3AD6-221519F3C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965575" y="2509838"/>
            <a:ext cx="0" cy="409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33" name="Line 45">
            <a:extLst>
              <a:ext uri="{FF2B5EF4-FFF2-40B4-BE49-F238E27FC236}">
                <a16:creationId xmlns:a16="http://schemas.microsoft.com/office/drawing/2014/main" id="{52DC97B8-73AE-D984-849C-BB20C858E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753100" y="2509838"/>
            <a:ext cx="0" cy="409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88" name="Line 100">
            <a:extLst>
              <a:ext uri="{FF2B5EF4-FFF2-40B4-BE49-F238E27FC236}">
                <a16:creationId xmlns:a16="http://schemas.microsoft.com/office/drawing/2014/main" id="{19A1BCE4-E3BD-C347-2A37-4565BB4C8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509838"/>
            <a:ext cx="0" cy="409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89" name="Line 101">
            <a:extLst>
              <a:ext uri="{FF2B5EF4-FFF2-40B4-BE49-F238E27FC236}">
                <a16:creationId xmlns:a16="http://schemas.microsoft.com/office/drawing/2014/main" id="{5604D2F7-2217-B05C-D86E-8138E8F36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819900" y="2509838"/>
            <a:ext cx="0" cy="409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2690" name="Group 2">
            <a:extLst>
              <a:ext uri="{FF2B5EF4-FFF2-40B4-BE49-F238E27FC236}">
                <a16:creationId xmlns:a16="http://schemas.microsoft.com/office/drawing/2014/main" id="{857768AD-9281-FA4D-07AD-652B2232E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0" y="3454400"/>
            <a:ext cx="9144000" cy="422275"/>
            <a:chOff x="0" y="2160"/>
            <a:chExt cx="5760" cy="266"/>
          </a:xfrm>
        </p:grpSpPr>
        <p:sp>
          <p:nvSpPr>
            <p:cNvPr id="242691" name="Line 3">
              <a:extLst>
                <a:ext uri="{FF2B5EF4-FFF2-40B4-BE49-F238E27FC236}">
                  <a16:creationId xmlns:a16="http://schemas.microsoft.com/office/drawing/2014/main" id="{F90A3418-D72F-159D-7C60-BAEB288834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692" name="Text Box 4">
              <a:extLst>
                <a:ext uri="{FF2B5EF4-FFF2-40B4-BE49-F238E27FC236}">
                  <a16:creationId xmlns:a16="http://schemas.microsoft.com/office/drawing/2014/main" id="{33C9B414-CA3A-F542-0C24-32F34F8112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0" y="2176"/>
              <a:ext cx="3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/>
                <a:t>pH</a:t>
              </a:r>
            </a:p>
          </p:txBody>
        </p:sp>
      </p:grpSp>
      <p:grpSp>
        <p:nvGrpSpPr>
          <p:cNvPr id="242737" name="Group 49">
            <a:extLst>
              <a:ext uri="{FF2B5EF4-FFF2-40B4-BE49-F238E27FC236}">
                <a16:creationId xmlns:a16="http://schemas.microsoft.com/office/drawing/2014/main" id="{058CA41E-3211-C848-485D-C4BB6462F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155700" y="4586288"/>
            <a:ext cx="2222500" cy="1508125"/>
            <a:chOff x="152" y="3073"/>
            <a:chExt cx="1400" cy="950"/>
          </a:xfrm>
        </p:grpSpPr>
        <p:grpSp>
          <p:nvGrpSpPr>
            <p:cNvPr id="242738" name="Group 50">
              <a:extLst>
                <a:ext uri="{FF2B5EF4-FFF2-40B4-BE49-F238E27FC236}">
                  <a16:creationId xmlns:a16="http://schemas.microsoft.com/office/drawing/2014/main" id="{3CD3FA51-4E71-77B4-94A8-9C1C22170A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" y="3073"/>
              <a:ext cx="1400" cy="735"/>
              <a:chOff x="3096" y="1880"/>
              <a:chExt cx="1400" cy="735"/>
            </a:xfrm>
          </p:grpSpPr>
          <p:sp>
            <p:nvSpPr>
              <p:cNvPr id="242739" name="Text Box 51">
                <a:extLst>
                  <a:ext uri="{FF2B5EF4-FFF2-40B4-BE49-F238E27FC236}">
                    <a16:creationId xmlns:a16="http://schemas.microsoft.com/office/drawing/2014/main" id="{B0F46322-2C72-DAFF-A63F-521820266D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6" y="2120"/>
                <a:ext cx="14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800" b="1" baseline="30000">
                    <a:solidFill>
                      <a:schemeClr val="accent2"/>
                    </a:solidFill>
                  </a:rPr>
                  <a:t>+</a:t>
                </a:r>
                <a:r>
                  <a:rPr lang="en-US" altLang="en-US" sz="1800" b="1">
                    <a:solidFill>
                      <a:schemeClr val="accent2"/>
                    </a:solidFill>
                  </a:rPr>
                  <a:t>H</a:t>
                </a:r>
                <a:r>
                  <a:rPr lang="en-US" altLang="en-US" sz="1800" b="1" baseline="-25000">
                    <a:solidFill>
                      <a:schemeClr val="accent2"/>
                    </a:solidFill>
                  </a:rPr>
                  <a:t>3</a:t>
                </a:r>
                <a:r>
                  <a:rPr lang="en-US" altLang="en-US" sz="1800" b="1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800" b="1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altLang="en-US" sz="800" b="1"/>
                  <a:t> </a:t>
                </a:r>
                <a:r>
                  <a:rPr lang="en-US" altLang="en-US" sz="1800" b="1"/>
                  <a:t>C</a:t>
                </a:r>
                <a:r>
                  <a:rPr lang="en-US" altLang="en-US" sz="800" b="1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altLang="en-US" sz="800" b="1"/>
                  <a:t> </a:t>
                </a:r>
                <a:r>
                  <a:rPr lang="en-US" altLang="en-US" sz="1800" b="1">
                    <a:solidFill>
                      <a:srgbClr val="CC3300"/>
                    </a:solidFill>
                  </a:rPr>
                  <a:t>COOH</a:t>
                </a:r>
              </a:p>
            </p:txBody>
          </p:sp>
          <p:grpSp>
            <p:nvGrpSpPr>
              <p:cNvPr id="242740" name="Group 52">
                <a:extLst>
                  <a:ext uri="{FF2B5EF4-FFF2-40B4-BE49-F238E27FC236}">
                    <a16:creationId xmlns:a16="http://schemas.microsoft.com/office/drawing/2014/main" id="{D8C7D7E5-0BC2-B1F0-6F15-1F27128D86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16" y="1880"/>
                <a:ext cx="464" cy="735"/>
                <a:chOff x="3368" y="1872"/>
                <a:chExt cx="464" cy="735"/>
              </a:xfrm>
            </p:grpSpPr>
            <p:sp>
              <p:nvSpPr>
                <p:cNvPr id="242741" name="Text Box 53">
                  <a:extLst>
                    <a:ext uri="{FF2B5EF4-FFF2-40B4-BE49-F238E27FC236}">
                      <a16:creationId xmlns:a16="http://schemas.microsoft.com/office/drawing/2014/main" id="{D42F44F7-D81D-EA65-86DA-41846B2DE5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76" y="1872"/>
                  <a:ext cx="45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800" b="1">
                      <a:solidFill>
                        <a:srgbClr val="4D4D4D"/>
                      </a:solidFill>
                    </a:rPr>
                    <a:t>H</a:t>
                  </a:r>
                </a:p>
              </p:txBody>
            </p:sp>
            <p:sp>
              <p:nvSpPr>
                <p:cNvPr id="242742" name="Text Box 54">
                  <a:extLst>
                    <a:ext uri="{FF2B5EF4-FFF2-40B4-BE49-F238E27FC236}">
                      <a16:creationId xmlns:a16="http://schemas.microsoft.com/office/drawing/2014/main" id="{D5A101C8-C527-9270-98A3-F37BED9462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8" y="2376"/>
                  <a:ext cx="45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800" b="1"/>
                    <a:t>R</a:t>
                  </a:r>
                </a:p>
              </p:txBody>
            </p:sp>
            <p:grpSp>
              <p:nvGrpSpPr>
                <p:cNvPr id="242743" name="Group 55">
                  <a:extLst>
                    <a:ext uri="{FF2B5EF4-FFF2-40B4-BE49-F238E27FC236}">
                      <a16:creationId xmlns:a16="http://schemas.microsoft.com/office/drawing/2014/main" id="{46E4D3AC-B9E0-27D5-A85B-005CAC2658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95" y="2059"/>
                  <a:ext cx="33" cy="368"/>
                  <a:chOff x="3643" y="2379"/>
                  <a:chExt cx="0" cy="528"/>
                </a:xfrm>
              </p:grpSpPr>
              <p:sp>
                <p:nvSpPr>
                  <p:cNvPr id="242744" name="Line 56">
                    <a:extLst>
                      <a:ext uri="{FF2B5EF4-FFF2-40B4-BE49-F238E27FC236}">
                        <a16:creationId xmlns:a16="http://schemas.microsoft.com/office/drawing/2014/main" id="{3296A9D3-A0B2-FEE4-045B-00B24D07DB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83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745" name="Line 57">
                    <a:extLst>
                      <a:ext uri="{FF2B5EF4-FFF2-40B4-BE49-F238E27FC236}">
                        <a16:creationId xmlns:a16="http://schemas.microsoft.com/office/drawing/2014/main" id="{49B6700D-129F-F418-E174-8AF8A677A4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45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42746" name="Text Box 58">
              <a:extLst>
                <a:ext uri="{FF2B5EF4-FFF2-40B4-BE49-F238E27FC236}">
                  <a16:creationId xmlns:a16="http://schemas.microsoft.com/office/drawing/2014/main" id="{F19E99FA-A7E3-DB2D-282C-8FD3C0AF3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" y="3792"/>
              <a:ext cx="9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altLang="en-US" sz="1800" b="1">
                  <a:solidFill>
                    <a:srgbClr val="FF3300"/>
                  </a:solidFill>
                  <a:cs typeface="David" panose="020E0502060401010101" pitchFamily="34" charset="-79"/>
                </a:rPr>
                <a:t>צורה </a:t>
              </a:r>
              <a:r>
                <a:rPr lang="en-US" altLang="en-US" sz="1800" b="1">
                  <a:solidFill>
                    <a:srgbClr val="FF3300"/>
                  </a:solidFill>
                  <a:cs typeface="David" panose="020E0502060401010101" pitchFamily="34" charset="-79"/>
                </a:rPr>
                <a:t>I</a:t>
              </a:r>
            </a:p>
          </p:txBody>
        </p:sp>
      </p:grpSp>
      <p:grpSp>
        <p:nvGrpSpPr>
          <p:cNvPr id="242747" name="Group 59">
            <a:extLst>
              <a:ext uri="{FF2B5EF4-FFF2-40B4-BE49-F238E27FC236}">
                <a16:creationId xmlns:a16="http://schemas.microsoft.com/office/drawing/2014/main" id="{AD0E94A9-F20C-0142-32B7-F38B74343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586288"/>
            <a:ext cx="2222500" cy="1508125"/>
            <a:chOff x="2328" y="3073"/>
            <a:chExt cx="1400" cy="950"/>
          </a:xfrm>
        </p:grpSpPr>
        <p:grpSp>
          <p:nvGrpSpPr>
            <p:cNvPr id="242748" name="Group 60">
              <a:extLst>
                <a:ext uri="{FF2B5EF4-FFF2-40B4-BE49-F238E27FC236}">
                  <a16:creationId xmlns:a16="http://schemas.microsoft.com/office/drawing/2014/main" id="{0515FFD9-D766-9673-21EF-8D073667A5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8" y="3073"/>
              <a:ext cx="1400" cy="735"/>
              <a:chOff x="3096" y="1880"/>
              <a:chExt cx="1400" cy="735"/>
            </a:xfrm>
          </p:grpSpPr>
          <p:sp>
            <p:nvSpPr>
              <p:cNvPr id="242749" name="Text Box 61">
                <a:extLst>
                  <a:ext uri="{FF2B5EF4-FFF2-40B4-BE49-F238E27FC236}">
                    <a16:creationId xmlns:a16="http://schemas.microsoft.com/office/drawing/2014/main" id="{BC4DEA18-01B7-5F41-EDAB-60FE7C7788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6" y="2120"/>
                <a:ext cx="14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800" b="1" baseline="30000">
                    <a:solidFill>
                      <a:schemeClr val="accent2"/>
                    </a:solidFill>
                  </a:rPr>
                  <a:t>+</a:t>
                </a:r>
                <a:r>
                  <a:rPr lang="en-US" altLang="en-US" sz="1800" b="1">
                    <a:solidFill>
                      <a:schemeClr val="accent2"/>
                    </a:solidFill>
                  </a:rPr>
                  <a:t>H</a:t>
                </a:r>
                <a:r>
                  <a:rPr lang="en-US" altLang="en-US" sz="1800" b="1" baseline="-25000">
                    <a:solidFill>
                      <a:schemeClr val="accent2"/>
                    </a:solidFill>
                  </a:rPr>
                  <a:t>3</a:t>
                </a:r>
                <a:r>
                  <a:rPr lang="en-US" altLang="en-US" sz="1800" b="1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800" b="1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altLang="en-US" sz="800" b="1"/>
                  <a:t> </a:t>
                </a:r>
                <a:r>
                  <a:rPr lang="en-US" altLang="en-US" sz="1800" b="1"/>
                  <a:t>C</a:t>
                </a:r>
                <a:r>
                  <a:rPr lang="en-US" altLang="en-US" sz="800" b="1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1800" b="1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altLang="en-US" sz="800" b="1"/>
                  <a:t> </a:t>
                </a:r>
                <a:r>
                  <a:rPr lang="en-US" altLang="en-US" sz="1800" b="1">
                    <a:solidFill>
                      <a:srgbClr val="CC3300"/>
                    </a:solidFill>
                  </a:rPr>
                  <a:t>COO</a:t>
                </a:r>
                <a:r>
                  <a:rPr lang="en-US" altLang="en-US" sz="1800" b="1" baseline="30000">
                    <a:solidFill>
                      <a:srgbClr val="CC3300"/>
                    </a:solidFill>
                    <a:sym typeface="Symbol" panose="05050102010706020507" pitchFamily="18" charset="2"/>
                  </a:rPr>
                  <a:t></a:t>
                </a:r>
              </a:p>
            </p:txBody>
          </p:sp>
          <p:grpSp>
            <p:nvGrpSpPr>
              <p:cNvPr id="242750" name="Group 62">
                <a:extLst>
                  <a:ext uri="{FF2B5EF4-FFF2-40B4-BE49-F238E27FC236}">
                    <a16:creationId xmlns:a16="http://schemas.microsoft.com/office/drawing/2014/main" id="{B3C04BC8-C24E-7FFC-A12D-92F213DAC3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16" y="1880"/>
                <a:ext cx="464" cy="735"/>
                <a:chOff x="3368" y="1872"/>
                <a:chExt cx="464" cy="735"/>
              </a:xfrm>
            </p:grpSpPr>
            <p:sp>
              <p:nvSpPr>
                <p:cNvPr id="242751" name="Text Box 63">
                  <a:extLst>
                    <a:ext uri="{FF2B5EF4-FFF2-40B4-BE49-F238E27FC236}">
                      <a16:creationId xmlns:a16="http://schemas.microsoft.com/office/drawing/2014/main" id="{0D13BBBC-80E3-D6C8-3FFB-4FFA46886E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76" y="1872"/>
                  <a:ext cx="45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800" b="1">
                      <a:solidFill>
                        <a:srgbClr val="4D4D4D"/>
                      </a:solidFill>
                    </a:rPr>
                    <a:t>H</a:t>
                  </a:r>
                </a:p>
              </p:txBody>
            </p:sp>
            <p:sp>
              <p:nvSpPr>
                <p:cNvPr id="242752" name="Text Box 64">
                  <a:extLst>
                    <a:ext uri="{FF2B5EF4-FFF2-40B4-BE49-F238E27FC236}">
                      <a16:creationId xmlns:a16="http://schemas.microsoft.com/office/drawing/2014/main" id="{EFF48668-9D34-C4DE-3FBC-01086C1C7D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8" y="2376"/>
                  <a:ext cx="45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800" b="1"/>
                    <a:t>R</a:t>
                  </a:r>
                </a:p>
              </p:txBody>
            </p:sp>
            <p:grpSp>
              <p:nvGrpSpPr>
                <p:cNvPr id="242753" name="Group 65">
                  <a:extLst>
                    <a:ext uri="{FF2B5EF4-FFF2-40B4-BE49-F238E27FC236}">
                      <a16:creationId xmlns:a16="http://schemas.microsoft.com/office/drawing/2014/main" id="{120A8170-4E3E-BFB0-11DA-A9102B6F9B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95" y="2059"/>
                  <a:ext cx="33" cy="368"/>
                  <a:chOff x="3643" y="2379"/>
                  <a:chExt cx="0" cy="528"/>
                </a:xfrm>
              </p:grpSpPr>
              <p:sp>
                <p:nvSpPr>
                  <p:cNvPr id="242754" name="Line 66">
                    <a:extLst>
                      <a:ext uri="{FF2B5EF4-FFF2-40B4-BE49-F238E27FC236}">
                        <a16:creationId xmlns:a16="http://schemas.microsoft.com/office/drawing/2014/main" id="{5A984DB1-9FC6-9006-33F3-44C1AA2201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83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755" name="Line 67">
                    <a:extLst>
                      <a:ext uri="{FF2B5EF4-FFF2-40B4-BE49-F238E27FC236}">
                        <a16:creationId xmlns:a16="http://schemas.microsoft.com/office/drawing/2014/main" id="{81913507-336F-DA34-3209-834AEFA64F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45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42756" name="Text Box 68">
              <a:extLst>
                <a:ext uri="{FF2B5EF4-FFF2-40B4-BE49-F238E27FC236}">
                  <a16:creationId xmlns:a16="http://schemas.microsoft.com/office/drawing/2014/main" id="{2FC275D3-D143-4B6D-23DA-B4E1F0154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" y="3792"/>
              <a:ext cx="9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altLang="en-US" sz="1800" b="1">
                  <a:solidFill>
                    <a:srgbClr val="9900CC"/>
                  </a:solidFill>
                  <a:cs typeface="David" panose="020E0502060401010101" pitchFamily="34" charset="-79"/>
                </a:rPr>
                <a:t>צורה </a:t>
              </a:r>
              <a:r>
                <a:rPr lang="en-US" altLang="en-US" sz="1800" b="1">
                  <a:solidFill>
                    <a:srgbClr val="9900CC"/>
                  </a:solidFill>
                  <a:cs typeface="David" panose="020E0502060401010101" pitchFamily="34" charset="-79"/>
                </a:rPr>
                <a:t>II</a:t>
              </a:r>
            </a:p>
          </p:txBody>
        </p:sp>
      </p:grpSp>
      <p:grpSp>
        <p:nvGrpSpPr>
          <p:cNvPr id="242757" name="Group 69">
            <a:extLst>
              <a:ext uri="{FF2B5EF4-FFF2-40B4-BE49-F238E27FC236}">
                <a16:creationId xmlns:a16="http://schemas.microsoft.com/office/drawing/2014/main" id="{2A2CFAF0-39F0-33A0-FB05-2AD777FF9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6921500" y="4586288"/>
            <a:ext cx="2222500" cy="1508125"/>
            <a:chOff x="4360" y="3073"/>
            <a:chExt cx="1400" cy="950"/>
          </a:xfrm>
        </p:grpSpPr>
        <p:grpSp>
          <p:nvGrpSpPr>
            <p:cNvPr id="242758" name="Group 70">
              <a:extLst>
                <a:ext uri="{FF2B5EF4-FFF2-40B4-BE49-F238E27FC236}">
                  <a16:creationId xmlns:a16="http://schemas.microsoft.com/office/drawing/2014/main" id="{F9302591-F2FE-68C2-B448-1DD217054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0" y="3073"/>
              <a:ext cx="1400" cy="735"/>
              <a:chOff x="968" y="2336"/>
              <a:chExt cx="1400" cy="735"/>
            </a:xfrm>
          </p:grpSpPr>
          <p:grpSp>
            <p:nvGrpSpPr>
              <p:cNvPr id="242759" name="Group 71">
                <a:extLst>
                  <a:ext uri="{FF2B5EF4-FFF2-40B4-BE49-F238E27FC236}">
                    <a16:creationId xmlns:a16="http://schemas.microsoft.com/office/drawing/2014/main" id="{59AF2451-6F7E-041E-64EB-4C36E8A37A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8" y="2336"/>
                <a:ext cx="1400" cy="735"/>
                <a:chOff x="968" y="2336"/>
                <a:chExt cx="1400" cy="735"/>
              </a:xfrm>
            </p:grpSpPr>
            <p:sp>
              <p:nvSpPr>
                <p:cNvPr id="242760" name="Text Box 72">
                  <a:extLst>
                    <a:ext uri="{FF2B5EF4-FFF2-40B4-BE49-F238E27FC236}">
                      <a16:creationId xmlns:a16="http://schemas.microsoft.com/office/drawing/2014/main" id="{937D3291-DB46-E1D6-3E03-E1B688A3A0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2336"/>
                  <a:ext cx="45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800" b="1">
                      <a:solidFill>
                        <a:srgbClr val="4D4D4D"/>
                      </a:solidFill>
                    </a:rPr>
                    <a:t>H</a:t>
                  </a:r>
                </a:p>
              </p:txBody>
            </p:sp>
            <p:sp>
              <p:nvSpPr>
                <p:cNvPr id="242761" name="Text Box 73">
                  <a:extLst>
                    <a:ext uri="{FF2B5EF4-FFF2-40B4-BE49-F238E27FC236}">
                      <a16:creationId xmlns:a16="http://schemas.microsoft.com/office/drawing/2014/main" id="{003E1BE8-F6C2-989C-C339-84F3D2A12B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0" y="2840"/>
                  <a:ext cx="45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800" b="1"/>
                    <a:t>R</a:t>
                  </a:r>
                </a:p>
              </p:txBody>
            </p:sp>
            <p:sp>
              <p:nvSpPr>
                <p:cNvPr id="242762" name="Text Box 74">
                  <a:extLst>
                    <a:ext uri="{FF2B5EF4-FFF2-40B4-BE49-F238E27FC236}">
                      <a16:creationId xmlns:a16="http://schemas.microsoft.com/office/drawing/2014/main" id="{09B6E5B5-9C0D-57C8-498C-88050D07E7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8" y="2584"/>
                  <a:ext cx="140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1800" b="1">
                      <a:solidFill>
                        <a:schemeClr val="accent2"/>
                      </a:solidFill>
                    </a:rPr>
                    <a:t>H</a:t>
                  </a:r>
                  <a:r>
                    <a:rPr lang="en-US" altLang="en-US" sz="1800" b="1" baseline="-25000">
                      <a:solidFill>
                        <a:schemeClr val="accent2"/>
                      </a:solidFill>
                    </a:rPr>
                    <a:t>2</a:t>
                  </a:r>
                  <a:r>
                    <a:rPr lang="en-US" altLang="en-US" sz="1800" b="1">
                      <a:solidFill>
                        <a:schemeClr val="accent2"/>
                      </a:solidFill>
                    </a:rPr>
                    <a:t>N</a:t>
                  </a:r>
                  <a:r>
                    <a:rPr lang="en-US" altLang="en-US" sz="800" b="1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</a:t>
                  </a:r>
                  <a:r>
                    <a:rPr lang="en-US" altLang="en-US" sz="800" b="1"/>
                    <a:t> </a:t>
                  </a:r>
                  <a:r>
                    <a:rPr lang="en-US" altLang="en-US" sz="1800" b="1"/>
                    <a:t>C</a:t>
                  </a:r>
                  <a:r>
                    <a:rPr lang="en-US" altLang="en-US" sz="800" b="1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altLang="en-US" sz="1800" b="1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</a:t>
                  </a:r>
                  <a:r>
                    <a:rPr lang="en-US" altLang="en-US" sz="800" b="1"/>
                    <a:t> </a:t>
                  </a:r>
                  <a:r>
                    <a:rPr lang="en-US" altLang="en-US" sz="1800" b="1">
                      <a:solidFill>
                        <a:srgbClr val="CC3300"/>
                      </a:solidFill>
                    </a:rPr>
                    <a:t>COO</a:t>
                  </a:r>
                  <a:r>
                    <a:rPr lang="en-US" altLang="en-US" sz="1800" b="1" baseline="30000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</a:t>
                  </a:r>
                  <a:endParaRPr lang="en-US" altLang="en-US" sz="1800" b="1">
                    <a:solidFill>
                      <a:srgbClr val="CC3300"/>
                    </a:solidFill>
                  </a:endParaRPr>
                </a:p>
              </p:txBody>
            </p:sp>
          </p:grpSp>
          <p:grpSp>
            <p:nvGrpSpPr>
              <p:cNvPr id="242763" name="Group 75">
                <a:extLst>
                  <a:ext uri="{FF2B5EF4-FFF2-40B4-BE49-F238E27FC236}">
                    <a16:creationId xmlns:a16="http://schemas.microsoft.com/office/drawing/2014/main" id="{FF6DF2BF-3A8A-5638-2AD4-F0A710C23F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7" y="2523"/>
                <a:ext cx="33" cy="368"/>
                <a:chOff x="3643" y="2379"/>
                <a:chExt cx="0" cy="528"/>
              </a:xfrm>
            </p:grpSpPr>
            <p:sp>
              <p:nvSpPr>
                <p:cNvPr id="242764" name="Line 76">
                  <a:extLst>
                    <a:ext uri="{FF2B5EF4-FFF2-40B4-BE49-F238E27FC236}">
                      <a16:creationId xmlns:a16="http://schemas.microsoft.com/office/drawing/2014/main" id="{8DD1331E-ACA4-E752-E038-2C25AC15B8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569" y="2833"/>
                  <a:ext cx="1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765" name="Line 77">
                  <a:extLst>
                    <a:ext uri="{FF2B5EF4-FFF2-40B4-BE49-F238E27FC236}">
                      <a16:creationId xmlns:a16="http://schemas.microsoft.com/office/drawing/2014/main" id="{21F1165F-7C6B-3F7E-07B8-D63F2FEF04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569" y="2453"/>
                  <a:ext cx="1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42766" name="Text Box 78">
              <a:extLst>
                <a:ext uri="{FF2B5EF4-FFF2-40B4-BE49-F238E27FC236}">
                  <a16:creationId xmlns:a16="http://schemas.microsoft.com/office/drawing/2014/main" id="{C0B7C3A6-198A-E51B-BFF0-E0A12F9CD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" y="3792"/>
              <a:ext cx="9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altLang="en-US" sz="1800" b="1">
                  <a:solidFill>
                    <a:schemeClr val="accent2"/>
                  </a:solidFill>
                  <a:cs typeface="David" panose="020E0502060401010101" pitchFamily="34" charset="-79"/>
                </a:rPr>
                <a:t>צורה </a:t>
              </a:r>
              <a:r>
                <a:rPr lang="en-US" altLang="en-US" sz="1800" b="1">
                  <a:solidFill>
                    <a:schemeClr val="accent2"/>
                  </a:solidFill>
                  <a:cs typeface="David" panose="020E0502060401010101" pitchFamily="34" charset="-79"/>
                </a:rPr>
                <a:t>III</a:t>
              </a:r>
            </a:p>
          </p:txBody>
        </p:sp>
      </p:grpSp>
      <p:grpSp>
        <p:nvGrpSpPr>
          <p:cNvPr id="242778" name="Group 90">
            <a:extLst>
              <a:ext uri="{FF2B5EF4-FFF2-40B4-BE49-F238E27FC236}">
                <a16:creationId xmlns:a16="http://schemas.microsoft.com/office/drawing/2014/main" id="{1A359153-B356-84FF-1D48-18E0D51C1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654300"/>
            <a:ext cx="787400" cy="749300"/>
            <a:chOff x="504" y="2376"/>
            <a:chExt cx="496" cy="472"/>
          </a:xfrm>
        </p:grpSpPr>
        <p:grpSp>
          <p:nvGrpSpPr>
            <p:cNvPr id="242779" name="Group 91">
              <a:extLst>
                <a:ext uri="{FF2B5EF4-FFF2-40B4-BE49-F238E27FC236}">
                  <a16:creationId xmlns:a16="http://schemas.microsoft.com/office/drawing/2014/main" id="{F1210423-308F-92D2-3E90-0896FC744E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" y="2376"/>
              <a:ext cx="448" cy="472"/>
              <a:chOff x="456" y="3056"/>
              <a:chExt cx="448" cy="472"/>
            </a:xfrm>
          </p:grpSpPr>
          <p:sp>
            <p:nvSpPr>
              <p:cNvPr id="242780" name="Text Box 92">
                <a:extLst>
                  <a:ext uri="{FF2B5EF4-FFF2-40B4-BE49-F238E27FC236}">
                    <a16:creationId xmlns:a16="http://schemas.microsoft.com/office/drawing/2014/main" id="{FFEBABE5-7087-643B-E51A-03C0684C0B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" y="3056"/>
                <a:ext cx="4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b="1" u="sng">
                    <a:solidFill>
                      <a:schemeClr val="accent2"/>
                    </a:solidFill>
                  </a:rPr>
                  <a:t>1</a:t>
                </a:r>
              </a:p>
            </p:txBody>
          </p:sp>
          <p:sp>
            <p:nvSpPr>
              <p:cNvPr id="242781" name="Text Box 93">
                <a:extLst>
                  <a:ext uri="{FF2B5EF4-FFF2-40B4-BE49-F238E27FC236}">
                    <a16:creationId xmlns:a16="http://schemas.microsoft.com/office/drawing/2014/main" id="{77D707A2-D743-2641-ADA8-3BA94D1219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" y="3240"/>
                <a:ext cx="4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accent2"/>
                    </a:solidFill>
                  </a:rPr>
                  <a:t>2</a:t>
                </a:r>
              </a:p>
            </p:txBody>
          </p:sp>
        </p:grpSp>
        <p:sp>
          <p:nvSpPr>
            <p:cNvPr id="242782" name="Text Box 94">
              <a:extLst>
                <a:ext uri="{FF2B5EF4-FFF2-40B4-BE49-F238E27FC236}">
                  <a16:creationId xmlns:a16="http://schemas.microsoft.com/office/drawing/2014/main" id="{B9B5ABCB-5745-786F-6743-FC828B05B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" y="2440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b="1">
                  <a:solidFill>
                    <a:schemeClr val="accent2"/>
                  </a:solidFill>
                  <a:cs typeface="David" panose="020E0502060401010101" pitchFamily="34" charset="-79"/>
                  <a:sym typeface="Symbol" panose="05050102010706020507" pitchFamily="18" charset="2"/>
                </a:rPr>
                <a:t></a:t>
              </a:r>
            </a:p>
          </p:txBody>
        </p:sp>
      </p:grpSp>
      <p:grpSp>
        <p:nvGrpSpPr>
          <p:cNvPr id="242783" name="Group 95">
            <a:extLst>
              <a:ext uri="{FF2B5EF4-FFF2-40B4-BE49-F238E27FC236}">
                <a16:creationId xmlns:a16="http://schemas.microsoft.com/office/drawing/2014/main" id="{71943267-ED47-0FE3-3581-87DBDFB7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149600" y="2654300"/>
            <a:ext cx="762000" cy="749300"/>
            <a:chOff x="424" y="3056"/>
            <a:chExt cx="480" cy="472"/>
          </a:xfrm>
        </p:grpSpPr>
        <p:grpSp>
          <p:nvGrpSpPr>
            <p:cNvPr id="242784" name="Group 96">
              <a:extLst>
                <a:ext uri="{FF2B5EF4-FFF2-40B4-BE49-F238E27FC236}">
                  <a16:creationId xmlns:a16="http://schemas.microsoft.com/office/drawing/2014/main" id="{6FFF370E-EBAA-AFA5-5CE7-4DD251546F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" y="3056"/>
              <a:ext cx="448" cy="472"/>
              <a:chOff x="456" y="3056"/>
              <a:chExt cx="448" cy="472"/>
            </a:xfrm>
          </p:grpSpPr>
          <p:sp>
            <p:nvSpPr>
              <p:cNvPr id="242785" name="Text Box 97">
                <a:extLst>
                  <a:ext uri="{FF2B5EF4-FFF2-40B4-BE49-F238E27FC236}">
                    <a16:creationId xmlns:a16="http://schemas.microsoft.com/office/drawing/2014/main" id="{E1435E7F-1BD7-714E-C249-63D229FEB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" y="3056"/>
                <a:ext cx="4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b="1" u="sng">
                    <a:solidFill>
                      <a:srgbClr val="FF3300"/>
                    </a:solidFill>
                  </a:rPr>
                  <a:t>1</a:t>
                </a:r>
              </a:p>
            </p:txBody>
          </p:sp>
          <p:sp>
            <p:nvSpPr>
              <p:cNvPr id="242786" name="Text Box 98">
                <a:extLst>
                  <a:ext uri="{FF2B5EF4-FFF2-40B4-BE49-F238E27FC236}">
                    <a16:creationId xmlns:a16="http://schemas.microsoft.com/office/drawing/2014/main" id="{B000D8CA-9370-9970-C716-B608A89316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" y="3240"/>
                <a:ext cx="4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FF3300"/>
                    </a:solidFill>
                  </a:rPr>
                  <a:t>2</a:t>
                </a:r>
              </a:p>
            </p:txBody>
          </p:sp>
        </p:grpSp>
        <p:sp>
          <p:nvSpPr>
            <p:cNvPr id="242787" name="Text Box 99">
              <a:extLst>
                <a:ext uri="{FF2B5EF4-FFF2-40B4-BE49-F238E27FC236}">
                  <a16:creationId xmlns:a16="http://schemas.microsoft.com/office/drawing/2014/main" id="{2330431A-AF61-C5E3-0817-6AD4E87A6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" y="3152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ru-RU" altLang="en-US" b="1">
                  <a:solidFill>
                    <a:srgbClr val="FF3300"/>
                  </a:solidFill>
                  <a:sym typeface="Symbol" panose="05050102010706020507" pitchFamily="18" charset="2"/>
                </a:rPr>
                <a:t>+</a:t>
              </a:r>
              <a:endParaRPr lang="en-US" altLang="en-US" b="1">
                <a:solidFill>
                  <a:srgbClr val="FF3300"/>
                </a:solidFill>
                <a:cs typeface="David" panose="020E0502060401010101" pitchFamily="34" charset="-79"/>
                <a:sym typeface="Symbol" panose="05050102010706020507" pitchFamily="18" charset="2"/>
              </a:endParaRPr>
            </a:p>
          </p:txBody>
        </p:sp>
      </p:grpSp>
      <p:sp>
        <p:nvSpPr>
          <p:cNvPr id="242814" name="Text Box 126">
            <a:extLst>
              <a:ext uri="{FF2B5EF4-FFF2-40B4-BE49-F238E27FC236}">
                <a16:creationId xmlns:a16="http://schemas.microsoft.com/office/drawing/2014/main" id="{3392E1FA-7053-E52C-03A4-510CB4F45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5753100"/>
            <a:ext cx="1282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FF3300"/>
                </a:solidFill>
                <a:cs typeface="David" panose="020E0502060401010101" pitchFamily="34" charset="-79"/>
              </a:rPr>
              <a:t>[I]</a:t>
            </a:r>
            <a:r>
              <a:rPr lang="en-US" altLang="en-US" sz="1800" b="1">
                <a:cs typeface="David" panose="020E0502060401010101" pitchFamily="34" charset="-79"/>
              </a:rPr>
              <a:t> = </a:t>
            </a:r>
            <a:r>
              <a:rPr lang="en-US" altLang="en-US" sz="1800" b="1">
                <a:solidFill>
                  <a:srgbClr val="9900CC"/>
                </a:solidFill>
                <a:cs typeface="David" panose="020E0502060401010101" pitchFamily="34" charset="-79"/>
              </a:rPr>
              <a:t>[II]</a:t>
            </a:r>
          </a:p>
        </p:txBody>
      </p:sp>
      <p:sp>
        <p:nvSpPr>
          <p:cNvPr id="242815" name="Text Box 127">
            <a:extLst>
              <a:ext uri="{FF2B5EF4-FFF2-40B4-BE49-F238E27FC236}">
                <a16:creationId xmlns:a16="http://schemas.microsoft.com/office/drawing/2014/main" id="{04606068-902B-3FB7-5C5C-A79CBE661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753100"/>
            <a:ext cx="1282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9900CC"/>
                </a:solidFill>
                <a:cs typeface="David" panose="020E0502060401010101" pitchFamily="34" charset="-79"/>
              </a:rPr>
              <a:t>[II]</a:t>
            </a:r>
            <a:r>
              <a:rPr lang="en-US" altLang="en-US" sz="1800" b="1">
                <a:cs typeface="David" panose="020E0502060401010101" pitchFamily="34" charset="-79"/>
              </a:rPr>
              <a:t> = </a:t>
            </a:r>
            <a:r>
              <a:rPr lang="en-US" altLang="en-US" sz="1800" b="1">
                <a:solidFill>
                  <a:schemeClr val="accent2"/>
                </a:solidFill>
                <a:cs typeface="David" panose="020E0502060401010101" pitchFamily="34" charset="-79"/>
              </a:rPr>
              <a:t>[III]</a:t>
            </a:r>
          </a:p>
        </p:txBody>
      </p:sp>
      <p:sp>
        <p:nvSpPr>
          <p:cNvPr id="242816" name="AutoShape 128">
            <a:extLst>
              <a:ext uri="{FF2B5EF4-FFF2-40B4-BE49-F238E27FC236}">
                <a16:creationId xmlns:a16="http://schemas.microsoft.com/office/drawing/2014/main" id="{DD3EA324-0D6A-863A-F459-A927A1F23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38" y="2030413"/>
            <a:ext cx="873125" cy="406400"/>
          </a:xfrm>
          <a:prstGeom prst="wedgeRectCallout">
            <a:avLst>
              <a:gd name="adj1" fmla="val -24907"/>
              <a:gd name="adj2" fmla="val 309375"/>
            </a:avLst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9900"/>
                </a:solidFill>
              </a:rPr>
              <a:t> p</a:t>
            </a:r>
            <a:r>
              <a:rPr lang="en-US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H=7</a:t>
            </a:r>
          </a:p>
        </p:txBody>
      </p:sp>
      <p:grpSp>
        <p:nvGrpSpPr>
          <p:cNvPr id="242824" name="Group 136">
            <a:extLst>
              <a:ext uri="{FF2B5EF4-FFF2-40B4-BE49-F238E27FC236}">
                <a16:creationId xmlns:a16="http://schemas.microsoft.com/office/drawing/2014/main" id="{0A352F4A-71BA-9CBA-BAC1-966555B60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0" y="215900"/>
            <a:ext cx="2324100" cy="1103313"/>
            <a:chOff x="240" y="136"/>
            <a:chExt cx="1464" cy="695"/>
          </a:xfrm>
        </p:grpSpPr>
        <p:grpSp>
          <p:nvGrpSpPr>
            <p:cNvPr id="242768" name="Group 80">
              <a:extLst>
                <a:ext uri="{FF2B5EF4-FFF2-40B4-BE49-F238E27FC236}">
                  <a16:creationId xmlns:a16="http://schemas.microsoft.com/office/drawing/2014/main" id="{BF3F956E-BE37-623F-88BB-2D710D226F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36"/>
              <a:ext cx="1464" cy="695"/>
              <a:chOff x="1784" y="433"/>
              <a:chExt cx="1464" cy="695"/>
            </a:xfrm>
          </p:grpSpPr>
          <p:sp>
            <p:nvSpPr>
              <p:cNvPr id="242769" name="Text Box 81">
                <a:extLst>
                  <a:ext uri="{FF2B5EF4-FFF2-40B4-BE49-F238E27FC236}">
                    <a16:creationId xmlns:a16="http://schemas.microsoft.com/office/drawing/2014/main" id="{3CBBDC65-4F8A-69C1-ED84-C602A81453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4" y="897"/>
                <a:ext cx="4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800" b="1"/>
                  <a:t>NH</a:t>
                </a:r>
                <a:r>
                  <a:rPr lang="en-US" altLang="en-US" sz="1800" b="1" baseline="-25000"/>
                  <a:t>3</a:t>
                </a:r>
                <a:r>
                  <a:rPr lang="en-US" altLang="en-US" sz="1800" b="1" baseline="30000"/>
                  <a:t>+</a:t>
                </a:r>
                <a:endParaRPr lang="en-US" altLang="en-US" sz="1800" b="1"/>
              </a:p>
            </p:txBody>
          </p:sp>
          <p:grpSp>
            <p:nvGrpSpPr>
              <p:cNvPr id="242770" name="Group 82">
                <a:extLst>
                  <a:ext uri="{FF2B5EF4-FFF2-40B4-BE49-F238E27FC236}">
                    <a16:creationId xmlns:a16="http://schemas.microsoft.com/office/drawing/2014/main" id="{91A55CA9-E037-8B36-D088-34A844C747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4" y="433"/>
                <a:ext cx="1464" cy="515"/>
                <a:chOff x="1784" y="433"/>
                <a:chExt cx="1464" cy="515"/>
              </a:xfrm>
            </p:grpSpPr>
            <p:sp>
              <p:nvSpPr>
                <p:cNvPr id="242771" name="Text Box 83">
                  <a:extLst>
                    <a:ext uri="{FF2B5EF4-FFF2-40B4-BE49-F238E27FC236}">
                      <a16:creationId xmlns:a16="http://schemas.microsoft.com/office/drawing/2014/main" id="{BB7D8978-625D-076E-4DB0-4FC4F4A976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64" y="433"/>
                  <a:ext cx="58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1800" b="1">
                      <a:solidFill>
                        <a:srgbClr val="4D4D4D"/>
                      </a:solidFill>
                    </a:rPr>
                    <a:t>COO</a:t>
                  </a:r>
                  <a:r>
                    <a:rPr lang="en-US" altLang="en-US" sz="1800" b="1" baseline="30000">
                      <a:solidFill>
                        <a:srgbClr val="4D4D4D"/>
                      </a:solidFill>
                      <a:sym typeface="Symbol" panose="05050102010706020507" pitchFamily="18" charset="2"/>
                    </a:rPr>
                    <a:t></a:t>
                  </a:r>
                  <a:endParaRPr lang="en-US" altLang="en-US" sz="1800" b="1">
                    <a:solidFill>
                      <a:srgbClr val="4D4D4D"/>
                    </a:solidFill>
                  </a:endParaRPr>
                </a:p>
              </p:txBody>
            </p:sp>
            <p:grpSp>
              <p:nvGrpSpPr>
                <p:cNvPr id="242772" name="Group 84">
                  <a:extLst>
                    <a:ext uri="{FF2B5EF4-FFF2-40B4-BE49-F238E27FC236}">
                      <a16:creationId xmlns:a16="http://schemas.microsoft.com/office/drawing/2014/main" id="{86DACB41-B893-93B8-BF0C-ADDECDC82C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71" y="620"/>
                  <a:ext cx="0" cy="328"/>
                  <a:chOff x="2771" y="620"/>
                  <a:chExt cx="0" cy="328"/>
                </a:xfrm>
              </p:grpSpPr>
              <p:sp>
                <p:nvSpPr>
                  <p:cNvPr id="242773" name="Line 85">
                    <a:extLst>
                      <a:ext uri="{FF2B5EF4-FFF2-40B4-BE49-F238E27FC236}">
                        <a16:creationId xmlns:a16="http://schemas.microsoft.com/office/drawing/2014/main" id="{19A0AA56-A154-174E-A21F-806D8D8404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719" y="897"/>
                    <a:ext cx="10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774" name="Line 86">
                    <a:extLst>
                      <a:ext uri="{FF2B5EF4-FFF2-40B4-BE49-F238E27FC236}">
                        <a16:creationId xmlns:a16="http://schemas.microsoft.com/office/drawing/2014/main" id="{FBCF4770-92B4-73C7-B919-8724EF217B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719" y="672"/>
                    <a:ext cx="10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2775" name="Text Box 87">
                  <a:extLst>
                    <a:ext uri="{FF2B5EF4-FFF2-40B4-BE49-F238E27FC236}">
                      <a16:creationId xmlns:a16="http://schemas.microsoft.com/office/drawing/2014/main" id="{680ABA27-DC4F-6C39-69C7-9577A44064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4" y="664"/>
                  <a:ext cx="137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1800" b="1"/>
                    <a:t>H</a:t>
                  </a:r>
                  <a:r>
                    <a:rPr lang="en-US" altLang="en-US" sz="1800" b="1" baseline="-25000"/>
                    <a:t>2</a:t>
                  </a:r>
                  <a:r>
                    <a:rPr lang="en-US" altLang="en-US" sz="1800" b="1"/>
                    <a:t>N</a:t>
                  </a:r>
                  <a:r>
                    <a:rPr lang="en-US" altLang="en-US" sz="1800" b="1">
                      <a:sym typeface="Symbol" panose="05050102010706020507" pitchFamily="18" charset="2"/>
                    </a:rPr>
                    <a:t>CCH</a:t>
                  </a:r>
                  <a:r>
                    <a:rPr lang="en-US" altLang="en-US" sz="1800" b="1" baseline="-25000">
                      <a:sym typeface="Symbol" panose="05050102010706020507" pitchFamily="18" charset="2"/>
                    </a:rPr>
                    <a:t>2</a:t>
                  </a:r>
                  <a:r>
                    <a:rPr lang="en-US" altLang="en-US" sz="1800" b="1">
                      <a:sym typeface="Symbol" panose="05050102010706020507" pitchFamily="18" charset="2"/>
                    </a:rPr>
                    <a:t>CH</a:t>
                  </a:r>
                </a:p>
              </p:txBody>
            </p:sp>
          </p:grpSp>
        </p:grpSp>
        <p:grpSp>
          <p:nvGrpSpPr>
            <p:cNvPr id="242822" name="Group 134">
              <a:extLst>
                <a:ext uri="{FF2B5EF4-FFF2-40B4-BE49-F238E27FC236}">
                  <a16:creationId xmlns:a16="http://schemas.microsoft.com/office/drawing/2014/main" id="{7B4935D9-5CAE-E0A6-A1BB-2641E0AF1C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" y="137"/>
              <a:ext cx="336" cy="290"/>
              <a:chOff x="536" y="137"/>
              <a:chExt cx="336" cy="290"/>
            </a:xfrm>
          </p:grpSpPr>
          <p:grpSp>
            <p:nvGrpSpPr>
              <p:cNvPr id="242818" name="Group 130">
                <a:extLst>
                  <a:ext uri="{FF2B5EF4-FFF2-40B4-BE49-F238E27FC236}">
                    <a16:creationId xmlns:a16="http://schemas.microsoft.com/office/drawing/2014/main" id="{EF7959FF-D761-D7E0-6B5C-BB5A271DB9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1" y="332"/>
                <a:ext cx="27" cy="95"/>
                <a:chOff x="2771" y="620"/>
                <a:chExt cx="48" cy="103"/>
              </a:xfrm>
            </p:grpSpPr>
            <p:sp>
              <p:nvSpPr>
                <p:cNvPr id="242819" name="Line 131">
                  <a:extLst>
                    <a:ext uri="{FF2B5EF4-FFF2-40B4-BE49-F238E27FC236}">
                      <a16:creationId xmlns:a16="http://schemas.microsoft.com/office/drawing/2014/main" id="{387876E6-DF93-980F-D7E7-2EB95BD153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767" y="672"/>
                  <a:ext cx="10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820" name="Line 132">
                  <a:extLst>
                    <a:ext uri="{FF2B5EF4-FFF2-40B4-BE49-F238E27FC236}">
                      <a16:creationId xmlns:a16="http://schemas.microsoft.com/office/drawing/2014/main" id="{2011BCA8-627F-3CB9-4FFD-0F3F38784D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719" y="672"/>
                  <a:ext cx="10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2821" name="Text Box 133">
                <a:extLst>
                  <a:ext uri="{FF2B5EF4-FFF2-40B4-BE49-F238E27FC236}">
                    <a16:creationId xmlns:a16="http://schemas.microsoft.com/office/drawing/2014/main" id="{04B798CB-20C8-750A-6D95-3014F44909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" y="137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4D4D4D"/>
                    </a:solidFill>
                  </a:rPr>
                  <a:t>O</a:t>
                </a:r>
              </a:p>
            </p:txBody>
          </p:sp>
        </p:grpSp>
      </p:grpSp>
      <p:sp>
        <p:nvSpPr>
          <p:cNvPr id="242826" name="Text Box 138">
            <a:extLst>
              <a:ext uri="{FF2B5EF4-FFF2-40B4-BE49-F238E27FC236}">
                <a16:creationId xmlns:a16="http://schemas.microsoft.com/office/drawing/2014/main" id="{0F8922E7-6E6C-43F3-7D86-247EEDE27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50" y="815975"/>
            <a:ext cx="2405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pKa</a:t>
            </a:r>
            <a:r>
              <a:rPr lang="en-US" altLang="en-US" b="1" baseline="-25000">
                <a:solidFill>
                  <a:srgbClr val="CC3300"/>
                </a:solidFill>
              </a:rPr>
              <a:t>1COOH=</a:t>
            </a:r>
            <a:r>
              <a:rPr lang="en-US" altLang="en-US" b="1">
                <a:solidFill>
                  <a:srgbClr val="CC3300"/>
                </a:solidFill>
              </a:rPr>
              <a:t> 2.02</a:t>
            </a:r>
          </a:p>
        </p:txBody>
      </p:sp>
      <p:sp>
        <p:nvSpPr>
          <p:cNvPr id="242827" name="Text Box 139">
            <a:extLst>
              <a:ext uri="{FF2B5EF4-FFF2-40B4-BE49-F238E27FC236}">
                <a16:creationId xmlns:a16="http://schemas.microsoft.com/office/drawing/2014/main" id="{8A102891-F0C2-2994-1163-C38103776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88" y="801688"/>
            <a:ext cx="2405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pKa</a:t>
            </a:r>
            <a:r>
              <a:rPr lang="en-US" altLang="en-US" b="1" baseline="-25000">
                <a:solidFill>
                  <a:schemeClr val="accent2"/>
                </a:solidFill>
              </a:rPr>
              <a:t>2NH</a:t>
            </a:r>
            <a:r>
              <a:rPr lang="en-US" altLang="en-US" sz="1800" b="1" baseline="-25000">
                <a:solidFill>
                  <a:schemeClr val="accent2"/>
                </a:solidFill>
              </a:rPr>
              <a:t>3</a:t>
            </a:r>
            <a:r>
              <a:rPr lang="en-US" altLang="en-US" b="1" baseline="30000">
                <a:solidFill>
                  <a:schemeClr val="accent2"/>
                </a:solidFill>
              </a:rPr>
              <a:t>+</a:t>
            </a:r>
            <a:r>
              <a:rPr lang="en-US" altLang="en-US" b="1">
                <a:solidFill>
                  <a:schemeClr val="accent2"/>
                </a:solidFill>
              </a:rPr>
              <a:t>= 8.08</a:t>
            </a:r>
          </a:p>
        </p:txBody>
      </p:sp>
      <p:sp>
        <p:nvSpPr>
          <p:cNvPr id="242830" name="Rectangle 142">
            <a:extLst>
              <a:ext uri="{FF2B5EF4-FFF2-40B4-BE49-F238E27FC236}">
                <a16:creationId xmlns:a16="http://schemas.microsoft.com/office/drawing/2014/main" id="{88652B6E-9667-F1E3-BAC9-11EB2FF60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050" y="1420813"/>
            <a:ext cx="1109663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cs typeface="David" panose="020E0502060401010101" pitchFamily="34" charset="-79"/>
              </a:rPr>
              <a:t>pH </a:t>
            </a:r>
            <a:r>
              <a:rPr lang="he-IL" altLang="en-US" sz="2000" b="1">
                <a:solidFill>
                  <a:srgbClr val="FF3300"/>
                </a:solidFill>
                <a:cs typeface="David" panose="020E0502060401010101" pitchFamily="34" charset="-79"/>
              </a:rPr>
              <a:t> </a:t>
            </a:r>
            <a:r>
              <a:rPr lang="he-IL" altLang="en-US" sz="2000" b="1">
                <a:solidFill>
                  <a:schemeClr val="accent2"/>
                </a:solidFill>
                <a:cs typeface="David" panose="020E0502060401010101" pitchFamily="34" charset="-79"/>
              </a:rPr>
              <a:t>גבוה</a:t>
            </a:r>
            <a:endParaRPr lang="en-US" altLang="en-US" sz="2000" b="1">
              <a:solidFill>
                <a:srgbClr val="9900CC"/>
              </a:solidFill>
              <a:cs typeface="David" panose="020E0502060401010101" pitchFamily="34" charset="-79"/>
            </a:endParaRPr>
          </a:p>
          <a:p>
            <a:pPr algn="ctr">
              <a:buFontTx/>
              <a:buNone/>
            </a:pPr>
            <a:endParaRPr lang="en-US" altLang="en-US" sz="2000" b="1"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01" grpId="0"/>
      <p:bldP spid="242702" grpId="0"/>
      <p:bldP spid="242709" grpId="0"/>
      <p:bldP spid="242710" grpId="0"/>
      <p:bldP spid="242713" grpId="0"/>
      <p:bldP spid="242716" grpId="0"/>
      <p:bldP spid="242718" grpId="0"/>
      <p:bldP spid="242814" grpId="0"/>
      <p:bldP spid="242815" grpId="0"/>
      <p:bldP spid="242816" grpId="0" animBg="1"/>
      <p:bldP spid="242826" grpId="0"/>
      <p:bldP spid="242827" grpId="0"/>
      <p:bldP spid="2428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FEAF5-58FF-3376-E74C-353BF9D03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2D108A9-B740-6A98-D256-EBCA5BB48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7077-B14A-4794-8BA0-47634F361DB3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242700" name="Rectangle 12">
            <a:extLst>
              <a:ext uri="{FF2B5EF4-FFF2-40B4-BE49-F238E27FC236}">
                <a16:creationId xmlns:a16="http://schemas.microsoft.com/office/drawing/2014/main" id="{67FC8340-F430-E54D-4075-B371C44C2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75" y="4397375"/>
            <a:ext cx="1787525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2701" name="Rectangle 13">
            <a:extLst>
              <a:ext uri="{FF2B5EF4-FFF2-40B4-BE49-F238E27FC236}">
                <a16:creationId xmlns:a16="http://schemas.microsoft.com/office/drawing/2014/main" id="{B7A33D31-CE27-C86A-64B2-C95478073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75" y="3452813"/>
            <a:ext cx="178752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 dirty="0" err="1">
                <a:solidFill>
                  <a:srgbClr val="9900CC"/>
                </a:solidFill>
                <a:cs typeface="David" panose="020E0502060401010101" pitchFamily="34" charset="-79"/>
              </a:rPr>
              <a:t>pI</a:t>
            </a:r>
            <a:r>
              <a:rPr lang="en-US" altLang="en-US" sz="2400" b="1" dirty="0">
                <a:solidFill>
                  <a:srgbClr val="9900CC"/>
                </a:solidFill>
                <a:cs typeface="David" panose="020E0502060401010101" pitchFamily="34" charset="-79"/>
              </a:rPr>
              <a:t> = 6.48</a:t>
            </a:r>
          </a:p>
        </p:txBody>
      </p:sp>
      <p:sp>
        <p:nvSpPr>
          <p:cNvPr id="242702" name="Rectangle 14">
            <a:extLst>
              <a:ext uri="{FF2B5EF4-FFF2-40B4-BE49-F238E27FC236}">
                <a16:creationId xmlns:a16="http://schemas.microsoft.com/office/drawing/2014/main" id="{C466D28D-AD95-A6F9-AD82-B45BE3FC7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75" y="2509838"/>
            <a:ext cx="1787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solidFill>
                  <a:srgbClr val="9900CC"/>
                </a:solidFill>
                <a:cs typeface="David" panose="020E0502060401010101" pitchFamily="34" charset="-79"/>
              </a:rPr>
              <a:t>0</a:t>
            </a:r>
          </a:p>
        </p:txBody>
      </p:sp>
      <p:sp>
        <p:nvSpPr>
          <p:cNvPr id="242703" name="Rectangle 15">
            <a:extLst>
              <a:ext uri="{FF2B5EF4-FFF2-40B4-BE49-F238E27FC236}">
                <a16:creationId xmlns:a16="http://schemas.microsoft.com/office/drawing/2014/main" id="{0698BC5B-97F1-2971-C15A-ED79B9B7A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4397375"/>
            <a:ext cx="18161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2704" name="Rectangle 16">
            <a:extLst>
              <a:ext uri="{FF2B5EF4-FFF2-40B4-BE49-F238E27FC236}">
                <a16:creationId xmlns:a16="http://schemas.microsoft.com/office/drawing/2014/main" id="{D8771F2B-F708-7E64-26D1-53B268A00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4397375"/>
            <a:ext cx="10668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2705" name="Rectangle 17">
            <a:extLst>
              <a:ext uri="{FF2B5EF4-FFF2-40B4-BE49-F238E27FC236}">
                <a16:creationId xmlns:a16="http://schemas.microsoft.com/office/drawing/2014/main" id="{33F75C2D-DCC2-5D49-E96F-616F1CE2C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397375"/>
            <a:ext cx="917575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2706" name="Rectangle 18">
            <a:extLst>
              <a:ext uri="{FF2B5EF4-FFF2-40B4-BE49-F238E27FC236}">
                <a16:creationId xmlns:a16="http://schemas.microsoft.com/office/drawing/2014/main" id="{BBBACB8D-5D39-AFDC-BFA5-9AC3D2D8B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4397375"/>
            <a:ext cx="18669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he-IL" altLang="en-US" sz="2400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endParaRPr lang="he-IL" altLang="en-US" sz="2400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endParaRPr lang="he-IL" altLang="en-US" sz="2400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endParaRPr lang="he-IL" altLang="en-US" sz="2400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2707" name="Rectangle 19">
            <a:extLst>
              <a:ext uri="{FF2B5EF4-FFF2-40B4-BE49-F238E27FC236}">
                <a16:creationId xmlns:a16="http://schemas.microsoft.com/office/drawing/2014/main" id="{3035F98B-7398-77D8-5118-011D143E0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397375"/>
            <a:ext cx="9271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he-IL" altLang="en-US" sz="1800" b="1">
                <a:cs typeface="David" panose="020E0502060401010101" pitchFamily="34" charset="-79"/>
              </a:rPr>
              <a:t>צורת החלקיק</a:t>
            </a:r>
            <a:endParaRPr lang="en-US" altLang="en-US" sz="1800" b="1">
              <a:cs typeface="David" panose="020E0502060401010101" pitchFamily="34" charset="-79"/>
            </a:endParaRPr>
          </a:p>
        </p:txBody>
      </p:sp>
      <p:sp>
        <p:nvSpPr>
          <p:cNvPr id="242708" name="Rectangle 20">
            <a:extLst>
              <a:ext uri="{FF2B5EF4-FFF2-40B4-BE49-F238E27FC236}">
                <a16:creationId xmlns:a16="http://schemas.microsoft.com/office/drawing/2014/main" id="{1AF23865-DE14-4554-74F2-1F5EC7E81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3452813"/>
            <a:ext cx="18161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2709" name="Rectangle 21">
            <a:extLst>
              <a:ext uri="{FF2B5EF4-FFF2-40B4-BE49-F238E27FC236}">
                <a16:creationId xmlns:a16="http://schemas.microsoft.com/office/drawing/2014/main" id="{134D7E31-F47B-0FB6-1FE5-ED0D7C8D7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3452813"/>
            <a:ext cx="1066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cs typeface="David" panose="020E0502060401010101" pitchFamily="34" charset="-79"/>
              </a:rPr>
              <a:t>10.96</a:t>
            </a:r>
          </a:p>
        </p:txBody>
      </p:sp>
      <p:sp>
        <p:nvSpPr>
          <p:cNvPr id="242710" name="Rectangle 22">
            <a:extLst>
              <a:ext uri="{FF2B5EF4-FFF2-40B4-BE49-F238E27FC236}">
                <a16:creationId xmlns:a16="http://schemas.microsoft.com/office/drawing/2014/main" id="{D4D6EEE0-8791-F9AA-6798-65DDED198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452813"/>
            <a:ext cx="91757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cs typeface="David" panose="020E0502060401010101" pitchFamily="34" charset="-79"/>
              </a:rPr>
              <a:t>1.99</a:t>
            </a:r>
          </a:p>
        </p:txBody>
      </p:sp>
      <p:sp>
        <p:nvSpPr>
          <p:cNvPr id="242711" name="Rectangle 23">
            <a:extLst>
              <a:ext uri="{FF2B5EF4-FFF2-40B4-BE49-F238E27FC236}">
                <a16:creationId xmlns:a16="http://schemas.microsoft.com/office/drawing/2014/main" id="{7A72DD27-20DD-E33E-C847-F0B682A9A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3452813"/>
            <a:ext cx="18669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2712" name="Rectangle 24">
            <a:extLst>
              <a:ext uri="{FF2B5EF4-FFF2-40B4-BE49-F238E27FC236}">
                <a16:creationId xmlns:a16="http://schemas.microsoft.com/office/drawing/2014/main" id="{8AD26E04-98BA-06EA-25B2-15C8F503A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3452813"/>
            <a:ext cx="9271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800" b="1">
                <a:cs typeface="David" panose="020E0502060401010101" pitchFamily="34" charset="-79"/>
              </a:rPr>
              <a:t>pKa</a:t>
            </a:r>
          </a:p>
        </p:txBody>
      </p:sp>
      <p:sp>
        <p:nvSpPr>
          <p:cNvPr id="242713" name="Rectangle 25">
            <a:extLst>
              <a:ext uri="{FF2B5EF4-FFF2-40B4-BE49-F238E27FC236}">
                <a16:creationId xmlns:a16="http://schemas.microsoft.com/office/drawing/2014/main" id="{EE29CA98-5BCD-1309-840F-F96CC9B2F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2509838"/>
            <a:ext cx="18161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cs typeface="David" panose="020E0502060401010101" pitchFamily="34" charset="-79"/>
                <a:sym typeface="Symbol" panose="05050102010706020507" pitchFamily="18" charset="2"/>
              </a:rPr>
              <a:t>1</a:t>
            </a:r>
          </a:p>
        </p:txBody>
      </p:sp>
      <p:sp>
        <p:nvSpPr>
          <p:cNvPr id="242714" name="Rectangle 26">
            <a:extLst>
              <a:ext uri="{FF2B5EF4-FFF2-40B4-BE49-F238E27FC236}">
                <a16:creationId xmlns:a16="http://schemas.microsoft.com/office/drawing/2014/main" id="{C46617C5-67B2-7D08-698D-8152903B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2509838"/>
            <a:ext cx="1066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2715" name="Rectangle 27">
            <a:extLst>
              <a:ext uri="{FF2B5EF4-FFF2-40B4-BE49-F238E27FC236}">
                <a16:creationId xmlns:a16="http://schemas.microsoft.com/office/drawing/2014/main" id="{0DE225D4-4729-2FBD-2F0F-440A51543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509838"/>
            <a:ext cx="9175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2716" name="Rectangle 28">
            <a:extLst>
              <a:ext uri="{FF2B5EF4-FFF2-40B4-BE49-F238E27FC236}">
                <a16:creationId xmlns:a16="http://schemas.microsoft.com/office/drawing/2014/main" id="{CAC65DBB-6A45-148B-958B-F596D3EB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2509838"/>
            <a:ext cx="18669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cs typeface="David" panose="020E0502060401010101" pitchFamily="34" charset="-79"/>
              </a:rPr>
              <a:t>+1</a:t>
            </a:r>
            <a:endParaRPr lang="en-US" altLang="en-US" sz="2400" b="1">
              <a:solidFill>
                <a:srgbClr val="FF3300"/>
              </a:solidFill>
              <a:cs typeface="David" panose="020E0502060401010101" pitchFamily="34" charset="-79"/>
              <a:sym typeface="Symbol" panose="05050102010706020507" pitchFamily="18" charset="2"/>
            </a:endParaRPr>
          </a:p>
        </p:txBody>
      </p:sp>
      <p:sp>
        <p:nvSpPr>
          <p:cNvPr id="242717" name="Rectangle 29">
            <a:extLst>
              <a:ext uri="{FF2B5EF4-FFF2-40B4-BE49-F238E27FC236}">
                <a16:creationId xmlns:a16="http://schemas.microsoft.com/office/drawing/2014/main" id="{214B48DA-F151-AE36-0D9F-8CBB91564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2509838"/>
            <a:ext cx="9271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he-IL" altLang="en-US" sz="1800" b="1">
                <a:cs typeface="David" panose="020E0502060401010101" pitchFamily="34" charset="-79"/>
              </a:rPr>
              <a:t>מטען של חלקיק</a:t>
            </a:r>
            <a:endParaRPr lang="en-US" altLang="en-US" sz="1800" b="1">
              <a:cs typeface="David" panose="020E0502060401010101" pitchFamily="34" charset="-79"/>
            </a:endParaRPr>
          </a:p>
        </p:txBody>
      </p:sp>
      <p:sp>
        <p:nvSpPr>
          <p:cNvPr id="242718" name="Rectangle 30">
            <a:extLst>
              <a:ext uri="{FF2B5EF4-FFF2-40B4-BE49-F238E27FC236}">
                <a16:creationId xmlns:a16="http://schemas.microsoft.com/office/drawing/2014/main" id="{8586E7C5-DEC2-4EDD-13D5-403BC4B2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1384300"/>
            <a:ext cx="1054100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cs typeface="David" panose="020E0502060401010101" pitchFamily="34" charset="-79"/>
              </a:rPr>
              <a:t>pH</a:t>
            </a:r>
            <a:r>
              <a:rPr lang="he-IL" altLang="en-US" sz="2000" b="1">
                <a:solidFill>
                  <a:srgbClr val="FF3300"/>
                </a:solidFill>
                <a:cs typeface="David" panose="020E0502060401010101" pitchFamily="34" charset="-79"/>
              </a:rPr>
              <a:t> נמוך</a:t>
            </a:r>
            <a:r>
              <a:rPr lang="he-IL" altLang="en-US" sz="2000" b="1">
                <a:solidFill>
                  <a:schemeClr val="accent2"/>
                </a:solidFill>
                <a:cs typeface="David" panose="020E0502060401010101" pitchFamily="34" charset="-79"/>
              </a:rPr>
              <a:t> </a:t>
            </a:r>
            <a:endParaRPr lang="en-US" altLang="en-US" sz="2000" b="1">
              <a:solidFill>
                <a:schemeClr val="accent2"/>
              </a:solidFill>
              <a:cs typeface="David" panose="020E0502060401010101" pitchFamily="34" charset="-79"/>
            </a:endParaRPr>
          </a:p>
          <a:p>
            <a:pPr algn="ctr">
              <a:buFontTx/>
              <a:buNone/>
            </a:pPr>
            <a:endParaRPr lang="en-US" altLang="en-US" sz="2000" b="1">
              <a:solidFill>
                <a:srgbClr val="9900CC"/>
              </a:solidFill>
              <a:cs typeface="David" panose="020E0502060401010101" pitchFamily="34" charset="-79"/>
            </a:endParaRPr>
          </a:p>
          <a:p>
            <a:pPr algn="ctr">
              <a:buFontTx/>
              <a:buNone/>
            </a:pPr>
            <a:endParaRPr lang="en-US" altLang="en-US" sz="2000" b="1">
              <a:cs typeface="David" panose="020E0502060401010101" pitchFamily="34" charset="-79"/>
            </a:endParaRPr>
          </a:p>
        </p:txBody>
      </p:sp>
      <p:sp>
        <p:nvSpPr>
          <p:cNvPr id="242721" name="Rectangle 33">
            <a:extLst>
              <a:ext uri="{FF2B5EF4-FFF2-40B4-BE49-F238E27FC236}">
                <a16:creationId xmlns:a16="http://schemas.microsoft.com/office/drawing/2014/main" id="{F9AB3860-CDD8-136B-FA55-BA7D14720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1384300"/>
            <a:ext cx="927100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en-US" altLang="en-US" sz="2000" b="1">
              <a:cs typeface="David" panose="020E0502060401010101" pitchFamily="34" charset="-79"/>
            </a:endParaRPr>
          </a:p>
        </p:txBody>
      </p:sp>
      <p:sp>
        <p:nvSpPr>
          <p:cNvPr id="242722" name="Line 34">
            <a:extLst>
              <a:ext uri="{FF2B5EF4-FFF2-40B4-BE49-F238E27FC236}">
                <a16:creationId xmlns:a16="http://schemas.microsoft.com/office/drawing/2014/main" id="{C2116B78-842C-A751-E7D6-A34B08EFE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" y="1384300"/>
            <a:ext cx="8382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23" name="Line 35">
            <a:extLst>
              <a:ext uri="{FF2B5EF4-FFF2-40B4-BE49-F238E27FC236}">
                <a16:creationId xmlns:a16="http://schemas.microsoft.com/office/drawing/2014/main" id="{184E443C-0124-DDF0-CD64-E6D6F5EFC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" y="2509838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24" name="Line 36">
            <a:extLst>
              <a:ext uri="{FF2B5EF4-FFF2-40B4-BE49-F238E27FC236}">
                <a16:creationId xmlns:a16="http://schemas.microsoft.com/office/drawing/2014/main" id="{680E12A8-117F-0D13-36C0-462BA0FCC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" y="3452813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25" name="Line 37">
            <a:extLst>
              <a:ext uri="{FF2B5EF4-FFF2-40B4-BE49-F238E27FC236}">
                <a16:creationId xmlns:a16="http://schemas.microsoft.com/office/drawing/2014/main" id="{A5C956CF-9FF7-DD1F-34A7-246D89178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" y="4397375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26" name="Line 38">
            <a:extLst>
              <a:ext uri="{FF2B5EF4-FFF2-40B4-BE49-F238E27FC236}">
                <a16:creationId xmlns:a16="http://schemas.microsoft.com/office/drawing/2014/main" id="{47182520-F5B3-577F-4433-42FD11DD4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" y="6605588"/>
            <a:ext cx="8382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27" name="Line 39">
            <a:extLst>
              <a:ext uri="{FF2B5EF4-FFF2-40B4-BE49-F238E27FC236}">
                <a16:creationId xmlns:a16="http://schemas.microsoft.com/office/drawing/2014/main" id="{D9B22E7D-87CF-6D3E-0F24-CC1FF234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" y="1384300"/>
            <a:ext cx="0" cy="5221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28" name="Line 40">
            <a:extLst>
              <a:ext uri="{FF2B5EF4-FFF2-40B4-BE49-F238E27FC236}">
                <a16:creationId xmlns:a16="http://schemas.microsoft.com/office/drawing/2014/main" id="{F03FF9A0-E0C5-15D8-B7DC-CB9725857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181100" y="1384300"/>
            <a:ext cx="0" cy="522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31" name="Line 43">
            <a:extLst>
              <a:ext uri="{FF2B5EF4-FFF2-40B4-BE49-F238E27FC236}">
                <a16:creationId xmlns:a16="http://schemas.microsoft.com/office/drawing/2014/main" id="{D7D124D4-46A3-C85D-77B3-F5C146A14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0" y="1384300"/>
            <a:ext cx="0" cy="52212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32" name="Line 44">
            <a:extLst>
              <a:ext uri="{FF2B5EF4-FFF2-40B4-BE49-F238E27FC236}">
                <a16:creationId xmlns:a16="http://schemas.microsoft.com/office/drawing/2014/main" id="{677C2BDA-86A7-2455-D0D3-373DD753D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965575" y="2509838"/>
            <a:ext cx="0" cy="409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33" name="Line 45">
            <a:extLst>
              <a:ext uri="{FF2B5EF4-FFF2-40B4-BE49-F238E27FC236}">
                <a16:creationId xmlns:a16="http://schemas.microsoft.com/office/drawing/2014/main" id="{BB71EB3D-884A-6A27-C2A7-6E9CF1BFF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753100" y="2509838"/>
            <a:ext cx="0" cy="409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88" name="Line 100">
            <a:extLst>
              <a:ext uri="{FF2B5EF4-FFF2-40B4-BE49-F238E27FC236}">
                <a16:creationId xmlns:a16="http://schemas.microsoft.com/office/drawing/2014/main" id="{56B28841-5FD7-43BD-27BB-889690CE1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509838"/>
            <a:ext cx="0" cy="409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89" name="Line 101">
            <a:extLst>
              <a:ext uri="{FF2B5EF4-FFF2-40B4-BE49-F238E27FC236}">
                <a16:creationId xmlns:a16="http://schemas.microsoft.com/office/drawing/2014/main" id="{CF3B1924-FFB3-DD4C-22C4-3EDC8CB5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819900" y="2509838"/>
            <a:ext cx="0" cy="409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2690" name="Group 2">
            <a:extLst>
              <a:ext uri="{FF2B5EF4-FFF2-40B4-BE49-F238E27FC236}">
                <a16:creationId xmlns:a16="http://schemas.microsoft.com/office/drawing/2014/main" id="{F803A3E0-3CD4-D19B-BC5F-31D48F587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0" y="3454400"/>
            <a:ext cx="9144000" cy="422275"/>
            <a:chOff x="0" y="2160"/>
            <a:chExt cx="5760" cy="266"/>
          </a:xfrm>
        </p:grpSpPr>
        <p:sp>
          <p:nvSpPr>
            <p:cNvPr id="242691" name="Line 3">
              <a:extLst>
                <a:ext uri="{FF2B5EF4-FFF2-40B4-BE49-F238E27FC236}">
                  <a16:creationId xmlns:a16="http://schemas.microsoft.com/office/drawing/2014/main" id="{312F5CD9-B3FD-ED46-CDFB-A0708CE03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692" name="Text Box 4">
              <a:extLst>
                <a:ext uri="{FF2B5EF4-FFF2-40B4-BE49-F238E27FC236}">
                  <a16:creationId xmlns:a16="http://schemas.microsoft.com/office/drawing/2014/main" id="{33B071CE-2F98-13E0-C9C8-12B9559B8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0" y="2176"/>
              <a:ext cx="3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/>
                <a:t>pH</a:t>
              </a:r>
            </a:p>
          </p:txBody>
        </p:sp>
      </p:grpSp>
      <p:grpSp>
        <p:nvGrpSpPr>
          <p:cNvPr id="242778" name="Group 90">
            <a:extLst>
              <a:ext uri="{FF2B5EF4-FFF2-40B4-BE49-F238E27FC236}">
                <a16:creationId xmlns:a16="http://schemas.microsoft.com/office/drawing/2014/main" id="{413B1FB8-0782-2018-81C0-C8C9BEDA6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654300"/>
            <a:ext cx="787400" cy="749300"/>
            <a:chOff x="504" y="2376"/>
            <a:chExt cx="496" cy="472"/>
          </a:xfrm>
        </p:grpSpPr>
        <p:grpSp>
          <p:nvGrpSpPr>
            <p:cNvPr id="242779" name="Group 91">
              <a:extLst>
                <a:ext uri="{FF2B5EF4-FFF2-40B4-BE49-F238E27FC236}">
                  <a16:creationId xmlns:a16="http://schemas.microsoft.com/office/drawing/2014/main" id="{D657139D-AF8D-743D-A8AC-F81571B682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" y="2376"/>
              <a:ext cx="448" cy="472"/>
              <a:chOff x="456" y="3056"/>
              <a:chExt cx="448" cy="472"/>
            </a:xfrm>
          </p:grpSpPr>
          <p:sp>
            <p:nvSpPr>
              <p:cNvPr id="242780" name="Text Box 92">
                <a:extLst>
                  <a:ext uri="{FF2B5EF4-FFF2-40B4-BE49-F238E27FC236}">
                    <a16:creationId xmlns:a16="http://schemas.microsoft.com/office/drawing/2014/main" id="{0A55CEA9-96BC-33C6-6A9E-0B137A62E8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" y="3056"/>
                <a:ext cx="4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b="1" u="sng">
                    <a:solidFill>
                      <a:schemeClr val="accent2"/>
                    </a:solidFill>
                  </a:rPr>
                  <a:t>1</a:t>
                </a:r>
              </a:p>
            </p:txBody>
          </p:sp>
          <p:sp>
            <p:nvSpPr>
              <p:cNvPr id="242781" name="Text Box 93">
                <a:extLst>
                  <a:ext uri="{FF2B5EF4-FFF2-40B4-BE49-F238E27FC236}">
                    <a16:creationId xmlns:a16="http://schemas.microsoft.com/office/drawing/2014/main" id="{1BC8CDFD-9B7A-AE0F-5B7D-0885CA5876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" y="3240"/>
                <a:ext cx="4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accent2"/>
                    </a:solidFill>
                  </a:rPr>
                  <a:t>2</a:t>
                </a:r>
              </a:p>
            </p:txBody>
          </p:sp>
        </p:grpSp>
        <p:sp>
          <p:nvSpPr>
            <p:cNvPr id="242782" name="Text Box 94">
              <a:extLst>
                <a:ext uri="{FF2B5EF4-FFF2-40B4-BE49-F238E27FC236}">
                  <a16:creationId xmlns:a16="http://schemas.microsoft.com/office/drawing/2014/main" id="{91AC03CA-A629-48BF-0EF0-93D9E4783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" y="2440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b="1">
                  <a:solidFill>
                    <a:schemeClr val="accent2"/>
                  </a:solidFill>
                  <a:cs typeface="David" panose="020E0502060401010101" pitchFamily="34" charset="-79"/>
                  <a:sym typeface="Symbol" panose="05050102010706020507" pitchFamily="18" charset="2"/>
                </a:rPr>
                <a:t></a:t>
              </a:r>
            </a:p>
          </p:txBody>
        </p:sp>
      </p:grpSp>
      <p:grpSp>
        <p:nvGrpSpPr>
          <p:cNvPr id="242783" name="Group 95">
            <a:extLst>
              <a:ext uri="{FF2B5EF4-FFF2-40B4-BE49-F238E27FC236}">
                <a16:creationId xmlns:a16="http://schemas.microsoft.com/office/drawing/2014/main" id="{9B3F1F4F-246A-26C5-79DB-51B5D8A65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149600" y="2654300"/>
            <a:ext cx="762000" cy="749300"/>
            <a:chOff x="424" y="3056"/>
            <a:chExt cx="480" cy="472"/>
          </a:xfrm>
        </p:grpSpPr>
        <p:grpSp>
          <p:nvGrpSpPr>
            <p:cNvPr id="242784" name="Group 96">
              <a:extLst>
                <a:ext uri="{FF2B5EF4-FFF2-40B4-BE49-F238E27FC236}">
                  <a16:creationId xmlns:a16="http://schemas.microsoft.com/office/drawing/2014/main" id="{0D9745D3-A3E9-FFA2-43AD-A550A825BF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" y="3056"/>
              <a:ext cx="448" cy="472"/>
              <a:chOff x="456" y="3056"/>
              <a:chExt cx="448" cy="472"/>
            </a:xfrm>
          </p:grpSpPr>
          <p:sp>
            <p:nvSpPr>
              <p:cNvPr id="242785" name="Text Box 97">
                <a:extLst>
                  <a:ext uri="{FF2B5EF4-FFF2-40B4-BE49-F238E27FC236}">
                    <a16:creationId xmlns:a16="http://schemas.microsoft.com/office/drawing/2014/main" id="{62583F25-0FB3-0E7D-2724-A3FCEBD28D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" y="3056"/>
                <a:ext cx="4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b="1" u="sng">
                    <a:solidFill>
                      <a:srgbClr val="FF3300"/>
                    </a:solidFill>
                  </a:rPr>
                  <a:t>1</a:t>
                </a:r>
              </a:p>
            </p:txBody>
          </p:sp>
          <p:sp>
            <p:nvSpPr>
              <p:cNvPr id="242786" name="Text Box 98">
                <a:extLst>
                  <a:ext uri="{FF2B5EF4-FFF2-40B4-BE49-F238E27FC236}">
                    <a16:creationId xmlns:a16="http://schemas.microsoft.com/office/drawing/2014/main" id="{A27D1BD6-5281-4E7A-DB33-A9EBEFFF9B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" y="3240"/>
                <a:ext cx="4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FF3300"/>
                    </a:solidFill>
                  </a:rPr>
                  <a:t>2</a:t>
                </a:r>
              </a:p>
            </p:txBody>
          </p:sp>
        </p:grpSp>
        <p:sp>
          <p:nvSpPr>
            <p:cNvPr id="242787" name="Text Box 99">
              <a:extLst>
                <a:ext uri="{FF2B5EF4-FFF2-40B4-BE49-F238E27FC236}">
                  <a16:creationId xmlns:a16="http://schemas.microsoft.com/office/drawing/2014/main" id="{6B9FA2AE-70BE-447B-A08A-CC0CAA501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" y="3152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ru-RU" altLang="en-US" b="1">
                  <a:solidFill>
                    <a:srgbClr val="FF3300"/>
                  </a:solidFill>
                  <a:sym typeface="Symbol" panose="05050102010706020507" pitchFamily="18" charset="2"/>
                </a:rPr>
                <a:t>+</a:t>
              </a:r>
              <a:endParaRPr lang="en-US" altLang="en-US" b="1">
                <a:solidFill>
                  <a:srgbClr val="FF3300"/>
                </a:solidFill>
                <a:cs typeface="David" panose="020E0502060401010101" pitchFamily="34" charset="-79"/>
                <a:sym typeface="Symbol" panose="05050102010706020507" pitchFamily="18" charset="2"/>
              </a:endParaRPr>
            </a:p>
          </p:txBody>
        </p:sp>
      </p:grpSp>
      <p:sp>
        <p:nvSpPr>
          <p:cNvPr id="242814" name="Text Box 126">
            <a:extLst>
              <a:ext uri="{FF2B5EF4-FFF2-40B4-BE49-F238E27FC236}">
                <a16:creationId xmlns:a16="http://schemas.microsoft.com/office/drawing/2014/main" id="{BD24F1A3-7838-62E8-D2CD-E3EADFC10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776" y="5892801"/>
            <a:ext cx="1282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FF3300"/>
                </a:solidFill>
                <a:cs typeface="David" panose="020E0502060401010101" pitchFamily="34" charset="-79"/>
              </a:rPr>
              <a:t>[I]</a:t>
            </a:r>
            <a:r>
              <a:rPr lang="en-US" altLang="en-US" sz="1800" b="1" dirty="0">
                <a:cs typeface="David" panose="020E0502060401010101" pitchFamily="34" charset="-79"/>
              </a:rPr>
              <a:t> = </a:t>
            </a:r>
            <a:r>
              <a:rPr lang="en-US" altLang="en-US" sz="1800" b="1" dirty="0">
                <a:solidFill>
                  <a:srgbClr val="9900CC"/>
                </a:solidFill>
                <a:cs typeface="David" panose="020E0502060401010101" pitchFamily="34" charset="-79"/>
              </a:rPr>
              <a:t>[II]</a:t>
            </a:r>
          </a:p>
        </p:txBody>
      </p:sp>
      <p:sp>
        <p:nvSpPr>
          <p:cNvPr id="242815" name="Text Box 127">
            <a:extLst>
              <a:ext uri="{FF2B5EF4-FFF2-40B4-BE49-F238E27FC236}">
                <a16:creationId xmlns:a16="http://schemas.microsoft.com/office/drawing/2014/main" id="{5EDEEC88-846A-7F2E-0827-19612DC4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320" y="5918200"/>
            <a:ext cx="1282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9900CC"/>
                </a:solidFill>
                <a:cs typeface="David" panose="020E0502060401010101" pitchFamily="34" charset="-79"/>
              </a:rPr>
              <a:t>[II]</a:t>
            </a:r>
            <a:r>
              <a:rPr lang="en-US" altLang="en-US" sz="1800" b="1" dirty="0">
                <a:cs typeface="David" panose="020E0502060401010101" pitchFamily="34" charset="-79"/>
              </a:rPr>
              <a:t> = </a:t>
            </a:r>
            <a:r>
              <a:rPr lang="en-US" altLang="en-US" sz="1800" b="1" dirty="0">
                <a:solidFill>
                  <a:schemeClr val="accent2"/>
                </a:solidFill>
                <a:cs typeface="David" panose="020E0502060401010101" pitchFamily="34" charset="-79"/>
              </a:rPr>
              <a:t>[III]</a:t>
            </a:r>
          </a:p>
        </p:txBody>
      </p:sp>
      <p:sp>
        <p:nvSpPr>
          <p:cNvPr id="242830" name="Rectangle 142">
            <a:extLst>
              <a:ext uri="{FF2B5EF4-FFF2-40B4-BE49-F238E27FC236}">
                <a16:creationId xmlns:a16="http://schemas.microsoft.com/office/drawing/2014/main" id="{A1B9EC51-A241-C609-3E44-67773DFF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050" y="1420813"/>
            <a:ext cx="1109663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cs typeface="David" panose="020E0502060401010101" pitchFamily="34" charset="-79"/>
              </a:rPr>
              <a:t>pH </a:t>
            </a:r>
            <a:r>
              <a:rPr lang="he-IL" altLang="en-US" sz="2000" b="1">
                <a:solidFill>
                  <a:srgbClr val="FF3300"/>
                </a:solidFill>
                <a:cs typeface="David" panose="020E0502060401010101" pitchFamily="34" charset="-79"/>
              </a:rPr>
              <a:t> </a:t>
            </a:r>
            <a:r>
              <a:rPr lang="he-IL" altLang="en-US" sz="2000" b="1">
                <a:solidFill>
                  <a:schemeClr val="accent2"/>
                </a:solidFill>
                <a:cs typeface="David" panose="020E0502060401010101" pitchFamily="34" charset="-79"/>
              </a:rPr>
              <a:t>גבוה</a:t>
            </a:r>
            <a:endParaRPr lang="en-US" altLang="en-US" sz="2000" b="1">
              <a:solidFill>
                <a:srgbClr val="9900CC"/>
              </a:solidFill>
              <a:cs typeface="David" panose="020E0502060401010101" pitchFamily="34" charset="-79"/>
            </a:endParaRPr>
          </a:p>
          <a:p>
            <a:pPr algn="ctr">
              <a:buFontTx/>
              <a:buNone/>
            </a:pPr>
            <a:endParaRPr lang="en-US" altLang="en-US" sz="2000" b="1">
              <a:cs typeface="David" panose="020E0502060401010101" pitchFamily="34" charset="-79"/>
            </a:endParaRPr>
          </a:p>
        </p:txBody>
      </p:sp>
      <p:grpSp>
        <p:nvGrpSpPr>
          <p:cNvPr id="244074" name="Group 362">
            <a:extLst>
              <a:ext uri="{FF2B5EF4-FFF2-40B4-BE49-F238E27FC236}">
                <a16:creationId xmlns:a16="http://schemas.microsoft.com/office/drawing/2014/main" id="{8A6487D4-4C3C-9153-30C7-1401D399E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819150" y="64293"/>
            <a:ext cx="2044700" cy="1255713"/>
            <a:chOff x="1288" y="96"/>
            <a:chExt cx="1288" cy="791"/>
          </a:xfrm>
        </p:grpSpPr>
        <p:grpSp>
          <p:nvGrpSpPr>
            <p:cNvPr id="244071" name="Group 359">
              <a:extLst>
                <a:ext uri="{FF2B5EF4-FFF2-40B4-BE49-F238E27FC236}">
                  <a16:creationId xmlns:a16="http://schemas.microsoft.com/office/drawing/2014/main" id="{343F52BF-2204-EAF4-0453-EFBA92F30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4" y="96"/>
              <a:ext cx="952" cy="791"/>
              <a:chOff x="1624" y="96"/>
              <a:chExt cx="952" cy="791"/>
            </a:xfrm>
          </p:grpSpPr>
          <p:grpSp>
            <p:nvGrpSpPr>
              <p:cNvPr id="244069" name="Group 357">
                <a:extLst>
                  <a:ext uri="{FF2B5EF4-FFF2-40B4-BE49-F238E27FC236}">
                    <a16:creationId xmlns:a16="http://schemas.microsoft.com/office/drawing/2014/main" id="{0A066D02-94E8-B07E-3639-4817BF8C76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24" y="96"/>
                <a:ext cx="952" cy="791"/>
                <a:chOff x="1624" y="96"/>
                <a:chExt cx="952" cy="791"/>
              </a:xfrm>
            </p:grpSpPr>
            <p:grpSp>
              <p:nvGrpSpPr>
                <p:cNvPr id="244067" name="Group 355">
                  <a:extLst>
                    <a:ext uri="{FF2B5EF4-FFF2-40B4-BE49-F238E27FC236}">
                      <a16:creationId xmlns:a16="http://schemas.microsoft.com/office/drawing/2014/main" id="{AC1AC8FE-D6A0-05FA-8248-68CCB6B39E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60" y="96"/>
                  <a:ext cx="616" cy="791"/>
                  <a:chOff x="1960" y="96"/>
                  <a:chExt cx="616" cy="791"/>
                </a:xfrm>
              </p:grpSpPr>
              <p:sp>
                <p:nvSpPr>
                  <p:cNvPr id="243783" name="Text Box 71">
                    <a:extLst>
                      <a:ext uri="{FF2B5EF4-FFF2-40B4-BE49-F238E27FC236}">
                        <a16:creationId xmlns:a16="http://schemas.microsoft.com/office/drawing/2014/main" id="{AC5D4D5B-331A-B749-3FEF-DFD6B500278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0" y="656"/>
                    <a:ext cx="45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800" b="1"/>
                      <a:t>NH</a:t>
                    </a:r>
                    <a:r>
                      <a:rPr lang="en-US" altLang="en-US" sz="1800" b="1" baseline="-25000"/>
                      <a:t>2</a:t>
                    </a:r>
                    <a:r>
                      <a:rPr lang="en-US" altLang="en-US" sz="1800" b="1" baseline="30000"/>
                      <a:t>+</a:t>
                    </a:r>
                    <a:endParaRPr lang="en-US" altLang="en-US" sz="1800" b="1"/>
                  </a:p>
                </p:txBody>
              </p:sp>
              <p:sp>
                <p:nvSpPr>
                  <p:cNvPr id="243785" name="Text Box 73">
                    <a:extLst>
                      <a:ext uri="{FF2B5EF4-FFF2-40B4-BE49-F238E27FC236}">
                        <a16:creationId xmlns:a16="http://schemas.microsoft.com/office/drawing/2014/main" id="{A6011597-609F-4AFE-8550-C6710EEA83C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2" y="96"/>
                    <a:ext cx="58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800" b="1">
                        <a:solidFill>
                          <a:srgbClr val="4D4D4D"/>
                        </a:solidFill>
                      </a:rPr>
                      <a:t>COO</a:t>
                    </a:r>
                    <a:r>
                      <a:rPr lang="en-US" altLang="en-US" sz="1800" b="1" baseline="30000">
                        <a:solidFill>
                          <a:srgbClr val="4D4D4D"/>
                        </a:solidFill>
                        <a:sym typeface="Symbol" panose="05050102010706020507" pitchFamily="18" charset="2"/>
                      </a:rPr>
                      <a:t></a:t>
                    </a:r>
                    <a:endParaRPr lang="en-US" altLang="en-US" sz="1800" b="1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243787" name="Line 75">
                    <a:extLst>
                      <a:ext uri="{FF2B5EF4-FFF2-40B4-BE49-F238E27FC236}">
                        <a16:creationId xmlns:a16="http://schemas.microsoft.com/office/drawing/2014/main" id="{95BD0C8A-6D0B-0E06-806B-D8E239814E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007" y="608"/>
                    <a:ext cx="15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788" name="Line 76">
                    <a:extLst>
                      <a:ext uri="{FF2B5EF4-FFF2-40B4-BE49-F238E27FC236}">
                        <a16:creationId xmlns:a16="http://schemas.microsoft.com/office/drawing/2014/main" id="{727ABAF3-FCFE-D724-76ED-FA120EEDBC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039" y="335"/>
                    <a:ext cx="10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3789" name="Text Box 77">
                  <a:extLst>
                    <a:ext uri="{FF2B5EF4-FFF2-40B4-BE49-F238E27FC236}">
                      <a16:creationId xmlns:a16="http://schemas.microsoft.com/office/drawing/2014/main" id="{0703A09C-1BD4-6E1B-DA9A-5E7CC3D02D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" y="335"/>
                  <a:ext cx="80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1800" b="1" dirty="0">
                      <a:sym typeface="Symbol" panose="05050102010706020507" pitchFamily="18" charset="2"/>
                    </a:rPr>
                    <a:t>CH</a:t>
                  </a:r>
                  <a:r>
                    <a:rPr lang="en-US" altLang="en-US" sz="1800" b="1" baseline="-25000" dirty="0">
                      <a:sym typeface="Symbol" panose="05050102010706020507" pitchFamily="18" charset="2"/>
                    </a:rPr>
                    <a:t>2</a:t>
                  </a:r>
                  <a:r>
                    <a:rPr lang="en-US" altLang="en-US" sz="1800" b="1" dirty="0">
                      <a:sym typeface="Symbol" panose="05050102010706020507" pitchFamily="18" charset="2"/>
                    </a:rPr>
                    <a:t>CH</a:t>
                  </a:r>
                </a:p>
              </p:txBody>
            </p:sp>
          </p:grpSp>
          <p:sp>
            <p:nvSpPr>
              <p:cNvPr id="244068" name="Text Box 356">
                <a:extLst>
                  <a:ext uri="{FF2B5EF4-FFF2-40B4-BE49-F238E27FC236}">
                    <a16:creationId xmlns:a16="http://schemas.microsoft.com/office/drawing/2014/main" id="{62DEA061-70B4-0750-1313-E45E2401C9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4" y="647"/>
                <a:ext cx="6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800" b="1">
                    <a:sym typeface="Symbol" panose="05050102010706020507" pitchFamily="18" charset="2"/>
                  </a:rPr>
                  <a:t>CH</a:t>
                </a:r>
                <a:r>
                  <a:rPr lang="en-US" altLang="en-US" sz="1800" b="1" baseline="-25000">
                    <a:sym typeface="Symbol" panose="05050102010706020507" pitchFamily="18" charset="2"/>
                  </a:rPr>
                  <a:t>2</a:t>
                </a:r>
                <a:r>
                  <a:rPr lang="en-US" altLang="en-US" sz="1800" b="1">
                    <a:sym typeface="Symbol" panose="05050102010706020507" pitchFamily="18" charset="2"/>
                  </a:rPr>
                  <a:t></a:t>
                </a:r>
              </a:p>
            </p:txBody>
          </p:sp>
        </p:grpSp>
        <p:sp>
          <p:nvSpPr>
            <p:cNvPr id="244070" name="Text Box 358">
              <a:extLst>
                <a:ext uri="{FF2B5EF4-FFF2-40B4-BE49-F238E27FC236}">
                  <a16:creationId xmlns:a16="http://schemas.microsoft.com/office/drawing/2014/main" id="{6560C4DC-D999-5E20-33A7-24D089BF7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8" y="479"/>
              <a:ext cx="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sz="1800" b="1">
                  <a:sym typeface="Symbol" panose="05050102010706020507" pitchFamily="18" charset="2"/>
                </a:rPr>
                <a:t>CH</a:t>
              </a:r>
              <a:r>
                <a:rPr lang="en-US" altLang="en-US" sz="1800" b="1" baseline="-25000">
                  <a:sym typeface="Symbol" panose="05050102010706020507" pitchFamily="18" charset="2"/>
                </a:rPr>
                <a:t>2</a:t>
              </a:r>
              <a:endParaRPr lang="en-US" altLang="en-US" sz="1800" b="1">
                <a:sym typeface="Symbol" panose="05050102010706020507" pitchFamily="18" charset="2"/>
              </a:endParaRPr>
            </a:p>
          </p:txBody>
        </p:sp>
        <p:sp>
          <p:nvSpPr>
            <p:cNvPr id="244072" name="Line 360">
              <a:extLst>
                <a:ext uri="{FF2B5EF4-FFF2-40B4-BE49-F238E27FC236}">
                  <a16:creationId xmlns:a16="http://schemas.microsoft.com/office/drawing/2014/main" id="{1E6F5422-7845-3908-BC0C-086A12420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4" y="464"/>
              <a:ext cx="264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073" name="Line 361">
              <a:extLst>
                <a:ext uri="{FF2B5EF4-FFF2-40B4-BE49-F238E27FC236}">
                  <a16:creationId xmlns:a16="http://schemas.microsoft.com/office/drawing/2014/main" id="{883501C6-1767-16A2-B089-8ECD23AB87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4" y="672"/>
              <a:ext cx="264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4088" name="Group 376">
            <a:extLst>
              <a:ext uri="{FF2B5EF4-FFF2-40B4-BE49-F238E27FC236}">
                <a16:creationId xmlns:a16="http://schemas.microsoft.com/office/drawing/2014/main" id="{E0AF4E57-7475-BDFA-A2E1-CC01906E2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521200"/>
            <a:ext cx="2044700" cy="1255713"/>
            <a:chOff x="1288" y="96"/>
            <a:chExt cx="1288" cy="791"/>
          </a:xfrm>
        </p:grpSpPr>
        <p:grpSp>
          <p:nvGrpSpPr>
            <p:cNvPr id="244089" name="Group 377">
              <a:extLst>
                <a:ext uri="{FF2B5EF4-FFF2-40B4-BE49-F238E27FC236}">
                  <a16:creationId xmlns:a16="http://schemas.microsoft.com/office/drawing/2014/main" id="{ADE680E8-4099-266F-05A7-1160825B41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4" y="96"/>
              <a:ext cx="952" cy="791"/>
              <a:chOff x="1624" y="96"/>
              <a:chExt cx="952" cy="791"/>
            </a:xfrm>
          </p:grpSpPr>
          <p:grpSp>
            <p:nvGrpSpPr>
              <p:cNvPr id="244090" name="Group 378">
                <a:extLst>
                  <a:ext uri="{FF2B5EF4-FFF2-40B4-BE49-F238E27FC236}">
                    <a16:creationId xmlns:a16="http://schemas.microsoft.com/office/drawing/2014/main" id="{9366D596-4173-2DEF-4424-931C85F8B6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24" y="96"/>
                <a:ext cx="952" cy="791"/>
                <a:chOff x="1624" y="96"/>
                <a:chExt cx="952" cy="791"/>
              </a:xfrm>
            </p:grpSpPr>
            <p:grpSp>
              <p:nvGrpSpPr>
                <p:cNvPr id="244091" name="Group 379">
                  <a:extLst>
                    <a:ext uri="{FF2B5EF4-FFF2-40B4-BE49-F238E27FC236}">
                      <a16:creationId xmlns:a16="http://schemas.microsoft.com/office/drawing/2014/main" id="{5C8E01C4-706A-C905-1F5F-3E28107098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60" y="96"/>
                  <a:ext cx="616" cy="791"/>
                  <a:chOff x="1960" y="96"/>
                  <a:chExt cx="616" cy="791"/>
                </a:xfrm>
              </p:grpSpPr>
              <p:sp>
                <p:nvSpPr>
                  <p:cNvPr id="244092" name="Text Box 380">
                    <a:extLst>
                      <a:ext uri="{FF2B5EF4-FFF2-40B4-BE49-F238E27FC236}">
                        <a16:creationId xmlns:a16="http://schemas.microsoft.com/office/drawing/2014/main" id="{9836511A-E22B-6176-203B-0FA5E013D4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0" y="656"/>
                    <a:ext cx="45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800" b="1"/>
                      <a:t>NH</a:t>
                    </a:r>
                    <a:r>
                      <a:rPr lang="en-US" altLang="en-US" sz="1800" b="1" baseline="-25000"/>
                      <a:t>2</a:t>
                    </a:r>
                    <a:r>
                      <a:rPr lang="en-US" altLang="en-US" sz="1800" b="1" baseline="30000"/>
                      <a:t>+</a:t>
                    </a:r>
                    <a:endParaRPr lang="en-US" altLang="en-US" sz="1800" b="1"/>
                  </a:p>
                </p:txBody>
              </p:sp>
              <p:sp>
                <p:nvSpPr>
                  <p:cNvPr id="244093" name="Text Box 381">
                    <a:extLst>
                      <a:ext uri="{FF2B5EF4-FFF2-40B4-BE49-F238E27FC236}">
                        <a16:creationId xmlns:a16="http://schemas.microsoft.com/office/drawing/2014/main" id="{BD00BB44-826D-30DE-F316-5581B1977A4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2" y="96"/>
                    <a:ext cx="58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800" b="1">
                        <a:solidFill>
                          <a:srgbClr val="4D4D4D"/>
                        </a:solidFill>
                      </a:rPr>
                      <a:t>COOH</a:t>
                    </a:r>
                  </a:p>
                </p:txBody>
              </p:sp>
              <p:sp>
                <p:nvSpPr>
                  <p:cNvPr id="244094" name="Line 382">
                    <a:extLst>
                      <a:ext uri="{FF2B5EF4-FFF2-40B4-BE49-F238E27FC236}">
                        <a16:creationId xmlns:a16="http://schemas.microsoft.com/office/drawing/2014/main" id="{733293A3-8803-24DC-988D-DA2D2DAEEE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007" y="608"/>
                    <a:ext cx="15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095" name="Line 383">
                    <a:extLst>
                      <a:ext uri="{FF2B5EF4-FFF2-40B4-BE49-F238E27FC236}">
                        <a16:creationId xmlns:a16="http://schemas.microsoft.com/office/drawing/2014/main" id="{283419E5-CA30-3330-1941-C97C715077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039" y="335"/>
                    <a:ext cx="10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4096" name="Text Box 384">
                  <a:extLst>
                    <a:ext uri="{FF2B5EF4-FFF2-40B4-BE49-F238E27FC236}">
                      <a16:creationId xmlns:a16="http://schemas.microsoft.com/office/drawing/2014/main" id="{32D968C6-DA2A-77CA-4005-D8F994E708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" y="335"/>
                  <a:ext cx="80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1800" b="1">
                      <a:sym typeface="Symbol" panose="05050102010706020507" pitchFamily="18" charset="2"/>
                    </a:rPr>
                    <a:t>CH</a:t>
                  </a:r>
                  <a:r>
                    <a:rPr lang="en-US" altLang="en-US" sz="1800" b="1" baseline="-25000">
                      <a:sym typeface="Symbol" panose="05050102010706020507" pitchFamily="18" charset="2"/>
                    </a:rPr>
                    <a:t>2</a:t>
                  </a:r>
                  <a:r>
                    <a:rPr lang="en-US" altLang="en-US" sz="1800" b="1">
                      <a:sym typeface="Symbol" panose="05050102010706020507" pitchFamily="18" charset="2"/>
                    </a:rPr>
                    <a:t>CH</a:t>
                  </a:r>
                </a:p>
              </p:txBody>
            </p:sp>
          </p:grpSp>
          <p:sp>
            <p:nvSpPr>
              <p:cNvPr id="244097" name="Text Box 385">
                <a:extLst>
                  <a:ext uri="{FF2B5EF4-FFF2-40B4-BE49-F238E27FC236}">
                    <a16:creationId xmlns:a16="http://schemas.microsoft.com/office/drawing/2014/main" id="{D21D0F42-855B-C761-10D6-6DE78A6ABA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4" y="647"/>
                <a:ext cx="6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800" b="1">
                    <a:sym typeface="Symbol" panose="05050102010706020507" pitchFamily="18" charset="2"/>
                  </a:rPr>
                  <a:t>CH</a:t>
                </a:r>
                <a:r>
                  <a:rPr lang="en-US" altLang="en-US" sz="1800" b="1" baseline="-25000">
                    <a:sym typeface="Symbol" panose="05050102010706020507" pitchFamily="18" charset="2"/>
                  </a:rPr>
                  <a:t>2</a:t>
                </a:r>
                <a:r>
                  <a:rPr lang="en-US" altLang="en-US" sz="1800" b="1">
                    <a:sym typeface="Symbol" panose="05050102010706020507" pitchFamily="18" charset="2"/>
                  </a:rPr>
                  <a:t></a:t>
                </a:r>
              </a:p>
            </p:txBody>
          </p:sp>
        </p:grpSp>
        <p:sp>
          <p:nvSpPr>
            <p:cNvPr id="244098" name="Text Box 386">
              <a:extLst>
                <a:ext uri="{FF2B5EF4-FFF2-40B4-BE49-F238E27FC236}">
                  <a16:creationId xmlns:a16="http://schemas.microsoft.com/office/drawing/2014/main" id="{E9EBB60A-6E47-E576-FF69-73BF21360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8" y="479"/>
              <a:ext cx="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sz="1800" b="1">
                  <a:sym typeface="Symbol" panose="05050102010706020507" pitchFamily="18" charset="2"/>
                </a:rPr>
                <a:t>CH</a:t>
              </a:r>
              <a:r>
                <a:rPr lang="en-US" altLang="en-US" sz="1800" b="1" baseline="-25000">
                  <a:sym typeface="Symbol" panose="05050102010706020507" pitchFamily="18" charset="2"/>
                </a:rPr>
                <a:t>2</a:t>
              </a:r>
              <a:endParaRPr lang="en-US" altLang="en-US" sz="1800" b="1">
                <a:sym typeface="Symbol" panose="05050102010706020507" pitchFamily="18" charset="2"/>
              </a:endParaRPr>
            </a:p>
          </p:txBody>
        </p:sp>
        <p:sp>
          <p:nvSpPr>
            <p:cNvPr id="244099" name="Line 387">
              <a:extLst>
                <a:ext uri="{FF2B5EF4-FFF2-40B4-BE49-F238E27FC236}">
                  <a16:creationId xmlns:a16="http://schemas.microsoft.com/office/drawing/2014/main" id="{B761028B-F35C-2FBB-B843-9FE37BF620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4" y="464"/>
              <a:ext cx="264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100" name="Line 388">
              <a:extLst>
                <a:ext uri="{FF2B5EF4-FFF2-40B4-BE49-F238E27FC236}">
                  <a16:creationId xmlns:a16="http://schemas.microsoft.com/office/drawing/2014/main" id="{C17E5518-5D7B-2091-00B5-D4343BC11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4" y="672"/>
              <a:ext cx="264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4075" name="Group 363">
            <a:extLst>
              <a:ext uri="{FF2B5EF4-FFF2-40B4-BE49-F238E27FC236}">
                <a16:creationId xmlns:a16="http://schemas.microsoft.com/office/drawing/2014/main" id="{0BDB2081-A9BA-4C49-BF79-42295E20B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572000"/>
            <a:ext cx="2044700" cy="1255713"/>
            <a:chOff x="1288" y="96"/>
            <a:chExt cx="1288" cy="791"/>
          </a:xfrm>
        </p:grpSpPr>
        <p:grpSp>
          <p:nvGrpSpPr>
            <p:cNvPr id="244076" name="Group 364">
              <a:extLst>
                <a:ext uri="{FF2B5EF4-FFF2-40B4-BE49-F238E27FC236}">
                  <a16:creationId xmlns:a16="http://schemas.microsoft.com/office/drawing/2014/main" id="{A15B59AA-24CB-E32D-C41D-2877A1B57B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4" y="96"/>
              <a:ext cx="952" cy="791"/>
              <a:chOff x="1624" y="96"/>
              <a:chExt cx="952" cy="791"/>
            </a:xfrm>
          </p:grpSpPr>
          <p:grpSp>
            <p:nvGrpSpPr>
              <p:cNvPr id="244077" name="Group 365">
                <a:extLst>
                  <a:ext uri="{FF2B5EF4-FFF2-40B4-BE49-F238E27FC236}">
                    <a16:creationId xmlns:a16="http://schemas.microsoft.com/office/drawing/2014/main" id="{023CE2EB-9852-F7CC-F51A-60BBBFC478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24" y="96"/>
                <a:ext cx="952" cy="791"/>
                <a:chOff x="1624" y="96"/>
                <a:chExt cx="952" cy="791"/>
              </a:xfrm>
            </p:grpSpPr>
            <p:grpSp>
              <p:nvGrpSpPr>
                <p:cNvPr id="244078" name="Group 366">
                  <a:extLst>
                    <a:ext uri="{FF2B5EF4-FFF2-40B4-BE49-F238E27FC236}">
                      <a16:creationId xmlns:a16="http://schemas.microsoft.com/office/drawing/2014/main" id="{448BC282-AD08-7B27-974E-68D840F0A5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60" y="96"/>
                  <a:ext cx="616" cy="791"/>
                  <a:chOff x="1960" y="96"/>
                  <a:chExt cx="616" cy="791"/>
                </a:xfrm>
              </p:grpSpPr>
              <p:sp>
                <p:nvSpPr>
                  <p:cNvPr id="244079" name="Text Box 367">
                    <a:extLst>
                      <a:ext uri="{FF2B5EF4-FFF2-40B4-BE49-F238E27FC236}">
                        <a16:creationId xmlns:a16="http://schemas.microsoft.com/office/drawing/2014/main" id="{53613A82-A168-D8A2-C2E6-E196253280C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0" y="656"/>
                    <a:ext cx="45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800" b="1"/>
                      <a:t>NH</a:t>
                    </a:r>
                    <a:r>
                      <a:rPr lang="en-US" altLang="en-US" sz="1800" b="1" baseline="-25000"/>
                      <a:t>2</a:t>
                    </a:r>
                    <a:r>
                      <a:rPr lang="en-US" altLang="en-US" sz="1800" b="1" baseline="30000"/>
                      <a:t>+</a:t>
                    </a:r>
                    <a:endParaRPr lang="en-US" altLang="en-US" sz="1800" b="1"/>
                  </a:p>
                </p:txBody>
              </p:sp>
              <p:sp>
                <p:nvSpPr>
                  <p:cNvPr id="244080" name="Text Box 368">
                    <a:extLst>
                      <a:ext uri="{FF2B5EF4-FFF2-40B4-BE49-F238E27FC236}">
                        <a16:creationId xmlns:a16="http://schemas.microsoft.com/office/drawing/2014/main" id="{01BAD57C-E3A5-6240-B7EC-B9637F0FE95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2" y="96"/>
                    <a:ext cx="58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800" b="1">
                        <a:solidFill>
                          <a:srgbClr val="4D4D4D"/>
                        </a:solidFill>
                      </a:rPr>
                      <a:t>COO</a:t>
                    </a:r>
                    <a:r>
                      <a:rPr lang="en-US" altLang="en-US" sz="1800" b="1" baseline="30000">
                        <a:solidFill>
                          <a:srgbClr val="4D4D4D"/>
                        </a:solidFill>
                        <a:sym typeface="Symbol" panose="05050102010706020507" pitchFamily="18" charset="2"/>
                      </a:rPr>
                      <a:t></a:t>
                    </a:r>
                    <a:endParaRPr lang="en-US" altLang="en-US" sz="1800" b="1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244081" name="Line 369">
                    <a:extLst>
                      <a:ext uri="{FF2B5EF4-FFF2-40B4-BE49-F238E27FC236}">
                        <a16:creationId xmlns:a16="http://schemas.microsoft.com/office/drawing/2014/main" id="{0893393C-6663-F178-4BD5-CC236CE3E3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007" y="608"/>
                    <a:ext cx="15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082" name="Line 370">
                    <a:extLst>
                      <a:ext uri="{FF2B5EF4-FFF2-40B4-BE49-F238E27FC236}">
                        <a16:creationId xmlns:a16="http://schemas.microsoft.com/office/drawing/2014/main" id="{6AC87040-FD0D-2C9D-43EF-ACC091A168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039" y="335"/>
                    <a:ext cx="10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4083" name="Text Box 371">
                  <a:extLst>
                    <a:ext uri="{FF2B5EF4-FFF2-40B4-BE49-F238E27FC236}">
                      <a16:creationId xmlns:a16="http://schemas.microsoft.com/office/drawing/2014/main" id="{CC50BB66-3B4A-25E8-9F60-24F1D61E5F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" y="335"/>
                  <a:ext cx="80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1800" b="1">
                      <a:sym typeface="Symbol" panose="05050102010706020507" pitchFamily="18" charset="2"/>
                    </a:rPr>
                    <a:t>CH</a:t>
                  </a:r>
                  <a:r>
                    <a:rPr lang="en-US" altLang="en-US" sz="1800" b="1" baseline="-25000">
                      <a:sym typeface="Symbol" panose="05050102010706020507" pitchFamily="18" charset="2"/>
                    </a:rPr>
                    <a:t>2</a:t>
                  </a:r>
                  <a:r>
                    <a:rPr lang="en-US" altLang="en-US" sz="1800" b="1">
                      <a:sym typeface="Symbol" panose="05050102010706020507" pitchFamily="18" charset="2"/>
                    </a:rPr>
                    <a:t>CH</a:t>
                  </a:r>
                </a:p>
              </p:txBody>
            </p:sp>
          </p:grpSp>
          <p:sp>
            <p:nvSpPr>
              <p:cNvPr id="244084" name="Text Box 372">
                <a:extLst>
                  <a:ext uri="{FF2B5EF4-FFF2-40B4-BE49-F238E27FC236}">
                    <a16:creationId xmlns:a16="http://schemas.microsoft.com/office/drawing/2014/main" id="{CAC3BBCE-F460-0471-CB50-2E47941543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4" y="647"/>
                <a:ext cx="6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800" b="1">
                    <a:sym typeface="Symbol" panose="05050102010706020507" pitchFamily="18" charset="2"/>
                  </a:rPr>
                  <a:t>CH</a:t>
                </a:r>
                <a:r>
                  <a:rPr lang="en-US" altLang="en-US" sz="1800" b="1" baseline="-25000">
                    <a:sym typeface="Symbol" panose="05050102010706020507" pitchFamily="18" charset="2"/>
                  </a:rPr>
                  <a:t>2</a:t>
                </a:r>
                <a:r>
                  <a:rPr lang="en-US" altLang="en-US" sz="1800" b="1">
                    <a:sym typeface="Symbol" panose="05050102010706020507" pitchFamily="18" charset="2"/>
                  </a:rPr>
                  <a:t></a:t>
                </a:r>
              </a:p>
            </p:txBody>
          </p:sp>
        </p:grpSp>
        <p:sp>
          <p:nvSpPr>
            <p:cNvPr id="244085" name="Text Box 373">
              <a:extLst>
                <a:ext uri="{FF2B5EF4-FFF2-40B4-BE49-F238E27FC236}">
                  <a16:creationId xmlns:a16="http://schemas.microsoft.com/office/drawing/2014/main" id="{A6FCEC17-EEF7-71ED-077D-760B32B3E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8" y="479"/>
              <a:ext cx="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sz="1800" b="1">
                  <a:sym typeface="Symbol" panose="05050102010706020507" pitchFamily="18" charset="2"/>
                </a:rPr>
                <a:t>CH</a:t>
              </a:r>
              <a:r>
                <a:rPr lang="en-US" altLang="en-US" sz="1800" b="1" baseline="-25000">
                  <a:sym typeface="Symbol" panose="05050102010706020507" pitchFamily="18" charset="2"/>
                </a:rPr>
                <a:t>2</a:t>
              </a:r>
              <a:endParaRPr lang="en-US" altLang="en-US" sz="1800" b="1">
                <a:sym typeface="Symbol" panose="05050102010706020507" pitchFamily="18" charset="2"/>
              </a:endParaRPr>
            </a:p>
          </p:txBody>
        </p:sp>
        <p:sp>
          <p:nvSpPr>
            <p:cNvPr id="244086" name="Line 374">
              <a:extLst>
                <a:ext uri="{FF2B5EF4-FFF2-40B4-BE49-F238E27FC236}">
                  <a16:creationId xmlns:a16="http://schemas.microsoft.com/office/drawing/2014/main" id="{9B4CAC15-B0CA-A190-1707-6ACE510EB6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4" y="464"/>
              <a:ext cx="264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087" name="Line 375">
              <a:extLst>
                <a:ext uri="{FF2B5EF4-FFF2-40B4-BE49-F238E27FC236}">
                  <a16:creationId xmlns:a16="http://schemas.microsoft.com/office/drawing/2014/main" id="{AC356498-09E4-46DC-FEB7-C69EDDDAB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4" y="672"/>
              <a:ext cx="264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 Box 331">
            <a:extLst>
              <a:ext uri="{FF2B5EF4-FFF2-40B4-BE49-F238E27FC236}">
                <a16:creationId xmlns:a16="http://schemas.microsoft.com/office/drawing/2014/main" id="{B8CB50AA-EBF3-AAB1-FF26-4A05287C4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5918200"/>
            <a:ext cx="148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en-US" sz="1800" b="1" dirty="0">
                <a:solidFill>
                  <a:srgbClr val="9900CC"/>
                </a:solidFill>
                <a:cs typeface="David" panose="020E0502060401010101" pitchFamily="34" charset="-79"/>
              </a:rPr>
              <a:t>צורה </a:t>
            </a:r>
            <a:r>
              <a:rPr lang="en-US" altLang="en-US" sz="1800" b="1" dirty="0">
                <a:solidFill>
                  <a:srgbClr val="9900CC"/>
                </a:solidFill>
                <a:cs typeface="David" panose="020E0502060401010101" pitchFamily="34" charset="-79"/>
              </a:rPr>
              <a:t>II</a:t>
            </a:r>
          </a:p>
        </p:txBody>
      </p:sp>
      <p:sp>
        <p:nvSpPr>
          <p:cNvPr id="4" name="Text Box 321">
            <a:extLst>
              <a:ext uri="{FF2B5EF4-FFF2-40B4-BE49-F238E27FC236}">
                <a16:creationId xmlns:a16="http://schemas.microsoft.com/office/drawing/2014/main" id="{CD52119B-8E84-D78E-996A-DCCA62D61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5918200"/>
            <a:ext cx="148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en-US" sz="1800" b="1">
                <a:solidFill>
                  <a:srgbClr val="FF3300"/>
                </a:solidFill>
                <a:cs typeface="David" panose="020E0502060401010101" pitchFamily="34" charset="-79"/>
              </a:rPr>
              <a:t>צורה </a:t>
            </a:r>
            <a:r>
              <a:rPr lang="en-US" altLang="en-US" sz="1800" b="1">
                <a:solidFill>
                  <a:srgbClr val="FF3300"/>
                </a:solidFill>
                <a:cs typeface="David" panose="020E0502060401010101" pitchFamily="34" charset="-79"/>
              </a:rPr>
              <a:t>I</a:t>
            </a:r>
          </a:p>
        </p:txBody>
      </p:sp>
      <p:sp>
        <p:nvSpPr>
          <p:cNvPr id="243747" name="Rectangle 35">
            <a:extLst>
              <a:ext uri="{FF2B5EF4-FFF2-40B4-BE49-F238E27FC236}">
                <a16:creationId xmlns:a16="http://schemas.microsoft.com/office/drawing/2014/main" id="{8B1DA00E-5CCF-E12E-9971-F72613F9AF55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997200" y="304800"/>
            <a:ext cx="41275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rtl="1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חומצה אמינית </a:t>
            </a:r>
            <a:r>
              <a:rPr kumimoji="0" lang="he-IL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פרולין</a:t>
            </a:r>
            <a:r>
              <a:rPr kumimoji="0" lang="he-IL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Pro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David" panose="020E0502060401010101" pitchFamily="34" charset="-79"/>
            </a:endParaRPr>
          </a:p>
        </p:txBody>
      </p:sp>
      <p:grpSp>
        <p:nvGrpSpPr>
          <p:cNvPr id="244101" name="Group 389">
            <a:extLst>
              <a:ext uri="{FF2B5EF4-FFF2-40B4-BE49-F238E27FC236}">
                <a16:creationId xmlns:a16="http://schemas.microsoft.com/office/drawing/2014/main" id="{C1676088-6B36-90FF-7616-CADFB5D9A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4559300"/>
            <a:ext cx="2044700" cy="1255713"/>
            <a:chOff x="1288" y="96"/>
            <a:chExt cx="1288" cy="791"/>
          </a:xfrm>
        </p:grpSpPr>
        <p:grpSp>
          <p:nvGrpSpPr>
            <p:cNvPr id="244102" name="Group 390">
              <a:extLst>
                <a:ext uri="{FF2B5EF4-FFF2-40B4-BE49-F238E27FC236}">
                  <a16:creationId xmlns:a16="http://schemas.microsoft.com/office/drawing/2014/main" id="{A328326C-67AC-E8FD-5996-D0F97C7130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4" y="96"/>
              <a:ext cx="952" cy="791"/>
              <a:chOff x="1624" y="96"/>
              <a:chExt cx="952" cy="791"/>
            </a:xfrm>
          </p:grpSpPr>
          <p:grpSp>
            <p:nvGrpSpPr>
              <p:cNvPr id="244103" name="Group 391">
                <a:extLst>
                  <a:ext uri="{FF2B5EF4-FFF2-40B4-BE49-F238E27FC236}">
                    <a16:creationId xmlns:a16="http://schemas.microsoft.com/office/drawing/2014/main" id="{FF341614-84D5-C544-CCDD-C29790971A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24" y="96"/>
                <a:ext cx="952" cy="791"/>
                <a:chOff x="1624" y="96"/>
                <a:chExt cx="952" cy="791"/>
              </a:xfrm>
            </p:grpSpPr>
            <p:grpSp>
              <p:nvGrpSpPr>
                <p:cNvPr id="244104" name="Group 392">
                  <a:extLst>
                    <a:ext uri="{FF2B5EF4-FFF2-40B4-BE49-F238E27FC236}">
                      <a16:creationId xmlns:a16="http://schemas.microsoft.com/office/drawing/2014/main" id="{3186C508-7F24-EBE6-8978-1E0D829784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60" y="96"/>
                  <a:ext cx="616" cy="791"/>
                  <a:chOff x="1960" y="96"/>
                  <a:chExt cx="616" cy="791"/>
                </a:xfrm>
              </p:grpSpPr>
              <p:sp>
                <p:nvSpPr>
                  <p:cNvPr id="244105" name="Text Box 393">
                    <a:extLst>
                      <a:ext uri="{FF2B5EF4-FFF2-40B4-BE49-F238E27FC236}">
                        <a16:creationId xmlns:a16="http://schemas.microsoft.com/office/drawing/2014/main" id="{4405E3E8-51EC-403D-D0F2-94F65499BAF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0" y="656"/>
                    <a:ext cx="45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800" b="1"/>
                      <a:t>NH</a:t>
                    </a:r>
                  </a:p>
                </p:txBody>
              </p:sp>
              <p:sp>
                <p:nvSpPr>
                  <p:cNvPr id="244106" name="Text Box 394">
                    <a:extLst>
                      <a:ext uri="{FF2B5EF4-FFF2-40B4-BE49-F238E27FC236}">
                        <a16:creationId xmlns:a16="http://schemas.microsoft.com/office/drawing/2014/main" id="{2179F72E-6C95-6A7B-5812-DB4F1FA196B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2" y="96"/>
                    <a:ext cx="58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800" b="1">
                        <a:solidFill>
                          <a:srgbClr val="4D4D4D"/>
                        </a:solidFill>
                      </a:rPr>
                      <a:t>COO</a:t>
                    </a:r>
                    <a:r>
                      <a:rPr lang="en-US" altLang="en-US" sz="1800" b="1" baseline="30000">
                        <a:solidFill>
                          <a:srgbClr val="4D4D4D"/>
                        </a:solidFill>
                        <a:sym typeface="Symbol" panose="05050102010706020507" pitchFamily="18" charset="2"/>
                      </a:rPr>
                      <a:t></a:t>
                    </a:r>
                    <a:endParaRPr lang="en-US" altLang="en-US" sz="1800" b="1">
                      <a:solidFill>
                        <a:srgbClr val="4D4D4D"/>
                      </a:solidFill>
                    </a:endParaRPr>
                  </a:p>
                </p:txBody>
              </p:sp>
              <p:sp>
                <p:nvSpPr>
                  <p:cNvPr id="244107" name="Line 395">
                    <a:extLst>
                      <a:ext uri="{FF2B5EF4-FFF2-40B4-BE49-F238E27FC236}">
                        <a16:creationId xmlns:a16="http://schemas.microsoft.com/office/drawing/2014/main" id="{B5AEE8B6-E906-C7E6-B15E-73E139A66D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2007" y="608"/>
                    <a:ext cx="15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108" name="Line 396">
                    <a:extLst>
                      <a:ext uri="{FF2B5EF4-FFF2-40B4-BE49-F238E27FC236}">
                        <a16:creationId xmlns:a16="http://schemas.microsoft.com/office/drawing/2014/main" id="{A1788651-2668-5222-DF5B-E2FFF5CC8A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039" y="335"/>
                    <a:ext cx="10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4109" name="Text Box 397">
                  <a:extLst>
                    <a:ext uri="{FF2B5EF4-FFF2-40B4-BE49-F238E27FC236}">
                      <a16:creationId xmlns:a16="http://schemas.microsoft.com/office/drawing/2014/main" id="{1FAE29BE-9FE4-07E5-C71C-B616690AD1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" y="335"/>
                  <a:ext cx="80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1800" b="1">
                      <a:sym typeface="Symbol" panose="05050102010706020507" pitchFamily="18" charset="2"/>
                    </a:rPr>
                    <a:t>CH</a:t>
                  </a:r>
                  <a:r>
                    <a:rPr lang="en-US" altLang="en-US" sz="1800" b="1" baseline="-25000">
                      <a:sym typeface="Symbol" panose="05050102010706020507" pitchFamily="18" charset="2"/>
                    </a:rPr>
                    <a:t>2</a:t>
                  </a:r>
                  <a:r>
                    <a:rPr lang="en-US" altLang="en-US" sz="1800" b="1">
                      <a:sym typeface="Symbol" panose="05050102010706020507" pitchFamily="18" charset="2"/>
                    </a:rPr>
                    <a:t>CH</a:t>
                  </a:r>
                </a:p>
              </p:txBody>
            </p:sp>
          </p:grpSp>
          <p:sp>
            <p:nvSpPr>
              <p:cNvPr id="244110" name="Text Box 398">
                <a:extLst>
                  <a:ext uri="{FF2B5EF4-FFF2-40B4-BE49-F238E27FC236}">
                    <a16:creationId xmlns:a16="http://schemas.microsoft.com/office/drawing/2014/main" id="{EC2335A7-BB72-3EC2-4DB2-3904B5BB6D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4" y="647"/>
                <a:ext cx="6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800" b="1">
                    <a:sym typeface="Symbol" panose="05050102010706020507" pitchFamily="18" charset="2"/>
                  </a:rPr>
                  <a:t>CH</a:t>
                </a:r>
                <a:r>
                  <a:rPr lang="en-US" altLang="en-US" sz="1800" b="1" baseline="-25000">
                    <a:sym typeface="Symbol" panose="05050102010706020507" pitchFamily="18" charset="2"/>
                  </a:rPr>
                  <a:t>2</a:t>
                </a:r>
                <a:r>
                  <a:rPr lang="en-US" altLang="en-US" sz="1800" b="1">
                    <a:sym typeface="Symbol" panose="05050102010706020507" pitchFamily="18" charset="2"/>
                  </a:rPr>
                  <a:t></a:t>
                </a:r>
              </a:p>
            </p:txBody>
          </p:sp>
        </p:grpSp>
        <p:sp>
          <p:nvSpPr>
            <p:cNvPr id="244111" name="Text Box 399">
              <a:extLst>
                <a:ext uri="{FF2B5EF4-FFF2-40B4-BE49-F238E27FC236}">
                  <a16:creationId xmlns:a16="http://schemas.microsoft.com/office/drawing/2014/main" id="{C7FF3A7E-8D86-FFE9-97BE-498C2C85A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8" y="479"/>
              <a:ext cx="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sz="1800" b="1" dirty="0">
                  <a:sym typeface="Symbol" panose="05050102010706020507" pitchFamily="18" charset="2"/>
                </a:rPr>
                <a:t>CH</a:t>
              </a:r>
              <a:r>
                <a:rPr lang="en-US" altLang="en-US" sz="1800" b="1" baseline="-25000" dirty="0">
                  <a:sym typeface="Symbol" panose="05050102010706020507" pitchFamily="18" charset="2"/>
                </a:rPr>
                <a:t>2</a:t>
              </a:r>
              <a:endParaRPr lang="en-US" altLang="en-US" sz="1800" b="1" dirty="0">
                <a:sym typeface="Symbol" panose="05050102010706020507" pitchFamily="18" charset="2"/>
              </a:endParaRPr>
            </a:p>
          </p:txBody>
        </p:sp>
        <p:sp>
          <p:nvSpPr>
            <p:cNvPr id="244112" name="Line 400">
              <a:extLst>
                <a:ext uri="{FF2B5EF4-FFF2-40B4-BE49-F238E27FC236}">
                  <a16:creationId xmlns:a16="http://schemas.microsoft.com/office/drawing/2014/main" id="{161305D4-712B-3F59-1F75-BC89C6C680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4" y="464"/>
              <a:ext cx="264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113" name="Line 401">
              <a:extLst>
                <a:ext uri="{FF2B5EF4-FFF2-40B4-BE49-F238E27FC236}">
                  <a16:creationId xmlns:a16="http://schemas.microsoft.com/office/drawing/2014/main" id="{FA30A862-4BB1-88F8-C6E5-F434823C78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4" y="672"/>
              <a:ext cx="264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 Box 341">
            <a:extLst>
              <a:ext uri="{FF2B5EF4-FFF2-40B4-BE49-F238E27FC236}">
                <a16:creationId xmlns:a16="http://schemas.microsoft.com/office/drawing/2014/main" id="{0ECEA142-21B4-E4B6-B8A8-0A6176BA1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918200"/>
            <a:ext cx="148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en-US" sz="1800" b="1" dirty="0">
                <a:solidFill>
                  <a:schemeClr val="accent2"/>
                </a:solidFill>
                <a:cs typeface="David" panose="020E0502060401010101" pitchFamily="34" charset="-79"/>
              </a:rPr>
              <a:t>צורה </a:t>
            </a:r>
            <a:r>
              <a:rPr lang="en-US" altLang="en-US" sz="1800" b="1" dirty="0">
                <a:solidFill>
                  <a:schemeClr val="accent2"/>
                </a:solidFill>
                <a:cs typeface="David" panose="020E0502060401010101" pitchFamily="34" charset="-79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88014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01" grpId="0"/>
      <p:bldP spid="242702" grpId="0"/>
      <p:bldP spid="242709" grpId="0"/>
      <p:bldP spid="242710" grpId="0"/>
      <p:bldP spid="242713" grpId="0"/>
      <p:bldP spid="242716" grpId="0"/>
      <p:bldP spid="242718" grpId="0"/>
      <p:bldP spid="242814" grpId="0"/>
      <p:bldP spid="242815" grpId="0"/>
      <p:bldP spid="2428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>
            <a:extLst>
              <a:ext uri="{FF2B5EF4-FFF2-40B4-BE49-F238E27FC236}">
                <a16:creationId xmlns:a16="http://schemas.microsoft.com/office/drawing/2014/main" id="{6157C37E-C62B-A304-DE80-AB1362C332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19113" y="1598613"/>
            <a:ext cx="8128000" cy="26797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n-lt"/>
                <a:ea typeface="+mn-ea"/>
                <a:cs typeface="David" panose="020E0502060401010101" pitchFamily="34" charset="-79"/>
              </a:rPr>
              <a:t>קביעת מטען חשמלי של חלקיקי חומצות אמינו, שבהם יש קבוצות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n-lt"/>
                <a:ea typeface="+mn-ea"/>
                <a:cs typeface="David" panose="020E0502060401010101" pitchFamily="34" charset="-79"/>
              </a:rPr>
              <a:t>–COOH</a:t>
            </a: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n-lt"/>
                <a:ea typeface="+mn-ea"/>
                <a:cs typeface="David" panose="020E0502060401010101" pitchFamily="34" charset="-79"/>
              </a:rPr>
              <a:t>  ו-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n-lt"/>
                <a:ea typeface="+mn-ea"/>
                <a:cs typeface="David" panose="020E0502060401010101" pitchFamily="34" charset="-79"/>
              </a:rPr>
              <a:t>–NH</a:t>
            </a:r>
            <a:r>
              <a:rPr kumimoji="0" lang="en-US" altLang="en-US" sz="3600" b="1" i="0" u="none" strike="noStrike" kern="1200" cap="none" spc="0" normalizeH="0" baseline="-2500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n-lt"/>
                <a:ea typeface="+mn-ea"/>
                <a:cs typeface="David" panose="020E0502060401010101" pitchFamily="34" charset="-79"/>
              </a:rPr>
              <a:t>2</a:t>
            </a: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n-lt"/>
                <a:ea typeface="+mn-ea"/>
                <a:cs typeface="David" panose="020E0502060401010101" pitchFamily="34" charset="-79"/>
              </a:rPr>
              <a:t> בקבוצות צדדיות, בתמיסה מימית </a:t>
            </a:r>
          </a:p>
          <a:p>
            <a:pPr marL="342900" marR="0" lvl="0" indent="-34290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n-lt"/>
                <a:ea typeface="+mn-ea"/>
                <a:cs typeface="David" panose="020E0502060401010101" pitchFamily="34" charset="-79"/>
              </a:rPr>
              <a:t>   ב-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n-lt"/>
                <a:ea typeface="+mn-ea"/>
                <a:cs typeface="David" panose="020E0502060401010101" pitchFamily="34" charset="-79"/>
              </a:rPr>
              <a:t>pH</a:t>
            </a: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n-lt"/>
                <a:ea typeface="+mn-ea"/>
                <a:cs typeface="David" panose="020E0502060401010101" pitchFamily="34" charset="-79"/>
              </a:rPr>
              <a:t> שונים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+mn-lt"/>
              <a:ea typeface="+mn-ea"/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48791E3-3751-9D45-BBBC-6B0DC2577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FCAF-8EEF-4C8C-8940-606998845717}" type="slidenum">
              <a:rPr lang="en-US" altLang="en-US"/>
              <a:pPr/>
              <a:t>47</a:t>
            </a:fld>
            <a:endParaRPr lang="en-US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5" name="Rectangle 39">
            <a:extLst>
              <a:ext uri="{FF2B5EF4-FFF2-40B4-BE49-F238E27FC236}">
                <a16:creationId xmlns:a16="http://schemas.microsoft.com/office/drawing/2014/main" id="{13754844-EFCF-791E-31BF-5F9EC5D75A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152900" y="215900"/>
            <a:ext cx="41275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חומצה אמינית </a:t>
            </a:r>
            <a:r>
              <a:rPr kumimoji="0" lang="he-IL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ליזין</a:t>
            </a:r>
            <a:r>
              <a:rPr kumimoji="0" lang="he-IL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Lys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David" panose="020E0502060401010101" pitchFamily="34" charset="-79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0ACA46E-9F3C-39BB-9FAC-63987DAEE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40C0-3CEF-4E7A-8A68-709ACBF1D741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B26A665F-FD97-E26F-E22C-DBB083EB1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3395663"/>
            <a:ext cx="121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solidFill>
                  <a:srgbClr val="9900CC"/>
                </a:solidFill>
                <a:cs typeface="David" panose="020E0502060401010101" pitchFamily="34" charset="-79"/>
              </a:rPr>
              <a:t>pI=9.72</a:t>
            </a:r>
            <a:r>
              <a:rPr lang="en-US" altLang="en-US" sz="2400" b="1">
                <a:cs typeface="David" panose="020E0502060401010101" pitchFamily="34" charset="-79"/>
              </a:rPr>
              <a:t> </a:t>
            </a:r>
          </a:p>
        </p:txBody>
      </p:sp>
      <p:sp>
        <p:nvSpPr>
          <p:cNvPr id="244741" name="Rectangle 5">
            <a:extLst>
              <a:ext uri="{FF2B5EF4-FFF2-40B4-BE49-F238E27FC236}">
                <a16:creationId xmlns:a16="http://schemas.microsoft.com/office/drawing/2014/main" id="{ACADDD96-45B2-DE8A-56B7-0C8E8AD8C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395663"/>
            <a:ext cx="11430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en-US" altLang="en-US" sz="2000" b="1">
              <a:cs typeface="David" panose="020E0502060401010101" pitchFamily="34" charset="-79"/>
            </a:endParaRPr>
          </a:p>
        </p:txBody>
      </p:sp>
      <p:sp>
        <p:nvSpPr>
          <p:cNvPr id="244742" name="Rectangle 6">
            <a:extLst>
              <a:ext uri="{FF2B5EF4-FFF2-40B4-BE49-F238E27FC236}">
                <a16:creationId xmlns:a16="http://schemas.microsoft.com/office/drawing/2014/main" id="{18BF3139-390C-9F2E-B3F7-882BD9BE7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2509838"/>
            <a:ext cx="1143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cs typeface="David" panose="020E0502060401010101" pitchFamily="34" charset="-79"/>
              </a:rPr>
              <a:t>+1</a:t>
            </a:r>
          </a:p>
        </p:txBody>
      </p:sp>
      <p:sp>
        <p:nvSpPr>
          <p:cNvPr id="244743" name="Rectangle 7">
            <a:extLst>
              <a:ext uri="{FF2B5EF4-FFF2-40B4-BE49-F238E27FC236}">
                <a16:creationId xmlns:a16="http://schemas.microsoft.com/office/drawing/2014/main" id="{7FB4D045-2ACC-B1AA-EB0D-35E008468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3395663"/>
            <a:ext cx="7747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8.95</a:t>
            </a:r>
          </a:p>
        </p:txBody>
      </p:sp>
      <p:sp>
        <p:nvSpPr>
          <p:cNvPr id="244744" name="Rectangle 8">
            <a:extLst>
              <a:ext uri="{FF2B5EF4-FFF2-40B4-BE49-F238E27FC236}">
                <a16:creationId xmlns:a16="http://schemas.microsoft.com/office/drawing/2014/main" id="{7F183BA2-A314-703C-7870-F2053FE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2509838"/>
            <a:ext cx="7747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4745" name="Rectangle 9">
            <a:extLst>
              <a:ext uri="{FF2B5EF4-FFF2-40B4-BE49-F238E27FC236}">
                <a16:creationId xmlns:a16="http://schemas.microsoft.com/office/drawing/2014/main" id="{D8EAC985-A458-8F29-A683-5EF7A9361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100" y="4283075"/>
            <a:ext cx="14859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4746" name="Rectangle 10">
            <a:extLst>
              <a:ext uri="{FF2B5EF4-FFF2-40B4-BE49-F238E27FC236}">
                <a16:creationId xmlns:a16="http://schemas.microsoft.com/office/drawing/2014/main" id="{21F6048E-B6F3-6F82-C050-459608006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4283075"/>
            <a:ext cx="46609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4747" name="Rectangle 11">
            <a:extLst>
              <a:ext uri="{FF2B5EF4-FFF2-40B4-BE49-F238E27FC236}">
                <a16:creationId xmlns:a16="http://schemas.microsoft.com/office/drawing/2014/main" id="{8A49D471-3CC1-E551-0430-D0C3B056F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283075"/>
            <a:ext cx="14986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he-IL" altLang="en-US" sz="2400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endParaRPr lang="he-IL" altLang="en-US" sz="2400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endParaRPr lang="he-IL" altLang="en-US" sz="2400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endParaRPr lang="he-IL" altLang="en-US" sz="2400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4748" name="Rectangle 12">
            <a:extLst>
              <a:ext uri="{FF2B5EF4-FFF2-40B4-BE49-F238E27FC236}">
                <a16:creationId xmlns:a16="http://schemas.microsoft.com/office/drawing/2014/main" id="{47C07094-D5DA-CC19-1332-5F306DD77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283075"/>
            <a:ext cx="8382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he-IL" altLang="en-US" sz="2000" b="1">
                <a:cs typeface="David" panose="020E0502060401010101" pitchFamily="34" charset="-79"/>
              </a:rPr>
              <a:t>צורת החלקיק</a:t>
            </a:r>
            <a:endParaRPr lang="en-US" altLang="en-US" sz="2000" b="1">
              <a:cs typeface="David" panose="020E0502060401010101" pitchFamily="34" charset="-79"/>
            </a:endParaRPr>
          </a:p>
        </p:txBody>
      </p:sp>
      <p:sp>
        <p:nvSpPr>
          <p:cNvPr id="244749" name="Rectangle 13">
            <a:extLst>
              <a:ext uri="{FF2B5EF4-FFF2-40B4-BE49-F238E27FC236}">
                <a16:creationId xmlns:a16="http://schemas.microsoft.com/office/drawing/2014/main" id="{F3F92E42-C1C0-1F5F-63E3-95916C8A5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100" y="3395663"/>
            <a:ext cx="14859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4750" name="Rectangle 14">
            <a:extLst>
              <a:ext uri="{FF2B5EF4-FFF2-40B4-BE49-F238E27FC236}">
                <a16:creationId xmlns:a16="http://schemas.microsoft.com/office/drawing/2014/main" id="{79FC3F62-0990-5FF0-3DF3-C0217A5A9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00" y="3395663"/>
            <a:ext cx="6985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10.5</a:t>
            </a:r>
          </a:p>
          <a:p>
            <a:pPr algn="ctr">
              <a:buFontTx/>
              <a:buNone/>
            </a:pPr>
            <a:r>
              <a:rPr lang="en-US" altLang="en-US" sz="2000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R</a:t>
            </a:r>
          </a:p>
        </p:txBody>
      </p:sp>
      <p:sp>
        <p:nvSpPr>
          <p:cNvPr id="244751" name="Rectangle 15">
            <a:extLst>
              <a:ext uri="{FF2B5EF4-FFF2-40B4-BE49-F238E27FC236}">
                <a16:creationId xmlns:a16="http://schemas.microsoft.com/office/drawing/2014/main" id="{F677B309-8FBB-913E-15F0-1170B15C0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3395663"/>
            <a:ext cx="8255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2.18</a:t>
            </a:r>
          </a:p>
        </p:txBody>
      </p:sp>
      <p:sp>
        <p:nvSpPr>
          <p:cNvPr id="244752" name="Rectangle 16">
            <a:extLst>
              <a:ext uri="{FF2B5EF4-FFF2-40B4-BE49-F238E27FC236}">
                <a16:creationId xmlns:a16="http://schemas.microsoft.com/office/drawing/2014/main" id="{C300F2F0-86DF-A781-0640-8BA76CF05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395663"/>
            <a:ext cx="14986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4753" name="Rectangle 17">
            <a:extLst>
              <a:ext uri="{FF2B5EF4-FFF2-40B4-BE49-F238E27FC236}">
                <a16:creationId xmlns:a16="http://schemas.microsoft.com/office/drawing/2014/main" id="{DA290987-8818-F598-BADC-B948C501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395663"/>
            <a:ext cx="838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 b="1">
                <a:cs typeface="David" panose="020E0502060401010101" pitchFamily="34" charset="-79"/>
              </a:rPr>
              <a:t>pKa</a:t>
            </a:r>
          </a:p>
        </p:txBody>
      </p:sp>
      <p:sp>
        <p:nvSpPr>
          <p:cNvPr id="244754" name="Rectangle 18">
            <a:extLst>
              <a:ext uri="{FF2B5EF4-FFF2-40B4-BE49-F238E27FC236}">
                <a16:creationId xmlns:a16="http://schemas.microsoft.com/office/drawing/2014/main" id="{0F8CCFCA-B137-1577-C961-9DAD87B7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100" y="2509838"/>
            <a:ext cx="14859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cs typeface="David" panose="020E0502060401010101" pitchFamily="34" charset="-79"/>
                <a:sym typeface="Symbol" panose="05050102010706020507" pitchFamily="18" charset="2"/>
              </a:rPr>
              <a:t>1</a:t>
            </a:r>
          </a:p>
        </p:txBody>
      </p:sp>
      <p:sp>
        <p:nvSpPr>
          <p:cNvPr id="244755" name="Rectangle 19">
            <a:extLst>
              <a:ext uri="{FF2B5EF4-FFF2-40B4-BE49-F238E27FC236}">
                <a16:creationId xmlns:a16="http://schemas.microsoft.com/office/drawing/2014/main" id="{8E29A2A1-97F3-A14E-19C8-DD9EFEBE5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00" y="2509838"/>
            <a:ext cx="6985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4756" name="Rectangle 20">
            <a:extLst>
              <a:ext uri="{FF2B5EF4-FFF2-40B4-BE49-F238E27FC236}">
                <a16:creationId xmlns:a16="http://schemas.microsoft.com/office/drawing/2014/main" id="{927A738D-C3A1-FA51-D94D-40C9B35D9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2509838"/>
            <a:ext cx="8255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4757" name="Rectangle 21">
            <a:extLst>
              <a:ext uri="{FF2B5EF4-FFF2-40B4-BE49-F238E27FC236}">
                <a16:creationId xmlns:a16="http://schemas.microsoft.com/office/drawing/2014/main" id="{1F36416A-6FAD-190A-C1D2-F068A97BF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09838"/>
            <a:ext cx="14986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cs typeface="David" panose="020E0502060401010101" pitchFamily="34" charset="-79"/>
                <a:sym typeface="Symbol" panose="05050102010706020507" pitchFamily="18" charset="2"/>
              </a:rPr>
              <a:t>+2</a:t>
            </a:r>
          </a:p>
        </p:txBody>
      </p:sp>
      <p:sp>
        <p:nvSpPr>
          <p:cNvPr id="244758" name="Rectangle 22">
            <a:extLst>
              <a:ext uri="{FF2B5EF4-FFF2-40B4-BE49-F238E27FC236}">
                <a16:creationId xmlns:a16="http://schemas.microsoft.com/office/drawing/2014/main" id="{869E96FE-D8A1-7BE8-6704-6ABBAD334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09838"/>
            <a:ext cx="838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he-IL" altLang="en-US" sz="1800" b="1">
                <a:cs typeface="David" panose="020E0502060401010101" pitchFamily="34" charset="-79"/>
              </a:rPr>
              <a:t>מטען של חלקיק</a:t>
            </a:r>
            <a:endParaRPr lang="en-US" altLang="en-US" sz="1800" b="1">
              <a:cs typeface="David" panose="020E0502060401010101" pitchFamily="34" charset="-79"/>
            </a:endParaRPr>
          </a:p>
        </p:txBody>
      </p:sp>
      <p:sp>
        <p:nvSpPr>
          <p:cNvPr id="244760" name="Rectangle 24">
            <a:extLst>
              <a:ext uri="{FF2B5EF4-FFF2-40B4-BE49-F238E27FC236}">
                <a16:creationId xmlns:a16="http://schemas.microsoft.com/office/drawing/2014/main" id="{E30B47AF-7843-9E4B-E924-E06973677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84300"/>
            <a:ext cx="838200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en-US" altLang="en-US" sz="2000" b="1">
              <a:cs typeface="David" panose="020E0502060401010101" pitchFamily="34" charset="-79"/>
            </a:endParaRPr>
          </a:p>
        </p:txBody>
      </p:sp>
      <p:sp>
        <p:nvSpPr>
          <p:cNvPr id="244761" name="Line 25">
            <a:extLst>
              <a:ext uri="{FF2B5EF4-FFF2-40B4-BE49-F238E27FC236}">
                <a16:creationId xmlns:a16="http://schemas.microsoft.com/office/drawing/2014/main" id="{F70D7D8C-8E6A-5CDF-FC85-6EE41302C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384300"/>
            <a:ext cx="8483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62" name="Line 26">
            <a:extLst>
              <a:ext uri="{FF2B5EF4-FFF2-40B4-BE49-F238E27FC236}">
                <a16:creationId xmlns:a16="http://schemas.microsoft.com/office/drawing/2014/main" id="{7B4BB2A9-A15F-DDC6-8786-DD0E232EE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509838"/>
            <a:ext cx="848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63" name="Line 27">
            <a:extLst>
              <a:ext uri="{FF2B5EF4-FFF2-40B4-BE49-F238E27FC236}">
                <a16:creationId xmlns:a16="http://schemas.microsoft.com/office/drawing/2014/main" id="{8A8CA250-1D7A-ED6E-3514-5E7E18D44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3395663"/>
            <a:ext cx="848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64" name="Line 28">
            <a:extLst>
              <a:ext uri="{FF2B5EF4-FFF2-40B4-BE49-F238E27FC236}">
                <a16:creationId xmlns:a16="http://schemas.microsoft.com/office/drawing/2014/main" id="{A10C634A-1FB4-F937-7837-524DCFE32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4283075"/>
            <a:ext cx="848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65" name="Line 29">
            <a:extLst>
              <a:ext uri="{FF2B5EF4-FFF2-40B4-BE49-F238E27FC236}">
                <a16:creationId xmlns:a16="http://schemas.microsoft.com/office/drawing/2014/main" id="{7348A5B4-FA8C-53C7-0A5F-4211BD76A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491288"/>
            <a:ext cx="8483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66" name="Line 30">
            <a:extLst>
              <a:ext uri="{FF2B5EF4-FFF2-40B4-BE49-F238E27FC236}">
                <a16:creationId xmlns:a16="http://schemas.microsoft.com/office/drawing/2014/main" id="{A00468F6-ED88-477D-DC6D-8A62AECC7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384300"/>
            <a:ext cx="0" cy="51069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67" name="Line 31">
            <a:extLst>
              <a:ext uri="{FF2B5EF4-FFF2-40B4-BE49-F238E27FC236}">
                <a16:creationId xmlns:a16="http://schemas.microsoft.com/office/drawing/2014/main" id="{E9749573-E591-E617-BFDA-44CA14C1A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1384300"/>
            <a:ext cx="0" cy="5106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68" name="Line 32">
            <a:extLst>
              <a:ext uri="{FF2B5EF4-FFF2-40B4-BE49-F238E27FC236}">
                <a16:creationId xmlns:a16="http://schemas.microsoft.com/office/drawing/2014/main" id="{E05EE80F-B0D6-BB0E-F5D6-AA4AF41FD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0" y="1384300"/>
            <a:ext cx="0" cy="51069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69" name="Line 33">
            <a:extLst>
              <a:ext uri="{FF2B5EF4-FFF2-40B4-BE49-F238E27FC236}">
                <a16:creationId xmlns:a16="http://schemas.microsoft.com/office/drawing/2014/main" id="{12F588E2-3E3A-A3AC-09B9-6F9AF1FE2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314700" y="2509838"/>
            <a:ext cx="0" cy="177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70" name="Line 34">
            <a:extLst>
              <a:ext uri="{FF2B5EF4-FFF2-40B4-BE49-F238E27FC236}">
                <a16:creationId xmlns:a16="http://schemas.microsoft.com/office/drawing/2014/main" id="{486535A2-1161-8A26-7728-A30D3B83E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232400" y="2509838"/>
            <a:ext cx="0" cy="177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71" name="Line 35">
            <a:extLst>
              <a:ext uri="{FF2B5EF4-FFF2-40B4-BE49-F238E27FC236}">
                <a16:creationId xmlns:a16="http://schemas.microsoft.com/office/drawing/2014/main" id="{ED700286-E81C-6567-CFE1-0001DE882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489200" y="2509838"/>
            <a:ext cx="0" cy="398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72" name="Line 36">
            <a:extLst>
              <a:ext uri="{FF2B5EF4-FFF2-40B4-BE49-F238E27FC236}">
                <a16:creationId xmlns:a16="http://schemas.microsoft.com/office/drawing/2014/main" id="{8AFE99F2-41C1-2391-D339-616631D21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7150100" y="2509838"/>
            <a:ext cx="0" cy="398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73" name="Line 37">
            <a:extLst>
              <a:ext uri="{FF2B5EF4-FFF2-40B4-BE49-F238E27FC236}">
                <a16:creationId xmlns:a16="http://schemas.microsoft.com/office/drawing/2014/main" id="{3662A708-682A-7708-7610-3C5722408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457700" y="2509838"/>
            <a:ext cx="0" cy="177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74" name="Line 38">
            <a:extLst>
              <a:ext uri="{FF2B5EF4-FFF2-40B4-BE49-F238E27FC236}">
                <a16:creationId xmlns:a16="http://schemas.microsoft.com/office/drawing/2014/main" id="{0BF024F4-DDD6-DD5D-445D-2F40E0C14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451600" y="2509838"/>
            <a:ext cx="0" cy="177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4777" name="Group 41">
            <a:extLst>
              <a:ext uri="{FF2B5EF4-FFF2-40B4-BE49-F238E27FC236}">
                <a16:creationId xmlns:a16="http://schemas.microsoft.com/office/drawing/2014/main" id="{CBD93B22-A7A3-608C-E1B9-F8E8315CF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0" y="3378200"/>
            <a:ext cx="9144000" cy="422275"/>
            <a:chOff x="0" y="2160"/>
            <a:chExt cx="5760" cy="266"/>
          </a:xfrm>
        </p:grpSpPr>
        <p:sp>
          <p:nvSpPr>
            <p:cNvPr id="244778" name="Line 42">
              <a:extLst>
                <a:ext uri="{FF2B5EF4-FFF2-40B4-BE49-F238E27FC236}">
                  <a16:creationId xmlns:a16="http://schemas.microsoft.com/office/drawing/2014/main" id="{5221DEAB-CF0E-59F4-F334-9647DBD41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779" name="Text Box 43">
              <a:extLst>
                <a:ext uri="{FF2B5EF4-FFF2-40B4-BE49-F238E27FC236}">
                  <a16:creationId xmlns:a16="http://schemas.microsoft.com/office/drawing/2014/main" id="{901165DB-0B5A-9E47-1491-7C2582CF1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0" y="2176"/>
              <a:ext cx="3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/>
                <a:t>pH</a:t>
              </a:r>
            </a:p>
          </p:txBody>
        </p:sp>
      </p:grpSp>
      <p:grpSp>
        <p:nvGrpSpPr>
          <p:cNvPr id="244780" name="Group 44">
            <a:extLst>
              <a:ext uri="{FF2B5EF4-FFF2-40B4-BE49-F238E27FC236}">
                <a16:creationId xmlns:a16="http://schemas.microsoft.com/office/drawing/2014/main" id="{DCFC9ACB-01A9-39B1-8F25-7143E3056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962400" cy="1103313"/>
            <a:chOff x="184" y="96"/>
            <a:chExt cx="2496" cy="695"/>
          </a:xfrm>
        </p:grpSpPr>
        <p:grpSp>
          <p:nvGrpSpPr>
            <p:cNvPr id="244781" name="Group 45">
              <a:extLst>
                <a:ext uri="{FF2B5EF4-FFF2-40B4-BE49-F238E27FC236}">
                  <a16:creationId xmlns:a16="http://schemas.microsoft.com/office/drawing/2014/main" id="{F49BBD66-CDB7-EE8E-EA73-FA617C049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96"/>
              <a:ext cx="584" cy="695"/>
              <a:chOff x="1120" y="136"/>
              <a:chExt cx="584" cy="695"/>
            </a:xfrm>
          </p:grpSpPr>
          <p:sp>
            <p:nvSpPr>
              <p:cNvPr id="244782" name="Text Box 46">
                <a:extLst>
                  <a:ext uri="{FF2B5EF4-FFF2-40B4-BE49-F238E27FC236}">
                    <a16:creationId xmlns:a16="http://schemas.microsoft.com/office/drawing/2014/main" id="{A21118A8-A2C3-1702-E34D-5748BED2ED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0" y="600"/>
                <a:ext cx="4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800" b="1"/>
                  <a:t>NH</a:t>
                </a:r>
                <a:r>
                  <a:rPr lang="en-US" altLang="en-US" sz="1800" b="1" baseline="-25000"/>
                  <a:t>3</a:t>
                </a:r>
                <a:r>
                  <a:rPr lang="en-US" altLang="en-US" sz="1800" b="1" baseline="30000"/>
                  <a:t>+</a:t>
                </a:r>
                <a:endParaRPr lang="en-US" altLang="en-US" sz="1800" b="1"/>
              </a:p>
            </p:txBody>
          </p:sp>
          <p:sp>
            <p:nvSpPr>
              <p:cNvPr id="244783" name="Text Box 47">
                <a:extLst>
                  <a:ext uri="{FF2B5EF4-FFF2-40B4-BE49-F238E27FC236}">
                    <a16:creationId xmlns:a16="http://schemas.microsoft.com/office/drawing/2014/main" id="{633CE5D1-60A9-770B-332E-14D191D9A6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0" y="136"/>
                <a:ext cx="5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4D4D4D"/>
                    </a:solidFill>
                  </a:rPr>
                  <a:t>COO</a:t>
                </a:r>
                <a:r>
                  <a:rPr lang="en-US" altLang="en-US" sz="1800" b="1" baseline="30000">
                    <a:solidFill>
                      <a:srgbClr val="4D4D4D"/>
                    </a:solidFill>
                    <a:sym typeface="Symbol" panose="05050102010706020507" pitchFamily="18" charset="2"/>
                  </a:rPr>
                  <a:t></a:t>
                </a:r>
                <a:endParaRPr lang="en-US" altLang="en-US" sz="1800" b="1">
                  <a:solidFill>
                    <a:srgbClr val="4D4D4D"/>
                  </a:solidFill>
                </a:endParaRPr>
              </a:p>
            </p:txBody>
          </p:sp>
          <p:grpSp>
            <p:nvGrpSpPr>
              <p:cNvPr id="244784" name="Group 48">
                <a:extLst>
                  <a:ext uri="{FF2B5EF4-FFF2-40B4-BE49-F238E27FC236}">
                    <a16:creationId xmlns:a16="http://schemas.microsoft.com/office/drawing/2014/main" id="{DB5C8043-DC24-6A17-7E67-3609A34010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7" y="323"/>
                <a:ext cx="0" cy="328"/>
                <a:chOff x="2771" y="620"/>
                <a:chExt cx="0" cy="328"/>
              </a:xfrm>
            </p:grpSpPr>
            <p:sp>
              <p:nvSpPr>
                <p:cNvPr id="244785" name="Line 49">
                  <a:extLst>
                    <a:ext uri="{FF2B5EF4-FFF2-40B4-BE49-F238E27FC236}">
                      <a16:creationId xmlns:a16="http://schemas.microsoft.com/office/drawing/2014/main" id="{EE957D4A-511C-659A-70A3-A4496B71DD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719" y="897"/>
                  <a:ext cx="10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786" name="Line 50">
                  <a:extLst>
                    <a:ext uri="{FF2B5EF4-FFF2-40B4-BE49-F238E27FC236}">
                      <a16:creationId xmlns:a16="http://schemas.microsoft.com/office/drawing/2014/main" id="{C439898F-9443-15E2-670D-F79FFCBA53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719" y="672"/>
                  <a:ext cx="10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44787" name="Text Box 51">
              <a:extLst>
                <a:ext uri="{FF2B5EF4-FFF2-40B4-BE49-F238E27FC236}">
                  <a16:creationId xmlns:a16="http://schemas.microsoft.com/office/drawing/2014/main" id="{CA4632BA-878B-B708-2FEF-340033D14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" y="327"/>
              <a:ext cx="24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sz="1800" b="1" baseline="30000"/>
                <a:t>+</a:t>
              </a:r>
              <a:r>
                <a:rPr lang="en-US" altLang="en-US" sz="1800" b="1"/>
                <a:t>H</a:t>
              </a:r>
              <a:r>
                <a:rPr lang="en-US" altLang="en-US" sz="1800" b="1" baseline="-25000"/>
                <a:t>3</a:t>
              </a:r>
              <a:r>
                <a:rPr lang="en-US" altLang="en-US" sz="1800" b="1"/>
                <a:t>N</a:t>
              </a:r>
              <a:r>
                <a:rPr lang="en-US" altLang="en-US" sz="1800" b="1">
                  <a:sym typeface="Symbol" panose="05050102010706020507" pitchFamily="18" charset="2"/>
                </a:rPr>
                <a:t>CH</a:t>
              </a:r>
              <a:r>
                <a:rPr lang="en-US" altLang="en-US" sz="1800" b="1" baseline="-25000">
                  <a:sym typeface="Symbol" panose="05050102010706020507" pitchFamily="18" charset="2"/>
                </a:rPr>
                <a:t>2</a:t>
              </a:r>
              <a:r>
                <a:rPr lang="en-US" altLang="en-US" sz="1800" b="1">
                  <a:sym typeface="Symbol" panose="05050102010706020507" pitchFamily="18" charset="2"/>
                </a:rPr>
                <a:t>CH</a:t>
              </a:r>
              <a:r>
                <a:rPr lang="en-US" altLang="en-US" sz="1800" b="1" baseline="-25000">
                  <a:sym typeface="Symbol" panose="05050102010706020507" pitchFamily="18" charset="2"/>
                </a:rPr>
                <a:t>2</a:t>
              </a:r>
              <a:r>
                <a:rPr lang="en-US" altLang="en-US" sz="1800" b="1">
                  <a:sym typeface="Symbol" panose="05050102010706020507" pitchFamily="18" charset="2"/>
                </a:rPr>
                <a:t>CH</a:t>
              </a:r>
              <a:r>
                <a:rPr lang="en-US" altLang="en-US" sz="1800" b="1" baseline="-25000">
                  <a:sym typeface="Symbol" panose="05050102010706020507" pitchFamily="18" charset="2"/>
                </a:rPr>
                <a:t>2 </a:t>
              </a:r>
              <a:r>
                <a:rPr lang="en-US" altLang="en-US" sz="1800" b="1">
                  <a:sym typeface="Symbol" panose="05050102010706020507" pitchFamily="18" charset="2"/>
                </a:rPr>
                <a:t>CH</a:t>
              </a:r>
              <a:r>
                <a:rPr lang="en-US" altLang="en-US" sz="1800" b="1" baseline="-25000">
                  <a:sym typeface="Symbol" panose="05050102010706020507" pitchFamily="18" charset="2"/>
                </a:rPr>
                <a:t>2</a:t>
              </a:r>
              <a:r>
                <a:rPr lang="en-US" altLang="en-US" sz="1800" b="1">
                  <a:sym typeface="Symbol" panose="05050102010706020507" pitchFamily="18" charset="2"/>
                </a:rPr>
                <a:t>CH</a:t>
              </a:r>
            </a:p>
          </p:txBody>
        </p:sp>
      </p:grpSp>
      <p:grpSp>
        <p:nvGrpSpPr>
          <p:cNvPr id="244788" name="Group 52">
            <a:extLst>
              <a:ext uri="{FF2B5EF4-FFF2-40B4-BE49-F238E27FC236}">
                <a16:creationId xmlns:a16="http://schemas.microsoft.com/office/drawing/2014/main" id="{B6D8EF13-6339-0228-82E3-C7DA4D3C7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6502400" y="2489200"/>
            <a:ext cx="787400" cy="749300"/>
            <a:chOff x="504" y="2376"/>
            <a:chExt cx="496" cy="472"/>
          </a:xfrm>
        </p:grpSpPr>
        <p:grpSp>
          <p:nvGrpSpPr>
            <p:cNvPr id="244789" name="Group 53">
              <a:extLst>
                <a:ext uri="{FF2B5EF4-FFF2-40B4-BE49-F238E27FC236}">
                  <a16:creationId xmlns:a16="http://schemas.microsoft.com/office/drawing/2014/main" id="{48304090-176D-FB26-09CA-F4140E1535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" y="2376"/>
              <a:ext cx="448" cy="472"/>
              <a:chOff x="456" y="3056"/>
              <a:chExt cx="448" cy="472"/>
            </a:xfrm>
          </p:grpSpPr>
          <p:sp>
            <p:nvSpPr>
              <p:cNvPr id="244790" name="Text Box 54">
                <a:extLst>
                  <a:ext uri="{FF2B5EF4-FFF2-40B4-BE49-F238E27FC236}">
                    <a16:creationId xmlns:a16="http://schemas.microsoft.com/office/drawing/2014/main" id="{8FE92C92-97D4-E6D5-0298-02270F1B68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" y="3056"/>
                <a:ext cx="4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b="1" u="sng"/>
                  <a:t>1</a:t>
                </a:r>
              </a:p>
            </p:txBody>
          </p:sp>
          <p:sp>
            <p:nvSpPr>
              <p:cNvPr id="244791" name="Text Box 55">
                <a:extLst>
                  <a:ext uri="{FF2B5EF4-FFF2-40B4-BE49-F238E27FC236}">
                    <a16:creationId xmlns:a16="http://schemas.microsoft.com/office/drawing/2014/main" id="{D16A4B9F-8334-F392-84CE-869B173D4E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" y="3240"/>
                <a:ext cx="4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2</a:t>
                </a:r>
              </a:p>
            </p:txBody>
          </p:sp>
        </p:grpSp>
        <p:sp>
          <p:nvSpPr>
            <p:cNvPr id="244792" name="Text Box 56">
              <a:extLst>
                <a:ext uri="{FF2B5EF4-FFF2-40B4-BE49-F238E27FC236}">
                  <a16:creationId xmlns:a16="http://schemas.microsoft.com/office/drawing/2014/main" id="{495C9BA8-9D45-0125-373D-DD87CB643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" y="2440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b="1">
                  <a:cs typeface="David" panose="020E0502060401010101" pitchFamily="34" charset="-79"/>
                  <a:sym typeface="Symbol" panose="05050102010706020507" pitchFamily="18" charset="2"/>
                </a:rPr>
                <a:t></a:t>
              </a:r>
            </a:p>
          </p:txBody>
        </p:sp>
      </p:grpSp>
      <p:grpSp>
        <p:nvGrpSpPr>
          <p:cNvPr id="244793" name="Group 57">
            <a:extLst>
              <a:ext uri="{FF2B5EF4-FFF2-40B4-BE49-F238E27FC236}">
                <a16:creationId xmlns:a16="http://schemas.microsoft.com/office/drawing/2014/main" id="{3B8C1EB4-DE59-EA36-7CEE-40925B1A5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470400" y="2476500"/>
            <a:ext cx="762000" cy="749300"/>
            <a:chOff x="424" y="3056"/>
            <a:chExt cx="480" cy="472"/>
          </a:xfrm>
        </p:grpSpPr>
        <p:grpSp>
          <p:nvGrpSpPr>
            <p:cNvPr id="244794" name="Group 58">
              <a:extLst>
                <a:ext uri="{FF2B5EF4-FFF2-40B4-BE49-F238E27FC236}">
                  <a16:creationId xmlns:a16="http://schemas.microsoft.com/office/drawing/2014/main" id="{B678CA73-C882-D299-EDD0-30EFE08A2D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" y="3056"/>
              <a:ext cx="448" cy="472"/>
              <a:chOff x="456" y="3056"/>
              <a:chExt cx="448" cy="472"/>
            </a:xfrm>
          </p:grpSpPr>
          <p:sp>
            <p:nvSpPr>
              <p:cNvPr id="244795" name="Text Box 59">
                <a:extLst>
                  <a:ext uri="{FF2B5EF4-FFF2-40B4-BE49-F238E27FC236}">
                    <a16:creationId xmlns:a16="http://schemas.microsoft.com/office/drawing/2014/main" id="{AA129937-68B9-3BF1-B757-E789B1CB8C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" y="3056"/>
                <a:ext cx="4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b="1" u="sng"/>
                  <a:t>1</a:t>
                </a:r>
              </a:p>
            </p:txBody>
          </p:sp>
          <p:sp>
            <p:nvSpPr>
              <p:cNvPr id="244796" name="Text Box 60">
                <a:extLst>
                  <a:ext uri="{FF2B5EF4-FFF2-40B4-BE49-F238E27FC236}">
                    <a16:creationId xmlns:a16="http://schemas.microsoft.com/office/drawing/2014/main" id="{07A274B2-FC9C-0AC6-3110-0FA8E548AB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" y="3240"/>
                <a:ext cx="4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2</a:t>
                </a:r>
              </a:p>
            </p:txBody>
          </p:sp>
        </p:grpSp>
        <p:sp>
          <p:nvSpPr>
            <p:cNvPr id="244797" name="Text Box 61">
              <a:extLst>
                <a:ext uri="{FF2B5EF4-FFF2-40B4-BE49-F238E27FC236}">
                  <a16:creationId xmlns:a16="http://schemas.microsoft.com/office/drawing/2014/main" id="{07C28583-E275-B052-46BD-A26BFA076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" y="3152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ru-RU" altLang="en-US" b="1">
                  <a:sym typeface="Symbol" panose="05050102010706020507" pitchFamily="18" charset="2"/>
                </a:rPr>
                <a:t>+</a:t>
              </a:r>
              <a:endParaRPr lang="en-US" altLang="en-US" b="1">
                <a:cs typeface="David" panose="020E0502060401010101" pitchFamily="34" charset="-79"/>
                <a:sym typeface="Symbol" panose="05050102010706020507" pitchFamily="18" charset="2"/>
              </a:endParaRPr>
            </a:p>
          </p:txBody>
        </p:sp>
      </p:grpSp>
      <p:grpSp>
        <p:nvGrpSpPr>
          <p:cNvPr id="244798" name="Group 62">
            <a:extLst>
              <a:ext uri="{FF2B5EF4-FFF2-40B4-BE49-F238E27FC236}">
                <a16:creationId xmlns:a16="http://schemas.microsoft.com/office/drawing/2014/main" id="{24901A20-A02B-0274-5341-4518E20F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812800" y="4446588"/>
            <a:ext cx="2222500" cy="1422400"/>
            <a:chOff x="728" y="2873"/>
            <a:chExt cx="1400" cy="896"/>
          </a:xfrm>
        </p:grpSpPr>
        <p:sp>
          <p:nvSpPr>
            <p:cNvPr id="244799" name="Text Box 63">
              <a:extLst>
                <a:ext uri="{FF2B5EF4-FFF2-40B4-BE49-F238E27FC236}">
                  <a16:creationId xmlns:a16="http://schemas.microsoft.com/office/drawing/2014/main" id="{61482DEB-B1DB-A659-6E2A-A1598C8B2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" y="3557"/>
              <a:ext cx="4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sz="1600" b="1"/>
                <a:t>NH</a:t>
              </a:r>
              <a:r>
                <a:rPr lang="en-US" altLang="en-US" sz="1600" b="1" baseline="-25000"/>
                <a:t>3</a:t>
              </a:r>
              <a:r>
                <a:rPr lang="en-US" altLang="en-US" sz="1600" b="1" baseline="30000"/>
                <a:t>+</a:t>
              </a:r>
              <a:endParaRPr lang="en-US" altLang="en-US" sz="1600" b="1"/>
            </a:p>
          </p:txBody>
        </p:sp>
        <p:grpSp>
          <p:nvGrpSpPr>
            <p:cNvPr id="244800" name="Group 64">
              <a:extLst>
                <a:ext uri="{FF2B5EF4-FFF2-40B4-BE49-F238E27FC236}">
                  <a16:creationId xmlns:a16="http://schemas.microsoft.com/office/drawing/2014/main" id="{C35B6AA6-7B43-F30E-D4FD-AE82B89FEA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" y="2873"/>
              <a:ext cx="1400" cy="747"/>
              <a:chOff x="728" y="2873"/>
              <a:chExt cx="1400" cy="747"/>
            </a:xfrm>
          </p:grpSpPr>
          <p:grpSp>
            <p:nvGrpSpPr>
              <p:cNvPr id="244801" name="Group 65">
                <a:extLst>
                  <a:ext uri="{FF2B5EF4-FFF2-40B4-BE49-F238E27FC236}">
                    <a16:creationId xmlns:a16="http://schemas.microsoft.com/office/drawing/2014/main" id="{E3166F4D-67D8-6EAB-6DAF-A72AE8D39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8" y="2873"/>
                <a:ext cx="1400" cy="680"/>
                <a:chOff x="728" y="2889"/>
                <a:chExt cx="1400" cy="680"/>
              </a:xfrm>
            </p:grpSpPr>
            <p:grpSp>
              <p:nvGrpSpPr>
                <p:cNvPr id="244802" name="Group 66">
                  <a:extLst>
                    <a:ext uri="{FF2B5EF4-FFF2-40B4-BE49-F238E27FC236}">
                      <a16:creationId xmlns:a16="http://schemas.microsoft.com/office/drawing/2014/main" id="{E48CB94F-A660-7F81-E24D-9DFE74DD65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8" y="2889"/>
                  <a:ext cx="1400" cy="680"/>
                  <a:chOff x="728" y="2889"/>
                  <a:chExt cx="1400" cy="680"/>
                </a:xfrm>
              </p:grpSpPr>
              <p:sp>
                <p:nvSpPr>
                  <p:cNvPr id="244803" name="Text Box 67">
                    <a:extLst>
                      <a:ext uri="{FF2B5EF4-FFF2-40B4-BE49-F238E27FC236}">
                        <a16:creationId xmlns:a16="http://schemas.microsoft.com/office/drawing/2014/main" id="{A21FA6ED-8168-0333-D10C-A576A8ACA03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8" y="3129"/>
                    <a:ext cx="140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400" b="1" baseline="30000"/>
                      <a:t>     </a:t>
                    </a:r>
                    <a:r>
                      <a:rPr lang="en-US" altLang="en-US" sz="1600" b="1" baseline="30000"/>
                      <a:t>+</a:t>
                    </a:r>
                    <a:r>
                      <a:rPr lang="en-US" altLang="en-US" sz="1600" b="1"/>
                      <a:t>H</a:t>
                    </a:r>
                    <a:r>
                      <a:rPr lang="en-US" altLang="en-US" sz="1600" b="1" baseline="-25000"/>
                      <a:t>3</a:t>
                    </a:r>
                    <a:r>
                      <a:rPr lang="en-US" altLang="en-US" sz="1600" b="1"/>
                      <a:t>N</a:t>
                    </a:r>
                    <a:r>
                      <a:rPr lang="en-US" altLang="en-US" sz="1600" b="1">
                        <a:sym typeface="Symbol" panose="05050102010706020507" pitchFamily="18" charset="2"/>
                      </a:rPr>
                      <a:t></a:t>
                    </a:r>
                    <a:r>
                      <a:rPr lang="en-US" altLang="en-US" sz="1600" b="1"/>
                      <a:t>C</a:t>
                    </a:r>
                    <a:r>
                      <a:rPr lang="en-US" altLang="en-US" sz="1600" b="1">
                        <a:sym typeface="Symbol" panose="05050102010706020507" pitchFamily="18" charset="2"/>
                      </a:rPr>
                      <a:t></a:t>
                    </a:r>
                    <a:r>
                      <a:rPr lang="en-US" altLang="en-US" sz="1600" b="1"/>
                      <a:t>COOH</a:t>
                    </a:r>
                  </a:p>
                </p:txBody>
              </p:sp>
              <p:sp>
                <p:nvSpPr>
                  <p:cNvPr id="244804" name="Text Box 68">
                    <a:extLst>
                      <a:ext uri="{FF2B5EF4-FFF2-40B4-BE49-F238E27FC236}">
                        <a16:creationId xmlns:a16="http://schemas.microsoft.com/office/drawing/2014/main" id="{2A3E1465-9F24-DA24-9D8F-5557272877C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2889"/>
                    <a:ext cx="456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rtl="0">
                      <a:spcBef>
                        <a:spcPct val="50000"/>
                      </a:spcBef>
                    </a:pPr>
                    <a:r>
                      <a:rPr lang="en-US" altLang="en-US" sz="1600" b="1"/>
                      <a:t>H</a:t>
                    </a:r>
                  </a:p>
                </p:txBody>
              </p:sp>
              <p:grpSp>
                <p:nvGrpSpPr>
                  <p:cNvPr id="244805" name="Group 69">
                    <a:extLst>
                      <a:ext uri="{FF2B5EF4-FFF2-40B4-BE49-F238E27FC236}">
                        <a16:creationId xmlns:a16="http://schemas.microsoft.com/office/drawing/2014/main" id="{FB296F29-2B6E-FE6C-1893-0A0160EBFF3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56" y="3317"/>
                    <a:ext cx="456" cy="252"/>
                    <a:chOff x="1056" y="3317"/>
                    <a:chExt cx="456" cy="252"/>
                  </a:xfrm>
                </p:grpSpPr>
                <p:sp>
                  <p:nvSpPr>
                    <p:cNvPr id="244806" name="Text Box 70">
                      <a:extLst>
                        <a:ext uri="{FF2B5EF4-FFF2-40B4-BE49-F238E27FC236}">
                          <a16:creationId xmlns:a16="http://schemas.microsoft.com/office/drawing/2014/main" id="{EE2EC67A-A537-CFEE-DC3B-DEE0D8CD3C8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6" y="3357"/>
                      <a:ext cx="456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rtl="0">
                        <a:spcBef>
                          <a:spcPct val="50000"/>
                        </a:spcBef>
                      </a:pPr>
                      <a:r>
                        <a:rPr lang="en-US" altLang="en-US" sz="1600" b="1"/>
                        <a:t>R</a:t>
                      </a:r>
                    </a:p>
                  </p:txBody>
                </p:sp>
                <p:sp>
                  <p:nvSpPr>
                    <p:cNvPr id="244807" name="Line 71">
                      <a:extLst>
                        <a:ext uri="{FF2B5EF4-FFF2-40B4-BE49-F238E27FC236}">
                          <a16:creationId xmlns:a16="http://schemas.microsoft.com/office/drawing/2014/main" id="{7758BC10-B09C-7EB3-1C5F-7703BF40B62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231" y="3369"/>
                      <a:ext cx="10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44808" name="Line 72">
                  <a:extLst>
                    <a:ext uri="{FF2B5EF4-FFF2-40B4-BE49-F238E27FC236}">
                      <a16:creationId xmlns:a16="http://schemas.microsoft.com/office/drawing/2014/main" id="{E2D4C847-9A56-EC37-E999-57D93BD1B6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1231" y="3120"/>
                  <a:ext cx="10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4809" name="Line 73">
                <a:extLst>
                  <a:ext uri="{FF2B5EF4-FFF2-40B4-BE49-F238E27FC236}">
                    <a16:creationId xmlns:a16="http://schemas.microsoft.com/office/drawing/2014/main" id="{E7F30187-2685-8B80-FC9E-E6D5F1764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231" y="3569"/>
                <a:ext cx="10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4810" name="Group 74">
            <a:extLst>
              <a:ext uri="{FF2B5EF4-FFF2-40B4-BE49-F238E27FC236}">
                <a16:creationId xmlns:a16="http://schemas.microsoft.com/office/drawing/2014/main" id="{E0F06E46-11CB-21F6-A8B9-C79C75DAA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991100" y="4446588"/>
            <a:ext cx="2222500" cy="1422400"/>
            <a:chOff x="728" y="2873"/>
            <a:chExt cx="1400" cy="896"/>
          </a:xfrm>
        </p:grpSpPr>
        <p:sp>
          <p:nvSpPr>
            <p:cNvPr id="244811" name="Text Box 75">
              <a:extLst>
                <a:ext uri="{FF2B5EF4-FFF2-40B4-BE49-F238E27FC236}">
                  <a16:creationId xmlns:a16="http://schemas.microsoft.com/office/drawing/2014/main" id="{59CB189B-3B7D-5383-FD58-55144AC8E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" y="3557"/>
              <a:ext cx="4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sz="1600" b="1"/>
                <a:t>NH</a:t>
              </a:r>
              <a:r>
                <a:rPr lang="en-US" altLang="en-US" sz="1600" b="1" baseline="-25000"/>
                <a:t>3</a:t>
              </a:r>
              <a:r>
                <a:rPr lang="en-US" altLang="en-US" sz="1600" b="1" baseline="30000"/>
                <a:t>+</a:t>
              </a:r>
              <a:endParaRPr lang="en-US" altLang="en-US" sz="1600" b="1"/>
            </a:p>
          </p:txBody>
        </p:sp>
        <p:grpSp>
          <p:nvGrpSpPr>
            <p:cNvPr id="244812" name="Group 76">
              <a:extLst>
                <a:ext uri="{FF2B5EF4-FFF2-40B4-BE49-F238E27FC236}">
                  <a16:creationId xmlns:a16="http://schemas.microsoft.com/office/drawing/2014/main" id="{0BA9B001-4DBA-2D19-B8B1-6ECE1A57A2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" y="2873"/>
              <a:ext cx="1400" cy="747"/>
              <a:chOff x="728" y="2873"/>
              <a:chExt cx="1400" cy="747"/>
            </a:xfrm>
          </p:grpSpPr>
          <p:grpSp>
            <p:nvGrpSpPr>
              <p:cNvPr id="244813" name="Group 77">
                <a:extLst>
                  <a:ext uri="{FF2B5EF4-FFF2-40B4-BE49-F238E27FC236}">
                    <a16:creationId xmlns:a16="http://schemas.microsoft.com/office/drawing/2014/main" id="{220EC492-8325-E31A-4D83-5EBA421BCB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8" y="2873"/>
                <a:ext cx="1400" cy="680"/>
                <a:chOff x="728" y="2889"/>
                <a:chExt cx="1400" cy="680"/>
              </a:xfrm>
            </p:grpSpPr>
            <p:grpSp>
              <p:nvGrpSpPr>
                <p:cNvPr id="244814" name="Group 78">
                  <a:extLst>
                    <a:ext uri="{FF2B5EF4-FFF2-40B4-BE49-F238E27FC236}">
                      <a16:creationId xmlns:a16="http://schemas.microsoft.com/office/drawing/2014/main" id="{0697D0A4-3262-A4BA-D729-DC102B77B5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8" y="2889"/>
                  <a:ext cx="1400" cy="680"/>
                  <a:chOff x="728" y="2889"/>
                  <a:chExt cx="1400" cy="680"/>
                </a:xfrm>
              </p:grpSpPr>
              <p:sp>
                <p:nvSpPr>
                  <p:cNvPr id="244815" name="Text Box 79">
                    <a:extLst>
                      <a:ext uri="{FF2B5EF4-FFF2-40B4-BE49-F238E27FC236}">
                        <a16:creationId xmlns:a16="http://schemas.microsoft.com/office/drawing/2014/main" id="{C97557E9-F33C-6C26-161D-1C544703D28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8" y="3129"/>
                    <a:ext cx="140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400" b="1" baseline="30000"/>
                      <a:t>       </a:t>
                    </a:r>
                    <a:r>
                      <a:rPr lang="en-US" altLang="en-US" sz="1600" b="1"/>
                      <a:t>H</a:t>
                    </a:r>
                    <a:r>
                      <a:rPr lang="en-US" altLang="en-US" sz="1600" b="1" baseline="-25000"/>
                      <a:t>2</a:t>
                    </a:r>
                    <a:r>
                      <a:rPr lang="en-US" altLang="en-US" sz="1600" b="1"/>
                      <a:t>N</a:t>
                    </a:r>
                    <a:r>
                      <a:rPr lang="en-US" altLang="en-US" sz="1600" b="1">
                        <a:sym typeface="Symbol" panose="05050102010706020507" pitchFamily="18" charset="2"/>
                      </a:rPr>
                      <a:t></a:t>
                    </a:r>
                    <a:r>
                      <a:rPr lang="en-US" altLang="en-US" sz="1600" b="1"/>
                      <a:t>C</a:t>
                    </a:r>
                    <a:r>
                      <a:rPr lang="en-US" altLang="en-US" sz="1600" b="1">
                        <a:sym typeface="Symbol" panose="05050102010706020507" pitchFamily="18" charset="2"/>
                      </a:rPr>
                      <a:t></a:t>
                    </a:r>
                    <a:r>
                      <a:rPr lang="en-US" altLang="en-US" sz="1600" b="1"/>
                      <a:t>COO</a:t>
                    </a:r>
                    <a:r>
                      <a:rPr lang="en-US" altLang="en-US" sz="1600" b="1" baseline="30000">
                        <a:sym typeface="Symbol" panose="05050102010706020507" pitchFamily="18" charset="2"/>
                      </a:rPr>
                      <a:t></a:t>
                    </a:r>
                  </a:p>
                </p:txBody>
              </p:sp>
              <p:sp>
                <p:nvSpPr>
                  <p:cNvPr id="244816" name="Text Box 80">
                    <a:extLst>
                      <a:ext uri="{FF2B5EF4-FFF2-40B4-BE49-F238E27FC236}">
                        <a16:creationId xmlns:a16="http://schemas.microsoft.com/office/drawing/2014/main" id="{67DEC29D-4CF3-C96C-FC5B-6E7F925BC2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2889"/>
                    <a:ext cx="456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rtl="0">
                      <a:spcBef>
                        <a:spcPct val="50000"/>
                      </a:spcBef>
                    </a:pPr>
                    <a:r>
                      <a:rPr lang="en-US" altLang="en-US" sz="1600" b="1"/>
                      <a:t>H</a:t>
                    </a:r>
                  </a:p>
                </p:txBody>
              </p:sp>
              <p:grpSp>
                <p:nvGrpSpPr>
                  <p:cNvPr id="244817" name="Group 81">
                    <a:extLst>
                      <a:ext uri="{FF2B5EF4-FFF2-40B4-BE49-F238E27FC236}">
                        <a16:creationId xmlns:a16="http://schemas.microsoft.com/office/drawing/2014/main" id="{D565137E-8C75-266A-70A8-BAD729E1C68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56" y="3317"/>
                    <a:ext cx="456" cy="252"/>
                    <a:chOff x="1056" y="3317"/>
                    <a:chExt cx="456" cy="252"/>
                  </a:xfrm>
                </p:grpSpPr>
                <p:sp>
                  <p:nvSpPr>
                    <p:cNvPr id="244818" name="Text Box 82">
                      <a:extLst>
                        <a:ext uri="{FF2B5EF4-FFF2-40B4-BE49-F238E27FC236}">
                          <a16:creationId xmlns:a16="http://schemas.microsoft.com/office/drawing/2014/main" id="{535AC3E9-D53F-144F-91C7-0A4F482397F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6" y="3357"/>
                      <a:ext cx="456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rtl="0">
                        <a:spcBef>
                          <a:spcPct val="50000"/>
                        </a:spcBef>
                      </a:pPr>
                      <a:r>
                        <a:rPr lang="en-US" altLang="en-US" sz="1600" b="1"/>
                        <a:t>R</a:t>
                      </a:r>
                    </a:p>
                  </p:txBody>
                </p:sp>
                <p:sp>
                  <p:nvSpPr>
                    <p:cNvPr id="244819" name="Line 83">
                      <a:extLst>
                        <a:ext uri="{FF2B5EF4-FFF2-40B4-BE49-F238E27FC236}">
                          <a16:creationId xmlns:a16="http://schemas.microsoft.com/office/drawing/2014/main" id="{649560AF-95E3-9FAD-139D-7E3B53CE4D1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231" y="3369"/>
                      <a:ext cx="10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44820" name="Line 84">
                  <a:extLst>
                    <a:ext uri="{FF2B5EF4-FFF2-40B4-BE49-F238E27FC236}">
                      <a16:creationId xmlns:a16="http://schemas.microsoft.com/office/drawing/2014/main" id="{9DCBF5BF-8933-1DF5-E636-1FBF5DF8F7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1231" y="3120"/>
                  <a:ext cx="10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4821" name="Line 85">
                <a:extLst>
                  <a:ext uri="{FF2B5EF4-FFF2-40B4-BE49-F238E27FC236}">
                    <a16:creationId xmlns:a16="http://schemas.microsoft.com/office/drawing/2014/main" id="{1F8D78D9-68C9-9EC9-3C9D-CEA76D25D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231" y="3569"/>
                <a:ext cx="10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4822" name="Group 86">
            <a:extLst>
              <a:ext uri="{FF2B5EF4-FFF2-40B4-BE49-F238E27FC236}">
                <a16:creationId xmlns:a16="http://schemas.microsoft.com/office/drawing/2014/main" id="{E6C42FD5-3266-F5E7-9D31-2D701366D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6921500" y="4446588"/>
            <a:ext cx="2222500" cy="1422400"/>
            <a:chOff x="728" y="2873"/>
            <a:chExt cx="1400" cy="896"/>
          </a:xfrm>
        </p:grpSpPr>
        <p:sp>
          <p:nvSpPr>
            <p:cNvPr id="244823" name="Text Box 87">
              <a:extLst>
                <a:ext uri="{FF2B5EF4-FFF2-40B4-BE49-F238E27FC236}">
                  <a16:creationId xmlns:a16="http://schemas.microsoft.com/office/drawing/2014/main" id="{6FDD9B66-ED84-1B90-A047-F8845FCDE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" y="3557"/>
              <a:ext cx="4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sz="1600" b="1"/>
                <a:t>NH</a:t>
              </a:r>
              <a:r>
                <a:rPr lang="en-US" altLang="en-US" sz="1600" b="1" baseline="-25000"/>
                <a:t>2</a:t>
              </a:r>
              <a:endParaRPr lang="en-US" altLang="en-US" sz="1600" b="1"/>
            </a:p>
          </p:txBody>
        </p:sp>
        <p:grpSp>
          <p:nvGrpSpPr>
            <p:cNvPr id="244824" name="Group 88">
              <a:extLst>
                <a:ext uri="{FF2B5EF4-FFF2-40B4-BE49-F238E27FC236}">
                  <a16:creationId xmlns:a16="http://schemas.microsoft.com/office/drawing/2014/main" id="{D43D6111-C8F1-E43F-3EBF-24956DAF57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" y="2873"/>
              <a:ext cx="1400" cy="747"/>
              <a:chOff x="728" y="2873"/>
              <a:chExt cx="1400" cy="747"/>
            </a:xfrm>
          </p:grpSpPr>
          <p:grpSp>
            <p:nvGrpSpPr>
              <p:cNvPr id="244825" name="Group 89">
                <a:extLst>
                  <a:ext uri="{FF2B5EF4-FFF2-40B4-BE49-F238E27FC236}">
                    <a16:creationId xmlns:a16="http://schemas.microsoft.com/office/drawing/2014/main" id="{E9377373-2F23-40B4-933C-F5634BC8D9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8" y="2873"/>
                <a:ext cx="1400" cy="680"/>
                <a:chOff x="728" y="2889"/>
                <a:chExt cx="1400" cy="680"/>
              </a:xfrm>
            </p:grpSpPr>
            <p:grpSp>
              <p:nvGrpSpPr>
                <p:cNvPr id="244826" name="Group 90">
                  <a:extLst>
                    <a:ext uri="{FF2B5EF4-FFF2-40B4-BE49-F238E27FC236}">
                      <a16:creationId xmlns:a16="http://schemas.microsoft.com/office/drawing/2014/main" id="{24CA7DFF-0173-9C8F-55FC-A2F5AF5395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8" y="2889"/>
                  <a:ext cx="1400" cy="680"/>
                  <a:chOff x="728" y="2889"/>
                  <a:chExt cx="1400" cy="680"/>
                </a:xfrm>
              </p:grpSpPr>
              <p:sp>
                <p:nvSpPr>
                  <p:cNvPr id="244827" name="Text Box 91">
                    <a:extLst>
                      <a:ext uri="{FF2B5EF4-FFF2-40B4-BE49-F238E27FC236}">
                        <a16:creationId xmlns:a16="http://schemas.microsoft.com/office/drawing/2014/main" id="{A96AD949-6827-4BFC-FF74-12156900CE7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8" y="3129"/>
                    <a:ext cx="140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400" b="1" baseline="30000"/>
                      <a:t>       </a:t>
                    </a:r>
                    <a:r>
                      <a:rPr lang="en-US" altLang="en-US" sz="1600" b="1"/>
                      <a:t>H</a:t>
                    </a:r>
                    <a:r>
                      <a:rPr lang="en-US" altLang="en-US" sz="1600" b="1" baseline="-25000"/>
                      <a:t>2</a:t>
                    </a:r>
                    <a:r>
                      <a:rPr lang="en-US" altLang="en-US" sz="1600" b="1"/>
                      <a:t>N</a:t>
                    </a:r>
                    <a:r>
                      <a:rPr lang="en-US" altLang="en-US" sz="1600" b="1">
                        <a:sym typeface="Symbol" panose="05050102010706020507" pitchFamily="18" charset="2"/>
                      </a:rPr>
                      <a:t></a:t>
                    </a:r>
                    <a:r>
                      <a:rPr lang="en-US" altLang="en-US" sz="1600" b="1"/>
                      <a:t>C</a:t>
                    </a:r>
                    <a:r>
                      <a:rPr lang="en-US" altLang="en-US" sz="1600" b="1">
                        <a:sym typeface="Symbol" panose="05050102010706020507" pitchFamily="18" charset="2"/>
                      </a:rPr>
                      <a:t></a:t>
                    </a:r>
                    <a:r>
                      <a:rPr lang="en-US" altLang="en-US" sz="1600" b="1"/>
                      <a:t>COO</a:t>
                    </a:r>
                    <a:r>
                      <a:rPr lang="en-US" altLang="en-US" sz="1600" b="1" baseline="30000">
                        <a:sym typeface="Symbol" panose="05050102010706020507" pitchFamily="18" charset="2"/>
                      </a:rPr>
                      <a:t></a:t>
                    </a:r>
                  </a:p>
                </p:txBody>
              </p:sp>
              <p:sp>
                <p:nvSpPr>
                  <p:cNvPr id="244828" name="Text Box 92">
                    <a:extLst>
                      <a:ext uri="{FF2B5EF4-FFF2-40B4-BE49-F238E27FC236}">
                        <a16:creationId xmlns:a16="http://schemas.microsoft.com/office/drawing/2014/main" id="{C7F28A36-9D66-C45C-F71E-CE82054B856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2889"/>
                    <a:ext cx="456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rtl="0">
                      <a:spcBef>
                        <a:spcPct val="50000"/>
                      </a:spcBef>
                    </a:pPr>
                    <a:r>
                      <a:rPr lang="en-US" altLang="en-US" sz="1600" b="1"/>
                      <a:t>H</a:t>
                    </a:r>
                  </a:p>
                </p:txBody>
              </p:sp>
              <p:grpSp>
                <p:nvGrpSpPr>
                  <p:cNvPr id="244829" name="Group 93">
                    <a:extLst>
                      <a:ext uri="{FF2B5EF4-FFF2-40B4-BE49-F238E27FC236}">
                        <a16:creationId xmlns:a16="http://schemas.microsoft.com/office/drawing/2014/main" id="{C2FFA09A-B452-2DC8-E3D5-ECBF5481D42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56" y="3317"/>
                    <a:ext cx="456" cy="252"/>
                    <a:chOff x="1056" y="3317"/>
                    <a:chExt cx="456" cy="252"/>
                  </a:xfrm>
                </p:grpSpPr>
                <p:sp>
                  <p:nvSpPr>
                    <p:cNvPr id="244830" name="Text Box 94">
                      <a:extLst>
                        <a:ext uri="{FF2B5EF4-FFF2-40B4-BE49-F238E27FC236}">
                          <a16:creationId xmlns:a16="http://schemas.microsoft.com/office/drawing/2014/main" id="{3811E839-5107-CB33-09C5-25114223722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6" y="3357"/>
                      <a:ext cx="456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rtl="0">
                        <a:spcBef>
                          <a:spcPct val="50000"/>
                        </a:spcBef>
                      </a:pPr>
                      <a:r>
                        <a:rPr lang="en-US" altLang="en-US" sz="1600" b="1"/>
                        <a:t>R</a:t>
                      </a:r>
                    </a:p>
                  </p:txBody>
                </p:sp>
                <p:sp>
                  <p:nvSpPr>
                    <p:cNvPr id="244831" name="Line 95">
                      <a:extLst>
                        <a:ext uri="{FF2B5EF4-FFF2-40B4-BE49-F238E27FC236}">
                          <a16:creationId xmlns:a16="http://schemas.microsoft.com/office/drawing/2014/main" id="{F6B38CF9-3A4D-8C2E-0978-E36C88881D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231" y="3369"/>
                      <a:ext cx="10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44832" name="Line 96">
                  <a:extLst>
                    <a:ext uri="{FF2B5EF4-FFF2-40B4-BE49-F238E27FC236}">
                      <a16:creationId xmlns:a16="http://schemas.microsoft.com/office/drawing/2014/main" id="{4D62FFD2-9398-18F8-8FC3-F6119FDBB8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1231" y="3120"/>
                  <a:ext cx="10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4833" name="Line 97">
                <a:extLst>
                  <a:ext uri="{FF2B5EF4-FFF2-40B4-BE49-F238E27FC236}">
                    <a16:creationId xmlns:a16="http://schemas.microsoft.com/office/drawing/2014/main" id="{23FCB1C7-EE67-E6FD-38B1-F941BB5E7B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231" y="3569"/>
                <a:ext cx="10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4834" name="Group 98">
            <a:extLst>
              <a:ext uri="{FF2B5EF4-FFF2-40B4-BE49-F238E27FC236}">
                <a16:creationId xmlns:a16="http://schemas.microsoft.com/office/drawing/2014/main" id="{5624C702-E0C5-CB14-6A4F-CE8E826E7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009900" y="4446588"/>
            <a:ext cx="2222500" cy="1422400"/>
            <a:chOff x="728" y="2873"/>
            <a:chExt cx="1400" cy="896"/>
          </a:xfrm>
        </p:grpSpPr>
        <p:sp>
          <p:nvSpPr>
            <p:cNvPr id="244835" name="Text Box 99">
              <a:extLst>
                <a:ext uri="{FF2B5EF4-FFF2-40B4-BE49-F238E27FC236}">
                  <a16:creationId xmlns:a16="http://schemas.microsoft.com/office/drawing/2014/main" id="{ED67E4FC-A57F-9AE7-F5FC-FD1F59AA2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" y="3557"/>
              <a:ext cx="4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sz="1600" b="1"/>
                <a:t>NH</a:t>
              </a:r>
              <a:r>
                <a:rPr lang="en-US" altLang="en-US" sz="1600" b="1" baseline="-25000"/>
                <a:t>3</a:t>
              </a:r>
              <a:r>
                <a:rPr lang="en-US" altLang="en-US" sz="1600" b="1" baseline="30000"/>
                <a:t>+</a:t>
              </a:r>
              <a:endParaRPr lang="en-US" altLang="en-US" sz="1600" b="1"/>
            </a:p>
          </p:txBody>
        </p:sp>
        <p:grpSp>
          <p:nvGrpSpPr>
            <p:cNvPr id="244836" name="Group 100">
              <a:extLst>
                <a:ext uri="{FF2B5EF4-FFF2-40B4-BE49-F238E27FC236}">
                  <a16:creationId xmlns:a16="http://schemas.microsoft.com/office/drawing/2014/main" id="{3F8FDBA2-79F0-7733-E96B-15752C2A33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" y="2873"/>
              <a:ext cx="1400" cy="747"/>
              <a:chOff x="728" y="2873"/>
              <a:chExt cx="1400" cy="747"/>
            </a:xfrm>
          </p:grpSpPr>
          <p:grpSp>
            <p:nvGrpSpPr>
              <p:cNvPr id="244837" name="Group 101">
                <a:extLst>
                  <a:ext uri="{FF2B5EF4-FFF2-40B4-BE49-F238E27FC236}">
                    <a16:creationId xmlns:a16="http://schemas.microsoft.com/office/drawing/2014/main" id="{8EB959C8-0C46-4808-9035-1B807BF90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8" y="2873"/>
                <a:ext cx="1400" cy="680"/>
                <a:chOff x="728" y="2889"/>
                <a:chExt cx="1400" cy="680"/>
              </a:xfrm>
            </p:grpSpPr>
            <p:grpSp>
              <p:nvGrpSpPr>
                <p:cNvPr id="244838" name="Group 102">
                  <a:extLst>
                    <a:ext uri="{FF2B5EF4-FFF2-40B4-BE49-F238E27FC236}">
                      <a16:creationId xmlns:a16="http://schemas.microsoft.com/office/drawing/2014/main" id="{F230B082-82AC-9A42-BA5C-18B5D8DF40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8" y="2889"/>
                  <a:ext cx="1400" cy="680"/>
                  <a:chOff x="728" y="2889"/>
                  <a:chExt cx="1400" cy="680"/>
                </a:xfrm>
              </p:grpSpPr>
              <p:sp>
                <p:nvSpPr>
                  <p:cNvPr id="244839" name="Text Box 103">
                    <a:extLst>
                      <a:ext uri="{FF2B5EF4-FFF2-40B4-BE49-F238E27FC236}">
                        <a16:creationId xmlns:a16="http://schemas.microsoft.com/office/drawing/2014/main" id="{EFB0D877-D452-C734-2F88-9FF118FDA84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8" y="3129"/>
                    <a:ext cx="140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400" b="1" baseline="30000"/>
                      <a:t>     </a:t>
                    </a:r>
                    <a:r>
                      <a:rPr lang="en-US" altLang="en-US" sz="1600" b="1" baseline="30000"/>
                      <a:t>+</a:t>
                    </a:r>
                    <a:r>
                      <a:rPr lang="en-US" altLang="en-US" sz="1600" b="1"/>
                      <a:t>H</a:t>
                    </a:r>
                    <a:r>
                      <a:rPr lang="en-US" altLang="en-US" sz="1600" b="1" baseline="-25000"/>
                      <a:t>3</a:t>
                    </a:r>
                    <a:r>
                      <a:rPr lang="en-US" altLang="en-US" sz="1600" b="1"/>
                      <a:t>N</a:t>
                    </a:r>
                    <a:r>
                      <a:rPr lang="en-US" altLang="en-US" sz="1600" b="1">
                        <a:sym typeface="Symbol" panose="05050102010706020507" pitchFamily="18" charset="2"/>
                      </a:rPr>
                      <a:t></a:t>
                    </a:r>
                    <a:r>
                      <a:rPr lang="en-US" altLang="en-US" sz="1600" b="1"/>
                      <a:t>C</a:t>
                    </a:r>
                    <a:r>
                      <a:rPr lang="en-US" altLang="en-US" sz="1600" b="1">
                        <a:sym typeface="Symbol" panose="05050102010706020507" pitchFamily="18" charset="2"/>
                      </a:rPr>
                      <a:t></a:t>
                    </a:r>
                    <a:r>
                      <a:rPr lang="en-US" altLang="en-US" sz="1600" b="1"/>
                      <a:t>COO</a:t>
                    </a:r>
                    <a:r>
                      <a:rPr lang="en-US" altLang="en-US" sz="1600" b="1" baseline="30000">
                        <a:sym typeface="Symbol" panose="05050102010706020507" pitchFamily="18" charset="2"/>
                      </a:rPr>
                      <a:t></a:t>
                    </a:r>
                    <a:endParaRPr lang="en-US" altLang="en-US" sz="1600" b="1"/>
                  </a:p>
                </p:txBody>
              </p:sp>
              <p:sp>
                <p:nvSpPr>
                  <p:cNvPr id="244840" name="Text Box 104">
                    <a:extLst>
                      <a:ext uri="{FF2B5EF4-FFF2-40B4-BE49-F238E27FC236}">
                        <a16:creationId xmlns:a16="http://schemas.microsoft.com/office/drawing/2014/main" id="{0B45D11F-BFDE-3C07-2BFF-245F66489F0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2889"/>
                    <a:ext cx="456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rtl="0">
                      <a:spcBef>
                        <a:spcPct val="50000"/>
                      </a:spcBef>
                    </a:pPr>
                    <a:r>
                      <a:rPr lang="en-US" altLang="en-US" sz="1600" b="1"/>
                      <a:t>H</a:t>
                    </a:r>
                  </a:p>
                </p:txBody>
              </p:sp>
              <p:grpSp>
                <p:nvGrpSpPr>
                  <p:cNvPr id="244841" name="Group 105">
                    <a:extLst>
                      <a:ext uri="{FF2B5EF4-FFF2-40B4-BE49-F238E27FC236}">
                        <a16:creationId xmlns:a16="http://schemas.microsoft.com/office/drawing/2014/main" id="{C7452B31-E47C-4A44-55EF-3CAB61EFC87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56" y="3317"/>
                    <a:ext cx="456" cy="252"/>
                    <a:chOff x="1056" y="3317"/>
                    <a:chExt cx="456" cy="252"/>
                  </a:xfrm>
                </p:grpSpPr>
                <p:sp>
                  <p:nvSpPr>
                    <p:cNvPr id="244842" name="Text Box 106">
                      <a:extLst>
                        <a:ext uri="{FF2B5EF4-FFF2-40B4-BE49-F238E27FC236}">
                          <a16:creationId xmlns:a16="http://schemas.microsoft.com/office/drawing/2014/main" id="{626B90A3-351D-0256-12CF-07EB6F84447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6" y="3357"/>
                      <a:ext cx="456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rtl="0">
                        <a:spcBef>
                          <a:spcPct val="50000"/>
                        </a:spcBef>
                      </a:pPr>
                      <a:r>
                        <a:rPr lang="en-US" altLang="en-US" sz="1600" b="1"/>
                        <a:t>R</a:t>
                      </a:r>
                    </a:p>
                  </p:txBody>
                </p:sp>
                <p:sp>
                  <p:nvSpPr>
                    <p:cNvPr id="244843" name="Line 107">
                      <a:extLst>
                        <a:ext uri="{FF2B5EF4-FFF2-40B4-BE49-F238E27FC236}">
                          <a16:creationId xmlns:a16="http://schemas.microsoft.com/office/drawing/2014/main" id="{D800CBBE-0ABA-5B99-BA22-DD72D70A67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-5400000">
                      <a:off x="1231" y="3369"/>
                      <a:ext cx="10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44844" name="Line 108">
                  <a:extLst>
                    <a:ext uri="{FF2B5EF4-FFF2-40B4-BE49-F238E27FC236}">
                      <a16:creationId xmlns:a16="http://schemas.microsoft.com/office/drawing/2014/main" id="{B4163F11-8D2E-7FEA-8883-7F4115988E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1231" y="3120"/>
                  <a:ext cx="10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4845" name="Line 109">
                <a:extLst>
                  <a:ext uri="{FF2B5EF4-FFF2-40B4-BE49-F238E27FC236}">
                    <a16:creationId xmlns:a16="http://schemas.microsoft.com/office/drawing/2014/main" id="{C3BC9848-37AD-ACEF-8693-02DAA3FE9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231" y="3569"/>
                <a:ext cx="10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4846" name="Group 110">
            <a:extLst>
              <a:ext uri="{FF2B5EF4-FFF2-40B4-BE49-F238E27FC236}">
                <a16:creationId xmlns:a16="http://schemas.microsoft.com/office/drawing/2014/main" id="{E7071DBF-E777-0139-04D5-E18D06F97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476500" y="2463800"/>
            <a:ext cx="901700" cy="749300"/>
            <a:chOff x="2504" y="1032"/>
            <a:chExt cx="568" cy="472"/>
          </a:xfrm>
        </p:grpSpPr>
        <p:grpSp>
          <p:nvGrpSpPr>
            <p:cNvPr id="244847" name="Group 111">
              <a:extLst>
                <a:ext uri="{FF2B5EF4-FFF2-40B4-BE49-F238E27FC236}">
                  <a16:creationId xmlns:a16="http://schemas.microsoft.com/office/drawing/2014/main" id="{FE29842B-C939-DE33-C9EF-839B55F872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8" y="1032"/>
              <a:ext cx="448" cy="472"/>
              <a:chOff x="456" y="3056"/>
              <a:chExt cx="448" cy="472"/>
            </a:xfrm>
          </p:grpSpPr>
          <p:sp>
            <p:nvSpPr>
              <p:cNvPr id="244848" name="Text Box 112">
                <a:extLst>
                  <a:ext uri="{FF2B5EF4-FFF2-40B4-BE49-F238E27FC236}">
                    <a16:creationId xmlns:a16="http://schemas.microsoft.com/office/drawing/2014/main" id="{469A4D18-BBF4-4216-FD72-70CC1BA663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" y="3056"/>
                <a:ext cx="4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b="1" u="sng"/>
                  <a:t>1</a:t>
                </a:r>
              </a:p>
            </p:txBody>
          </p:sp>
          <p:sp>
            <p:nvSpPr>
              <p:cNvPr id="244849" name="Text Box 113">
                <a:extLst>
                  <a:ext uri="{FF2B5EF4-FFF2-40B4-BE49-F238E27FC236}">
                    <a16:creationId xmlns:a16="http://schemas.microsoft.com/office/drawing/2014/main" id="{CF05435A-1FE9-2E25-839E-D8964D43B5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" y="3240"/>
                <a:ext cx="4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2</a:t>
                </a:r>
              </a:p>
            </p:txBody>
          </p:sp>
        </p:grpSp>
        <p:sp>
          <p:nvSpPr>
            <p:cNvPr id="244850" name="Text Box 114">
              <a:extLst>
                <a:ext uri="{FF2B5EF4-FFF2-40B4-BE49-F238E27FC236}">
                  <a16:creationId xmlns:a16="http://schemas.microsoft.com/office/drawing/2014/main" id="{24BAF3F6-10D0-CD22-3080-485FE5670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4" y="1112"/>
              <a:ext cx="5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ru-RU" altLang="en-US" b="1">
                  <a:sym typeface="Symbol" panose="05050102010706020507" pitchFamily="18" charset="2"/>
                </a:rPr>
                <a:t>+</a:t>
              </a:r>
              <a:r>
                <a:rPr lang="en-US" altLang="en-US" b="1">
                  <a:sym typeface="Symbol" panose="05050102010706020507" pitchFamily="18" charset="2"/>
                </a:rPr>
                <a:t>1</a:t>
              </a:r>
              <a:endParaRPr lang="en-US" altLang="en-US" b="1">
                <a:cs typeface="David" panose="020E0502060401010101" pitchFamily="34" charset="-79"/>
                <a:sym typeface="Symbol" panose="05050102010706020507" pitchFamily="18" charset="2"/>
              </a:endParaRPr>
            </a:p>
          </p:txBody>
        </p:sp>
      </p:grpSp>
      <p:sp>
        <p:nvSpPr>
          <p:cNvPr id="244851" name="Text Box 115">
            <a:extLst>
              <a:ext uri="{FF2B5EF4-FFF2-40B4-BE49-F238E27FC236}">
                <a16:creationId xmlns:a16="http://schemas.microsoft.com/office/drawing/2014/main" id="{959128D5-F34C-15B0-3989-670F6033A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1336675"/>
            <a:ext cx="2405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pKa</a:t>
            </a:r>
            <a:r>
              <a:rPr lang="en-US" altLang="en-US" b="1" baseline="-25000">
                <a:solidFill>
                  <a:srgbClr val="CC3300"/>
                </a:solidFill>
              </a:rPr>
              <a:t>1COOH=</a:t>
            </a:r>
            <a:r>
              <a:rPr lang="en-US" altLang="en-US" b="1">
                <a:solidFill>
                  <a:srgbClr val="CC3300"/>
                </a:solidFill>
              </a:rPr>
              <a:t> 2.18</a:t>
            </a:r>
          </a:p>
        </p:txBody>
      </p:sp>
      <p:sp>
        <p:nvSpPr>
          <p:cNvPr id="244852" name="Text Box 116">
            <a:extLst>
              <a:ext uri="{FF2B5EF4-FFF2-40B4-BE49-F238E27FC236}">
                <a16:creationId xmlns:a16="http://schemas.microsoft.com/office/drawing/2014/main" id="{EEB3569A-7C4A-94C0-1D3E-169B9032C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438" y="1308100"/>
            <a:ext cx="2405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pKa</a:t>
            </a:r>
            <a:r>
              <a:rPr lang="en-US" altLang="en-US" b="1" baseline="-25000">
                <a:solidFill>
                  <a:schemeClr val="accent2"/>
                </a:solidFill>
              </a:rPr>
              <a:t>2NH</a:t>
            </a:r>
            <a:r>
              <a:rPr lang="en-US" altLang="en-US" sz="1800" b="1" baseline="-25000">
                <a:solidFill>
                  <a:schemeClr val="accent2"/>
                </a:solidFill>
              </a:rPr>
              <a:t>3</a:t>
            </a:r>
            <a:r>
              <a:rPr lang="en-US" altLang="en-US" b="1" baseline="30000">
                <a:solidFill>
                  <a:schemeClr val="accent2"/>
                </a:solidFill>
              </a:rPr>
              <a:t>+</a:t>
            </a:r>
            <a:r>
              <a:rPr lang="en-US" altLang="en-US" b="1">
                <a:solidFill>
                  <a:schemeClr val="accent2"/>
                </a:solidFill>
              </a:rPr>
              <a:t>= 8.95</a:t>
            </a:r>
          </a:p>
        </p:txBody>
      </p:sp>
      <p:sp>
        <p:nvSpPr>
          <p:cNvPr id="244853" name="Text Box 117">
            <a:extLst>
              <a:ext uri="{FF2B5EF4-FFF2-40B4-BE49-F238E27FC236}">
                <a16:creationId xmlns:a16="http://schemas.microsoft.com/office/drawing/2014/main" id="{8B20EAEA-2ED8-90A9-D87E-9BAA3A45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1322388"/>
            <a:ext cx="2405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pKa</a:t>
            </a:r>
            <a:r>
              <a:rPr lang="en-US" altLang="en-US" b="1" baseline="-25000">
                <a:solidFill>
                  <a:schemeClr val="accent2"/>
                </a:solidFill>
              </a:rPr>
              <a:t>R</a:t>
            </a:r>
            <a:r>
              <a:rPr lang="en-US" altLang="en-US" b="1">
                <a:solidFill>
                  <a:schemeClr val="accent2"/>
                </a:solidFill>
              </a:rPr>
              <a:t>= 10.5</a:t>
            </a:r>
          </a:p>
        </p:txBody>
      </p:sp>
      <p:sp>
        <p:nvSpPr>
          <p:cNvPr id="244855" name="Rectangle 119">
            <a:extLst>
              <a:ext uri="{FF2B5EF4-FFF2-40B4-BE49-F238E27FC236}">
                <a16:creationId xmlns:a16="http://schemas.microsoft.com/office/drawing/2014/main" id="{E49E5BED-CFBC-CA2F-D3C0-62138B841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1384300"/>
            <a:ext cx="1054100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he-IL" altLang="en-US" sz="2000" b="1">
              <a:solidFill>
                <a:srgbClr val="FF3300"/>
              </a:solidFill>
              <a:cs typeface="David" panose="020E0502060401010101" pitchFamily="34" charset="-79"/>
            </a:endParaRPr>
          </a:p>
          <a:p>
            <a:pPr>
              <a:buFontTx/>
              <a:buNone/>
            </a:pPr>
            <a:endParaRPr lang="he-IL" altLang="en-US" sz="2000" b="1">
              <a:solidFill>
                <a:srgbClr val="FF3300"/>
              </a:solidFill>
              <a:cs typeface="David" panose="020E0502060401010101" pitchFamily="34" charset="-79"/>
            </a:endParaRPr>
          </a:p>
          <a:p>
            <a:pPr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cs typeface="David" panose="020E0502060401010101" pitchFamily="34" charset="-79"/>
              </a:rPr>
              <a:t>pH</a:t>
            </a:r>
            <a:r>
              <a:rPr lang="he-IL" altLang="en-US" sz="2000" b="1">
                <a:solidFill>
                  <a:srgbClr val="FF3300"/>
                </a:solidFill>
                <a:cs typeface="David" panose="020E0502060401010101" pitchFamily="34" charset="-79"/>
              </a:rPr>
              <a:t> נמוך</a:t>
            </a:r>
            <a:r>
              <a:rPr lang="he-IL" altLang="en-US" sz="2000" b="1">
                <a:solidFill>
                  <a:schemeClr val="accent2"/>
                </a:solidFill>
                <a:cs typeface="David" panose="020E0502060401010101" pitchFamily="34" charset="-79"/>
              </a:rPr>
              <a:t> </a:t>
            </a:r>
            <a:endParaRPr lang="en-US" altLang="en-US" sz="2000" b="1">
              <a:solidFill>
                <a:srgbClr val="9900CC"/>
              </a:solidFill>
              <a:cs typeface="David" panose="020E0502060401010101" pitchFamily="34" charset="-79"/>
            </a:endParaRPr>
          </a:p>
          <a:p>
            <a:pPr algn="ctr">
              <a:buFontTx/>
              <a:buNone/>
            </a:pPr>
            <a:endParaRPr lang="en-US" altLang="en-US" sz="2000" b="1">
              <a:cs typeface="David" panose="020E0502060401010101" pitchFamily="34" charset="-79"/>
            </a:endParaRPr>
          </a:p>
        </p:txBody>
      </p:sp>
      <p:sp>
        <p:nvSpPr>
          <p:cNvPr id="244856" name="AutoShape 120">
            <a:extLst>
              <a:ext uri="{FF2B5EF4-FFF2-40B4-BE49-F238E27FC236}">
                <a16:creationId xmlns:a16="http://schemas.microsoft.com/office/drawing/2014/main" id="{D1BACC76-15CE-A26A-B81E-A89654CC7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8" y="1944688"/>
            <a:ext cx="873125" cy="406400"/>
          </a:xfrm>
          <a:prstGeom prst="wedgeRectCallout">
            <a:avLst>
              <a:gd name="adj1" fmla="val 31634"/>
              <a:gd name="adj2" fmla="val 312889"/>
            </a:avLst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9900"/>
                </a:solidFill>
              </a:rPr>
              <a:t> p</a:t>
            </a:r>
            <a:r>
              <a:rPr lang="en-US" altLang="en-US" sz="2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H=7</a:t>
            </a:r>
          </a:p>
        </p:txBody>
      </p:sp>
      <p:sp>
        <p:nvSpPr>
          <p:cNvPr id="244857" name="Rectangle 121">
            <a:extLst>
              <a:ext uri="{FF2B5EF4-FFF2-40B4-BE49-F238E27FC236}">
                <a16:creationId xmlns:a16="http://schemas.microsoft.com/office/drawing/2014/main" id="{B95EA516-4349-D6F2-96E6-8052AD8B9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050" y="1420813"/>
            <a:ext cx="1109663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he-IL" altLang="en-US" sz="2000" b="1">
              <a:solidFill>
                <a:schemeClr val="accent2"/>
              </a:solidFill>
              <a:cs typeface="David" panose="020E0502060401010101" pitchFamily="34" charset="-79"/>
            </a:endParaRPr>
          </a:p>
          <a:p>
            <a:pPr>
              <a:buFontTx/>
              <a:buNone/>
            </a:pPr>
            <a:endParaRPr lang="he-IL" altLang="en-US" sz="2000" b="1">
              <a:solidFill>
                <a:schemeClr val="accent2"/>
              </a:solidFill>
              <a:cs typeface="David" panose="020E0502060401010101" pitchFamily="34" charset="-79"/>
            </a:endParaRP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cs typeface="David" panose="020E0502060401010101" pitchFamily="34" charset="-79"/>
              </a:rPr>
              <a:t>pH </a:t>
            </a:r>
            <a:r>
              <a:rPr lang="he-IL" altLang="en-US" sz="2000" b="1">
                <a:solidFill>
                  <a:srgbClr val="FF3300"/>
                </a:solidFill>
                <a:cs typeface="David" panose="020E0502060401010101" pitchFamily="34" charset="-79"/>
              </a:rPr>
              <a:t> </a:t>
            </a:r>
            <a:r>
              <a:rPr lang="he-IL" altLang="en-US" sz="2000" b="1">
                <a:solidFill>
                  <a:schemeClr val="accent2"/>
                </a:solidFill>
                <a:cs typeface="David" panose="020E0502060401010101" pitchFamily="34" charset="-79"/>
              </a:rPr>
              <a:t>גבוה</a:t>
            </a:r>
            <a:endParaRPr lang="en-US" altLang="en-US" sz="2000" b="1">
              <a:cs typeface="David" panose="020E0502060401010101" pitchFamily="34" charset="-79"/>
            </a:endParaRPr>
          </a:p>
        </p:txBody>
      </p:sp>
      <p:sp>
        <p:nvSpPr>
          <p:cNvPr id="244870" name="Rectangle 134">
            <a:extLst>
              <a:ext uri="{FF2B5EF4-FFF2-40B4-BE49-F238E27FC236}">
                <a16:creationId xmlns:a16="http://schemas.microsoft.com/office/drawing/2014/main" id="{2D8A8616-788E-4C10-805B-169AABA5B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263" y="2522538"/>
            <a:ext cx="1219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cs typeface="David" panose="020E0502060401010101" pitchFamily="34" charset="-79"/>
              </a:rPr>
              <a:t>0</a:t>
            </a:r>
          </a:p>
        </p:txBody>
      </p:sp>
      <p:sp>
        <p:nvSpPr>
          <p:cNvPr id="244871" name="Rectangle 135">
            <a:extLst>
              <a:ext uri="{FF2B5EF4-FFF2-40B4-BE49-F238E27FC236}">
                <a16:creationId xmlns:a16="http://schemas.microsoft.com/office/drawing/2014/main" id="{04146A15-E4E7-9F81-9638-07DA76B55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488" y="4927600"/>
            <a:ext cx="1219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cs typeface="David" panose="020E0502060401010101" pitchFamily="34" charset="-79"/>
              </a:rPr>
              <a:t>↔</a:t>
            </a:r>
            <a:endParaRPr lang="en-US" altLang="en-US" sz="2400" b="1"/>
          </a:p>
        </p:txBody>
      </p:sp>
      <p:sp>
        <p:nvSpPr>
          <p:cNvPr id="244872" name="Rectangle 136">
            <a:extLst>
              <a:ext uri="{FF2B5EF4-FFF2-40B4-BE49-F238E27FC236}">
                <a16:creationId xmlns:a16="http://schemas.microsoft.com/office/drawing/2014/main" id="{0D30DFA1-A6CD-76C4-6EF4-838D50A80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3" y="4956175"/>
            <a:ext cx="1219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cs typeface="David" panose="020E0502060401010101" pitchFamily="34" charset="-79"/>
              </a:rPr>
              <a:t>↔</a:t>
            </a:r>
            <a:endParaRPr lang="en-US" altLang="en-US" sz="2400" b="1"/>
          </a:p>
        </p:txBody>
      </p:sp>
      <p:sp>
        <p:nvSpPr>
          <p:cNvPr id="244873" name="Rectangle 137">
            <a:extLst>
              <a:ext uri="{FF2B5EF4-FFF2-40B4-BE49-F238E27FC236}">
                <a16:creationId xmlns:a16="http://schemas.microsoft.com/office/drawing/2014/main" id="{553D6413-58E6-8FA0-116B-21EB933F0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4999038"/>
            <a:ext cx="1219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cs typeface="David" panose="020E0502060401010101" pitchFamily="34" charset="-79"/>
              </a:rPr>
              <a:t>↔</a:t>
            </a:r>
            <a:endParaRPr lang="en-U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4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/>
      <p:bldP spid="244742" grpId="0"/>
      <p:bldP spid="244743" grpId="0"/>
      <p:bldP spid="244750" grpId="0"/>
      <p:bldP spid="244751" grpId="0"/>
      <p:bldP spid="244754" grpId="0"/>
      <p:bldP spid="244755" grpId="0"/>
      <p:bldP spid="244757" grpId="0"/>
      <p:bldP spid="244851" grpId="0"/>
      <p:bldP spid="244852" grpId="0"/>
      <p:bldP spid="244853" grpId="0"/>
      <p:bldP spid="244855" grpId="0"/>
      <p:bldP spid="244856" grpId="0" animBg="1"/>
      <p:bldP spid="244857" grpId="0"/>
      <p:bldP spid="244870" grpId="0"/>
      <p:bldP spid="244871" grpId="0"/>
      <p:bldP spid="244871" grpId="1"/>
      <p:bldP spid="244872" grpId="1"/>
      <p:bldP spid="24487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9" name="Rectangle 39">
            <a:extLst>
              <a:ext uri="{FF2B5EF4-FFF2-40B4-BE49-F238E27FC236}">
                <a16:creationId xmlns:a16="http://schemas.microsoft.com/office/drawing/2014/main" id="{45EA230D-BE21-0CC4-1361-BD2FF3CB15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92450" y="0"/>
            <a:ext cx="46990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חומצה אמינית </a:t>
            </a:r>
            <a:r>
              <a:rPr kumimoji="0" lang="he-IL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אספרטית</a:t>
            </a:r>
            <a:r>
              <a:rPr kumimoji="0" lang="he-IL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Asp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David" panose="020E0502060401010101" pitchFamily="34" charset="-79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C0EBC00-C186-A2CB-DE1B-1096C795A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BE1A-58DB-456F-8EBA-852935D8DD55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C70A613F-5D42-4593-0930-A87CF58F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3395663"/>
            <a:ext cx="121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en-US" altLang="en-US" sz="2000" b="1">
              <a:cs typeface="David" panose="020E0502060401010101" pitchFamily="34" charset="-79"/>
            </a:endParaRPr>
          </a:p>
        </p:txBody>
      </p:sp>
      <p:sp>
        <p:nvSpPr>
          <p:cNvPr id="245764" name="Rectangle 4">
            <a:extLst>
              <a:ext uri="{FF2B5EF4-FFF2-40B4-BE49-F238E27FC236}">
                <a16:creationId xmlns:a16="http://schemas.microsoft.com/office/drawing/2014/main" id="{00EF4F00-6178-E972-6EC4-69A7679F2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2509838"/>
            <a:ext cx="1219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cs typeface="David" panose="020E0502060401010101" pitchFamily="34" charset="-79"/>
                <a:sym typeface="Symbol" panose="05050102010706020507" pitchFamily="18" charset="2"/>
              </a:rPr>
              <a:t>1</a:t>
            </a:r>
          </a:p>
        </p:txBody>
      </p:sp>
      <p:sp>
        <p:nvSpPr>
          <p:cNvPr id="245765" name="Rectangle 5">
            <a:extLst>
              <a:ext uri="{FF2B5EF4-FFF2-40B4-BE49-F238E27FC236}">
                <a16:creationId xmlns:a16="http://schemas.microsoft.com/office/drawing/2014/main" id="{728A3DB7-F0E8-C577-FFF6-265D0CDD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395663"/>
            <a:ext cx="11430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 b="1">
                <a:solidFill>
                  <a:srgbClr val="9900CC"/>
                </a:solidFill>
                <a:cs typeface="David" panose="020E0502060401010101" pitchFamily="34" charset="-79"/>
              </a:rPr>
              <a:t>pI=2.77</a:t>
            </a:r>
          </a:p>
        </p:txBody>
      </p:sp>
      <p:sp>
        <p:nvSpPr>
          <p:cNvPr id="245766" name="Rectangle 6">
            <a:extLst>
              <a:ext uri="{FF2B5EF4-FFF2-40B4-BE49-F238E27FC236}">
                <a16:creationId xmlns:a16="http://schemas.microsoft.com/office/drawing/2014/main" id="{544C1EF8-90C2-85B6-ED73-10B003EE0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2509838"/>
            <a:ext cx="1143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cs typeface="David" panose="020E0502060401010101" pitchFamily="34" charset="-79"/>
              </a:rPr>
              <a:t>0</a:t>
            </a:r>
          </a:p>
        </p:txBody>
      </p:sp>
      <p:sp>
        <p:nvSpPr>
          <p:cNvPr id="245767" name="Rectangle 7">
            <a:extLst>
              <a:ext uri="{FF2B5EF4-FFF2-40B4-BE49-F238E27FC236}">
                <a16:creationId xmlns:a16="http://schemas.microsoft.com/office/drawing/2014/main" id="{BCAC4907-A3AD-AB72-2792-388A3C28D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3395663"/>
            <a:ext cx="7747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 b="1">
                <a:cs typeface="David" panose="020E0502060401010101" pitchFamily="34" charset="-79"/>
              </a:rPr>
              <a:t>3.65</a:t>
            </a:r>
          </a:p>
          <a:p>
            <a:pPr algn="ctr">
              <a:buFontTx/>
              <a:buNone/>
            </a:pPr>
            <a:r>
              <a:rPr lang="en-US" altLang="en-US" sz="2000" b="1">
                <a:cs typeface="David" panose="020E0502060401010101" pitchFamily="34" charset="-79"/>
              </a:rPr>
              <a:t>R</a:t>
            </a:r>
          </a:p>
        </p:txBody>
      </p:sp>
      <p:sp>
        <p:nvSpPr>
          <p:cNvPr id="245768" name="Rectangle 8">
            <a:extLst>
              <a:ext uri="{FF2B5EF4-FFF2-40B4-BE49-F238E27FC236}">
                <a16:creationId xmlns:a16="http://schemas.microsoft.com/office/drawing/2014/main" id="{D2D9D5CA-12A3-5D38-9E80-13F1DDF99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2509838"/>
            <a:ext cx="7747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5772" name="Rectangle 12">
            <a:extLst>
              <a:ext uri="{FF2B5EF4-FFF2-40B4-BE49-F238E27FC236}">
                <a16:creationId xmlns:a16="http://schemas.microsoft.com/office/drawing/2014/main" id="{E607DE94-7041-BDD9-98E9-5CCF11F8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283075"/>
            <a:ext cx="8382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he-IL" altLang="en-US" sz="1600" b="1">
                <a:cs typeface="David" panose="020E0502060401010101" pitchFamily="34" charset="-79"/>
              </a:rPr>
              <a:t>צורת החלקיק</a:t>
            </a:r>
            <a:endParaRPr lang="en-US" altLang="en-US" sz="1600" b="1">
              <a:cs typeface="David" panose="020E0502060401010101" pitchFamily="34" charset="-79"/>
            </a:endParaRPr>
          </a:p>
        </p:txBody>
      </p:sp>
      <p:sp>
        <p:nvSpPr>
          <p:cNvPr id="245773" name="Rectangle 13">
            <a:extLst>
              <a:ext uri="{FF2B5EF4-FFF2-40B4-BE49-F238E27FC236}">
                <a16:creationId xmlns:a16="http://schemas.microsoft.com/office/drawing/2014/main" id="{461E343B-2045-0B2F-6C29-E18FF0537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100" y="3395663"/>
            <a:ext cx="14859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5774" name="Rectangle 14">
            <a:extLst>
              <a:ext uri="{FF2B5EF4-FFF2-40B4-BE49-F238E27FC236}">
                <a16:creationId xmlns:a16="http://schemas.microsoft.com/office/drawing/2014/main" id="{4C7DD702-449C-32BA-75E6-981C2C819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00" y="3395663"/>
            <a:ext cx="6985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 b="1">
                <a:cs typeface="David" panose="020E0502060401010101" pitchFamily="34" charset="-79"/>
              </a:rPr>
              <a:t>9.6</a:t>
            </a:r>
          </a:p>
        </p:txBody>
      </p:sp>
      <p:sp>
        <p:nvSpPr>
          <p:cNvPr id="245775" name="Rectangle 15">
            <a:extLst>
              <a:ext uri="{FF2B5EF4-FFF2-40B4-BE49-F238E27FC236}">
                <a16:creationId xmlns:a16="http://schemas.microsoft.com/office/drawing/2014/main" id="{CA9FEDA5-7C3C-AA6A-1E63-1C19AF6D3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3395663"/>
            <a:ext cx="8255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 b="1">
                <a:cs typeface="David" panose="020E0502060401010101" pitchFamily="34" charset="-79"/>
              </a:rPr>
              <a:t>1.88</a:t>
            </a:r>
          </a:p>
        </p:txBody>
      </p:sp>
      <p:sp>
        <p:nvSpPr>
          <p:cNvPr id="245776" name="Rectangle 16">
            <a:extLst>
              <a:ext uri="{FF2B5EF4-FFF2-40B4-BE49-F238E27FC236}">
                <a16:creationId xmlns:a16="http://schemas.microsoft.com/office/drawing/2014/main" id="{53DBC700-7D08-11B5-4976-DAB733140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395663"/>
            <a:ext cx="14986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5777" name="Rectangle 17">
            <a:extLst>
              <a:ext uri="{FF2B5EF4-FFF2-40B4-BE49-F238E27FC236}">
                <a16:creationId xmlns:a16="http://schemas.microsoft.com/office/drawing/2014/main" id="{5447CCDA-8AD3-3E7D-5C7B-F6580716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395663"/>
            <a:ext cx="838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 b="1">
                <a:cs typeface="David" panose="020E0502060401010101" pitchFamily="34" charset="-79"/>
              </a:rPr>
              <a:t>pKa</a:t>
            </a:r>
          </a:p>
        </p:txBody>
      </p:sp>
      <p:sp>
        <p:nvSpPr>
          <p:cNvPr id="245778" name="Rectangle 18">
            <a:extLst>
              <a:ext uri="{FF2B5EF4-FFF2-40B4-BE49-F238E27FC236}">
                <a16:creationId xmlns:a16="http://schemas.microsoft.com/office/drawing/2014/main" id="{84314D77-EA82-ED7B-5CDB-018CF619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100" y="2509838"/>
            <a:ext cx="14859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cs typeface="David" panose="020E0502060401010101" pitchFamily="34" charset="-79"/>
                <a:sym typeface="Symbol" panose="05050102010706020507" pitchFamily="18" charset="2"/>
              </a:rPr>
              <a:t>2</a:t>
            </a:r>
          </a:p>
        </p:txBody>
      </p:sp>
      <p:sp>
        <p:nvSpPr>
          <p:cNvPr id="245779" name="Rectangle 19">
            <a:extLst>
              <a:ext uri="{FF2B5EF4-FFF2-40B4-BE49-F238E27FC236}">
                <a16:creationId xmlns:a16="http://schemas.microsoft.com/office/drawing/2014/main" id="{626B00CC-947C-FB4F-6C43-180E531E8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00" y="2509838"/>
            <a:ext cx="6985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5780" name="Rectangle 20">
            <a:extLst>
              <a:ext uri="{FF2B5EF4-FFF2-40B4-BE49-F238E27FC236}">
                <a16:creationId xmlns:a16="http://schemas.microsoft.com/office/drawing/2014/main" id="{70F8B368-F3CA-EB37-2321-FCD78105C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2509838"/>
            <a:ext cx="8255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 b="1">
              <a:cs typeface="David" panose="020E0502060401010101" pitchFamily="34" charset="-79"/>
            </a:endParaRPr>
          </a:p>
        </p:txBody>
      </p:sp>
      <p:sp>
        <p:nvSpPr>
          <p:cNvPr id="245781" name="Rectangle 21">
            <a:extLst>
              <a:ext uri="{FF2B5EF4-FFF2-40B4-BE49-F238E27FC236}">
                <a16:creationId xmlns:a16="http://schemas.microsoft.com/office/drawing/2014/main" id="{E3848661-F030-A76D-E58E-CC9CA5B4C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09838"/>
            <a:ext cx="14986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cs typeface="David" panose="020E0502060401010101" pitchFamily="34" charset="-79"/>
                <a:sym typeface="Symbol" panose="05050102010706020507" pitchFamily="18" charset="2"/>
              </a:rPr>
              <a:t>+1</a:t>
            </a:r>
          </a:p>
        </p:txBody>
      </p:sp>
      <p:sp>
        <p:nvSpPr>
          <p:cNvPr id="245782" name="Rectangle 22">
            <a:extLst>
              <a:ext uri="{FF2B5EF4-FFF2-40B4-BE49-F238E27FC236}">
                <a16:creationId xmlns:a16="http://schemas.microsoft.com/office/drawing/2014/main" id="{9CC8F35E-F559-4696-70EB-E5FF5F23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09838"/>
            <a:ext cx="838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he-IL" altLang="en-US" sz="1600" b="1">
                <a:cs typeface="David" panose="020E0502060401010101" pitchFamily="34" charset="-79"/>
              </a:rPr>
              <a:t>מטען של חלקיק</a:t>
            </a:r>
            <a:endParaRPr lang="en-US" altLang="en-US" sz="1600" b="1">
              <a:cs typeface="David" panose="020E0502060401010101" pitchFamily="34" charset="-79"/>
            </a:endParaRPr>
          </a:p>
        </p:txBody>
      </p:sp>
      <p:sp>
        <p:nvSpPr>
          <p:cNvPr id="245783" name="Rectangle 23">
            <a:extLst>
              <a:ext uri="{FF2B5EF4-FFF2-40B4-BE49-F238E27FC236}">
                <a16:creationId xmlns:a16="http://schemas.microsoft.com/office/drawing/2014/main" id="{5117567A-99ED-D7D8-2AD5-D02A8AA28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384300"/>
            <a:ext cx="7645400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000" b="1">
              <a:solidFill>
                <a:schemeClr val="accent2"/>
              </a:solidFill>
              <a:cs typeface="David" panose="020E0502060401010101" pitchFamily="34" charset="-79"/>
            </a:endParaRPr>
          </a:p>
          <a:p>
            <a:pPr algn="ctr">
              <a:buFontTx/>
              <a:buNone/>
            </a:pPr>
            <a:endParaRPr lang="en-US" altLang="en-US" sz="2000" b="1">
              <a:solidFill>
                <a:srgbClr val="9900CC"/>
              </a:solidFill>
              <a:cs typeface="David" panose="020E0502060401010101" pitchFamily="34" charset="-79"/>
            </a:endParaRPr>
          </a:p>
          <a:p>
            <a:pPr algn="ctr">
              <a:buFontTx/>
              <a:buNone/>
            </a:pPr>
            <a:endParaRPr lang="en-US" altLang="en-US" sz="2000" b="1">
              <a:cs typeface="David" panose="020E0502060401010101" pitchFamily="34" charset="-79"/>
            </a:endParaRPr>
          </a:p>
        </p:txBody>
      </p:sp>
      <p:sp>
        <p:nvSpPr>
          <p:cNvPr id="245784" name="Rectangle 24">
            <a:extLst>
              <a:ext uri="{FF2B5EF4-FFF2-40B4-BE49-F238E27FC236}">
                <a16:creationId xmlns:a16="http://schemas.microsoft.com/office/drawing/2014/main" id="{72279645-898F-2BA3-5451-1145FC1B4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84300"/>
            <a:ext cx="838200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r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r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en-US" altLang="en-US" sz="2000" b="1">
              <a:cs typeface="David" panose="020E0502060401010101" pitchFamily="34" charset="-79"/>
            </a:endParaRPr>
          </a:p>
        </p:txBody>
      </p:sp>
      <p:sp>
        <p:nvSpPr>
          <p:cNvPr id="245785" name="Line 25">
            <a:extLst>
              <a:ext uri="{FF2B5EF4-FFF2-40B4-BE49-F238E27FC236}">
                <a16:creationId xmlns:a16="http://schemas.microsoft.com/office/drawing/2014/main" id="{00EFDAF0-58D6-3490-7FB7-479CB56CD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384300"/>
            <a:ext cx="8483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86" name="Line 26">
            <a:extLst>
              <a:ext uri="{FF2B5EF4-FFF2-40B4-BE49-F238E27FC236}">
                <a16:creationId xmlns:a16="http://schemas.microsoft.com/office/drawing/2014/main" id="{687BC728-A5A3-E59F-B6C8-F5E99F3C0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509838"/>
            <a:ext cx="848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87" name="Line 27">
            <a:extLst>
              <a:ext uri="{FF2B5EF4-FFF2-40B4-BE49-F238E27FC236}">
                <a16:creationId xmlns:a16="http://schemas.microsoft.com/office/drawing/2014/main" id="{19F3BC8C-3B1D-892E-8077-0E24EE3CE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3395663"/>
            <a:ext cx="848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88" name="Line 28">
            <a:extLst>
              <a:ext uri="{FF2B5EF4-FFF2-40B4-BE49-F238E27FC236}">
                <a16:creationId xmlns:a16="http://schemas.microsoft.com/office/drawing/2014/main" id="{F86C4C0E-AF06-31E2-A12F-7D61113C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4283075"/>
            <a:ext cx="848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89" name="Line 29">
            <a:extLst>
              <a:ext uri="{FF2B5EF4-FFF2-40B4-BE49-F238E27FC236}">
                <a16:creationId xmlns:a16="http://schemas.microsoft.com/office/drawing/2014/main" id="{735AD49D-D642-5744-EFAF-1B9DEDDFA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491288"/>
            <a:ext cx="8483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0" name="Line 30">
            <a:extLst>
              <a:ext uri="{FF2B5EF4-FFF2-40B4-BE49-F238E27FC236}">
                <a16:creationId xmlns:a16="http://schemas.microsoft.com/office/drawing/2014/main" id="{83514DE9-A648-31A0-25FB-6BFEDFAF2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384300"/>
            <a:ext cx="0" cy="51069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1" name="Line 31">
            <a:extLst>
              <a:ext uri="{FF2B5EF4-FFF2-40B4-BE49-F238E27FC236}">
                <a16:creationId xmlns:a16="http://schemas.microsoft.com/office/drawing/2014/main" id="{8297AE54-6F1B-CEA9-F7A1-F05C2AD54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1384300"/>
            <a:ext cx="0" cy="5106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2" name="Line 32">
            <a:extLst>
              <a:ext uri="{FF2B5EF4-FFF2-40B4-BE49-F238E27FC236}">
                <a16:creationId xmlns:a16="http://schemas.microsoft.com/office/drawing/2014/main" id="{D8BD09E3-9A09-8EBC-10CA-92422B3B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0" y="1384300"/>
            <a:ext cx="0" cy="51069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3" name="Line 33">
            <a:extLst>
              <a:ext uri="{FF2B5EF4-FFF2-40B4-BE49-F238E27FC236}">
                <a16:creationId xmlns:a16="http://schemas.microsoft.com/office/drawing/2014/main" id="{6BCC091E-CCEB-66C2-CDAD-916A46D5B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314700" y="2509838"/>
            <a:ext cx="0" cy="177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4" name="Line 34">
            <a:extLst>
              <a:ext uri="{FF2B5EF4-FFF2-40B4-BE49-F238E27FC236}">
                <a16:creationId xmlns:a16="http://schemas.microsoft.com/office/drawing/2014/main" id="{EA949DB8-2807-A18D-454C-BF0098D38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232400" y="2509838"/>
            <a:ext cx="0" cy="177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5" name="Line 35">
            <a:extLst>
              <a:ext uri="{FF2B5EF4-FFF2-40B4-BE49-F238E27FC236}">
                <a16:creationId xmlns:a16="http://schemas.microsoft.com/office/drawing/2014/main" id="{76069C59-290A-9C0B-2145-94979AB62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489200" y="2509838"/>
            <a:ext cx="0" cy="177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6" name="Line 36">
            <a:extLst>
              <a:ext uri="{FF2B5EF4-FFF2-40B4-BE49-F238E27FC236}">
                <a16:creationId xmlns:a16="http://schemas.microsoft.com/office/drawing/2014/main" id="{2BCF03F6-88D8-D9DD-0526-4394A3DD4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7150100" y="2509838"/>
            <a:ext cx="0" cy="177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7" name="Line 37">
            <a:extLst>
              <a:ext uri="{FF2B5EF4-FFF2-40B4-BE49-F238E27FC236}">
                <a16:creationId xmlns:a16="http://schemas.microsoft.com/office/drawing/2014/main" id="{E5709020-F71B-2FB4-2156-1D2FEA70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457700" y="2509838"/>
            <a:ext cx="0" cy="177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8" name="Line 38">
            <a:extLst>
              <a:ext uri="{FF2B5EF4-FFF2-40B4-BE49-F238E27FC236}">
                <a16:creationId xmlns:a16="http://schemas.microsoft.com/office/drawing/2014/main" id="{93C7EA1A-8022-08AA-983D-556620075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451600" y="2509838"/>
            <a:ext cx="0" cy="177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01" name="Group 41">
            <a:extLst>
              <a:ext uri="{FF2B5EF4-FFF2-40B4-BE49-F238E27FC236}">
                <a16:creationId xmlns:a16="http://schemas.microsoft.com/office/drawing/2014/main" id="{00F0E63F-50DE-B491-7B2F-58AB294A9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0" y="3390900"/>
            <a:ext cx="9144000" cy="422275"/>
            <a:chOff x="0" y="2160"/>
            <a:chExt cx="5760" cy="266"/>
          </a:xfrm>
        </p:grpSpPr>
        <p:sp>
          <p:nvSpPr>
            <p:cNvPr id="245802" name="Line 42">
              <a:extLst>
                <a:ext uri="{FF2B5EF4-FFF2-40B4-BE49-F238E27FC236}">
                  <a16:creationId xmlns:a16="http://schemas.microsoft.com/office/drawing/2014/main" id="{87372A95-15AC-17A5-0CA9-70D59F7DA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03" name="Text Box 43">
              <a:extLst>
                <a:ext uri="{FF2B5EF4-FFF2-40B4-BE49-F238E27FC236}">
                  <a16:creationId xmlns:a16="http://schemas.microsoft.com/office/drawing/2014/main" id="{35BE9B38-F5E0-C891-A0F3-B6420FBBD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0" y="2176"/>
              <a:ext cx="3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/>
                <a:t>pH</a:t>
              </a:r>
            </a:p>
          </p:txBody>
        </p:sp>
      </p:grpSp>
      <p:grpSp>
        <p:nvGrpSpPr>
          <p:cNvPr id="245875" name="Group 115">
            <a:extLst>
              <a:ext uri="{FF2B5EF4-FFF2-40B4-BE49-F238E27FC236}">
                <a16:creationId xmlns:a16="http://schemas.microsoft.com/office/drawing/2014/main" id="{E959AC6E-EA62-A691-EE84-E6CC66678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165100"/>
            <a:ext cx="2260600" cy="1103313"/>
            <a:chOff x="1152" y="96"/>
            <a:chExt cx="1424" cy="695"/>
          </a:xfrm>
        </p:grpSpPr>
        <p:grpSp>
          <p:nvGrpSpPr>
            <p:cNvPr id="245805" name="Group 45">
              <a:extLst>
                <a:ext uri="{FF2B5EF4-FFF2-40B4-BE49-F238E27FC236}">
                  <a16:creationId xmlns:a16="http://schemas.microsoft.com/office/drawing/2014/main" id="{FD883080-8812-4D84-F0CD-48EECAC336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96"/>
              <a:ext cx="584" cy="695"/>
              <a:chOff x="1120" y="136"/>
              <a:chExt cx="584" cy="695"/>
            </a:xfrm>
          </p:grpSpPr>
          <p:sp>
            <p:nvSpPr>
              <p:cNvPr id="245806" name="Text Box 46">
                <a:extLst>
                  <a:ext uri="{FF2B5EF4-FFF2-40B4-BE49-F238E27FC236}">
                    <a16:creationId xmlns:a16="http://schemas.microsoft.com/office/drawing/2014/main" id="{AF66B136-338C-0B42-ECE2-91B4C383A5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0" y="600"/>
                <a:ext cx="4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800" b="1"/>
                  <a:t>NH</a:t>
                </a:r>
                <a:r>
                  <a:rPr lang="en-US" altLang="en-US" sz="1800" b="1" baseline="-25000"/>
                  <a:t>3</a:t>
                </a:r>
                <a:r>
                  <a:rPr lang="en-US" altLang="en-US" sz="1800" b="1" baseline="30000"/>
                  <a:t>+</a:t>
                </a:r>
                <a:endParaRPr lang="en-US" altLang="en-US" sz="1800" b="1"/>
              </a:p>
            </p:txBody>
          </p:sp>
          <p:sp>
            <p:nvSpPr>
              <p:cNvPr id="245807" name="Text Box 47">
                <a:extLst>
                  <a:ext uri="{FF2B5EF4-FFF2-40B4-BE49-F238E27FC236}">
                    <a16:creationId xmlns:a16="http://schemas.microsoft.com/office/drawing/2014/main" id="{BD427F3F-D96F-B47C-9430-673BB5DCA7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0" y="136"/>
                <a:ext cx="5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4D4D4D"/>
                    </a:solidFill>
                  </a:rPr>
                  <a:t>COO</a:t>
                </a:r>
                <a:r>
                  <a:rPr lang="en-US" altLang="en-US" sz="1800" b="1" baseline="30000">
                    <a:solidFill>
                      <a:srgbClr val="4D4D4D"/>
                    </a:solidFill>
                    <a:sym typeface="Symbol" panose="05050102010706020507" pitchFamily="18" charset="2"/>
                  </a:rPr>
                  <a:t></a:t>
                </a:r>
                <a:endParaRPr lang="en-US" altLang="en-US" sz="1800" b="1">
                  <a:solidFill>
                    <a:srgbClr val="4D4D4D"/>
                  </a:solidFill>
                </a:endParaRPr>
              </a:p>
            </p:txBody>
          </p:sp>
          <p:grpSp>
            <p:nvGrpSpPr>
              <p:cNvPr id="245808" name="Group 48">
                <a:extLst>
                  <a:ext uri="{FF2B5EF4-FFF2-40B4-BE49-F238E27FC236}">
                    <a16:creationId xmlns:a16="http://schemas.microsoft.com/office/drawing/2014/main" id="{5F324AF4-7E3F-C028-27EE-69BA262DD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7" y="323"/>
                <a:ext cx="0" cy="328"/>
                <a:chOff x="2771" y="620"/>
                <a:chExt cx="0" cy="328"/>
              </a:xfrm>
            </p:grpSpPr>
            <p:sp>
              <p:nvSpPr>
                <p:cNvPr id="245809" name="Line 49">
                  <a:extLst>
                    <a:ext uri="{FF2B5EF4-FFF2-40B4-BE49-F238E27FC236}">
                      <a16:creationId xmlns:a16="http://schemas.microsoft.com/office/drawing/2014/main" id="{05E1A36E-02BB-B404-D4BB-5D990E10E1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719" y="897"/>
                  <a:ext cx="10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810" name="Line 50">
                  <a:extLst>
                    <a:ext uri="{FF2B5EF4-FFF2-40B4-BE49-F238E27FC236}">
                      <a16:creationId xmlns:a16="http://schemas.microsoft.com/office/drawing/2014/main" id="{D9EF2111-1674-E687-E730-DB8DA1A944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719" y="672"/>
                  <a:ext cx="10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45811" name="Text Box 51">
              <a:extLst>
                <a:ext uri="{FF2B5EF4-FFF2-40B4-BE49-F238E27FC236}">
                  <a16:creationId xmlns:a16="http://schemas.microsoft.com/office/drawing/2014/main" id="{E88BBEEB-452C-2DD6-617E-0A456DC7B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27"/>
              <a:ext cx="1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sz="1800" b="1" baseline="30000" dirty="0">
                  <a:solidFill>
                    <a:srgbClr val="4D4D4D"/>
                  </a:solidFill>
                  <a:sym typeface="Symbol" panose="05050102010706020507" pitchFamily="18" charset="2"/>
                </a:rPr>
                <a:t></a:t>
              </a:r>
              <a:r>
                <a:rPr lang="en-US" altLang="en-US" sz="1800" b="1" dirty="0">
                  <a:sym typeface="Symbol" panose="05050102010706020507" pitchFamily="18" charset="2"/>
                </a:rPr>
                <a:t>OOC</a:t>
              </a:r>
              <a:r>
                <a:rPr lang="en-US" altLang="en-US" sz="1800" b="1" baseline="-25000" dirty="0">
                  <a:sym typeface="Symbol" panose="05050102010706020507" pitchFamily="18" charset="2"/>
                </a:rPr>
                <a:t> </a:t>
              </a:r>
              <a:r>
                <a:rPr lang="en-US" altLang="en-US" sz="1800" b="1" dirty="0">
                  <a:sym typeface="Symbol" panose="05050102010706020507" pitchFamily="18" charset="2"/>
                </a:rPr>
                <a:t>CH</a:t>
              </a:r>
              <a:r>
                <a:rPr lang="en-US" altLang="en-US" sz="1800" b="1" baseline="-25000" dirty="0">
                  <a:sym typeface="Symbol" panose="05050102010706020507" pitchFamily="18" charset="2"/>
                </a:rPr>
                <a:t>2</a:t>
              </a:r>
              <a:r>
                <a:rPr lang="en-US" altLang="en-US" sz="1800" b="1" dirty="0">
                  <a:sym typeface="Symbol" panose="05050102010706020507" pitchFamily="18" charset="2"/>
                </a:rPr>
                <a:t>CH</a:t>
              </a:r>
            </a:p>
          </p:txBody>
        </p:sp>
      </p:grpSp>
      <p:grpSp>
        <p:nvGrpSpPr>
          <p:cNvPr id="245812" name="Group 52">
            <a:extLst>
              <a:ext uri="{FF2B5EF4-FFF2-40B4-BE49-F238E27FC236}">
                <a16:creationId xmlns:a16="http://schemas.microsoft.com/office/drawing/2014/main" id="{52588A19-2678-1451-ED91-747C7428F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521200" y="2628900"/>
            <a:ext cx="787400" cy="749300"/>
            <a:chOff x="504" y="2376"/>
            <a:chExt cx="496" cy="472"/>
          </a:xfrm>
        </p:grpSpPr>
        <p:grpSp>
          <p:nvGrpSpPr>
            <p:cNvPr id="245813" name="Group 53">
              <a:extLst>
                <a:ext uri="{FF2B5EF4-FFF2-40B4-BE49-F238E27FC236}">
                  <a16:creationId xmlns:a16="http://schemas.microsoft.com/office/drawing/2014/main" id="{9989712E-6F6A-2FE7-DAEF-327AA00FB7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" y="2376"/>
              <a:ext cx="448" cy="472"/>
              <a:chOff x="456" y="3056"/>
              <a:chExt cx="448" cy="472"/>
            </a:xfrm>
          </p:grpSpPr>
          <p:sp>
            <p:nvSpPr>
              <p:cNvPr id="245814" name="Text Box 54">
                <a:extLst>
                  <a:ext uri="{FF2B5EF4-FFF2-40B4-BE49-F238E27FC236}">
                    <a16:creationId xmlns:a16="http://schemas.microsoft.com/office/drawing/2014/main" id="{ED5AF40D-5C78-FE08-F975-D58BA12551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" y="3056"/>
                <a:ext cx="4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b="1" u="sng"/>
                  <a:t>1</a:t>
                </a:r>
              </a:p>
            </p:txBody>
          </p:sp>
          <p:sp>
            <p:nvSpPr>
              <p:cNvPr id="245815" name="Text Box 55">
                <a:extLst>
                  <a:ext uri="{FF2B5EF4-FFF2-40B4-BE49-F238E27FC236}">
                    <a16:creationId xmlns:a16="http://schemas.microsoft.com/office/drawing/2014/main" id="{6AF17501-EE9A-639A-C71C-AD05600DB7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" y="3240"/>
                <a:ext cx="4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2</a:t>
                </a:r>
              </a:p>
            </p:txBody>
          </p:sp>
        </p:grpSp>
        <p:sp>
          <p:nvSpPr>
            <p:cNvPr id="245816" name="Text Box 56">
              <a:extLst>
                <a:ext uri="{FF2B5EF4-FFF2-40B4-BE49-F238E27FC236}">
                  <a16:creationId xmlns:a16="http://schemas.microsoft.com/office/drawing/2014/main" id="{0E1D0015-F03D-5E53-F4AD-A5CF01F838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" y="2440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b="1">
                  <a:cs typeface="David" panose="020E0502060401010101" pitchFamily="34" charset="-79"/>
                  <a:sym typeface="Symbol" panose="05050102010706020507" pitchFamily="18" charset="2"/>
                </a:rPr>
                <a:t></a:t>
              </a:r>
            </a:p>
          </p:txBody>
        </p:sp>
      </p:grpSp>
      <p:grpSp>
        <p:nvGrpSpPr>
          <p:cNvPr id="245817" name="Group 57">
            <a:extLst>
              <a:ext uri="{FF2B5EF4-FFF2-40B4-BE49-F238E27FC236}">
                <a16:creationId xmlns:a16="http://schemas.microsoft.com/office/drawing/2014/main" id="{2C7140B2-4572-CF8B-03E1-CB8A7708F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578100" y="2628900"/>
            <a:ext cx="762000" cy="749300"/>
            <a:chOff x="424" y="3056"/>
            <a:chExt cx="480" cy="472"/>
          </a:xfrm>
        </p:grpSpPr>
        <p:grpSp>
          <p:nvGrpSpPr>
            <p:cNvPr id="245818" name="Group 58">
              <a:extLst>
                <a:ext uri="{FF2B5EF4-FFF2-40B4-BE49-F238E27FC236}">
                  <a16:creationId xmlns:a16="http://schemas.microsoft.com/office/drawing/2014/main" id="{D8FCF2C9-3A6E-8B9C-6D57-0211B51961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" y="3056"/>
              <a:ext cx="448" cy="472"/>
              <a:chOff x="456" y="3056"/>
              <a:chExt cx="448" cy="472"/>
            </a:xfrm>
          </p:grpSpPr>
          <p:sp>
            <p:nvSpPr>
              <p:cNvPr id="245819" name="Text Box 59">
                <a:extLst>
                  <a:ext uri="{FF2B5EF4-FFF2-40B4-BE49-F238E27FC236}">
                    <a16:creationId xmlns:a16="http://schemas.microsoft.com/office/drawing/2014/main" id="{7F180F2E-DC3E-D878-2C57-40F4A513AA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" y="3056"/>
                <a:ext cx="4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b="1" u="sng"/>
                  <a:t>1</a:t>
                </a:r>
              </a:p>
            </p:txBody>
          </p:sp>
          <p:sp>
            <p:nvSpPr>
              <p:cNvPr id="245820" name="Text Box 60">
                <a:extLst>
                  <a:ext uri="{FF2B5EF4-FFF2-40B4-BE49-F238E27FC236}">
                    <a16:creationId xmlns:a16="http://schemas.microsoft.com/office/drawing/2014/main" id="{D808F77A-CC0B-1FA9-5818-E79FBC12DD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" y="3240"/>
                <a:ext cx="4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2</a:t>
                </a:r>
              </a:p>
            </p:txBody>
          </p:sp>
        </p:grpSp>
        <p:sp>
          <p:nvSpPr>
            <p:cNvPr id="245821" name="Text Box 61">
              <a:extLst>
                <a:ext uri="{FF2B5EF4-FFF2-40B4-BE49-F238E27FC236}">
                  <a16:creationId xmlns:a16="http://schemas.microsoft.com/office/drawing/2014/main" id="{3B4E8D88-ABEF-C498-9FFC-24249DFF8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" y="3152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ru-RU" altLang="en-US" b="1">
                  <a:sym typeface="Symbol" panose="05050102010706020507" pitchFamily="18" charset="2"/>
                </a:rPr>
                <a:t>+</a:t>
              </a:r>
              <a:endParaRPr lang="en-US" altLang="en-US" b="1">
                <a:cs typeface="David" panose="020E0502060401010101" pitchFamily="34" charset="-79"/>
                <a:sym typeface="Symbol" panose="05050102010706020507" pitchFamily="18" charset="2"/>
              </a:endParaRPr>
            </a:p>
          </p:txBody>
        </p:sp>
      </p:grpSp>
      <p:grpSp>
        <p:nvGrpSpPr>
          <p:cNvPr id="245881" name="Group 121">
            <a:extLst>
              <a:ext uri="{FF2B5EF4-FFF2-40B4-BE49-F238E27FC236}">
                <a16:creationId xmlns:a16="http://schemas.microsoft.com/office/drawing/2014/main" id="{EE9268D2-4C88-BA4F-9FC0-EA541F30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6426200" y="2616200"/>
            <a:ext cx="876300" cy="749300"/>
            <a:chOff x="4856" y="256"/>
            <a:chExt cx="552" cy="472"/>
          </a:xfrm>
        </p:grpSpPr>
        <p:grpSp>
          <p:nvGrpSpPr>
            <p:cNvPr id="245877" name="Group 117">
              <a:extLst>
                <a:ext uri="{FF2B5EF4-FFF2-40B4-BE49-F238E27FC236}">
                  <a16:creationId xmlns:a16="http://schemas.microsoft.com/office/drawing/2014/main" id="{217DBCA4-5CFC-C5AB-A730-E179695036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2" y="256"/>
              <a:ext cx="448" cy="472"/>
              <a:chOff x="456" y="3056"/>
              <a:chExt cx="448" cy="472"/>
            </a:xfrm>
          </p:grpSpPr>
          <p:sp>
            <p:nvSpPr>
              <p:cNvPr id="245878" name="Text Box 118">
                <a:extLst>
                  <a:ext uri="{FF2B5EF4-FFF2-40B4-BE49-F238E27FC236}">
                    <a16:creationId xmlns:a16="http://schemas.microsoft.com/office/drawing/2014/main" id="{56DE703C-8070-DB87-700F-C76628706F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" y="3056"/>
                <a:ext cx="4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b="1" u="sng"/>
                  <a:t>1</a:t>
                </a:r>
              </a:p>
            </p:txBody>
          </p:sp>
          <p:sp>
            <p:nvSpPr>
              <p:cNvPr id="245879" name="Text Box 119">
                <a:extLst>
                  <a:ext uri="{FF2B5EF4-FFF2-40B4-BE49-F238E27FC236}">
                    <a16:creationId xmlns:a16="http://schemas.microsoft.com/office/drawing/2014/main" id="{A9430C97-26F6-4341-2928-B405352364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" y="3240"/>
                <a:ext cx="4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2</a:t>
                </a:r>
              </a:p>
            </p:txBody>
          </p:sp>
        </p:grpSp>
        <p:sp>
          <p:nvSpPr>
            <p:cNvPr id="245880" name="Text Box 120">
              <a:extLst>
                <a:ext uri="{FF2B5EF4-FFF2-40B4-BE49-F238E27FC236}">
                  <a16:creationId xmlns:a16="http://schemas.microsoft.com/office/drawing/2014/main" id="{C79F4545-4C0B-6360-2A5D-167E306831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6" y="320"/>
              <a:ext cx="5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b="1">
                  <a:cs typeface="David" panose="020E0502060401010101" pitchFamily="34" charset="-79"/>
                  <a:sym typeface="Symbol" panose="05050102010706020507" pitchFamily="18" charset="2"/>
                </a:rPr>
                <a:t>1</a:t>
              </a:r>
            </a:p>
          </p:txBody>
        </p:sp>
      </p:grpSp>
      <p:grpSp>
        <p:nvGrpSpPr>
          <p:cNvPr id="245882" name="Group 122">
            <a:extLst>
              <a:ext uri="{FF2B5EF4-FFF2-40B4-BE49-F238E27FC236}">
                <a16:creationId xmlns:a16="http://schemas.microsoft.com/office/drawing/2014/main" id="{CAF67C7F-C69E-DD26-60A1-3DAE71BC1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813300" y="4635500"/>
            <a:ext cx="2260600" cy="1073150"/>
            <a:chOff x="1152" y="96"/>
            <a:chExt cx="1424" cy="676"/>
          </a:xfrm>
        </p:grpSpPr>
        <p:grpSp>
          <p:nvGrpSpPr>
            <p:cNvPr id="245883" name="Group 123">
              <a:extLst>
                <a:ext uri="{FF2B5EF4-FFF2-40B4-BE49-F238E27FC236}">
                  <a16:creationId xmlns:a16="http://schemas.microsoft.com/office/drawing/2014/main" id="{181E7F64-D71A-E784-FB5A-40DE6B8B1E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96"/>
              <a:ext cx="584" cy="676"/>
              <a:chOff x="1120" y="136"/>
              <a:chExt cx="584" cy="676"/>
            </a:xfrm>
          </p:grpSpPr>
          <p:sp>
            <p:nvSpPr>
              <p:cNvPr id="245884" name="Text Box 124">
                <a:extLst>
                  <a:ext uri="{FF2B5EF4-FFF2-40B4-BE49-F238E27FC236}">
                    <a16:creationId xmlns:a16="http://schemas.microsoft.com/office/drawing/2014/main" id="{108DF38E-5AC9-3DC7-4680-1679646225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0" y="600"/>
                <a:ext cx="45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600" b="1"/>
                  <a:t>NH</a:t>
                </a:r>
                <a:r>
                  <a:rPr lang="en-US" altLang="en-US" sz="1600" b="1" baseline="-25000"/>
                  <a:t>3</a:t>
                </a:r>
                <a:r>
                  <a:rPr lang="en-US" altLang="en-US" sz="1600" b="1" baseline="30000"/>
                  <a:t>+</a:t>
                </a:r>
                <a:endParaRPr lang="en-US" altLang="en-US" sz="1600" b="1"/>
              </a:p>
            </p:txBody>
          </p:sp>
          <p:sp>
            <p:nvSpPr>
              <p:cNvPr id="245885" name="Text Box 125">
                <a:extLst>
                  <a:ext uri="{FF2B5EF4-FFF2-40B4-BE49-F238E27FC236}">
                    <a16:creationId xmlns:a16="http://schemas.microsoft.com/office/drawing/2014/main" id="{427FA78E-9C79-F311-0062-212DAF64E3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0" y="136"/>
                <a:ext cx="58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rgbClr val="4D4D4D"/>
                    </a:solidFill>
                  </a:rPr>
                  <a:t>COO</a:t>
                </a:r>
                <a:r>
                  <a:rPr lang="en-US" altLang="en-US" sz="1600" b="1" baseline="30000">
                    <a:solidFill>
                      <a:srgbClr val="4D4D4D"/>
                    </a:solidFill>
                    <a:sym typeface="Symbol" panose="05050102010706020507" pitchFamily="18" charset="2"/>
                  </a:rPr>
                  <a:t></a:t>
                </a:r>
                <a:endParaRPr lang="en-US" altLang="en-US" sz="1600" b="1">
                  <a:solidFill>
                    <a:srgbClr val="4D4D4D"/>
                  </a:solidFill>
                </a:endParaRPr>
              </a:p>
            </p:txBody>
          </p:sp>
          <p:grpSp>
            <p:nvGrpSpPr>
              <p:cNvPr id="245886" name="Group 126">
                <a:extLst>
                  <a:ext uri="{FF2B5EF4-FFF2-40B4-BE49-F238E27FC236}">
                    <a16:creationId xmlns:a16="http://schemas.microsoft.com/office/drawing/2014/main" id="{FBAADA29-C41A-8751-B16C-0482B67D89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7" y="323"/>
                <a:ext cx="0" cy="328"/>
                <a:chOff x="2771" y="620"/>
                <a:chExt cx="0" cy="328"/>
              </a:xfrm>
            </p:grpSpPr>
            <p:sp>
              <p:nvSpPr>
                <p:cNvPr id="245887" name="Line 127">
                  <a:extLst>
                    <a:ext uri="{FF2B5EF4-FFF2-40B4-BE49-F238E27FC236}">
                      <a16:creationId xmlns:a16="http://schemas.microsoft.com/office/drawing/2014/main" id="{5AA3A7AC-529C-5B48-1AA6-A8DB688ED5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719" y="897"/>
                  <a:ext cx="10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888" name="Line 128">
                  <a:extLst>
                    <a:ext uri="{FF2B5EF4-FFF2-40B4-BE49-F238E27FC236}">
                      <a16:creationId xmlns:a16="http://schemas.microsoft.com/office/drawing/2014/main" id="{EFFAE726-D414-EB0E-6A02-8CD483B02B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719" y="672"/>
                  <a:ext cx="10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45889" name="Text Box 129">
              <a:extLst>
                <a:ext uri="{FF2B5EF4-FFF2-40B4-BE49-F238E27FC236}">
                  <a16:creationId xmlns:a16="http://schemas.microsoft.com/office/drawing/2014/main" id="{1FBB262B-C4A3-F6AE-2A62-3022D84F4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27"/>
              <a:ext cx="1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sz="1600" b="1" baseline="30000">
                  <a:solidFill>
                    <a:srgbClr val="4D4D4D"/>
                  </a:solidFill>
                  <a:sym typeface="Symbol" panose="05050102010706020507" pitchFamily="18" charset="2"/>
                </a:rPr>
                <a:t>     </a:t>
              </a:r>
              <a:r>
                <a:rPr lang="en-US" altLang="en-US" sz="1600" b="1">
                  <a:sym typeface="Symbol" panose="05050102010706020507" pitchFamily="18" charset="2"/>
                </a:rPr>
                <a:t>OOCCH</a:t>
              </a:r>
              <a:r>
                <a:rPr lang="en-US" altLang="en-US" sz="1600" b="1" baseline="-25000">
                  <a:sym typeface="Symbol" panose="05050102010706020507" pitchFamily="18" charset="2"/>
                </a:rPr>
                <a:t>2</a:t>
              </a:r>
              <a:r>
                <a:rPr lang="en-US" altLang="en-US" sz="1600" b="1">
                  <a:sym typeface="Symbol" panose="05050102010706020507" pitchFamily="18" charset="2"/>
                </a:rPr>
                <a:t>CH</a:t>
              </a:r>
            </a:p>
          </p:txBody>
        </p:sp>
      </p:grpSp>
      <p:grpSp>
        <p:nvGrpSpPr>
          <p:cNvPr id="245894" name="Group 134">
            <a:extLst>
              <a:ext uri="{FF2B5EF4-FFF2-40B4-BE49-F238E27FC236}">
                <a16:creationId xmlns:a16="http://schemas.microsoft.com/office/drawing/2014/main" id="{183837D8-B82F-A4D0-B490-A88F21082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4635500"/>
            <a:ext cx="2260600" cy="1073150"/>
            <a:chOff x="1152" y="96"/>
            <a:chExt cx="1424" cy="676"/>
          </a:xfrm>
        </p:grpSpPr>
        <p:grpSp>
          <p:nvGrpSpPr>
            <p:cNvPr id="245895" name="Group 135">
              <a:extLst>
                <a:ext uri="{FF2B5EF4-FFF2-40B4-BE49-F238E27FC236}">
                  <a16:creationId xmlns:a16="http://schemas.microsoft.com/office/drawing/2014/main" id="{DBA63590-29DE-5CB8-EA9F-233EDC31CE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96"/>
              <a:ext cx="584" cy="676"/>
              <a:chOff x="1120" y="136"/>
              <a:chExt cx="584" cy="676"/>
            </a:xfrm>
          </p:grpSpPr>
          <p:sp>
            <p:nvSpPr>
              <p:cNvPr id="245896" name="Text Box 136">
                <a:extLst>
                  <a:ext uri="{FF2B5EF4-FFF2-40B4-BE49-F238E27FC236}">
                    <a16:creationId xmlns:a16="http://schemas.microsoft.com/office/drawing/2014/main" id="{2D0C610E-CD37-A68F-F0EF-300010B9BC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0" y="600"/>
                <a:ext cx="45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600" b="1"/>
                  <a:t>NH</a:t>
                </a:r>
                <a:r>
                  <a:rPr lang="en-US" altLang="en-US" sz="1600" b="1" baseline="-25000"/>
                  <a:t>3</a:t>
                </a:r>
                <a:r>
                  <a:rPr lang="en-US" altLang="en-US" sz="1600" b="1" baseline="30000"/>
                  <a:t>+</a:t>
                </a:r>
                <a:endParaRPr lang="en-US" altLang="en-US" sz="1600" b="1"/>
              </a:p>
            </p:txBody>
          </p:sp>
          <p:sp>
            <p:nvSpPr>
              <p:cNvPr id="245897" name="Text Box 137">
                <a:extLst>
                  <a:ext uri="{FF2B5EF4-FFF2-40B4-BE49-F238E27FC236}">
                    <a16:creationId xmlns:a16="http://schemas.microsoft.com/office/drawing/2014/main" id="{FDD3E6D8-A7CE-BA84-CDE7-2A3E5B8412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0" y="136"/>
                <a:ext cx="58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rgbClr val="4D4D4D"/>
                    </a:solidFill>
                  </a:rPr>
                  <a:t>COO</a:t>
                </a:r>
                <a:r>
                  <a:rPr lang="en-US" altLang="en-US" sz="1600" b="1" baseline="30000">
                    <a:solidFill>
                      <a:srgbClr val="4D4D4D"/>
                    </a:solidFill>
                    <a:sym typeface="Symbol" panose="05050102010706020507" pitchFamily="18" charset="2"/>
                  </a:rPr>
                  <a:t></a:t>
                </a:r>
                <a:endParaRPr lang="en-US" altLang="en-US" sz="1600" b="1">
                  <a:solidFill>
                    <a:srgbClr val="4D4D4D"/>
                  </a:solidFill>
                </a:endParaRPr>
              </a:p>
            </p:txBody>
          </p:sp>
          <p:grpSp>
            <p:nvGrpSpPr>
              <p:cNvPr id="245898" name="Group 138">
                <a:extLst>
                  <a:ext uri="{FF2B5EF4-FFF2-40B4-BE49-F238E27FC236}">
                    <a16:creationId xmlns:a16="http://schemas.microsoft.com/office/drawing/2014/main" id="{34711CE6-0394-AA0B-3E5E-6889FD2753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7" y="323"/>
                <a:ext cx="0" cy="328"/>
                <a:chOff x="2771" y="620"/>
                <a:chExt cx="0" cy="328"/>
              </a:xfrm>
            </p:grpSpPr>
            <p:sp>
              <p:nvSpPr>
                <p:cNvPr id="245899" name="Line 139">
                  <a:extLst>
                    <a:ext uri="{FF2B5EF4-FFF2-40B4-BE49-F238E27FC236}">
                      <a16:creationId xmlns:a16="http://schemas.microsoft.com/office/drawing/2014/main" id="{882BC49D-282A-4B07-33B6-E2A674555A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719" y="897"/>
                  <a:ext cx="10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00" name="Line 140">
                  <a:extLst>
                    <a:ext uri="{FF2B5EF4-FFF2-40B4-BE49-F238E27FC236}">
                      <a16:creationId xmlns:a16="http://schemas.microsoft.com/office/drawing/2014/main" id="{601D33D3-1386-3021-AC78-B997F4A97E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719" y="672"/>
                  <a:ext cx="10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45901" name="Text Box 141">
              <a:extLst>
                <a:ext uri="{FF2B5EF4-FFF2-40B4-BE49-F238E27FC236}">
                  <a16:creationId xmlns:a16="http://schemas.microsoft.com/office/drawing/2014/main" id="{BBA1CCA6-2AA8-8AB6-0F80-E4C019052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27"/>
              <a:ext cx="1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4D4D4D"/>
                  </a:solidFill>
                  <a:sym typeface="Symbol" panose="05050102010706020507" pitchFamily="18" charset="2"/>
                </a:rPr>
                <a:t>  H</a:t>
              </a:r>
              <a:r>
                <a:rPr lang="en-US" altLang="en-US" sz="1600" b="1">
                  <a:sym typeface="Symbol" panose="05050102010706020507" pitchFamily="18" charset="2"/>
                </a:rPr>
                <a:t>OOCCH</a:t>
              </a:r>
              <a:r>
                <a:rPr lang="en-US" altLang="en-US" sz="1600" b="1" baseline="-25000">
                  <a:sym typeface="Symbol" panose="05050102010706020507" pitchFamily="18" charset="2"/>
                </a:rPr>
                <a:t>2</a:t>
              </a:r>
              <a:r>
                <a:rPr lang="en-US" altLang="en-US" sz="1600" b="1">
                  <a:sym typeface="Symbol" panose="05050102010706020507" pitchFamily="18" charset="2"/>
                </a:rPr>
                <a:t>CH</a:t>
              </a:r>
            </a:p>
          </p:txBody>
        </p:sp>
      </p:grpSp>
      <p:grpSp>
        <p:nvGrpSpPr>
          <p:cNvPr id="245902" name="Group 142">
            <a:extLst>
              <a:ext uri="{FF2B5EF4-FFF2-40B4-BE49-F238E27FC236}">
                <a16:creationId xmlns:a16="http://schemas.microsoft.com/office/drawing/2014/main" id="{9202F7C2-0B1F-0169-A8EE-2F08C341D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635500"/>
            <a:ext cx="2260600" cy="1073150"/>
            <a:chOff x="1152" y="96"/>
            <a:chExt cx="1424" cy="676"/>
          </a:xfrm>
        </p:grpSpPr>
        <p:grpSp>
          <p:nvGrpSpPr>
            <p:cNvPr id="245903" name="Group 143">
              <a:extLst>
                <a:ext uri="{FF2B5EF4-FFF2-40B4-BE49-F238E27FC236}">
                  <a16:creationId xmlns:a16="http://schemas.microsoft.com/office/drawing/2014/main" id="{74B1BF12-E256-5CED-B74B-074ECEDAC5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96"/>
              <a:ext cx="584" cy="676"/>
              <a:chOff x="1120" y="136"/>
              <a:chExt cx="584" cy="676"/>
            </a:xfrm>
          </p:grpSpPr>
          <p:sp>
            <p:nvSpPr>
              <p:cNvPr id="245904" name="Text Box 144">
                <a:extLst>
                  <a:ext uri="{FF2B5EF4-FFF2-40B4-BE49-F238E27FC236}">
                    <a16:creationId xmlns:a16="http://schemas.microsoft.com/office/drawing/2014/main" id="{4955CCAC-7ED4-E496-E6B3-6D47C6072B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0" y="600"/>
                <a:ext cx="45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600" b="1"/>
                  <a:t>NH</a:t>
                </a:r>
                <a:r>
                  <a:rPr lang="en-US" altLang="en-US" sz="1600" b="1" baseline="-25000"/>
                  <a:t>3</a:t>
                </a:r>
                <a:r>
                  <a:rPr lang="en-US" altLang="en-US" sz="1600" b="1" baseline="30000"/>
                  <a:t>+</a:t>
                </a:r>
                <a:endParaRPr lang="en-US" altLang="en-US" sz="1600" b="1"/>
              </a:p>
            </p:txBody>
          </p:sp>
          <p:sp>
            <p:nvSpPr>
              <p:cNvPr id="245905" name="Text Box 145">
                <a:extLst>
                  <a:ext uri="{FF2B5EF4-FFF2-40B4-BE49-F238E27FC236}">
                    <a16:creationId xmlns:a16="http://schemas.microsoft.com/office/drawing/2014/main" id="{19354028-CA87-5408-4E9A-73C5D303D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0" y="136"/>
                <a:ext cx="58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rgbClr val="4D4D4D"/>
                    </a:solidFill>
                  </a:rPr>
                  <a:t>COOH</a:t>
                </a:r>
              </a:p>
            </p:txBody>
          </p:sp>
          <p:grpSp>
            <p:nvGrpSpPr>
              <p:cNvPr id="245906" name="Group 146">
                <a:extLst>
                  <a:ext uri="{FF2B5EF4-FFF2-40B4-BE49-F238E27FC236}">
                    <a16:creationId xmlns:a16="http://schemas.microsoft.com/office/drawing/2014/main" id="{CCCD4477-3443-AB1F-29EA-E61EF3536A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7" y="323"/>
                <a:ext cx="0" cy="328"/>
                <a:chOff x="2771" y="620"/>
                <a:chExt cx="0" cy="328"/>
              </a:xfrm>
            </p:grpSpPr>
            <p:sp>
              <p:nvSpPr>
                <p:cNvPr id="245907" name="Line 147">
                  <a:extLst>
                    <a:ext uri="{FF2B5EF4-FFF2-40B4-BE49-F238E27FC236}">
                      <a16:creationId xmlns:a16="http://schemas.microsoft.com/office/drawing/2014/main" id="{60200157-7605-4417-D633-47FA377570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719" y="897"/>
                  <a:ext cx="10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08" name="Line 148">
                  <a:extLst>
                    <a:ext uri="{FF2B5EF4-FFF2-40B4-BE49-F238E27FC236}">
                      <a16:creationId xmlns:a16="http://schemas.microsoft.com/office/drawing/2014/main" id="{D89094CE-4645-4269-8699-8220E27548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719" y="672"/>
                  <a:ext cx="10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45909" name="Text Box 149">
              <a:extLst>
                <a:ext uri="{FF2B5EF4-FFF2-40B4-BE49-F238E27FC236}">
                  <a16:creationId xmlns:a16="http://schemas.microsoft.com/office/drawing/2014/main" id="{EE2BCCBD-78C4-C4F7-5113-861BE850C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27"/>
              <a:ext cx="1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4D4D4D"/>
                  </a:solidFill>
                  <a:sym typeface="Symbol" panose="05050102010706020507" pitchFamily="18" charset="2"/>
                </a:rPr>
                <a:t>  H</a:t>
              </a:r>
              <a:r>
                <a:rPr lang="en-US" altLang="en-US" sz="1600" b="1">
                  <a:sym typeface="Symbol" panose="05050102010706020507" pitchFamily="18" charset="2"/>
                </a:rPr>
                <a:t>OOCCH</a:t>
              </a:r>
              <a:r>
                <a:rPr lang="en-US" altLang="en-US" sz="1600" b="1" baseline="-25000">
                  <a:sym typeface="Symbol" panose="05050102010706020507" pitchFamily="18" charset="2"/>
                </a:rPr>
                <a:t>2</a:t>
              </a:r>
              <a:r>
                <a:rPr lang="en-US" altLang="en-US" sz="1600" b="1">
                  <a:sym typeface="Symbol" panose="05050102010706020507" pitchFamily="18" charset="2"/>
                </a:rPr>
                <a:t>CH</a:t>
              </a:r>
            </a:p>
          </p:txBody>
        </p:sp>
      </p:grpSp>
      <p:grpSp>
        <p:nvGrpSpPr>
          <p:cNvPr id="245910" name="Group 150">
            <a:extLst>
              <a:ext uri="{FF2B5EF4-FFF2-40B4-BE49-F238E27FC236}">
                <a16:creationId xmlns:a16="http://schemas.microsoft.com/office/drawing/2014/main" id="{58D33AD5-CC98-D688-D139-3C775695C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6680200" y="4635500"/>
            <a:ext cx="2260600" cy="1073150"/>
            <a:chOff x="1152" y="96"/>
            <a:chExt cx="1424" cy="676"/>
          </a:xfrm>
        </p:grpSpPr>
        <p:grpSp>
          <p:nvGrpSpPr>
            <p:cNvPr id="245911" name="Group 151">
              <a:extLst>
                <a:ext uri="{FF2B5EF4-FFF2-40B4-BE49-F238E27FC236}">
                  <a16:creationId xmlns:a16="http://schemas.microsoft.com/office/drawing/2014/main" id="{FC369E8C-0E55-2A71-1330-B92F4F1A71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96"/>
              <a:ext cx="584" cy="676"/>
              <a:chOff x="1120" y="136"/>
              <a:chExt cx="584" cy="676"/>
            </a:xfrm>
          </p:grpSpPr>
          <p:sp>
            <p:nvSpPr>
              <p:cNvPr id="245912" name="Text Box 152">
                <a:extLst>
                  <a:ext uri="{FF2B5EF4-FFF2-40B4-BE49-F238E27FC236}">
                    <a16:creationId xmlns:a16="http://schemas.microsoft.com/office/drawing/2014/main" id="{C4E8FE7C-1090-4C40-60F0-4A212F5F24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0" y="600"/>
                <a:ext cx="45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600" b="1"/>
                  <a:t>NH</a:t>
                </a:r>
                <a:r>
                  <a:rPr lang="en-US" altLang="en-US" sz="1600" b="1" baseline="-25000"/>
                  <a:t>2</a:t>
                </a:r>
                <a:endParaRPr lang="en-US" altLang="en-US" sz="1600" b="1"/>
              </a:p>
            </p:txBody>
          </p:sp>
          <p:sp>
            <p:nvSpPr>
              <p:cNvPr id="245913" name="Text Box 153">
                <a:extLst>
                  <a:ext uri="{FF2B5EF4-FFF2-40B4-BE49-F238E27FC236}">
                    <a16:creationId xmlns:a16="http://schemas.microsoft.com/office/drawing/2014/main" id="{73A82DD6-930A-46BA-9362-38CE983810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0" y="136"/>
                <a:ext cx="58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rgbClr val="4D4D4D"/>
                    </a:solidFill>
                  </a:rPr>
                  <a:t>COO</a:t>
                </a:r>
                <a:r>
                  <a:rPr lang="en-US" altLang="en-US" sz="1600" b="1" baseline="30000">
                    <a:solidFill>
                      <a:srgbClr val="4D4D4D"/>
                    </a:solidFill>
                    <a:sym typeface="Symbol" panose="05050102010706020507" pitchFamily="18" charset="2"/>
                  </a:rPr>
                  <a:t></a:t>
                </a:r>
                <a:endParaRPr lang="en-US" altLang="en-US" sz="1600" b="1">
                  <a:solidFill>
                    <a:srgbClr val="4D4D4D"/>
                  </a:solidFill>
                </a:endParaRPr>
              </a:p>
            </p:txBody>
          </p:sp>
          <p:grpSp>
            <p:nvGrpSpPr>
              <p:cNvPr id="245914" name="Group 154">
                <a:extLst>
                  <a:ext uri="{FF2B5EF4-FFF2-40B4-BE49-F238E27FC236}">
                    <a16:creationId xmlns:a16="http://schemas.microsoft.com/office/drawing/2014/main" id="{558780D3-E218-C8E2-BF9B-E8B39497B1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7" y="323"/>
                <a:ext cx="0" cy="328"/>
                <a:chOff x="2771" y="620"/>
                <a:chExt cx="0" cy="328"/>
              </a:xfrm>
            </p:grpSpPr>
            <p:sp>
              <p:nvSpPr>
                <p:cNvPr id="245915" name="Line 155">
                  <a:extLst>
                    <a:ext uri="{FF2B5EF4-FFF2-40B4-BE49-F238E27FC236}">
                      <a16:creationId xmlns:a16="http://schemas.microsoft.com/office/drawing/2014/main" id="{3FC034CA-E42D-A3FF-ABBB-30BFCD2967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719" y="897"/>
                  <a:ext cx="10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16" name="Line 156">
                  <a:extLst>
                    <a:ext uri="{FF2B5EF4-FFF2-40B4-BE49-F238E27FC236}">
                      <a16:creationId xmlns:a16="http://schemas.microsoft.com/office/drawing/2014/main" id="{5D3B0DA8-AC1F-43FD-06EE-8E09FDAD56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719" y="672"/>
                  <a:ext cx="10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45917" name="Text Box 157">
              <a:extLst>
                <a:ext uri="{FF2B5EF4-FFF2-40B4-BE49-F238E27FC236}">
                  <a16:creationId xmlns:a16="http://schemas.microsoft.com/office/drawing/2014/main" id="{EA1464F4-964D-E8B8-B1A9-002BC1EF3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27"/>
              <a:ext cx="12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sz="1600" b="1" baseline="30000">
                  <a:solidFill>
                    <a:srgbClr val="4D4D4D"/>
                  </a:solidFill>
                  <a:sym typeface="Symbol" panose="05050102010706020507" pitchFamily="18" charset="2"/>
                </a:rPr>
                <a:t>     </a:t>
              </a:r>
              <a:r>
                <a:rPr lang="en-US" altLang="en-US" sz="1600" b="1">
                  <a:sym typeface="Symbol" panose="05050102010706020507" pitchFamily="18" charset="2"/>
                </a:rPr>
                <a:t>OOCCH</a:t>
              </a:r>
              <a:r>
                <a:rPr lang="en-US" altLang="en-US" sz="1600" b="1" baseline="-25000">
                  <a:sym typeface="Symbol" panose="05050102010706020507" pitchFamily="18" charset="2"/>
                </a:rPr>
                <a:t>2</a:t>
              </a:r>
              <a:r>
                <a:rPr lang="en-US" altLang="en-US" sz="1600" b="1">
                  <a:sym typeface="Symbol" panose="05050102010706020507" pitchFamily="18" charset="2"/>
                </a:rPr>
                <a:t>CH</a:t>
              </a:r>
            </a:p>
          </p:txBody>
        </p:sp>
      </p:grpSp>
      <p:sp>
        <p:nvSpPr>
          <p:cNvPr id="245922" name="Text Box 162">
            <a:extLst>
              <a:ext uri="{FF2B5EF4-FFF2-40B4-BE49-F238E27FC236}">
                <a16:creationId xmlns:a16="http://schemas.microsoft.com/office/drawing/2014/main" id="{6625B252-D5C0-C872-07A1-E982EA2B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1966913"/>
            <a:ext cx="123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FF3300"/>
                </a:solidFill>
              </a:rPr>
              <a:t>pH</a:t>
            </a:r>
            <a:r>
              <a:rPr lang="he-IL" altLang="en-US" b="1">
                <a:solidFill>
                  <a:srgbClr val="FF3300"/>
                </a:solidFill>
              </a:rPr>
              <a:t> נמוך</a:t>
            </a:r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245923" name="Text Box 163">
            <a:extLst>
              <a:ext uri="{FF2B5EF4-FFF2-40B4-BE49-F238E27FC236}">
                <a16:creationId xmlns:a16="http://schemas.microsoft.com/office/drawing/2014/main" id="{8E9362A7-34CC-0C70-0CDB-D2C861F07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113" y="2038350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pH </a:t>
            </a:r>
            <a:r>
              <a:rPr lang="he-IL" altLang="en-US" b="1">
                <a:solidFill>
                  <a:srgbClr val="FF3300"/>
                </a:solidFill>
              </a:rPr>
              <a:t> </a:t>
            </a:r>
            <a:r>
              <a:rPr lang="he-IL" altLang="en-US" b="1">
                <a:solidFill>
                  <a:schemeClr val="accent2"/>
                </a:solidFill>
              </a:rPr>
              <a:t>גבוה</a:t>
            </a:r>
            <a:endParaRPr lang="en-US" altLang="en-US" b="1">
              <a:solidFill>
                <a:schemeClr val="accent2"/>
              </a:solidFill>
            </a:endParaRPr>
          </a:p>
        </p:txBody>
      </p:sp>
      <p:sp>
        <p:nvSpPr>
          <p:cNvPr id="245924" name="Rectangle 164">
            <a:extLst>
              <a:ext uri="{FF2B5EF4-FFF2-40B4-BE49-F238E27FC236}">
                <a16:creationId xmlns:a16="http://schemas.microsoft.com/office/drawing/2014/main" id="{6EA5BB79-1438-6F1B-991C-41516E221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450" y="871538"/>
            <a:ext cx="46990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800" b="1">
                <a:cs typeface="David" panose="020E0502060401010101" pitchFamily="34" charset="-79"/>
              </a:rPr>
              <a:t>pKa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4" grpId="0"/>
      <p:bldP spid="245765" grpId="0"/>
      <p:bldP spid="245766" grpId="0"/>
      <p:bldP spid="245767" grpId="0"/>
      <p:bldP spid="245774" grpId="0"/>
      <p:bldP spid="245775" grpId="0"/>
      <p:bldP spid="245778" grpId="0"/>
      <p:bldP spid="245781" grpId="0"/>
      <p:bldP spid="245922" grpId="0"/>
      <p:bldP spid="2459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10F1B08-A951-C07F-ED8E-DAA45A6E1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0"/>
            <a:ext cx="8216900" cy="1143000"/>
          </a:xfrm>
        </p:spPr>
        <p:txBody>
          <a:bodyPr/>
          <a:lstStyle/>
          <a:p>
            <a:r>
              <a:rPr lang="he-IL" altLang="en-US" sz="3600" b="1">
                <a:solidFill>
                  <a:srgbClr val="CC3300"/>
                </a:solidFill>
                <a:cs typeface="David" panose="020E0502060401010101" pitchFamily="34" charset="-79"/>
              </a:rPr>
              <a:t>חומצות אמינו </a:t>
            </a:r>
            <a:r>
              <a:rPr lang="en-US" altLang="en-US" sz="4000" b="1">
                <a:solidFill>
                  <a:srgbClr val="CC3300"/>
                </a:solidFill>
                <a:cs typeface="David" panose="020E0502060401010101" pitchFamily="34" charset="-79"/>
                <a:sym typeface="Symbol" panose="05050102010706020507" pitchFamily="18" charset="2"/>
              </a:rPr>
              <a:t></a:t>
            </a:r>
            <a:r>
              <a:rPr lang="he-IL" altLang="en-US" sz="4000" b="1">
                <a:solidFill>
                  <a:srgbClr val="CC3300"/>
                </a:solidFill>
                <a:cs typeface="David" panose="020E0502060401010101" pitchFamily="34" charset="-79"/>
                <a:sym typeface="Symbol" panose="05050102010706020507" pitchFamily="18" charset="2"/>
              </a:rPr>
              <a:t> -</a:t>
            </a:r>
            <a:r>
              <a:rPr lang="he-IL" altLang="en-US" sz="3600" b="1">
                <a:solidFill>
                  <a:srgbClr val="CC3300"/>
                </a:solidFill>
                <a:cs typeface="David" panose="020E0502060401010101" pitchFamily="34" charset="-79"/>
              </a:rPr>
              <a:t> יחידות בניין של החלבונים</a:t>
            </a:r>
            <a:endParaRPr lang="en-US" altLang="en-US" sz="3600" b="1">
              <a:solidFill>
                <a:srgbClr val="CC3300"/>
              </a:solidFill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604BFA9-BD65-49E5-357A-431CB34F2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54C3D-1976-433C-8FC6-CC662D894F13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2B252F03-B3ED-166F-8F2C-C314B80C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"/>
          <a:stretch>
            <a:fillRect/>
          </a:stretch>
        </p:blipFill>
        <p:spPr bwMode="auto">
          <a:xfrm>
            <a:off x="1066800" y="1268413"/>
            <a:ext cx="7302500" cy="534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21" name="Rectangle 37">
            <a:extLst>
              <a:ext uri="{FF2B5EF4-FFF2-40B4-BE49-F238E27FC236}">
                <a16:creationId xmlns:a16="http://schemas.microsoft.com/office/drawing/2014/main" id="{083DF826-2219-F548-27A3-53401DB4A03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35300" y="292100"/>
            <a:ext cx="46990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חומצה אמינית </a:t>
            </a:r>
            <a:r>
              <a:rPr kumimoji="0" lang="he-IL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היסטידין</a:t>
            </a:r>
            <a:r>
              <a:rPr kumimoji="0" lang="he-IL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His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David" panose="020E0502060401010101" pitchFamily="34" charset="-79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394E5B5-A73D-33AC-A18B-7ADECBD80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9229-EF7D-45CF-B9EC-6FB4DAA66EFF}" type="slidenum">
              <a:rPr lang="en-US" altLang="en-US"/>
              <a:pPr/>
              <a:t>50</a:t>
            </a:fld>
            <a:endParaRPr lang="en-US" altLang="en-US"/>
          </a:p>
        </p:txBody>
      </p:sp>
      <p:graphicFrame>
        <p:nvGraphicFramePr>
          <p:cNvPr id="246904" name="Group 120">
            <a:extLst>
              <a:ext uri="{FF2B5EF4-FFF2-40B4-BE49-F238E27FC236}">
                <a16:creationId xmlns:a16="http://schemas.microsoft.com/office/drawing/2014/main" id="{57E4DF5E-5A88-FB80-445A-74CAC23B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146236"/>
              </p:ext>
            </p:extLst>
          </p:nvPr>
        </p:nvGraphicFramePr>
        <p:xfrm>
          <a:off x="152400" y="1751013"/>
          <a:ext cx="8483600" cy="4944618"/>
        </p:xfrm>
        <a:graphic>
          <a:graphicData uri="http://schemas.openxmlformats.org/drawingml/2006/table">
            <a:tbl>
              <a:tblPr rtl="1" firstRow="1"/>
              <a:tblGrid>
                <a:gridCol w="1485900">
                  <a:extLst>
                    <a:ext uri="{9D8B030D-6E8A-4147-A177-3AD203B41FA5}">
                      <a16:colId xmlns:a16="http://schemas.microsoft.com/office/drawing/2014/main" val="131951907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63844661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87088706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3930247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43543682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615888815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68795153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877752878"/>
                    </a:ext>
                  </a:extLst>
                </a:gridCol>
              </a:tblGrid>
              <a:tr h="1016000">
                <a:tc gridSpan="7"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pH </a:t>
                      </a: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גבוה                                      </a:t>
                      </a: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                               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                   </a:t>
                      </a: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     </a:t>
                      </a: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pH</a:t>
                      </a: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 נמוך</a:t>
                      </a:r>
                      <a:r>
                        <a:rPr kumimoji="0" lang="he-IL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 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79499"/>
                  </a:ext>
                </a:extLst>
              </a:tr>
              <a:tr h="788988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  <a:sym typeface="Symbol" panose="05050102010706020507" pitchFamily="18" charset="2"/>
                        </a:rPr>
                        <a:t>1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+1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  <a:sym typeface="Symbol" panose="05050102010706020507" pitchFamily="18" charset="2"/>
                        </a:rPr>
                        <a:t>+2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מטען של חלקיק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585096"/>
                  </a:ext>
                </a:extLst>
              </a:tr>
              <a:tr h="781050"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9.17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pI=2.77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6.00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1.82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pKa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352328"/>
                  </a:ext>
                </a:extLst>
              </a:tr>
              <a:tr h="1820863">
                <a:tc gridSpan="7"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r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r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r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r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David" panose="020E0502060401010101" pitchFamily="34" charset="-79"/>
                        </a:rPr>
                        <a:t>צורת החלקיק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904512"/>
                  </a:ext>
                </a:extLst>
              </a:tr>
            </a:tbl>
          </a:graphicData>
        </a:graphic>
      </p:graphicFrame>
      <p:grpSp>
        <p:nvGrpSpPr>
          <p:cNvPr id="246823" name="Group 39">
            <a:extLst>
              <a:ext uri="{FF2B5EF4-FFF2-40B4-BE49-F238E27FC236}">
                <a16:creationId xmlns:a16="http://schemas.microsoft.com/office/drawing/2014/main" id="{7C47CC5A-5971-ED19-0688-87C9F117B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0" y="3732213"/>
            <a:ext cx="9144000" cy="422275"/>
            <a:chOff x="0" y="2160"/>
            <a:chExt cx="5760" cy="266"/>
          </a:xfrm>
        </p:grpSpPr>
        <p:sp>
          <p:nvSpPr>
            <p:cNvPr id="246824" name="Line 40">
              <a:extLst>
                <a:ext uri="{FF2B5EF4-FFF2-40B4-BE49-F238E27FC236}">
                  <a16:creationId xmlns:a16="http://schemas.microsoft.com/office/drawing/2014/main" id="{57DA715E-B369-1DF9-B5E2-48D559924A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25" name="Text Box 41">
              <a:extLst>
                <a:ext uri="{FF2B5EF4-FFF2-40B4-BE49-F238E27FC236}">
                  <a16:creationId xmlns:a16="http://schemas.microsoft.com/office/drawing/2014/main" id="{B1C15671-FBE8-B947-F896-39B489FAE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0" y="2176"/>
              <a:ext cx="3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/>
                <a:t>pH</a:t>
              </a:r>
            </a:p>
          </p:txBody>
        </p:sp>
      </p:grpSp>
      <p:grpSp>
        <p:nvGrpSpPr>
          <p:cNvPr id="246834" name="Group 50">
            <a:extLst>
              <a:ext uri="{FF2B5EF4-FFF2-40B4-BE49-F238E27FC236}">
                <a16:creationId xmlns:a16="http://schemas.microsoft.com/office/drawing/2014/main" id="{42649E59-3976-D904-D14E-67CC49FF7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6451600" y="2982913"/>
            <a:ext cx="787400" cy="749300"/>
            <a:chOff x="504" y="2376"/>
            <a:chExt cx="496" cy="472"/>
          </a:xfrm>
        </p:grpSpPr>
        <p:grpSp>
          <p:nvGrpSpPr>
            <p:cNvPr id="246835" name="Group 51">
              <a:extLst>
                <a:ext uri="{FF2B5EF4-FFF2-40B4-BE49-F238E27FC236}">
                  <a16:creationId xmlns:a16="http://schemas.microsoft.com/office/drawing/2014/main" id="{9CBC0F72-6161-4236-FFE8-5824A64B11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" y="2376"/>
              <a:ext cx="448" cy="472"/>
              <a:chOff x="456" y="3056"/>
              <a:chExt cx="448" cy="472"/>
            </a:xfrm>
          </p:grpSpPr>
          <p:sp>
            <p:nvSpPr>
              <p:cNvPr id="246836" name="Text Box 52">
                <a:extLst>
                  <a:ext uri="{FF2B5EF4-FFF2-40B4-BE49-F238E27FC236}">
                    <a16:creationId xmlns:a16="http://schemas.microsoft.com/office/drawing/2014/main" id="{DAFE7D7B-C6EB-C761-A9BE-E793A23B8F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" y="3056"/>
                <a:ext cx="4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b="1" u="sng"/>
                  <a:t>1</a:t>
                </a:r>
              </a:p>
            </p:txBody>
          </p:sp>
          <p:sp>
            <p:nvSpPr>
              <p:cNvPr id="246837" name="Text Box 53">
                <a:extLst>
                  <a:ext uri="{FF2B5EF4-FFF2-40B4-BE49-F238E27FC236}">
                    <a16:creationId xmlns:a16="http://schemas.microsoft.com/office/drawing/2014/main" id="{51FEB6D4-BAA5-911E-847F-F9903AB529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" y="3240"/>
                <a:ext cx="4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2</a:t>
                </a:r>
              </a:p>
            </p:txBody>
          </p:sp>
        </p:grpSp>
        <p:sp>
          <p:nvSpPr>
            <p:cNvPr id="246838" name="Text Box 54">
              <a:extLst>
                <a:ext uri="{FF2B5EF4-FFF2-40B4-BE49-F238E27FC236}">
                  <a16:creationId xmlns:a16="http://schemas.microsoft.com/office/drawing/2014/main" id="{A4C629B5-0CA7-9E2E-6D31-A95C46963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" y="2440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b="1">
                  <a:cs typeface="David" panose="020E0502060401010101" pitchFamily="34" charset="-79"/>
                  <a:sym typeface="Symbol" panose="05050102010706020507" pitchFamily="18" charset="2"/>
                </a:rPr>
                <a:t></a:t>
              </a:r>
            </a:p>
          </p:txBody>
        </p:sp>
      </p:grpSp>
      <p:grpSp>
        <p:nvGrpSpPr>
          <p:cNvPr id="246839" name="Group 55">
            <a:extLst>
              <a:ext uri="{FF2B5EF4-FFF2-40B4-BE49-F238E27FC236}">
                <a16:creationId xmlns:a16="http://schemas.microsoft.com/office/drawing/2014/main" id="{9390FD4D-58E2-E920-9215-55DDE0891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533900" y="2957513"/>
            <a:ext cx="762000" cy="749300"/>
            <a:chOff x="424" y="3056"/>
            <a:chExt cx="480" cy="472"/>
          </a:xfrm>
        </p:grpSpPr>
        <p:grpSp>
          <p:nvGrpSpPr>
            <p:cNvPr id="246840" name="Group 56">
              <a:extLst>
                <a:ext uri="{FF2B5EF4-FFF2-40B4-BE49-F238E27FC236}">
                  <a16:creationId xmlns:a16="http://schemas.microsoft.com/office/drawing/2014/main" id="{B3B328E6-294E-010E-D27C-A457236A64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" y="3056"/>
              <a:ext cx="448" cy="472"/>
              <a:chOff x="456" y="3056"/>
              <a:chExt cx="448" cy="472"/>
            </a:xfrm>
          </p:grpSpPr>
          <p:sp>
            <p:nvSpPr>
              <p:cNvPr id="246841" name="Text Box 57">
                <a:extLst>
                  <a:ext uri="{FF2B5EF4-FFF2-40B4-BE49-F238E27FC236}">
                    <a16:creationId xmlns:a16="http://schemas.microsoft.com/office/drawing/2014/main" id="{CF660892-B57F-9EFD-A2D8-BDB8B87941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" y="3056"/>
                <a:ext cx="4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b="1" u="sng"/>
                  <a:t>1</a:t>
                </a:r>
              </a:p>
            </p:txBody>
          </p:sp>
          <p:sp>
            <p:nvSpPr>
              <p:cNvPr id="246842" name="Text Box 58">
                <a:extLst>
                  <a:ext uri="{FF2B5EF4-FFF2-40B4-BE49-F238E27FC236}">
                    <a16:creationId xmlns:a16="http://schemas.microsoft.com/office/drawing/2014/main" id="{262C2554-CFD2-E78E-037A-EDFDA5D2A1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" y="3240"/>
                <a:ext cx="4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2</a:t>
                </a:r>
              </a:p>
            </p:txBody>
          </p:sp>
        </p:grpSp>
        <p:sp>
          <p:nvSpPr>
            <p:cNvPr id="246843" name="Text Box 59">
              <a:extLst>
                <a:ext uri="{FF2B5EF4-FFF2-40B4-BE49-F238E27FC236}">
                  <a16:creationId xmlns:a16="http://schemas.microsoft.com/office/drawing/2014/main" id="{AC69F239-3C64-1C7B-CD7A-80D144A01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" y="3152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ru-RU" altLang="en-US" b="1">
                  <a:sym typeface="Symbol" panose="05050102010706020507" pitchFamily="18" charset="2"/>
                </a:rPr>
                <a:t>+</a:t>
              </a:r>
              <a:endParaRPr lang="en-US" altLang="en-US" b="1">
                <a:cs typeface="David" panose="020E0502060401010101" pitchFamily="34" charset="-79"/>
                <a:sym typeface="Symbol" panose="05050102010706020507" pitchFamily="18" charset="2"/>
              </a:endParaRPr>
            </a:p>
          </p:txBody>
        </p:sp>
      </p:grpSp>
      <p:grpSp>
        <p:nvGrpSpPr>
          <p:cNvPr id="246844" name="Group 60">
            <a:extLst>
              <a:ext uri="{FF2B5EF4-FFF2-40B4-BE49-F238E27FC236}">
                <a16:creationId xmlns:a16="http://schemas.microsoft.com/office/drawing/2014/main" id="{948E252C-D397-B15A-2473-A55E3A252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565400" y="2944813"/>
            <a:ext cx="876300" cy="749300"/>
            <a:chOff x="4856" y="256"/>
            <a:chExt cx="552" cy="472"/>
          </a:xfrm>
        </p:grpSpPr>
        <p:grpSp>
          <p:nvGrpSpPr>
            <p:cNvPr id="246845" name="Group 61">
              <a:extLst>
                <a:ext uri="{FF2B5EF4-FFF2-40B4-BE49-F238E27FC236}">
                  <a16:creationId xmlns:a16="http://schemas.microsoft.com/office/drawing/2014/main" id="{2808DE83-1886-0E02-8A74-4EB62FF91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2" y="256"/>
              <a:ext cx="448" cy="472"/>
              <a:chOff x="456" y="3056"/>
              <a:chExt cx="448" cy="472"/>
            </a:xfrm>
          </p:grpSpPr>
          <p:sp>
            <p:nvSpPr>
              <p:cNvPr id="246846" name="Text Box 62">
                <a:extLst>
                  <a:ext uri="{FF2B5EF4-FFF2-40B4-BE49-F238E27FC236}">
                    <a16:creationId xmlns:a16="http://schemas.microsoft.com/office/drawing/2014/main" id="{3C557171-F043-BF91-A9F8-6E9224431C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" y="3056"/>
                <a:ext cx="4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b="1" u="sng"/>
                  <a:t>1</a:t>
                </a:r>
              </a:p>
            </p:txBody>
          </p:sp>
          <p:sp>
            <p:nvSpPr>
              <p:cNvPr id="246847" name="Text Box 63">
                <a:extLst>
                  <a:ext uri="{FF2B5EF4-FFF2-40B4-BE49-F238E27FC236}">
                    <a16:creationId xmlns:a16="http://schemas.microsoft.com/office/drawing/2014/main" id="{C845AED2-0B65-455D-C3FB-AFBA1DA4FD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" y="3240"/>
                <a:ext cx="4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2</a:t>
                </a:r>
              </a:p>
            </p:txBody>
          </p:sp>
        </p:grpSp>
        <p:sp>
          <p:nvSpPr>
            <p:cNvPr id="246848" name="Text Box 64">
              <a:extLst>
                <a:ext uri="{FF2B5EF4-FFF2-40B4-BE49-F238E27FC236}">
                  <a16:creationId xmlns:a16="http://schemas.microsoft.com/office/drawing/2014/main" id="{FDF70BC1-7335-6E9A-206A-773A07851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6" y="320"/>
              <a:ext cx="5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en-US" b="1">
                  <a:cs typeface="David" panose="020E0502060401010101" pitchFamily="34" charset="-79"/>
                  <a:sym typeface="Symbol" panose="05050102010706020507" pitchFamily="18" charset="2"/>
                </a:rPr>
                <a:t>+1</a:t>
              </a:r>
            </a:p>
          </p:txBody>
        </p:sp>
      </p:grpSp>
      <p:grpSp>
        <p:nvGrpSpPr>
          <p:cNvPr id="246882" name="Group 98">
            <a:extLst>
              <a:ext uri="{FF2B5EF4-FFF2-40B4-BE49-F238E27FC236}">
                <a16:creationId xmlns:a16="http://schemas.microsoft.com/office/drawing/2014/main" id="{2943D501-2E87-A2DC-82AF-1E4288634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69900" y="0"/>
            <a:ext cx="2654300" cy="1560513"/>
            <a:chOff x="1512" y="976"/>
            <a:chExt cx="1672" cy="983"/>
          </a:xfrm>
        </p:grpSpPr>
        <p:grpSp>
          <p:nvGrpSpPr>
            <p:cNvPr id="246883" name="Group 99">
              <a:extLst>
                <a:ext uri="{FF2B5EF4-FFF2-40B4-BE49-F238E27FC236}">
                  <a16:creationId xmlns:a16="http://schemas.microsoft.com/office/drawing/2014/main" id="{52444D05-F8C9-AF5A-AF7B-FB11885517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2" y="976"/>
              <a:ext cx="1672" cy="983"/>
              <a:chOff x="1512" y="976"/>
              <a:chExt cx="1672" cy="983"/>
            </a:xfrm>
          </p:grpSpPr>
          <p:sp>
            <p:nvSpPr>
              <p:cNvPr id="246884" name="Text Box 100">
                <a:extLst>
                  <a:ext uri="{FF2B5EF4-FFF2-40B4-BE49-F238E27FC236}">
                    <a16:creationId xmlns:a16="http://schemas.microsoft.com/office/drawing/2014/main" id="{5C37DEF1-271E-BC68-8426-3AF9C0C338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6" y="1728"/>
                <a:ext cx="4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4D4D4D"/>
                    </a:solidFill>
                  </a:rPr>
                  <a:t>CH</a:t>
                </a:r>
              </a:p>
            </p:txBody>
          </p:sp>
          <p:grpSp>
            <p:nvGrpSpPr>
              <p:cNvPr id="246885" name="Group 101">
                <a:extLst>
                  <a:ext uri="{FF2B5EF4-FFF2-40B4-BE49-F238E27FC236}">
                    <a16:creationId xmlns:a16="http://schemas.microsoft.com/office/drawing/2014/main" id="{84056D56-2DA6-4A95-AC0F-BE7C8B2353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12" y="976"/>
                <a:ext cx="1672" cy="711"/>
                <a:chOff x="1512" y="976"/>
                <a:chExt cx="1672" cy="711"/>
              </a:xfrm>
            </p:grpSpPr>
            <p:sp>
              <p:nvSpPr>
                <p:cNvPr id="246886" name="Text Box 102">
                  <a:extLst>
                    <a:ext uri="{FF2B5EF4-FFF2-40B4-BE49-F238E27FC236}">
                      <a16:creationId xmlns:a16="http://schemas.microsoft.com/office/drawing/2014/main" id="{5F37361F-8B39-C696-1149-84F40330AD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12" y="1456"/>
                  <a:ext cx="45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1800" b="1"/>
                    <a:t>HN</a:t>
                  </a:r>
                  <a:r>
                    <a:rPr lang="en-US" altLang="en-US" sz="1800" b="1" baseline="30000"/>
                    <a:t>+</a:t>
                  </a:r>
                  <a:endParaRPr lang="en-US" altLang="en-US" sz="1800" b="1"/>
                </a:p>
              </p:txBody>
            </p:sp>
            <p:grpSp>
              <p:nvGrpSpPr>
                <p:cNvPr id="246887" name="Group 103">
                  <a:extLst>
                    <a:ext uri="{FF2B5EF4-FFF2-40B4-BE49-F238E27FC236}">
                      <a16:creationId xmlns:a16="http://schemas.microsoft.com/office/drawing/2014/main" id="{89F6E68F-9D2E-33B5-D5BA-DCE07053EC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92" y="976"/>
                  <a:ext cx="1592" cy="695"/>
                  <a:chOff x="1592" y="976"/>
                  <a:chExt cx="1592" cy="695"/>
                </a:xfrm>
              </p:grpSpPr>
              <p:grpSp>
                <p:nvGrpSpPr>
                  <p:cNvPr id="246888" name="Group 104">
                    <a:extLst>
                      <a:ext uri="{FF2B5EF4-FFF2-40B4-BE49-F238E27FC236}">
                        <a16:creationId xmlns:a16="http://schemas.microsoft.com/office/drawing/2014/main" id="{4B429540-65F7-10E0-5EE0-89A96844801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20" y="976"/>
                    <a:ext cx="584" cy="695"/>
                    <a:chOff x="1120" y="136"/>
                    <a:chExt cx="584" cy="695"/>
                  </a:xfrm>
                </p:grpSpPr>
                <p:sp>
                  <p:nvSpPr>
                    <p:cNvPr id="246889" name="Text Box 105">
                      <a:extLst>
                        <a:ext uri="{FF2B5EF4-FFF2-40B4-BE49-F238E27FC236}">
                          <a16:creationId xmlns:a16="http://schemas.microsoft.com/office/drawing/2014/main" id="{88DD3226-7A61-54DA-A116-4A8DF55589B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0" y="600"/>
                      <a:ext cx="45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l" rtl="0">
                        <a:spcBef>
                          <a:spcPct val="50000"/>
                        </a:spcBef>
                      </a:pPr>
                      <a:r>
                        <a:rPr lang="en-US" altLang="en-US" sz="1800" b="1"/>
                        <a:t>NH</a:t>
                      </a:r>
                      <a:r>
                        <a:rPr lang="en-US" altLang="en-US" sz="1800" b="1" baseline="-25000"/>
                        <a:t>3</a:t>
                      </a:r>
                      <a:r>
                        <a:rPr lang="en-US" altLang="en-US" sz="1800" b="1" baseline="30000"/>
                        <a:t>+</a:t>
                      </a:r>
                      <a:endParaRPr lang="en-US" altLang="en-US" sz="1800" b="1"/>
                    </a:p>
                  </p:txBody>
                </p:sp>
                <p:sp>
                  <p:nvSpPr>
                    <p:cNvPr id="246890" name="Text Box 106">
                      <a:extLst>
                        <a:ext uri="{FF2B5EF4-FFF2-40B4-BE49-F238E27FC236}">
                          <a16:creationId xmlns:a16="http://schemas.microsoft.com/office/drawing/2014/main" id="{C1E56857-22AC-553A-F925-DD1C0122625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0" y="136"/>
                      <a:ext cx="584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l" rtl="0">
                        <a:spcBef>
                          <a:spcPct val="50000"/>
                        </a:spcBef>
                      </a:pPr>
                      <a:r>
                        <a:rPr lang="en-US" altLang="en-US" sz="1800" b="1">
                          <a:solidFill>
                            <a:srgbClr val="4D4D4D"/>
                          </a:solidFill>
                        </a:rPr>
                        <a:t>COO</a:t>
                      </a:r>
                      <a:r>
                        <a:rPr lang="en-US" altLang="en-US" sz="1800" b="1" baseline="30000">
                          <a:solidFill>
                            <a:srgbClr val="4D4D4D"/>
                          </a:solidFill>
                          <a:sym typeface="Symbol" panose="05050102010706020507" pitchFamily="18" charset="2"/>
                        </a:rPr>
                        <a:t></a:t>
                      </a:r>
                      <a:endParaRPr lang="en-US" altLang="en-US" sz="1800" b="1">
                        <a:solidFill>
                          <a:srgbClr val="4D4D4D"/>
                        </a:solidFill>
                      </a:endParaRPr>
                    </a:p>
                  </p:txBody>
                </p:sp>
                <p:grpSp>
                  <p:nvGrpSpPr>
                    <p:cNvPr id="246891" name="Group 107">
                      <a:extLst>
                        <a:ext uri="{FF2B5EF4-FFF2-40B4-BE49-F238E27FC236}">
                          <a16:creationId xmlns:a16="http://schemas.microsoft.com/office/drawing/2014/main" id="{DF02E8A2-A67F-88B9-A14C-BCF355D927D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27" y="323"/>
                      <a:ext cx="0" cy="328"/>
                      <a:chOff x="2771" y="620"/>
                      <a:chExt cx="0" cy="328"/>
                    </a:xfrm>
                  </p:grpSpPr>
                  <p:sp>
                    <p:nvSpPr>
                      <p:cNvPr id="246892" name="Line 108">
                        <a:extLst>
                          <a:ext uri="{FF2B5EF4-FFF2-40B4-BE49-F238E27FC236}">
                            <a16:creationId xmlns:a16="http://schemas.microsoft.com/office/drawing/2014/main" id="{07AFC9A6-B5CE-7605-F827-089962E1C0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2719" y="897"/>
                        <a:ext cx="103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893" name="Line 109">
                        <a:extLst>
                          <a:ext uri="{FF2B5EF4-FFF2-40B4-BE49-F238E27FC236}">
                            <a16:creationId xmlns:a16="http://schemas.microsoft.com/office/drawing/2014/main" id="{D0540AA8-1C59-95D8-F6C5-ADBC1B65D89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2719" y="672"/>
                        <a:ext cx="103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46894" name="Text Box 110">
                    <a:extLst>
                      <a:ext uri="{FF2B5EF4-FFF2-40B4-BE49-F238E27FC236}">
                        <a16:creationId xmlns:a16="http://schemas.microsoft.com/office/drawing/2014/main" id="{2E3E2478-C85F-5776-4AB5-8160D10752E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2" y="1207"/>
                    <a:ext cx="159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800" b="1" baseline="-25000">
                        <a:sym typeface="Symbol" panose="05050102010706020507" pitchFamily="18" charset="2"/>
                      </a:rPr>
                      <a:t> </a:t>
                    </a:r>
                    <a:r>
                      <a:rPr lang="en-US" altLang="en-US" sz="1800" b="1">
                        <a:sym typeface="Symbol" panose="05050102010706020507" pitchFamily="18" charset="2"/>
                      </a:rPr>
                      <a:t>CH = CCH</a:t>
                    </a:r>
                    <a:r>
                      <a:rPr lang="en-US" altLang="en-US" sz="1800" b="1" baseline="-25000">
                        <a:sym typeface="Symbol" panose="05050102010706020507" pitchFamily="18" charset="2"/>
                      </a:rPr>
                      <a:t>2</a:t>
                    </a:r>
                    <a:r>
                      <a:rPr lang="en-US" altLang="en-US" sz="1800" b="1">
                        <a:sym typeface="Symbol" panose="05050102010706020507" pitchFamily="18" charset="2"/>
                      </a:rPr>
                      <a:t>CH</a:t>
                    </a:r>
                  </a:p>
                </p:txBody>
              </p:sp>
              <p:sp>
                <p:nvSpPr>
                  <p:cNvPr id="246895" name="Line 111">
                    <a:extLst>
                      <a:ext uri="{FF2B5EF4-FFF2-40B4-BE49-F238E27FC236}">
                        <a16:creationId xmlns:a16="http://schemas.microsoft.com/office/drawing/2014/main" id="{452EA729-20AB-6A05-49F1-E6EC89FCB7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039" y="1456"/>
                    <a:ext cx="10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896" name="Line 112">
                    <a:extLst>
                      <a:ext uri="{FF2B5EF4-FFF2-40B4-BE49-F238E27FC236}">
                        <a16:creationId xmlns:a16="http://schemas.microsoft.com/office/drawing/2014/main" id="{69B0083F-B200-CF4E-1015-B8CC377F86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671" y="1455"/>
                    <a:ext cx="10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6897" name="Text Box 113">
                  <a:extLst>
                    <a:ext uri="{FF2B5EF4-FFF2-40B4-BE49-F238E27FC236}">
                      <a16:creationId xmlns:a16="http://schemas.microsoft.com/office/drawing/2014/main" id="{51925B02-10C5-8F13-A5ED-0241EB0D57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76" y="1456"/>
                  <a:ext cx="40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altLang="en-US" sz="1800" b="1"/>
                    <a:t>NH</a:t>
                  </a:r>
                </a:p>
              </p:txBody>
            </p:sp>
          </p:grpSp>
          <p:grpSp>
            <p:nvGrpSpPr>
              <p:cNvPr id="246898" name="Group 114">
                <a:extLst>
                  <a:ext uri="{FF2B5EF4-FFF2-40B4-BE49-F238E27FC236}">
                    <a16:creationId xmlns:a16="http://schemas.microsoft.com/office/drawing/2014/main" id="{BB3E3B33-AB12-0879-B23D-674C34825E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4" y="1632"/>
                <a:ext cx="264" cy="144"/>
                <a:chOff x="1744" y="1632"/>
                <a:chExt cx="320" cy="120"/>
              </a:xfrm>
            </p:grpSpPr>
            <p:sp>
              <p:nvSpPr>
                <p:cNvPr id="246899" name="Line 115">
                  <a:extLst>
                    <a:ext uri="{FF2B5EF4-FFF2-40B4-BE49-F238E27FC236}">
                      <a16:creationId xmlns:a16="http://schemas.microsoft.com/office/drawing/2014/main" id="{E48FF1FF-642B-CF20-1040-0B3AAF8B2B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4" y="1632"/>
                  <a:ext cx="64" cy="1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00" name="Line 116">
                  <a:extLst>
                    <a:ext uri="{FF2B5EF4-FFF2-40B4-BE49-F238E27FC236}">
                      <a16:creationId xmlns:a16="http://schemas.microsoft.com/office/drawing/2014/main" id="{096F14F5-9B48-190D-2EC8-4C62A2B260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00" y="1632"/>
                  <a:ext cx="64" cy="1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46901" name="Line 117">
              <a:extLst>
                <a:ext uri="{FF2B5EF4-FFF2-40B4-BE49-F238E27FC236}">
                  <a16:creationId xmlns:a16="http://schemas.microsoft.com/office/drawing/2014/main" id="{4329939F-3B70-F11E-6840-45D13B914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2" y="1664"/>
              <a:ext cx="53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7010" name="Group 226">
            <a:extLst>
              <a:ext uri="{FF2B5EF4-FFF2-40B4-BE49-F238E27FC236}">
                <a16:creationId xmlns:a16="http://schemas.microsoft.com/office/drawing/2014/main" id="{0DD5D341-40EF-8E94-BBD2-FD6206758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962025" y="4016375"/>
            <a:ext cx="7702550" cy="2679700"/>
            <a:chOff x="606" y="2530"/>
            <a:chExt cx="4852" cy="1688"/>
          </a:xfrm>
        </p:grpSpPr>
        <p:grpSp>
          <p:nvGrpSpPr>
            <p:cNvPr id="246926" name="Group 142">
              <a:extLst>
                <a:ext uri="{FF2B5EF4-FFF2-40B4-BE49-F238E27FC236}">
                  <a16:creationId xmlns:a16="http://schemas.microsoft.com/office/drawing/2014/main" id="{B1D85388-8113-2163-FF1C-BA85B3078C99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072" y="2912"/>
              <a:ext cx="1688" cy="924"/>
              <a:chOff x="1496" y="968"/>
              <a:chExt cx="1688" cy="924"/>
            </a:xfrm>
          </p:grpSpPr>
          <p:grpSp>
            <p:nvGrpSpPr>
              <p:cNvPr id="246927" name="Group 143">
                <a:extLst>
                  <a:ext uri="{FF2B5EF4-FFF2-40B4-BE49-F238E27FC236}">
                    <a16:creationId xmlns:a16="http://schemas.microsoft.com/office/drawing/2014/main" id="{532DB56C-28E7-0EB7-D71A-F67D324063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6" y="968"/>
                <a:ext cx="1688" cy="676"/>
                <a:chOff x="1496" y="968"/>
                <a:chExt cx="1688" cy="676"/>
              </a:xfrm>
            </p:grpSpPr>
            <p:grpSp>
              <p:nvGrpSpPr>
                <p:cNvPr id="246928" name="Group 144">
                  <a:extLst>
                    <a:ext uri="{FF2B5EF4-FFF2-40B4-BE49-F238E27FC236}">
                      <a16:creationId xmlns:a16="http://schemas.microsoft.com/office/drawing/2014/main" id="{6D88E223-3880-46A5-6E96-35703B881C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07" y="1379"/>
                  <a:ext cx="352" cy="103"/>
                  <a:chOff x="1707" y="1411"/>
                  <a:chExt cx="352" cy="103"/>
                </a:xfrm>
              </p:grpSpPr>
              <p:sp>
                <p:nvSpPr>
                  <p:cNvPr id="246929" name="Line 145">
                    <a:extLst>
                      <a:ext uri="{FF2B5EF4-FFF2-40B4-BE49-F238E27FC236}">
                        <a16:creationId xmlns:a16="http://schemas.microsoft.com/office/drawing/2014/main" id="{9BBF0DF4-51B4-365E-D1A2-A9DC6EE7DB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007" y="1463"/>
                    <a:ext cx="10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930" name="Line 146">
                    <a:extLst>
                      <a:ext uri="{FF2B5EF4-FFF2-40B4-BE49-F238E27FC236}">
                        <a16:creationId xmlns:a16="http://schemas.microsoft.com/office/drawing/2014/main" id="{8ED91050-A2B4-BBFC-68A4-DA908E962B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655" y="1463"/>
                    <a:ext cx="10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931" name="Group 147">
                  <a:extLst>
                    <a:ext uri="{FF2B5EF4-FFF2-40B4-BE49-F238E27FC236}">
                      <a16:creationId xmlns:a16="http://schemas.microsoft.com/office/drawing/2014/main" id="{BF224872-77BC-0F24-C41A-0EC197FFB7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96" y="968"/>
                  <a:ext cx="1688" cy="676"/>
                  <a:chOff x="1496" y="968"/>
                  <a:chExt cx="1688" cy="676"/>
                </a:xfrm>
              </p:grpSpPr>
              <p:sp>
                <p:nvSpPr>
                  <p:cNvPr id="246932" name="Text Box 148">
                    <a:extLst>
                      <a:ext uri="{FF2B5EF4-FFF2-40B4-BE49-F238E27FC236}">
                        <a16:creationId xmlns:a16="http://schemas.microsoft.com/office/drawing/2014/main" id="{A13501F8-3AF1-1774-D31D-FCE24B78F15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6" y="1432"/>
                    <a:ext cx="456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600" b="1"/>
                      <a:t>HN</a:t>
                    </a:r>
                    <a:r>
                      <a:rPr lang="en-US" altLang="en-US" sz="1600" b="1" baseline="30000"/>
                      <a:t>+</a:t>
                    </a:r>
                    <a:endParaRPr lang="en-US" altLang="en-US" sz="1600" b="1"/>
                  </a:p>
                </p:txBody>
              </p:sp>
              <p:grpSp>
                <p:nvGrpSpPr>
                  <p:cNvPr id="246933" name="Group 149">
                    <a:extLst>
                      <a:ext uri="{FF2B5EF4-FFF2-40B4-BE49-F238E27FC236}">
                        <a16:creationId xmlns:a16="http://schemas.microsoft.com/office/drawing/2014/main" id="{AB7BB43A-33A7-0383-6A92-5DDE27B8FA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32" y="968"/>
                    <a:ext cx="584" cy="676"/>
                    <a:chOff x="1120" y="136"/>
                    <a:chExt cx="584" cy="676"/>
                  </a:xfrm>
                </p:grpSpPr>
                <p:sp>
                  <p:nvSpPr>
                    <p:cNvPr id="246934" name="Text Box 150">
                      <a:extLst>
                        <a:ext uri="{FF2B5EF4-FFF2-40B4-BE49-F238E27FC236}">
                          <a16:creationId xmlns:a16="http://schemas.microsoft.com/office/drawing/2014/main" id="{AEFBD1CC-7C69-3729-24CB-CCAC7F4F8FA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0" y="600"/>
                      <a:ext cx="456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l" rtl="0">
                        <a:spcBef>
                          <a:spcPct val="50000"/>
                        </a:spcBef>
                      </a:pPr>
                      <a:r>
                        <a:rPr lang="en-US" altLang="en-US" sz="1600" b="1"/>
                        <a:t>NH</a:t>
                      </a:r>
                      <a:r>
                        <a:rPr lang="en-US" altLang="en-US" sz="1600" b="1" baseline="-25000"/>
                        <a:t>3</a:t>
                      </a:r>
                      <a:r>
                        <a:rPr lang="en-US" altLang="en-US" sz="1600" b="1" baseline="30000"/>
                        <a:t>+</a:t>
                      </a:r>
                      <a:endParaRPr lang="en-US" altLang="en-US" sz="1600" b="1"/>
                    </a:p>
                  </p:txBody>
                </p:sp>
                <p:sp>
                  <p:nvSpPr>
                    <p:cNvPr id="246935" name="Text Box 151">
                      <a:extLst>
                        <a:ext uri="{FF2B5EF4-FFF2-40B4-BE49-F238E27FC236}">
                          <a16:creationId xmlns:a16="http://schemas.microsoft.com/office/drawing/2014/main" id="{9FC4840D-AE44-C8CC-C6AE-7DC0CE16690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0" y="136"/>
                      <a:ext cx="584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l" rtl="0">
                        <a:spcBef>
                          <a:spcPct val="50000"/>
                        </a:spcBef>
                      </a:pPr>
                      <a:r>
                        <a:rPr lang="en-US" altLang="en-US" sz="1600" b="1">
                          <a:solidFill>
                            <a:srgbClr val="4D4D4D"/>
                          </a:solidFill>
                        </a:rPr>
                        <a:t>COO</a:t>
                      </a:r>
                      <a:r>
                        <a:rPr lang="en-US" altLang="en-US" sz="1600" b="1" baseline="30000">
                          <a:solidFill>
                            <a:srgbClr val="4D4D4D"/>
                          </a:solidFill>
                          <a:sym typeface="Symbol" panose="05050102010706020507" pitchFamily="18" charset="2"/>
                        </a:rPr>
                        <a:t></a:t>
                      </a:r>
                      <a:endParaRPr lang="en-US" altLang="en-US" sz="1600" b="1">
                        <a:solidFill>
                          <a:srgbClr val="4D4D4D"/>
                        </a:solidFill>
                      </a:endParaRPr>
                    </a:p>
                  </p:txBody>
                </p:sp>
                <p:grpSp>
                  <p:nvGrpSpPr>
                    <p:cNvPr id="246936" name="Group 152">
                      <a:extLst>
                        <a:ext uri="{FF2B5EF4-FFF2-40B4-BE49-F238E27FC236}">
                          <a16:creationId xmlns:a16="http://schemas.microsoft.com/office/drawing/2014/main" id="{4AE6F885-85F1-7609-DC96-A68AD146203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27" y="323"/>
                      <a:ext cx="0" cy="328"/>
                      <a:chOff x="2771" y="620"/>
                      <a:chExt cx="0" cy="328"/>
                    </a:xfrm>
                  </p:grpSpPr>
                  <p:sp>
                    <p:nvSpPr>
                      <p:cNvPr id="246937" name="Line 153">
                        <a:extLst>
                          <a:ext uri="{FF2B5EF4-FFF2-40B4-BE49-F238E27FC236}">
                            <a16:creationId xmlns:a16="http://schemas.microsoft.com/office/drawing/2014/main" id="{2843C2DA-0190-86C9-8A3D-249F279B449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2719" y="897"/>
                        <a:ext cx="103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938" name="Line 154">
                        <a:extLst>
                          <a:ext uri="{FF2B5EF4-FFF2-40B4-BE49-F238E27FC236}">
                            <a16:creationId xmlns:a16="http://schemas.microsoft.com/office/drawing/2014/main" id="{C6C97C00-361D-D4A8-2BF3-E831AE5409E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2719" y="672"/>
                        <a:ext cx="103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46939" name="Text Box 155">
                    <a:extLst>
                      <a:ext uri="{FF2B5EF4-FFF2-40B4-BE49-F238E27FC236}">
                        <a16:creationId xmlns:a16="http://schemas.microsoft.com/office/drawing/2014/main" id="{5CB02005-B187-53F1-1720-FAE21C1D3BF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2" y="1207"/>
                    <a:ext cx="1592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800" b="1" baseline="-25000">
                        <a:sym typeface="Symbol" panose="05050102010706020507" pitchFamily="18" charset="2"/>
                      </a:rPr>
                      <a:t> </a:t>
                    </a:r>
                    <a:r>
                      <a:rPr lang="en-US" altLang="en-US" sz="1600" b="1">
                        <a:sym typeface="Symbol" panose="05050102010706020507" pitchFamily="18" charset="2"/>
                      </a:rPr>
                      <a:t>CH = CCH</a:t>
                    </a:r>
                    <a:r>
                      <a:rPr lang="en-US" altLang="en-US" sz="1600" b="1" baseline="-25000">
                        <a:sym typeface="Symbol" panose="05050102010706020507" pitchFamily="18" charset="2"/>
                      </a:rPr>
                      <a:t>2</a:t>
                    </a:r>
                    <a:r>
                      <a:rPr lang="en-US" altLang="en-US" sz="1600" b="1">
                        <a:sym typeface="Symbol" panose="05050102010706020507" pitchFamily="18" charset="2"/>
                      </a:rPr>
                      <a:t>CH</a:t>
                    </a:r>
                  </a:p>
                </p:txBody>
              </p:sp>
              <p:sp>
                <p:nvSpPr>
                  <p:cNvPr id="246940" name="Text Box 156">
                    <a:extLst>
                      <a:ext uri="{FF2B5EF4-FFF2-40B4-BE49-F238E27FC236}">
                        <a16:creationId xmlns:a16="http://schemas.microsoft.com/office/drawing/2014/main" id="{1019EBE1-1740-629C-BD21-1DC100247A9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0" y="1432"/>
                    <a:ext cx="40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600" b="1"/>
                      <a:t>NH</a:t>
                    </a:r>
                  </a:p>
                </p:txBody>
              </p:sp>
            </p:grpSp>
          </p:grpSp>
          <p:grpSp>
            <p:nvGrpSpPr>
              <p:cNvPr id="246941" name="Group 157">
                <a:extLst>
                  <a:ext uri="{FF2B5EF4-FFF2-40B4-BE49-F238E27FC236}">
                    <a16:creationId xmlns:a16="http://schemas.microsoft.com/office/drawing/2014/main" id="{31297E43-EF98-C36F-8C06-B47E8333DA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8" y="1576"/>
                <a:ext cx="400" cy="316"/>
                <a:chOff x="1688" y="1576"/>
                <a:chExt cx="400" cy="316"/>
              </a:xfrm>
            </p:grpSpPr>
            <p:sp>
              <p:nvSpPr>
                <p:cNvPr id="246942" name="Text Box 158">
                  <a:extLst>
                    <a:ext uri="{FF2B5EF4-FFF2-40B4-BE49-F238E27FC236}">
                      <a16:creationId xmlns:a16="http://schemas.microsoft.com/office/drawing/2014/main" id="{706F4D1B-B181-5833-0734-8CB9118BB5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8" y="1680"/>
                  <a:ext cx="40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600" b="1">
                      <a:solidFill>
                        <a:srgbClr val="4D4D4D"/>
                      </a:solidFill>
                    </a:rPr>
                    <a:t>CH</a:t>
                  </a:r>
                </a:p>
              </p:txBody>
            </p:sp>
            <p:sp>
              <p:nvSpPr>
                <p:cNvPr id="246943" name="Line 159">
                  <a:extLst>
                    <a:ext uri="{FF2B5EF4-FFF2-40B4-BE49-F238E27FC236}">
                      <a16:creationId xmlns:a16="http://schemas.microsoft.com/office/drawing/2014/main" id="{95925FE9-C707-4812-66D6-A82672F058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544072" flipH="1">
                  <a:off x="1941" y="1592"/>
                  <a:ext cx="35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6944" name="Group 160">
                  <a:extLst>
                    <a:ext uri="{FF2B5EF4-FFF2-40B4-BE49-F238E27FC236}">
                      <a16:creationId xmlns:a16="http://schemas.microsoft.com/office/drawing/2014/main" id="{0D972FEE-CFA6-316D-DAF4-42BFDC798C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52" y="1576"/>
                  <a:ext cx="57" cy="176"/>
                  <a:chOff x="1712" y="1632"/>
                  <a:chExt cx="85" cy="176"/>
                </a:xfrm>
              </p:grpSpPr>
              <p:sp>
                <p:nvSpPr>
                  <p:cNvPr id="246945" name="Line 161">
                    <a:extLst>
                      <a:ext uri="{FF2B5EF4-FFF2-40B4-BE49-F238E27FC236}">
                        <a16:creationId xmlns:a16="http://schemas.microsoft.com/office/drawing/2014/main" id="{A98B0835-B799-0F17-CEAA-7B681AFE6C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44" y="1632"/>
                    <a:ext cx="53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946" name="Line 162">
                    <a:extLst>
                      <a:ext uri="{FF2B5EF4-FFF2-40B4-BE49-F238E27FC236}">
                        <a16:creationId xmlns:a16="http://schemas.microsoft.com/office/drawing/2014/main" id="{1C87F770-C957-92AD-CBF5-9D1BF113A5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12" y="1664"/>
                    <a:ext cx="53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46947" name="Group 163">
              <a:extLst>
                <a:ext uri="{FF2B5EF4-FFF2-40B4-BE49-F238E27FC236}">
                  <a16:creationId xmlns:a16="http://schemas.microsoft.com/office/drawing/2014/main" id="{CD3FBB4D-F821-0BB8-1A57-A804BB6D0297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24" y="2912"/>
              <a:ext cx="1688" cy="924"/>
              <a:chOff x="1496" y="968"/>
              <a:chExt cx="1688" cy="924"/>
            </a:xfrm>
          </p:grpSpPr>
          <p:grpSp>
            <p:nvGrpSpPr>
              <p:cNvPr id="246948" name="Group 164">
                <a:extLst>
                  <a:ext uri="{FF2B5EF4-FFF2-40B4-BE49-F238E27FC236}">
                    <a16:creationId xmlns:a16="http://schemas.microsoft.com/office/drawing/2014/main" id="{22F0F3C7-1DCB-E5CF-7E1F-E80E8C86CC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6" y="968"/>
                <a:ext cx="1688" cy="676"/>
                <a:chOff x="1496" y="968"/>
                <a:chExt cx="1688" cy="676"/>
              </a:xfrm>
            </p:grpSpPr>
            <p:grpSp>
              <p:nvGrpSpPr>
                <p:cNvPr id="246949" name="Group 165">
                  <a:extLst>
                    <a:ext uri="{FF2B5EF4-FFF2-40B4-BE49-F238E27FC236}">
                      <a16:creationId xmlns:a16="http://schemas.microsoft.com/office/drawing/2014/main" id="{D05702AF-DEDD-5753-B173-C348D65009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07" y="1379"/>
                  <a:ext cx="352" cy="103"/>
                  <a:chOff x="1707" y="1411"/>
                  <a:chExt cx="352" cy="103"/>
                </a:xfrm>
              </p:grpSpPr>
              <p:sp>
                <p:nvSpPr>
                  <p:cNvPr id="246950" name="Line 166">
                    <a:extLst>
                      <a:ext uri="{FF2B5EF4-FFF2-40B4-BE49-F238E27FC236}">
                        <a16:creationId xmlns:a16="http://schemas.microsoft.com/office/drawing/2014/main" id="{0349424C-0503-D787-1335-21AAE073AE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007" y="1463"/>
                    <a:ext cx="10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951" name="Line 167">
                    <a:extLst>
                      <a:ext uri="{FF2B5EF4-FFF2-40B4-BE49-F238E27FC236}">
                        <a16:creationId xmlns:a16="http://schemas.microsoft.com/office/drawing/2014/main" id="{6A4B84DC-34BF-DFDB-FA1B-92C985E81C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655" y="1463"/>
                    <a:ext cx="10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952" name="Group 168">
                  <a:extLst>
                    <a:ext uri="{FF2B5EF4-FFF2-40B4-BE49-F238E27FC236}">
                      <a16:creationId xmlns:a16="http://schemas.microsoft.com/office/drawing/2014/main" id="{70E3A7A1-8A3A-1DA7-21A2-77A123BD76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96" y="968"/>
                  <a:ext cx="1688" cy="676"/>
                  <a:chOff x="1496" y="968"/>
                  <a:chExt cx="1688" cy="676"/>
                </a:xfrm>
              </p:grpSpPr>
              <p:sp>
                <p:nvSpPr>
                  <p:cNvPr id="246953" name="Text Box 169">
                    <a:extLst>
                      <a:ext uri="{FF2B5EF4-FFF2-40B4-BE49-F238E27FC236}">
                        <a16:creationId xmlns:a16="http://schemas.microsoft.com/office/drawing/2014/main" id="{0E00B63D-07B5-D570-E7BA-D4CA71C0BFE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6" y="1432"/>
                    <a:ext cx="456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600" b="1"/>
                      <a:t>HN</a:t>
                    </a:r>
                    <a:r>
                      <a:rPr lang="en-US" altLang="en-US" sz="1600" b="1" baseline="30000"/>
                      <a:t>+</a:t>
                    </a:r>
                    <a:endParaRPr lang="en-US" altLang="en-US" sz="1600" b="1"/>
                  </a:p>
                </p:txBody>
              </p:sp>
              <p:grpSp>
                <p:nvGrpSpPr>
                  <p:cNvPr id="246954" name="Group 170">
                    <a:extLst>
                      <a:ext uri="{FF2B5EF4-FFF2-40B4-BE49-F238E27FC236}">
                        <a16:creationId xmlns:a16="http://schemas.microsoft.com/office/drawing/2014/main" id="{3B8A9748-42CB-71DF-FBCC-B832A72BCC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32" y="968"/>
                    <a:ext cx="584" cy="676"/>
                    <a:chOff x="1120" y="136"/>
                    <a:chExt cx="584" cy="676"/>
                  </a:xfrm>
                </p:grpSpPr>
                <p:sp>
                  <p:nvSpPr>
                    <p:cNvPr id="246955" name="Text Box 171">
                      <a:extLst>
                        <a:ext uri="{FF2B5EF4-FFF2-40B4-BE49-F238E27FC236}">
                          <a16:creationId xmlns:a16="http://schemas.microsoft.com/office/drawing/2014/main" id="{9BA7F45F-8F1A-04F3-1956-5565BB8A81C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0" y="600"/>
                      <a:ext cx="456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l" rtl="0">
                        <a:spcBef>
                          <a:spcPct val="50000"/>
                        </a:spcBef>
                      </a:pPr>
                      <a:r>
                        <a:rPr lang="en-US" altLang="en-US" sz="1600" b="1"/>
                        <a:t>NH</a:t>
                      </a:r>
                      <a:r>
                        <a:rPr lang="en-US" altLang="en-US" sz="1600" b="1" baseline="-25000"/>
                        <a:t>3</a:t>
                      </a:r>
                      <a:r>
                        <a:rPr lang="en-US" altLang="en-US" sz="1600" b="1" baseline="30000"/>
                        <a:t>+</a:t>
                      </a:r>
                      <a:endParaRPr lang="en-US" altLang="en-US" sz="1600" b="1"/>
                    </a:p>
                  </p:txBody>
                </p:sp>
                <p:sp>
                  <p:nvSpPr>
                    <p:cNvPr id="246956" name="Text Box 172">
                      <a:extLst>
                        <a:ext uri="{FF2B5EF4-FFF2-40B4-BE49-F238E27FC236}">
                          <a16:creationId xmlns:a16="http://schemas.microsoft.com/office/drawing/2014/main" id="{4D82E6C5-D190-FBF4-8E81-CD9E7CB58C2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0" y="136"/>
                      <a:ext cx="584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l" rtl="0">
                        <a:spcBef>
                          <a:spcPct val="50000"/>
                        </a:spcBef>
                      </a:pPr>
                      <a:r>
                        <a:rPr lang="en-US" altLang="en-US" sz="1600" b="1">
                          <a:solidFill>
                            <a:srgbClr val="4D4D4D"/>
                          </a:solidFill>
                        </a:rPr>
                        <a:t>COOH</a:t>
                      </a:r>
                    </a:p>
                  </p:txBody>
                </p:sp>
                <p:grpSp>
                  <p:nvGrpSpPr>
                    <p:cNvPr id="246957" name="Group 173">
                      <a:extLst>
                        <a:ext uri="{FF2B5EF4-FFF2-40B4-BE49-F238E27FC236}">
                          <a16:creationId xmlns:a16="http://schemas.microsoft.com/office/drawing/2014/main" id="{CDFB61FA-B6E5-7AAB-7E1C-EC11C664734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27" y="323"/>
                      <a:ext cx="0" cy="328"/>
                      <a:chOff x="2771" y="620"/>
                      <a:chExt cx="0" cy="328"/>
                    </a:xfrm>
                  </p:grpSpPr>
                  <p:sp>
                    <p:nvSpPr>
                      <p:cNvPr id="246958" name="Line 174">
                        <a:extLst>
                          <a:ext uri="{FF2B5EF4-FFF2-40B4-BE49-F238E27FC236}">
                            <a16:creationId xmlns:a16="http://schemas.microsoft.com/office/drawing/2014/main" id="{6A3126CE-7400-5FA9-0270-2E58B888406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2719" y="897"/>
                        <a:ext cx="103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959" name="Line 175">
                        <a:extLst>
                          <a:ext uri="{FF2B5EF4-FFF2-40B4-BE49-F238E27FC236}">
                            <a16:creationId xmlns:a16="http://schemas.microsoft.com/office/drawing/2014/main" id="{E838B69E-43A1-01F5-D507-B2FF9A7049C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2719" y="672"/>
                        <a:ext cx="103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46960" name="Text Box 176">
                    <a:extLst>
                      <a:ext uri="{FF2B5EF4-FFF2-40B4-BE49-F238E27FC236}">
                        <a16:creationId xmlns:a16="http://schemas.microsoft.com/office/drawing/2014/main" id="{BB99510F-0050-A74B-8434-9272328A4E8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2" y="1207"/>
                    <a:ext cx="1592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800" b="1" baseline="-25000">
                        <a:sym typeface="Symbol" panose="05050102010706020507" pitchFamily="18" charset="2"/>
                      </a:rPr>
                      <a:t> </a:t>
                    </a:r>
                    <a:r>
                      <a:rPr lang="en-US" altLang="en-US" sz="1600" b="1">
                        <a:sym typeface="Symbol" panose="05050102010706020507" pitchFamily="18" charset="2"/>
                      </a:rPr>
                      <a:t>CH = CCH</a:t>
                    </a:r>
                    <a:r>
                      <a:rPr lang="en-US" altLang="en-US" sz="1600" b="1" baseline="-25000">
                        <a:sym typeface="Symbol" panose="05050102010706020507" pitchFamily="18" charset="2"/>
                      </a:rPr>
                      <a:t>2</a:t>
                    </a:r>
                    <a:r>
                      <a:rPr lang="en-US" altLang="en-US" sz="1600" b="1">
                        <a:sym typeface="Symbol" panose="05050102010706020507" pitchFamily="18" charset="2"/>
                      </a:rPr>
                      <a:t>CH</a:t>
                    </a:r>
                  </a:p>
                </p:txBody>
              </p:sp>
              <p:sp>
                <p:nvSpPr>
                  <p:cNvPr id="246961" name="Text Box 177">
                    <a:extLst>
                      <a:ext uri="{FF2B5EF4-FFF2-40B4-BE49-F238E27FC236}">
                        <a16:creationId xmlns:a16="http://schemas.microsoft.com/office/drawing/2014/main" id="{F0734546-3EA7-A5AE-889F-E9B7DB80AFD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0" y="1432"/>
                    <a:ext cx="40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600" b="1"/>
                      <a:t>NH</a:t>
                    </a:r>
                  </a:p>
                </p:txBody>
              </p:sp>
            </p:grpSp>
          </p:grpSp>
          <p:grpSp>
            <p:nvGrpSpPr>
              <p:cNvPr id="246962" name="Group 178">
                <a:extLst>
                  <a:ext uri="{FF2B5EF4-FFF2-40B4-BE49-F238E27FC236}">
                    <a16:creationId xmlns:a16="http://schemas.microsoft.com/office/drawing/2014/main" id="{23075E35-23DE-3550-0458-0D5877CA8C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8" y="1576"/>
                <a:ext cx="400" cy="316"/>
                <a:chOff x="1688" y="1576"/>
                <a:chExt cx="400" cy="316"/>
              </a:xfrm>
            </p:grpSpPr>
            <p:sp>
              <p:nvSpPr>
                <p:cNvPr id="246963" name="Text Box 179">
                  <a:extLst>
                    <a:ext uri="{FF2B5EF4-FFF2-40B4-BE49-F238E27FC236}">
                      <a16:creationId xmlns:a16="http://schemas.microsoft.com/office/drawing/2014/main" id="{82F417CF-EC9D-CE65-5C06-1F5106193D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8" y="1680"/>
                  <a:ext cx="40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600" b="1">
                      <a:solidFill>
                        <a:srgbClr val="4D4D4D"/>
                      </a:solidFill>
                    </a:rPr>
                    <a:t>CH</a:t>
                  </a:r>
                </a:p>
              </p:txBody>
            </p:sp>
            <p:sp>
              <p:nvSpPr>
                <p:cNvPr id="246964" name="Line 180">
                  <a:extLst>
                    <a:ext uri="{FF2B5EF4-FFF2-40B4-BE49-F238E27FC236}">
                      <a16:creationId xmlns:a16="http://schemas.microsoft.com/office/drawing/2014/main" id="{EC14026E-D4B9-990B-879B-5A73379CEF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544072" flipH="1">
                  <a:off x="1941" y="1592"/>
                  <a:ext cx="35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6965" name="Group 181">
                  <a:extLst>
                    <a:ext uri="{FF2B5EF4-FFF2-40B4-BE49-F238E27FC236}">
                      <a16:creationId xmlns:a16="http://schemas.microsoft.com/office/drawing/2014/main" id="{7EA1989D-8328-0B39-0A44-1C2BD79367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52" y="1576"/>
                  <a:ext cx="57" cy="176"/>
                  <a:chOff x="1712" y="1632"/>
                  <a:chExt cx="85" cy="176"/>
                </a:xfrm>
              </p:grpSpPr>
              <p:sp>
                <p:nvSpPr>
                  <p:cNvPr id="246966" name="Line 182">
                    <a:extLst>
                      <a:ext uri="{FF2B5EF4-FFF2-40B4-BE49-F238E27FC236}">
                        <a16:creationId xmlns:a16="http://schemas.microsoft.com/office/drawing/2014/main" id="{3C14C27B-4917-C02D-CF93-EC267A97A0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44" y="1632"/>
                    <a:ext cx="53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967" name="Line 183">
                    <a:extLst>
                      <a:ext uri="{FF2B5EF4-FFF2-40B4-BE49-F238E27FC236}">
                        <a16:creationId xmlns:a16="http://schemas.microsoft.com/office/drawing/2014/main" id="{FABF8670-E522-31B7-73FA-0E7FCC420D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12" y="1664"/>
                    <a:ext cx="53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46968" name="Group 184">
              <a:extLst>
                <a:ext uri="{FF2B5EF4-FFF2-40B4-BE49-F238E27FC236}">
                  <a16:creationId xmlns:a16="http://schemas.microsoft.com/office/drawing/2014/main" id="{39F9F5ED-2E1D-7BB1-DC8D-5973FE66FCF7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912" y="2912"/>
              <a:ext cx="1688" cy="924"/>
              <a:chOff x="1496" y="968"/>
              <a:chExt cx="1688" cy="924"/>
            </a:xfrm>
          </p:grpSpPr>
          <p:grpSp>
            <p:nvGrpSpPr>
              <p:cNvPr id="246969" name="Group 185">
                <a:extLst>
                  <a:ext uri="{FF2B5EF4-FFF2-40B4-BE49-F238E27FC236}">
                    <a16:creationId xmlns:a16="http://schemas.microsoft.com/office/drawing/2014/main" id="{6F32ABF0-D268-76E0-C080-D37FFCCD63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6" y="968"/>
                <a:ext cx="1688" cy="676"/>
                <a:chOff x="1496" y="968"/>
                <a:chExt cx="1688" cy="676"/>
              </a:xfrm>
            </p:grpSpPr>
            <p:grpSp>
              <p:nvGrpSpPr>
                <p:cNvPr id="246970" name="Group 186">
                  <a:extLst>
                    <a:ext uri="{FF2B5EF4-FFF2-40B4-BE49-F238E27FC236}">
                      <a16:creationId xmlns:a16="http://schemas.microsoft.com/office/drawing/2014/main" id="{A65604F6-3C80-5275-D076-411EF079EB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07" y="1379"/>
                  <a:ext cx="352" cy="103"/>
                  <a:chOff x="1707" y="1411"/>
                  <a:chExt cx="352" cy="103"/>
                </a:xfrm>
              </p:grpSpPr>
              <p:sp>
                <p:nvSpPr>
                  <p:cNvPr id="246971" name="Line 187">
                    <a:extLst>
                      <a:ext uri="{FF2B5EF4-FFF2-40B4-BE49-F238E27FC236}">
                        <a16:creationId xmlns:a16="http://schemas.microsoft.com/office/drawing/2014/main" id="{C7771857-5956-FC6F-BBAD-46B9C1098A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007" y="1463"/>
                    <a:ext cx="10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972" name="Line 188">
                    <a:extLst>
                      <a:ext uri="{FF2B5EF4-FFF2-40B4-BE49-F238E27FC236}">
                        <a16:creationId xmlns:a16="http://schemas.microsoft.com/office/drawing/2014/main" id="{02644FA1-DC75-5714-86BD-18BAAD1A16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655" y="1463"/>
                    <a:ext cx="10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973" name="Group 189">
                  <a:extLst>
                    <a:ext uri="{FF2B5EF4-FFF2-40B4-BE49-F238E27FC236}">
                      <a16:creationId xmlns:a16="http://schemas.microsoft.com/office/drawing/2014/main" id="{049F1A4C-CEA3-3B92-A6B7-BC09B18EE3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96" y="968"/>
                  <a:ext cx="1688" cy="676"/>
                  <a:chOff x="1496" y="968"/>
                  <a:chExt cx="1688" cy="676"/>
                </a:xfrm>
              </p:grpSpPr>
              <p:sp>
                <p:nvSpPr>
                  <p:cNvPr id="246974" name="Text Box 190">
                    <a:extLst>
                      <a:ext uri="{FF2B5EF4-FFF2-40B4-BE49-F238E27FC236}">
                        <a16:creationId xmlns:a16="http://schemas.microsoft.com/office/drawing/2014/main" id="{02DD3B6D-24E5-3EAC-C5B2-D9882827706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6" y="1432"/>
                    <a:ext cx="456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600" b="1"/>
                      <a:t>   N</a:t>
                    </a:r>
                  </a:p>
                </p:txBody>
              </p:sp>
              <p:grpSp>
                <p:nvGrpSpPr>
                  <p:cNvPr id="246975" name="Group 191">
                    <a:extLst>
                      <a:ext uri="{FF2B5EF4-FFF2-40B4-BE49-F238E27FC236}">
                        <a16:creationId xmlns:a16="http://schemas.microsoft.com/office/drawing/2014/main" id="{2E70D186-2CC3-F7E8-1D99-294B62AC65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32" y="968"/>
                    <a:ext cx="584" cy="676"/>
                    <a:chOff x="1120" y="136"/>
                    <a:chExt cx="584" cy="676"/>
                  </a:xfrm>
                </p:grpSpPr>
                <p:sp>
                  <p:nvSpPr>
                    <p:cNvPr id="246976" name="Text Box 192">
                      <a:extLst>
                        <a:ext uri="{FF2B5EF4-FFF2-40B4-BE49-F238E27FC236}">
                          <a16:creationId xmlns:a16="http://schemas.microsoft.com/office/drawing/2014/main" id="{20031267-F9BC-17A7-027A-E8CFCE70F51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0" y="600"/>
                      <a:ext cx="456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l" rtl="0">
                        <a:spcBef>
                          <a:spcPct val="50000"/>
                        </a:spcBef>
                      </a:pPr>
                      <a:r>
                        <a:rPr lang="en-US" altLang="en-US" sz="1600" b="1"/>
                        <a:t>NH</a:t>
                      </a:r>
                      <a:r>
                        <a:rPr lang="en-US" altLang="en-US" sz="1600" b="1" baseline="-25000"/>
                        <a:t>3</a:t>
                      </a:r>
                      <a:r>
                        <a:rPr lang="en-US" altLang="en-US" sz="1600" b="1" baseline="30000"/>
                        <a:t>+</a:t>
                      </a:r>
                      <a:endParaRPr lang="en-US" altLang="en-US" sz="1600" b="1"/>
                    </a:p>
                  </p:txBody>
                </p:sp>
                <p:sp>
                  <p:nvSpPr>
                    <p:cNvPr id="246977" name="Text Box 193">
                      <a:extLst>
                        <a:ext uri="{FF2B5EF4-FFF2-40B4-BE49-F238E27FC236}">
                          <a16:creationId xmlns:a16="http://schemas.microsoft.com/office/drawing/2014/main" id="{DF0DD99D-01F5-C83A-56ED-98BBDD6E6EA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0" y="136"/>
                      <a:ext cx="584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l" rtl="0">
                        <a:spcBef>
                          <a:spcPct val="50000"/>
                        </a:spcBef>
                      </a:pPr>
                      <a:r>
                        <a:rPr lang="en-US" altLang="en-US" sz="1600" b="1">
                          <a:solidFill>
                            <a:srgbClr val="4D4D4D"/>
                          </a:solidFill>
                        </a:rPr>
                        <a:t>COO</a:t>
                      </a:r>
                      <a:r>
                        <a:rPr lang="en-US" altLang="en-US" sz="1600" b="1" baseline="30000">
                          <a:solidFill>
                            <a:srgbClr val="4D4D4D"/>
                          </a:solidFill>
                          <a:sym typeface="Symbol" panose="05050102010706020507" pitchFamily="18" charset="2"/>
                        </a:rPr>
                        <a:t></a:t>
                      </a:r>
                      <a:endParaRPr lang="en-US" altLang="en-US" sz="1600" b="1">
                        <a:solidFill>
                          <a:srgbClr val="4D4D4D"/>
                        </a:solidFill>
                      </a:endParaRPr>
                    </a:p>
                  </p:txBody>
                </p:sp>
                <p:grpSp>
                  <p:nvGrpSpPr>
                    <p:cNvPr id="246978" name="Group 194">
                      <a:extLst>
                        <a:ext uri="{FF2B5EF4-FFF2-40B4-BE49-F238E27FC236}">
                          <a16:creationId xmlns:a16="http://schemas.microsoft.com/office/drawing/2014/main" id="{FCCB90B5-DCEB-C83F-35EE-9DA67A5EA23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27" y="323"/>
                      <a:ext cx="0" cy="328"/>
                      <a:chOff x="2771" y="620"/>
                      <a:chExt cx="0" cy="328"/>
                    </a:xfrm>
                  </p:grpSpPr>
                  <p:sp>
                    <p:nvSpPr>
                      <p:cNvPr id="246979" name="Line 195">
                        <a:extLst>
                          <a:ext uri="{FF2B5EF4-FFF2-40B4-BE49-F238E27FC236}">
                            <a16:creationId xmlns:a16="http://schemas.microsoft.com/office/drawing/2014/main" id="{F30BB48B-AABA-38AA-1D78-081878CE217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2719" y="897"/>
                        <a:ext cx="103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980" name="Line 196">
                        <a:extLst>
                          <a:ext uri="{FF2B5EF4-FFF2-40B4-BE49-F238E27FC236}">
                            <a16:creationId xmlns:a16="http://schemas.microsoft.com/office/drawing/2014/main" id="{5A76D6D2-A55B-3137-3D7C-8DA0CC857AF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2719" y="672"/>
                        <a:ext cx="103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46981" name="Text Box 197">
                    <a:extLst>
                      <a:ext uri="{FF2B5EF4-FFF2-40B4-BE49-F238E27FC236}">
                        <a16:creationId xmlns:a16="http://schemas.microsoft.com/office/drawing/2014/main" id="{909D0A94-2455-2359-A1D8-EFAD77F705F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2" y="1207"/>
                    <a:ext cx="1592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800" b="1" baseline="-25000">
                        <a:sym typeface="Symbol" panose="05050102010706020507" pitchFamily="18" charset="2"/>
                      </a:rPr>
                      <a:t> </a:t>
                    </a:r>
                    <a:r>
                      <a:rPr lang="en-US" altLang="en-US" sz="1600" b="1">
                        <a:sym typeface="Symbol" panose="05050102010706020507" pitchFamily="18" charset="2"/>
                      </a:rPr>
                      <a:t>CH = CCH</a:t>
                    </a:r>
                    <a:r>
                      <a:rPr lang="en-US" altLang="en-US" sz="1600" b="1" baseline="-25000">
                        <a:sym typeface="Symbol" panose="05050102010706020507" pitchFamily="18" charset="2"/>
                      </a:rPr>
                      <a:t>2</a:t>
                    </a:r>
                    <a:r>
                      <a:rPr lang="en-US" altLang="en-US" sz="1600" b="1">
                        <a:sym typeface="Symbol" panose="05050102010706020507" pitchFamily="18" charset="2"/>
                      </a:rPr>
                      <a:t>CH</a:t>
                    </a:r>
                  </a:p>
                </p:txBody>
              </p:sp>
              <p:sp>
                <p:nvSpPr>
                  <p:cNvPr id="246982" name="Text Box 198">
                    <a:extLst>
                      <a:ext uri="{FF2B5EF4-FFF2-40B4-BE49-F238E27FC236}">
                        <a16:creationId xmlns:a16="http://schemas.microsoft.com/office/drawing/2014/main" id="{FB207BFE-EC01-20B7-3F3D-240D9DE50D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0" y="1432"/>
                    <a:ext cx="40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600" b="1"/>
                      <a:t>NH</a:t>
                    </a:r>
                  </a:p>
                </p:txBody>
              </p:sp>
            </p:grpSp>
          </p:grpSp>
          <p:grpSp>
            <p:nvGrpSpPr>
              <p:cNvPr id="246983" name="Group 199">
                <a:extLst>
                  <a:ext uri="{FF2B5EF4-FFF2-40B4-BE49-F238E27FC236}">
                    <a16:creationId xmlns:a16="http://schemas.microsoft.com/office/drawing/2014/main" id="{5AD12366-DAAC-DD3E-282F-594B57B000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8" y="1576"/>
                <a:ext cx="400" cy="316"/>
                <a:chOff x="1688" y="1576"/>
                <a:chExt cx="400" cy="316"/>
              </a:xfrm>
            </p:grpSpPr>
            <p:sp>
              <p:nvSpPr>
                <p:cNvPr id="246984" name="Text Box 200">
                  <a:extLst>
                    <a:ext uri="{FF2B5EF4-FFF2-40B4-BE49-F238E27FC236}">
                      <a16:creationId xmlns:a16="http://schemas.microsoft.com/office/drawing/2014/main" id="{470EE1E3-BE32-BB77-A390-D27A054D74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8" y="1680"/>
                  <a:ext cx="40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600" b="1">
                      <a:solidFill>
                        <a:srgbClr val="4D4D4D"/>
                      </a:solidFill>
                    </a:rPr>
                    <a:t>CH</a:t>
                  </a:r>
                </a:p>
              </p:txBody>
            </p:sp>
            <p:sp>
              <p:nvSpPr>
                <p:cNvPr id="246985" name="Line 201">
                  <a:extLst>
                    <a:ext uri="{FF2B5EF4-FFF2-40B4-BE49-F238E27FC236}">
                      <a16:creationId xmlns:a16="http://schemas.microsoft.com/office/drawing/2014/main" id="{37C02976-3A11-EBB4-F4FD-0A9F0AB02D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544072" flipH="1">
                  <a:off x="1941" y="1592"/>
                  <a:ext cx="35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6986" name="Group 202">
                  <a:extLst>
                    <a:ext uri="{FF2B5EF4-FFF2-40B4-BE49-F238E27FC236}">
                      <a16:creationId xmlns:a16="http://schemas.microsoft.com/office/drawing/2014/main" id="{244D10DB-ED80-6334-8866-EF0B22A871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52" y="1576"/>
                  <a:ext cx="57" cy="176"/>
                  <a:chOff x="1712" y="1632"/>
                  <a:chExt cx="85" cy="176"/>
                </a:xfrm>
              </p:grpSpPr>
              <p:sp>
                <p:nvSpPr>
                  <p:cNvPr id="246987" name="Line 203">
                    <a:extLst>
                      <a:ext uri="{FF2B5EF4-FFF2-40B4-BE49-F238E27FC236}">
                        <a16:creationId xmlns:a16="http://schemas.microsoft.com/office/drawing/2014/main" id="{7483F4CC-8813-88D9-31D0-979AE12C20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44" y="1632"/>
                    <a:ext cx="53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988" name="Line 204">
                    <a:extLst>
                      <a:ext uri="{FF2B5EF4-FFF2-40B4-BE49-F238E27FC236}">
                        <a16:creationId xmlns:a16="http://schemas.microsoft.com/office/drawing/2014/main" id="{F96F34D0-E606-10E1-084B-93EA7E63E3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12" y="1664"/>
                    <a:ext cx="53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46989" name="Group 205">
              <a:extLst>
                <a:ext uri="{FF2B5EF4-FFF2-40B4-BE49-F238E27FC236}">
                  <a16:creationId xmlns:a16="http://schemas.microsoft.com/office/drawing/2014/main" id="{E1BA5329-4D39-6BFE-055F-A04E279CE09E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152" y="2912"/>
              <a:ext cx="1688" cy="924"/>
              <a:chOff x="1496" y="968"/>
              <a:chExt cx="1688" cy="924"/>
            </a:xfrm>
          </p:grpSpPr>
          <p:grpSp>
            <p:nvGrpSpPr>
              <p:cNvPr id="246990" name="Group 206">
                <a:extLst>
                  <a:ext uri="{FF2B5EF4-FFF2-40B4-BE49-F238E27FC236}">
                    <a16:creationId xmlns:a16="http://schemas.microsoft.com/office/drawing/2014/main" id="{9A88F8DD-055F-0863-D976-8FF72B94BA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6" y="968"/>
                <a:ext cx="1688" cy="676"/>
                <a:chOff x="1496" y="968"/>
                <a:chExt cx="1688" cy="676"/>
              </a:xfrm>
            </p:grpSpPr>
            <p:grpSp>
              <p:nvGrpSpPr>
                <p:cNvPr id="246991" name="Group 207">
                  <a:extLst>
                    <a:ext uri="{FF2B5EF4-FFF2-40B4-BE49-F238E27FC236}">
                      <a16:creationId xmlns:a16="http://schemas.microsoft.com/office/drawing/2014/main" id="{804983DA-9A8B-D422-33E8-B539D6DBD1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07" y="1379"/>
                  <a:ext cx="352" cy="103"/>
                  <a:chOff x="1707" y="1411"/>
                  <a:chExt cx="352" cy="103"/>
                </a:xfrm>
              </p:grpSpPr>
              <p:sp>
                <p:nvSpPr>
                  <p:cNvPr id="246992" name="Line 208">
                    <a:extLst>
                      <a:ext uri="{FF2B5EF4-FFF2-40B4-BE49-F238E27FC236}">
                        <a16:creationId xmlns:a16="http://schemas.microsoft.com/office/drawing/2014/main" id="{297551BE-43DC-BDBE-38A0-679B58FD73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007" y="1463"/>
                    <a:ext cx="10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993" name="Line 209">
                    <a:extLst>
                      <a:ext uri="{FF2B5EF4-FFF2-40B4-BE49-F238E27FC236}">
                        <a16:creationId xmlns:a16="http://schemas.microsoft.com/office/drawing/2014/main" id="{CD4DB7C9-62FD-D03D-D906-6C803C07A1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655" y="1463"/>
                    <a:ext cx="10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994" name="Group 210">
                  <a:extLst>
                    <a:ext uri="{FF2B5EF4-FFF2-40B4-BE49-F238E27FC236}">
                      <a16:creationId xmlns:a16="http://schemas.microsoft.com/office/drawing/2014/main" id="{822D50CF-6A90-7D56-57D3-DCBD943D9E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96" y="968"/>
                  <a:ext cx="1688" cy="676"/>
                  <a:chOff x="1496" y="968"/>
                  <a:chExt cx="1688" cy="676"/>
                </a:xfrm>
              </p:grpSpPr>
              <p:sp>
                <p:nvSpPr>
                  <p:cNvPr id="246995" name="Text Box 211">
                    <a:extLst>
                      <a:ext uri="{FF2B5EF4-FFF2-40B4-BE49-F238E27FC236}">
                        <a16:creationId xmlns:a16="http://schemas.microsoft.com/office/drawing/2014/main" id="{7A46C5AA-A27F-624C-D24E-AAFF6CFDDD9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6" y="1432"/>
                    <a:ext cx="456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600" b="1"/>
                      <a:t>   N</a:t>
                    </a:r>
                  </a:p>
                </p:txBody>
              </p:sp>
              <p:grpSp>
                <p:nvGrpSpPr>
                  <p:cNvPr id="246996" name="Group 212">
                    <a:extLst>
                      <a:ext uri="{FF2B5EF4-FFF2-40B4-BE49-F238E27FC236}">
                        <a16:creationId xmlns:a16="http://schemas.microsoft.com/office/drawing/2014/main" id="{38E5488F-2575-D2F4-C575-C4DF6670674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32" y="968"/>
                    <a:ext cx="584" cy="676"/>
                    <a:chOff x="1120" y="136"/>
                    <a:chExt cx="584" cy="676"/>
                  </a:xfrm>
                </p:grpSpPr>
                <p:sp>
                  <p:nvSpPr>
                    <p:cNvPr id="246997" name="Text Box 213">
                      <a:extLst>
                        <a:ext uri="{FF2B5EF4-FFF2-40B4-BE49-F238E27FC236}">
                          <a16:creationId xmlns:a16="http://schemas.microsoft.com/office/drawing/2014/main" id="{4EF192B6-9F91-EA6F-E808-A03C3AC1A00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0" y="600"/>
                      <a:ext cx="456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l" rtl="0">
                        <a:spcBef>
                          <a:spcPct val="50000"/>
                        </a:spcBef>
                      </a:pPr>
                      <a:r>
                        <a:rPr lang="en-US" altLang="en-US" sz="1600" b="1"/>
                        <a:t>NH</a:t>
                      </a:r>
                      <a:r>
                        <a:rPr lang="en-US" altLang="en-US" sz="1600" b="1" baseline="-25000"/>
                        <a:t>2</a:t>
                      </a:r>
                      <a:endParaRPr lang="en-US" altLang="en-US" sz="1600" b="1"/>
                    </a:p>
                  </p:txBody>
                </p:sp>
                <p:sp>
                  <p:nvSpPr>
                    <p:cNvPr id="246998" name="Text Box 214">
                      <a:extLst>
                        <a:ext uri="{FF2B5EF4-FFF2-40B4-BE49-F238E27FC236}">
                          <a16:creationId xmlns:a16="http://schemas.microsoft.com/office/drawing/2014/main" id="{CACE10E7-5D4E-6B0A-4ED1-ADC149037AD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0" y="136"/>
                      <a:ext cx="584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l" rtl="0">
                        <a:spcBef>
                          <a:spcPct val="50000"/>
                        </a:spcBef>
                      </a:pPr>
                      <a:r>
                        <a:rPr lang="en-US" altLang="en-US" sz="1600" b="1">
                          <a:solidFill>
                            <a:srgbClr val="4D4D4D"/>
                          </a:solidFill>
                        </a:rPr>
                        <a:t>COO</a:t>
                      </a:r>
                      <a:r>
                        <a:rPr lang="en-US" altLang="en-US" sz="1600" b="1" baseline="30000">
                          <a:solidFill>
                            <a:srgbClr val="4D4D4D"/>
                          </a:solidFill>
                          <a:sym typeface="Symbol" panose="05050102010706020507" pitchFamily="18" charset="2"/>
                        </a:rPr>
                        <a:t></a:t>
                      </a:r>
                      <a:endParaRPr lang="en-US" altLang="en-US" sz="1600" b="1">
                        <a:solidFill>
                          <a:srgbClr val="4D4D4D"/>
                        </a:solidFill>
                      </a:endParaRPr>
                    </a:p>
                  </p:txBody>
                </p:sp>
                <p:grpSp>
                  <p:nvGrpSpPr>
                    <p:cNvPr id="246999" name="Group 215">
                      <a:extLst>
                        <a:ext uri="{FF2B5EF4-FFF2-40B4-BE49-F238E27FC236}">
                          <a16:creationId xmlns:a16="http://schemas.microsoft.com/office/drawing/2014/main" id="{840CAB96-D1CA-E8C3-BAA1-572ECFF92B3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27" y="323"/>
                      <a:ext cx="0" cy="328"/>
                      <a:chOff x="2771" y="620"/>
                      <a:chExt cx="0" cy="328"/>
                    </a:xfrm>
                  </p:grpSpPr>
                  <p:sp>
                    <p:nvSpPr>
                      <p:cNvPr id="247000" name="Line 216">
                        <a:extLst>
                          <a:ext uri="{FF2B5EF4-FFF2-40B4-BE49-F238E27FC236}">
                            <a16:creationId xmlns:a16="http://schemas.microsoft.com/office/drawing/2014/main" id="{8F1DCF9B-D508-5AC7-29E3-9386636AB5E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2719" y="897"/>
                        <a:ext cx="103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7001" name="Line 217">
                        <a:extLst>
                          <a:ext uri="{FF2B5EF4-FFF2-40B4-BE49-F238E27FC236}">
                            <a16:creationId xmlns:a16="http://schemas.microsoft.com/office/drawing/2014/main" id="{EF8E8B94-9C2A-A2DF-6ECC-4E02093F72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2719" y="672"/>
                        <a:ext cx="103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47002" name="Text Box 218">
                    <a:extLst>
                      <a:ext uri="{FF2B5EF4-FFF2-40B4-BE49-F238E27FC236}">
                        <a16:creationId xmlns:a16="http://schemas.microsoft.com/office/drawing/2014/main" id="{485EFBD8-FFB0-7804-D50E-3742C51DADC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92" y="1207"/>
                    <a:ext cx="1592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800" b="1" baseline="-25000">
                        <a:sym typeface="Symbol" panose="05050102010706020507" pitchFamily="18" charset="2"/>
                      </a:rPr>
                      <a:t> </a:t>
                    </a:r>
                    <a:r>
                      <a:rPr lang="en-US" altLang="en-US" sz="1600" b="1">
                        <a:sym typeface="Symbol" panose="05050102010706020507" pitchFamily="18" charset="2"/>
                      </a:rPr>
                      <a:t>CH = CCH</a:t>
                    </a:r>
                    <a:r>
                      <a:rPr lang="en-US" altLang="en-US" sz="1600" b="1" baseline="-25000">
                        <a:sym typeface="Symbol" panose="05050102010706020507" pitchFamily="18" charset="2"/>
                      </a:rPr>
                      <a:t>2</a:t>
                    </a:r>
                    <a:r>
                      <a:rPr lang="en-US" altLang="en-US" sz="1600" b="1">
                        <a:sym typeface="Symbol" panose="05050102010706020507" pitchFamily="18" charset="2"/>
                      </a:rPr>
                      <a:t>CH</a:t>
                    </a:r>
                  </a:p>
                </p:txBody>
              </p:sp>
              <p:sp>
                <p:nvSpPr>
                  <p:cNvPr id="247003" name="Text Box 219">
                    <a:extLst>
                      <a:ext uri="{FF2B5EF4-FFF2-40B4-BE49-F238E27FC236}">
                        <a16:creationId xmlns:a16="http://schemas.microsoft.com/office/drawing/2014/main" id="{BE849914-0002-82D6-89D6-6DC51F9DF49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0" y="1432"/>
                    <a:ext cx="40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rtl="0">
                      <a:spcBef>
                        <a:spcPct val="50000"/>
                      </a:spcBef>
                    </a:pPr>
                    <a:r>
                      <a:rPr lang="en-US" altLang="en-US" sz="1600" b="1"/>
                      <a:t>NH</a:t>
                    </a:r>
                  </a:p>
                </p:txBody>
              </p:sp>
            </p:grpSp>
          </p:grpSp>
          <p:grpSp>
            <p:nvGrpSpPr>
              <p:cNvPr id="247004" name="Group 220">
                <a:extLst>
                  <a:ext uri="{FF2B5EF4-FFF2-40B4-BE49-F238E27FC236}">
                    <a16:creationId xmlns:a16="http://schemas.microsoft.com/office/drawing/2014/main" id="{77C7AFCC-2E9A-C145-73B7-D6AC60D7FB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8" y="1576"/>
                <a:ext cx="400" cy="316"/>
                <a:chOff x="1688" y="1576"/>
                <a:chExt cx="400" cy="316"/>
              </a:xfrm>
            </p:grpSpPr>
            <p:sp>
              <p:nvSpPr>
                <p:cNvPr id="247005" name="Text Box 221">
                  <a:extLst>
                    <a:ext uri="{FF2B5EF4-FFF2-40B4-BE49-F238E27FC236}">
                      <a16:creationId xmlns:a16="http://schemas.microsoft.com/office/drawing/2014/main" id="{C4005121-802B-9728-416A-289C1CF484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8" y="1680"/>
                  <a:ext cx="40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en-US" sz="1600" b="1">
                      <a:solidFill>
                        <a:srgbClr val="4D4D4D"/>
                      </a:solidFill>
                    </a:rPr>
                    <a:t>CH</a:t>
                  </a:r>
                </a:p>
              </p:txBody>
            </p:sp>
            <p:sp>
              <p:nvSpPr>
                <p:cNvPr id="247006" name="Line 222">
                  <a:extLst>
                    <a:ext uri="{FF2B5EF4-FFF2-40B4-BE49-F238E27FC236}">
                      <a16:creationId xmlns:a16="http://schemas.microsoft.com/office/drawing/2014/main" id="{B68D7BAA-9AD5-3757-E98F-37A55CF12F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544072" flipH="1">
                  <a:off x="1941" y="1592"/>
                  <a:ext cx="35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7007" name="Group 223">
                  <a:extLst>
                    <a:ext uri="{FF2B5EF4-FFF2-40B4-BE49-F238E27FC236}">
                      <a16:creationId xmlns:a16="http://schemas.microsoft.com/office/drawing/2014/main" id="{B268E014-22E6-5B36-4015-8D20AFC70B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52" y="1576"/>
                  <a:ext cx="57" cy="176"/>
                  <a:chOff x="1712" y="1632"/>
                  <a:chExt cx="85" cy="176"/>
                </a:xfrm>
              </p:grpSpPr>
              <p:sp>
                <p:nvSpPr>
                  <p:cNvPr id="247008" name="Line 224">
                    <a:extLst>
                      <a:ext uri="{FF2B5EF4-FFF2-40B4-BE49-F238E27FC236}">
                        <a16:creationId xmlns:a16="http://schemas.microsoft.com/office/drawing/2014/main" id="{0CC15FDC-2202-6A8D-B2E0-FB9BE02422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44" y="1632"/>
                    <a:ext cx="53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009" name="Line 225">
                    <a:extLst>
                      <a:ext uri="{FF2B5EF4-FFF2-40B4-BE49-F238E27FC236}">
                        <a16:creationId xmlns:a16="http://schemas.microsoft.com/office/drawing/2014/main" id="{7BA06927-6406-10C5-B577-25C6B0DA9F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12" y="1664"/>
                    <a:ext cx="53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2EF234F1-3170-FC94-B38B-98A04F83B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355600"/>
            <a:ext cx="7772400" cy="1143000"/>
          </a:xfrm>
        </p:spPr>
        <p:txBody>
          <a:bodyPr/>
          <a:lstStyle/>
          <a:p>
            <a:r>
              <a:rPr lang="he-IL" altLang="en-US" sz="3600" b="1">
                <a:solidFill>
                  <a:srgbClr val="FF3300"/>
                </a:solidFill>
                <a:cs typeface="David" panose="020E0502060401010101" pitchFamily="34" charset="-79"/>
              </a:rPr>
              <a:t>תנועת חלקיקים של חומצות אמינו בשדה חשמלי - אלקטרופורזה</a:t>
            </a:r>
            <a:endParaRPr lang="en-US" altLang="en-US" sz="3600" b="1">
              <a:solidFill>
                <a:srgbClr val="FF3300"/>
              </a:solidFill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C561B0F-D685-8A88-A75A-7DF5079EB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D03F-07B4-4D40-839F-8F4184EF132E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15D8DA13-C306-EA8F-2206-3D71F9EF7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1879600"/>
            <a:ext cx="8458200" cy="4114800"/>
          </a:xfrm>
        </p:spPr>
        <p:txBody>
          <a:bodyPr/>
          <a:lstStyle/>
          <a:p>
            <a:pPr>
              <a:lnSpc>
                <a:spcPct val="115000"/>
              </a:lnSpc>
              <a:buClr>
                <a:srgbClr val="FF3300"/>
              </a:buClr>
            </a:pPr>
            <a:r>
              <a:rPr lang="he-IL" altLang="en-US" sz="2800" b="1">
                <a:cs typeface="David" panose="020E0502060401010101" pitchFamily="34" charset="-79"/>
              </a:rPr>
              <a:t>חלקיקים טעונים של חומצות אמינו בצורות שונות, יכולים להימשך לאלקטרודות בעלות מטען חשמלי מנוגד.  </a:t>
            </a:r>
          </a:p>
          <a:p>
            <a:pPr>
              <a:lnSpc>
                <a:spcPct val="115000"/>
              </a:lnSpc>
              <a:buClr>
                <a:srgbClr val="FF3300"/>
              </a:buClr>
            </a:pPr>
            <a:r>
              <a:rPr lang="he-IL" altLang="en-US" sz="2800" b="1">
                <a:cs typeface="David" panose="020E0502060401010101" pitchFamily="34" charset="-79"/>
              </a:rPr>
              <a:t>חלקיקים טעונים של חומצות אמינו נעים לכיוון של האלקטרודה הטעונה במטען חשמלי מנוגד.</a:t>
            </a:r>
          </a:p>
          <a:p>
            <a:pPr>
              <a:lnSpc>
                <a:spcPct val="115000"/>
              </a:lnSpc>
              <a:buClr>
                <a:srgbClr val="FF3300"/>
              </a:buClr>
            </a:pPr>
            <a:r>
              <a:rPr lang="he-IL" altLang="en-US" sz="2800" b="1">
                <a:cs typeface="David" panose="020E0502060401010101" pitchFamily="34" charset="-79"/>
              </a:rPr>
              <a:t>לדוגמא, ב-</a:t>
            </a:r>
            <a:r>
              <a:rPr lang="en-US" altLang="en-US" sz="2800" b="1">
                <a:cs typeface="David" panose="020E0502060401010101" pitchFamily="34" charset="-79"/>
              </a:rPr>
              <a:t>pH=7</a:t>
            </a:r>
            <a:r>
              <a:rPr lang="he-IL" altLang="en-US" sz="2800" b="1">
                <a:cs typeface="David" panose="020E0502060401010101" pitchFamily="34" charset="-79"/>
              </a:rPr>
              <a:t> חלקיקים טעונים מטען שלילי ינדדו  לכיוון לאלקטרודה חיובית (אנודה), וחלקיקים טעונים מטען חיובי ינדדו לכיוון אלקטרודה שלילית (קתודה).</a:t>
            </a:r>
            <a:endParaRPr lang="en-US" altLang="en-US" sz="2800" b="1"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>
            <a:extLst>
              <a:ext uri="{FF2B5EF4-FFF2-40B4-BE49-F238E27FC236}">
                <a16:creationId xmlns:a16="http://schemas.microsoft.com/office/drawing/2014/main" id="{937673D0-D9E1-F9AB-BA0C-43DA2AE45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266700"/>
            <a:ext cx="8216900" cy="1143000"/>
          </a:xfrm>
          <a:noFill/>
          <a:ln/>
        </p:spPr>
        <p:txBody>
          <a:bodyPr/>
          <a:lstStyle/>
          <a:p>
            <a:r>
              <a:rPr lang="he-IL" altLang="en-US" sz="3600" b="1" dirty="0">
                <a:solidFill>
                  <a:srgbClr val="CC3300"/>
                </a:solidFill>
                <a:cs typeface="David" panose="020E0502060401010101" pitchFamily="34" charset="-79"/>
              </a:rPr>
              <a:t>חומצות אמינו </a:t>
            </a:r>
            <a:r>
              <a:rPr lang="he-IL" altLang="en-US" sz="4000" b="1" dirty="0">
                <a:solidFill>
                  <a:srgbClr val="CC3300"/>
                </a:solidFill>
                <a:cs typeface="David" panose="020E0502060401010101" pitchFamily="34" charset="-79"/>
                <a:sym typeface="Symbol" panose="05050102010706020507" pitchFamily="18" charset="2"/>
              </a:rPr>
              <a:t>-</a:t>
            </a:r>
            <a:r>
              <a:rPr lang="he-IL" altLang="en-US" sz="3600" b="1" dirty="0">
                <a:solidFill>
                  <a:srgbClr val="CC3300"/>
                </a:solidFill>
                <a:cs typeface="David" panose="020E0502060401010101" pitchFamily="34" charset="-79"/>
              </a:rPr>
              <a:t> יחידות בניין של החלבונים</a:t>
            </a:r>
            <a:endParaRPr lang="en-US" altLang="en-US" sz="3600" b="1" dirty="0">
              <a:solidFill>
                <a:srgbClr val="CC3300"/>
              </a:solidFill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EB88EA2-DBA6-84A5-937B-07321CD4A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79E9-27AD-4229-8C7B-057640E3DDF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9A673FB8-41FC-9CC6-D442-96509DC8D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6900" y="1498600"/>
            <a:ext cx="7772400" cy="41402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he-IL" altLang="en-US" b="1">
                <a:cs typeface="David" panose="020E0502060401010101" pitchFamily="34" charset="-79"/>
              </a:rPr>
              <a:t>קיימים כ- 20 סוגים של חומצות אמינו.</a:t>
            </a:r>
          </a:p>
          <a:p>
            <a:endParaRPr lang="he-IL" altLang="en-US" sz="1800" b="1">
              <a:cs typeface="David" panose="020E0502060401010101" pitchFamily="34" charset="-79"/>
            </a:endParaRPr>
          </a:p>
          <a:p>
            <a:pPr>
              <a:buFontTx/>
              <a:buNone/>
            </a:pPr>
            <a:r>
              <a:rPr lang="he-IL" altLang="en-US" b="1">
                <a:cs typeface="David" panose="020E0502060401010101" pitchFamily="34" charset="-79"/>
              </a:rPr>
              <a:t>מולקולות של חומצות אמינו שונות כוללות:</a:t>
            </a:r>
          </a:p>
          <a:p>
            <a:pPr>
              <a:buFontTx/>
              <a:buNone/>
            </a:pPr>
            <a:endParaRPr lang="he-IL" altLang="en-US" sz="1800" b="1">
              <a:cs typeface="David" panose="020E0502060401010101" pitchFamily="34" charset="-79"/>
            </a:endParaRPr>
          </a:p>
          <a:p>
            <a:r>
              <a:rPr lang="he-IL" altLang="en-US" b="1">
                <a:cs typeface="David" panose="020E0502060401010101" pitchFamily="34" charset="-79"/>
              </a:rPr>
              <a:t> החלק </a:t>
            </a:r>
            <a:r>
              <a:rPr lang="he-IL" altLang="en-US" b="1" u="sng">
                <a:solidFill>
                  <a:srgbClr val="CC3300"/>
                </a:solidFill>
                <a:cs typeface="David" panose="020E0502060401010101" pitchFamily="34" charset="-79"/>
              </a:rPr>
              <a:t>הזהה</a:t>
            </a:r>
            <a:r>
              <a:rPr lang="he-IL" altLang="en-US" b="1">
                <a:cs typeface="David" panose="020E0502060401010101" pitchFamily="34" charset="-79"/>
              </a:rPr>
              <a:t> במולקולות של כל חומצות האמינו.</a:t>
            </a:r>
          </a:p>
          <a:p>
            <a:pPr>
              <a:buFontTx/>
              <a:buNone/>
            </a:pPr>
            <a:endParaRPr lang="he-IL" altLang="en-US" sz="1800" b="1">
              <a:cs typeface="David" panose="020E0502060401010101" pitchFamily="34" charset="-79"/>
            </a:endParaRPr>
          </a:p>
          <a:p>
            <a:r>
              <a:rPr lang="he-IL" altLang="en-US" b="1">
                <a:cs typeface="David" panose="020E0502060401010101" pitchFamily="34" charset="-79"/>
              </a:rPr>
              <a:t>החלק </a:t>
            </a:r>
            <a:r>
              <a:rPr lang="he-IL" altLang="en-US" b="1" u="sng">
                <a:solidFill>
                  <a:srgbClr val="CC3300"/>
                </a:solidFill>
                <a:cs typeface="David" panose="020E0502060401010101" pitchFamily="34" charset="-79"/>
              </a:rPr>
              <a:t>הייחודי</a:t>
            </a:r>
            <a:r>
              <a:rPr lang="he-IL" altLang="en-US" b="1">
                <a:cs typeface="David" panose="020E0502060401010101" pitchFamily="34" charset="-79"/>
              </a:rPr>
              <a:t> (השונה) לכל סוג של חומצות האמינו (השייר </a:t>
            </a:r>
            <a:r>
              <a:rPr lang="en-US" altLang="en-US" b="1">
                <a:cs typeface="David" panose="020E0502060401010101" pitchFamily="34" charset="-79"/>
              </a:rPr>
              <a:t>R</a:t>
            </a:r>
            <a:r>
              <a:rPr lang="he-IL" altLang="en-US" b="1">
                <a:cs typeface="David" panose="020E0502060401010101" pitchFamily="34" charset="-79"/>
              </a:rPr>
              <a:t>).</a:t>
            </a:r>
            <a:endParaRPr lang="en-US" altLang="en-US" sz="2800" b="1"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7C245B-0496-FED7-5F0E-94C625377823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71922" y="-19050"/>
            <a:ext cx="8216900" cy="11430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r" rtl="1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David" panose="020E0502060401010101" pitchFamily="34" charset="-79"/>
              </a:rPr>
              <a:t>שמות חומצות אמינו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n-lt"/>
              <a:ea typeface="+mn-ea"/>
              <a:cs typeface="David" panose="020E0502060401010101" pitchFamily="34" charset="-79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343636D-261B-3658-A443-EF15A6698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D2CD-20FB-490A-B1EF-B45734A36E3E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141314" name="Picture 2">
            <a:extLst>
              <a:ext uri="{FF2B5EF4-FFF2-40B4-BE49-F238E27FC236}">
                <a16:creationId xmlns:a16="http://schemas.microsoft.com/office/drawing/2014/main" id="{1B6BFB5C-4FBF-0344-F345-8DE83DCD7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6805" b="6194"/>
          <a:stretch>
            <a:fillRect/>
          </a:stretch>
        </p:blipFill>
        <p:spPr>
          <a:xfrm>
            <a:off x="169682" y="552450"/>
            <a:ext cx="7953375" cy="6305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317" name="Text Box 5">
            <a:extLst>
              <a:ext uri="{FF2B5EF4-FFF2-40B4-BE49-F238E27FC236}">
                <a16:creationId xmlns:a16="http://schemas.microsoft.com/office/drawing/2014/main" id="{691BDB17-F6BE-0BCE-347A-49D5FC419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872" y="4597842"/>
            <a:ext cx="404495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he-IL" altLang="en-US" b="1" dirty="0">
                <a:cs typeface="David" panose="020E0502060401010101" pitchFamily="34" charset="-79"/>
              </a:rPr>
              <a:t>לכל אחת מחומצות האמינו יש</a:t>
            </a:r>
          </a:p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he-IL" altLang="en-US" b="1" dirty="0">
                <a:solidFill>
                  <a:srgbClr val="CC3300"/>
                </a:solidFill>
                <a:cs typeface="David" panose="020E0502060401010101" pitchFamily="34" charset="-79"/>
              </a:rPr>
              <a:t>שם </a:t>
            </a:r>
            <a:r>
              <a:rPr lang="he-IL" altLang="en-US" b="1" dirty="0">
                <a:cs typeface="David" panose="020E0502060401010101" pitchFamily="34" charset="-79"/>
              </a:rPr>
              <a:t>מלא, לדוגמה:   </a:t>
            </a:r>
            <a:r>
              <a:rPr lang="en-US" altLang="en-US" b="1" dirty="0">
                <a:solidFill>
                  <a:schemeClr val="accent2"/>
                </a:solidFill>
                <a:cs typeface="David" panose="020E0502060401010101" pitchFamily="34" charset="-79"/>
              </a:rPr>
              <a:t>Serine</a:t>
            </a:r>
            <a:r>
              <a:rPr lang="he-IL" altLang="en-US" b="1" dirty="0">
                <a:solidFill>
                  <a:schemeClr val="accent2"/>
                </a:solidFill>
                <a:cs typeface="David" panose="020E0502060401010101" pitchFamily="34" charset="-79"/>
              </a:rPr>
              <a:t> </a:t>
            </a:r>
          </a:p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he-IL" altLang="en-US" b="1" dirty="0">
                <a:cs typeface="David" panose="020E0502060401010101" pitchFamily="34" charset="-79"/>
              </a:rPr>
              <a:t>ו</a:t>
            </a:r>
            <a:r>
              <a:rPr lang="he-IL" altLang="en-US" b="1" dirty="0">
                <a:solidFill>
                  <a:srgbClr val="CC3300"/>
                </a:solidFill>
                <a:cs typeface="David" panose="020E0502060401010101" pitchFamily="34" charset="-79"/>
              </a:rPr>
              <a:t>סימון</a:t>
            </a:r>
            <a:r>
              <a:rPr lang="he-IL" altLang="en-US" b="1" dirty="0">
                <a:cs typeface="David" panose="020E0502060401010101" pitchFamily="34" charset="-79"/>
              </a:rPr>
              <a:t> מקובל, שבו שלוש </a:t>
            </a:r>
          </a:p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he-IL" altLang="en-US" b="1" dirty="0">
                <a:cs typeface="David" panose="020E0502060401010101" pitchFamily="34" charset="-79"/>
              </a:rPr>
              <a:t>אותיות  לדוגמה:     </a:t>
            </a:r>
            <a:r>
              <a:rPr lang="en-US" altLang="en-US" b="1" dirty="0">
                <a:solidFill>
                  <a:schemeClr val="accent2"/>
                </a:solidFill>
                <a:cs typeface="David" panose="020E0502060401010101" pitchFamily="34" charset="-79"/>
              </a:rPr>
              <a:t>Ser</a:t>
            </a:r>
            <a:endParaRPr lang="he-IL" altLang="en-US" b="1" dirty="0">
              <a:solidFill>
                <a:schemeClr val="accent2"/>
              </a:solidFill>
              <a:cs typeface="David" panose="020E0502060401010101" pitchFamily="34" charset="-79"/>
            </a:endParaRPr>
          </a:p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he-IL" altLang="en-US" b="1" dirty="0">
                <a:cs typeface="David" panose="020E0502060401010101" pitchFamily="34" charset="-79"/>
              </a:rPr>
              <a:t>או סימון של אות אחת, לדוגמה</a:t>
            </a:r>
            <a:r>
              <a:rPr lang="he-IL" altLang="en-US" b="1" dirty="0">
                <a:solidFill>
                  <a:schemeClr val="accent2"/>
                </a:solidFill>
                <a:cs typeface="David" panose="020E0502060401010101" pitchFamily="34" charset="-79"/>
              </a:rPr>
              <a:t>  </a:t>
            </a:r>
            <a:r>
              <a:rPr lang="en-US" altLang="en-US" b="1" dirty="0">
                <a:solidFill>
                  <a:schemeClr val="accent2"/>
                </a:solidFill>
                <a:cs typeface="David" panose="020E0502060401010101" pitchFamily="34" charset="-79"/>
              </a:rPr>
              <a:t>S</a:t>
            </a:r>
            <a:endParaRPr lang="he-IL" altLang="en-US" b="1" dirty="0">
              <a:solidFill>
                <a:schemeClr val="accent2"/>
              </a:solidFill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Text Box 6">
            <a:extLst>
              <a:ext uri="{FF2B5EF4-FFF2-40B4-BE49-F238E27FC236}">
                <a16:creationId xmlns:a16="http://schemas.microsoft.com/office/drawing/2014/main" id="{8C104F78-A19C-E1C8-2F8E-4B56A3249429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27113" y="1608138"/>
            <a:ext cx="7280275" cy="28067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David" panose="020E0502060401010101" pitchFamily="34" charset="-79"/>
              </a:rPr>
              <a:t>ממיינים חומצות אמיניות לארבע קבוצות לפי המבנה של קבוצות צדדיות בחלקיקים שלהן.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93A5683-4CD1-5622-08E6-37B32BE2A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6BEB-9393-41AC-A1C1-F4E6BA9E9F1A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026">
            <a:extLst>
              <a:ext uri="{FF2B5EF4-FFF2-40B4-BE49-F238E27FC236}">
                <a16:creationId xmlns:a16="http://schemas.microsoft.com/office/drawing/2014/main" id="{638F4113-04EF-B90B-CCB9-8F5C76D7A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00" y="5461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en-US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David" panose="020E0502060401010101" pitchFamily="34" charset="-79"/>
              </a:rPr>
              <a:t>1. קבוצות צדדיות בלתי קוטביות </a:t>
            </a:r>
            <a:endParaRPr lang="en-US" altLang="en-US" sz="40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David" panose="020E0502060401010101" pitchFamily="34" charset="-79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92A1414-4C97-D287-2902-7C03FB59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0F9B-C6CC-4C71-9E0B-C1BDD0D1174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55656" name="Text Box 1032">
            <a:extLst>
              <a:ext uri="{FF2B5EF4-FFF2-40B4-BE49-F238E27FC236}">
                <a16:creationId xmlns:a16="http://schemas.microsoft.com/office/drawing/2014/main" id="{C62E715D-906B-16D5-19E6-881A13121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130800"/>
            <a:ext cx="819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en-US" b="1" dirty="0">
                <a:cs typeface="David" panose="020E0502060401010101" pitchFamily="34" charset="-79"/>
              </a:rPr>
              <a:t>חומצות אמיניות שבחלקיקים שלהן יש קבוצות צדדיות בלתי קוטביות</a:t>
            </a:r>
            <a:endParaRPr lang="en-US" altLang="en-US" b="1" dirty="0">
              <a:cs typeface="David" panose="020E0502060401010101" pitchFamily="34" charset="-79"/>
            </a:endParaRPr>
          </a:p>
        </p:txBody>
      </p:sp>
      <p:grpSp>
        <p:nvGrpSpPr>
          <p:cNvPr id="155658" name="Group 1034" descr="חומצות אמיניות שבחלקיקים שלהן יש קבוצות צדדיות בלתי קוטביות&#10;">
            <a:extLst>
              <a:ext uri="{FF2B5EF4-FFF2-40B4-BE49-F238E27FC236}">
                <a16:creationId xmlns:a16="http://schemas.microsoft.com/office/drawing/2014/main" id="{9C6BE2A6-B9AD-EAD4-A0A6-AEBD38D05D49}"/>
              </a:ext>
            </a:extLst>
          </p:cNvPr>
          <p:cNvGrpSpPr>
            <a:grpSpLocks/>
          </p:cNvGrpSpPr>
          <p:nvPr/>
        </p:nvGrpSpPr>
        <p:grpSpPr bwMode="auto">
          <a:xfrm>
            <a:off x="209550" y="1638300"/>
            <a:ext cx="8743950" cy="3298825"/>
            <a:chOff x="132" y="1032"/>
            <a:chExt cx="5508" cy="2078"/>
          </a:xfrm>
        </p:grpSpPr>
        <p:pic>
          <p:nvPicPr>
            <p:cNvPr id="155655" name="Picture 1031">
              <a:extLst>
                <a:ext uri="{FF2B5EF4-FFF2-40B4-BE49-F238E27FC236}">
                  <a16:creationId xmlns:a16="http://schemas.microsoft.com/office/drawing/2014/main" id="{B3C56A6C-1026-BF3F-B5A0-D6A770799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3" t="2319" r="8557" b="78151"/>
            <a:stretch>
              <a:fillRect/>
            </a:stretch>
          </p:blipFill>
          <p:spPr bwMode="auto">
            <a:xfrm>
              <a:off x="132" y="1190"/>
              <a:ext cx="5450" cy="1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5657" name="Rectangle 1033">
              <a:extLst>
                <a:ext uri="{FF2B5EF4-FFF2-40B4-BE49-F238E27FC236}">
                  <a16:creationId xmlns:a16="http://schemas.microsoft.com/office/drawing/2014/main" id="{DCC18194-5602-D635-977B-2220A2493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1032"/>
              <a:ext cx="2256" cy="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עיצוב ברירת מחדל">
  <a:themeElements>
    <a:clrScheme name="עיצוב ברירת מחדל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עיצוב ברירת מחדל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13414</TotalTime>
  <Words>2901</Words>
  <Application>Microsoft Office PowerPoint</Application>
  <PresentationFormat>On-screen Show (4:3)</PresentationFormat>
  <Paragraphs>847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Arial Black</vt:lpstr>
      <vt:lpstr>David</vt:lpstr>
      <vt:lpstr>Helvetica</vt:lpstr>
      <vt:lpstr>Lucida Sans Unicode</vt:lpstr>
      <vt:lpstr>Symbol</vt:lpstr>
      <vt:lpstr>Times</vt:lpstr>
      <vt:lpstr>Times New Roman</vt:lpstr>
      <vt:lpstr>Times New Roman (Hebrew)</vt:lpstr>
      <vt:lpstr>עיצוב ברירת מחדל</vt:lpstr>
      <vt:lpstr>חומצות אמיניות</vt:lpstr>
      <vt:lpstr>חומצות אמיניות (חומצות אמינו)</vt:lpstr>
      <vt:lpstr>חומצות אמינו המרכיבות את החלבונים הן מקבוצת  (אלפא)</vt:lpstr>
      <vt:lpstr>חומצות אמינו המרכיבות את החלבונים הן מקבוצת  (אלפא)</vt:lpstr>
      <vt:lpstr>חומצות אמינו  - יחידות בניין של החלבונים</vt:lpstr>
      <vt:lpstr>חומצות אמינו - יחידות בניין של החלבונים</vt:lpstr>
      <vt:lpstr>שמות חומצות אמינו</vt:lpstr>
      <vt:lpstr>ממיינים חומצות אמיניות לארבע קבוצות לפי המבנה של קבוצות צדדיות בחלקיקים שלהן.</vt:lpstr>
      <vt:lpstr>1. קבוצות צדדיות בלתי קוטביות </vt:lpstr>
      <vt:lpstr>2. קבוצות צדדיות בלתי קוטביות, מורכבות</vt:lpstr>
      <vt:lpstr> 3. קבוצות צדדיות קוטביות, לא טעונות</vt:lpstr>
      <vt:lpstr>4.  א. קבוצות צדדיות טעונות חיובית</vt:lpstr>
      <vt:lpstr>4.  ב. קבוצות צדדיות טעונות שלילית</vt:lpstr>
      <vt:lpstr>איזומריה אופטית</vt:lpstr>
      <vt:lpstr>דמויות ראי לא חופפות</vt:lpstr>
      <vt:lpstr>אננטיומרים - במולקולות שלהם יש אטום פחמן אסימטרי</vt:lpstr>
      <vt:lpstr>דמויות ראי חופפות</vt:lpstr>
      <vt:lpstr>דוגמאות לאיזומרים אופטיים - אננטיומרים</vt:lpstr>
      <vt:lpstr>פחמן כיראלי (אסימטרי)</vt:lpstr>
      <vt:lpstr>חומצת אמינו גליצין היא יוצאת מן הכלל</vt:lpstr>
      <vt:lpstr>חומצות אמינו כחומצות וכבסיסים</vt:lpstr>
      <vt:lpstr>צורה מיוננת של חלקיקי חומצות אמינו</vt:lpstr>
      <vt:lpstr>צורה מיוננת של חלקיקי חומצות אמינו  </vt:lpstr>
      <vt:lpstr>יצירת דו-יון של חומצת אמינו</vt:lpstr>
      <vt:lpstr>צורות שונות של חלקיקי אלנין ומטענם</vt:lpstr>
      <vt:lpstr>התנהגות של דו-יון בתמיסה מימית ניטרלית , pH=7</vt:lpstr>
      <vt:lpstr>דו-יון של חומצת אמינו יכול להשתנות בהתאם לאופי חומצי, בסיסי או ניטרלי  של הסביבה</vt:lpstr>
      <vt:lpstr>התנהגות של חומצות אמינו  בתמיסה מימית בסיסית,pH &gt; 7 </vt:lpstr>
      <vt:lpstr>התנהגות של חומצה אמינית                     בתמיסה מימית חומצית,  pH &lt; 7</vt:lpstr>
      <vt:lpstr>צורות שונות של חלקיקי חומצות האמינו ומטענם</vt:lpstr>
      <vt:lpstr>דוגמאות לצורות שונות של חלקיקי חומצות אמינו</vt:lpstr>
      <vt:lpstr> דוגמאות לצורות שונות של חלקיקי חומצות אמינו</vt:lpstr>
      <vt:lpstr>קביעת מטען של חלקיקי חומצות אמינו בתמיסה מימית בערכי pH שונים</vt:lpstr>
      <vt:lpstr>קביעת מטען חשמלי של חלקיקי חומצת אמינו בתמיסה מימית, בערכי pH שונים</vt:lpstr>
      <vt:lpstr>pKa</vt:lpstr>
      <vt:lpstr>pKa  </vt:lpstr>
      <vt:lpstr>   pKa  </vt:lpstr>
      <vt:lpstr>טבלת ערכי pKa</vt:lpstr>
      <vt:lpstr>צורת החומצה האמינית ב-pH שונים</vt:lpstr>
      <vt:lpstr>חישוב pI - נקודה איזואלקטרית</vt:lpstr>
      <vt:lpstr>ערכי ה-pH המאפיינים את חומצות האמינו</vt:lpstr>
      <vt:lpstr>מטען החלקיקים של חומצות אמינו, ללא קבוצות  –COOH  ו- –NH2 בקבוצות צדדיות, בתמיסה ב- pH שונים </vt:lpstr>
      <vt:lpstr>קביעת המטען החשמלי של חלקיקי חומצת אמינו בתמיסה מימית (לפי הטבלה בשקופית הבאה)</vt:lpstr>
      <vt:lpstr>טבלה כללית לחישוב מטען של חלקיקי חומצת אמינו בתמיסה</vt:lpstr>
      <vt:lpstr>                   חומצה אמינית אספרגין, Asp</vt:lpstr>
      <vt:lpstr>חומצה אמינית פרולין, Pro</vt:lpstr>
      <vt:lpstr>קביעת מטען חשמלי של חלקיקי חומצות אמינו, שבהם יש קבוצות –COOH  ו- –NH2 בקבוצות צדדיות, בתמיסה מימית     ב- pH שונים</vt:lpstr>
      <vt:lpstr>חומצה אמינית ליזין, Lys</vt:lpstr>
      <vt:lpstr>חומצה אמינית אספרטית, Asp</vt:lpstr>
      <vt:lpstr>חומצה אמינית היסטידין, His</vt:lpstr>
      <vt:lpstr>תנועת חלקיקים של חומצות אמינו בשדה חשמלי - אלקטרופורזה</vt:lpstr>
    </vt:vector>
  </TitlesOfParts>
  <Company>Schwarzescwheinekotten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חלבונים</dc:title>
  <dc:creator>The Flinstones</dc:creator>
  <cp:lastModifiedBy>Shelly Livne</cp:lastModifiedBy>
  <cp:revision>270</cp:revision>
  <dcterms:created xsi:type="dcterms:W3CDTF">2006-01-22T21:32:06Z</dcterms:created>
  <dcterms:modified xsi:type="dcterms:W3CDTF">2025-05-27T07:28:15Z</dcterms:modified>
</cp:coreProperties>
</file>