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  <p:sldMasterId id="2147483712" r:id="rId2"/>
    <p:sldMasterId id="2147483762" r:id="rId3"/>
  </p:sldMasterIdLst>
  <p:notesMasterIdLst>
    <p:notesMasterId r:id="rId54"/>
  </p:notesMasterIdLst>
  <p:sldIdLst>
    <p:sldId id="329" r:id="rId4"/>
    <p:sldId id="324" r:id="rId5"/>
    <p:sldId id="333" r:id="rId6"/>
    <p:sldId id="349" r:id="rId7"/>
    <p:sldId id="402" r:id="rId8"/>
    <p:sldId id="399" r:id="rId9"/>
    <p:sldId id="256" r:id="rId10"/>
    <p:sldId id="269" r:id="rId11"/>
    <p:sldId id="391" r:id="rId12"/>
    <p:sldId id="352" r:id="rId13"/>
    <p:sldId id="262" r:id="rId14"/>
    <p:sldId id="359" r:id="rId15"/>
    <p:sldId id="303" r:id="rId16"/>
    <p:sldId id="261" r:id="rId17"/>
    <p:sldId id="405" r:id="rId18"/>
    <p:sldId id="406" r:id="rId19"/>
    <p:sldId id="285" r:id="rId20"/>
    <p:sldId id="407" r:id="rId21"/>
    <p:sldId id="408" r:id="rId22"/>
    <p:sldId id="344" r:id="rId23"/>
    <p:sldId id="263" r:id="rId24"/>
    <p:sldId id="304" r:id="rId25"/>
    <p:sldId id="305" r:id="rId26"/>
    <p:sldId id="306" r:id="rId27"/>
    <p:sldId id="307" r:id="rId28"/>
    <p:sldId id="308" r:id="rId29"/>
    <p:sldId id="309" r:id="rId30"/>
    <p:sldId id="264" r:id="rId31"/>
    <p:sldId id="409" r:id="rId32"/>
    <p:sldId id="411" r:id="rId33"/>
    <p:sldId id="412" r:id="rId34"/>
    <p:sldId id="413" r:id="rId35"/>
    <p:sldId id="415" r:id="rId36"/>
    <p:sldId id="414" r:id="rId37"/>
    <p:sldId id="330" r:id="rId38"/>
    <p:sldId id="271" r:id="rId39"/>
    <p:sldId id="401" r:id="rId40"/>
    <p:sldId id="362" r:id="rId41"/>
    <p:sldId id="273" r:id="rId42"/>
    <p:sldId id="272" r:id="rId43"/>
    <p:sldId id="312" r:id="rId44"/>
    <p:sldId id="320" r:id="rId45"/>
    <p:sldId id="326" r:id="rId46"/>
    <p:sldId id="327" r:id="rId47"/>
    <p:sldId id="317" r:id="rId48"/>
    <p:sldId id="328" r:id="rId49"/>
    <p:sldId id="365" r:id="rId50"/>
    <p:sldId id="367" r:id="rId51"/>
    <p:sldId id="368" r:id="rId52"/>
    <p:sldId id="350" r:id="rId53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vora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99"/>
    <a:srgbClr val="AC0080"/>
    <a:srgbClr val="FFEFFF"/>
    <a:srgbClr val="FFCCFF"/>
    <a:srgbClr val="F21B00"/>
    <a:srgbClr val="003366"/>
    <a:srgbClr val="0C1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6" d="100"/>
          <a:sy n="76" d="100"/>
        </p:scale>
        <p:origin x="485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08-18T23:14:02.593" idx="4">
    <p:pos x="1758" y="2577"/>
    <p:text>לשים לב שהמטען החלקי השלילי יכול להתפרש שהוא נוצר כי לכלור יש יותר אלקטרונים ברמה החיצונית ולא בגלל שהוא מושך חזק יותר את אלקטרוני הקשר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1241F0-1F23-E389-A93D-A3BB2B4E82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D0894-EB37-4D56-F23E-0F2B25C250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512B3C-F670-4DA8-B407-F9EC2A49F7EA}" type="datetimeFigureOut">
              <a:rPr lang="he-IL"/>
              <a:pPr>
                <a:defRPr/>
              </a:pPr>
              <a:t>ה'/טבת/תשפ"ו</a:t>
            </a:fld>
            <a:endParaRPr lang="he-IL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EFEF378-4C46-34A5-2AC0-2CCF4047E5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56E130C-E3B8-3C22-64CC-6F543258E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93563-C0B1-7691-F096-863CCE7F05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2636C-4782-7E38-1C80-A07480A91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fld id="{7B52DB78-EA7D-4F85-9406-6F6FC33D141B}" type="slidenum">
              <a:rPr lang="he-IL" altLang="en-US"/>
              <a:pPr/>
              <a:t>‹#›</a:t>
            </a:fld>
            <a:endParaRPr lang="he-I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A0E126EC-E5FA-4EC5-4CF3-B6971B9512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75D1239F-BAF5-9919-A0B8-C34571292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2BA78-812D-B38B-E3A8-37AAE8C09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7FF691-F9BC-4012-B7C2-2BEB86E1F7D6}" type="slidenum">
              <a:rPr lang="he-IL" altLang="en-US">
                <a:latin typeface="Calibri" panose="020F0502020204030204" pitchFamily="34" charset="0"/>
              </a:rPr>
              <a:pPr eaLnBrk="1" hangingPunct="1"/>
              <a:t>6</a:t>
            </a:fld>
            <a:endParaRPr lang="he-IL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506F120-E5C8-35B6-81AE-3225437ED0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185B6EC-34E6-B747-5CC5-257C6D6C9C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/>
              <a:t>יש הבדל מאוד משמעותי בכימיה בין אנשים לבין כימיה בין חלקיקים- </a:t>
            </a:r>
          </a:p>
          <a:p>
            <a:r>
              <a:rPr lang="he-IL" altLang="en-US"/>
              <a:t>ברמה החלקיקית תמיד זה הדדי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798C0-A495-8A54-CD2A-BC387D62D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7E52EE-6A18-4D6A-83DA-7E88758E5E34}" type="slidenum">
              <a:rPr lang="he-IL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he-IL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9EB3DAD7-34D7-4BFB-97FB-A01E54B3E7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292689BD-961D-D0DE-5464-0E8E969740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/>
              <a:t>הרחבה לגבי צפיפות אלקטרונית-  המו אורביטל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C6A77-6A70-3CF9-A02F-BF6DD30FF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8624EF-D831-4A4D-B20D-D784856ABA54}" type="slidenum">
              <a:rPr lang="he-IL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he-IL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DD0148F7-3C32-EBFE-E93A-210D5CF15B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CB51CC24-6474-8A8B-908A-22B4CAA4DA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/>
              <a:t>כלומר, יש סיכוי גבוה מאוד</a:t>
            </a:r>
            <a:r>
              <a:rPr lang="en-US" altLang="en-US">
                <a:cs typeface="Arial" panose="020B0604020202020204" pitchFamily="34" charset="0"/>
              </a:rPr>
              <a:t> </a:t>
            </a:r>
            <a:r>
              <a:rPr lang="he-IL" altLang="en-US"/>
              <a:t>למצוא את אלקטרוני הקשר הנמצאים</a:t>
            </a:r>
            <a:br>
              <a:rPr lang="en-US" altLang="en-US">
                <a:cs typeface="Arial" panose="020B0604020202020204" pitchFamily="34" charset="0"/>
              </a:rPr>
            </a:br>
            <a:r>
              <a:rPr lang="he-IL" altLang="en-US"/>
              <a:t> באורביטל המולקולרי  בין הגרעינים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772EB-782F-5C95-706F-8C9AE6D0C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2AFD91-9389-41D3-9D60-A4D662A0B98F}" type="slidenum">
              <a:rPr lang="he-IL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he-IL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AAC5AAC9-ED7B-B5B2-0F4B-1BE386B7C3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750FD98E-1621-2332-6862-197EC59BC8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 dirty="0"/>
              <a:t>ייצוג על פי לואיס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1D091-972F-E688-43F5-6F5F814C1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1433E4-4BA9-4B5C-9F8F-769A3FA95A87}" type="slidenum">
              <a:rPr lang="he-IL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he-IL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EDD4C908-58EF-EDBB-BB77-6153C253ED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0C4F4FDB-0483-4BDC-6426-9BAF4E0588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/>
              <a:t>להתייחס לגורמים המשפיעים על אלקטרושליליות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8E919-0E85-48AD-17E1-CADF4AFAB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B46945-4EC5-4D3C-AF81-3A6BB4351579}" type="slidenum">
              <a:rPr lang="he-IL" altLang="en-US">
                <a:latin typeface="Calibri" panose="020F0502020204030204" pitchFamily="34" charset="0"/>
              </a:rPr>
              <a:pPr eaLnBrk="1" hangingPunct="1"/>
              <a:t>36</a:t>
            </a:fld>
            <a:endParaRPr lang="he-IL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6DD24C98-65CA-973F-E42A-AFE24227B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2E4444-FBE0-4480-B393-5BE6F1A248AB}" type="slidenum">
              <a:rPr lang="en-US" altLang="en-US"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090219DC-6F3B-41A2-6269-FB8DCDA8B0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CC02DB26-1E43-EF93-F4E4-C521B37C1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0DA6A7-0C0F-21E2-15A3-ACD4F3BD0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DBF49-E18B-47E6-A5EE-F5AB29884872}" type="datetimeFigureOut">
              <a:rPr lang="he-IL"/>
              <a:pPr>
                <a:defRPr/>
              </a:pPr>
              <a:t>ה'/טבת/תשפ"ו</a:t>
            </a:fld>
            <a:endParaRPr lang="he-I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E968A5-BB82-DBEC-2D38-9AAE760B8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8D6FB5-59E0-C2B4-BAF4-C574BD309E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6529D-F5B5-4B39-9ED9-2E0EAA8AFD00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36784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E74BCE-8E97-B800-0D6F-0D0E80E89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C48FF-4A8B-4870-95F2-73A9A1F29570}" type="datetimeFigureOut">
              <a:rPr lang="he-IL"/>
              <a:pPr>
                <a:defRPr/>
              </a:pPr>
              <a:t>ה'/טבת/תשפ"ו</a:t>
            </a:fld>
            <a:endParaRPr lang="he-I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F5C9E9-0A86-C244-B778-FC4DA0ADA9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95961C-B943-4A4E-5B23-44F803733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31C9C-A6B3-4D83-A666-22D776E4F70A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50695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69D0DD-2538-8FCD-0430-5CB9D63E18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68202-1A2E-4A5E-92B4-F594A6B0392A}" type="datetimeFigureOut">
              <a:rPr lang="he-IL"/>
              <a:pPr>
                <a:defRPr/>
              </a:pPr>
              <a:t>ה'/טבת/תשפ"ו</a:t>
            </a:fld>
            <a:endParaRPr lang="he-I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93F622-754F-2547-ADD6-45C5DD62A5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E764DB-504A-AEF0-1233-FE52153A7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BEB1E-2C65-4D82-883D-61F2A33F7DAB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239480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E62B482-DC8E-355E-D4C4-DEE5BB935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990D20-68C8-CCCA-A003-A542A160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A7316B0-0452-4509-A1FC-A9A60AFC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377AE0-78BB-4277-B445-D8F643D34CC1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863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981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63976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480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0E9B24E-A1DC-FD99-3403-D19A1DE56D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87E470E-77CC-A9AF-28C3-1BE44A8963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37D4FF6-56AE-429B-914F-79D7109EA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303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F3FADF-21B9-9979-8B59-E24413FE31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05400" y="6542088"/>
            <a:ext cx="2895600" cy="365125"/>
          </a:xfr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2E7842-FA39-D57A-68A2-471AE69ED9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6200" y="6477000"/>
            <a:ext cx="2133600" cy="365125"/>
          </a:xfr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DE7BC59-6199-40D4-9490-D09AA8FBC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007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>
              <a:defRPr kumimoji="0" lang="he-IL" sz="4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cs typeface="Arial"/>
              </a:defRPr>
            </a:lvl1pPr>
          </a:lstStyle>
          <a:p>
            <a:r>
              <a:rPr lang="ru-RU" noProof="0" dirty="0"/>
              <a:t>Образец заголовка</a:t>
            </a:r>
            <a:endParaRPr lang="he-IL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F0A936-9724-F13B-2AC4-AED74F3B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D9828-F8D4-4C2D-A23B-F72EC09D2944}" type="datetime8">
              <a:rPr lang="he-IL"/>
              <a:pPr>
                <a:defRPr/>
              </a:pPr>
              <a:t>25 דצמבר 25</a:t>
            </a:fld>
            <a:endParaRPr lang="he-I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BF462C-246E-401E-E0F8-0BE3EFF3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7AC7D8-6478-5DEF-A019-3A0B9812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E1228-AB6D-4BDD-BB1E-8D525EC316C0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14825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957DB6-7AEF-3CF2-35AE-0B08620040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50CF7D-19AD-0877-09B4-A902B1E22C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7DE07A-7040-7226-EA23-35FABD36EF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9087C-47E0-4905-9ED4-7A6D6953E74B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8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C2EA19-FCF5-6F51-6A3E-332BB10E6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371E89-A8F2-89CC-DEE4-281D71D79D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7AA5E1-EC18-5DCA-C96E-0252A2D38E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E4673-E8E4-4418-B889-E3C6198A00D2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76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8D758B-1D21-473F-5CF2-FE5A71FCC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3C197B-658E-1B1C-FF3E-E76AF776B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71EE27-2409-9572-D30E-3E86F83617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D9205-5DA8-4878-915D-57738E0E4BE0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539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0141C-2941-71DE-42A6-9191EB9DD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C1391-4695-5CC7-A767-FC7149E59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B5ABF-0927-FBDF-947B-CF42A38E21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D01E-3F9B-4961-9F0F-C43C3AB18E3E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14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812E37-174E-929D-304C-FA920219C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04DDA-CCEF-475E-B94F-3CCEC5D3E12A}" type="datetimeFigureOut">
              <a:rPr lang="he-IL"/>
              <a:pPr>
                <a:defRPr/>
              </a:pPr>
              <a:t>ה'/טבת/תשפ"ו</a:t>
            </a:fld>
            <a:endParaRPr lang="he-I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008B89-6958-2DF8-D27C-1360B28419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864CF7-0149-45F2-06AB-6C54FCDCC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6919A-0714-41F0-A430-533EF1D38B04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0084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2F86D0-C491-C962-3FEE-3E8857F48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BA11C1-4C23-EB9F-C59F-A82F0B5DE3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F8A4B9-93FA-C390-6CC2-59D4C454B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6054B-D8FC-4702-8335-3CCAEA4E9926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968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A1E398-58CC-A98F-CCF6-88A36E214B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62199F-1AEC-289B-0FE1-5D083312C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B1BDC4-501C-3528-AEB9-2AC289796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62ED2-95B6-4627-AF6E-C741FF3A6272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66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56C815E-A2DB-EEB3-2AD4-D5B3DFF815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A697BC-25E2-B501-FCFE-C89DC0CA5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93530F-9410-1530-93E0-BC1B60552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9D881-CEA0-44FB-B970-3621BD316068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842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934F1-078C-1BE3-223A-EE17D14C7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58B7D-9B52-1A9C-37BA-0C44190AB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B004D-68D5-2B32-6470-226427A57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41ADC-3FAD-4FCE-A5BD-B5AFE6F84360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450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2ADB2-7882-AEBC-EDDB-CA8E0396FD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6BD30-07DC-EC85-11A0-5B49D3B170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38C94-35DA-EC02-3DB0-56320A46D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1D898-DC76-4114-A511-78304F4638B0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267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552C00-AF43-A031-A30B-B91C76A3C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09A3D4-1EAE-E23B-FE83-53DEE41AAA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93E88A-1A13-69CB-5515-C2966AF15C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D4971-92C8-4A8F-BAAB-0C889C474AEB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089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35E9C8-CCC2-9F29-F8DD-06A628651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BDD6D8-0901-7509-57B5-051BD945C4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4FFC2B-B08B-2147-EA93-F5B047B936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489F3-26C8-4D52-9256-24C75EEAB384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668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336DBA-1E75-AE0D-0917-1288F1D0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0344E6-FB0F-AB5B-E3CB-FB66FD96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r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0247DE-77B2-36E4-587D-976B3C8B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986AE96-9F96-4A8C-9B76-773F513795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735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7F8334-D947-2B79-FC02-91DEA23DC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06175F-F106-B6EB-94AC-55025BAC8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1C87AC-930F-6445-D0BE-09EEB124E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19D57F99-438D-49FC-9EF4-BA06A45A7997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861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2297C9-7A3E-16D4-07E0-720A315FCB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D00677-2EA3-559F-FA09-01F1BC60C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6C0D67-5F99-AEFC-9178-A5280F701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CD77C95B-314A-4F88-9911-F2F932D1B84C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24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7DECFC-CFBB-A3BE-C9BC-C0B044D93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D647C-ECE1-447C-881C-13091AECDF1F}" type="datetimeFigureOut">
              <a:rPr lang="he-IL"/>
              <a:pPr>
                <a:defRPr/>
              </a:pPr>
              <a:t>ה'/טבת/תשפ"ו</a:t>
            </a:fld>
            <a:endParaRPr lang="he-I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01BFDF-FEE6-488B-F2FE-93F1A671C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A49837-3C3D-1D3E-73A7-1208A4D169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093E8-489F-455E-8671-B2B9D5C0B48B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177263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9D542F-21D0-E6A1-AF6E-C902D78C0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EB094F-5961-F0EB-76CA-E9D86E59A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B9E9EC-838D-56C1-9F36-E568373E2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2431290C-1280-4B32-864D-7CF029B4F619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72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0DE05-194F-E6E0-9583-2849C19598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B25DB-A8FA-9F90-C687-3E4814D6D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E339D-1E0C-DADC-B143-9EE6843410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3083CC7A-A82F-41BA-BEA5-ADCF917C0640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154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DDAD936-8CDE-2ED1-150E-35087CB77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716D87-43DB-49E5-3FB0-E26A98D266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9EBD53-EBA8-EB9E-64A4-947725C02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4FC34DDA-8E16-4867-8AFB-11960EB72635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963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F91373-837C-E04B-CBD1-76EDFF4EF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4F1333-5ACB-8F34-8DE5-0C868F678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B2863A-41DF-A21F-57FC-2E2EE4A0B8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E9761538-EFA8-4C9B-859E-04D04C5E6414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909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11E10D-9E22-04C0-B012-A8C21F132D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DE5812-4BE3-1612-C570-506863DF0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1C6724-DAA6-4248-3CAF-3FE28F7E70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710C60BA-B713-476B-8212-DC3BAE5F9DC2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359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26998-90BE-7F94-BA90-9C5C5A5FC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746B3-894C-4D56-EEE4-E2809EE17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133F7-DDD4-2FF6-2F04-836830FC8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5F8C624D-92E0-4813-A195-57F796330AEC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550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F1FB2-08F7-4655-6D9E-13E99436C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27EBB-25FB-5202-7149-2A8F53624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AD700-7936-9608-1DD2-04CC203DB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C5D7B918-7490-4D89-8822-B11AC9D81021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287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13B353-2FE6-9CF0-5645-F8267197D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4C5947-B5D2-F880-CAE5-095629938A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E5BE41-7D9B-E01A-E26A-9278B328A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38535FD9-AA0F-4F40-9376-44E54EF28B29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94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55D861-FB41-C90E-B649-E4A12EC82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590D0C-5D69-6D42-7E3E-E9BE6A926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CF6AA7-01C1-D7AF-D1DB-B92EFE7A0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6E94D6F2-73E0-4843-8288-C9C53B4C72A2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7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BE7C4C-7EBB-FF88-A43C-C8C9C566B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964C5-B92B-44AA-8E5B-9556A84BE2FB}" type="datetimeFigureOut">
              <a:rPr lang="he-IL"/>
              <a:pPr>
                <a:defRPr/>
              </a:pPr>
              <a:t>ה'/טבת/תשפ"ו</a:t>
            </a:fld>
            <a:endParaRPr lang="he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81450D-5504-C269-A4C9-2CC4CD705C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1B268F-CD54-D012-6D09-1CBBD8BD9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BE52F-8BBF-4F33-9EF3-CB2FEF9B9599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7548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8D494A-37C8-476A-01F1-89ACF3D07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15A8F-4F76-47F7-94EF-6AF029B72FC1}" type="datetimeFigureOut">
              <a:rPr lang="he-IL"/>
              <a:pPr>
                <a:defRPr/>
              </a:pPr>
              <a:t>ה'/טבת/תשפ"ו</a:t>
            </a:fld>
            <a:endParaRPr lang="he-I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0B07154-CC9C-D96D-FDBD-6FB569272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601408-41BB-0CF7-CD27-41AE8908C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18A32-203D-40F5-9EDE-14F8E41126F6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067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8C13CB-E4CA-6CD4-D74C-CDACC8FD23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84011-3182-4CCC-B650-567F7A598FB5}" type="datetimeFigureOut">
              <a:rPr lang="he-IL"/>
              <a:pPr>
                <a:defRPr/>
              </a:pPr>
              <a:t>ה'/טבת/תשפ"ו</a:t>
            </a:fld>
            <a:endParaRPr lang="he-I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C46E97-D8C3-C815-02B3-AA72B9FCA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19AB8B-8B0E-DB95-98E7-901CF93A1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317E2-1639-401E-AED5-E6E5F8D777C9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44895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D5AA78-A8DD-C8D0-C12F-70FFDCC0B2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7A04E-C5CB-4EBD-8173-F0557D7525F3}" type="datetimeFigureOut">
              <a:rPr lang="he-IL"/>
              <a:pPr>
                <a:defRPr/>
              </a:pPr>
              <a:t>ה'/טבת/תשפ"ו</a:t>
            </a:fld>
            <a:endParaRPr lang="he-I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C4C6EA-33ED-B21A-A48C-DBE999DBF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CF59E2-416A-615E-FC7D-F1E7DBE75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BC90F-8B27-41A0-94AA-C3FA6A10525E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42907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56E1A8-BC73-36FE-C7A7-7F59A3EF05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7242C-2489-41E6-887B-7E235A20AED7}" type="datetimeFigureOut">
              <a:rPr lang="he-IL"/>
              <a:pPr>
                <a:defRPr/>
              </a:pPr>
              <a:t>ה'/טבת/תשפ"ו</a:t>
            </a:fld>
            <a:endParaRPr lang="he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639215-40FB-E22D-02CA-D2F2510C15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51D347-3D1D-961D-107C-89A064310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39F9E-CD6F-4BAF-8C4D-2206579EB9EE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70648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57CDE2-C65D-DA43-06A6-359D6D957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08C27-FE14-4FB3-BC09-65EE3586F9EB}" type="datetimeFigureOut">
              <a:rPr lang="he-IL"/>
              <a:pPr>
                <a:defRPr/>
              </a:pPr>
              <a:t>ה'/טבת/תשפ"ו</a:t>
            </a:fld>
            <a:endParaRPr lang="he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B4E231-4D82-A978-1A17-2A143A181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B99E30-9E31-8C3B-DC6B-2D14094EB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B8228-9B7E-4DE1-B400-9D0E91D2F623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06052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AEE8D33-E0EE-0049-947D-A81A89C36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FA78516-CA96-CFA9-258E-C72E925C0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6EC711-2E0C-C9C9-14D3-A0C890281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0AA6DAE-F0AD-4830-83FE-D7B7F948A865}" type="datetimeFigureOut">
              <a:rPr lang="he-IL"/>
              <a:pPr>
                <a:defRPr/>
              </a:pPr>
              <a:t>ה'/טבת/תשפ"ו</a:t>
            </a:fld>
            <a:endParaRPr lang="he-I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67A997B-BB72-72C0-A4E8-4001A50922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9231AE-659D-02D4-28F1-755415E088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F6A1F07-D0A5-4583-8916-AE519FCF2FB1}" type="slidenum">
              <a:rPr lang="he-IL" altLang="en-US"/>
              <a:pPr/>
              <a:t>‹#›</a:t>
            </a:fld>
            <a:endParaRPr lang="he-I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7" r:id="rId1"/>
    <p:sldLayoutId id="2147486088" r:id="rId2"/>
    <p:sldLayoutId id="2147486089" r:id="rId3"/>
    <p:sldLayoutId id="2147486090" r:id="rId4"/>
    <p:sldLayoutId id="2147486091" r:id="rId5"/>
    <p:sldLayoutId id="2147486092" r:id="rId6"/>
    <p:sldLayoutId id="2147486093" r:id="rId7"/>
    <p:sldLayoutId id="2147486094" r:id="rId8"/>
    <p:sldLayoutId id="2147486095" r:id="rId9"/>
    <p:sldLayoutId id="2147486096" r:id="rId10"/>
    <p:sldLayoutId id="2147486097" r:id="rId11"/>
    <p:sldLayoutId id="2147486098" r:id="rId12"/>
    <p:sldLayoutId id="2147486099" r:id="rId13"/>
    <p:sldLayoutId id="2147486100" r:id="rId14"/>
    <p:sldLayoutId id="2147486101" r:id="rId1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4BC1E47-E2C8-7866-C6E5-90ED59FF0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9998DEF-8F4F-245A-9146-56EF73FC6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FAC29D-FA68-0440-8255-A2CB028C35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22ACFD-6AA8-C18F-8624-09886F88D6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25BBA52-52F3-B7E4-8DAC-A5522F519A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D96E0341-A66C-4517-82FC-FB3A39C3A7B5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2" r:id="rId1"/>
    <p:sldLayoutId id="2147486103" r:id="rId2"/>
    <p:sldLayoutId id="2147486104" r:id="rId3"/>
    <p:sldLayoutId id="2147486105" r:id="rId4"/>
    <p:sldLayoutId id="2147486106" r:id="rId5"/>
    <p:sldLayoutId id="2147486107" r:id="rId6"/>
    <p:sldLayoutId id="2147486108" r:id="rId7"/>
    <p:sldLayoutId id="2147486109" r:id="rId8"/>
    <p:sldLayoutId id="2147486110" r:id="rId9"/>
    <p:sldLayoutId id="2147486111" r:id="rId10"/>
    <p:sldLayoutId id="2147486112" r:id="rId11"/>
    <p:sldLayoutId id="2147486113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F73E585-97C1-AE7A-F537-E199251E9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D5BC3C0-F210-D0E1-0927-91B4E4146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5D3A66-037F-395E-C467-B45433B6ED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Narkisim" pitchFamily="2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A04E0C2-6BDD-34EB-C9AF-BF89E27774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Narkisim" pitchFamily="2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157681C-BF54-AF39-97AA-518BCDEFBE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AFECCB-99E1-49B5-A1F5-96DEC383D831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4" r:id="rId1"/>
    <p:sldLayoutId id="2147486115" r:id="rId2"/>
    <p:sldLayoutId id="2147486116" r:id="rId3"/>
    <p:sldLayoutId id="2147486117" r:id="rId4"/>
    <p:sldLayoutId id="2147486118" r:id="rId5"/>
    <p:sldLayoutId id="2147486119" r:id="rId6"/>
    <p:sldLayoutId id="2147486120" r:id="rId7"/>
    <p:sldLayoutId id="2147486121" r:id="rId8"/>
    <p:sldLayoutId id="2147486122" r:id="rId9"/>
    <p:sldLayoutId id="2147486123" r:id="rId10"/>
    <p:sldLayoutId id="2147486124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www.weizmann.ac.il/g-chem/materials1/" TargetMode="External"/><Relationship Id="rId7" Type="http://schemas.openxmlformats.org/officeDocument/2006/relationships/hyperlink" Target="http://www.youtube.com/watch?v=sMt5Dcex0kg&amp;feature=plcp&amp;list=PL395F5266BC351BF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twww.weizmann.ac.il/g-chem/materials1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web.neo.edu/rjones/Pages/1014new/Lecture/chemistry/chapter_9/pages/chemical_bonds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og.flatworldknowledge.com/bookhub/4309?e=averill_1.0-ch08_s09" TargetMode="External"/><Relationship Id="rId2" Type="http://schemas.openxmlformats.org/officeDocument/2006/relationships/hyperlink" Target="http://personal.strath.ac.uk/martin.grant/year2/ph253/scholar/Electronegativity.swf" TargetMode="Externa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uhu.es/quimiorg/covalente4.html" TargetMode="Externa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3D25607D-2455-4D9A-1743-5BF31D4F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438" y="1624013"/>
            <a:ext cx="4795837" cy="1143000"/>
          </a:xfrm>
        </p:spPr>
        <p:txBody>
          <a:bodyPr/>
          <a:lstStyle/>
          <a:p>
            <a:r>
              <a:rPr lang="he-IL" altLang="en-US">
                <a:solidFill>
                  <a:schemeClr val="bg1"/>
                </a:solidFill>
              </a:rPr>
              <a:t>הקשר הכימי  </a:t>
            </a:r>
            <a:br>
              <a:rPr lang="he-IL" altLang="en-US">
                <a:solidFill>
                  <a:schemeClr val="bg1"/>
                </a:solidFill>
              </a:rPr>
            </a:br>
            <a:r>
              <a:rPr lang="he-IL" altLang="en-US" sz="2400">
                <a:solidFill>
                  <a:schemeClr val="bg1"/>
                </a:solidFill>
              </a:rPr>
              <a:t>(ברמת מורה)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0EA695-2A18-5A51-BEC0-6FD3C8696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688975" y="37147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he-IL" sz="4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מלכה </a:t>
            </a:r>
            <a:r>
              <a:rPr lang="he-IL" sz="44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יאיון</a:t>
            </a:r>
            <a:r>
              <a:rPr lang="he-IL" sz="4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ודבורה קצביץ</a:t>
            </a:r>
          </a:p>
        </p:txBody>
      </p:sp>
      <p:sp>
        <p:nvSpPr>
          <p:cNvPr id="36868" name="Title 1">
            <a:extLst>
              <a:ext uri="{FF2B5EF4-FFF2-40B4-BE49-F238E27FC236}">
                <a16:creationId xmlns:a16="http://schemas.microsoft.com/office/drawing/2014/main" id="{1A0836AA-A894-69F9-2CF1-B843686FF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688975" y="2781300"/>
            <a:ext cx="82296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e-IL" altLang="en-US" sz="3200" b="1">
                <a:solidFill>
                  <a:schemeClr val="bg1"/>
                </a:solidFill>
              </a:rPr>
              <a:t>שילוב הוראת נושא חומרים (כימיה) בכיתה ט' </a:t>
            </a:r>
            <a:br>
              <a:rPr lang="he-IL" altLang="en-US" sz="3200" b="1">
                <a:solidFill>
                  <a:schemeClr val="bg1"/>
                </a:solidFill>
              </a:rPr>
            </a:br>
            <a:endParaRPr lang="he-IL" altLang="en-US" sz="3200" b="1">
              <a:solidFill>
                <a:schemeClr val="bg1"/>
              </a:solidFill>
            </a:endParaRPr>
          </a:p>
        </p:txBody>
      </p:sp>
      <p:pic>
        <p:nvPicPr>
          <p:cNvPr id="36870" name="Picture 3">
            <a:extLst>
              <a:ext uri="{FF2B5EF4-FFF2-40B4-BE49-F238E27FC236}">
                <a16:creationId xmlns:a16="http://schemas.microsoft.com/office/drawing/2014/main" id="{1B492424-4E33-22E3-DCAA-00609227E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1" name="קבוצה 3">
            <a:extLst>
              <a:ext uri="{FF2B5EF4-FFF2-40B4-BE49-F238E27FC236}">
                <a16:creationId xmlns:a16="http://schemas.microsoft.com/office/drawing/2014/main" id="{697BEE4A-5871-1DEC-8F0F-ECFB5FDA2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574623" y="4781551"/>
            <a:ext cx="2058987" cy="1439862"/>
            <a:chOff x="325789" y="2455739"/>
            <a:chExt cx="2447231" cy="1343583"/>
          </a:xfrm>
        </p:grpSpPr>
        <p:pic>
          <p:nvPicPr>
            <p:cNvPr id="36874" name="תמונה 1">
              <a:extLst>
                <a:ext uri="{FF2B5EF4-FFF2-40B4-BE49-F238E27FC236}">
                  <a16:creationId xmlns:a16="http://schemas.microsoft.com/office/drawing/2014/main" id="{AB01E084-2F21-DB6A-164B-995C70F5C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325789" y="2455739"/>
              <a:ext cx="2447231" cy="89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5" name="Title 1">
              <a:extLst>
                <a:ext uri="{FF2B5EF4-FFF2-40B4-BE49-F238E27FC236}">
                  <a16:creationId xmlns:a16="http://schemas.microsoft.com/office/drawing/2014/main" id="{22BBDC75-4E62-55E7-2F93-FADD2497527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13210" y="3352712"/>
              <a:ext cx="1672388" cy="44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he-IL" altLang="en-US" dirty="0">
                  <a:solidFill>
                    <a:schemeClr val="bg1"/>
                  </a:solidFill>
                </a:rPr>
                <a:t>המרכז הארצי למורי הכימיה</a:t>
              </a:r>
            </a:p>
          </p:txBody>
        </p:sp>
      </p:grpSp>
      <p:pic>
        <p:nvPicPr>
          <p:cNvPr id="36872" name="Picture 2">
            <a:extLst>
              <a:ext uri="{FF2B5EF4-FFF2-40B4-BE49-F238E27FC236}">
                <a16:creationId xmlns:a16="http://schemas.microsoft.com/office/drawing/2014/main" id="{F2A99466-6D79-9A13-11CA-0C8B7E4D4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03" y="4757086"/>
            <a:ext cx="1017240" cy="122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כותרת משנה 2">
            <a:extLst>
              <a:ext uri="{FF2B5EF4-FFF2-40B4-BE49-F238E27FC236}">
                <a16:creationId xmlns:a16="http://schemas.microsoft.com/office/drawing/2014/main" id="{83082D43-36DD-0637-77D6-064FD3E23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1352550" y="6221413"/>
            <a:ext cx="64008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2000" b="1">
                <a:solidFill>
                  <a:srgbClr val="D7EFFD"/>
                </a:solidFill>
              </a:rPr>
              <a:t>קורס מורים מובילים לכימיה בכיתה ט'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כותרת 1">
            <a:extLst>
              <a:ext uri="{FF2B5EF4-FFF2-40B4-BE49-F238E27FC236}">
                <a16:creationId xmlns:a16="http://schemas.microsoft.com/office/drawing/2014/main" id="{F7DCAB3C-B3EC-F5F0-3E9B-03B7E521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549275"/>
            <a:ext cx="8472487" cy="868363"/>
          </a:xfrm>
        </p:spPr>
        <p:txBody>
          <a:bodyPr/>
          <a:lstStyle/>
          <a:p>
            <a:r>
              <a:rPr lang="he-IL" altLang="en-US">
                <a:solidFill>
                  <a:srgbClr val="FFFFFF"/>
                </a:solidFill>
              </a:rPr>
              <a:t>אטום פוגש אטום</a:t>
            </a:r>
            <a:br>
              <a:rPr lang="he-IL" altLang="en-US">
                <a:solidFill>
                  <a:srgbClr val="FFFFFF"/>
                </a:solidFill>
              </a:rPr>
            </a:br>
            <a:r>
              <a:rPr lang="he-IL" altLang="en-US">
                <a:solidFill>
                  <a:srgbClr val="FFFFFF"/>
                </a:solidFill>
              </a:rPr>
              <a:t>יהיה קשר שיתופי או לא יהיה קשר?</a:t>
            </a:r>
            <a:br>
              <a:rPr lang="he-IL" altLang="en-US">
                <a:solidFill>
                  <a:srgbClr val="FFFFFF"/>
                </a:solidFill>
              </a:rPr>
            </a:br>
            <a:r>
              <a:rPr lang="he-IL" altLang="en-US">
                <a:solidFill>
                  <a:srgbClr val="FFFFFF"/>
                </a:solidFill>
              </a:rPr>
              <a:t>זו השאלה!</a:t>
            </a: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D322BF3A-62B6-576B-96E5-2E30EBCB0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E73947B-4605-739D-15BE-19289F194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692907"/>
              </p:ext>
            </p:extLst>
          </p:nvPr>
        </p:nvGraphicFramePr>
        <p:xfrm>
          <a:off x="828674" y="2276475"/>
          <a:ext cx="7391401" cy="111283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419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מרחק בין האטומים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bg1"/>
                          </a:solidFill>
                        </a:rPr>
                        <a:t>אנרגיה</a:t>
                      </a:r>
                      <a:r>
                        <a:rPr lang="he-IL" sz="1800" baseline="0" dirty="0">
                          <a:solidFill>
                            <a:schemeClr val="bg1"/>
                          </a:solidFill>
                        </a:rPr>
                        <a:t> של המערכת</a:t>
                      </a:r>
                      <a:endParaRPr lang="he-IL" sz="1800" dirty="0"/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יציבות המערכת</a:t>
                      </a: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גדול מאוד 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גבוהה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נמוכה</a:t>
                      </a: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שווה לאורך הקשר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מינימאלית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גבוהה</a:t>
                      </a: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Text Box 2">
            <a:extLst>
              <a:ext uri="{FF2B5EF4-FFF2-40B4-BE49-F238E27FC236}">
                <a16:creationId xmlns:a16="http://schemas.microsoft.com/office/drawing/2014/main" id="{F2FE2FB5-567A-127E-D337-2C795CEDD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89138"/>
            <a:ext cx="3536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3600">
                <a:solidFill>
                  <a:srgbClr val="FFC000"/>
                </a:solidFill>
              </a:rPr>
              <a:t>אנרגיה מינימאלית </a:t>
            </a:r>
            <a:endParaRPr lang="he-IL" altLang="en-US" sz="4400">
              <a:solidFill>
                <a:srgbClr val="FFC000"/>
              </a:solidFill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B4AFB6BA-044A-CD73-A707-89CBB2B83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205038"/>
            <a:ext cx="3536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3600">
                <a:solidFill>
                  <a:srgbClr val="FFC000"/>
                </a:solidFill>
              </a:rPr>
              <a:t>יציבות</a:t>
            </a:r>
            <a:endParaRPr lang="he-IL" altLang="en-US" sz="440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22571 L -0.00451 0.558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57192 L 0.00348 0.225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720BE27-7DA4-4C24-EBFB-296B9283A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9937"/>
          </a:xfrm>
        </p:spPr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chemeClr val="bg1"/>
                </a:solidFill>
                <a:latin typeface="+mn-lt"/>
                <a:ea typeface="+mn-ea"/>
              </a:rPr>
              <a:t>אנלוגית "הקפיץ" לקשר השיתופי</a:t>
            </a:r>
            <a:endParaRPr 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46083" name="Picture 2" descr="http://t1.gstatic.com/images?q=tbn:ANd9GcRafAW1AsSkgCujVWGBUE-QOruIEOM-rGt9Vhq8pj_7uWrPRnTLZA">
            <a:extLst>
              <a:ext uri="{FF2B5EF4-FFF2-40B4-BE49-F238E27FC236}">
                <a16:creationId xmlns:a16="http://schemas.microsoft.com/office/drawing/2014/main" id="{C12FA574-BB06-9B12-3679-40306F44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F799A9-EF9A-2D6B-BDA4-542A1A89DA58}"/>
              </a:ext>
            </a:extLst>
          </p:cNvPr>
          <p:cNvGraphicFramePr>
            <a:graphicFrameLocks noGrp="1"/>
          </p:cNvGraphicFramePr>
          <p:nvPr/>
        </p:nvGraphicFramePr>
        <p:xfrm>
          <a:off x="2484438" y="1412875"/>
          <a:ext cx="3856037" cy="147796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07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3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6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פעולה</a:t>
                      </a:r>
                    </a:p>
                  </a:txBody>
                  <a:tcPr marL="91441" marR="9144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נדרשת</a:t>
                      </a:r>
                    </a:p>
                  </a:txBody>
                  <a:tcPr marL="91441" marR="91441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להרחיק</a:t>
                      </a:r>
                    </a:p>
                  </a:txBody>
                  <a:tcPr marL="91441" marR="9144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השקעת אנרגיה</a:t>
                      </a:r>
                    </a:p>
                  </a:txBody>
                  <a:tcPr marL="91441" marR="91441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לקרב</a:t>
                      </a:r>
                    </a:p>
                  </a:txBody>
                  <a:tcPr marL="91441" marR="91441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השקעת אנרגיה</a:t>
                      </a:r>
                    </a:p>
                  </a:txBody>
                  <a:tcPr marL="91441" marR="91441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להניח</a:t>
                      </a:r>
                    </a:p>
                  </a:txBody>
                  <a:tcPr marL="91441" marR="91441" marT="45708" marB="45708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1441" marR="91441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Up Arrow 9">
            <a:extLst>
              <a:ext uri="{FF2B5EF4-FFF2-40B4-BE49-F238E27FC236}">
                <a16:creationId xmlns:a16="http://schemas.microsoft.com/office/drawing/2014/main" id="{180D1838-3DE0-8CCA-E96E-EE4FA673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365625"/>
            <a:ext cx="504825" cy="1223963"/>
          </a:xfrm>
          <a:prstGeom prst="upArrow">
            <a:avLst>
              <a:gd name="adj1" fmla="val 50000"/>
              <a:gd name="adj2" fmla="val 499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he-IL" altLang="en-US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661BD36B-51D9-B202-587D-46CE9B5A2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365625"/>
            <a:ext cx="504825" cy="1223963"/>
          </a:xfrm>
          <a:prstGeom prst="upArrow">
            <a:avLst>
              <a:gd name="adj1" fmla="val 50000"/>
              <a:gd name="adj2" fmla="val 499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he-IL" altLang="en-US"/>
          </a:p>
        </p:txBody>
      </p:sp>
      <p:grpSp>
        <p:nvGrpSpPr>
          <p:cNvPr id="2" name="Group 19" descr="קפיץ מתוח">
            <a:extLst>
              <a:ext uri="{FF2B5EF4-FFF2-40B4-BE49-F238E27FC236}">
                <a16:creationId xmlns:a16="http://schemas.microsoft.com/office/drawing/2014/main" id="{F8AD6D22-11CF-47BC-AD79-DDB5EB05CA52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3213100"/>
            <a:ext cx="4897438" cy="1152525"/>
            <a:chOff x="3851920" y="3212976"/>
            <a:chExt cx="4896544" cy="1152128"/>
          </a:xfrm>
        </p:grpSpPr>
        <p:pic>
          <p:nvPicPr>
            <p:cNvPr id="46115" name="Picture 6" descr="B-5">
              <a:extLst>
                <a:ext uri="{FF2B5EF4-FFF2-40B4-BE49-F238E27FC236}">
                  <a16:creationId xmlns:a16="http://schemas.microsoft.com/office/drawing/2014/main" id="{7948D8FF-3C4B-C4B9-4897-F0089EEB7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356992"/>
              <a:ext cx="4824338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EBA9393D-2C33-8326-80BC-2C6A9CF3E24D}"/>
                </a:ext>
              </a:extLst>
            </p:cNvPr>
            <p:cNvSpPr/>
            <p:nvPr/>
          </p:nvSpPr>
          <p:spPr bwMode="auto">
            <a:xfrm>
              <a:off x="7596149" y="3212976"/>
              <a:ext cx="1152315" cy="1152128"/>
            </a:xfrm>
            <a:prstGeom prst="flowChartConnector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1"/>
            <a:lstStyle/>
            <a:p>
              <a:pPr algn="l" rtl="0">
                <a:defRPr/>
              </a:pPr>
              <a:endParaRPr lang="he-IL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8FC7986E-93F7-97EF-69FB-41EC1A1932A9}"/>
                </a:ext>
              </a:extLst>
            </p:cNvPr>
            <p:cNvSpPr/>
            <p:nvPr/>
          </p:nvSpPr>
          <p:spPr bwMode="auto">
            <a:xfrm>
              <a:off x="3851920" y="3212976"/>
              <a:ext cx="1152315" cy="1152128"/>
            </a:xfrm>
            <a:prstGeom prst="flowChartConnector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1"/>
            <a:lstStyle/>
            <a:p>
              <a:pPr algn="l" rtl="0">
                <a:defRPr/>
              </a:pPr>
              <a:endParaRPr lang="he-IL"/>
            </a:p>
          </p:txBody>
        </p:sp>
      </p:grpSp>
      <p:grpSp>
        <p:nvGrpSpPr>
          <p:cNvPr id="46104" name="Group 18" descr="קפיץ רפוי">
            <a:extLst>
              <a:ext uri="{FF2B5EF4-FFF2-40B4-BE49-F238E27FC236}">
                <a16:creationId xmlns:a16="http://schemas.microsoft.com/office/drawing/2014/main" id="{32AE6236-A6A3-C652-7915-94BC418B21F6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5445125"/>
            <a:ext cx="4391025" cy="1152525"/>
            <a:chOff x="2267744" y="5445224"/>
            <a:chExt cx="4392488" cy="1152128"/>
          </a:xfrm>
        </p:grpSpPr>
        <p:pic>
          <p:nvPicPr>
            <p:cNvPr id="46112" name="Picture 6" descr="B-5">
              <a:extLst>
                <a:ext uri="{FF2B5EF4-FFF2-40B4-BE49-F238E27FC236}">
                  <a16:creationId xmlns:a16="http://schemas.microsoft.com/office/drawing/2014/main" id="{D1E64447-BE76-9FA4-8174-D0AD7DFDC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5589240"/>
              <a:ext cx="403225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140837D1-1E64-69F9-4D4F-DE1BDCAD9747}"/>
                </a:ext>
              </a:extLst>
            </p:cNvPr>
            <p:cNvSpPr/>
            <p:nvPr/>
          </p:nvSpPr>
          <p:spPr bwMode="auto">
            <a:xfrm>
              <a:off x="2267744" y="5445224"/>
              <a:ext cx="1152909" cy="1152128"/>
            </a:xfrm>
            <a:prstGeom prst="flowChartConnector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1"/>
            <a:lstStyle/>
            <a:p>
              <a:pPr algn="l" rtl="0">
                <a:defRPr/>
              </a:pPr>
              <a:endParaRPr lang="he-IL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C8F12687-BF8A-F186-130D-CA89DDE3FF4E}"/>
                </a:ext>
              </a:extLst>
            </p:cNvPr>
            <p:cNvSpPr/>
            <p:nvPr/>
          </p:nvSpPr>
          <p:spPr bwMode="auto">
            <a:xfrm>
              <a:off x="5507323" y="5445224"/>
              <a:ext cx="1152909" cy="1152128"/>
            </a:xfrm>
            <a:prstGeom prst="flowChartConnector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1"/>
            <a:lstStyle/>
            <a:p>
              <a:pPr algn="l" rtl="0">
                <a:defRPr/>
              </a:pPr>
              <a:endParaRPr lang="he-IL"/>
            </a:p>
          </p:txBody>
        </p:sp>
      </p:grpSp>
      <p:grpSp>
        <p:nvGrpSpPr>
          <p:cNvPr id="4" name="Group 20" descr="קפיץ מכווץ">
            <a:extLst>
              <a:ext uri="{FF2B5EF4-FFF2-40B4-BE49-F238E27FC236}">
                <a16:creationId xmlns:a16="http://schemas.microsoft.com/office/drawing/2014/main" id="{87B8A56B-F900-4315-D657-F770712A2BC6}"/>
              </a:ext>
            </a:extLst>
          </p:cNvPr>
          <p:cNvGrpSpPr>
            <a:grpSpLocks/>
          </p:cNvGrpSpPr>
          <p:nvPr/>
        </p:nvGrpSpPr>
        <p:grpSpPr bwMode="auto">
          <a:xfrm>
            <a:off x="0" y="3284538"/>
            <a:ext cx="3276600" cy="1152525"/>
            <a:chOff x="0" y="3284984"/>
            <a:chExt cx="3275856" cy="1152128"/>
          </a:xfrm>
        </p:grpSpPr>
        <p:pic>
          <p:nvPicPr>
            <p:cNvPr id="46109" name="Picture 6" descr="B-5">
              <a:extLst>
                <a:ext uri="{FF2B5EF4-FFF2-40B4-BE49-F238E27FC236}">
                  <a16:creationId xmlns:a16="http://schemas.microsoft.com/office/drawing/2014/main" id="{95B2B4EF-7236-4C7E-10F3-9F5458DFC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356992"/>
              <a:ext cx="2223864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0CF48FA8-E23A-896E-9493-3174B78DFF09}"/>
                </a:ext>
              </a:extLst>
            </p:cNvPr>
            <p:cNvSpPr/>
            <p:nvPr/>
          </p:nvSpPr>
          <p:spPr bwMode="auto">
            <a:xfrm>
              <a:off x="0" y="3284984"/>
              <a:ext cx="1152263" cy="1152128"/>
            </a:xfrm>
            <a:prstGeom prst="flowChartConnector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1"/>
            <a:lstStyle/>
            <a:p>
              <a:pPr algn="l" rtl="0">
                <a:defRPr/>
              </a:pPr>
              <a:endParaRPr lang="he-IL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F27DB2F3-DF46-BC47-8309-929D558C8666}"/>
                </a:ext>
              </a:extLst>
            </p:cNvPr>
            <p:cNvSpPr/>
            <p:nvPr/>
          </p:nvSpPr>
          <p:spPr bwMode="auto">
            <a:xfrm>
              <a:off x="2123593" y="3284984"/>
              <a:ext cx="1152263" cy="1152128"/>
            </a:xfrm>
            <a:prstGeom prst="flowChartConnector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1"/>
            <a:lstStyle/>
            <a:p>
              <a:pPr algn="l" rtl="0">
                <a:defRPr/>
              </a:pPr>
              <a:endParaRPr lang="he-IL"/>
            </a:p>
          </p:txBody>
        </p:sp>
      </p:grpSp>
      <p:sp>
        <p:nvSpPr>
          <p:cNvPr id="22" name="Text Box 2">
            <a:extLst>
              <a:ext uri="{FF2B5EF4-FFF2-40B4-BE49-F238E27FC236}">
                <a16:creationId xmlns:a16="http://schemas.microsoft.com/office/drawing/2014/main" id="{3B09153B-17A6-7C7D-DF6C-0461A005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050" y="6021388"/>
            <a:ext cx="3536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3600">
                <a:solidFill>
                  <a:srgbClr val="C00000"/>
                </a:solidFill>
              </a:rPr>
              <a:t>אנרגיה</a:t>
            </a:r>
            <a:endParaRPr lang="he-IL" altLang="en-US" sz="4400">
              <a:solidFill>
                <a:srgbClr val="C00000"/>
              </a:solidFill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AFEA675A-1E0A-DA32-8050-F7D46909A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2463"/>
            <a:ext cx="3536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3600">
                <a:solidFill>
                  <a:srgbClr val="C00000"/>
                </a:solidFill>
              </a:rPr>
              <a:t>אנרגיה</a:t>
            </a:r>
            <a:endParaRPr lang="he-IL" altLang="en-US" sz="4400">
              <a:solidFill>
                <a:srgbClr val="C00000"/>
              </a:solidFill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A41D0AF4-A60C-F603-2871-58A6154CE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732463"/>
            <a:ext cx="6516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3600" b="1">
                <a:solidFill>
                  <a:srgbClr val="C00000"/>
                </a:solidFill>
              </a:rPr>
              <a:t>מצב יציב</a:t>
            </a:r>
            <a:endParaRPr lang="he-IL" altLang="en-US" sz="4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34 0.01064 L 0.07951 -0.36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6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65402E-6 L 0.00018 -0.340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0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/>
      <p:bldP spid="22" grpId="1"/>
      <p:bldP spid="23" grpId="0"/>
      <p:bldP spid="23" grpId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ounded Rectangle 17">
            <a:extLst>
              <a:ext uri="{FF2B5EF4-FFF2-40B4-BE49-F238E27FC236}">
                <a16:creationId xmlns:a16="http://schemas.microsoft.com/office/drawing/2014/main" id="{77CF8DFC-88EB-98CC-6EC4-DD39E3DF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412875"/>
            <a:ext cx="2663825" cy="39608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he-IL" altLang="en-US" sz="2800">
              <a:latin typeface="Times New Roman" panose="02020603050405020304" pitchFamily="18" charset="0"/>
              <a:cs typeface="Narkisim" panose="020E0502050101010101" pitchFamily="34" charset="-79"/>
            </a:endParaRPr>
          </a:p>
        </p:txBody>
      </p:sp>
      <p:sp>
        <p:nvSpPr>
          <p:cNvPr id="80" name="כותרת 1">
            <a:extLst>
              <a:ext uri="{FF2B5EF4-FFF2-40B4-BE49-F238E27FC236}">
                <a16:creationId xmlns:a16="http://schemas.microsoft.com/office/drawing/2014/main" id="{326D1F1A-E6B0-849C-E28F-75580BCCA2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אטום פוגש אטום :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יהיה קשר שיתופי או לא יהיה קשר?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זו השאלה!</a:t>
            </a:r>
          </a:p>
        </p:txBody>
      </p:sp>
      <p:graphicFrame>
        <p:nvGraphicFramePr>
          <p:cNvPr id="2050" name="Object 7">
            <a:extLst>
              <a:ext uri="{FF2B5EF4-FFF2-40B4-BE49-F238E27FC236}">
                <a16:creationId xmlns:a16="http://schemas.microsoft.com/office/drawing/2014/main" id="{26B876AA-EACF-3857-0528-412C65A13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19323"/>
              </p:ext>
            </p:extLst>
          </p:nvPr>
        </p:nvGraphicFramePr>
        <p:xfrm>
          <a:off x="6300788" y="1700213"/>
          <a:ext cx="2157412" cy="346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152525" imgH="1851025" progId="MS_ClipArt_Gallery.2">
                  <p:embed/>
                </p:oleObj>
              </mc:Choice>
              <mc:Fallback>
                <p:oleObj name="Clip" r:id="rId2" imgW="1152525" imgH="1851025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700213"/>
                        <a:ext cx="2157412" cy="346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2">
            <a:extLst>
              <a:ext uri="{FF2B5EF4-FFF2-40B4-BE49-F238E27FC236}">
                <a16:creationId xmlns:a16="http://schemas.microsoft.com/office/drawing/2014/main" id="{A52162FB-7600-D062-77B3-4BEAAF784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89138"/>
            <a:ext cx="3536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3600">
                <a:solidFill>
                  <a:srgbClr val="FFC000"/>
                </a:solidFill>
              </a:rPr>
              <a:t>ירידה באנרגיה </a:t>
            </a:r>
            <a:endParaRPr lang="he-IL" altLang="en-US" sz="4400">
              <a:solidFill>
                <a:srgbClr val="FFC000"/>
              </a:solidFill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4883139B-AD8C-BC7A-344C-C9217C8F0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588125" y="1557338"/>
            <a:ext cx="1296988" cy="719137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eaLnBrk="0" hangingPunct="0">
              <a:defRPr/>
            </a:pPr>
            <a:endParaRPr lang="he-IL" sz="2800">
              <a:latin typeface="Times New Roman" pitchFamily="18" charset="0"/>
              <a:cs typeface="Narkisim" pitchFamily="2" charset="-79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75612FA-94B1-DBE0-DBBB-209C6665D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75113"/>
            <a:ext cx="1665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4400">
                <a:solidFill>
                  <a:srgbClr val="FFFF00"/>
                </a:solidFill>
              </a:rPr>
              <a:t>תוף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89D9586B-926C-3922-F5B1-455D34C21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75" y="4075113"/>
            <a:ext cx="16652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4400">
                <a:solidFill>
                  <a:srgbClr val="FFFF00"/>
                </a:solidFill>
              </a:rPr>
              <a:t>שי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72A59106-3E41-333E-E483-C06FE1D82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2276475"/>
            <a:ext cx="3384550" cy="1584325"/>
            <a:chOff x="3491880" y="5013176"/>
            <a:chExt cx="3383607" cy="1584176"/>
          </a:xfrm>
        </p:grpSpPr>
        <p:sp>
          <p:nvSpPr>
            <p:cNvPr id="2059" name="Text Box 2">
              <a:extLst>
                <a:ext uri="{FF2B5EF4-FFF2-40B4-BE49-F238E27FC236}">
                  <a16:creationId xmlns:a16="http://schemas.microsoft.com/office/drawing/2014/main" id="{D5A37396-59FC-F99C-E232-037723426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880" y="5445224"/>
              <a:ext cx="33836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e-IL" altLang="en-US" sz="3600">
                  <a:solidFill>
                    <a:srgbClr val="FFCCFF"/>
                  </a:solidFill>
                </a:rPr>
                <a:t>איזון כוחות</a:t>
              </a:r>
              <a:endParaRPr lang="he-IL" altLang="en-US" sz="4400">
                <a:solidFill>
                  <a:srgbClr val="FFCCFF"/>
                </a:solidFill>
              </a:endParaRPr>
            </a:p>
          </p:txBody>
        </p:sp>
        <p:cxnSp>
          <p:nvCxnSpPr>
            <p:cNvPr id="2060" name="Straight Arrow Connector 11">
              <a:extLst>
                <a:ext uri="{FF2B5EF4-FFF2-40B4-BE49-F238E27FC236}">
                  <a16:creationId xmlns:a16="http://schemas.microsoft.com/office/drawing/2014/main" id="{27AC3AD7-D173-E387-3EAB-E32FAF6115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29250" y="5697860"/>
              <a:ext cx="0" cy="720080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1" name="Straight Arrow Connector 12">
              <a:extLst>
                <a:ext uri="{FF2B5EF4-FFF2-40B4-BE49-F238E27FC236}">
                  <a16:creationId xmlns:a16="http://schemas.microsoft.com/office/drawing/2014/main" id="{98F5E69F-8C37-5396-D576-E5762325F5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35564" y="5209829"/>
              <a:ext cx="0" cy="720080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2" name="Straight Arrow Connector 13">
              <a:extLst>
                <a:ext uri="{FF2B5EF4-FFF2-40B4-BE49-F238E27FC236}">
                  <a16:creationId xmlns:a16="http://schemas.microsoft.com/office/drawing/2014/main" id="{8471C8A1-878E-43DA-6740-00827D0C00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87737" y="5877272"/>
              <a:ext cx="0" cy="720080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3" name="Straight Arrow Connector 14">
              <a:extLst>
                <a:ext uri="{FF2B5EF4-FFF2-40B4-BE49-F238E27FC236}">
                  <a16:creationId xmlns:a16="http://schemas.microsoft.com/office/drawing/2014/main" id="{30715623-FDC1-6E8C-E88B-FE2320DCED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69475" y="5013176"/>
              <a:ext cx="0" cy="720080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4" name="Straight Arrow Connector 15">
              <a:extLst>
                <a:ext uri="{FF2B5EF4-FFF2-40B4-BE49-F238E27FC236}">
                  <a16:creationId xmlns:a16="http://schemas.microsoft.com/office/drawing/2014/main" id="{CD0A42F7-789B-101A-4AB4-08706B50EE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3959574" y="5543998"/>
              <a:ext cx="0" cy="720080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5" name="Straight Arrow Connector 18">
              <a:extLst>
                <a:ext uri="{FF2B5EF4-FFF2-40B4-BE49-F238E27FC236}">
                  <a16:creationId xmlns:a16="http://schemas.microsoft.com/office/drawing/2014/main" id="{89302D28-7E5F-31DB-0AB0-3F7F1B63E2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84168" y="5329238"/>
              <a:ext cx="159470" cy="404018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6" name="Straight Arrow Connector 20">
              <a:extLst>
                <a:ext uri="{FF2B5EF4-FFF2-40B4-BE49-F238E27FC236}">
                  <a16:creationId xmlns:a16="http://schemas.microsoft.com/office/drawing/2014/main" id="{BD5C8F38-3D9C-6860-B32A-7F4C798734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5905" y="5914455"/>
              <a:ext cx="214287" cy="322857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7DFD752A-C72C-FD96-44F4-43C09EFF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987925"/>
            <a:ext cx="169863" cy="169863"/>
          </a:xfrm>
          <a:prstGeom prst="flowChartConnector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he-IL" altLang="en-US" sz="2800">
              <a:latin typeface="Times New Roman" panose="02020603050405020304" pitchFamily="18" charset="0"/>
              <a:cs typeface="Narkisim" panose="020E05020501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22571 L -0.00451 0.5587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6559E-6 L 0.18472 1.16559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6559E-6 L -0.08212 1.16559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55 -0.00417 -0.02031 -0.00625 -0.02934 -0.01226 C -0.0335 -0.01504 -0.03784 -0.01689 -0.04166 -0.02036 C -0.04479 -0.02313 -0.05086 -0.02868 -0.05086 -0.02868 C -0.05625 -0.03978 -0.05086 -0.0303 -0.0585 -0.03886 C -0.06354 -0.04441 -0.06545 -0.05042 -0.07083 -0.05528 C -0.07187 -0.05736 -0.07274 -0.05967 -0.07396 -0.06152 C -0.07534 -0.0636 -0.07725 -0.06522 -0.07847 -0.06753 C -0.0809 -0.07193 -0.08229 -0.07725 -0.08472 -0.08187 C -0.08993 -0.10292 -0.08125 -0.07077 -0.0908 -0.09413 C -0.09236 -0.09806 -0.09288 -0.10246 -0.09392 -0.10662 C -0.09444 -0.1087 -0.09548 -0.11263 -0.09548 -0.11263 C -0.09375 -0.142 -0.0967 -0.15426 -0.07552 -0.16397 C -0.06927 -0.16999 -0.06441 -0.17415 -0.05694 -0.17623 C -0.05191 -0.17762 -0.0467 -0.17901 -0.04166 -0.18039 C -0.03958 -0.18109 -0.03541 -0.18224 -0.03541 -0.18224 C -0.01545 -0.18155 0.00452 -0.18155 0.02448 -0.18039 C 0.04497 -0.17924 0.06459 -0.17091 0.08455 -0.16605 C 0.09549 -0.15634 0.10243 -0.15357 0.11077 -0.13738 C 0.11129 -0.13113 0.11233 -0.12512 0.11233 -0.11888 C 0.11233 -0.11194 0.11181 -0.105 0.11077 -0.09829 C 0.1066 -0.06846 0.08716 -0.06383 0.06771 -0.05944 C 0.02379 -0.06083 -0.01684 -0.06615 -0.06007 -0.06962 C -0.07083 -0.07447 -0.06614 -0.07239 -0.07396 -0.07586 C -0.07743 -0.07748 -0.08316 -0.08395 -0.08316 -0.08395 C -0.08455 -0.08673 -0.08906 -0.09529 -0.08923 -0.09829 C -0.08958 -0.10592 -0.0901 -0.11402 -0.08767 -0.12096 C -0.08489 -0.12882 -0.06319 -0.13622 -0.0585 -0.13738 C -0.00121 -0.13576 0.05191 -0.13368 0.1092 -0.1353 C 0.1158 -0.14108 0.11441 -0.14408 0.11684 -0.15357 C 0.11632 -0.1605 0.11684 -0.16767 0.11528 -0.17415 C 0.11216 -0.18779 0.11025 -0.18409 0.10452 -0.19057 C 0.10278 -0.19242 0.10191 -0.19543 0.1 -0.19681 C 0.09601 -0.19982 0.0875 -0.20098 0.08299 -0.20283 C 0.07153 -0.20722 0.06094 -0.21092 0.04914 -0.213 C 0.03368 -0.21231 0.00591 -0.21208 -0.01232 -0.20907 C -0.01875 -0.20791 -0.02343 -0.20375 -0.02934 -0.20074 C -0.04583 -0.19242 -0.06093 -0.18294 -0.07552 -0.16999 C -0.08038 -0.16004 -0.09218 -0.142 -0.1 -0.1353 C -0.10625 -0.12281 -0.11093 -0.11055 -0.11701 -0.09829 C -0.11805 -0.09621 -0.11892 -0.09436 -0.11996 -0.09228 C -0.1217 -0.08858 -0.12309 -0.07979 -0.12309 -0.07979 C -0.12257 -0.07332 -0.12291 -0.05921 -0.11996 -0.05111 C -0.11597 -0.04024 -0.11649 -0.04788 -0.10781 -0.03678 C -0.09774 -0.02382 -0.07812 -0.00671 -0.06458 -0.00209 C -0.05538 0.00624 -0.04791 0.00948 -0.03698 0.01433 C -0.03194 0.01665 -0.02152 0.0185 -0.02152 0.0185 C -0.00503 0.01572 0.00816 0.00647 0.02448 0.00208 C 0.05816 -0.00717 0.09323 -0.00116 0.12761 -0.00209 C 0.12361 -0.00463 0.1191 -0.00555 0.11528 -0.0081 C 0.11198 -0.01041 0.10729 -0.01689 0.10452 -0.02036 C 0.10139 -0.03701 0.10295 -0.05574 0.09844 -0.0717 C 0.09601 -0.08002 0.09028 -0.09321 0.08455 -0.09829 C 0.06736 -0.11333 0.03976 -0.12049 0.01997 -0.12489 C 0.01077 -0.1235 0.00139 -0.12258 -0.00781 -0.12096 C -0.01684 -0.11934 -0.02448 -0.11425 -0.03385 -0.11263 C -0.05538 -0.11402 -0.07083 -0.11541 -0.0908 -0.12096 C -0.09027 -0.12304 -0.09027 -0.12558 -0.08923 -0.12697 C -0.08819 -0.12836 -0.08628 -0.12836 -0.08472 -0.12905 C -0.07691 -0.13298 -0.07274 -0.13738 -0.06458 -0.13923 C -0.05486 -0.13853 -0.04514 -0.13853 -0.03541 -0.13738 C -0.02205 -0.13599 0.01059 -0.11957 0.02309 -0.10847 C 0.03004 -0.09436 0.02795 -0.10084 0.03073 -0.0902 C 0.03021 -0.08604 0.02986 -0.08187 0.02917 -0.07794 C 0.02518 -0.05666 0.01736 -0.05875 0.00295 -0.05111 C -0.02222 -0.0525 -0.03125 -0.05412 -0.05243 -0.05736 C -0.05955 -0.0599 -0.07396 -0.0636 -0.07396 -0.0636 C -0.075 -0.06638 -0.07673 -0.06869 -0.07691 -0.0717 C -0.07725 -0.07979 -0.07691 -0.08835 -0.07552 -0.09621 C -0.07413 -0.10338 -0.06718 -0.10754 -0.06319 -0.11055 C -0.04913 -0.12096 -0.03229 -0.12165 -0.01701 -0.12697 C 0.00191 -0.12628 0.02101 -0.12651 0.03993 -0.12489 C 0.04566 -0.12443 0.05695 -0.12096 0.05695 -0.12096 C 0.05903 -0.11957 0.06077 -0.11749 0.06302 -0.11679 C 0.06754 -0.11541 0.07292 -0.11795 0.07691 -0.11471 C 0.07986 -0.1124 0.07986 -0.10662 0.08143 -0.10246 C 0.08247 -0.08419 0.08368 -0.07563 0.08611 -0.05944 C 0.08559 -0.05666 0.08611 -0.0532 0.08455 -0.05111 C 0.08108 -0.04649 0.07223 -0.04094 0.07223 -0.04094 C 0.05434 -0.04163 0.03629 -0.0414 0.01841 -0.04302 C 0.01059 -0.04371 0.00295 -0.04718 -0.00468 -0.04903 C -0.00781 -0.04973 -0.01389 -0.05111 -0.01389 -0.05111 C -0.03055 -0.06013 -0.04896 -0.06476 -0.06614 -0.0717 C -0.06979 -0.07308 -0.07326 -0.07447 -0.07691 -0.07586 C -0.08298 -0.07817 -0.09548 -0.07979 -0.09548 -0.07979 C -0.10607 -0.08927 -0.10121 -0.0865 -0.1092 -0.0902 C -0.11736 -0.10569 -0.11423 -0.1346 -0.11545 -0.15357 C -0.11493 -0.15703 -0.11527 -0.16097 -0.11389 -0.16397 C -0.11302 -0.16582 -0.11059 -0.1649 -0.1092 -0.16605 C -0.1059 -0.16837 -0.10312 -0.17137 -0.1 -0.17415 C -0.09722 -0.17646 -0.0908 -0.17831 -0.0908 -0.17831 C -0.05416 -0.17692 -0.01944 -0.17114 0.01684 -0.1679 C 0.02986 -0.16397 0.04184 -0.16143 0.05539 -0.15981 C 0.06285 -0.15634 0.06823 -0.15079 0.07379 -0.14339 C 0.0783 -0.12558 0.08212 -0.10801 0.09219 -0.09413 C 0.09861 -0.06915 0.09289 -0.05967 0.08143 -0.04094 C 0.08021 -0.03909 0.07986 -0.03631 0.07848 -0.03469 C 0.07518 -0.03123 0.07014 -0.03238 0.06615 -0.03076 C 0.06302 -0.02961 0.05695 -0.0266 0.05695 -0.0266 C 0.05139 -0.02105 0.04236 -0.00602 0.03542 -0.00602 " pathEditMode="relative" ptsTypes="fffffffffffffffffffffffffffffffffffffffffffffffffffffffffffffffffffffffffffffffffffffffffffffffffff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5" grpId="1"/>
      <p:bldP spid="8" grpId="0" animBg="1"/>
      <p:bldP spid="8" grpId="1" animBg="1"/>
      <p:bldP spid="8" grpId="2" animBg="1"/>
      <p:bldP spid="8" grpId="3" animBg="1"/>
      <p:bldP spid="8" grpId="4" animBg="1"/>
      <p:bldP spid="9" grpId="0"/>
      <p:bldP spid="9" grpId="1"/>
      <p:bldP spid="9" grpId="2"/>
      <p:bldP spid="10" grpId="0"/>
      <p:bldP spid="10" grpId="1"/>
      <p:bldP spid="26" grpId="0" animBg="1"/>
      <p:bldP spid="26" grpId="1" animBg="1"/>
      <p:bldP spid="2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כותרת 1">
            <a:extLst>
              <a:ext uri="{FF2B5EF4-FFF2-40B4-BE49-F238E27FC236}">
                <a16:creationId xmlns:a16="http://schemas.microsoft.com/office/drawing/2014/main" id="{C991CCBC-BC7A-5396-D66B-F1C165233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 sz="3200" b="1">
                <a:solidFill>
                  <a:schemeClr val="bg1"/>
                </a:solidFill>
              </a:rPr>
              <a:t>מהמודל החלקיקי למודל הענן האלקטרוני (אורביטל)</a:t>
            </a:r>
            <a:br>
              <a:rPr lang="he-IL" altLang="en-US" sz="3200" b="1">
                <a:solidFill>
                  <a:schemeClr val="bg1"/>
                </a:solidFill>
              </a:rPr>
            </a:br>
            <a:r>
              <a:rPr lang="he-IL" altLang="en-US" sz="3200" b="1">
                <a:solidFill>
                  <a:schemeClr val="bg1"/>
                </a:solidFill>
              </a:rPr>
              <a:t>פתרון מתמטי של משואת שרדינגר</a:t>
            </a:r>
          </a:p>
        </p:txBody>
      </p:sp>
      <p:pic>
        <p:nvPicPr>
          <p:cNvPr id="47107" name="Picture 5">
            <a:hlinkClick r:id="rId3"/>
            <a:extLst>
              <a:ext uri="{FF2B5EF4-FFF2-40B4-BE49-F238E27FC236}">
                <a16:creationId xmlns:a16="http://schemas.microsoft.com/office/drawing/2014/main" id="{0C0A15C9-2395-B2C6-9DFD-7E4B30DC6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r="74445" b="13394"/>
          <a:stretch>
            <a:fillRect/>
          </a:stretch>
        </p:blipFill>
        <p:spPr bwMode="auto">
          <a:xfrm>
            <a:off x="755650" y="2420938"/>
            <a:ext cx="16557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09_Orbital_Overlap[2]">
            <a:extLst>
              <a:ext uri="{FF2B5EF4-FFF2-40B4-BE49-F238E27FC236}">
                <a16:creationId xmlns:a16="http://schemas.microsoft.com/office/drawing/2014/main" id="{A19DCC35-00F6-748F-E828-C32AB477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t="19595" r="83670" b="35995"/>
          <a:stretch>
            <a:fillRect/>
          </a:stretch>
        </p:blipFill>
        <p:spPr bwMode="auto">
          <a:xfrm>
            <a:off x="5508625" y="2349500"/>
            <a:ext cx="18002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5">
            <a:extLst>
              <a:ext uri="{FF2B5EF4-FFF2-40B4-BE49-F238E27FC236}">
                <a16:creationId xmlns:a16="http://schemas.microsoft.com/office/drawing/2014/main" id="{8A674E4C-924A-FBDF-8EC4-5BDF01C92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420938"/>
            <a:ext cx="1584325" cy="460375"/>
          </a:xfrm>
          <a:prstGeom prst="rect">
            <a:avLst/>
          </a:prstGeom>
          <a:solidFill>
            <a:srgbClr val="FFE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גרעין</a:t>
            </a:r>
            <a:endParaRPr lang="he-IL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7110" name="Picture 6" descr="09_Orbital_Overlap[2]">
            <a:extLst>
              <a:ext uri="{FF2B5EF4-FFF2-40B4-BE49-F238E27FC236}">
                <a16:creationId xmlns:a16="http://schemas.microsoft.com/office/drawing/2014/main" id="{0785D432-930E-043E-AEDD-7F3D2A398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4523" r="86392" b="77390"/>
          <a:stretch>
            <a:fillRect/>
          </a:stretch>
        </p:blipFill>
        <p:spPr bwMode="auto">
          <a:xfrm>
            <a:off x="2771775" y="2420938"/>
            <a:ext cx="20161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7">
            <a:extLst>
              <a:ext uri="{FF2B5EF4-FFF2-40B4-BE49-F238E27FC236}">
                <a16:creationId xmlns:a16="http://schemas.microsoft.com/office/drawing/2014/main" id="{59515E36-77F4-5442-18FA-B2A220113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5805488"/>
            <a:ext cx="8043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en-US" sz="2400" b="1">
                <a:solidFill>
                  <a:schemeClr val="bg1"/>
                </a:solidFill>
              </a:rPr>
              <a:t>אורביטל = מייצג את המרחב בו יש סיכוי גבוה למצוא אלקטרונים</a:t>
            </a:r>
            <a:endParaRPr lang="he-IL" altLang="en-US" sz="1000">
              <a:solidFill>
                <a:schemeClr val="bg1"/>
              </a:solidFill>
            </a:endParaRPr>
          </a:p>
        </p:txBody>
      </p:sp>
      <p:pic>
        <p:nvPicPr>
          <p:cNvPr id="47112" name="Picture 2" descr="http://t1.gstatic.com/images?q=tbn:ANd9GcRafAW1AsSkgCujVWGBUE-QOruIEOM-rGt9Vhq8pj_7uWrPRnTLZA">
            <a:extLst>
              <a:ext uri="{FF2B5EF4-FFF2-40B4-BE49-F238E27FC236}">
                <a16:creationId xmlns:a16="http://schemas.microsoft.com/office/drawing/2014/main" id="{7BEAF277-6ED3-765A-5675-555EF560F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Rectangle 8">
            <a:extLst>
              <a:ext uri="{FF2B5EF4-FFF2-40B4-BE49-F238E27FC236}">
                <a16:creationId xmlns:a16="http://schemas.microsoft.com/office/drawing/2014/main" id="{4CE834E8-9724-46D0-9209-96144B0AC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581525"/>
            <a:ext cx="6337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>
                <a:hlinkClick r:id="rId7"/>
              </a:rPr>
              <a:t>http://www.youtube.com/watch?v=sMt5Dcex0kg&amp;feature=plcp&amp;list=PL395F5266BC351BFC</a:t>
            </a:r>
            <a:endParaRPr lang="he-IL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FE09F48B-30C7-21F0-C585-3ADCE2213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9937"/>
          </a:xfrm>
        </p:spPr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he-IL" altLang="en-US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יצירת הקשר הקוולנטי</a:t>
            </a:r>
            <a:r>
              <a:rPr lang="he-IL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lang="en-US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A03A21A-CE6D-B4DC-EFF8-417CDC0416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350" y="1196975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e-IL" altLang="en-US" sz="3600" kern="1200" dirty="0">
                <a:solidFill>
                  <a:schemeClr val="bg1"/>
                </a:solidFill>
              </a:rPr>
              <a:t>שיתוף של אלקטרוני קשר=חפיפה של </a:t>
            </a:r>
            <a:r>
              <a:rPr lang="he-IL" altLang="en-US" sz="3600" kern="1200" dirty="0" err="1">
                <a:solidFill>
                  <a:schemeClr val="bg1"/>
                </a:solidFill>
              </a:rPr>
              <a:t>אורביטלים</a:t>
            </a:r>
            <a:endParaRPr lang="en-US" altLang="en-US" sz="3600" kern="1200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en-US" sz="2000" dirty="0"/>
          </a:p>
          <a:p>
            <a:pPr eaLnBrk="1" hangingPunct="1">
              <a:defRPr/>
            </a:pPr>
            <a:endParaRPr lang="he-IL" altLang="en-US" sz="2000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54276" name="Picture 5" descr="B-10">
            <a:hlinkClick r:id="rId3"/>
            <a:extLst>
              <a:ext uri="{FF2B5EF4-FFF2-40B4-BE49-F238E27FC236}">
                <a16:creationId xmlns:a16="http://schemas.microsoft.com/office/drawing/2014/main" id="{60F660C3-05D3-BF51-5BF5-F7F702D0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2781300"/>
            <a:ext cx="64785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http://t1.gstatic.com/images?q=tbn:ANd9GcRafAW1AsSkgCujVWGBUE-QOruIEOM-rGt9Vhq8pj_7uWrPRnTLZA">
            <a:extLst>
              <a:ext uri="{FF2B5EF4-FFF2-40B4-BE49-F238E27FC236}">
                <a16:creationId xmlns:a16="http://schemas.microsoft.com/office/drawing/2014/main" id="{E9E9FF9E-EEFB-C0FA-0079-7763D7E20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7" descr="איור יצירת קשר קוולנטי">
            <a:extLst>
              <a:ext uri="{FF2B5EF4-FFF2-40B4-BE49-F238E27FC236}">
                <a16:creationId xmlns:a16="http://schemas.microsoft.com/office/drawing/2014/main" id="{ECC76E65-ECCB-8887-6F78-070F4F072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/>
          <a:stretch>
            <a:fillRect/>
          </a:stretch>
        </p:blipFill>
        <p:spPr bwMode="auto">
          <a:xfrm>
            <a:off x="0" y="2060575"/>
            <a:ext cx="279717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88833BE-8909-5F9D-5752-55C1813B3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796925"/>
          </a:xfrm>
        </p:spPr>
        <p:txBody>
          <a:bodyPr/>
          <a:lstStyle/>
          <a:p>
            <a:pPr eaLnBrk="1" hangingPunct="1"/>
            <a:r>
              <a:rPr lang="he-IL" altLang="en-US" sz="4000">
                <a:solidFill>
                  <a:schemeClr val="bg1"/>
                </a:solidFill>
              </a:rPr>
              <a:t>הערכות (סידור) האלקטרונים </a:t>
            </a: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78E40FF-85B3-81DF-4F02-BAC4E7FD2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071563"/>
            <a:ext cx="85867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e-IL" sz="2400" kern="0" dirty="0">
                <a:solidFill>
                  <a:schemeClr val="bg1"/>
                </a:solidFill>
                <a:latin typeface="+mn-lt"/>
                <a:cs typeface="+mn-cs"/>
              </a:rPr>
              <a:t>האלקטרונים יכולים להיות בעלי אנרגיות </a:t>
            </a:r>
            <a:r>
              <a:rPr lang="he-IL" sz="2400" kern="0" dirty="0" err="1">
                <a:solidFill>
                  <a:schemeClr val="bg1"/>
                </a:solidFill>
                <a:latin typeface="+mn-lt"/>
                <a:cs typeface="+mn-cs"/>
              </a:rPr>
              <a:t>מסויימות</a:t>
            </a:r>
            <a:r>
              <a:rPr lang="he-IL" sz="2400" kern="0" dirty="0">
                <a:solidFill>
                  <a:schemeClr val="bg1"/>
                </a:solidFill>
                <a:latin typeface="+mn-lt"/>
                <a:cs typeface="+mn-cs"/>
              </a:rPr>
              <a:t> – ברמות אנרגיה מסוימות.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e-IL" sz="2400" kern="0" dirty="0">
                <a:solidFill>
                  <a:schemeClr val="bg1"/>
                </a:solidFill>
                <a:latin typeface="+mn-lt"/>
                <a:cs typeface="+mn-cs"/>
              </a:rPr>
              <a:t>ככל שאלקטרון הוא בעל רמת אנרגיה יותר גבוהה, יש סיכוי למצוא אותו במרחק גדול יותר מהגרעין, והוא נמשך אל הגרעין בכוחות משיכה יותר חלשים.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he-IL" sz="24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he-IL" sz="24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he-IL" sz="24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he-IL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id="{78A48061-D7D9-3B0C-03F7-D459A5453A2A}"/>
              </a:ext>
            </a:extLst>
          </p:cNvPr>
          <p:cNvGraphicFramePr>
            <a:graphicFrameLocks noGrp="1"/>
          </p:cNvGraphicFramePr>
          <p:nvPr/>
        </p:nvGraphicFramePr>
        <p:xfrm>
          <a:off x="1547813" y="3422650"/>
          <a:ext cx="6096000" cy="329247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n=4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n=3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n=2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n=1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האטום</a:t>
                      </a:r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 rtl="1"/>
                      <a:endParaRPr lang="he-IL" sz="180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He</a:t>
                      </a:r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 rtl="1"/>
                      <a:endParaRPr lang="he-IL" sz="180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B</a:t>
                      </a:r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F</a:t>
                      </a:r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Ne</a:t>
                      </a:r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Na</a:t>
                      </a:r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S</a:t>
                      </a:r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err="1"/>
                        <a:t>Ar</a:t>
                      </a:r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Ca</a:t>
                      </a:r>
                      <a:endParaRPr lang="he-IL" sz="1800" dirty="0"/>
                    </a:p>
                  </a:txBody>
                  <a:tcPr marT="45729" marB="45729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8DE143E-6A3A-B786-E1C1-D6213127D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he-IL" altLang="en-US">
                <a:solidFill>
                  <a:schemeClr val="bg1"/>
                </a:solidFill>
              </a:rPr>
              <a:t>דיאגרמת אנרגיה</a:t>
            </a:r>
            <a:endParaRPr lang="en-US" altLang="en-US">
              <a:solidFill>
                <a:schemeClr val="bg1"/>
              </a:solidFill>
            </a:endParaRPr>
          </a:p>
        </p:txBody>
      </p:sp>
      <p:grpSp>
        <p:nvGrpSpPr>
          <p:cNvPr id="50179" name="קבוצה 30" descr="דיאגרמת אנרגיה">
            <a:extLst>
              <a:ext uri="{FF2B5EF4-FFF2-40B4-BE49-F238E27FC236}">
                <a16:creationId xmlns:a16="http://schemas.microsoft.com/office/drawing/2014/main" id="{E4B169A0-88EE-2D70-0735-084E7FC23FA1}"/>
              </a:ext>
            </a:extLst>
          </p:cNvPr>
          <p:cNvGrpSpPr>
            <a:grpSpLocks/>
          </p:cNvGrpSpPr>
          <p:nvPr/>
        </p:nvGrpSpPr>
        <p:grpSpPr bwMode="auto">
          <a:xfrm>
            <a:off x="1785938" y="1785938"/>
            <a:ext cx="3286125" cy="3227387"/>
            <a:chOff x="1714480" y="1571612"/>
            <a:chExt cx="3286148" cy="3226852"/>
          </a:xfrm>
        </p:grpSpPr>
        <p:cxnSp>
          <p:nvCxnSpPr>
            <p:cNvPr id="14" name="מחבר חץ ישר 13">
              <a:extLst>
                <a:ext uri="{FF2B5EF4-FFF2-40B4-BE49-F238E27FC236}">
                  <a16:creationId xmlns:a16="http://schemas.microsoft.com/office/drawing/2014/main" id="{7F18DAA7-C957-D44D-AC69-FC0ED5540CE0}"/>
                </a:ext>
              </a:extLst>
            </p:cNvPr>
            <p:cNvCxnSpPr/>
            <p:nvPr/>
          </p:nvCxnSpPr>
          <p:spPr bwMode="auto">
            <a:xfrm rot="5400000" flipH="1" flipV="1">
              <a:off x="1536138" y="3177102"/>
              <a:ext cx="2928451" cy="317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DFE7D3DE-6AE1-C136-60A6-4B544E2377CD}"/>
                </a:ext>
              </a:extLst>
            </p:cNvPr>
            <p:cNvCxnSpPr/>
            <p:nvPr/>
          </p:nvCxnSpPr>
          <p:spPr bwMode="auto">
            <a:xfrm>
              <a:off x="3000364" y="4642915"/>
              <a:ext cx="200026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AF26F762-FFAC-D150-2299-B108CAA0909A}"/>
                </a:ext>
              </a:extLst>
            </p:cNvPr>
            <p:cNvCxnSpPr/>
            <p:nvPr/>
          </p:nvCxnSpPr>
          <p:spPr bwMode="auto">
            <a:xfrm>
              <a:off x="3000364" y="3285828"/>
              <a:ext cx="2000264" cy="15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5AB2D830-595D-9AAE-7CAF-4A53D41B7CAF}"/>
                </a:ext>
              </a:extLst>
            </p:cNvPr>
            <p:cNvCxnSpPr/>
            <p:nvPr/>
          </p:nvCxnSpPr>
          <p:spPr bwMode="auto">
            <a:xfrm>
              <a:off x="3000364" y="2571571"/>
              <a:ext cx="2000264" cy="15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מחבר ישר 21">
              <a:extLst>
                <a:ext uri="{FF2B5EF4-FFF2-40B4-BE49-F238E27FC236}">
                  <a16:creationId xmlns:a16="http://schemas.microsoft.com/office/drawing/2014/main" id="{51F68085-B616-FE97-5613-7D7887CF85B7}"/>
                </a:ext>
              </a:extLst>
            </p:cNvPr>
            <p:cNvCxnSpPr/>
            <p:nvPr/>
          </p:nvCxnSpPr>
          <p:spPr bwMode="auto">
            <a:xfrm>
              <a:off x="3000364" y="2143017"/>
              <a:ext cx="2000264" cy="15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415DB8-C178-5021-4426-5E92EC6378C6}"/>
                </a:ext>
              </a:extLst>
            </p:cNvPr>
            <p:cNvSpPr txBox="1"/>
            <p:nvPr/>
          </p:nvSpPr>
          <p:spPr>
            <a:xfrm>
              <a:off x="1714480" y="1571612"/>
              <a:ext cx="1071569" cy="369826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he-IL" dirty="0">
                  <a:solidFill>
                    <a:schemeClr val="accent3"/>
                  </a:solidFill>
                </a:rPr>
                <a:t>אנרגיה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0AF940-59CA-2658-2168-A3F9DC9D4330}"/>
                </a:ext>
              </a:extLst>
            </p:cNvPr>
            <p:cNvSpPr txBox="1"/>
            <p:nvPr/>
          </p:nvSpPr>
          <p:spPr>
            <a:xfrm>
              <a:off x="1857356" y="2428720"/>
              <a:ext cx="1071569" cy="369826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3"/>
                  </a:solidFill>
                </a:rPr>
                <a:t>n=3</a:t>
              </a:r>
              <a:endParaRPr lang="he-IL" dirty="0">
                <a:solidFill>
                  <a:schemeClr val="accent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7EAE16-8981-0111-C13D-FA0920E5288C}"/>
                </a:ext>
              </a:extLst>
            </p:cNvPr>
            <p:cNvSpPr txBox="1"/>
            <p:nvPr/>
          </p:nvSpPr>
          <p:spPr>
            <a:xfrm>
              <a:off x="1857356" y="3071550"/>
              <a:ext cx="1071569" cy="369827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3"/>
                  </a:solidFill>
                </a:rPr>
                <a:t>n=2</a:t>
              </a:r>
              <a:endParaRPr lang="he-IL" dirty="0">
                <a:solidFill>
                  <a:schemeClr val="accent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2E2112-9C49-935B-2B05-9D62DBEF878C}"/>
                </a:ext>
              </a:extLst>
            </p:cNvPr>
            <p:cNvSpPr txBox="1"/>
            <p:nvPr/>
          </p:nvSpPr>
          <p:spPr>
            <a:xfrm>
              <a:off x="1857356" y="4428638"/>
              <a:ext cx="1071569" cy="369826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3"/>
                  </a:solidFill>
                </a:rPr>
                <a:t>n=1</a:t>
              </a:r>
              <a:endParaRPr lang="he-IL" dirty="0">
                <a:solidFill>
                  <a:schemeClr val="accent3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EF5535-0CA3-54DA-DBCC-C3ABF367FA3C}"/>
                </a:ext>
              </a:extLst>
            </p:cNvPr>
            <p:cNvSpPr txBox="1"/>
            <p:nvPr/>
          </p:nvSpPr>
          <p:spPr>
            <a:xfrm>
              <a:off x="1857356" y="1928740"/>
              <a:ext cx="1071569" cy="369827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3"/>
                  </a:solidFill>
                </a:rPr>
                <a:t>n=4</a:t>
              </a:r>
              <a:endParaRPr lang="he-IL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3" name="קבוצה 46" descr="חיצים">
            <a:extLst>
              <a:ext uri="{FF2B5EF4-FFF2-40B4-BE49-F238E27FC236}">
                <a16:creationId xmlns:a16="http://schemas.microsoft.com/office/drawing/2014/main" id="{ECB013DB-C8AC-793D-74A3-DD5EA82D5FB4}"/>
              </a:ext>
            </a:extLst>
          </p:cNvPr>
          <p:cNvGrpSpPr>
            <a:grpSpLocks/>
          </p:cNvGrpSpPr>
          <p:nvPr/>
        </p:nvGrpSpPr>
        <p:grpSpPr bwMode="auto">
          <a:xfrm>
            <a:off x="3570288" y="4714875"/>
            <a:ext cx="146050" cy="285750"/>
            <a:chOff x="3571074" y="4714884"/>
            <a:chExt cx="145258" cy="285752"/>
          </a:xfrm>
        </p:grpSpPr>
        <p:cxnSp>
          <p:nvCxnSpPr>
            <p:cNvPr id="36" name="מחבר חץ ישר 35">
              <a:extLst>
                <a:ext uri="{FF2B5EF4-FFF2-40B4-BE49-F238E27FC236}">
                  <a16:creationId xmlns:a16="http://schemas.microsoft.com/office/drawing/2014/main" id="{F8FD5CBF-8180-6220-915E-9DFE0E40E969}"/>
                </a:ext>
              </a:extLst>
            </p:cNvPr>
            <p:cNvCxnSpPr/>
            <p:nvPr/>
          </p:nvCxnSpPr>
          <p:spPr bwMode="auto">
            <a:xfrm rot="5400000" flipH="1" flipV="1">
              <a:off x="3428988" y="4856970"/>
              <a:ext cx="285752" cy="157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מחבר חץ ישר 36">
              <a:extLst>
                <a:ext uri="{FF2B5EF4-FFF2-40B4-BE49-F238E27FC236}">
                  <a16:creationId xmlns:a16="http://schemas.microsoft.com/office/drawing/2014/main" id="{2E436104-09D9-2C38-AA13-7DEA5073A887}"/>
                </a:ext>
              </a:extLst>
            </p:cNvPr>
            <p:cNvCxnSpPr/>
            <p:nvPr/>
          </p:nvCxnSpPr>
          <p:spPr bwMode="auto">
            <a:xfrm rot="16200000" flipH="1">
              <a:off x="3572666" y="4856970"/>
              <a:ext cx="285752" cy="15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3" name="מחבר חץ ישר 42" descr="חיצים">
            <a:extLst>
              <a:ext uri="{FF2B5EF4-FFF2-40B4-BE49-F238E27FC236}">
                <a16:creationId xmlns:a16="http://schemas.microsoft.com/office/drawing/2014/main" id="{D5FC1638-D626-FC88-BB5E-3644E238D4A9}"/>
              </a:ext>
            </a:extLst>
          </p:cNvPr>
          <p:cNvCxnSpPr/>
          <p:nvPr/>
        </p:nvCxnSpPr>
        <p:spPr bwMode="auto">
          <a:xfrm rot="5400000" flipH="1" flipV="1">
            <a:off x="3215482" y="2785269"/>
            <a:ext cx="285750" cy="15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קבוצה 47" descr="חיצים">
            <a:extLst>
              <a:ext uri="{FF2B5EF4-FFF2-40B4-BE49-F238E27FC236}">
                <a16:creationId xmlns:a16="http://schemas.microsoft.com/office/drawing/2014/main" id="{AD2A60F6-9AD6-B35F-0262-E50806461865}"/>
              </a:ext>
            </a:extLst>
          </p:cNvPr>
          <p:cNvGrpSpPr>
            <a:grpSpLocks/>
          </p:cNvGrpSpPr>
          <p:nvPr/>
        </p:nvGrpSpPr>
        <p:grpSpPr bwMode="auto">
          <a:xfrm>
            <a:off x="3357563" y="3357563"/>
            <a:ext cx="1573212" cy="285750"/>
            <a:chOff x="3357554" y="3357561"/>
            <a:chExt cx="1573224" cy="285753"/>
          </a:xfrm>
        </p:grpSpPr>
        <p:cxnSp>
          <p:nvCxnSpPr>
            <p:cNvPr id="38" name="מחבר חץ ישר 37">
              <a:extLst>
                <a:ext uri="{FF2B5EF4-FFF2-40B4-BE49-F238E27FC236}">
                  <a16:creationId xmlns:a16="http://schemas.microsoft.com/office/drawing/2014/main" id="{BA5C35CF-E8ED-F22F-4CF8-5ACD21909928}"/>
                </a:ext>
              </a:extLst>
            </p:cNvPr>
            <p:cNvCxnSpPr/>
            <p:nvPr/>
          </p:nvCxnSpPr>
          <p:spPr bwMode="auto">
            <a:xfrm rot="16200000" flipH="1">
              <a:off x="3356760" y="3499643"/>
              <a:ext cx="285753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מחבר חץ ישר 38">
              <a:extLst>
                <a:ext uri="{FF2B5EF4-FFF2-40B4-BE49-F238E27FC236}">
                  <a16:creationId xmlns:a16="http://schemas.microsoft.com/office/drawing/2014/main" id="{F42253F2-FD0D-D0A8-2FBC-6880384E1891}"/>
                </a:ext>
              </a:extLst>
            </p:cNvPr>
            <p:cNvCxnSpPr/>
            <p:nvPr/>
          </p:nvCxnSpPr>
          <p:spPr bwMode="auto">
            <a:xfrm rot="16200000" flipH="1">
              <a:off x="3786976" y="3499643"/>
              <a:ext cx="285753" cy="15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מחבר חץ ישר 39">
              <a:extLst>
                <a:ext uri="{FF2B5EF4-FFF2-40B4-BE49-F238E27FC236}">
                  <a16:creationId xmlns:a16="http://schemas.microsoft.com/office/drawing/2014/main" id="{499C7CB5-85DE-CA48-83B6-A91AF161D497}"/>
                </a:ext>
              </a:extLst>
            </p:cNvPr>
            <p:cNvCxnSpPr/>
            <p:nvPr/>
          </p:nvCxnSpPr>
          <p:spPr bwMode="auto">
            <a:xfrm rot="16200000" flipH="1">
              <a:off x="4287042" y="3499643"/>
              <a:ext cx="285753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מחבר חץ ישר 40">
              <a:extLst>
                <a:ext uri="{FF2B5EF4-FFF2-40B4-BE49-F238E27FC236}">
                  <a16:creationId xmlns:a16="http://schemas.microsoft.com/office/drawing/2014/main" id="{60D106F3-7C52-1350-7840-08B703ACC7CC}"/>
                </a:ext>
              </a:extLst>
            </p:cNvPr>
            <p:cNvCxnSpPr/>
            <p:nvPr/>
          </p:nvCxnSpPr>
          <p:spPr bwMode="auto">
            <a:xfrm rot="16200000" flipH="1">
              <a:off x="4787108" y="3499643"/>
              <a:ext cx="285753" cy="15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מחבר חץ ישר 41">
              <a:extLst>
                <a:ext uri="{FF2B5EF4-FFF2-40B4-BE49-F238E27FC236}">
                  <a16:creationId xmlns:a16="http://schemas.microsoft.com/office/drawing/2014/main" id="{3D9D4C4D-0E16-04A0-337A-A80F19F4FDFE}"/>
                </a:ext>
              </a:extLst>
            </p:cNvPr>
            <p:cNvCxnSpPr/>
            <p:nvPr/>
          </p:nvCxnSpPr>
          <p:spPr bwMode="auto">
            <a:xfrm rot="5400000" flipH="1" flipV="1">
              <a:off x="4644232" y="3499643"/>
              <a:ext cx="285753" cy="15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מחבר חץ ישר 43">
              <a:extLst>
                <a:ext uri="{FF2B5EF4-FFF2-40B4-BE49-F238E27FC236}">
                  <a16:creationId xmlns:a16="http://schemas.microsoft.com/office/drawing/2014/main" id="{402FCAA9-8B9B-65FC-1DD2-F173723561D8}"/>
                </a:ext>
              </a:extLst>
            </p:cNvPr>
            <p:cNvCxnSpPr/>
            <p:nvPr/>
          </p:nvCxnSpPr>
          <p:spPr bwMode="auto">
            <a:xfrm rot="5400000" flipH="1" flipV="1">
              <a:off x="4144166" y="3499643"/>
              <a:ext cx="285753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מחבר חץ ישר 44">
              <a:extLst>
                <a:ext uri="{FF2B5EF4-FFF2-40B4-BE49-F238E27FC236}">
                  <a16:creationId xmlns:a16="http://schemas.microsoft.com/office/drawing/2014/main" id="{0A737ABD-1DD3-BC98-7B87-6C63F9A1734B}"/>
                </a:ext>
              </a:extLst>
            </p:cNvPr>
            <p:cNvCxnSpPr/>
            <p:nvPr/>
          </p:nvCxnSpPr>
          <p:spPr bwMode="auto">
            <a:xfrm rot="5400000" flipH="1" flipV="1">
              <a:off x="3644100" y="3499643"/>
              <a:ext cx="285753" cy="15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מחבר חץ ישר 45">
              <a:extLst>
                <a:ext uri="{FF2B5EF4-FFF2-40B4-BE49-F238E27FC236}">
                  <a16:creationId xmlns:a16="http://schemas.microsoft.com/office/drawing/2014/main" id="{1F89356A-8A49-1A53-FA11-F1A9E23134B2}"/>
                </a:ext>
              </a:extLst>
            </p:cNvPr>
            <p:cNvCxnSpPr/>
            <p:nvPr/>
          </p:nvCxnSpPr>
          <p:spPr bwMode="auto">
            <a:xfrm rot="5400000" flipH="1" flipV="1">
              <a:off x="3215472" y="3499643"/>
              <a:ext cx="285753" cy="15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305F2BE-CDEB-F6B5-C5C1-8DC12641D189}"/>
              </a:ext>
            </a:extLst>
          </p:cNvPr>
          <p:cNvSpPr txBox="1"/>
          <p:nvPr/>
        </p:nvSpPr>
        <p:spPr>
          <a:xfrm>
            <a:off x="4572000" y="1357313"/>
            <a:ext cx="4000500" cy="46196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he-IL" sz="2400" dirty="0">
                <a:solidFill>
                  <a:schemeClr val="accent3"/>
                </a:solidFill>
              </a:rPr>
              <a:t>דיאגרמת אנרגיה לאטום נתרן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>
            <a:extLst>
              <a:ext uri="{FF2B5EF4-FFF2-40B4-BE49-F238E27FC236}">
                <a16:creationId xmlns:a16="http://schemas.microsoft.com/office/drawing/2014/main" id="{AC764E02-7A91-64BC-7867-8A2B5CE6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>
                <a:solidFill>
                  <a:schemeClr val="bg1"/>
                </a:solidFill>
              </a:rPr>
              <a:t>כל אורביטל </a:t>
            </a:r>
            <a:br>
              <a:rPr lang="he-IL" altLang="en-US">
                <a:solidFill>
                  <a:schemeClr val="bg1"/>
                </a:solidFill>
              </a:rPr>
            </a:br>
            <a:r>
              <a:rPr lang="he-IL" altLang="en-US">
                <a:solidFill>
                  <a:schemeClr val="bg1"/>
                </a:solidFill>
              </a:rPr>
              <a:t>יכול לאכלס 2 אלקטרונים מקסימום</a:t>
            </a:r>
          </a:p>
        </p:txBody>
      </p:sp>
      <p:sp>
        <p:nvSpPr>
          <p:cNvPr id="51202" name="Rectangle 22">
            <a:extLst>
              <a:ext uri="{FF2B5EF4-FFF2-40B4-BE49-F238E27FC236}">
                <a16:creationId xmlns:a16="http://schemas.microsoft.com/office/drawing/2014/main" id="{4A17A787-7EAE-B279-6D00-72057677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13" y="3789363"/>
            <a:ext cx="3779838" cy="30686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he-IL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CA8B21-2C08-65BC-4052-407795C50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323850" y="2852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e-IL" sz="4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אורביטל מלא יציב יותר</a:t>
            </a:r>
          </a:p>
        </p:txBody>
      </p:sp>
      <p:sp>
        <p:nvSpPr>
          <p:cNvPr id="7" name="Text Box 67">
            <a:extLst>
              <a:ext uri="{FF2B5EF4-FFF2-40B4-BE49-F238E27FC236}">
                <a16:creationId xmlns:a16="http://schemas.microsoft.com/office/drawing/2014/main" id="{FFA0D3C3-DD54-86DE-C88E-1BC6DDD1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229225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Guttman Yad-Brush" pitchFamily="2" charset="-79"/>
              </a:rPr>
              <a:t>Cl</a:t>
            </a:r>
            <a:endParaRPr lang="en-US" sz="44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Guttman Yad-Brush" pitchFamily="2" charset="-79"/>
            </a:endParaRPr>
          </a:p>
        </p:txBody>
      </p:sp>
      <p:sp>
        <p:nvSpPr>
          <p:cNvPr id="16" name="Oval 76">
            <a:extLst>
              <a:ext uri="{FF2B5EF4-FFF2-40B4-BE49-F238E27FC236}">
                <a16:creationId xmlns:a16="http://schemas.microsoft.com/office/drawing/2014/main" id="{D4D5F829-24DE-57BC-2B1D-F85EA6D00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53054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7" name="Oval 77">
            <a:extLst>
              <a:ext uri="{FF2B5EF4-FFF2-40B4-BE49-F238E27FC236}">
                <a16:creationId xmlns:a16="http://schemas.microsoft.com/office/drawing/2014/main" id="{C8867C5B-ADFC-60E5-936A-87805E8F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188" y="56102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8" name="Oval 78">
            <a:extLst>
              <a:ext uri="{FF2B5EF4-FFF2-40B4-BE49-F238E27FC236}">
                <a16:creationId xmlns:a16="http://schemas.microsoft.com/office/drawing/2014/main" id="{480A5E5D-A18E-AECF-B746-4461DAF34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58388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9" name="Oval 79">
            <a:extLst>
              <a:ext uri="{FF2B5EF4-FFF2-40B4-BE49-F238E27FC236}">
                <a16:creationId xmlns:a16="http://schemas.microsoft.com/office/drawing/2014/main" id="{85CED62F-B67A-DBD3-9751-6D125B22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8388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" name="Oval 80">
            <a:extLst>
              <a:ext uri="{FF2B5EF4-FFF2-40B4-BE49-F238E27FC236}">
                <a16:creationId xmlns:a16="http://schemas.microsoft.com/office/drawing/2014/main" id="{B4E27ACC-BA7E-35FD-3336-60F8CCDBD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6102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1" name="Oval 81">
            <a:extLst>
              <a:ext uri="{FF2B5EF4-FFF2-40B4-BE49-F238E27FC236}">
                <a16:creationId xmlns:a16="http://schemas.microsoft.com/office/drawing/2014/main" id="{CAB3744F-8A9D-8CAF-5DDC-9BB907F0E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5340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2" name="Oval 82">
            <a:extLst>
              <a:ext uri="{FF2B5EF4-FFF2-40B4-BE49-F238E27FC236}">
                <a16:creationId xmlns:a16="http://schemas.microsoft.com/office/drawing/2014/main" id="{4BFA40A4-81E3-9B37-7FF4-88E0207BB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53054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B76C3833-CB8F-4810-091D-D34457042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581525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Guttman Yad-Brush" pitchFamily="2" charset="-79"/>
              </a:rPr>
              <a:t>O</a:t>
            </a:r>
          </a:p>
        </p:txBody>
      </p:sp>
      <p:sp>
        <p:nvSpPr>
          <p:cNvPr id="33" name="Oval 12">
            <a:extLst>
              <a:ext uri="{FF2B5EF4-FFF2-40B4-BE49-F238E27FC236}">
                <a16:creationId xmlns:a16="http://schemas.microsoft.com/office/drawing/2014/main" id="{5EC2061E-B233-2FE8-2F84-1FE3188BD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46577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FF43F683-755B-7DAC-1132-AF4B62823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49625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35" name="Oval 14">
            <a:extLst>
              <a:ext uri="{FF2B5EF4-FFF2-40B4-BE49-F238E27FC236}">
                <a16:creationId xmlns:a16="http://schemas.microsoft.com/office/drawing/2014/main" id="{B8DA925E-A562-C88F-AECF-72423F1AD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51911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36" name="Oval 15">
            <a:extLst>
              <a:ext uri="{FF2B5EF4-FFF2-40B4-BE49-F238E27FC236}">
                <a16:creationId xmlns:a16="http://schemas.microsoft.com/office/drawing/2014/main" id="{34AC4434-D7C6-90C2-84A6-263B98F93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51911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37" name="Oval 16">
            <a:extLst>
              <a:ext uri="{FF2B5EF4-FFF2-40B4-BE49-F238E27FC236}">
                <a16:creationId xmlns:a16="http://schemas.microsoft.com/office/drawing/2014/main" id="{E95898D4-C238-06D5-20C0-078309D2F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313" y="49625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38" name="Oval 17">
            <a:extLst>
              <a:ext uri="{FF2B5EF4-FFF2-40B4-BE49-F238E27FC236}">
                <a16:creationId xmlns:a16="http://schemas.microsoft.com/office/drawing/2014/main" id="{7C034EB5-F457-FFAA-5849-FB4277B9A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313" y="48863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C0BA0F33-4EA5-37FE-5E6B-1E6B957A9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468313" y="1628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e-IL" sz="4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אלקטרון מאכלס קודם אורביטל ריק</a:t>
            </a:r>
          </a:p>
        </p:txBody>
      </p:sp>
      <p:pic>
        <p:nvPicPr>
          <p:cNvPr id="51221" name="Picture 2">
            <a:extLst>
              <a:ext uri="{FF2B5EF4-FFF2-40B4-BE49-F238E27FC236}">
                <a16:creationId xmlns:a16="http://schemas.microsoft.com/office/drawing/2014/main" id="{CC02F131-9241-0D8C-194E-DCCEE9325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9DB894E-8406-683B-34B6-06A4BA3F5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he-IL" altLang="en-US">
                <a:solidFill>
                  <a:schemeClr val="bg1"/>
                </a:solidFill>
              </a:rPr>
              <a:t>אלקטרוני ערכיות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AF922C-AFCD-D80F-0E5E-442E1FCC8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357313"/>
            <a:ext cx="7929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400" b="1">
                <a:solidFill>
                  <a:srgbClr val="FFFF00"/>
                </a:solidFill>
              </a:rPr>
              <a:t>אלקטרוני הערכיות </a:t>
            </a:r>
            <a:r>
              <a:rPr lang="he-IL" altLang="en-US" sz="2400">
                <a:solidFill>
                  <a:schemeClr val="bg1"/>
                </a:solidFill>
              </a:rPr>
              <a:t>הם האלקטרונים הנמצאים ברמה החיצונית באטום. מספרם נע בין 1 ל-8. אלקטרונים אלו משמעותיים, כי הם אלו שיש להם פוטנציאל להשתתף ביצירת קשר כימי.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B39246-F9D2-5E86-813D-619808DA6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786063"/>
            <a:ext cx="7929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400" b="1">
                <a:solidFill>
                  <a:srgbClr val="FFFF00"/>
                </a:solidFill>
              </a:rPr>
              <a:t>ייצוג אלקטרוני על-פי לואיס</a:t>
            </a:r>
            <a:r>
              <a:rPr lang="he-IL" altLang="en-US" sz="2400" b="1">
                <a:solidFill>
                  <a:schemeClr val="bg1"/>
                </a:solidFill>
              </a:rPr>
              <a:t> מייצג את אלקטרוני הערכיות</a:t>
            </a:r>
            <a:r>
              <a:rPr lang="he-IL" altLang="en-US" sz="2400">
                <a:solidFill>
                  <a:schemeClr val="bg1"/>
                </a:solidFill>
              </a:rPr>
              <a:t> – האלקטרונים שנמצאים ברמה החיצונית</a:t>
            </a: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32" name="Picture 3" descr="ייצוג לואיס של אטומים">
            <a:extLst>
              <a:ext uri="{FF2B5EF4-FFF2-40B4-BE49-F238E27FC236}">
                <a16:creationId xmlns:a16="http://schemas.microsoft.com/office/drawing/2014/main" id="{5BB0530E-E6C7-AEF8-8B38-79219F01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000500"/>
            <a:ext cx="753586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1FB6B3-366B-C9B5-80CB-EA822DB1B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715000"/>
            <a:ext cx="7929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400" b="1">
                <a:solidFill>
                  <a:srgbClr val="FFFF00"/>
                </a:solidFill>
              </a:rPr>
              <a:t>ייצוג אלקטרוני על-פי לואיס</a:t>
            </a:r>
            <a:r>
              <a:rPr lang="he-IL" altLang="en-US" sz="2400" b="1">
                <a:solidFill>
                  <a:schemeClr val="bg1"/>
                </a:solidFill>
              </a:rPr>
              <a:t> יעזור לנו בהמשך לחזות כמה קשרים אטום יכול ליצור.</a:t>
            </a:r>
            <a:endParaRPr lang="en-US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1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כותרת 6">
            <a:extLst>
              <a:ext uri="{FF2B5EF4-FFF2-40B4-BE49-F238E27FC236}">
                <a16:creationId xmlns:a16="http://schemas.microsoft.com/office/drawing/2014/main" id="{103F12D7-5018-6A46-3D02-2F54C18D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r>
              <a:rPr lang="he-IL" altLang="en-US" sz="4000" b="1">
                <a:solidFill>
                  <a:schemeClr val="bg1"/>
                </a:solidFill>
              </a:rPr>
              <a:t>הטבלה המחזורית</a:t>
            </a:r>
          </a:p>
        </p:txBody>
      </p:sp>
      <p:grpSp>
        <p:nvGrpSpPr>
          <p:cNvPr id="53251" name="Group 17" descr="טבלה מחזורית">
            <a:extLst>
              <a:ext uri="{FF2B5EF4-FFF2-40B4-BE49-F238E27FC236}">
                <a16:creationId xmlns:a16="http://schemas.microsoft.com/office/drawing/2014/main" id="{968E4BA0-596E-2A37-2EFC-45D88CE9DFC5}"/>
              </a:ext>
            </a:extLst>
          </p:cNvPr>
          <p:cNvGrpSpPr>
            <a:grpSpLocks/>
          </p:cNvGrpSpPr>
          <p:nvPr/>
        </p:nvGrpSpPr>
        <p:grpSpPr bwMode="auto">
          <a:xfrm>
            <a:off x="928688" y="714375"/>
            <a:ext cx="7359650" cy="4752975"/>
            <a:chOff x="0" y="255"/>
            <a:chExt cx="5520" cy="3831"/>
          </a:xfrm>
        </p:grpSpPr>
        <p:pic>
          <p:nvPicPr>
            <p:cNvPr id="53253" name="Picture 2" descr="periodic_julie">
              <a:hlinkClick r:id="" action="ppaction://hlinkshowjump?jump=nextslide"/>
              <a:hlinkHover r:id="" action="ppaction://hlinkshowjump?jump=nextslide"/>
              <a:extLst>
                <a:ext uri="{FF2B5EF4-FFF2-40B4-BE49-F238E27FC236}">
                  <a16:creationId xmlns:a16="http://schemas.microsoft.com/office/drawing/2014/main" id="{F4F6D029-888D-1802-88EE-37FC43877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76"/>
              <a:ext cx="5280" cy="321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4" name="Rectangle 3">
              <a:extLst>
                <a:ext uri="{FF2B5EF4-FFF2-40B4-BE49-F238E27FC236}">
                  <a16:creationId xmlns:a16="http://schemas.microsoft.com/office/drawing/2014/main" id="{3A47DF02-62B0-685C-E359-BF1D5CB7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912"/>
              <a:ext cx="2400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8D4C9001-28E3-BF51-8869-A51989F3EA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33112">
              <a:off x="1056" y="2208"/>
              <a:ext cx="2256" cy="480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e-IL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מתכות</a:t>
              </a:r>
              <a:endPara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Guttman Yad-Brush" pitchFamily="2" charset="-79"/>
              </a:endParaRPr>
            </a:p>
          </p:txBody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D9844B67-7EAC-4263-7E12-0B72FF44C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8418">
              <a:off x="4036" y="1514"/>
              <a:ext cx="1199" cy="384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e-I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אל מתכות</a:t>
              </a: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Guttman Yad-Brush" pitchFamily="2" charset="-79"/>
              </a:endParaRP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163C3AAE-3801-BCB1-93B1-2A555EA216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7" y="618"/>
              <a:ext cx="0" cy="225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3258" name="Rectangle 10">
              <a:extLst>
                <a:ext uri="{FF2B5EF4-FFF2-40B4-BE49-F238E27FC236}">
                  <a16:creationId xmlns:a16="http://schemas.microsoft.com/office/drawing/2014/main" id="{2341047A-052D-C724-46ED-11FA14C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55"/>
              <a:ext cx="58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e-IL" altLang="en-US">
                  <a:solidFill>
                    <a:srgbClr val="FF0000"/>
                  </a:solidFill>
                </a:rPr>
                <a:t>טור 1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53259" name="Rectangle 11">
              <a:extLst>
                <a:ext uri="{FF2B5EF4-FFF2-40B4-BE49-F238E27FC236}">
                  <a16:creationId xmlns:a16="http://schemas.microsoft.com/office/drawing/2014/main" id="{FC5021EA-7C80-E2C1-5FDF-FAA10BBB3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482"/>
              <a:ext cx="58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e-IL" altLang="en-US">
                  <a:solidFill>
                    <a:srgbClr val="FF0000"/>
                  </a:solidFill>
                </a:rPr>
                <a:t>טור 8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7100CD65-3D77-7037-6F0B-4625DFE063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7" y="709"/>
              <a:ext cx="0" cy="225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53261" name="Rectangle 13">
              <a:extLst>
                <a:ext uri="{FF2B5EF4-FFF2-40B4-BE49-F238E27FC236}">
                  <a16:creationId xmlns:a16="http://schemas.microsoft.com/office/drawing/2014/main" id="{8D576DE5-46C9-BDF3-F5B8-76FA464FE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81"/>
              <a:ext cx="58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e-IL" altLang="en-US">
                  <a:solidFill>
                    <a:srgbClr val="FF0000"/>
                  </a:solidFill>
                </a:rPr>
                <a:t>שורה 1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53262" name="Rectangle 14">
              <a:extLst>
                <a:ext uri="{FF2B5EF4-FFF2-40B4-BE49-F238E27FC236}">
                  <a16:creationId xmlns:a16="http://schemas.microsoft.com/office/drawing/2014/main" id="{7B818B27-AEAF-E7DD-4E31-011594D2A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98"/>
              <a:ext cx="58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e-IL" altLang="en-US">
                  <a:solidFill>
                    <a:srgbClr val="FF0000"/>
                  </a:solidFill>
                </a:rPr>
                <a:t>שורה 2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53252" name="Rectangle 18">
            <a:extLst>
              <a:ext uri="{FF2B5EF4-FFF2-40B4-BE49-F238E27FC236}">
                <a16:creationId xmlns:a16="http://schemas.microsoft.com/office/drawing/2014/main" id="{FAB5F76B-26AD-0F0A-CDE4-A38BE7D7F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572125"/>
            <a:ext cx="63611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defTabSz="8001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01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01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01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01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8001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8001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8001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8001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e-IL" altLang="en-US" sz="2000">
                <a:solidFill>
                  <a:schemeClr val="bg1"/>
                </a:solidFill>
              </a:rPr>
              <a:t>מס' </a:t>
            </a:r>
            <a:r>
              <a:rPr lang="he-IL" altLang="en-US" sz="2000">
                <a:solidFill>
                  <a:srgbClr val="FFFF00"/>
                </a:solidFill>
              </a:rPr>
              <a:t>הטור </a:t>
            </a:r>
            <a:r>
              <a:rPr lang="he-IL" altLang="en-US" sz="2000">
                <a:solidFill>
                  <a:schemeClr val="bg1"/>
                </a:solidFill>
              </a:rPr>
              <a:t>- מס' אלקטרוני הערכיות - אלקטרונים ברמת האנרגיה האחרונה. מספרם שווה למס' הטור והוא בין 1-8.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e-IL" altLang="en-US" sz="2000">
                <a:solidFill>
                  <a:schemeClr val="bg1"/>
                </a:solidFill>
              </a:rPr>
              <a:t>מס' </a:t>
            </a:r>
            <a:r>
              <a:rPr lang="he-IL" altLang="en-US" sz="2000">
                <a:solidFill>
                  <a:srgbClr val="FFFF00"/>
                </a:solidFill>
              </a:rPr>
              <a:t>השורה</a:t>
            </a:r>
            <a:r>
              <a:rPr lang="he-IL" altLang="en-US" sz="2000">
                <a:solidFill>
                  <a:schemeClr val="bg1"/>
                </a:solidFill>
              </a:rPr>
              <a:t> - מס' רמות האנרגיה המאוכלסות.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AF93C32-28CA-E5DE-CF59-7AED31CF0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35150" y="3716338"/>
            <a:ext cx="360363" cy="36036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>
              <a:defRPr/>
            </a:pPr>
            <a:endParaRPr lang="he-IL">
              <a:solidFill>
                <a:schemeClr val="bg1"/>
              </a:solidFill>
            </a:endParaRPr>
          </a:p>
        </p:txBody>
      </p:sp>
      <p:sp>
        <p:nvSpPr>
          <p:cNvPr id="37891" name="Title 1">
            <a:extLst>
              <a:ext uri="{FF2B5EF4-FFF2-40B4-BE49-F238E27FC236}">
                <a16:creationId xmlns:a16="http://schemas.microsoft.com/office/drawing/2014/main" id="{B68CC280-06AC-9E50-457E-9F3DC848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>
                <a:solidFill>
                  <a:schemeClr val="bg1"/>
                </a:solidFill>
              </a:rPr>
              <a:t>מספר האטומים בכדור הארץ קבוע</a:t>
            </a:r>
            <a:br>
              <a:rPr lang="he-IL" altLang="en-US">
                <a:solidFill>
                  <a:schemeClr val="bg1"/>
                </a:solidFill>
              </a:rPr>
            </a:br>
            <a:r>
              <a:rPr lang="he-IL" altLang="en-US">
                <a:solidFill>
                  <a:schemeClr val="bg1"/>
                </a:solidFill>
              </a:rPr>
              <a:t>(99%)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6CFD4-0C05-6806-D372-10259C3B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773238"/>
            <a:ext cx="7138987" cy="963612"/>
          </a:xfrm>
        </p:spPr>
        <p:txBody>
          <a:bodyPr/>
          <a:lstStyle/>
          <a:p>
            <a:pPr>
              <a:buFontTx/>
              <a:buNone/>
            </a:pPr>
            <a:r>
              <a:rPr lang="he-IL" altLang="en-US" sz="4800">
                <a:solidFill>
                  <a:schemeClr val="bg1"/>
                </a:solidFill>
              </a:rPr>
              <a:t>הקשרים בינהם משתנים!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5FF0DA-3CEF-E992-15DD-0A0D5BD2A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403350" y="3789363"/>
            <a:ext cx="792163" cy="79216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>
              <a:defRPr/>
            </a:pPr>
            <a:endParaRPr lang="he-IL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B689A1-BD3F-64E0-B9B7-7B27B9BB4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258888" y="3644900"/>
            <a:ext cx="360362" cy="3603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>
              <a:defRPr/>
            </a:pPr>
            <a:endParaRPr lang="he-IL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EC5C45-F5FD-EE0C-CA95-052CA8435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258888" y="4292600"/>
            <a:ext cx="360362" cy="3603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>
              <a:defRPr/>
            </a:pPr>
            <a:endParaRPr lang="he-IL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26F81-CE36-01E4-67BB-9BB2777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908175" y="4221163"/>
            <a:ext cx="360363" cy="36036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>
              <a:defRPr/>
            </a:pPr>
            <a:endParaRPr lang="he-IL">
              <a:solidFill>
                <a:schemeClr val="bg1"/>
              </a:solidFill>
            </a:endParaRPr>
          </a:p>
        </p:txBody>
      </p:sp>
      <p:sp>
        <p:nvSpPr>
          <p:cNvPr id="37897" name="Oval 9">
            <a:extLst>
              <a:ext uri="{FF2B5EF4-FFF2-40B4-BE49-F238E27FC236}">
                <a16:creationId xmlns:a16="http://schemas.microsoft.com/office/drawing/2014/main" id="{D7242875-20E0-1B24-B42B-BDA911A0F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573463"/>
            <a:ext cx="647700" cy="647700"/>
          </a:xfrm>
          <a:prstGeom prst="ellipse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he-IL" altLang="en-US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C766E4-3CD0-05FB-CFD1-CE440E9DB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933825"/>
            <a:ext cx="649288" cy="647700"/>
          </a:xfrm>
          <a:prstGeom prst="ellipse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he-IL" altLang="en-US">
              <a:solidFill>
                <a:schemeClr val="bg1"/>
              </a:solidFill>
            </a:endParaRPr>
          </a:p>
        </p:txBody>
      </p:sp>
      <p:sp>
        <p:nvSpPr>
          <p:cNvPr id="37899" name="Oval 27">
            <a:extLst>
              <a:ext uri="{FF2B5EF4-FFF2-40B4-BE49-F238E27FC236}">
                <a16:creationId xmlns:a16="http://schemas.microsoft.com/office/drawing/2014/main" id="{B0DA0306-4B81-46C5-38F5-B464750C2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5084763"/>
            <a:ext cx="647700" cy="647700"/>
          </a:xfrm>
          <a:prstGeom prst="ellipse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he-IL" altLang="en-US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13D1C4-A9E4-32D1-6733-A1777F39F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652963"/>
            <a:ext cx="649288" cy="647700"/>
          </a:xfrm>
          <a:prstGeom prst="ellipse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he-IL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08048E-6 L 0.41337 -0.005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-2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3 -0.00509 L 0.5533 -0.0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47549E-8 L 0.13802 -0.00509 " pathEditMode="fixed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-2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3423E-6 L 0.27969 -0.005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-2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12673E-6 L -0.09844 0.173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86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21554E-7 L 0.16945 0.215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107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/>
      <p:bldP spid="5" grpId="0" animBg="1"/>
      <p:bldP spid="6" grpId="0" animBg="1"/>
      <p:bldP spid="7" grpId="0" animBg="1"/>
      <p:bldP spid="9" grpId="0" animBg="1"/>
      <p:bldP spid="11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3409D3FA-D714-8980-7DFD-0F0488D5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>
                <a:solidFill>
                  <a:schemeClr val="bg1"/>
                </a:solidFill>
              </a:rPr>
              <a:t>זוכרים?...למורים בלבד!!</a:t>
            </a:r>
          </a:p>
        </p:txBody>
      </p:sp>
      <p:pic>
        <p:nvPicPr>
          <p:cNvPr id="54275" name="Picture 2" descr="http://t1.gstatic.com/images?q=tbn:ANd9GcRafAW1AsSkgCujVWGBUE-QOruIEOM-rGt9Vhq8pj_7uWrPRnTLZA">
            <a:extLst>
              <a:ext uri="{FF2B5EF4-FFF2-40B4-BE49-F238E27FC236}">
                <a16:creationId xmlns:a16="http://schemas.microsoft.com/office/drawing/2014/main" id="{11DA27DC-38B7-6579-5FE9-345954BE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1438"/>
            <a:ext cx="51133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F98C006-714C-5157-2B60-0955A928C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9937"/>
          </a:xfrm>
        </p:spPr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he-IL" b="1" dirty="0">
                <a:latin typeface="+mn-lt"/>
                <a:ea typeface="+mn-ea"/>
                <a:cs typeface="+mn-cs"/>
              </a:rPr>
              <a:t>קשר קוולנטי יחיד</a:t>
            </a:r>
            <a:endParaRPr lang="en-US" b="1" dirty="0">
              <a:latin typeface="+mn-lt"/>
              <a:ea typeface="+mn-ea"/>
              <a:cs typeface="+mn-cs"/>
            </a:endParaRPr>
          </a:p>
        </p:txBody>
      </p:sp>
      <p:pic>
        <p:nvPicPr>
          <p:cNvPr id="55320" name="Picture 2">
            <a:extLst>
              <a:ext uri="{FF2B5EF4-FFF2-40B4-BE49-F238E27FC236}">
                <a16:creationId xmlns:a16="http://schemas.microsoft.com/office/drawing/2014/main" id="{24E2E35E-8687-6C6B-6FB6-F91A0950F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5" name="Line 65" descr="חץ">
            <a:extLst>
              <a:ext uri="{FF2B5EF4-FFF2-40B4-BE49-F238E27FC236}">
                <a16:creationId xmlns:a16="http://schemas.microsoft.com/office/drawing/2014/main" id="{D8021C9A-7D9A-6CD6-B725-AA32D8E89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8924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103" descr="מולקולת כלור">
            <a:extLst>
              <a:ext uri="{FF2B5EF4-FFF2-40B4-BE49-F238E27FC236}">
                <a16:creationId xmlns:a16="http://schemas.microsoft.com/office/drawing/2014/main" id="{B1EB5415-8646-E47F-3654-6DF63C25A5E0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1928813"/>
            <a:ext cx="1724025" cy="2667000"/>
            <a:chOff x="4512" y="2448"/>
            <a:chExt cx="1086" cy="1680"/>
          </a:xfrm>
        </p:grpSpPr>
        <p:grpSp>
          <p:nvGrpSpPr>
            <p:cNvPr id="55336" name="Group 104">
              <a:extLst>
                <a:ext uri="{FF2B5EF4-FFF2-40B4-BE49-F238E27FC236}">
                  <a16:creationId xmlns:a16="http://schemas.microsoft.com/office/drawing/2014/main" id="{ADADEFF9-4864-E652-B452-64A6AD4B35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2448"/>
              <a:ext cx="1060" cy="1680"/>
              <a:chOff x="4512" y="2448"/>
              <a:chExt cx="1060" cy="1680"/>
            </a:xfrm>
          </p:grpSpPr>
          <p:sp>
            <p:nvSpPr>
              <p:cNvPr id="55338" name="Text Box 105">
                <a:extLst>
                  <a:ext uri="{FF2B5EF4-FFF2-40B4-BE49-F238E27FC236}">
                    <a16:creationId xmlns:a16="http://schemas.microsoft.com/office/drawing/2014/main" id="{1B465B25-891C-0711-E858-FA9D527595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6" y="2784"/>
                <a:ext cx="665" cy="486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4400" b="1">
                    <a:solidFill>
                      <a:srgbClr val="00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rPr>
                  <a:t>Cl</a:t>
                </a:r>
                <a:r>
                  <a:rPr lang="en-US" altLang="en-US" sz="4400" b="1" baseline="-25000">
                    <a:solidFill>
                      <a:srgbClr val="00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rPr>
                  <a:t>2</a:t>
                </a:r>
                <a:endParaRPr lang="en-US" altLang="en-US" sz="4400" b="1">
                  <a:solidFill>
                    <a:srgbClr val="00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endParaRPr>
              </a:p>
            </p:txBody>
          </p:sp>
          <p:sp>
            <p:nvSpPr>
              <p:cNvPr id="20586" name="Text Box 106">
                <a:extLst>
                  <a:ext uri="{FF2B5EF4-FFF2-40B4-BE49-F238E27FC236}">
                    <a16:creationId xmlns:a16="http://schemas.microsoft.com/office/drawing/2014/main" id="{DE39E63D-F54F-8AE9-0177-EFA0F39D6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" y="2448"/>
                <a:ext cx="7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he-IL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כלור</a:t>
                </a:r>
                <a:endParaRPr lang="en-US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340" name="Oval 107">
                <a:extLst>
                  <a:ext uri="{FF2B5EF4-FFF2-40B4-BE49-F238E27FC236}">
                    <a16:creationId xmlns:a16="http://schemas.microsoft.com/office/drawing/2014/main" id="{998E68D6-6252-1BCF-8911-7E067E858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3504"/>
                <a:ext cx="606" cy="624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400">
                  <a:solidFill>
                    <a:srgbClr val="CC33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endParaRPr>
              </a:p>
            </p:txBody>
          </p:sp>
        </p:grpSp>
        <p:sp>
          <p:nvSpPr>
            <p:cNvPr id="55337" name="Oval 108">
              <a:extLst>
                <a:ext uri="{FF2B5EF4-FFF2-40B4-BE49-F238E27FC236}">
                  <a16:creationId xmlns:a16="http://schemas.microsoft.com/office/drawing/2014/main" id="{42E7D927-00F7-CA86-0729-D390280A6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456"/>
              <a:ext cx="606" cy="624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solidFill>
                  <a:srgbClr val="CC33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endParaRP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170FF1F7-0DA5-488D-5403-99DCFA34E465}"/>
              </a:ext>
            </a:extLst>
          </p:cNvPr>
          <p:cNvSpPr/>
          <p:nvPr/>
        </p:nvSpPr>
        <p:spPr>
          <a:xfrm>
            <a:off x="6588224" y="3501008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9" name="Group 109" descr="מבנה לואיס של יצירת קשר בין שני אטומי כלור">
            <a:extLst>
              <a:ext uri="{FF2B5EF4-FFF2-40B4-BE49-F238E27FC236}">
                <a16:creationId xmlns:a16="http://schemas.microsoft.com/office/drawing/2014/main" id="{1BF25A10-CFFC-B6BD-8E15-45E078B13F6A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511425"/>
            <a:ext cx="1676400" cy="788988"/>
            <a:chOff x="3456" y="2815"/>
            <a:chExt cx="1056" cy="497"/>
          </a:xfrm>
        </p:grpSpPr>
        <p:sp>
          <p:nvSpPr>
            <p:cNvPr id="20590" name="Text Box 110">
              <a:extLst>
                <a:ext uri="{FF2B5EF4-FFF2-40B4-BE49-F238E27FC236}">
                  <a16:creationId xmlns:a16="http://schemas.microsoft.com/office/drawing/2014/main" id="{A1CDECED-4DDE-F819-8315-16B6C6150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815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Cl</a:t>
              </a:r>
            </a:p>
          </p:txBody>
        </p:sp>
        <p:sp>
          <p:nvSpPr>
            <p:cNvPr id="55322" name="Oval 111">
              <a:extLst>
                <a:ext uri="{FF2B5EF4-FFF2-40B4-BE49-F238E27FC236}">
                  <a16:creationId xmlns:a16="http://schemas.microsoft.com/office/drawing/2014/main" id="{908FC1B6-9BDC-E565-9AE4-E0A3DA3FE1F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56" y="30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55323" name="Oval 112">
              <a:extLst>
                <a:ext uri="{FF2B5EF4-FFF2-40B4-BE49-F238E27FC236}">
                  <a16:creationId xmlns:a16="http://schemas.microsoft.com/office/drawing/2014/main" id="{DFF22A60-F213-AD38-64D0-BD5C73735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20593" name="Text Box 113">
              <a:extLst>
                <a:ext uri="{FF2B5EF4-FFF2-40B4-BE49-F238E27FC236}">
                  <a16:creationId xmlns:a16="http://schemas.microsoft.com/office/drawing/2014/main" id="{23746F1A-975A-5FDA-AA40-2FD2ED588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83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Cl</a:t>
              </a:r>
            </a:p>
          </p:txBody>
        </p:sp>
        <p:sp>
          <p:nvSpPr>
            <p:cNvPr id="55325" name="Oval 114">
              <a:extLst>
                <a:ext uri="{FF2B5EF4-FFF2-40B4-BE49-F238E27FC236}">
                  <a16:creationId xmlns:a16="http://schemas.microsoft.com/office/drawing/2014/main" id="{079F4097-E7CD-B1E8-39C3-60496F913FE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600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55326" name="Oval 115">
              <a:extLst>
                <a:ext uri="{FF2B5EF4-FFF2-40B4-BE49-F238E27FC236}">
                  <a16:creationId xmlns:a16="http://schemas.microsoft.com/office/drawing/2014/main" id="{9409E42A-CF6F-8617-E60A-86B70C025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55327" name="Oval 116">
              <a:extLst>
                <a:ext uri="{FF2B5EF4-FFF2-40B4-BE49-F238E27FC236}">
                  <a16:creationId xmlns:a16="http://schemas.microsoft.com/office/drawing/2014/main" id="{F20B029B-2A70-F7BA-D5A3-C11BC489F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2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55328" name="Oval 117">
              <a:extLst>
                <a:ext uri="{FF2B5EF4-FFF2-40B4-BE49-F238E27FC236}">
                  <a16:creationId xmlns:a16="http://schemas.microsoft.com/office/drawing/2014/main" id="{20E877D9-DDC3-86BA-B2F2-C3421771C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2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55329" name="Oval 118">
              <a:extLst>
                <a:ext uri="{FF2B5EF4-FFF2-40B4-BE49-F238E27FC236}">
                  <a16:creationId xmlns:a16="http://schemas.microsoft.com/office/drawing/2014/main" id="{D16246CA-AEC4-BFC8-2FC0-070153837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55330" name="Oval 119">
              <a:extLst>
                <a:ext uri="{FF2B5EF4-FFF2-40B4-BE49-F238E27FC236}">
                  <a16:creationId xmlns:a16="http://schemas.microsoft.com/office/drawing/2014/main" id="{F5307E54-BA89-636D-A6E9-371DD9196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55331" name="Oval 120">
              <a:extLst>
                <a:ext uri="{FF2B5EF4-FFF2-40B4-BE49-F238E27FC236}">
                  <a16:creationId xmlns:a16="http://schemas.microsoft.com/office/drawing/2014/main" id="{643890A4-3727-EC3A-BCA5-F7D7D7E2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55332" name="Oval 121">
              <a:extLst>
                <a:ext uri="{FF2B5EF4-FFF2-40B4-BE49-F238E27FC236}">
                  <a16:creationId xmlns:a16="http://schemas.microsoft.com/office/drawing/2014/main" id="{F0F691FC-3594-7DF6-253F-821E0C9EB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0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55333" name="Oval 122">
              <a:extLst>
                <a:ext uri="{FF2B5EF4-FFF2-40B4-BE49-F238E27FC236}">
                  <a16:creationId xmlns:a16="http://schemas.microsoft.com/office/drawing/2014/main" id="{39302BEE-16A3-A700-A1B4-0C64D7B80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2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55334" name="Oval 123">
              <a:extLst>
                <a:ext uri="{FF2B5EF4-FFF2-40B4-BE49-F238E27FC236}">
                  <a16:creationId xmlns:a16="http://schemas.microsoft.com/office/drawing/2014/main" id="{00A220F5-E38B-BC12-739A-6C0416BD4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2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55335" name="Line 124">
              <a:extLst>
                <a:ext uri="{FF2B5EF4-FFF2-40B4-BE49-F238E27FC236}">
                  <a16:creationId xmlns:a16="http://schemas.microsoft.com/office/drawing/2014/main" id="{DD6E7388-8471-B115-669C-A2C3FE786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072"/>
              <a:ext cx="1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44" name="Line 64" descr="חץ">
            <a:extLst>
              <a:ext uri="{FF2B5EF4-FFF2-40B4-BE49-F238E27FC236}">
                <a16:creationId xmlns:a16="http://schemas.microsoft.com/office/drawing/2014/main" id="{3A01A337-2FC6-14A6-C920-4037B36E7B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8924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84" descr="מבנה לואיס של יצירת קשר בין שני אטומי כלור">
            <a:extLst>
              <a:ext uri="{FF2B5EF4-FFF2-40B4-BE49-F238E27FC236}">
                <a16:creationId xmlns:a16="http://schemas.microsoft.com/office/drawing/2014/main" id="{2E851CCC-0C68-225D-C4B5-865C9A248176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511425"/>
            <a:ext cx="1676400" cy="788988"/>
            <a:chOff x="1824" y="2815"/>
            <a:chExt cx="1056" cy="497"/>
          </a:xfrm>
        </p:grpSpPr>
        <p:sp>
          <p:nvSpPr>
            <p:cNvPr id="20565" name="Text Box 85">
              <a:extLst>
                <a:ext uri="{FF2B5EF4-FFF2-40B4-BE49-F238E27FC236}">
                  <a16:creationId xmlns:a16="http://schemas.microsoft.com/office/drawing/2014/main" id="{80436E09-DD6C-24A0-CBC3-6133C46EE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832"/>
              <a:ext cx="52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Cl</a:t>
              </a:r>
            </a:p>
          </p:txBody>
        </p:sp>
        <p:grpSp>
          <p:nvGrpSpPr>
            <p:cNvPr id="55342" name="Group 86">
              <a:extLst>
                <a:ext uri="{FF2B5EF4-FFF2-40B4-BE49-F238E27FC236}">
                  <a16:creationId xmlns:a16="http://schemas.microsoft.com/office/drawing/2014/main" id="{CEC1BCEE-B22B-B204-0D86-18AB460D8A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2815"/>
              <a:ext cx="1056" cy="480"/>
              <a:chOff x="1824" y="2815"/>
              <a:chExt cx="1056" cy="480"/>
            </a:xfrm>
          </p:grpSpPr>
          <p:sp>
            <p:nvSpPr>
              <p:cNvPr id="55343" name="Oval 87">
                <a:extLst>
                  <a:ext uri="{FF2B5EF4-FFF2-40B4-BE49-F238E27FC236}">
                    <a16:creationId xmlns:a16="http://schemas.microsoft.com/office/drawing/2014/main" id="{18A6218B-629A-0EF1-E086-A5C304B38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3216"/>
                <a:ext cx="5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55344" name="Oval 88">
                <a:extLst>
                  <a:ext uri="{FF2B5EF4-FFF2-40B4-BE49-F238E27FC236}">
                    <a16:creationId xmlns:a16="http://schemas.microsoft.com/office/drawing/2014/main" id="{55E1686B-1E07-1C3A-3033-B8FCEBC44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5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55345" name="Oval 89">
                <a:extLst>
                  <a:ext uri="{FF2B5EF4-FFF2-40B4-BE49-F238E27FC236}">
                    <a16:creationId xmlns:a16="http://schemas.microsoft.com/office/drawing/2014/main" id="{8104C91A-3F56-F6AC-613D-3FFDE32AB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72"/>
                <a:ext cx="5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55346" name="Oval 90">
                <a:extLst>
                  <a:ext uri="{FF2B5EF4-FFF2-40B4-BE49-F238E27FC236}">
                    <a16:creationId xmlns:a16="http://schemas.microsoft.com/office/drawing/2014/main" id="{7FBA3D86-9899-D91C-6B98-21DA04DD8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2976"/>
                <a:ext cx="5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55347" name="Oval 91">
                <a:extLst>
                  <a:ext uri="{FF2B5EF4-FFF2-40B4-BE49-F238E27FC236}">
                    <a16:creationId xmlns:a16="http://schemas.microsoft.com/office/drawing/2014/main" id="{19802939-C442-EFBF-47D2-06B628B11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88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55348" name="Oval 92">
                <a:extLst>
                  <a:ext uri="{FF2B5EF4-FFF2-40B4-BE49-F238E27FC236}">
                    <a16:creationId xmlns:a16="http://schemas.microsoft.com/office/drawing/2014/main" id="{236834F6-3EA6-8AA4-4246-1C5A023F4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88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grpSp>
            <p:nvGrpSpPr>
              <p:cNvPr id="55349" name="Group 93">
                <a:extLst>
                  <a:ext uri="{FF2B5EF4-FFF2-40B4-BE49-F238E27FC236}">
                    <a16:creationId xmlns:a16="http://schemas.microsoft.com/office/drawing/2014/main" id="{3A5B1F76-CB22-51CD-6CDC-BBA4B6737D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99" y="2815"/>
                <a:ext cx="581" cy="480"/>
                <a:chOff x="2299" y="2815"/>
                <a:chExt cx="581" cy="480"/>
              </a:xfrm>
            </p:grpSpPr>
            <p:sp>
              <p:nvSpPr>
                <p:cNvPr id="20574" name="Text Box 94">
                  <a:extLst>
                    <a:ext uri="{FF2B5EF4-FFF2-40B4-BE49-F238E27FC236}">
                      <a16:creationId xmlns:a16="http://schemas.microsoft.com/office/drawing/2014/main" id="{57247BD0-A318-57D8-E97C-6F2F83666F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52" y="2815"/>
                  <a:ext cx="52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rtl="0" eaLnBrk="0" fontAlgn="auto" hangingPunct="0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4400" b="1">
                      <a:solidFill>
                        <a:srgbClr val="00FF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Guttman Yad-Brush" pitchFamily="2" charset="-79"/>
                    </a:rPr>
                    <a:t>Cl</a:t>
                  </a:r>
                </a:p>
              </p:txBody>
            </p:sp>
            <p:sp>
              <p:nvSpPr>
                <p:cNvPr id="55351" name="Oval 95">
                  <a:extLst>
                    <a:ext uri="{FF2B5EF4-FFF2-40B4-BE49-F238E27FC236}">
                      <a16:creationId xmlns:a16="http://schemas.microsoft.com/office/drawing/2014/main" id="{808503D8-6E42-03CA-4887-7A844EA0CB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1" y="3055"/>
                  <a:ext cx="5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55352" name="Oval 96">
                  <a:extLst>
                    <a:ext uri="{FF2B5EF4-FFF2-40B4-BE49-F238E27FC236}">
                      <a16:creationId xmlns:a16="http://schemas.microsoft.com/office/drawing/2014/main" id="{23F862E5-F399-9D17-00BF-330BA57EF2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2" y="3007"/>
                  <a:ext cx="57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55353" name="Oval 97">
                  <a:extLst>
                    <a:ext uri="{FF2B5EF4-FFF2-40B4-BE49-F238E27FC236}">
                      <a16:creationId xmlns:a16="http://schemas.microsoft.com/office/drawing/2014/main" id="{F9E5FAF3-AE62-7D00-DC25-45ECED965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7" y="3199"/>
                  <a:ext cx="57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55354" name="Oval 98">
                  <a:extLst>
                    <a:ext uri="{FF2B5EF4-FFF2-40B4-BE49-F238E27FC236}">
                      <a16:creationId xmlns:a16="http://schemas.microsoft.com/office/drawing/2014/main" id="{94309C08-35DA-1091-715F-4F0A8EFBEB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9" y="3199"/>
                  <a:ext cx="57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55355" name="Oval 99">
                  <a:extLst>
                    <a:ext uri="{FF2B5EF4-FFF2-40B4-BE49-F238E27FC236}">
                      <a16:creationId xmlns:a16="http://schemas.microsoft.com/office/drawing/2014/main" id="{8E9FA46C-F670-01DC-6FEC-220BFB451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9" y="3007"/>
                  <a:ext cx="5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55356" name="Oval 100">
                  <a:extLst>
                    <a:ext uri="{FF2B5EF4-FFF2-40B4-BE49-F238E27FC236}">
                      <a16:creationId xmlns:a16="http://schemas.microsoft.com/office/drawing/2014/main" id="{C7921197-CF4B-AD5F-B20C-5BB2BEF03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9" y="3103"/>
                  <a:ext cx="5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55357" name="Oval 101">
                  <a:extLst>
                    <a:ext uri="{FF2B5EF4-FFF2-40B4-BE49-F238E27FC236}">
                      <a16:creationId xmlns:a16="http://schemas.microsoft.com/office/drawing/2014/main" id="{0D3FCDA2-FD22-DF47-EE73-6F16983451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2863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55358" name="Oval 102">
                  <a:extLst>
                    <a:ext uri="{FF2B5EF4-FFF2-40B4-BE49-F238E27FC236}">
                      <a16:creationId xmlns:a16="http://schemas.microsoft.com/office/drawing/2014/main" id="{5AC05198-D252-7A66-BA72-7490F8452A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863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</p:grpSp>
        </p:grpSp>
      </p:grpSp>
      <p:sp>
        <p:nvSpPr>
          <p:cNvPr id="20543" name="Line 63" descr="חץ">
            <a:extLst>
              <a:ext uri="{FF2B5EF4-FFF2-40B4-BE49-F238E27FC236}">
                <a16:creationId xmlns:a16="http://schemas.microsoft.com/office/drawing/2014/main" id="{51EC193F-B06D-E0EA-B6CB-CDB3684E1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8924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6" descr="מבנה לואיס של יצירת קשר בין שני אטומי כלור">
            <a:extLst>
              <a:ext uri="{FF2B5EF4-FFF2-40B4-BE49-F238E27FC236}">
                <a16:creationId xmlns:a16="http://schemas.microsoft.com/office/drawing/2014/main" id="{1D13BB33-966E-F4CA-85FA-6299DAE3C2F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538413"/>
            <a:ext cx="1828800" cy="762000"/>
            <a:chOff x="144" y="2832"/>
            <a:chExt cx="1152" cy="480"/>
          </a:xfrm>
        </p:grpSpPr>
        <p:sp>
          <p:nvSpPr>
            <p:cNvPr id="20547" name="Text Box 67">
              <a:extLst>
                <a:ext uri="{FF2B5EF4-FFF2-40B4-BE49-F238E27FC236}">
                  <a16:creationId xmlns:a16="http://schemas.microsoft.com/office/drawing/2014/main" id="{E4BE2422-2A4E-7984-82D4-7864EC0C2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32"/>
              <a:ext cx="52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 dirty="0" err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Cl</a:t>
              </a:r>
              <a:endParaRPr 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Guttman Yad-Brush" pitchFamily="2" charset="-79"/>
              </a:endParaRPr>
            </a:p>
          </p:txBody>
        </p:sp>
        <p:grpSp>
          <p:nvGrpSpPr>
            <p:cNvPr id="55360" name="Group 68">
              <a:extLst>
                <a:ext uri="{FF2B5EF4-FFF2-40B4-BE49-F238E27FC236}">
                  <a16:creationId xmlns:a16="http://schemas.microsoft.com/office/drawing/2014/main" id="{93319720-7D8F-D9A6-3AEC-0BC5B6080D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2832"/>
              <a:ext cx="1152" cy="480"/>
              <a:chOff x="144" y="2784"/>
              <a:chExt cx="1152" cy="480"/>
            </a:xfrm>
          </p:grpSpPr>
          <p:sp>
            <p:nvSpPr>
              <p:cNvPr id="20549" name="Text Box 69">
                <a:extLst>
                  <a:ext uri="{FF2B5EF4-FFF2-40B4-BE49-F238E27FC236}">
                    <a16:creationId xmlns:a16="http://schemas.microsoft.com/office/drawing/2014/main" id="{C43B8C39-05AA-5B12-1411-EEA20A3EEE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2784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4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Guttman Yad-Brush" pitchFamily="2" charset="-79"/>
                  </a:rPr>
                  <a:t>Cl</a:t>
                </a:r>
              </a:p>
            </p:txBody>
          </p:sp>
          <p:sp>
            <p:nvSpPr>
              <p:cNvPr id="55362" name="Oval 70">
                <a:extLst>
                  <a:ext uri="{FF2B5EF4-FFF2-40B4-BE49-F238E27FC236}">
                    <a16:creationId xmlns:a16="http://schemas.microsoft.com/office/drawing/2014/main" id="{DB19E6C7-BB5D-FD5E-8CB3-BA7D8410A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07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55363" name="Oval 71">
                <a:extLst>
                  <a:ext uri="{FF2B5EF4-FFF2-40B4-BE49-F238E27FC236}">
                    <a16:creationId xmlns:a16="http://schemas.microsoft.com/office/drawing/2014/main" id="{BE460561-D9CF-18BA-B406-0F2D417E3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97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55364" name="Oval 72">
                <a:extLst>
                  <a:ext uri="{FF2B5EF4-FFF2-40B4-BE49-F238E27FC236}">
                    <a16:creationId xmlns:a16="http://schemas.microsoft.com/office/drawing/2014/main" id="{EA86E537-6B5D-FA61-237F-0F999246F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55365" name="Oval 73">
                <a:extLst>
                  <a:ext uri="{FF2B5EF4-FFF2-40B4-BE49-F238E27FC236}">
                    <a16:creationId xmlns:a16="http://schemas.microsoft.com/office/drawing/2014/main" id="{1765840D-FBF3-AA07-2DFB-8A665B4AA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1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55366" name="Oval 74">
                <a:extLst>
                  <a:ext uri="{FF2B5EF4-FFF2-40B4-BE49-F238E27FC236}">
                    <a16:creationId xmlns:a16="http://schemas.microsoft.com/office/drawing/2014/main" id="{BC0436BE-1A79-5F48-CF09-781082EEC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83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55367" name="Oval 75">
                <a:extLst>
                  <a:ext uri="{FF2B5EF4-FFF2-40B4-BE49-F238E27FC236}">
                    <a16:creationId xmlns:a16="http://schemas.microsoft.com/office/drawing/2014/main" id="{337FD5C7-9B4B-5350-01F6-A48696C68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97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55368" name="Oval 76">
                <a:extLst>
                  <a:ext uri="{FF2B5EF4-FFF2-40B4-BE49-F238E27FC236}">
                    <a16:creationId xmlns:a16="http://schemas.microsoft.com/office/drawing/2014/main" id="{B5488B0F-BC13-1175-F508-442FF3B69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283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55369" name="Oval 77">
                <a:extLst>
                  <a:ext uri="{FF2B5EF4-FFF2-40B4-BE49-F238E27FC236}">
                    <a16:creationId xmlns:a16="http://schemas.microsoft.com/office/drawing/2014/main" id="{44252D4B-74CE-992F-E498-694146307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302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55370" name="Oval 78">
                <a:extLst>
                  <a:ext uri="{FF2B5EF4-FFF2-40B4-BE49-F238E27FC236}">
                    <a16:creationId xmlns:a16="http://schemas.microsoft.com/office/drawing/2014/main" id="{3A99F34C-DA57-A21C-8532-F9BEE5B46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31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55371" name="Oval 79">
                <a:extLst>
                  <a:ext uri="{FF2B5EF4-FFF2-40B4-BE49-F238E27FC236}">
                    <a16:creationId xmlns:a16="http://schemas.microsoft.com/office/drawing/2014/main" id="{9B22B216-37FE-C534-2FCF-5934E5B0C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31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55372" name="Oval 80">
                <a:extLst>
                  <a:ext uri="{FF2B5EF4-FFF2-40B4-BE49-F238E27FC236}">
                    <a16:creationId xmlns:a16="http://schemas.microsoft.com/office/drawing/2014/main" id="{860108D7-7DDA-05EC-5904-54EE1E692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302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55373" name="Oval 81">
                <a:extLst>
                  <a:ext uri="{FF2B5EF4-FFF2-40B4-BE49-F238E27FC236}">
                    <a16:creationId xmlns:a16="http://schemas.microsoft.com/office/drawing/2014/main" id="{1892D737-05D1-73D7-3EFC-7D4D4A73D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297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55374" name="Oval 82">
                <a:extLst>
                  <a:ext uri="{FF2B5EF4-FFF2-40B4-BE49-F238E27FC236}">
                    <a16:creationId xmlns:a16="http://schemas.microsoft.com/office/drawing/2014/main" id="{38FDC65E-943A-B970-5AC7-74E4F23EB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83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55375" name="Oval 83">
                <a:extLst>
                  <a:ext uri="{FF2B5EF4-FFF2-40B4-BE49-F238E27FC236}">
                    <a16:creationId xmlns:a16="http://schemas.microsoft.com/office/drawing/2014/main" id="{7630CEA7-2AB1-5F57-F696-7509681E6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</p:grpSp>
      <p:sp>
        <p:nvSpPr>
          <p:cNvPr id="70" name="Oval 108">
            <a:extLst>
              <a:ext uri="{FF2B5EF4-FFF2-40B4-BE49-F238E27FC236}">
                <a16:creationId xmlns:a16="http://schemas.microsoft.com/office/drawing/2014/main" id="{0C45C462-55EA-5C08-02CB-D30859ED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573463"/>
            <a:ext cx="1758950" cy="9906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rgbClr val="CC3300"/>
              </a:solidFill>
              <a:latin typeface="Times New Roman" panose="02020603050405020304" pitchFamily="18" charset="0"/>
              <a:cs typeface="Guttman Yad-Brush" panose="02010401010101010101" pitchFamily="2" charset="-79"/>
            </a:endParaRPr>
          </a:p>
        </p:txBody>
      </p:sp>
      <p:sp>
        <p:nvSpPr>
          <p:cNvPr id="125" name="מלבן 124">
            <a:extLst>
              <a:ext uri="{FF2B5EF4-FFF2-40B4-BE49-F238E27FC236}">
                <a16:creationId xmlns:a16="http://schemas.microsoft.com/office/drawing/2014/main" id="{4AB99810-D1BD-7939-EEC5-30158B9FE10A}"/>
              </a:ext>
            </a:extLst>
          </p:cNvPr>
          <p:cNvSpPr/>
          <p:nvPr/>
        </p:nvSpPr>
        <p:spPr>
          <a:xfrm>
            <a:off x="251520" y="4869160"/>
            <a:ext cx="856895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8" algn="r" rtl="1">
              <a:defRPr/>
            </a:pPr>
            <a:r>
              <a:rPr lang="he-IL" altLang="en-US" sz="2400" dirty="0">
                <a:latin typeface="+mn-lt"/>
                <a:cs typeface="+mn-cs"/>
              </a:rPr>
              <a:t>בדרך כלל יצירת הקשר מובילה לקבלת </a:t>
            </a:r>
            <a:r>
              <a:rPr lang="he-IL" altLang="en-US" sz="2400" dirty="0" err="1">
                <a:latin typeface="+mn-lt"/>
                <a:cs typeface="+mn-cs"/>
              </a:rPr>
              <a:t>אורביטלים</a:t>
            </a:r>
            <a:r>
              <a:rPr lang="he-IL" altLang="en-US" sz="2400" dirty="0">
                <a:latin typeface="+mn-lt"/>
                <a:cs typeface="+mn-cs"/>
              </a:rPr>
              <a:t> מלאים יציבים יותר</a:t>
            </a:r>
          </a:p>
        </p:txBody>
      </p:sp>
      <p:sp>
        <p:nvSpPr>
          <p:cNvPr id="71" name="Text Box 67" descr="עיגולים שחורים המייצגים אלקטרונים">
            <a:extLst>
              <a:ext uri="{FF2B5EF4-FFF2-40B4-BE49-F238E27FC236}">
                <a16:creationId xmlns:a16="http://schemas.microsoft.com/office/drawing/2014/main" id="{350E2D29-2749-E790-C5EF-7A8DA6B3D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49725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Guttman Yad-Brush" pitchFamily="2" charset="-79"/>
              </a:rPr>
              <a:t>Ar</a:t>
            </a:r>
            <a:endParaRPr lang="en-US" sz="4400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Guttman Yad-Brush" pitchFamily="2" charset="-79"/>
            </a:endParaRPr>
          </a:p>
        </p:txBody>
      </p:sp>
      <p:sp>
        <p:nvSpPr>
          <p:cNvPr id="72" name="Oval 76" descr="עיגולים שחורים המייצגים אלקטרונים">
            <a:extLst>
              <a:ext uri="{FF2B5EF4-FFF2-40B4-BE49-F238E27FC236}">
                <a16:creationId xmlns:a16="http://schemas.microsoft.com/office/drawing/2014/main" id="{1B932EB8-E1A3-2674-FD0C-9BF95FA7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42259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79" name="Oval 82">
            <a:extLst>
              <a:ext uri="{FF2B5EF4-FFF2-40B4-BE49-F238E27FC236}">
                <a16:creationId xmlns:a16="http://schemas.microsoft.com/office/drawing/2014/main" id="{880A2E60-F566-FAF5-B953-679BD1DD9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42259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73" name="Oval 77" descr="עיגולים שחורים המייצגים אלקטרונים">
            <a:extLst>
              <a:ext uri="{FF2B5EF4-FFF2-40B4-BE49-F238E27FC236}">
                <a16:creationId xmlns:a16="http://schemas.microsoft.com/office/drawing/2014/main" id="{354D2578-5992-7D9D-4CB5-B82A15C4F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45307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77" name="Oval 80">
            <a:extLst>
              <a:ext uri="{FF2B5EF4-FFF2-40B4-BE49-F238E27FC236}">
                <a16:creationId xmlns:a16="http://schemas.microsoft.com/office/drawing/2014/main" id="{85E7D949-E1BB-F2E1-DFD1-FEA5A0AF9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5307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78" name="Oval 81">
            <a:extLst>
              <a:ext uri="{FF2B5EF4-FFF2-40B4-BE49-F238E27FC236}">
                <a16:creationId xmlns:a16="http://schemas.microsoft.com/office/drawing/2014/main" id="{D67CF973-C1EC-BD12-7DFE-3C16913BC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4545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80" name="Oval 81">
            <a:extLst>
              <a:ext uri="{FF2B5EF4-FFF2-40B4-BE49-F238E27FC236}">
                <a16:creationId xmlns:a16="http://schemas.microsoft.com/office/drawing/2014/main" id="{849FFD4A-ED3A-7B35-2BB5-401F4772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5" y="465296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75" name="Oval 78" descr="עיגולים שחורים המייצגים אלקטרונים">
            <a:extLst>
              <a:ext uri="{FF2B5EF4-FFF2-40B4-BE49-F238E27FC236}">
                <a16:creationId xmlns:a16="http://schemas.microsoft.com/office/drawing/2014/main" id="{5DA937E6-A77C-AE15-C20C-9FD874DAD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47593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76" name="Oval 79" descr="עיגולים שחורים המייצגים אלקטרונים">
            <a:extLst>
              <a:ext uri="{FF2B5EF4-FFF2-40B4-BE49-F238E27FC236}">
                <a16:creationId xmlns:a16="http://schemas.microsoft.com/office/drawing/2014/main" id="{F122D74C-1E26-57AC-32C3-B1966438A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7593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60E96F9-5906-66BE-A7DC-C597475B2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516563"/>
            <a:ext cx="505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en-US" sz="2400">
                <a:solidFill>
                  <a:srgbClr val="000000"/>
                </a:solidFill>
              </a:rPr>
              <a:t>רמת אנרגיה מלאה בדומה לגזים האצילים</a:t>
            </a:r>
            <a:endParaRPr lang="he-IL" alt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35196C8-68D6-56A8-1323-2658E592D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661025"/>
            <a:ext cx="2792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en-US" sz="3200" b="1">
                <a:solidFill>
                  <a:srgbClr val="FF0000"/>
                </a:solidFill>
              </a:rPr>
              <a:t>(אבל לא תמיד) </a:t>
            </a:r>
            <a:endParaRPr lang="he-IL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/>
      <p:bldP spid="71" grpId="1"/>
      <p:bldP spid="72" grpId="0" animBg="1"/>
      <p:bldP spid="72" grpId="1" animBg="1"/>
      <p:bldP spid="79" grpId="0" animBg="1"/>
      <p:bldP spid="79" grpId="1" animBg="1"/>
      <p:bldP spid="73" grpId="0" animBg="1"/>
      <p:bldP spid="73" grpId="1" animBg="1"/>
      <p:bldP spid="77" grpId="0" animBg="1"/>
      <p:bldP spid="77" grpId="1" animBg="1"/>
      <p:bldP spid="78" grpId="0" animBg="1"/>
      <p:bldP spid="78" grpId="1" animBg="1"/>
      <p:bldP spid="80" grpId="0" animBg="1"/>
      <p:bldP spid="80" grpId="1" animBg="1"/>
      <p:bldP spid="75" grpId="0" animBg="1"/>
      <p:bldP spid="75" grpId="1" animBg="1"/>
      <p:bldP spid="76" grpId="0" animBg="1"/>
      <p:bldP spid="76" grpId="1" animBg="1"/>
      <p:bldP spid="67" grpId="0"/>
      <p:bldP spid="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5" name="Text Box 19">
            <a:extLst>
              <a:ext uri="{FF2B5EF4-FFF2-40B4-BE49-F238E27FC236}">
                <a16:creationId xmlns:a16="http://schemas.microsoft.com/office/drawing/2014/main" id="{373B2D0F-CBA6-8F62-CDC3-DFA2B7166246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771775" y="260350"/>
            <a:ext cx="4857750" cy="64611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ייצוג אלקטרוני על פי לואיס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346" name="Picture 2">
            <a:extLst>
              <a:ext uri="{FF2B5EF4-FFF2-40B4-BE49-F238E27FC236}">
                <a16:creationId xmlns:a16="http://schemas.microsoft.com/office/drawing/2014/main" id="{B4D462CA-30D8-5BF1-E656-716EB5FE1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2" name="Oval 12">
            <a:extLst>
              <a:ext uri="{FF2B5EF4-FFF2-40B4-BE49-F238E27FC236}">
                <a16:creationId xmlns:a16="http://schemas.microsoft.com/office/drawing/2014/main" id="{7A11ACC4-DC74-8774-FA02-E7B30640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6330" name="Text Box 10">
            <a:extLst>
              <a:ext uri="{FF2B5EF4-FFF2-40B4-BE49-F238E27FC236}">
                <a16:creationId xmlns:a16="http://schemas.microsoft.com/office/drawing/2014/main" id="{496463B0-3B47-4514-2310-4192E574A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9999"/>
                </a:solidFill>
                <a:latin typeface="Times New Roman" panose="02020603050405020304" pitchFamily="18" charset="0"/>
              </a:rPr>
              <a:t>Cl</a:t>
            </a:r>
          </a:p>
        </p:txBody>
      </p:sp>
      <p:sp>
        <p:nvSpPr>
          <p:cNvPr id="56331" name="Oval 11">
            <a:extLst>
              <a:ext uri="{FF2B5EF4-FFF2-40B4-BE49-F238E27FC236}">
                <a16:creationId xmlns:a16="http://schemas.microsoft.com/office/drawing/2014/main" id="{494726BA-5CF0-7CEC-6FBF-644C06176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6340" name="Oval 20">
            <a:extLst>
              <a:ext uri="{FF2B5EF4-FFF2-40B4-BE49-F238E27FC236}">
                <a16:creationId xmlns:a16="http://schemas.microsoft.com/office/drawing/2014/main" id="{DE8B9AB4-4AE5-7E43-2CA2-D5DF75D37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676400"/>
            <a:ext cx="304800" cy="7620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6334" name="Oval 14">
            <a:extLst>
              <a:ext uri="{FF2B5EF4-FFF2-40B4-BE49-F238E27FC236}">
                <a16:creationId xmlns:a16="http://schemas.microsoft.com/office/drawing/2014/main" id="{BB305983-560B-B7D4-8E82-1C2267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6338" name="Text Box 18">
            <a:extLst>
              <a:ext uri="{FF2B5EF4-FFF2-40B4-BE49-F238E27FC236}">
                <a16:creationId xmlns:a16="http://schemas.microsoft.com/office/drawing/2014/main" id="{941D6436-C398-BF24-B4EB-F3EBC2626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4722813"/>
            <a:ext cx="4592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 sz="3200">
                <a:solidFill>
                  <a:srgbClr val="FFFFFF"/>
                </a:solidFill>
                <a:latin typeface="Times New Roman" panose="02020603050405020304" pitchFamily="18" charset="0"/>
              </a:rPr>
              <a:t>זוגות אלקטרונים לא קושרים</a:t>
            </a:r>
          </a:p>
        </p:txBody>
      </p:sp>
      <p:sp>
        <p:nvSpPr>
          <p:cNvPr id="56335" name="Oval 15">
            <a:extLst>
              <a:ext uri="{FF2B5EF4-FFF2-40B4-BE49-F238E27FC236}">
                <a16:creationId xmlns:a16="http://schemas.microsoft.com/office/drawing/2014/main" id="{BB093961-5641-5AD8-968C-5C069ECB7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A13B7A25-F139-6CBA-B484-AC49D107C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9999"/>
                </a:solidFill>
                <a:latin typeface="Times New Roman" panose="02020603050405020304" pitchFamily="18" charset="0"/>
              </a:rPr>
              <a:t>Cl</a:t>
            </a:r>
          </a:p>
        </p:txBody>
      </p:sp>
      <p:sp>
        <p:nvSpPr>
          <p:cNvPr id="56326" name="Oval 6">
            <a:extLst>
              <a:ext uri="{FF2B5EF4-FFF2-40B4-BE49-F238E27FC236}">
                <a16:creationId xmlns:a16="http://schemas.microsoft.com/office/drawing/2014/main" id="{FAD85D71-8DF6-667F-8FC4-AD0AB6E44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6325" name="Oval 5">
            <a:extLst>
              <a:ext uri="{FF2B5EF4-FFF2-40B4-BE49-F238E27FC236}">
                <a16:creationId xmlns:a16="http://schemas.microsoft.com/office/drawing/2014/main" id="{FD332DBB-2785-67AD-37D8-7CB132699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6324" name="Oval 4">
            <a:extLst>
              <a:ext uri="{FF2B5EF4-FFF2-40B4-BE49-F238E27FC236}">
                <a16:creationId xmlns:a16="http://schemas.microsoft.com/office/drawing/2014/main" id="{E08EF665-C1C4-40FD-39BA-A9F5B4DD8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6329" name="Oval 9">
            <a:extLst>
              <a:ext uri="{FF2B5EF4-FFF2-40B4-BE49-F238E27FC236}">
                <a16:creationId xmlns:a16="http://schemas.microsoft.com/office/drawing/2014/main" id="{6722CDDD-509A-C3F0-DE61-0BDFE7F17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6342" name="Line 22">
            <a:extLst>
              <a:ext uri="{FF2B5EF4-FFF2-40B4-BE49-F238E27FC236}">
                <a16:creationId xmlns:a16="http://schemas.microsoft.com/office/drawing/2014/main" id="{A990A929-EFA4-4700-A5C3-153DE51A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2133600"/>
            <a:ext cx="1752600" cy="2743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3" name="Line 23">
            <a:extLst>
              <a:ext uri="{FF2B5EF4-FFF2-40B4-BE49-F238E27FC236}">
                <a16:creationId xmlns:a16="http://schemas.microsoft.com/office/drawing/2014/main" id="{F04E28FF-4A15-77A5-E542-89F8E1216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1447800"/>
            <a:ext cx="1600200" cy="3200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3" name="Oval 3">
            <a:extLst>
              <a:ext uri="{FF2B5EF4-FFF2-40B4-BE49-F238E27FC236}">
                <a16:creationId xmlns:a16="http://schemas.microsoft.com/office/drawing/2014/main" id="{975324AD-C269-ADD3-6316-58391CADD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6328" name="Oval 8">
            <a:extLst>
              <a:ext uri="{FF2B5EF4-FFF2-40B4-BE49-F238E27FC236}">
                <a16:creationId xmlns:a16="http://schemas.microsoft.com/office/drawing/2014/main" id="{7A41DA30-6398-EA90-1A69-889D8003A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6344" name="Line 24">
            <a:extLst>
              <a:ext uri="{FF2B5EF4-FFF2-40B4-BE49-F238E27FC236}">
                <a16:creationId xmlns:a16="http://schemas.microsoft.com/office/drawing/2014/main" id="{C55BE00C-C5A7-F196-9393-976DC146C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2590800"/>
            <a:ext cx="76200" cy="228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Oval 7">
            <a:extLst>
              <a:ext uri="{FF2B5EF4-FFF2-40B4-BE49-F238E27FC236}">
                <a16:creationId xmlns:a16="http://schemas.microsoft.com/office/drawing/2014/main" id="{B82FCE40-9B44-60C8-D0DB-83C2E1224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6333" name="Oval 13">
            <a:extLst>
              <a:ext uri="{FF2B5EF4-FFF2-40B4-BE49-F238E27FC236}">
                <a16:creationId xmlns:a16="http://schemas.microsoft.com/office/drawing/2014/main" id="{969E4378-4AA8-C57F-8B5F-05C7924A1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6336" name="Oval 16">
            <a:extLst>
              <a:ext uri="{FF2B5EF4-FFF2-40B4-BE49-F238E27FC236}">
                <a16:creationId xmlns:a16="http://schemas.microsoft.com/office/drawing/2014/main" id="{A3CBD66F-FAD7-D89E-AF76-6EA2AAB71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6339" name="Text Box 19">
            <a:extLst>
              <a:ext uri="{FF2B5EF4-FFF2-40B4-BE49-F238E27FC236}">
                <a16:creationId xmlns:a16="http://schemas.microsoft.com/office/drawing/2014/main" id="{D26DFE3F-7E7D-0A2E-957E-E1CAA4608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3886200"/>
            <a:ext cx="37401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 sz="3600">
                <a:solidFill>
                  <a:srgbClr val="FFFFCC"/>
                </a:solidFill>
                <a:latin typeface="Times New Roman" panose="02020603050405020304" pitchFamily="18" charset="0"/>
              </a:rPr>
              <a:t>זוג אלקטרונים קושר</a:t>
            </a:r>
          </a:p>
          <a:p>
            <a:pPr algn="ctr" eaLnBrk="1" hangingPunct="1">
              <a:spcBef>
                <a:spcPct val="50000"/>
              </a:spcBef>
            </a:pPr>
            <a:r>
              <a:rPr lang="he-IL" altLang="en-US" sz="3600">
                <a:solidFill>
                  <a:srgbClr val="FFFFCC"/>
                </a:solidFill>
                <a:latin typeface="Times New Roman" panose="02020603050405020304" pitchFamily="18" charset="0"/>
              </a:rPr>
              <a:t>(אורביטל מולקולרי)</a:t>
            </a:r>
            <a:endParaRPr lang="en-US" altLang="en-US" sz="3600">
              <a:solidFill>
                <a:srgbClr val="FFFF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41" name="Line 21">
            <a:extLst>
              <a:ext uri="{FF2B5EF4-FFF2-40B4-BE49-F238E27FC236}">
                <a16:creationId xmlns:a16="http://schemas.microsoft.com/office/drawing/2014/main" id="{3474E75D-E5ED-E5BE-B914-6F1489D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2438400"/>
            <a:ext cx="2133600" cy="1524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Oval 17">
            <a:extLst>
              <a:ext uri="{FF2B5EF4-FFF2-40B4-BE49-F238E27FC236}">
                <a16:creationId xmlns:a16="http://schemas.microsoft.com/office/drawing/2014/main" id="{279F5054-C368-2C03-9769-853C57D69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12C8-0349-166B-B726-BD8F30CBB5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he-IL" dirty="0"/>
              <a:t>מולקולת כלור</a:t>
            </a:r>
            <a:endParaRPr lang="en-US" dirty="0"/>
          </a:p>
        </p:txBody>
      </p:sp>
      <p:pic>
        <p:nvPicPr>
          <p:cNvPr id="57364" name="Picture 2">
            <a:extLst>
              <a:ext uri="{FF2B5EF4-FFF2-40B4-BE49-F238E27FC236}">
                <a16:creationId xmlns:a16="http://schemas.microsoft.com/office/drawing/2014/main" id="{B8F932A5-1CD4-4151-952E-6C1CABE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8" name="Oval 14">
            <a:extLst>
              <a:ext uri="{FF2B5EF4-FFF2-40B4-BE49-F238E27FC236}">
                <a16:creationId xmlns:a16="http://schemas.microsoft.com/office/drawing/2014/main" id="{258D73F3-6720-1A26-95E6-C8CB3C088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7357" name="Oval 13">
            <a:extLst>
              <a:ext uri="{FF2B5EF4-FFF2-40B4-BE49-F238E27FC236}">
                <a16:creationId xmlns:a16="http://schemas.microsoft.com/office/drawing/2014/main" id="{D5BC4216-56B5-8D43-D15E-C72469800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700249A5-9107-6C64-38C6-5932ED0D1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9999"/>
                </a:solidFill>
                <a:latin typeface="Times New Roman" panose="02020603050405020304" pitchFamily="18" charset="0"/>
              </a:rPr>
              <a:t>Cl</a:t>
            </a:r>
          </a:p>
        </p:txBody>
      </p:sp>
      <p:sp>
        <p:nvSpPr>
          <p:cNvPr id="57348" name="Oval 4">
            <a:extLst>
              <a:ext uri="{FF2B5EF4-FFF2-40B4-BE49-F238E27FC236}">
                <a16:creationId xmlns:a16="http://schemas.microsoft.com/office/drawing/2014/main" id="{28596EFF-1096-3907-A45E-1B9910192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7354" name="Text Box 10">
            <a:extLst>
              <a:ext uri="{FF2B5EF4-FFF2-40B4-BE49-F238E27FC236}">
                <a16:creationId xmlns:a16="http://schemas.microsoft.com/office/drawing/2014/main" id="{30446CAB-9B76-1057-F30E-38C49DEA2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9999"/>
                </a:solidFill>
                <a:latin typeface="Times New Roman" panose="02020603050405020304" pitchFamily="18" charset="0"/>
              </a:rPr>
              <a:t>Cl</a:t>
            </a:r>
          </a:p>
        </p:txBody>
      </p:sp>
      <p:sp>
        <p:nvSpPr>
          <p:cNvPr id="57355" name="Oval 11">
            <a:extLst>
              <a:ext uri="{FF2B5EF4-FFF2-40B4-BE49-F238E27FC236}">
                <a16:creationId xmlns:a16="http://schemas.microsoft.com/office/drawing/2014/main" id="{F3B5E2CC-4B40-BBC7-044E-A3B7FB34F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170002" name="Oval 18">
            <a:extLst>
              <a:ext uri="{FF2B5EF4-FFF2-40B4-BE49-F238E27FC236}">
                <a16:creationId xmlns:a16="http://schemas.microsoft.com/office/drawing/2014/main" id="{93B84A77-DA7D-DA7C-E422-038380A51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066800"/>
            <a:ext cx="1905000" cy="1981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7350" name="Oval 6">
            <a:extLst>
              <a:ext uri="{FF2B5EF4-FFF2-40B4-BE49-F238E27FC236}">
                <a16:creationId xmlns:a16="http://schemas.microsoft.com/office/drawing/2014/main" id="{2D932899-68B0-FED8-8055-6739F4B19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7349" name="Oval 5">
            <a:extLst>
              <a:ext uri="{FF2B5EF4-FFF2-40B4-BE49-F238E27FC236}">
                <a16:creationId xmlns:a16="http://schemas.microsoft.com/office/drawing/2014/main" id="{8E630D5B-DC52-3A7F-45AB-71E1E580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7352" name="Oval 8">
            <a:extLst>
              <a:ext uri="{FF2B5EF4-FFF2-40B4-BE49-F238E27FC236}">
                <a16:creationId xmlns:a16="http://schemas.microsoft.com/office/drawing/2014/main" id="{E7F4C7B8-11EE-59F7-BD15-61689C086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7353" name="Oval 9">
            <a:extLst>
              <a:ext uri="{FF2B5EF4-FFF2-40B4-BE49-F238E27FC236}">
                <a16:creationId xmlns:a16="http://schemas.microsoft.com/office/drawing/2014/main" id="{2605DB0C-B435-E7FC-D100-3904C0B87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7351" name="Oval 7">
            <a:extLst>
              <a:ext uri="{FF2B5EF4-FFF2-40B4-BE49-F238E27FC236}">
                <a16:creationId xmlns:a16="http://schemas.microsoft.com/office/drawing/2014/main" id="{DB5A0924-E93F-EDEA-9483-B9F899130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7356" name="Oval 12" descr="עיגולים לבנים המייצגים אלקטרונים">
            <a:extLst>
              <a:ext uri="{FF2B5EF4-FFF2-40B4-BE49-F238E27FC236}">
                <a16:creationId xmlns:a16="http://schemas.microsoft.com/office/drawing/2014/main" id="{C578FF6F-0B11-6D22-6A56-142210019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7347" name="Oval 3" descr="עיגולים לבנים המייצגים אלקטרונים">
            <a:extLst>
              <a:ext uri="{FF2B5EF4-FFF2-40B4-BE49-F238E27FC236}">
                <a16:creationId xmlns:a16="http://schemas.microsoft.com/office/drawing/2014/main" id="{1A3BF61E-C7AE-B220-126F-8226AD1AF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7360" name="Oval 16" descr="עיגולים לבנים המייצגים אלקטרונים">
            <a:extLst>
              <a:ext uri="{FF2B5EF4-FFF2-40B4-BE49-F238E27FC236}">
                <a16:creationId xmlns:a16="http://schemas.microsoft.com/office/drawing/2014/main" id="{E3022B3F-EA42-A376-9E7C-22F801726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7361" name="Oval 17" descr="עיגולים לבנים המייצגים אלקטרונים">
            <a:extLst>
              <a:ext uri="{FF2B5EF4-FFF2-40B4-BE49-F238E27FC236}">
                <a16:creationId xmlns:a16="http://schemas.microsoft.com/office/drawing/2014/main" id="{C61A952D-DF96-538C-3914-44C41FF88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7359" name="Oval 15" descr="עיגולים לבנים המייצגים אלקטרונים">
            <a:extLst>
              <a:ext uri="{FF2B5EF4-FFF2-40B4-BE49-F238E27FC236}">
                <a16:creationId xmlns:a16="http://schemas.microsoft.com/office/drawing/2014/main" id="{DB96EB58-BA87-7E5B-F11B-547AD9607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170003" name="Text Box 19">
            <a:extLst>
              <a:ext uri="{FF2B5EF4-FFF2-40B4-BE49-F238E27FC236}">
                <a16:creationId xmlns:a16="http://schemas.microsoft.com/office/drawing/2014/main" id="{3C503BF1-C89D-28AE-A9E4-8D9DEB699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898775"/>
            <a:ext cx="1604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 sz="4400">
                <a:solidFill>
                  <a:srgbClr val="FFFFCC"/>
                </a:solidFill>
                <a:latin typeface="Times New Roman" panose="02020603050405020304" pitchFamily="18" charset="0"/>
              </a:rPr>
              <a:t>אוקטט</a:t>
            </a:r>
            <a:endParaRPr lang="en-US" altLang="en-US" sz="4400">
              <a:solidFill>
                <a:srgbClr val="FFFF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2" grpId="0" animBg="1"/>
      <p:bldP spid="17000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C266-67B6-166B-1B1D-3D714A3052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he-IL" dirty="0"/>
              <a:t>אוקטט</a:t>
            </a:r>
            <a:endParaRPr lang="en-US" dirty="0"/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995FBB9D-27E3-8082-43D9-B890979D7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9999"/>
                </a:solidFill>
                <a:latin typeface="Times New Roman" panose="02020603050405020304" pitchFamily="18" charset="0"/>
              </a:rPr>
              <a:t>Cl</a:t>
            </a:r>
          </a:p>
        </p:txBody>
      </p:sp>
      <p:sp>
        <p:nvSpPr>
          <p:cNvPr id="58371" name="Oval 3">
            <a:extLst>
              <a:ext uri="{FF2B5EF4-FFF2-40B4-BE49-F238E27FC236}">
                <a16:creationId xmlns:a16="http://schemas.microsoft.com/office/drawing/2014/main" id="{E37478D6-C064-356A-749C-737870035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8372" name="Oval 4">
            <a:extLst>
              <a:ext uri="{FF2B5EF4-FFF2-40B4-BE49-F238E27FC236}">
                <a16:creationId xmlns:a16="http://schemas.microsoft.com/office/drawing/2014/main" id="{DB314020-DE1A-6874-E0D2-6B129B12C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8373" name="Oval 5">
            <a:extLst>
              <a:ext uri="{FF2B5EF4-FFF2-40B4-BE49-F238E27FC236}">
                <a16:creationId xmlns:a16="http://schemas.microsoft.com/office/drawing/2014/main" id="{3F8AB751-7015-E5C9-873F-FBAD8D334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8374" name="Oval 6">
            <a:extLst>
              <a:ext uri="{FF2B5EF4-FFF2-40B4-BE49-F238E27FC236}">
                <a16:creationId xmlns:a16="http://schemas.microsoft.com/office/drawing/2014/main" id="{B45462F9-1723-90B2-6DDC-DC67E1C54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8375" name="Oval 7">
            <a:extLst>
              <a:ext uri="{FF2B5EF4-FFF2-40B4-BE49-F238E27FC236}">
                <a16:creationId xmlns:a16="http://schemas.microsoft.com/office/drawing/2014/main" id="{1CBB8895-9683-3E65-8AE0-418FEFC5F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8376" name="Oval 8">
            <a:extLst>
              <a:ext uri="{FF2B5EF4-FFF2-40B4-BE49-F238E27FC236}">
                <a16:creationId xmlns:a16="http://schemas.microsoft.com/office/drawing/2014/main" id="{61366EF4-E407-ABDC-256F-4F4EF85DA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8377" name="Oval 9">
            <a:extLst>
              <a:ext uri="{FF2B5EF4-FFF2-40B4-BE49-F238E27FC236}">
                <a16:creationId xmlns:a16="http://schemas.microsoft.com/office/drawing/2014/main" id="{AF9CBEAD-41D2-A539-4F5F-02A07B8A9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8378" name="Text Box 10">
            <a:extLst>
              <a:ext uri="{FF2B5EF4-FFF2-40B4-BE49-F238E27FC236}">
                <a16:creationId xmlns:a16="http://schemas.microsoft.com/office/drawing/2014/main" id="{D0B489D9-1952-112F-4409-02CFE59AB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9999"/>
                </a:solidFill>
                <a:latin typeface="Times New Roman" panose="02020603050405020304" pitchFamily="18" charset="0"/>
              </a:rPr>
              <a:t>Cl</a:t>
            </a:r>
          </a:p>
        </p:txBody>
      </p:sp>
      <p:sp>
        <p:nvSpPr>
          <p:cNvPr id="58379" name="Oval 11">
            <a:extLst>
              <a:ext uri="{FF2B5EF4-FFF2-40B4-BE49-F238E27FC236}">
                <a16:creationId xmlns:a16="http://schemas.microsoft.com/office/drawing/2014/main" id="{EE36FF22-7147-3254-9823-27B3BF23E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8380" name="Oval 12">
            <a:extLst>
              <a:ext uri="{FF2B5EF4-FFF2-40B4-BE49-F238E27FC236}">
                <a16:creationId xmlns:a16="http://schemas.microsoft.com/office/drawing/2014/main" id="{6AFA46E7-65DB-89D8-3D19-6D196DA64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8381" name="Oval 13">
            <a:extLst>
              <a:ext uri="{FF2B5EF4-FFF2-40B4-BE49-F238E27FC236}">
                <a16:creationId xmlns:a16="http://schemas.microsoft.com/office/drawing/2014/main" id="{516C13E8-F542-3A5C-A880-B4E671A44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8382" name="Oval 14">
            <a:extLst>
              <a:ext uri="{FF2B5EF4-FFF2-40B4-BE49-F238E27FC236}">
                <a16:creationId xmlns:a16="http://schemas.microsoft.com/office/drawing/2014/main" id="{442C4545-C672-B978-C2B1-C9978BCAB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8383" name="Oval 15">
            <a:extLst>
              <a:ext uri="{FF2B5EF4-FFF2-40B4-BE49-F238E27FC236}">
                <a16:creationId xmlns:a16="http://schemas.microsoft.com/office/drawing/2014/main" id="{4C0BFC37-2185-B05F-76CF-21E24C65A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8384" name="Oval 16">
            <a:extLst>
              <a:ext uri="{FF2B5EF4-FFF2-40B4-BE49-F238E27FC236}">
                <a16:creationId xmlns:a16="http://schemas.microsoft.com/office/drawing/2014/main" id="{D7ED0189-576D-950C-A8C8-3089F0AC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8385" name="Oval 17" descr="עיגולים לבנים המייצגים אלקטרונים">
            <a:extLst>
              <a:ext uri="{FF2B5EF4-FFF2-40B4-BE49-F238E27FC236}">
                <a16:creationId xmlns:a16="http://schemas.microsoft.com/office/drawing/2014/main" id="{9ED3A972-0146-3B52-D6C2-20962425C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171027" name="Oval 19" descr="עיגולים לבנים המייצגים אלקטרונים">
            <a:extLst>
              <a:ext uri="{FF2B5EF4-FFF2-40B4-BE49-F238E27FC236}">
                <a16:creationId xmlns:a16="http://schemas.microsoft.com/office/drawing/2014/main" id="{2CC882F2-13D9-57C3-3733-2FB90673C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066800"/>
            <a:ext cx="1905000" cy="1981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171028" name="Text Box 20">
            <a:extLst>
              <a:ext uri="{FF2B5EF4-FFF2-40B4-BE49-F238E27FC236}">
                <a16:creationId xmlns:a16="http://schemas.microsoft.com/office/drawing/2014/main" id="{3593975D-C499-2BF2-C41C-8B11E783A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70213"/>
            <a:ext cx="1604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 sz="4400">
                <a:solidFill>
                  <a:srgbClr val="FFFFCC"/>
                </a:solidFill>
                <a:latin typeface="Times New Roman" panose="02020603050405020304" pitchFamily="18" charset="0"/>
              </a:rPr>
              <a:t>אוקטט</a:t>
            </a:r>
            <a:endParaRPr lang="en-US" altLang="en-US" sz="4400">
              <a:solidFill>
                <a:srgbClr val="FFFF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8388" name="Picture 2" descr="http://t1.gstatic.com/images?q=tbn:ANd9GcRafAW1AsSkgCujVWGBUE-QOruIEOM-rGt9Vhq8pj_7uWrPRnTLZA">
            <a:extLst>
              <a:ext uri="{FF2B5EF4-FFF2-40B4-BE49-F238E27FC236}">
                <a16:creationId xmlns:a16="http://schemas.microsoft.com/office/drawing/2014/main" id="{C7B5DB29-9A80-A650-0C6C-7B2DE83C7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7" grpId="0" animBg="1"/>
      <p:bldP spid="17102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46E4-D4FF-8BCF-C3A2-B4A0F0C5BB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he-IL" dirty="0" err="1"/>
              <a:t>הווצרות</a:t>
            </a:r>
            <a:r>
              <a:rPr lang="he-IL" dirty="0"/>
              <a:t> קשר</a:t>
            </a:r>
            <a:endParaRPr lang="en-US" dirty="0"/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CAC66351-BB34-61D1-3208-1F93F19D3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9999"/>
                </a:solidFill>
                <a:latin typeface="Times New Roman" panose="02020603050405020304" pitchFamily="18" charset="0"/>
              </a:rPr>
              <a:t>Cl</a:t>
            </a:r>
          </a:p>
        </p:txBody>
      </p:sp>
      <p:sp>
        <p:nvSpPr>
          <p:cNvPr id="59395" name="Oval 3">
            <a:extLst>
              <a:ext uri="{FF2B5EF4-FFF2-40B4-BE49-F238E27FC236}">
                <a16:creationId xmlns:a16="http://schemas.microsoft.com/office/drawing/2014/main" id="{270FE03D-0B9D-7D08-56D9-4880ABF9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9396" name="Oval 4">
            <a:extLst>
              <a:ext uri="{FF2B5EF4-FFF2-40B4-BE49-F238E27FC236}">
                <a16:creationId xmlns:a16="http://schemas.microsoft.com/office/drawing/2014/main" id="{732301D8-66D1-AFD4-EEEE-8DA9B0927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9397" name="Oval 5">
            <a:extLst>
              <a:ext uri="{FF2B5EF4-FFF2-40B4-BE49-F238E27FC236}">
                <a16:creationId xmlns:a16="http://schemas.microsoft.com/office/drawing/2014/main" id="{6DCDA943-B987-F32E-FC19-4B06628D4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9398" name="Oval 6">
            <a:extLst>
              <a:ext uri="{FF2B5EF4-FFF2-40B4-BE49-F238E27FC236}">
                <a16:creationId xmlns:a16="http://schemas.microsoft.com/office/drawing/2014/main" id="{B1312204-4ACD-8ABF-1300-6685A0108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9399" name="Oval 7">
            <a:extLst>
              <a:ext uri="{FF2B5EF4-FFF2-40B4-BE49-F238E27FC236}">
                <a16:creationId xmlns:a16="http://schemas.microsoft.com/office/drawing/2014/main" id="{BD25EE05-C64A-AA4A-7D01-3C681F0EF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9400" name="Oval 8">
            <a:extLst>
              <a:ext uri="{FF2B5EF4-FFF2-40B4-BE49-F238E27FC236}">
                <a16:creationId xmlns:a16="http://schemas.microsoft.com/office/drawing/2014/main" id="{515B438C-6E25-C586-6DAC-0C5522166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9401" name="Oval 9">
            <a:extLst>
              <a:ext uri="{FF2B5EF4-FFF2-40B4-BE49-F238E27FC236}">
                <a16:creationId xmlns:a16="http://schemas.microsoft.com/office/drawing/2014/main" id="{D6E295D3-28A6-4E11-AF56-FA81CC0A1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9402" name="Text Box 10">
            <a:extLst>
              <a:ext uri="{FF2B5EF4-FFF2-40B4-BE49-F238E27FC236}">
                <a16:creationId xmlns:a16="http://schemas.microsoft.com/office/drawing/2014/main" id="{C8A0C3EB-C83B-48DC-E40D-47E3CE13A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9999"/>
                </a:solidFill>
                <a:latin typeface="Times New Roman" panose="02020603050405020304" pitchFamily="18" charset="0"/>
              </a:rPr>
              <a:t>Cl</a:t>
            </a:r>
          </a:p>
        </p:txBody>
      </p:sp>
      <p:sp>
        <p:nvSpPr>
          <p:cNvPr id="59403" name="Oval 11">
            <a:extLst>
              <a:ext uri="{FF2B5EF4-FFF2-40B4-BE49-F238E27FC236}">
                <a16:creationId xmlns:a16="http://schemas.microsoft.com/office/drawing/2014/main" id="{766361BF-B618-5D4A-8ABA-1BD5D3D8B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9404" name="Oval 12">
            <a:extLst>
              <a:ext uri="{FF2B5EF4-FFF2-40B4-BE49-F238E27FC236}">
                <a16:creationId xmlns:a16="http://schemas.microsoft.com/office/drawing/2014/main" id="{082ED7AB-3FB7-8673-F858-2FC66C9AB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9405" name="Oval 13">
            <a:extLst>
              <a:ext uri="{FF2B5EF4-FFF2-40B4-BE49-F238E27FC236}">
                <a16:creationId xmlns:a16="http://schemas.microsoft.com/office/drawing/2014/main" id="{A0C8E752-2F20-A171-8D55-B8A1EF68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9406" name="Oval 14">
            <a:extLst>
              <a:ext uri="{FF2B5EF4-FFF2-40B4-BE49-F238E27FC236}">
                <a16:creationId xmlns:a16="http://schemas.microsoft.com/office/drawing/2014/main" id="{E283DFBF-F94D-2E14-BBA1-C41039AF3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9407" name="Oval 15">
            <a:extLst>
              <a:ext uri="{FF2B5EF4-FFF2-40B4-BE49-F238E27FC236}">
                <a16:creationId xmlns:a16="http://schemas.microsoft.com/office/drawing/2014/main" id="{A2A6D840-BBDD-29DC-18B9-FE333DB6D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9408" name="Oval 16">
            <a:extLst>
              <a:ext uri="{FF2B5EF4-FFF2-40B4-BE49-F238E27FC236}">
                <a16:creationId xmlns:a16="http://schemas.microsoft.com/office/drawing/2014/main" id="{D5DABC27-5B8C-7BF1-B0F4-0C2BE5DDD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59409" name="Oval 17">
            <a:extLst>
              <a:ext uri="{FF2B5EF4-FFF2-40B4-BE49-F238E27FC236}">
                <a16:creationId xmlns:a16="http://schemas.microsoft.com/office/drawing/2014/main" id="{C69B15A0-A197-4D95-0C70-A597BA94F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172051" name="Oval 19">
            <a:extLst>
              <a:ext uri="{FF2B5EF4-FFF2-40B4-BE49-F238E27FC236}">
                <a16:creationId xmlns:a16="http://schemas.microsoft.com/office/drawing/2014/main" id="{12BB1383-13BB-8554-7C5E-33C6866B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066800"/>
            <a:ext cx="1905000" cy="1981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172052" name="Oval 20">
            <a:extLst>
              <a:ext uri="{FF2B5EF4-FFF2-40B4-BE49-F238E27FC236}">
                <a16:creationId xmlns:a16="http://schemas.microsoft.com/office/drawing/2014/main" id="{4B63FC6C-7661-A70B-A57F-42EB627FF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066800"/>
            <a:ext cx="1905000" cy="1981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A0DD5472-BDD7-E441-709A-371F18DAF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3567113"/>
            <a:ext cx="38750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3" name="TextBox 20">
            <a:extLst>
              <a:ext uri="{FF2B5EF4-FFF2-40B4-BE49-F238E27FC236}">
                <a16:creationId xmlns:a16="http://schemas.microsoft.com/office/drawing/2014/main" id="{7C67083C-B8CB-D46C-3C5B-2D20DE4C2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789363"/>
            <a:ext cx="2663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en-US" sz="2400">
                <a:solidFill>
                  <a:schemeClr val="bg1"/>
                </a:solidFill>
              </a:rPr>
              <a:t>מה דעתכם על האנימציה?</a:t>
            </a:r>
          </a:p>
        </p:txBody>
      </p:sp>
      <p:pic>
        <p:nvPicPr>
          <p:cNvPr id="59414" name="Picture 2" descr="http://t1.gstatic.com/images?q=tbn:ANd9GcRafAW1AsSkgCujVWGBUE-QOruIEOM-rGt9Vhq8pj_7uWrPRnTLZA">
            <a:extLst>
              <a:ext uri="{FF2B5EF4-FFF2-40B4-BE49-F238E27FC236}">
                <a16:creationId xmlns:a16="http://schemas.microsoft.com/office/drawing/2014/main" id="{7BD24F7A-A0A8-1744-A6F1-5FC3B3E0F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5" name="Rectangle 22">
            <a:extLst>
              <a:ext uri="{FF2B5EF4-FFF2-40B4-BE49-F238E27FC236}">
                <a16:creationId xmlns:a16="http://schemas.microsoft.com/office/drawing/2014/main" id="{F32DFD1D-A106-94C1-7DA6-D6CF56A7C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8113"/>
            <a:ext cx="8785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>
                <a:hlinkClick r:id="rId4"/>
              </a:rPr>
              <a:t>© </a:t>
            </a:r>
            <a:r>
              <a:rPr lang="en-US" altLang="en-US" sz="1400">
                <a:hlinkClick r:id="rId4"/>
              </a:rPr>
              <a:t>http://web.neo.edu/rjones/Pages/1014new/Lecture/chemistry/chapter_9/pages/chemical_bonds.html</a:t>
            </a:r>
            <a:endParaRPr lang="he-IL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51" grpId="0" animBg="1"/>
      <p:bldP spid="1720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519EA-67C3-53E7-4517-B7643AFBD8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he-IL" dirty="0"/>
              <a:t>קשר </a:t>
            </a:r>
            <a:r>
              <a:rPr lang="he-IL" dirty="0" err="1"/>
              <a:t>קוולנטי</a:t>
            </a:r>
            <a:r>
              <a:rPr lang="he-IL" dirty="0"/>
              <a:t>  יחיד</a:t>
            </a:r>
            <a:endParaRPr lang="en-US" dirty="0"/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D09C2581-3ECF-C7FF-1B89-36B9FBBC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9999"/>
                </a:solidFill>
                <a:latin typeface="Times New Roman" panose="02020603050405020304" pitchFamily="18" charset="0"/>
              </a:rPr>
              <a:t>Cl</a:t>
            </a:r>
          </a:p>
        </p:txBody>
      </p:sp>
      <p:sp>
        <p:nvSpPr>
          <p:cNvPr id="60419" name="Oval 3">
            <a:extLst>
              <a:ext uri="{FF2B5EF4-FFF2-40B4-BE49-F238E27FC236}">
                <a16:creationId xmlns:a16="http://schemas.microsoft.com/office/drawing/2014/main" id="{1BC11013-AA56-DA69-D1FA-D6865536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60420" name="Oval 4">
            <a:extLst>
              <a:ext uri="{FF2B5EF4-FFF2-40B4-BE49-F238E27FC236}">
                <a16:creationId xmlns:a16="http://schemas.microsoft.com/office/drawing/2014/main" id="{21E75C1B-2316-04E6-5892-7A2CD514A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60421" name="Oval 5">
            <a:extLst>
              <a:ext uri="{FF2B5EF4-FFF2-40B4-BE49-F238E27FC236}">
                <a16:creationId xmlns:a16="http://schemas.microsoft.com/office/drawing/2014/main" id="{DB381C66-FBA6-CB7C-05D1-4C22F63A0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60422" name="Oval 6">
            <a:extLst>
              <a:ext uri="{FF2B5EF4-FFF2-40B4-BE49-F238E27FC236}">
                <a16:creationId xmlns:a16="http://schemas.microsoft.com/office/drawing/2014/main" id="{D6752C18-3D6F-031A-4BEA-CC8905494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60423" name="Oval 7">
            <a:extLst>
              <a:ext uri="{FF2B5EF4-FFF2-40B4-BE49-F238E27FC236}">
                <a16:creationId xmlns:a16="http://schemas.microsoft.com/office/drawing/2014/main" id="{0CD4F259-10BF-BBC5-78BA-5F33B667B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60424" name="Oval 8">
            <a:extLst>
              <a:ext uri="{FF2B5EF4-FFF2-40B4-BE49-F238E27FC236}">
                <a16:creationId xmlns:a16="http://schemas.microsoft.com/office/drawing/2014/main" id="{508B0875-0CFE-09BA-617A-DC4079E1E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60425" name="Oval 9">
            <a:extLst>
              <a:ext uri="{FF2B5EF4-FFF2-40B4-BE49-F238E27FC236}">
                <a16:creationId xmlns:a16="http://schemas.microsoft.com/office/drawing/2014/main" id="{C004D492-3713-6987-4E8F-584195B1A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60426" name="Text Box 10">
            <a:extLst>
              <a:ext uri="{FF2B5EF4-FFF2-40B4-BE49-F238E27FC236}">
                <a16:creationId xmlns:a16="http://schemas.microsoft.com/office/drawing/2014/main" id="{30557362-DE16-AF48-A0D7-97DDD8F3E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9999"/>
                </a:solidFill>
                <a:latin typeface="Times New Roman" panose="02020603050405020304" pitchFamily="18" charset="0"/>
              </a:rPr>
              <a:t>Cl</a:t>
            </a:r>
          </a:p>
        </p:txBody>
      </p:sp>
      <p:sp>
        <p:nvSpPr>
          <p:cNvPr id="60427" name="Oval 11">
            <a:extLst>
              <a:ext uri="{FF2B5EF4-FFF2-40B4-BE49-F238E27FC236}">
                <a16:creationId xmlns:a16="http://schemas.microsoft.com/office/drawing/2014/main" id="{05F0969F-2708-AB1F-B10C-ADF239B48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60428" name="Oval 12">
            <a:extLst>
              <a:ext uri="{FF2B5EF4-FFF2-40B4-BE49-F238E27FC236}">
                <a16:creationId xmlns:a16="http://schemas.microsoft.com/office/drawing/2014/main" id="{BD79F7A4-1FC3-916D-FA54-46C711288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60429" name="Oval 13">
            <a:extLst>
              <a:ext uri="{FF2B5EF4-FFF2-40B4-BE49-F238E27FC236}">
                <a16:creationId xmlns:a16="http://schemas.microsoft.com/office/drawing/2014/main" id="{66D94C69-827D-EF8A-FF0E-D40524C14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60430" name="Oval 14">
            <a:extLst>
              <a:ext uri="{FF2B5EF4-FFF2-40B4-BE49-F238E27FC236}">
                <a16:creationId xmlns:a16="http://schemas.microsoft.com/office/drawing/2014/main" id="{CC407BAC-66A2-4D31-EA7D-C470FA4D2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60431" name="Oval 15">
            <a:extLst>
              <a:ext uri="{FF2B5EF4-FFF2-40B4-BE49-F238E27FC236}">
                <a16:creationId xmlns:a16="http://schemas.microsoft.com/office/drawing/2014/main" id="{B8F8504C-BA63-C792-748B-92753055D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60432" name="Oval 16">
            <a:extLst>
              <a:ext uri="{FF2B5EF4-FFF2-40B4-BE49-F238E27FC236}">
                <a16:creationId xmlns:a16="http://schemas.microsoft.com/office/drawing/2014/main" id="{54E6F914-FF24-6F4E-25C0-70BE9ABB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60433" name="Oval 17">
            <a:extLst>
              <a:ext uri="{FF2B5EF4-FFF2-40B4-BE49-F238E27FC236}">
                <a16:creationId xmlns:a16="http://schemas.microsoft.com/office/drawing/2014/main" id="{AE7F5910-131F-33C5-EB96-69BFCA2D2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60434" name="Text Box 19">
            <a:extLst>
              <a:ext uri="{FF2B5EF4-FFF2-40B4-BE49-F238E27FC236}">
                <a16:creationId xmlns:a16="http://schemas.microsoft.com/office/drawing/2014/main" id="{D13FB9B3-B0A6-2FFC-2286-861742BC9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3090863"/>
            <a:ext cx="45100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 sz="3600">
                <a:solidFill>
                  <a:srgbClr val="FFFFCC"/>
                </a:solidFill>
                <a:latin typeface="Times New Roman" panose="02020603050405020304" pitchFamily="18" charset="0"/>
              </a:rPr>
              <a:t>קשר קוולנטי יחיד</a:t>
            </a:r>
          </a:p>
          <a:p>
            <a:pPr algn="ctr" eaLnBrk="1" hangingPunct="1">
              <a:spcBef>
                <a:spcPct val="50000"/>
              </a:spcBef>
            </a:pPr>
            <a:r>
              <a:rPr lang="he-IL" altLang="en-US" sz="3600" i="1">
                <a:solidFill>
                  <a:srgbClr val="FFFFCC"/>
                </a:solidFill>
                <a:latin typeface="Times New Roman" panose="02020603050405020304" pitchFamily="18" charset="0"/>
              </a:rPr>
              <a:t>(אורביטל מולקולרי אחד)</a:t>
            </a:r>
            <a:endParaRPr lang="en-US" altLang="en-US" sz="3600" i="1">
              <a:solidFill>
                <a:srgbClr val="FFFF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35" name="Oval 20">
            <a:extLst>
              <a:ext uri="{FF2B5EF4-FFF2-40B4-BE49-F238E27FC236}">
                <a16:creationId xmlns:a16="http://schemas.microsoft.com/office/drawing/2014/main" id="{E5B82CA4-721D-6EBC-ACB8-144543AA8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676400"/>
            <a:ext cx="304800" cy="7620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altLang="en-US" sz="4000">
              <a:solidFill>
                <a:srgbClr val="FFFFFF"/>
              </a:solidFill>
            </a:endParaRPr>
          </a:p>
        </p:txBody>
      </p:sp>
      <p:sp>
        <p:nvSpPr>
          <p:cNvPr id="60436" name="Line 21">
            <a:extLst>
              <a:ext uri="{FF2B5EF4-FFF2-40B4-BE49-F238E27FC236}">
                <a16:creationId xmlns:a16="http://schemas.microsoft.com/office/drawing/2014/main" id="{4680128E-359B-F132-DFA0-ACF28D329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2514600"/>
            <a:ext cx="0" cy="609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37" name="Picture 2">
            <a:extLst>
              <a:ext uri="{FF2B5EF4-FFF2-40B4-BE49-F238E27FC236}">
                <a16:creationId xmlns:a16="http://schemas.microsoft.com/office/drawing/2014/main" id="{3B28E9CF-6428-2DF0-86C6-6142AFC4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6">
            <a:extLst>
              <a:ext uri="{FF2B5EF4-FFF2-40B4-BE49-F238E27FC236}">
                <a16:creationId xmlns:a16="http://schemas.microsoft.com/office/drawing/2014/main" id="{75A42C0D-BC8C-DD06-5045-7207655E51EC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068513" y="3122613"/>
            <a:ext cx="4262437" cy="6413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מסמנים קשר יחיד בקו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F5922D47-AAE0-D2B0-E636-DCEC95D6A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19200"/>
            <a:ext cx="13350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9999"/>
                </a:solidFill>
                <a:latin typeface="Times New Roman" panose="02020603050405020304" pitchFamily="18" charset="0"/>
              </a:rPr>
              <a:t>Cl</a:t>
            </a: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9800E70B-B700-A7C5-62E3-CB5EBC66C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219200"/>
            <a:ext cx="13350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9999"/>
                </a:solidFill>
                <a:latin typeface="Times New Roman" panose="02020603050405020304" pitchFamily="18" charset="0"/>
              </a:rPr>
              <a:t>Cl</a:t>
            </a:r>
          </a:p>
        </p:txBody>
      </p:sp>
      <p:sp>
        <p:nvSpPr>
          <p:cNvPr id="61444" name="Line 5">
            <a:extLst>
              <a:ext uri="{FF2B5EF4-FFF2-40B4-BE49-F238E27FC236}">
                <a16:creationId xmlns:a16="http://schemas.microsoft.com/office/drawing/2014/main" id="{AFE1DD6D-FE85-8D86-DFEB-F7735150F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2438400"/>
            <a:ext cx="0" cy="609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Line 7">
            <a:extLst>
              <a:ext uri="{FF2B5EF4-FFF2-40B4-BE49-F238E27FC236}">
                <a16:creationId xmlns:a16="http://schemas.microsoft.com/office/drawing/2014/main" id="{CB3C932A-AFCB-C0E1-E30C-00697EAA3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057400"/>
            <a:ext cx="38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Line 8">
            <a:extLst>
              <a:ext uri="{FF2B5EF4-FFF2-40B4-BE49-F238E27FC236}">
                <a16:creationId xmlns:a16="http://schemas.microsoft.com/office/drawing/2014/main" id="{B1D77C52-9128-B3D9-56CE-4524280AC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057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8" name="Picture 2">
            <a:extLst>
              <a:ext uri="{FF2B5EF4-FFF2-40B4-BE49-F238E27FC236}">
                <a16:creationId xmlns:a16="http://schemas.microsoft.com/office/drawing/2014/main" id="{345FEAB4-49F7-6168-F568-AC97A1F3D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C3BB125-D1A2-1FF5-D9CC-EFC9D6594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9937"/>
          </a:xfrm>
        </p:spPr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he-IL" b="1" dirty="0">
                <a:latin typeface="+mn-lt"/>
                <a:ea typeface="+mn-ea"/>
                <a:cs typeface="+mn-cs"/>
              </a:rPr>
              <a:t>קשרים כפולים ומשולשים</a:t>
            </a:r>
            <a:endParaRPr lang="en-US" b="1" dirty="0"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3" descr="מבנה לואיס של יצירת קשר בין אטומי חמצן">
            <a:extLst>
              <a:ext uri="{FF2B5EF4-FFF2-40B4-BE49-F238E27FC236}">
                <a16:creationId xmlns:a16="http://schemas.microsoft.com/office/drawing/2014/main" id="{3F367D6A-764B-49BD-5049-554ECF58B14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0"/>
            <a:ext cx="1828800" cy="762000"/>
            <a:chOff x="144" y="1200"/>
            <a:chExt cx="1152" cy="480"/>
          </a:xfrm>
        </p:grpSpPr>
        <p:sp>
          <p:nvSpPr>
            <p:cNvPr id="22532" name="Text Box 4">
              <a:extLst>
                <a:ext uri="{FF2B5EF4-FFF2-40B4-BE49-F238E27FC236}">
                  <a16:creationId xmlns:a16="http://schemas.microsoft.com/office/drawing/2014/main" id="{E0DC7813-4617-E15D-25F1-033932159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00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O</a:t>
              </a:r>
            </a:p>
          </p:txBody>
        </p:sp>
        <p:sp>
          <p:nvSpPr>
            <p:cNvPr id="62560" name="Oval 5">
              <a:extLst>
                <a:ext uri="{FF2B5EF4-FFF2-40B4-BE49-F238E27FC236}">
                  <a16:creationId xmlns:a16="http://schemas.microsoft.com/office/drawing/2014/main" id="{47AB6EC7-EB76-7F7B-3861-ACC2535F1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4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61" name="Oval 6">
              <a:extLst>
                <a:ext uri="{FF2B5EF4-FFF2-40B4-BE49-F238E27FC236}">
                  <a16:creationId xmlns:a16="http://schemas.microsoft.com/office/drawing/2014/main" id="{B861CE4F-1337-7DA5-F75E-F56B4272A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4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62" name="Oval 7">
              <a:extLst>
                <a:ext uri="{FF2B5EF4-FFF2-40B4-BE49-F238E27FC236}">
                  <a16:creationId xmlns:a16="http://schemas.microsoft.com/office/drawing/2014/main" id="{41FA59BE-7CF4-0998-D7A1-09FD29799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63" name="Oval 8">
              <a:extLst>
                <a:ext uri="{FF2B5EF4-FFF2-40B4-BE49-F238E27FC236}">
                  <a16:creationId xmlns:a16="http://schemas.microsoft.com/office/drawing/2014/main" id="{90DA83C4-4327-C3DC-3CFC-99B98D7E9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64" name="Oval 9">
              <a:extLst>
                <a:ext uri="{FF2B5EF4-FFF2-40B4-BE49-F238E27FC236}">
                  <a16:creationId xmlns:a16="http://schemas.microsoft.com/office/drawing/2014/main" id="{CD363AB1-9472-7752-2845-6D107A596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2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65" name="Oval 10">
              <a:extLst>
                <a:ext uri="{FF2B5EF4-FFF2-40B4-BE49-F238E27FC236}">
                  <a16:creationId xmlns:a16="http://schemas.microsoft.com/office/drawing/2014/main" id="{41FF8D6A-FB78-C7D6-9A89-0B1C50698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22539" name="Text Box 11">
              <a:extLst>
                <a:ext uri="{FF2B5EF4-FFF2-40B4-BE49-F238E27FC236}">
                  <a16:creationId xmlns:a16="http://schemas.microsoft.com/office/drawing/2014/main" id="{F7B269CE-60E7-1D08-4BE1-E55961A5D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200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O</a:t>
              </a:r>
            </a:p>
          </p:txBody>
        </p:sp>
        <p:sp>
          <p:nvSpPr>
            <p:cNvPr id="62567" name="Oval 12">
              <a:extLst>
                <a:ext uri="{FF2B5EF4-FFF2-40B4-BE49-F238E27FC236}">
                  <a16:creationId xmlns:a16="http://schemas.microsoft.com/office/drawing/2014/main" id="{F530A7CD-0722-29A3-ED12-DC84495C3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2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68" name="Oval 13">
              <a:extLst>
                <a:ext uri="{FF2B5EF4-FFF2-40B4-BE49-F238E27FC236}">
                  <a16:creationId xmlns:a16="http://schemas.microsoft.com/office/drawing/2014/main" id="{7A8A2707-DFE9-7D77-D14B-90EF65D01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69" name="Oval 14">
              <a:extLst>
                <a:ext uri="{FF2B5EF4-FFF2-40B4-BE49-F238E27FC236}">
                  <a16:creationId xmlns:a16="http://schemas.microsoft.com/office/drawing/2014/main" id="{B8E5605D-31A4-F43A-1B84-A86DAF367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70" name="Oval 15">
              <a:extLst>
                <a:ext uri="{FF2B5EF4-FFF2-40B4-BE49-F238E27FC236}">
                  <a16:creationId xmlns:a16="http://schemas.microsoft.com/office/drawing/2014/main" id="{BBA62487-8D1B-D146-D72C-B99C4F08C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71" name="Oval 16">
              <a:extLst>
                <a:ext uri="{FF2B5EF4-FFF2-40B4-BE49-F238E27FC236}">
                  <a16:creationId xmlns:a16="http://schemas.microsoft.com/office/drawing/2014/main" id="{84ADBAE2-BBFD-4726-B6F3-81EA7998A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72" name="Oval 17">
              <a:extLst>
                <a:ext uri="{FF2B5EF4-FFF2-40B4-BE49-F238E27FC236}">
                  <a16:creationId xmlns:a16="http://schemas.microsoft.com/office/drawing/2014/main" id="{C1095013-394A-DCED-9DFC-0D83649AD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</p:grpSp>
      <p:grpSp>
        <p:nvGrpSpPr>
          <p:cNvPr id="3" name="Group 18" descr="מבנה לואיס של יצירת קשר בין אטומי חמצן">
            <a:extLst>
              <a:ext uri="{FF2B5EF4-FFF2-40B4-BE49-F238E27FC236}">
                <a16:creationId xmlns:a16="http://schemas.microsoft.com/office/drawing/2014/main" id="{18BD4EFE-F5DA-BF9E-7E48-3C11FF6DCC6D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286000"/>
            <a:ext cx="1447800" cy="762000"/>
            <a:chOff x="2304" y="1200"/>
            <a:chExt cx="912" cy="480"/>
          </a:xfrm>
        </p:grpSpPr>
        <p:sp>
          <p:nvSpPr>
            <p:cNvPr id="22547" name="Text Box 19">
              <a:extLst>
                <a:ext uri="{FF2B5EF4-FFF2-40B4-BE49-F238E27FC236}">
                  <a16:creationId xmlns:a16="http://schemas.microsoft.com/office/drawing/2014/main" id="{9A3B2238-BEF4-0062-5C2D-D58EED06F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1200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O</a:t>
              </a:r>
            </a:p>
          </p:txBody>
        </p:sp>
        <p:sp>
          <p:nvSpPr>
            <p:cNvPr id="62546" name="Oval 20">
              <a:extLst>
                <a:ext uri="{FF2B5EF4-FFF2-40B4-BE49-F238E27FC236}">
                  <a16:creationId xmlns:a16="http://schemas.microsoft.com/office/drawing/2014/main" id="{A623E9E4-C77A-A2E3-9AB1-77620D695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4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47" name="Oval 21">
              <a:extLst>
                <a:ext uri="{FF2B5EF4-FFF2-40B4-BE49-F238E27FC236}">
                  <a16:creationId xmlns:a16="http://schemas.microsoft.com/office/drawing/2014/main" id="{43B8FF46-D246-D63A-C725-AB33EC5BF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1" y="1392"/>
              <a:ext cx="47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48" name="Oval 22">
              <a:extLst>
                <a:ext uri="{FF2B5EF4-FFF2-40B4-BE49-F238E27FC236}">
                  <a16:creationId xmlns:a16="http://schemas.microsoft.com/office/drawing/2014/main" id="{E7A029E2-B9E3-7B79-9CA9-2552C0AA0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584"/>
              <a:ext cx="47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49" name="Oval 23">
              <a:extLst>
                <a:ext uri="{FF2B5EF4-FFF2-40B4-BE49-F238E27FC236}">
                  <a16:creationId xmlns:a16="http://schemas.microsoft.com/office/drawing/2014/main" id="{7F81CCB9-1B6F-BBD7-53E7-C0195B5BE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584"/>
              <a:ext cx="47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50" name="Oval 24">
              <a:extLst>
                <a:ext uri="{FF2B5EF4-FFF2-40B4-BE49-F238E27FC236}">
                  <a16:creationId xmlns:a16="http://schemas.microsoft.com/office/drawing/2014/main" id="{ADBA2F27-942A-83A6-6E76-253A46243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51" name="Oval 25">
              <a:extLst>
                <a:ext uri="{FF2B5EF4-FFF2-40B4-BE49-F238E27FC236}">
                  <a16:creationId xmlns:a16="http://schemas.microsoft.com/office/drawing/2014/main" id="{1D7E9860-0B40-A338-611E-B51F46825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22554" name="Text Box 26">
              <a:extLst>
                <a:ext uri="{FF2B5EF4-FFF2-40B4-BE49-F238E27FC236}">
                  <a16:creationId xmlns:a16="http://schemas.microsoft.com/office/drawing/2014/main" id="{6A148D42-18D0-D09D-4605-A6D97368C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200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O</a:t>
              </a:r>
            </a:p>
          </p:txBody>
        </p:sp>
        <p:sp>
          <p:nvSpPr>
            <p:cNvPr id="62553" name="Oval 27">
              <a:extLst>
                <a:ext uri="{FF2B5EF4-FFF2-40B4-BE49-F238E27FC236}">
                  <a16:creationId xmlns:a16="http://schemas.microsoft.com/office/drawing/2014/main" id="{E2100CCF-A57F-6325-993C-C035C8FE6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54" name="Oval 28">
              <a:extLst>
                <a:ext uri="{FF2B5EF4-FFF2-40B4-BE49-F238E27FC236}">
                  <a16:creationId xmlns:a16="http://schemas.microsoft.com/office/drawing/2014/main" id="{767FB702-A643-803E-7C68-9DC649240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55" name="Oval 29">
              <a:extLst>
                <a:ext uri="{FF2B5EF4-FFF2-40B4-BE49-F238E27FC236}">
                  <a16:creationId xmlns:a16="http://schemas.microsoft.com/office/drawing/2014/main" id="{D357D0BD-7550-2675-0D32-DA637ADC5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56" name="Oval 30">
              <a:extLst>
                <a:ext uri="{FF2B5EF4-FFF2-40B4-BE49-F238E27FC236}">
                  <a16:creationId xmlns:a16="http://schemas.microsoft.com/office/drawing/2014/main" id="{669B6CB2-255B-CFC8-D4C0-D491C93CA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57" name="Oval 31">
              <a:extLst>
                <a:ext uri="{FF2B5EF4-FFF2-40B4-BE49-F238E27FC236}">
                  <a16:creationId xmlns:a16="http://schemas.microsoft.com/office/drawing/2014/main" id="{47156557-F15B-2671-18D2-787E97A8D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4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58" name="Oval 32">
              <a:extLst>
                <a:ext uri="{FF2B5EF4-FFF2-40B4-BE49-F238E27FC236}">
                  <a16:creationId xmlns:a16="http://schemas.microsoft.com/office/drawing/2014/main" id="{5B82F49B-DE46-D31B-26C0-A3AF91BBA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</p:grpSp>
      <p:grpSp>
        <p:nvGrpSpPr>
          <p:cNvPr id="4" name="Group 33" descr="מבנה לואיס של יצירת קשר בין אטומי חמצן">
            <a:extLst>
              <a:ext uri="{FF2B5EF4-FFF2-40B4-BE49-F238E27FC236}">
                <a16:creationId xmlns:a16="http://schemas.microsoft.com/office/drawing/2014/main" id="{E3A315C1-6F6A-867E-3191-289E280539BB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286000"/>
            <a:ext cx="1447800" cy="762000"/>
            <a:chOff x="3888" y="1200"/>
            <a:chExt cx="912" cy="480"/>
          </a:xfrm>
        </p:grpSpPr>
        <p:sp>
          <p:nvSpPr>
            <p:cNvPr id="22562" name="Text Box 34">
              <a:extLst>
                <a:ext uri="{FF2B5EF4-FFF2-40B4-BE49-F238E27FC236}">
                  <a16:creationId xmlns:a16="http://schemas.microsoft.com/office/drawing/2014/main" id="{D4611990-EC63-A698-3257-4729C01B6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200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O</a:t>
              </a:r>
            </a:p>
          </p:txBody>
        </p:sp>
        <p:sp>
          <p:nvSpPr>
            <p:cNvPr id="22563" name="Text Box 35">
              <a:extLst>
                <a:ext uri="{FF2B5EF4-FFF2-40B4-BE49-F238E27FC236}">
                  <a16:creationId xmlns:a16="http://schemas.microsoft.com/office/drawing/2014/main" id="{0712153B-40B9-BFF7-4818-D8E2C8324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200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O</a:t>
              </a:r>
            </a:p>
          </p:txBody>
        </p:sp>
        <p:sp>
          <p:nvSpPr>
            <p:cNvPr id="62532" name="Oval 36">
              <a:extLst>
                <a:ext uri="{FF2B5EF4-FFF2-40B4-BE49-F238E27FC236}">
                  <a16:creationId xmlns:a16="http://schemas.microsoft.com/office/drawing/2014/main" id="{074CFC0C-4257-BFA9-D881-25CE65292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4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33" name="Oval 37">
              <a:extLst>
                <a:ext uri="{FF2B5EF4-FFF2-40B4-BE49-F238E27FC236}">
                  <a16:creationId xmlns:a16="http://schemas.microsoft.com/office/drawing/2014/main" id="{312C1055-8A00-4A04-F389-1680DC692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" y="1392"/>
              <a:ext cx="47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34" name="Oval 38">
              <a:extLst>
                <a:ext uri="{FF2B5EF4-FFF2-40B4-BE49-F238E27FC236}">
                  <a16:creationId xmlns:a16="http://schemas.microsoft.com/office/drawing/2014/main" id="{A0C3CA69-EF9B-B100-E58A-7CBB39FB1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584"/>
              <a:ext cx="47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35" name="Oval 39">
              <a:extLst>
                <a:ext uri="{FF2B5EF4-FFF2-40B4-BE49-F238E27FC236}">
                  <a16:creationId xmlns:a16="http://schemas.microsoft.com/office/drawing/2014/main" id="{44857497-AFBB-DFEE-FAFC-3C04EE1AB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47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22568" name="Text Box 40">
              <a:extLst>
                <a:ext uri="{FF2B5EF4-FFF2-40B4-BE49-F238E27FC236}">
                  <a16:creationId xmlns:a16="http://schemas.microsoft.com/office/drawing/2014/main" id="{9AF89A44-0068-DE97-E4AD-01D08071DD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200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O</a:t>
              </a:r>
            </a:p>
          </p:txBody>
        </p:sp>
        <p:sp>
          <p:nvSpPr>
            <p:cNvPr id="62537" name="Oval 41">
              <a:extLst>
                <a:ext uri="{FF2B5EF4-FFF2-40B4-BE49-F238E27FC236}">
                  <a16:creationId xmlns:a16="http://schemas.microsoft.com/office/drawing/2014/main" id="{E2AC6473-E728-DA71-7B65-CE38273C1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38" name="Oval 42">
              <a:extLst>
                <a:ext uri="{FF2B5EF4-FFF2-40B4-BE49-F238E27FC236}">
                  <a16:creationId xmlns:a16="http://schemas.microsoft.com/office/drawing/2014/main" id="{F4A0E37F-6270-1F00-3561-0A5D5B97A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39" name="Oval 43">
              <a:extLst>
                <a:ext uri="{FF2B5EF4-FFF2-40B4-BE49-F238E27FC236}">
                  <a16:creationId xmlns:a16="http://schemas.microsoft.com/office/drawing/2014/main" id="{F9F32457-C7A8-E44E-FE21-FFDC75703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40" name="Oval 44">
              <a:extLst>
                <a:ext uri="{FF2B5EF4-FFF2-40B4-BE49-F238E27FC236}">
                  <a16:creationId xmlns:a16="http://schemas.microsoft.com/office/drawing/2014/main" id="{31863453-3AFB-9E3B-E0AE-2BED13A04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41" name="Line 45">
              <a:extLst>
                <a:ext uri="{FF2B5EF4-FFF2-40B4-BE49-F238E27FC236}">
                  <a16:creationId xmlns:a16="http://schemas.microsoft.com/office/drawing/2014/main" id="{6D5AD84E-67AF-75F5-BE9F-CB54D1D19D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440"/>
              <a:ext cx="9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Text Box 46">
              <a:extLst>
                <a:ext uri="{FF2B5EF4-FFF2-40B4-BE49-F238E27FC236}">
                  <a16:creationId xmlns:a16="http://schemas.microsoft.com/office/drawing/2014/main" id="{30599F59-216C-A041-9D63-DEA92E5AA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200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O</a:t>
              </a:r>
            </a:p>
          </p:txBody>
        </p:sp>
        <p:sp>
          <p:nvSpPr>
            <p:cNvPr id="22575" name="Text Box 47">
              <a:extLst>
                <a:ext uri="{FF2B5EF4-FFF2-40B4-BE49-F238E27FC236}">
                  <a16:creationId xmlns:a16="http://schemas.microsoft.com/office/drawing/2014/main" id="{5FE9CB14-64C3-FE49-92B2-8F04A0A9F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200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O</a:t>
              </a:r>
            </a:p>
          </p:txBody>
        </p:sp>
        <p:sp>
          <p:nvSpPr>
            <p:cNvPr id="62544" name="Line 48">
              <a:extLst>
                <a:ext uri="{FF2B5EF4-FFF2-40B4-BE49-F238E27FC236}">
                  <a16:creationId xmlns:a16="http://schemas.microsoft.com/office/drawing/2014/main" id="{4E366FD6-8166-4B22-26AE-8CE19CE90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488"/>
              <a:ext cx="9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9" descr="מולקולת חמצן">
            <a:extLst>
              <a:ext uri="{FF2B5EF4-FFF2-40B4-BE49-F238E27FC236}">
                <a16:creationId xmlns:a16="http://schemas.microsoft.com/office/drawing/2014/main" id="{0D03C815-B88A-0EAC-A939-710DC6ED8DFB}"/>
              </a:ext>
            </a:extLst>
          </p:cNvPr>
          <p:cNvGrpSpPr>
            <a:grpSpLocks/>
          </p:cNvGrpSpPr>
          <p:nvPr/>
        </p:nvGrpSpPr>
        <p:grpSpPr bwMode="auto">
          <a:xfrm>
            <a:off x="7829550" y="1474788"/>
            <a:ext cx="1085850" cy="2182812"/>
            <a:chOff x="4932" y="929"/>
            <a:chExt cx="684" cy="1375"/>
          </a:xfrm>
        </p:grpSpPr>
        <p:sp>
          <p:nvSpPr>
            <p:cNvPr id="62525" name="Text Box 50">
              <a:extLst>
                <a:ext uri="{FF2B5EF4-FFF2-40B4-BE49-F238E27FC236}">
                  <a16:creationId xmlns:a16="http://schemas.microsoft.com/office/drawing/2014/main" id="{FB046780-1D4B-A056-6D79-F43689CBA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48"/>
              <a:ext cx="528" cy="486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CC33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rPr>
                <a:t>O</a:t>
              </a:r>
              <a:r>
                <a:rPr lang="en-US" altLang="en-US" sz="4400" b="1" baseline="-25000">
                  <a:solidFill>
                    <a:srgbClr val="CC33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rPr>
                <a:t>2</a:t>
              </a:r>
              <a:endParaRPr lang="en-US" altLang="en-US" sz="4400" b="1">
                <a:latin typeface="Times New Roman" panose="02020603050405020304" pitchFamily="18" charset="0"/>
                <a:cs typeface="Guttman Yad-Brush" panose="02010401010101010101" pitchFamily="2" charset="-79"/>
              </a:endParaRPr>
            </a:p>
          </p:txBody>
        </p:sp>
        <p:grpSp>
          <p:nvGrpSpPr>
            <p:cNvPr id="62526" name="Group 51">
              <a:extLst>
                <a:ext uri="{FF2B5EF4-FFF2-40B4-BE49-F238E27FC236}">
                  <a16:creationId xmlns:a16="http://schemas.microsoft.com/office/drawing/2014/main" id="{A2B2FCC3-27B6-A20A-FD78-4804700AB2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1920"/>
              <a:ext cx="624" cy="384"/>
              <a:chOff x="4992" y="1632"/>
              <a:chExt cx="624" cy="384"/>
            </a:xfrm>
          </p:grpSpPr>
          <p:sp>
            <p:nvSpPr>
              <p:cNvPr id="62528" name="Oval 52">
                <a:extLst>
                  <a:ext uri="{FF2B5EF4-FFF2-40B4-BE49-F238E27FC236}">
                    <a16:creationId xmlns:a16="http://schemas.microsoft.com/office/drawing/2014/main" id="{A22B6A18-166D-A7C5-37D7-D9A455852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7618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62529" name="Oval 53">
                <a:extLst>
                  <a:ext uri="{FF2B5EF4-FFF2-40B4-BE49-F238E27FC236}">
                    <a16:creationId xmlns:a16="http://schemas.microsoft.com/office/drawing/2014/main" id="{A4692234-1537-225B-6EE5-DAC100495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2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7618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400">
                  <a:solidFill>
                    <a:srgbClr val="CC33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endParaRPr>
              </a:p>
            </p:txBody>
          </p:sp>
        </p:grpSp>
        <p:sp>
          <p:nvSpPr>
            <p:cNvPr id="22582" name="Text Box 54">
              <a:extLst>
                <a:ext uri="{FF2B5EF4-FFF2-40B4-BE49-F238E27FC236}">
                  <a16:creationId xmlns:a16="http://schemas.microsoft.com/office/drawing/2014/main" id="{1AC74060-AF49-E589-A90C-F1D9E7E88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" y="929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he-IL" sz="2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חמצן</a:t>
              </a:r>
              <a:endPara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2583" name="Line 55" descr="חץ">
            <a:extLst>
              <a:ext uri="{FF2B5EF4-FFF2-40B4-BE49-F238E27FC236}">
                <a16:creationId xmlns:a16="http://schemas.microsoft.com/office/drawing/2014/main" id="{352938FC-578D-80BF-3EA4-5A7743BDA3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667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4" name="Line 56" descr="חץ">
            <a:extLst>
              <a:ext uri="{FF2B5EF4-FFF2-40B4-BE49-F238E27FC236}">
                <a16:creationId xmlns:a16="http://schemas.microsoft.com/office/drawing/2014/main" id="{9A0FCD74-2C4D-E005-51A8-ABD878D0D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667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5" name="Line 57" descr="חץ">
            <a:extLst>
              <a:ext uri="{FF2B5EF4-FFF2-40B4-BE49-F238E27FC236}">
                <a16:creationId xmlns:a16="http://schemas.microsoft.com/office/drawing/2014/main" id="{07F9BDF7-25A2-EF63-7221-267E4D903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667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58" descr="מבנה לואיס של יצירת קשר בין אטומי חנקן">
            <a:extLst>
              <a:ext uri="{FF2B5EF4-FFF2-40B4-BE49-F238E27FC236}">
                <a16:creationId xmlns:a16="http://schemas.microsoft.com/office/drawing/2014/main" id="{1E44C829-3EE2-9F07-2F0E-29B30EC945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724400"/>
            <a:ext cx="1676400" cy="762000"/>
            <a:chOff x="192" y="2400"/>
            <a:chExt cx="1056" cy="480"/>
          </a:xfrm>
        </p:grpSpPr>
        <p:sp>
          <p:nvSpPr>
            <p:cNvPr id="22587" name="Text Box 59">
              <a:extLst>
                <a:ext uri="{FF2B5EF4-FFF2-40B4-BE49-F238E27FC236}">
                  <a16:creationId xmlns:a16="http://schemas.microsoft.com/office/drawing/2014/main" id="{5E980364-C966-B914-BFB1-877FD7F3E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400"/>
              <a:ext cx="38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N</a:t>
              </a:r>
            </a:p>
          </p:txBody>
        </p:sp>
        <p:sp>
          <p:nvSpPr>
            <p:cNvPr id="62514" name="Oval 60">
              <a:extLst>
                <a:ext uri="{FF2B5EF4-FFF2-40B4-BE49-F238E27FC236}">
                  <a16:creationId xmlns:a16="http://schemas.microsoft.com/office/drawing/2014/main" id="{CAA2E533-3960-2FF2-833A-0D8A8A5DD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4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15" name="Oval 61">
              <a:extLst>
                <a:ext uri="{FF2B5EF4-FFF2-40B4-BE49-F238E27FC236}">
                  <a16:creationId xmlns:a16="http://schemas.microsoft.com/office/drawing/2014/main" id="{56963723-0404-427D-22B1-334B00C70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16" name="Oval 62">
              <a:extLst>
                <a:ext uri="{FF2B5EF4-FFF2-40B4-BE49-F238E27FC236}">
                  <a16:creationId xmlns:a16="http://schemas.microsoft.com/office/drawing/2014/main" id="{074B3407-C004-621A-816C-84FB0F1D4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8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17" name="Oval 63">
              <a:extLst>
                <a:ext uri="{FF2B5EF4-FFF2-40B4-BE49-F238E27FC236}">
                  <a16:creationId xmlns:a16="http://schemas.microsoft.com/office/drawing/2014/main" id="{1AF47270-78E2-A528-B9E1-EBE6946B8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18" name="Oval 64">
              <a:extLst>
                <a:ext uri="{FF2B5EF4-FFF2-40B4-BE49-F238E27FC236}">
                  <a16:creationId xmlns:a16="http://schemas.microsoft.com/office/drawing/2014/main" id="{778DD33A-CC64-BF30-39F5-79334A920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22593" name="Text Box 65">
              <a:extLst>
                <a:ext uri="{FF2B5EF4-FFF2-40B4-BE49-F238E27FC236}">
                  <a16:creationId xmlns:a16="http://schemas.microsoft.com/office/drawing/2014/main" id="{9A98365D-30C1-6096-9374-3D381CAF4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400"/>
              <a:ext cx="38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N</a:t>
              </a:r>
            </a:p>
          </p:txBody>
        </p:sp>
        <p:sp>
          <p:nvSpPr>
            <p:cNvPr id="62520" name="Oval 66">
              <a:extLst>
                <a:ext uri="{FF2B5EF4-FFF2-40B4-BE49-F238E27FC236}">
                  <a16:creationId xmlns:a16="http://schemas.microsoft.com/office/drawing/2014/main" id="{6A773A38-044A-3E0C-650F-97740E2EE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21" name="Oval 67">
              <a:extLst>
                <a:ext uri="{FF2B5EF4-FFF2-40B4-BE49-F238E27FC236}">
                  <a16:creationId xmlns:a16="http://schemas.microsoft.com/office/drawing/2014/main" id="{6A01D2B4-730D-4F8E-5A84-0E472A493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22" name="Oval 68">
              <a:extLst>
                <a:ext uri="{FF2B5EF4-FFF2-40B4-BE49-F238E27FC236}">
                  <a16:creationId xmlns:a16="http://schemas.microsoft.com/office/drawing/2014/main" id="{8595F994-9614-60FE-22CA-E98346BFF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8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23" name="Oval 69">
              <a:extLst>
                <a:ext uri="{FF2B5EF4-FFF2-40B4-BE49-F238E27FC236}">
                  <a16:creationId xmlns:a16="http://schemas.microsoft.com/office/drawing/2014/main" id="{D96F12E2-DCDB-6683-F3EF-15AE25AFD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24" name="Oval 70">
              <a:extLst>
                <a:ext uri="{FF2B5EF4-FFF2-40B4-BE49-F238E27FC236}">
                  <a16:creationId xmlns:a16="http://schemas.microsoft.com/office/drawing/2014/main" id="{7D88B473-F16E-8049-F4B8-7FC6E6E5F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6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</p:grpSp>
      <p:sp>
        <p:nvSpPr>
          <p:cNvPr id="22599" name="Line 71" descr="חץ">
            <a:extLst>
              <a:ext uri="{FF2B5EF4-FFF2-40B4-BE49-F238E27FC236}">
                <a16:creationId xmlns:a16="http://schemas.microsoft.com/office/drawing/2014/main" id="{442B2F08-023A-A00D-EF07-828E4D223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181600"/>
            <a:ext cx="457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2" descr="מבנה לואיס של יצירת קשר בין אטומי חנקן">
            <a:extLst>
              <a:ext uri="{FF2B5EF4-FFF2-40B4-BE49-F238E27FC236}">
                <a16:creationId xmlns:a16="http://schemas.microsoft.com/office/drawing/2014/main" id="{32BD151D-FCD6-E183-AF12-230C9D72BDD3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4724400"/>
            <a:ext cx="1295400" cy="762000"/>
            <a:chOff x="1968" y="2400"/>
            <a:chExt cx="816" cy="480"/>
          </a:xfrm>
        </p:grpSpPr>
        <p:sp>
          <p:nvSpPr>
            <p:cNvPr id="22601" name="Text Box 73">
              <a:extLst>
                <a:ext uri="{FF2B5EF4-FFF2-40B4-BE49-F238E27FC236}">
                  <a16:creationId xmlns:a16="http://schemas.microsoft.com/office/drawing/2014/main" id="{83FC4CD0-67FE-545B-26A1-F176C476A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400"/>
              <a:ext cx="38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N</a:t>
              </a:r>
            </a:p>
          </p:txBody>
        </p:sp>
        <p:sp>
          <p:nvSpPr>
            <p:cNvPr id="62502" name="Oval 74">
              <a:extLst>
                <a:ext uri="{FF2B5EF4-FFF2-40B4-BE49-F238E27FC236}">
                  <a16:creationId xmlns:a16="http://schemas.microsoft.com/office/drawing/2014/main" id="{734226A9-6255-2B81-3C98-6118EB531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03" name="Oval 75">
              <a:extLst>
                <a:ext uri="{FF2B5EF4-FFF2-40B4-BE49-F238E27FC236}">
                  <a16:creationId xmlns:a16="http://schemas.microsoft.com/office/drawing/2014/main" id="{4ACBD9BD-F33A-950D-211C-D67B3D52D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04" name="Oval 76">
              <a:extLst>
                <a:ext uri="{FF2B5EF4-FFF2-40B4-BE49-F238E27FC236}">
                  <a16:creationId xmlns:a16="http://schemas.microsoft.com/office/drawing/2014/main" id="{5CF8C239-924D-49B0-E417-62FCD3B7C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6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05" name="Oval 77">
              <a:extLst>
                <a:ext uri="{FF2B5EF4-FFF2-40B4-BE49-F238E27FC236}">
                  <a16:creationId xmlns:a16="http://schemas.microsoft.com/office/drawing/2014/main" id="{9CD3A698-43B7-E46B-9D10-5EA674408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06" name="Oval 78">
              <a:extLst>
                <a:ext uri="{FF2B5EF4-FFF2-40B4-BE49-F238E27FC236}">
                  <a16:creationId xmlns:a16="http://schemas.microsoft.com/office/drawing/2014/main" id="{1C8FBE23-8F10-1039-D76E-1E6214162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22607" name="Text Box 79">
              <a:extLst>
                <a:ext uri="{FF2B5EF4-FFF2-40B4-BE49-F238E27FC236}">
                  <a16:creationId xmlns:a16="http://schemas.microsoft.com/office/drawing/2014/main" id="{D49716B0-99D6-7F3B-E089-31902782D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400"/>
              <a:ext cx="38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N</a:t>
              </a:r>
            </a:p>
          </p:txBody>
        </p:sp>
        <p:sp>
          <p:nvSpPr>
            <p:cNvPr id="62508" name="Oval 80">
              <a:extLst>
                <a:ext uri="{FF2B5EF4-FFF2-40B4-BE49-F238E27FC236}">
                  <a16:creationId xmlns:a16="http://schemas.microsoft.com/office/drawing/2014/main" id="{0C20631F-A62B-47AB-7497-E50C742F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09" name="Oval 81">
              <a:extLst>
                <a:ext uri="{FF2B5EF4-FFF2-40B4-BE49-F238E27FC236}">
                  <a16:creationId xmlns:a16="http://schemas.microsoft.com/office/drawing/2014/main" id="{49009A62-7589-C57E-8BE4-8F6DBA917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10" name="Oval 82">
              <a:extLst>
                <a:ext uri="{FF2B5EF4-FFF2-40B4-BE49-F238E27FC236}">
                  <a16:creationId xmlns:a16="http://schemas.microsoft.com/office/drawing/2014/main" id="{E2F18B34-C28F-3263-CE3A-958F1D524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6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11" name="Oval 83">
              <a:extLst>
                <a:ext uri="{FF2B5EF4-FFF2-40B4-BE49-F238E27FC236}">
                  <a16:creationId xmlns:a16="http://schemas.microsoft.com/office/drawing/2014/main" id="{1DE13F17-BCBE-13A4-950C-913DECC04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512" name="Oval 84">
              <a:extLst>
                <a:ext uri="{FF2B5EF4-FFF2-40B4-BE49-F238E27FC236}">
                  <a16:creationId xmlns:a16="http://schemas.microsoft.com/office/drawing/2014/main" id="{C23A4D97-D0AB-8DCD-117B-F77CF2517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6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</p:grpSp>
      <p:sp>
        <p:nvSpPr>
          <p:cNvPr id="22613" name="Line 85" descr="חץ">
            <a:extLst>
              <a:ext uri="{FF2B5EF4-FFF2-40B4-BE49-F238E27FC236}">
                <a16:creationId xmlns:a16="http://schemas.microsoft.com/office/drawing/2014/main" id="{23D72F17-C1E9-44F3-32B8-14DC7313C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5181600"/>
            <a:ext cx="457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6" descr="מולקולת חנקן">
            <a:extLst>
              <a:ext uri="{FF2B5EF4-FFF2-40B4-BE49-F238E27FC236}">
                <a16:creationId xmlns:a16="http://schemas.microsoft.com/office/drawing/2014/main" id="{F00BFDC1-FDD5-D046-22FE-B29F611C792B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4159250"/>
            <a:ext cx="1143000" cy="2084388"/>
            <a:chOff x="4848" y="2620"/>
            <a:chExt cx="720" cy="1313"/>
          </a:xfrm>
        </p:grpSpPr>
        <p:sp>
          <p:nvSpPr>
            <p:cNvPr id="22615" name="Text Box 87">
              <a:extLst>
                <a:ext uri="{FF2B5EF4-FFF2-40B4-BE49-F238E27FC236}">
                  <a16:creationId xmlns:a16="http://schemas.microsoft.com/office/drawing/2014/main" id="{CE915564-36AB-DD31-A35D-A73AB248C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970"/>
              <a:ext cx="528" cy="48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N</a:t>
              </a:r>
              <a:r>
                <a:rPr lang="en-US" sz="4400" b="1" baseline="-25000">
                  <a:solidFill>
                    <a:schemeClr val="accent2"/>
                  </a:solidFill>
                  <a:latin typeface="Times New Roman" pitchFamily="18" charset="0"/>
                  <a:cs typeface="Guttman Yad-Brush" pitchFamily="2" charset="-79"/>
                </a:rPr>
                <a:t>2</a:t>
              </a:r>
              <a:endParaRPr lang="en-US" sz="4400" b="1">
                <a:solidFill>
                  <a:schemeClr val="accent2"/>
                </a:solidFill>
                <a:latin typeface="Times New Roman" pitchFamily="18" charset="0"/>
                <a:cs typeface="Guttman Yad-Brush" pitchFamily="2" charset="-79"/>
              </a:endParaRPr>
            </a:p>
          </p:txBody>
        </p:sp>
        <p:grpSp>
          <p:nvGrpSpPr>
            <p:cNvPr id="62497" name="Group 88">
              <a:extLst>
                <a:ext uri="{FF2B5EF4-FFF2-40B4-BE49-F238E27FC236}">
                  <a16:creationId xmlns:a16="http://schemas.microsoft.com/office/drawing/2014/main" id="{28D11477-B647-258B-0DBE-83FF93BBD7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3549"/>
              <a:ext cx="624" cy="384"/>
              <a:chOff x="4944" y="3264"/>
              <a:chExt cx="624" cy="384"/>
            </a:xfrm>
          </p:grpSpPr>
          <p:sp>
            <p:nvSpPr>
              <p:cNvPr id="22617" name="Oval 89">
                <a:extLst>
                  <a:ext uri="{FF2B5EF4-FFF2-40B4-BE49-F238E27FC236}">
                    <a16:creationId xmlns:a16="http://schemas.microsoft.com/office/drawing/2014/main" id="{B6B9946E-7820-068D-EF52-D4F605193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4" y="32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>
                  <a:latin typeface="+mn-lt"/>
                  <a:cs typeface="+mn-cs"/>
                </a:endParaRPr>
              </a:p>
            </p:txBody>
          </p:sp>
          <p:sp>
            <p:nvSpPr>
              <p:cNvPr id="22618" name="Oval 90">
                <a:extLst>
                  <a:ext uri="{FF2B5EF4-FFF2-40B4-BE49-F238E27FC236}">
                    <a16:creationId xmlns:a16="http://schemas.microsoft.com/office/drawing/2014/main" id="{CF682094-FF98-BB36-E1DE-26670ACE3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4" y="32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CC3300"/>
                  </a:solidFill>
                  <a:latin typeface="Times New Roman" pitchFamily="18" charset="0"/>
                  <a:cs typeface="Guttman Yad-Brush" pitchFamily="2" charset="-79"/>
                </a:endParaRPr>
              </a:p>
            </p:txBody>
          </p:sp>
        </p:grpSp>
        <p:sp>
          <p:nvSpPr>
            <p:cNvPr id="22619" name="Text Box 91">
              <a:extLst>
                <a:ext uri="{FF2B5EF4-FFF2-40B4-BE49-F238E27FC236}">
                  <a16:creationId xmlns:a16="http://schemas.microsoft.com/office/drawing/2014/main" id="{B47CD6DD-5FCF-97F6-AE18-432A315FD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620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he-IL" sz="2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חנקן</a:t>
              </a:r>
              <a:endPara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2620" name="Line 92" descr="חץ">
            <a:extLst>
              <a:ext uri="{FF2B5EF4-FFF2-40B4-BE49-F238E27FC236}">
                <a16:creationId xmlns:a16="http://schemas.microsoft.com/office/drawing/2014/main" id="{F404372A-D6DF-4A1B-72E2-4A6589C2F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181600"/>
            <a:ext cx="457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93" descr="מבנה לואיס של יצירת קשר בין אטומי חנקן">
            <a:extLst>
              <a:ext uri="{FF2B5EF4-FFF2-40B4-BE49-F238E27FC236}">
                <a16:creationId xmlns:a16="http://schemas.microsoft.com/office/drawing/2014/main" id="{AFA9E687-3759-97EF-059A-262C98E569FF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724400"/>
            <a:ext cx="1295400" cy="762000"/>
            <a:chOff x="3408" y="2736"/>
            <a:chExt cx="816" cy="480"/>
          </a:xfrm>
        </p:grpSpPr>
        <p:sp>
          <p:nvSpPr>
            <p:cNvPr id="22622" name="Text Box 94">
              <a:extLst>
                <a:ext uri="{FF2B5EF4-FFF2-40B4-BE49-F238E27FC236}">
                  <a16:creationId xmlns:a16="http://schemas.microsoft.com/office/drawing/2014/main" id="{1157CC3E-15AC-4EFF-E44C-5BF54B805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736"/>
              <a:ext cx="28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N</a:t>
              </a:r>
            </a:p>
          </p:txBody>
        </p:sp>
        <p:sp>
          <p:nvSpPr>
            <p:cNvPr id="62487" name="Oval 95">
              <a:extLst>
                <a:ext uri="{FF2B5EF4-FFF2-40B4-BE49-F238E27FC236}">
                  <a16:creationId xmlns:a16="http://schemas.microsoft.com/office/drawing/2014/main" id="{1231B5B2-2F3B-8044-6D02-F6067896D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9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488" name="Oval 96">
              <a:extLst>
                <a:ext uri="{FF2B5EF4-FFF2-40B4-BE49-F238E27FC236}">
                  <a16:creationId xmlns:a16="http://schemas.microsoft.com/office/drawing/2014/main" id="{46E20036-ABB9-3B39-3E0C-9C2220B90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9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22625" name="Text Box 97">
              <a:extLst>
                <a:ext uri="{FF2B5EF4-FFF2-40B4-BE49-F238E27FC236}">
                  <a16:creationId xmlns:a16="http://schemas.microsoft.com/office/drawing/2014/main" id="{A77BB291-CD74-DBE9-EE17-6CC2384357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736"/>
              <a:ext cx="24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Guttman Yad-Brush" pitchFamily="2" charset="-79"/>
                </a:rPr>
                <a:t>N</a:t>
              </a:r>
            </a:p>
          </p:txBody>
        </p:sp>
        <p:sp>
          <p:nvSpPr>
            <p:cNvPr id="62490" name="Oval 98">
              <a:extLst>
                <a:ext uri="{FF2B5EF4-FFF2-40B4-BE49-F238E27FC236}">
                  <a16:creationId xmlns:a16="http://schemas.microsoft.com/office/drawing/2014/main" id="{B2354863-ED8E-7B46-EAE8-F83BA4A3F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9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491" name="Oval 99">
              <a:extLst>
                <a:ext uri="{FF2B5EF4-FFF2-40B4-BE49-F238E27FC236}">
                  <a16:creationId xmlns:a16="http://schemas.microsoft.com/office/drawing/2014/main" id="{4A79EB3D-C8EC-E2CE-8D69-9F4FBF288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2492" name="Line 100">
              <a:extLst>
                <a:ext uri="{FF2B5EF4-FFF2-40B4-BE49-F238E27FC236}">
                  <a16:creationId xmlns:a16="http://schemas.microsoft.com/office/drawing/2014/main" id="{D21ECB8D-C5C3-DCE8-9CAA-E57F5D663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072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3" name="Line 101">
              <a:extLst>
                <a:ext uri="{FF2B5EF4-FFF2-40B4-BE49-F238E27FC236}">
                  <a16:creationId xmlns:a16="http://schemas.microsoft.com/office/drawing/2014/main" id="{1EEBE35C-67C1-3DAE-9512-C5ABCB9C01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072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4" name="Line 102">
              <a:extLst>
                <a:ext uri="{FF2B5EF4-FFF2-40B4-BE49-F238E27FC236}">
                  <a16:creationId xmlns:a16="http://schemas.microsoft.com/office/drawing/2014/main" id="{4A30C3B1-AAB8-3850-98B8-D7AD6C759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976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5" name="Line 103">
              <a:extLst>
                <a:ext uri="{FF2B5EF4-FFF2-40B4-BE49-F238E27FC236}">
                  <a16:creationId xmlns:a16="http://schemas.microsoft.com/office/drawing/2014/main" id="{3B536E8F-0111-3A96-3AF2-6DE555EDD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024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" name="Oval 108">
            <a:extLst>
              <a:ext uri="{FF2B5EF4-FFF2-40B4-BE49-F238E27FC236}">
                <a16:creationId xmlns:a16="http://schemas.microsoft.com/office/drawing/2014/main" id="{DC9F6D8B-DB53-193B-AD33-C45CF0FD7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068638"/>
            <a:ext cx="1327150" cy="720725"/>
          </a:xfrm>
          <a:prstGeom prst="ellipse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08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rgbClr val="CC3300"/>
              </a:solidFill>
              <a:latin typeface="Times New Roman" panose="02020603050405020304" pitchFamily="18" charset="0"/>
              <a:cs typeface="Guttman Yad-Brush" panose="02010401010101010101" pitchFamily="2" charset="-79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F91A638-66C3-922D-6F00-D2E4113524ED}"/>
              </a:ext>
            </a:extLst>
          </p:cNvPr>
          <p:cNvSpPr/>
          <p:nvPr/>
        </p:nvSpPr>
        <p:spPr>
          <a:xfrm>
            <a:off x="7241644" y="2996952"/>
            <a:ext cx="45849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6" name="Oval 108">
            <a:extLst>
              <a:ext uri="{FF2B5EF4-FFF2-40B4-BE49-F238E27FC236}">
                <a16:creationId xmlns:a16="http://schemas.microsoft.com/office/drawing/2014/main" id="{423254CA-59AC-2EF8-8E11-FBC806CB7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589588"/>
            <a:ext cx="1327150" cy="71913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CC3300"/>
              </a:solidFill>
              <a:latin typeface="Times New Roman" pitchFamily="18" charset="0"/>
              <a:cs typeface="Guttman Yad-Brush" pitchFamily="2" charset="-79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8E99F89-6EE7-DDF8-D7B8-624052EF4755}"/>
              </a:ext>
            </a:extLst>
          </p:cNvPr>
          <p:cNvSpPr/>
          <p:nvPr/>
        </p:nvSpPr>
        <p:spPr>
          <a:xfrm>
            <a:off x="7241644" y="5517232"/>
            <a:ext cx="45849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2485" name="Picture 2" descr="http://t1.gstatic.com/images?q=tbn:ANd9GcRafAW1AsSkgCujVWGBUE-QOruIEOM-rGt9Vhq8pj_7uWrPRnTLZA">
            <a:extLst>
              <a:ext uri="{FF2B5EF4-FFF2-40B4-BE49-F238E27FC236}">
                <a16:creationId xmlns:a16="http://schemas.microsoft.com/office/drawing/2014/main" id="{259BEB07-49BF-4607-E1FB-D73668BC5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0" grpId="1"/>
      <p:bldP spid="104" grpId="0" animBg="1"/>
      <p:bldP spid="104" grpId="1" animBg="1"/>
      <p:bldP spid="106" grpId="0" animBg="1"/>
      <p:bldP spid="10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כותרת 15">
            <a:extLst>
              <a:ext uri="{FF2B5EF4-FFF2-40B4-BE49-F238E27FC236}">
                <a16:creationId xmlns:a16="http://schemas.microsoft.com/office/drawing/2014/main" id="{6945A31C-5E1A-6F76-568E-EC2A26DC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28625"/>
            <a:ext cx="8229600" cy="1023938"/>
          </a:xfrm>
        </p:spPr>
        <p:txBody>
          <a:bodyPr/>
          <a:lstStyle/>
          <a:p>
            <a:pPr algn="r"/>
            <a:r>
              <a:rPr lang="he-IL" altLang="en-US">
                <a:solidFill>
                  <a:schemeClr val="bg1"/>
                </a:solidFill>
              </a:rPr>
              <a:t>מולקולות רב אטומיות הבנויות מאטומים של אל-מתכות</a:t>
            </a:r>
          </a:p>
        </p:txBody>
      </p:sp>
      <p:sp>
        <p:nvSpPr>
          <p:cNvPr id="63491" name="מציין מיקום טקסט 16">
            <a:extLst>
              <a:ext uri="{FF2B5EF4-FFF2-40B4-BE49-F238E27FC236}">
                <a16:creationId xmlns:a16="http://schemas.microsoft.com/office/drawing/2014/main" id="{DE6D0A56-DD2E-67B6-7746-A06229F8CC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813" y="1785938"/>
            <a:ext cx="8153400" cy="12827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altLang="en-US" b="1">
                <a:solidFill>
                  <a:schemeClr val="bg1"/>
                </a:solidFill>
              </a:rPr>
              <a:t>נוסחה מולקולרית </a:t>
            </a:r>
            <a:r>
              <a:rPr lang="he-IL" altLang="en-US">
                <a:solidFill>
                  <a:schemeClr val="bg1"/>
                </a:solidFill>
              </a:rPr>
              <a:t>מייצגת את מספר האטומים מכל סוג במולקולה, אך </a:t>
            </a:r>
            <a:r>
              <a:rPr lang="he-IL" altLang="en-US" b="1">
                <a:solidFill>
                  <a:schemeClr val="bg1"/>
                </a:solidFill>
              </a:rPr>
              <a:t>אינה</a:t>
            </a:r>
            <a:r>
              <a:rPr lang="he-IL" altLang="en-US">
                <a:solidFill>
                  <a:schemeClr val="bg1"/>
                </a:solidFill>
              </a:rPr>
              <a:t> מתארת את הסדר שהם קשורים זה לזה</a:t>
            </a:r>
          </a:p>
        </p:txBody>
      </p:sp>
      <p:sp>
        <p:nvSpPr>
          <p:cNvPr id="63492" name="מציין מיקום טקסט 17">
            <a:extLst>
              <a:ext uri="{FF2B5EF4-FFF2-40B4-BE49-F238E27FC236}">
                <a16:creationId xmlns:a16="http://schemas.microsoft.com/office/drawing/2014/main" id="{F71EA337-3063-8D13-6BD0-0AE87F2C30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4076700"/>
            <a:ext cx="7786688" cy="838200"/>
          </a:xfrm>
        </p:spPr>
        <p:txBody>
          <a:bodyPr/>
          <a:lstStyle/>
          <a:p>
            <a:pPr algn="l" rtl="0"/>
            <a:r>
              <a:rPr lang="en-US" altLang="en-US" b="1">
                <a:solidFill>
                  <a:schemeClr val="bg1"/>
                </a:solidFill>
              </a:rPr>
              <a:t>Cl</a:t>
            </a:r>
            <a:r>
              <a:rPr lang="en-US" altLang="en-US" b="1" baseline="-25000">
                <a:solidFill>
                  <a:schemeClr val="bg1"/>
                </a:solidFill>
              </a:rPr>
              <a:t>2 </a:t>
            </a:r>
            <a:r>
              <a:rPr lang="en-US" altLang="en-US" b="1">
                <a:solidFill>
                  <a:schemeClr val="bg1"/>
                </a:solidFill>
              </a:rPr>
              <a:t>              H</a:t>
            </a:r>
            <a:r>
              <a:rPr lang="en-US" altLang="en-US" b="1" baseline="-25000">
                <a:solidFill>
                  <a:schemeClr val="bg1"/>
                </a:solidFill>
              </a:rPr>
              <a:t>2</a:t>
            </a:r>
            <a:r>
              <a:rPr lang="en-US" altLang="en-US" b="1">
                <a:solidFill>
                  <a:schemeClr val="bg1"/>
                </a:solidFill>
              </a:rPr>
              <a:t>O                 CO</a:t>
            </a:r>
            <a:r>
              <a:rPr lang="en-US" altLang="en-US" b="1" baseline="-25000">
                <a:solidFill>
                  <a:schemeClr val="bg1"/>
                </a:solidFill>
              </a:rPr>
              <a:t>2   </a:t>
            </a:r>
            <a:r>
              <a:rPr lang="en-US" altLang="en-US" b="1">
                <a:solidFill>
                  <a:schemeClr val="bg1"/>
                </a:solidFill>
              </a:rPr>
              <a:t>                     C</a:t>
            </a:r>
            <a:r>
              <a:rPr lang="en-US" altLang="en-US" b="1" baseline="-25000">
                <a:solidFill>
                  <a:schemeClr val="bg1"/>
                </a:solidFill>
              </a:rPr>
              <a:t>2</a:t>
            </a:r>
            <a:r>
              <a:rPr lang="en-US" altLang="en-US" b="1">
                <a:solidFill>
                  <a:schemeClr val="bg1"/>
                </a:solidFill>
              </a:rPr>
              <a:t>H</a:t>
            </a:r>
            <a:r>
              <a:rPr lang="en-US" altLang="en-US" b="1" baseline="-25000">
                <a:solidFill>
                  <a:schemeClr val="bg1"/>
                </a:solidFill>
              </a:rPr>
              <a:t>6</a:t>
            </a:r>
            <a:r>
              <a:rPr lang="en-US" altLang="en-US" b="1">
                <a:solidFill>
                  <a:schemeClr val="bg1"/>
                </a:solidFill>
              </a:rPr>
              <a:t>O</a:t>
            </a:r>
            <a:endParaRPr lang="he-IL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כותרת 1">
            <a:extLst>
              <a:ext uri="{FF2B5EF4-FFF2-40B4-BE49-F238E27FC236}">
                <a16:creationId xmlns:a16="http://schemas.microsoft.com/office/drawing/2014/main" id="{EA0CC594-5824-4075-B8B9-64C8DCEBB8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אטום פוגש אטום: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יהיה קשר שיתופי או לא יהיה קשר?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זו השאלה!</a:t>
            </a:r>
          </a:p>
        </p:txBody>
      </p:sp>
      <p:sp>
        <p:nvSpPr>
          <p:cNvPr id="1027" name="Rounded Rectangle 26">
            <a:extLst>
              <a:ext uri="{FF2B5EF4-FFF2-40B4-BE49-F238E27FC236}">
                <a16:creationId xmlns:a16="http://schemas.microsoft.com/office/drawing/2014/main" id="{277712EB-52ED-FE9F-E60A-B533C5AF9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412875"/>
            <a:ext cx="2663825" cy="39608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he-IL" altLang="en-US" sz="2800">
              <a:latin typeface="Times New Roman" panose="02020603050405020304" pitchFamily="18" charset="0"/>
              <a:cs typeface="Narkisim" panose="020E0502050101010101" pitchFamily="34" charset="-79"/>
            </a:endParaRPr>
          </a:p>
        </p:txBody>
      </p:sp>
      <p:graphicFrame>
        <p:nvGraphicFramePr>
          <p:cNvPr id="1026" name="Object 7">
            <a:extLst>
              <a:ext uri="{FF2B5EF4-FFF2-40B4-BE49-F238E27FC236}">
                <a16:creationId xmlns:a16="http://schemas.microsoft.com/office/drawing/2014/main" id="{0B5786F8-C5DB-AE2D-70F5-2A44E3398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799743"/>
              </p:ext>
            </p:extLst>
          </p:nvPr>
        </p:nvGraphicFramePr>
        <p:xfrm>
          <a:off x="6300788" y="1700213"/>
          <a:ext cx="2157412" cy="346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152525" imgH="1851025" progId="MS_ClipArt_Gallery.2">
                  <p:embed/>
                </p:oleObj>
              </mc:Choice>
              <mc:Fallback>
                <p:oleObj name="Clip" r:id="rId2" imgW="1152525" imgH="1851025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700213"/>
                        <a:ext cx="2157412" cy="346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2">
            <a:extLst>
              <a:ext uri="{FF2B5EF4-FFF2-40B4-BE49-F238E27FC236}">
                <a16:creationId xmlns:a16="http://schemas.microsoft.com/office/drawing/2014/main" id="{E5495D60-7C12-7F20-E62C-DF57B4906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89138"/>
            <a:ext cx="3536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3600">
                <a:solidFill>
                  <a:srgbClr val="FFC000"/>
                </a:solidFill>
              </a:rPr>
              <a:t>ירידה באנרגיה </a:t>
            </a:r>
            <a:endParaRPr lang="he-IL" altLang="en-US" sz="4400">
              <a:solidFill>
                <a:srgbClr val="FFC000"/>
              </a:solidFill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632E4EB-133E-3158-9256-687E6DD81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588125" y="1557338"/>
            <a:ext cx="1296988" cy="719137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eaLnBrk="0" hangingPunct="0">
              <a:defRPr/>
            </a:pPr>
            <a:endParaRPr lang="he-IL" sz="2800">
              <a:latin typeface="Times New Roman" pitchFamily="18" charset="0"/>
              <a:cs typeface="Narkisim" pitchFamily="2" charset="-79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B6CD4EB3-9FB0-0964-611D-D8F54918F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75113"/>
            <a:ext cx="1665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4400">
                <a:solidFill>
                  <a:srgbClr val="FFFF00"/>
                </a:solidFill>
              </a:rPr>
              <a:t>תוף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FE44F94-6FBD-3022-19A4-AFE411B2C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75" y="4075113"/>
            <a:ext cx="16652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4400">
                <a:solidFill>
                  <a:srgbClr val="FFFF00"/>
                </a:solidFill>
              </a:rPr>
              <a:t>שי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10C53595-C624-18C7-E3ED-1AB18B4B6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2276475"/>
            <a:ext cx="3384550" cy="1584325"/>
            <a:chOff x="3491880" y="5013176"/>
            <a:chExt cx="3383607" cy="1584176"/>
          </a:xfrm>
        </p:grpSpPr>
        <p:sp>
          <p:nvSpPr>
            <p:cNvPr id="1035" name="Text Box 2">
              <a:extLst>
                <a:ext uri="{FF2B5EF4-FFF2-40B4-BE49-F238E27FC236}">
                  <a16:creationId xmlns:a16="http://schemas.microsoft.com/office/drawing/2014/main" id="{AC1F58E7-222C-E551-68B0-B00E144F7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880" y="5445224"/>
              <a:ext cx="33836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e-IL" altLang="en-US" sz="3600">
                  <a:solidFill>
                    <a:srgbClr val="FFCCFF"/>
                  </a:solidFill>
                </a:rPr>
                <a:t>איזון כוחות</a:t>
              </a:r>
              <a:endParaRPr lang="he-IL" altLang="en-US" sz="4400">
                <a:solidFill>
                  <a:srgbClr val="FFCCFF"/>
                </a:solidFill>
              </a:endParaRPr>
            </a:p>
          </p:txBody>
        </p:sp>
        <p:cxnSp>
          <p:nvCxnSpPr>
            <p:cNvPr id="1036" name="Straight Arrow Connector 11">
              <a:extLst>
                <a:ext uri="{FF2B5EF4-FFF2-40B4-BE49-F238E27FC236}">
                  <a16:creationId xmlns:a16="http://schemas.microsoft.com/office/drawing/2014/main" id="{9524F378-0600-CDD4-EC30-45A169F69D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29250" y="5697860"/>
              <a:ext cx="0" cy="720080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7" name="Straight Arrow Connector 12">
              <a:extLst>
                <a:ext uri="{FF2B5EF4-FFF2-40B4-BE49-F238E27FC236}">
                  <a16:creationId xmlns:a16="http://schemas.microsoft.com/office/drawing/2014/main" id="{DC67A58B-62A9-20D9-77E4-F39DAADD17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35564" y="5209829"/>
              <a:ext cx="0" cy="720080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8" name="Straight Arrow Connector 13">
              <a:extLst>
                <a:ext uri="{FF2B5EF4-FFF2-40B4-BE49-F238E27FC236}">
                  <a16:creationId xmlns:a16="http://schemas.microsoft.com/office/drawing/2014/main" id="{6518D458-80B4-9E01-4315-7B263183FF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87737" y="5877272"/>
              <a:ext cx="0" cy="720080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9" name="Straight Arrow Connector 14">
              <a:extLst>
                <a:ext uri="{FF2B5EF4-FFF2-40B4-BE49-F238E27FC236}">
                  <a16:creationId xmlns:a16="http://schemas.microsoft.com/office/drawing/2014/main" id="{75C5C861-A177-1AD7-6C4E-624854258A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69475" y="5013176"/>
              <a:ext cx="0" cy="720080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0" name="Straight Arrow Connector 15">
              <a:extLst>
                <a:ext uri="{FF2B5EF4-FFF2-40B4-BE49-F238E27FC236}">
                  <a16:creationId xmlns:a16="http://schemas.microsoft.com/office/drawing/2014/main" id="{F8828422-1608-DA70-B164-D3496C6CB3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3959574" y="5543998"/>
              <a:ext cx="0" cy="720080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1" name="Straight Arrow Connector 18">
              <a:extLst>
                <a:ext uri="{FF2B5EF4-FFF2-40B4-BE49-F238E27FC236}">
                  <a16:creationId xmlns:a16="http://schemas.microsoft.com/office/drawing/2014/main" id="{D9C9A137-F41B-AE37-96B1-E200D59631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84168" y="5329238"/>
              <a:ext cx="159470" cy="404018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2" name="Straight Arrow Connector 20">
              <a:extLst>
                <a:ext uri="{FF2B5EF4-FFF2-40B4-BE49-F238E27FC236}">
                  <a16:creationId xmlns:a16="http://schemas.microsoft.com/office/drawing/2014/main" id="{9DD4F73A-A39C-4E3B-F511-1EF81F30A0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5905" y="5914455"/>
              <a:ext cx="214287" cy="322857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6E769BA1-98A8-4A91-0821-880B4943F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987925"/>
            <a:ext cx="169863" cy="169863"/>
          </a:xfrm>
          <a:prstGeom prst="flowChartConnector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he-IL" altLang="en-US" sz="2800">
              <a:latin typeface="Times New Roman" panose="02020603050405020304" pitchFamily="18" charset="0"/>
              <a:cs typeface="Narkisim" panose="020E05020501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xit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22571 L -0.00451 0.5587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6559E-6 L 0.18472 1.16559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6559E-6 L -0.08212 1.16559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55 -0.00417 -0.02031 -0.00625 -0.02934 -0.01226 C -0.0335 -0.01504 -0.03784 -0.01689 -0.04166 -0.02036 C -0.04479 -0.02313 -0.05086 -0.02868 -0.05086 -0.02868 C -0.05625 -0.03978 -0.05086 -0.0303 -0.0585 -0.03886 C -0.06354 -0.04441 -0.06545 -0.05042 -0.07083 -0.05528 C -0.07187 -0.05736 -0.07274 -0.05967 -0.07396 -0.06152 C -0.07534 -0.0636 -0.07725 -0.06522 -0.07847 -0.06753 C -0.0809 -0.07193 -0.08229 -0.07725 -0.08472 -0.08187 C -0.08993 -0.10292 -0.08125 -0.07077 -0.0908 -0.09413 C -0.09236 -0.09806 -0.09288 -0.10246 -0.09392 -0.10662 C -0.09444 -0.1087 -0.09548 -0.11263 -0.09548 -0.11263 C -0.09375 -0.142 -0.0967 -0.15426 -0.07552 -0.16397 C -0.06927 -0.16999 -0.06441 -0.17415 -0.05694 -0.17623 C -0.05191 -0.17762 -0.0467 -0.17901 -0.04166 -0.18039 C -0.03958 -0.18109 -0.03541 -0.18224 -0.03541 -0.18224 C -0.01545 -0.18155 0.00452 -0.18155 0.02448 -0.18039 C 0.04497 -0.17924 0.06459 -0.17091 0.08455 -0.16605 C 0.09549 -0.15634 0.10243 -0.15357 0.11077 -0.13738 C 0.11129 -0.13113 0.11233 -0.12512 0.11233 -0.11888 C 0.11233 -0.11194 0.11181 -0.105 0.11077 -0.09829 C 0.1066 -0.06846 0.08716 -0.06383 0.06771 -0.05944 C 0.02379 -0.06083 -0.01684 -0.06615 -0.06007 -0.06962 C -0.07083 -0.07447 -0.06614 -0.07239 -0.07396 -0.07586 C -0.07743 -0.07748 -0.08316 -0.08395 -0.08316 -0.08395 C -0.08455 -0.08673 -0.08906 -0.09529 -0.08923 -0.09829 C -0.08958 -0.10592 -0.0901 -0.11402 -0.08767 -0.12096 C -0.08489 -0.12882 -0.06319 -0.13622 -0.0585 -0.13738 C -0.00121 -0.13576 0.05191 -0.13368 0.1092 -0.1353 C 0.1158 -0.14108 0.11441 -0.14408 0.11684 -0.15357 C 0.11632 -0.1605 0.11684 -0.16767 0.11528 -0.17415 C 0.11216 -0.18779 0.11025 -0.18409 0.10452 -0.19057 C 0.10278 -0.19242 0.10191 -0.19543 0.1 -0.19681 C 0.09601 -0.19982 0.0875 -0.20098 0.08299 -0.20283 C 0.07153 -0.20722 0.06094 -0.21092 0.04914 -0.213 C 0.03368 -0.21231 0.00591 -0.21208 -0.01232 -0.20907 C -0.01875 -0.20791 -0.02343 -0.20375 -0.02934 -0.20074 C -0.04583 -0.19242 -0.06093 -0.18294 -0.07552 -0.16999 C -0.08038 -0.16004 -0.09218 -0.142 -0.1 -0.1353 C -0.10625 -0.12281 -0.11093 -0.11055 -0.11701 -0.09829 C -0.11805 -0.09621 -0.11892 -0.09436 -0.11996 -0.09228 C -0.1217 -0.08858 -0.12309 -0.07979 -0.12309 -0.07979 C -0.12257 -0.07332 -0.12291 -0.05921 -0.11996 -0.05111 C -0.11597 -0.04024 -0.11649 -0.04788 -0.10781 -0.03678 C -0.09774 -0.02382 -0.07812 -0.00671 -0.06458 -0.00209 C -0.05538 0.00624 -0.04791 0.00948 -0.03698 0.01433 C -0.03194 0.01665 -0.02152 0.0185 -0.02152 0.0185 C -0.00503 0.01572 0.00816 0.00647 0.02448 0.00208 C 0.05816 -0.00717 0.09323 -0.00116 0.12761 -0.00209 C 0.12361 -0.00463 0.1191 -0.00555 0.11528 -0.0081 C 0.11198 -0.01041 0.10729 -0.01689 0.10452 -0.02036 C 0.10139 -0.03701 0.10295 -0.05574 0.09844 -0.0717 C 0.09601 -0.08002 0.09028 -0.09321 0.08455 -0.09829 C 0.06736 -0.11333 0.03976 -0.12049 0.01997 -0.12489 C 0.01077 -0.1235 0.00139 -0.12258 -0.00781 -0.12096 C -0.01684 -0.11934 -0.02448 -0.11425 -0.03385 -0.11263 C -0.05538 -0.11402 -0.07083 -0.11541 -0.0908 -0.12096 C -0.09027 -0.12304 -0.09027 -0.12558 -0.08923 -0.12697 C -0.08819 -0.12836 -0.08628 -0.12836 -0.08472 -0.12905 C -0.07691 -0.13298 -0.07274 -0.13738 -0.06458 -0.13923 C -0.05486 -0.13853 -0.04514 -0.13853 -0.03541 -0.13738 C -0.02205 -0.13599 0.01059 -0.11957 0.02309 -0.10847 C 0.03004 -0.09436 0.02795 -0.10084 0.03073 -0.0902 C 0.03021 -0.08604 0.02986 -0.08187 0.02917 -0.07794 C 0.02518 -0.05666 0.01736 -0.05875 0.00295 -0.05111 C -0.02222 -0.0525 -0.03125 -0.05412 -0.05243 -0.05736 C -0.05955 -0.0599 -0.07396 -0.0636 -0.07396 -0.0636 C -0.075 -0.06638 -0.07673 -0.06869 -0.07691 -0.0717 C -0.07725 -0.07979 -0.07691 -0.08835 -0.07552 -0.09621 C -0.07413 -0.10338 -0.06718 -0.10754 -0.06319 -0.11055 C -0.04913 -0.12096 -0.03229 -0.12165 -0.01701 -0.12697 C 0.00191 -0.12628 0.02101 -0.12651 0.03993 -0.12489 C 0.04566 -0.12443 0.05695 -0.12096 0.05695 -0.12096 C 0.05903 -0.11957 0.06077 -0.11749 0.06302 -0.11679 C 0.06754 -0.11541 0.07292 -0.11795 0.07691 -0.11471 C 0.07986 -0.1124 0.07986 -0.10662 0.08143 -0.10246 C 0.08247 -0.08419 0.08368 -0.07563 0.08611 -0.05944 C 0.08559 -0.05666 0.08611 -0.0532 0.08455 -0.05111 C 0.08108 -0.04649 0.07223 -0.04094 0.07223 -0.04094 C 0.05434 -0.04163 0.03629 -0.0414 0.01841 -0.04302 C 0.01059 -0.04371 0.00295 -0.04718 -0.00468 -0.04903 C -0.00781 -0.04973 -0.01389 -0.05111 -0.01389 -0.05111 C -0.03055 -0.06013 -0.04896 -0.06476 -0.06614 -0.0717 C -0.06979 -0.07308 -0.07326 -0.07447 -0.07691 -0.07586 C -0.08298 -0.07817 -0.09548 -0.07979 -0.09548 -0.07979 C -0.10607 -0.08927 -0.10121 -0.0865 -0.1092 -0.0902 C -0.11736 -0.10569 -0.11423 -0.1346 -0.11545 -0.15357 C -0.11493 -0.15703 -0.11527 -0.16097 -0.11389 -0.16397 C -0.11302 -0.16582 -0.11059 -0.1649 -0.1092 -0.16605 C -0.1059 -0.16837 -0.10312 -0.17137 -0.1 -0.17415 C -0.09722 -0.17646 -0.0908 -0.17831 -0.0908 -0.17831 C -0.05416 -0.17692 -0.01944 -0.17114 0.01684 -0.1679 C 0.02986 -0.16397 0.04184 -0.16143 0.05539 -0.15981 C 0.06285 -0.15634 0.06823 -0.15079 0.07379 -0.14339 C 0.0783 -0.12558 0.08212 -0.10801 0.09219 -0.09413 C 0.09861 -0.06915 0.09289 -0.05967 0.08143 -0.04094 C 0.08021 -0.03909 0.07986 -0.03631 0.07848 -0.03469 C 0.07518 -0.03123 0.07014 -0.03238 0.06615 -0.03076 C 0.06302 -0.02961 0.05695 -0.0266 0.05695 -0.0266 C 0.05139 -0.02105 0.04236 -0.00602 0.03542 -0.00602 " pathEditMode="relative" ptsTypes="fffffffffffffffffffffffffffffffffffffffffffffffffffffffffffffffffffffffffffffffffffffffffffffffffff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5" grpId="1"/>
      <p:bldP spid="8" grpId="0" animBg="1"/>
      <p:bldP spid="8" grpId="1" animBg="1"/>
      <p:bldP spid="8" grpId="2" animBg="1"/>
      <p:bldP spid="8" grpId="3" animBg="1"/>
      <p:bldP spid="8" grpId="4" animBg="1"/>
      <p:bldP spid="9" grpId="0"/>
      <p:bldP spid="9" grpId="1"/>
      <p:bldP spid="9" grpId="2"/>
      <p:bldP spid="10" grpId="0"/>
      <p:bldP spid="10" grpId="1"/>
      <p:bldP spid="26" grpId="0" animBg="1"/>
      <p:bldP spid="26" grpId="1" animBg="1"/>
      <p:bldP spid="26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כותרת 15">
            <a:extLst>
              <a:ext uri="{FF2B5EF4-FFF2-40B4-BE49-F238E27FC236}">
                <a16:creationId xmlns:a16="http://schemas.microsoft.com/office/drawing/2014/main" id="{D8AB43C2-8570-9839-A9A3-7B77F380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410575" cy="1116013"/>
          </a:xfrm>
        </p:spPr>
        <p:txBody>
          <a:bodyPr/>
          <a:lstStyle/>
          <a:p>
            <a:pPr algn="r"/>
            <a:r>
              <a:rPr lang="he-IL" altLang="en-US" dirty="0">
                <a:solidFill>
                  <a:schemeClr val="bg1"/>
                </a:solidFill>
              </a:rPr>
              <a:t> מולקולות רב אטומיות הבנויות  מאטומים של אל-מתכות</a:t>
            </a:r>
          </a:p>
        </p:txBody>
      </p:sp>
      <p:sp>
        <p:nvSpPr>
          <p:cNvPr id="19" name="מציין מיקום טקסט 16">
            <a:extLst>
              <a:ext uri="{FF2B5EF4-FFF2-40B4-BE49-F238E27FC236}">
                <a16:creationId xmlns:a16="http://schemas.microsoft.com/office/drawing/2014/main" id="{6F699527-7430-FDCF-1AC9-153F68390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42938" y="1714500"/>
            <a:ext cx="8153400" cy="928688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70000"/>
              <a:defRPr/>
            </a:pPr>
            <a:r>
              <a:rPr lang="he-IL" sz="2000" b="1" dirty="0">
                <a:solidFill>
                  <a:schemeClr val="bg1"/>
                </a:solidFill>
              </a:rPr>
              <a:t>נוסחת ייצוג אלקטרונית  </a:t>
            </a:r>
            <a:r>
              <a:rPr lang="he-IL" sz="2000" dirty="0">
                <a:solidFill>
                  <a:schemeClr val="bg1"/>
                </a:solidFill>
              </a:rPr>
              <a:t>מייצגת את מספר האטומים מכל סוג במולקולה, את הסדר שהם קשורים זה לזה ואת </a:t>
            </a:r>
            <a:r>
              <a:rPr lang="he-IL" sz="2000" b="1" dirty="0">
                <a:solidFill>
                  <a:schemeClr val="bg1"/>
                </a:solidFill>
              </a:rPr>
              <a:t>האלקטרונים הערכיים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F595D2-6AA8-7677-A2D8-32E92CEEC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3250" y="3071813"/>
            <a:ext cx="500063" cy="785812"/>
          </a:xfrm>
          <a:prstGeom prst="rect">
            <a:avLst/>
          </a:prstGeom>
          <a:ln>
            <a:noFill/>
          </a:ln>
        </p:spPr>
        <p:txBody>
          <a:bodyPr rtlCol="1" anchor="ctr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O</a:t>
            </a:r>
            <a:endParaRPr lang="he-IL" sz="2400" b="1" dirty="0">
              <a:solidFill>
                <a:schemeClr val="bg1"/>
              </a:solidFill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FD990-018B-17C2-57BF-5F95FDFB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71875" y="3429000"/>
            <a:ext cx="500063" cy="785813"/>
          </a:xfrm>
          <a:prstGeom prst="rect">
            <a:avLst/>
          </a:prstGeom>
          <a:ln>
            <a:noFill/>
          </a:ln>
        </p:spPr>
        <p:txBody>
          <a:bodyPr rtlCol="1" anchor="ctr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H</a:t>
            </a:r>
            <a:endParaRPr lang="he-IL" sz="2400" b="1" dirty="0">
              <a:solidFill>
                <a:schemeClr val="bg1"/>
              </a:solidFill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4993B-292E-45B8-6036-02FAB334A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86063" y="3429000"/>
            <a:ext cx="500062" cy="785813"/>
          </a:xfrm>
          <a:prstGeom prst="rect">
            <a:avLst/>
          </a:prstGeom>
          <a:ln>
            <a:noFill/>
          </a:ln>
        </p:spPr>
        <p:txBody>
          <a:bodyPr rtlCol="1" anchor="ctr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H</a:t>
            </a:r>
            <a:endParaRPr lang="he-IL" sz="2400" b="1" dirty="0">
              <a:solidFill>
                <a:schemeClr val="bg1"/>
              </a:solidFill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9E546-DF94-01C7-FECD-62131CA0F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14875" y="3357563"/>
            <a:ext cx="1285875" cy="714375"/>
          </a:xfrm>
          <a:prstGeom prst="rect">
            <a:avLst/>
          </a:prstGeom>
        </p:spPr>
        <p:txBody>
          <a:bodyPr rtlCol="1" anchor="ctr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O</a:t>
            </a:r>
            <a:r>
              <a:rPr lang="en-US" sz="3200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::</a:t>
            </a:r>
            <a:r>
              <a:rPr lang="en-US" sz="2400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C</a:t>
            </a:r>
            <a:r>
              <a:rPr lang="en-US" sz="3200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::</a:t>
            </a:r>
            <a:r>
              <a:rPr lang="en-US" sz="2400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O</a:t>
            </a:r>
            <a:endParaRPr lang="he-IL" sz="2400" b="1" dirty="0">
              <a:solidFill>
                <a:schemeClr val="bg1"/>
              </a:solidFill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64520" name="Picture 5">
            <a:extLst>
              <a:ext uri="{FF2B5EF4-FFF2-40B4-BE49-F238E27FC236}">
                <a16:creationId xmlns:a16="http://schemas.microsoft.com/office/drawing/2014/main" id="{D971BB58-16C8-B8F8-CA86-965FE9979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8"/>
          <a:stretch>
            <a:fillRect/>
          </a:stretch>
        </p:blipFill>
        <p:spPr bwMode="auto">
          <a:xfrm>
            <a:off x="785813" y="3429000"/>
            <a:ext cx="1277937" cy="7239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EB844A-D643-FC5D-20DF-C00BEEEC2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9059935">
            <a:off x="2865438" y="3255963"/>
            <a:ext cx="500062" cy="428625"/>
          </a:xfrm>
          <a:prstGeom prst="rect">
            <a:avLst/>
          </a:prstGeom>
        </p:spPr>
        <p:txBody>
          <a:bodyPr rtlCol="1" anchor="ctr"/>
          <a:lstStyle/>
          <a:p>
            <a:pPr algn="l" rtl="0" fontAlgn="auto"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bg1"/>
                </a:solidFill>
                <a:ea typeface="+mj-ea"/>
              </a:rPr>
              <a:t>..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24CD49-BA5C-E22D-9F23-BC10132BB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3779326">
            <a:off x="3445669" y="3464719"/>
            <a:ext cx="500063" cy="428625"/>
          </a:xfrm>
          <a:prstGeom prst="rect">
            <a:avLst/>
          </a:prstGeom>
        </p:spPr>
        <p:txBody>
          <a:bodyPr rtlCol="1" anchor="ctr"/>
          <a:lstStyle/>
          <a:p>
            <a:pPr algn="l" rtl="0" fontAlgn="auto"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bg1"/>
                </a:solidFill>
                <a:ea typeface="+mj-ea"/>
              </a:rPr>
              <a:t>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2CCFF1-B0DA-70B2-5702-18A08236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6200000">
            <a:off x="4321969" y="3464719"/>
            <a:ext cx="500063" cy="428625"/>
          </a:xfrm>
          <a:prstGeom prst="rect">
            <a:avLst/>
          </a:prstGeom>
        </p:spPr>
        <p:txBody>
          <a:bodyPr rtlCol="1" anchor="ctr"/>
          <a:lstStyle/>
          <a:p>
            <a:pPr algn="l" rtl="0" fontAlgn="auto"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bg1"/>
                </a:solidFill>
                <a:ea typeface="+mj-ea"/>
              </a:rPr>
              <a:t>..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338FFA-D370-6D64-8BE7-373D26575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8597959">
            <a:off x="2861469" y="2994819"/>
            <a:ext cx="500063" cy="428625"/>
          </a:xfrm>
          <a:prstGeom prst="rect">
            <a:avLst/>
          </a:prstGeom>
        </p:spPr>
        <p:txBody>
          <a:bodyPr rtlCol="1" anchor="ctr"/>
          <a:lstStyle/>
          <a:p>
            <a:pPr algn="l" rtl="0" fontAlgn="auto"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bg1"/>
                </a:solidFill>
                <a:ea typeface="+mj-ea"/>
              </a:rPr>
              <a:t>..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03532D-9612-3E9C-0561-E5F636D02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478701">
            <a:off x="3352800" y="3013075"/>
            <a:ext cx="500063" cy="428625"/>
          </a:xfrm>
          <a:prstGeom prst="rect">
            <a:avLst/>
          </a:prstGeom>
        </p:spPr>
        <p:txBody>
          <a:bodyPr rtlCol="1" anchor="ctr"/>
          <a:lstStyle/>
          <a:p>
            <a:pPr algn="l" rtl="0" fontAlgn="auto"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bg1"/>
                </a:solidFill>
                <a:ea typeface="+mj-ea"/>
              </a:rPr>
              <a:t>..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0B410F-F7F4-AEE9-FD89-4E1EB80D2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14875" y="3214688"/>
            <a:ext cx="500063" cy="428625"/>
          </a:xfrm>
          <a:prstGeom prst="rect">
            <a:avLst/>
          </a:prstGeom>
        </p:spPr>
        <p:txBody>
          <a:bodyPr rtlCol="1" anchor="ctr"/>
          <a:lstStyle/>
          <a:p>
            <a:pPr algn="l" rtl="0" fontAlgn="auto"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bg1"/>
                </a:solidFill>
                <a:ea typeface="+mj-ea"/>
              </a:rPr>
              <a:t>..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AAFAF8-BEBE-FC67-3175-AB8058D5A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5750719" y="3607594"/>
            <a:ext cx="500063" cy="428625"/>
          </a:xfrm>
          <a:prstGeom prst="rect">
            <a:avLst/>
          </a:prstGeom>
        </p:spPr>
        <p:txBody>
          <a:bodyPr rtlCol="1" anchor="ctr"/>
          <a:lstStyle/>
          <a:p>
            <a:pPr algn="l" rtl="0" fontAlgn="auto"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bg1"/>
                </a:solidFill>
                <a:ea typeface="+mj-ea"/>
              </a:rPr>
              <a:t>..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AACF15-1B98-CF85-98EF-DAD856A81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72125" y="3214688"/>
            <a:ext cx="500063" cy="428625"/>
          </a:xfrm>
          <a:prstGeom prst="rect">
            <a:avLst/>
          </a:prstGeom>
        </p:spPr>
        <p:txBody>
          <a:bodyPr rtlCol="1" anchor="ctr"/>
          <a:lstStyle/>
          <a:p>
            <a:pPr algn="l" rtl="0" fontAlgn="auto"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bg1"/>
                </a:solidFill>
                <a:ea typeface="+mj-ea"/>
              </a:rPr>
              <a:t>..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088098-5011-EE67-D598-5F24A3E80B0F}"/>
              </a:ext>
            </a:extLst>
          </p:cNvPr>
          <p:cNvSpPr txBox="1"/>
          <p:nvPr/>
        </p:nvSpPr>
        <p:spPr>
          <a:xfrm>
            <a:off x="1143000" y="4572000"/>
            <a:ext cx="4643438" cy="1214438"/>
          </a:xfrm>
          <a:prstGeom prst="rect">
            <a:avLst/>
          </a:prstGeom>
        </p:spPr>
        <p:txBody>
          <a:bodyPr rtlCol="1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2400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כיצד בונים נוסחת ייצוג אלקטרונית?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כותרת 8">
            <a:extLst>
              <a:ext uri="{FF2B5EF4-FFF2-40B4-BE49-F238E27FC236}">
                <a16:creationId xmlns:a16="http://schemas.microsoft.com/office/drawing/2014/main" id="{70199EC1-8FE4-C420-51BD-43F5E8BB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3425"/>
            <a:ext cx="8229600" cy="639763"/>
          </a:xfrm>
        </p:spPr>
        <p:txBody>
          <a:bodyPr/>
          <a:lstStyle/>
          <a:p>
            <a:pPr algn="r"/>
            <a:r>
              <a:rPr lang="he-IL" altLang="en-US">
                <a:solidFill>
                  <a:schemeClr val="bg1"/>
                </a:solidFill>
              </a:rPr>
              <a:t>נוסחת ייצוג אלקטרונית</a:t>
            </a:r>
          </a:p>
        </p:txBody>
      </p:sp>
      <p:sp>
        <p:nvSpPr>
          <p:cNvPr id="13" name="מציין מיקום תוכן 12">
            <a:extLst>
              <a:ext uri="{FF2B5EF4-FFF2-40B4-BE49-F238E27FC236}">
                <a16:creationId xmlns:a16="http://schemas.microsoft.com/office/drawing/2014/main" id="{92410D35-F8AE-621C-A4F0-56D079CA1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he-IL" dirty="0">
                <a:solidFill>
                  <a:schemeClr val="bg1"/>
                </a:solidFill>
              </a:rPr>
              <a:t>רושמים את נוסחת ייצוג אלקטרונית של האטומים הבודדים.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he-IL" dirty="0">
                <a:solidFill>
                  <a:schemeClr val="bg1"/>
                </a:solidFill>
              </a:rPr>
              <a:t>שמים במרכז את האטום עם יכולת הקישור הגבוהה ביותר (מספר האלקטרונים הבלתי מזווגים הגדול ביותר)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he-IL" dirty="0">
                <a:solidFill>
                  <a:schemeClr val="bg1"/>
                </a:solidFill>
              </a:rPr>
              <a:t>יוצרים זוגות אלקטרונים קושרים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he-IL" dirty="0">
                <a:solidFill>
                  <a:schemeClr val="bg1"/>
                </a:solidFill>
              </a:rPr>
              <a:t>לוקחים בחשבון את כלל האוקטט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0EA4-FA1F-8D08-BEED-2922AAF04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786" y="-369881"/>
            <a:ext cx="7772400" cy="369881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he-IL" dirty="0"/>
              <a:t>יכולת קישור</a:t>
            </a:r>
            <a:endParaRPr lang="en-US" dirty="0"/>
          </a:p>
        </p:txBody>
      </p:sp>
      <p:sp>
        <p:nvSpPr>
          <p:cNvPr id="66562" name="Text Box 15">
            <a:extLst>
              <a:ext uri="{FF2B5EF4-FFF2-40B4-BE49-F238E27FC236}">
                <a16:creationId xmlns:a16="http://schemas.microsoft.com/office/drawing/2014/main" id="{D8FB457D-1CD1-1B4F-8442-93BFF9BB7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928688"/>
            <a:ext cx="78882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400" b="1" dirty="0">
                <a:solidFill>
                  <a:schemeClr val="bg1"/>
                </a:solidFill>
              </a:rPr>
              <a:t>יכולת קישור </a:t>
            </a:r>
            <a:r>
              <a:rPr lang="he-IL" altLang="en-US" sz="2400" dirty="0">
                <a:solidFill>
                  <a:schemeClr val="bg1"/>
                </a:solidFill>
              </a:rPr>
              <a:t>היא מספר הקשרים היחידים שאטום יכול ליצור. היא שווה למספר האלקטרונים הבלתי-מזווגים של האטום.</a:t>
            </a:r>
          </a:p>
          <a:p>
            <a:pPr eaLnBrk="1" hangingPunct="1">
              <a:spcBef>
                <a:spcPct val="50000"/>
              </a:spcBef>
            </a:pPr>
            <a:r>
              <a:rPr lang="he-IL" altLang="en-US" sz="2400" dirty="0">
                <a:solidFill>
                  <a:schemeClr val="bg1"/>
                </a:solidFill>
              </a:rPr>
              <a:t>מספר הקשרים שייצור האטום לאטומים אחרים הוא על פי יכולת הקישור שלו.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מציין מיקום של מספר שקופית 9">
            <a:extLst>
              <a:ext uri="{FF2B5EF4-FFF2-40B4-BE49-F238E27FC236}">
                <a16:creationId xmlns:a16="http://schemas.microsoft.com/office/drawing/2014/main" id="{D81C6DFD-CBF1-AA0B-3F79-B0E7DCB89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512" y="6381328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796F8A-2D5C-4410-9995-9CE64DD6995A}" type="slidenum">
              <a:rPr lang="he-IL" altLang="en-US"/>
              <a:pPr eaLnBrk="1" hangingPunct="1"/>
              <a:t>32</a:t>
            </a:fld>
            <a:endParaRPr lang="he-IL" altLang="en-US"/>
          </a:p>
        </p:txBody>
      </p:sp>
      <p:graphicFrame>
        <p:nvGraphicFramePr>
          <p:cNvPr id="12" name="טבלה 11">
            <a:extLst>
              <a:ext uri="{FF2B5EF4-FFF2-40B4-BE49-F238E27FC236}">
                <a16:creationId xmlns:a16="http://schemas.microsoft.com/office/drawing/2014/main" id="{64293017-74D5-28A8-0D8B-579ED7FA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722086"/>
              </p:ext>
            </p:extLst>
          </p:nvPr>
        </p:nvGraphicFramePr>
        <p:xfrm>
          <a:off x="642942" y="2786063"/>
          <a:ext cx="7786683" cy="185420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7537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טור</a:t>
                      </a: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614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האטום</a:t>
                      </a: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</a:t>
                      </a:r>
                      <a:endParaRPr lang="he-I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</a:t>
                      </a:r>
                      <a:endParaRPr lang="he-I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</a:t>
                      </a:r>
                      <a:endParaRPr lang="he-I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  <a:endParaRPr lang="he-I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</a:t>
                      </a:r>
                      <a:endParaRPr lang="he-I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</a:t>
                      </a:r>
                      <a:endParaRPr lang="he-I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Be</a:t>
                      </a:r>
                      <a:endParaRPr lang="he-I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Li</a:t>
                      </a:r>
                      <a:endParaRPr lang="he-I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50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יכולת</a:t>
                      </a:r>
                      <a:r>
                        <a:rPr lang="he-IL" sz="18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הקישור</a:t>
                      </a:r>
                      <a:endParaRPr lang="he-IL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----</a:t>
                      </a:r>
                      <a:endParaRPr lang="he-I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he-I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he-I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he-I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he-I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he-I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he-I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he-I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9" marB="45709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7" name="Text Box 45">
            <a:extLst>
              <a:ext uri="{FF2B5EF4-FFF2-40B4-BE49-F238E27FC236}">
                <a16:creationId xmlns:a16="http://schemas.microsoft.com/office/drawing/2014/main" id="{2574971F-0327-473F-2455-6F0069717AA9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389313" y="152400"/>
            <a:ext cx="5106987" cy="107791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כך נוצרות הרבה מאד שותפויות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ומקבלים את מיליוני חומרים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5C14190C-63F9-90D2-39A9-E0DA75701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76400"/>
            <a:ext cx="108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NH</a:t>
            </a:r>
            <a:r>
              <a:rPr lang="en-US" altLang="en-US" sz="3600" baseline="-250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en-US" altLang="en-US" sz="3600" baseline="30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874819DE-E975-931B-62CE-8431E268C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00200"/>
            <a:ext cx="50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7588" name="Oval 4" descr="עיגולים המייצגים אלקטרונים">
            <a:extLst>
              <a:ext uri="{FF2B5EF4-FFF2-40B4-BE49-F238E27FC236}">
                <a16:creationId xmlns:a16="http://schemas.microsoft.com/office/drawing/2014/main" id="{B08688C3-05DC-13A3-2A33-740D45DF2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905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67589" name="Oval 5">
            <a:extLst>
              <a:ext uri="{FF2B5EF4-FFF2-40B4-BE49-F238E27FC236}">
                <a16:creationId xmlns:a16="http://schemas.microsoft.com/office/drawing/2014/main" id="{5A1A4BB2-5D51-7FAC-6172-126C0DAE9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180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67590" name="Oval 6">
            <a:extLst>
              <a:ext uri="{FF2B5EF4-FFF2-40B4-BE49-F238E27FC236}">
                <a16:creationId xmlns:a16="http://schemas.microsoft.com/office/drawing/2014/main" id="{BB126216-3762-D3B8-31E4-FD5780C9A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133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67591" name="Oval 7">
            <a:extLst>
              <a:ext uri="{FF2B5EF4-FFF2-40B4-BE49-F238E27FC236}">
                <a16:creationId xmlns:a16="http://schemas.microsoft.com/office/drawing/2014/main" id="{D89A9B70-83CE-2D86-7915-3DF32CF8E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1574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67592" name="Oval 8">
            <a:extLst>
              <a:ext uri="{FF2B5EF4-FFF2-40B4-BE49-F238E27FC236}">
                <a16:creationId xmlns:a16="http://schemas.microsoft.com/office/drawing/2014/main" id="{5899E346-9F43-DC11-C2E7-3FE2A80DF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75" y="1574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7BDDBFA7-3630-C8DE-3B8D-6741104E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600200"/>
            <a:ext cx="549275" cy="579438"/>
            <a:chOff x="3350" y="2992"/>
            <a:chExt cx="346" cy="365"/>
          </a:xfrm>
        </p:grpSpPr>
        <p:sp>
          <p:nvSpPr>
            <p:cNvPr id="67653" name="Text Box 10">
              <a:extLst>
                <a:ext uri="{FF2B5EF4-FFF2-40B4-BE49-F238E27FC236}">
                  <a16:creationId xmlns:a16="http://schemas.microsoft.com/office/drawing/2014/main" id="{6095886F-3A12-8452-76E3-6464018E2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0" y="2992"/>
              <a:ext cx="31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bg1"/>
                  </a:solidFill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67654" name="Oval 11">
              <a:extLst>
                <a:ext uri="{FF2B5EF4-FFF2-40B4-BE49-F238E27FC236}">
                  <a16:creationId xmlns:a16="http://schemas.microsoft.com/office/drawing/2014/main" id="{B1AE0E6B-CDAB-8A74-C1F6-F92B6630B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072"/>
              <a:ext cx="48" cy="48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916C584E-D34F-CF45-ABBB-BC9800FA2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133600"/>
            <a:ext cx="496888" cy="655638"/>
            <a:chOff x="3312" y="3456"/>
            <a:chExt cx="313" cy="413"/>
          </a:xfrm>
        </p:grpSpPr>
        <p:sp>
          <p:nvSpPr>
            <p:cNvPr id="67651" name="Text Box 13">
              <a:extLst>
                <a:ext uri="{FF2B5EF4-FFF2-40B4-BE49-F238E27FC236}">
                  <a16:creationId xmlns:a16="http://schemas.microsoft.com/office/drawing/2014/main" id="{F6D30002-64BF-40BD-858F-E467098A3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504"/>
              <a:ext cx="31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bg1"/>
                  </a:solidFill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67652" name="Oval 14">
              <a:extLst>
                <a:ext uri="{FF2B5EF4-FFF2-40B4-BE49-F238E27FC236}">
                  <a16:creationId xmlns:a16="http://schemas.microsoft.com/office/drawing/2014/main" id="{6EFE4A26-EB84-6113-BB28-0DAAA1B78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456"/>
              <a:ext cx="48" cy="48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25712055-056A-AFA1-14A9-3F57BA203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600200"/>
            <a:ext cx="573088" cy="579438"/>
            <a:chOff x="3840" y="3600"/>
            <a:chExt cx="361" cy="365"/>
          </a:xfrm>
        </p:grpSpPr>
        <p:sp>
          <p:nvSpPr>
            <p:cNvPr id="67649" name="Text Box 16">
              <a:extLst>
                <a:ext uri="{FF2B5EF4-FFF2-40B4-BE49-F238E27FC236}">
                  <a16:creationId xmlns:a16="http://schemas.microsoft.com/office/drawing/2014/main" id="{3CE68793-E2FC-3651-3BA8-95A4FC04A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3600"/>
              <a:ext cx="31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bg1"/>
                  </a:solidFill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67650" name="Oval 17">
              <a:extLst>
                <a:ext uri="{FF2B5EF4-FFF2-40B4-BE49-F238E27FC236}">
                  <a16:creationId xmlns:a16="http://schemas.microsoft.com/office/drawing/2014/main" id="{F4A11DAC-D2D6-6D66-3205-DCCEF767A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840"/>
              <a:ext cx="48" cy="48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</p:grpSp>
      <p:sp>
        <p:nvSpPr>
          <p:cNvPr id="251944" name="Oval 40">
            <a:extLst>
              <a:ext uri="{FF2B5EF4-FFF2-40B4-BE49-F238E27FC236}">
                <a16:creationId xmlns:a16="http://schemas.microsoft.com/office/drawing/2014/main" id="{8F4BBC02-CAA8-FC89-5692-7C452AA59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676400"/>
            <a:ext cx="381000" cy="457200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pic>
        <p:nvPicPr>
          <p:cNvPr id="67598" name="Picture 2">
            <a:extLst>
              <a:ext uri="{FF2B5EF4-FFF2-40B4-BE49-F238E27FC236}">
                <a16:creationId xmlns:a16="http://schemas.microsoft.com/office/drawing/2014/main" id="{3C1D1054-7653-4745-701E-B675A0C55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" descr="עיגולים המייצגים אלקטרונים">
            <a:extLst>
              <a:ext uri="{FF2B5EF4-FFF2-40B4-BE49-F238E27FC236}">
                <a16:creationId xmlns:a16="http://schemas.microsoft.com/office/drawing/2014/main" id="{486E4614-2A20-0F00-E13C-E44BB7D8C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3684588"/>
            <a:ext cx="1004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CH</a:t>
            </a:r>
            <a:r>
              <a:rPr lang="en-US" altLang="en-US" sz="3600" baseline="-2500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  <a:endParaRPr lang="en-US" altLang="en-US" sz="3600" baseline="30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7600" name="Group 38" descr="עיגולים המייצגים אלקטרונים">
            <a:extLst>
              <a:ext uri="{FF2B5EF4-FFF2-40B4-BE49-F238E27FC236}">
                <a16:creationId xmlns:a16="http://schemas.microsoft.com/office/drawing/2014/main" id="{9308AA35-1CE9-FA96-EE62-5ED29C513B7F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060700"/>
            <a:ext cx="1563688" cy="1736725"/>
            <a:chOff x="2895600" y="3060249"/>
            <a:chExt cx="1563688" cy="1736903"/>
          </a:xfrm>
        </p:grpSpPr>
        <p:sp>
          <p:nvSpPr>
            <p:cNvPr id="67633" name="Text Box 3">
              <a:extLst>
                <a:ext uri="{FF2B5EF4-FFF2-40B4-BE49-F238E27FC236}">
                  <a16:creationId xmlns:a16="http://schemas.microsoft.com/office/drawing/2014/main" id="{CBE49325-F821-AB0B-A9C2-0F730C07B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872" y="3636313"/>
              <a:ext cx="43152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bg1"/>
                  </a:solidFill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67634" name="Oval 4">
              <a:extLst>
                <a:ext uri="{FF2B5EF4-FFF2-40B4-BE49-F238E27FC236}">
                  <a16:creationId xmlns:a16="http://schemas.microsoft.com/office/drawing/2014/main" id="{E8E58269-03C4-3C9F-F04A-DECD9E452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912914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>
                <a:solidFill>
                  <a:schemeClr val="bg1"/>
                </a:solidFill>
              </a:endParaRPr>
            </a:p>
          </p:txBody>
        </p:sp>
        <p:sp>
          <p:nvSpPr>
            <p:cNvPr id="67635" name="Oval 5">
              <a:extLst>
                <a:ext uri="{FF2B5EF4-FFF2-40B4-BE49-F238E27FC236}">
                  <a16:creationId xmlns:a16="http://schemas.microsoft.com/office/drawing/2014/main" id="{49E4C200-75EC-A4E6-3510-7201E2229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075" y="3811314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>
                <a:solidFill>
                  <a:schemeClr val="bg1"/>
                </a:solidFill>
              </a:endParaRPr>
            </a:p>
          </p:txBody>
        </p:sp>
        <p:sp>
          <p:nvSpPr>
            <p:cNvPr id="67636" name="Oval 6">
              <a:extLst>
                <a:ext uri="{FF2B5EF4-FFF2-40B4-BE49-F238E27FC236}">
                  <a16:creationId xmlns:a16="http://schemas.microsoft.com/office/drawing/2014/main" id="{8BF2B3AF-3C62-DEB2-B29A-2E09BC4BA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141514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>
                <a:solidFill>
                  <a:schemeClr val="bg1"/>
                </a:solidFill>
              </a:endParaRPr>
            </a:p>
          </p:txBody>
        </p:sp>
        <p:sp>
          <p:nvSpPr>
            <p:cNvPr id="67637" name="Oval 7">
              <a:extLst>
                <a:ext uri="{FF2B5EF4-FFF2-40B4-BE49-F238E27FC236}">
                  <a16:creationId xmlns:a16="http://schemas.microsoft.com/office/drawing/2014/main" id="{70EDD856-C8C4-1A58-186B-B44A53600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675" y="3582714"/>
              <a:ext cx="76200" cy="7620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>
                <a:solidFill>
                  <a:schemeClr val="bg1"/>
                </a:solidFill>
              </a:endParaRPr>
            </a:p>
          </p:txBody>
        </p:sp>
        <p:sp>
          <p:nvSpPr>
            <p:cNvPr id="67638" name="Oval 8">
              <a:extLst>
                <a:ext uri="{FF2B5EF4-FFF2-40B4-BE49-F238E27FC236}">
                  <a16:creationId xmlns:a16="http://schemas.microsoft.com/office/drawing/2014/main" id="{D8D293CD-BFB0-5750-CF77-1C30C98EA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275" y="3582714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>
                <a:solidFill>
                  <a:schemeClr val="bg1"/>
                </a:solidFill>
              </a:endParaRPr>
            </a:p>
          </p:txBody>
        </p:sp>
        <p:grpSp>
          <p:nvGrpSpPr>
            <p:cNvPr id="67639" name="Group 9">
              <a:extLst>
                <a:ext uri="{FF2B5EF4-FFF2-40B4-BE49-F238E27FC236}">
                  <a16:creationId xmlns:a16="http://schemas.microsoft.com/office/drawing/2014/main" id="{2F18FF52-F045-99F6-D0DF-3921BAF51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3608114"/>
              <a:ext cx="549275" cy="579438"/>
              <a:chOff x="3350" y="2992"/>
              <a:chExt cx="346" cy="365"/>
            </a:xfrm>
          </p:grpSpPr>
          <p:sp>
            <p:nvSpPr>
              <p:cNvPr id="67647" name="Text Box 10">
                <a:extLst>
                  <a:ext uri="{FF2B5EF4-FFF2-40B4-BE49-F238E27FC236}">
                    <a16:creationId xmlns:a16="http://schemas.microsoft.com/office/drawing/2014/main" id="{1DE8D0AA-070A-15FA-A590-06FA61C34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0" y="2992"/>
                <a:ext cx="31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H</a:t>
                </a:r>
              </a:p>
            </p:txBody>
          </p:sp>
          <p:sp>
            <p:nvSpPr>
              <p:cNvPr id="67648" name="Oval 11">
                <a:extLst>
                  <a:ext uri="{FF2B5EF4-FFF2-40B4-BE49-F238E27FC236}">
                    <a16:creationId xmlns:a16="http://schemas.microsoft.com/office/drawing/2014/main" id="{874B8649-63DA-82CB-AC84-C42333FB2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072"/>
                <a:ext cx="48" cy="48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7640" name="Group 12">
              <a:extLst>
                <a:ext uri="{FF2B5EF4-FFF2-40B4-BE49-F238E27FC236}">
                  <a16:creationId xmlns:a16="http://schemas.microsoft.com/office/drawing/2014/main" id="{8C8C0C31-DCDC-91E3-019E-C477099114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000" y="4141514"/>
              <a:ext cx="496888" cy="655638"/>
              <a:chOff x="3312" y="3456"/>
              <a:chExt cx="313" cy="413"/>
            </a:xfrm>
          </p:grpSpPr>
          <p:sp>
            <p:nvSpPr>
              <p:cNvPr id="67645" name="Text Box 13">
                <a:extLst>
                  <a:ext uri="{FF2B5EF4-FFF2-40B4-BE49-F238E27FC236}">
                    <a16:creationId xmlns:a16="http://schemas.microsoft.com/office/drawing/2014/main" id="{E8312AE3-3D53-97D0-B900-2595BBE047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3504"/>
                <a:ext cx="31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H</a:t>
                </a:r>
              </a:p>
            </p:txBody>
          </p:sp>
          <p:sp>
            <p:nvSpPr>
              <p:cNvPr id="67646" name="Oval 14">
                <a:extLst>
                  <a:ext uri="{FF2B5EF4-FFF2-40B4-BE49-F238E27FC236}">
                    <a16:creationId xmlns:a16="http://schemas.microsoft.com/office/drawing/2014/main" id="{95AA7BB7-EA33-9888-A71E-E9C78ACAD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48" cy="48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7641" name="Group 15">
              <a:extLst>
                <a:ext uri="{FF2B5EF4-FFF2-40B4-BE49-F238E27FC236}">
                  <a16:creationId xmlns:a16="http://schemas.microsoft.com/office/drawing/2014/main" id="{CFA3945C-F99B-D45F-E060-E88AD9BCA1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6200" y="3608114"/>
              <a:ext cx="573088" cy="579438"/>
              <a:chOff x="3840" y="3600"/>
              <a:chExt cx="361" cy="365"/>
            </a:xfrm>
          </p:grpSpPr>
          <p:sp>
            <p:nvSpPr>
              <p:cNvPr id="67643" name="Text Box 16">
                <a:extLst>
                  <a:ext uri="{FF2B5EF4-FFF2-40B4-BE49-F238E27FC236}">
                    <a16:creationId xmlns:a16="http://schemas.microsoft.com/office/drawing/2014/main" id="{1C88CA82-4056-2635-6C48-1559C35256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3600"/>
                <a:ext cx="31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H</a:t>
                </a:r>
              </a:p>
            </p:txBody>
          </p:sp>
          <p:sp>
            <p:nvSpPr>
              <p:cNvPr id="67644" name="Oval 17">
                <a:extLst>
                  <a:ext uri="{FF2B5EF4-FFF2-40B4-BE49-F238E27FC236}">
                    <a16:creationId xmlns:a16="http://schemas.microsoft.com/office/drawing/2014/main" id="{38D4B95C-5311-B981-FAEF-00FB91341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3840"/>
                <a:ext cx="48" cy="48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642" name="Rectangle 37">
              <a:extLst>
                <a:ext uri="{FF2B5EF4-FFF2-40B4-BE49-F238E27FC236}">
                  <a16:creationId xmlns:a16="http://schemas.microsoft.com/office/drawing/2014/main" id="{7D95C777-E1CD-564F-A8A2-34EA36047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872" y="3060249"/>
              <a:ext cx="5004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bg1"/>
                  </a:solidFill>
                  <a:latin typeface="Comic Sans MS" panose="030F0702030302020204" pitchFamily="66" charset="0"/>
                </a:rPr>
                <a:t>H</a:t>
              </a:r>
            </a:p>
          </p:txBody>
        </p:sp>
      </p:grpSp>
      <p:sp>
        <p:nvSpPr>
          <p:cNvPr id="40" name="Text Box 2" descr="עיגולים המייצגים אלקטרונים">
            <a:extLst>
              <a:ext uri="{FF2B5EF4-FFF2-40B4-BE49-F238E27FC236}">
                <a16:creationId xmlns:a16="http://schemas.microsoft.com/office/drawing/2014/main" id="{A02E3F51-440A-FE96-D0C4-7067795A8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773238"/>
            <a:ext cx="109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H</a:t>
            </a:r>
            <a:r>
              <a:rPr lang="en-US" altLang="en-US" sz="3600" baseline="-250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endParaRPr lang="en-US" altLang="en-US" sz="3600" baseline="30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72" descr="עיגולים המייצגים אלקטרונים">
            <a:extLst>
              <a:ext uri="{FF2B5EF4-FFF2-40B4-BE49-F238E27FC236}">
                <a16:creationId xmlns:a16="http://schemas.microsoft.com/office/drawing/2014/main" id="{14A7EE6E-D0E1-22BA-AA89-7952767ECA3C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1727200"/>
            <a:ext cx="1563688" cy="1214438"/>
            <a:chOff x="6896744" y="1727200"/>
            <a:chExt cx="1563688" cy="1214438"/>
          </a:xfrm>
        </p:grpSpPr>
        <p:sp>
          <p:nvSpPr>
            <p:cNvPr id="67618" name="Text Box 3">
              <a:extLst>
                <a:ext uri="{FF2B5EF4-FFF2-40B4-BE49-F238E27FC236}">
                  <a16:creationId xmlns:a16="http://schemas.microsoft.com/office/drawing/2014/main" id="{0BD139DA-328A-970C-A46C-EB15802B5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0144" y="1752600"/>
              <a:ext cx="5080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bg1"/>
                  </a:solidFill>
                  <a:latin typeface="Comic Sans MS" panose="030F0702030302020204" pitchFamily="66" charset="0"/>
                </a:rPr>
                <a:t>O</a:t>
              </a:r>
            </a:p>
          </p:txBody>
        </p:sp>
        <p:sp>
          <p:nvSpPr>
            <p:cNvPr id="67619" name="Oval 4">
              <a:extLst>
                <a:ext uri="{FF2B5EF4-FFF2-40B4-BE49-F238E27FC236}">
                  <a16:creationId xmlns:a16="http://schemas.microsoft.com/office/drawing/2014/main" id="{19975E4A-EC79-0854-1D73-6A631599A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944" y="2057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7620" name="Oval 5">
              <a:extLst>
                <a:ext uri="{FF2B5EF4-FFF2-40B4-BE49-F238E27FC236}">
                  <a16:creationId xmlns:a16="http://schemas.microsoft.com/office/drawing/2014/main" id="{9540E82D-CA7A-4E14-2F6E-F8B8E20FE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219" y="19558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7621" name="Oval 6">
              <a:extLst>
                <a:ext uri="{FF2B5EF4-FFF2-40B4-BE49-F238E27FC236}">
                  <a16:creationId xmlns:a16="http://schemas.microsoft.com/office/drawing/2014/main" id="{57D76EED-1909-E2D5-028C-197F735C6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4944" y="22860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7622" name="Oval 7">
              <a:extLst>
                <a:ext uri="{FF2B5EF4-FFF2-40B4-BE49-F238E27FC236}">
                  <a16:creationId xmlns:a16="http://schemas.microsoft.com/office/drawing/2014/main" id="{D279C9A2-A259-EF98-B58A-E2FF34279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819" y="17272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7623" name="Oval 8">
              <a:extLst>
                <a:ext uri="{FF2B5EF4-FFF2-40B4-BE49-F238E27FC236}">
                  <a16:creationId xmlns:a16="http://schemas.microsoft.com/office/drawing/2014/main" id="{1BA2A3A8-6828-4A12-CA47-279FED5B0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8419" y="17272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grpSp>
          <p:nvGrpSpPr>
            <p:cNvPr id="67624" name="Group 9">
              <a:extLst>
                <a:ext uri="{FF2B5EF4-FFF2-40B4-BE49-F238E27FC236}">
                  <a16:creationId xmlns:a16="http://schemas.microsoft.com/office/drawing/2014/main" id="{3B4B6F90-90CC-244E-A601-33CFAB7DC2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96744" y="1752600"/>
              <a:ext cx="549275" cy="579438"/>
              <a:chOff x="3350" y="2992"/>
              <a:chExt cx="346" cy="365"/>
            </a:xfrm>
          </p:grpSpPr>
          <p:sp>
            <p:nvSpPr>
              <p:cNvPr id="67631" name="Text Box 10">
                <a:extLst>
                  <a:ext uri="{FF2B5EF4-FFF2-40B4-BE49-F238E27FC236}">
                    <a16:creationId xmlns:a16="http://schemas.microsoft.com/office/drawing/2014/main" id="{4A760095-FE62-3639-5513-62062B37D1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0" y="2992"/>
                <a:ext cx="31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H</a:t>
                </a:r>
              </a:p>
            </p:txBody>
          </p:sp>
          <p:sp>
            <p:nvSpPr>
              <p:cNvPr id="67632" name="Oval 11">
                <a:extLst>
                  <a:ext uri="{FF2B5EF4-FFF2-40B4-BE49-F238E27FC236}">
                    <a16:creationId xmlns:a16="http://schemas.microsoft.com/office/drawing/2014/main" id="{FE97F5A3-0339-4466-82F9-5E2AC8B3D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072"/>
                <a:ext cx="48" cy="48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grpSp>
          <p:nvGrpSpPr>
            <p:cNvPr id="67625" name="Group 12">
              <a:extLst>
                <a:ext uri="{FF2B5EF4-FFF2-40B4-BE49-F238E27FC236}">
                  <a16:creationId xmlns:a16="http://schemas.microsoft.com/office/drawing/2014/main" id="{8212489A-B1C9-AC27-F564-BB150EA9DC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30144" y="2286000"/>
              <a:ext cx="496888" cy="655638"/>
              <a:chOff x="3312" y="3456"/>
              <a:chExt cx="313" cy="413"/>
            </a:xfrm>
          </p:grpSpPr>
          <p:sp>
            <p:nvSpPr>
              <p:cNvPr id="67629" name="Text Box 13">
                <a:extLst>
                  <a:ext uri="{FF2B5EF4-FFF2-40B4-BE49-F238E27FC236}">
                    <a16:creationId xmlns:a16="http://schemas.microsoft.com/office/drawing/2014/main" id="{FA5A9424-C99D-EC7C-15D1-D20B007956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3504"/>
                <a:ext cx="31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H</a:t>
                </a:r>
              </a:p>
            </p:txBody>
          </p:sp>
          <p:sp>
            <p:nvSpPr>
              <p:cNvPr id="67630" name="Oval 14">
                <a:extLst>
                  <a:ext uri="{FF2B5EF4-FFF2-40B4-BE49-F238E27FC236}">
                    <a16:creationId xmlns:a16="http://schemas.microsoft.com/office/drawing/2014/main" id="{30AFFA61-941A-36F9-5473-85289DDF4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48" cy="48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grpSp>
          <p:nvGrpSpPr>
            <p:cNvPr id="67626" name="Group 15">
              <a:extLst>
                <a:ext uri="{FF2B5EF4-FFF2-40B4-BE49-F238E27FC236}">
                  <a16:creationId xmlns:a16="http://schemas.microsoft.com/office/drawing/2014/main" id="{AE70C197-AB28-D98D-45C8-D1F677172C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7344" y="1752605"/>
              <a:ext cx="573088" cy="584201"/>
              <a:chOff x="3840" y="3600"/>
              <a:chExt cx="361" cy="368"/>
            </a:xfrm>
          </p:grpSpPr>
          <p:sp>
            <p:nvSpPr>
              <p:cNvPr id="67627" name="Text Box 16">
                <a:extLst>
                  <a:ext uri="{FF2B5EF4-FFF2-40B4-BE49-F238E27FC236}">
                    <a16:creationId xmlns:a16="http://schemas.microsoft.com/office/drawing/2014/main" id="{66213773-A969-2628-F9B9-46425DD353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5" y="3600"/>
                <a:ext cx="11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2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7628" name="Oval 17">
                <a:extLst>
                  <a:ext uri="{FF2B5EF4-FFF2-40B4-BE49-F238E27FC236}">
                    <a16:creationId xmlns:a16="http://schemas.microsoft.com/office/drawing/2014/main" id="{84E5DDE1-3586-8CDE-B1C1-E494EEFBE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384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</p:grpSp>
      <p:sp>
        <p:nvSpPr>
          <p:cNvPr id="57" name="Text Box 2" descr="עיגולים המייצגים אלקטרונים">
            <a:extLst>
              <a:ext uri="{FF2B5EF4-FFF2-40B4-BE49-F238E27FC236}">
                <a16:creationId xmlns:a16="http://schemas.microsoft.com/office/drawing/2014/main" id="{8758D768-1300-8FBD-6AA8-48B007A84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825" y="3771900"/>
            <a:ext cx="819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HF</a:t>
            </a:r>
            <a:endParaRPr lang="en-US" altLang="en-US" sz="3600" baseline="30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3" name="Group 73" descr="עיגולים המייצגים אלקטרונים">
            <a:extLst>
              <a:ext uri="{FF2B5EF4-FFF2-40B4-BE49-F238E27FC236}">
                <a16:creationId xmlns:a16="http://schemas.microsoft.com/office/drawing/2014/main" id="{4515B751-F285-7A94-FA10-E623901EDE69}"/>
              </a:ext>
            </a:extLst>
          </p:cNvPr>
          <p:cNvGrpSpPr>
            <a:grpSpLocks/>
          </p:cNvGrpSpPr>
          <p:nvPr/>
        </p:nvGrpSpPr>
        <p:grpSpPr bwMode="auto">
          <a:xfrm>
            <a:off x="6824663" y="3727450"/>
            <a:ext cx="1563687" cy="635000"/>
            <a:chOff x="6824736" y="3726730"/>
            <a:chExt cx="1563688" cy="635000"/>
          </a:xfrm>
        </p:grpSpPr>
        <p:sp>
          <p:nvSpPr>
            <p:cNvPr id="67605" name="Text Box 3">
              <a:extLst>
                <a:ext uri="{FF2B5EF4-FFF2-40B4-BE49-F238E27FC236}">
                  <a16:creationId xmlns:a16="http://schemas.microsoft.com/office/drawing/2014/main" id="{C8EFE435-73E0-4B77-3653-A3247BF8A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3005" y="3752130"/>
              <a:ext cx="4331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bg1"/>
                  </a:solidFill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67606" name="Oval 4">
              <a:extLst>
                <a:ext uri="{FF2B5EF4-FFF2-40B4-BE49-F238E27FC236}">
                  <a16:creationId xmlns:a16="http://schemas.microsoft.com/office/drawing/2014/main" id="{BA152687-62E8-D9D9-EE6E-368D76E72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1936" y="405693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7607" name="Oval 5">
              <a:extLst>
                <a:ext uri="{FF2B5EF4-FFF2-40B4-BE49-F238E27FC236}">
                  <a16:creationId xmlns:a16="http://schemas.microsoft.com/office/drawing/2014/main" id="{507733D9-878C-7262-6B7B-496EF2023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211" y="395533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7608" name="Oval 6">
              <a:extLst>
                <a:ext uri="{FF2B5EF4-FFF2-40B4-BE49-F238E27FC236}">
                  <a16:creationId xmlns:a16="http://schemas.microsoft.com/office/drawing/2014/main" id="{282EC85A-CBB2-9DB9-F1A4-8182C1158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2936" y="428553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7609" name="Oval 7">
              <a:extLst>
                <a:ext uri="{FF2B5EF4-FFF2-40B4-BE49-F238E27FC236}">
                  <a16:creationId xmlns:a16="http://schemas.microsoft.com/office/drawing/2014/main" id="{F42B404C-A69E-188E-EDC8-3EE17C5D4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8811" y="372673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67610" name="Oval 8">
              <a:extLst>
                <a:ext uri="{FF2B5EF4-FFF2-40B4-BE49-F238E27FC236}">
                  <a16:creationId xmlns:a16="http://schemas.microsoft.com/office/drawing/2014/main" id="{908BC5B0-58BB-7683-715C-6F3872B0D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411" y="372673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grpSp>
          <p:nvGrpSpPr>
            <p:cNvPr id="67611" name="Group 9">
              <a:extLst>
                <a:ext uri="{FF2B5EF4-FFF2-40B4-BE49-F238E27FC236}">
                  <a16:creationId xmlns:a16="http://schemas.microsoft.com/office/drawing/2014/main" id="{3E2394D0-BA73-A440-BAAB-02E14A335A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4736" y="3752130"/>
              <a:ext cx="549275" cy="579438"/>
              <a:chOff x="3350" y="2992"/>
              <a:chExt cx="346" cy="365"/>
            </a:xfrm>
          </p:grpSpPr>
          <p:sp>
            <p:nvSpPr>
              <p:cNvPr id="67616" name="Text Box 10">
                <a:extLst>
                  <a:ext uri="{FF2B5EF4-FFF2-40B4-BE49-F238E27FC236}">
                    <a16:creationId xmlns:a16="http://schemas.microsoft.com/office/drawing/2014/main" id="{920C4E29-A5D8-2440-91BA-44894F85B4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0" y="2992"/>
                <a:ext cx="31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H</a:t>
                </a:r>
              </a:p>
            </p:txBody>
          </p:sp>
          <p:sp>
            <p:nvSpPr>
              <p:cNvPr id="67617" name="Oval 11">
                <a:extLst>
                  <a:ext uri="{FF2B5EF4-FFF2-40B4-BE49-F238E27FC236}">
                    <a16:creationId xmlns:a16="http://schemas.microsoft.com/office/drawing/2014/main" id="{E82FC445-A4FA-512E-CDC3-C0BC9581B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072"/>
                <a:ext cx="48" cy="48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67612" name="Oval 14">
              <a:extLst>
                <a:ext uri="{FF2B5EF4-FFF2-40B4-BE49-F238E27FC236}">
                  <a16:creationId xmlns:a16="http://schemas.microsoft.com/office/drawing/2014/main" id="{6DBD36C7-DB85-6B80-1427-ADBF9293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0536" y="428553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grpSp>
          <p:nvGrpSpPr>
            <p:cNvPr id="67613" name="Group 15">
              <a:extLst>
                <a:ext uri="{FF2B5EF4-FFF2-40B4-BE49-F238E27FC236}">
                  <a16:creationId xmlns:a16="http://schemas.microsoft.com/office/drawing/2014/main" id="{79F6756A-632C-29A9-87B0-85162654F4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15336" y="3752135"/>
              <a:ext cx="573088" cy="584201"/>
              <a:chOff x="3840" y="3600"/>
              <a:chExt cx="361" cy="368"/>
            </a:xfrm>
          </p:grpSpPr>
          <p:sp>
            <p:nvSpPr>
              <p:cNvPr id="67614" name="Text Box 16">
                <a:extLst>
                  <a:ext uri="{FF2B5EF4-FFF2-40B4-BE49-F238E27FC236}">
                    <a16:creationId xmlns:a16="http://schemas.microsoft.com/office/drawing/2014/main" id="{D91B76B4-9D90-BF06-903D-993E855AB2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5" y="3600"/>
                <a:ext cx="11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2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7615" name="Oval 17">
                <a:extLst>
                  <a:ext uri="{FF2B5EF4-FFF2-40B4-BE49-F238E27FC236}">
                    <a16:creationId xmlns:a16="http://schemas.microsoft.com/office/drawing/2014/main" id="{99A76D33-8FAC-8FBB-27AC-0312E8A0E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384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44" grpId="0" animBg="1"/>
      <p:bldP spid="21" grpId="0"/>
      <p:bldP spid="40" grpId="0"/>
      <p:bldP spid="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2A79607-BE74-2F54-A191-D07BD26FD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357188"/>
            <a:ext cx="8229600" cy="938212"/>
          </a:xfrm>
        </p:spPr>
        <p:txBody>
          <a:bodyPr/>
          <a:lstStyle/>
          <a:p>
            <a:pPr algn="r"/>
            <a:r>
              <a:rPr lang="he-IL" altLang="en-US" sz="3200" b="1">
                <a:solidFill>
                  <a:schemeClr val="bg1"/>
                </a:solidFill>
              </a:rPr>
              <a:t>תרגול</a:t>
            </a:r>
            <a:r>
              <a:rPr lang="he-IL" altLang="en-US" sz="3200">
                <a:solidFill>
                  <a:schemeClr val="bg1"/>
                </a:solidFill>
              </a:rPr>
              <a:t> </a:t>
            </a:r>
            <a:br>
              <a:rPr lang="he-IL" altLang="en-US" sz="3200">
                <a:solidFill>
                  <a:schemeClr val="bg1"/>
                </a:solidFill>
              </a:rPr>
            </a:br>
            <a:r>
              <a:rPr lang="he-IL" altLang="en-US" sz="3200">
                <a:solidFill>
                  <a:schemeClr val="bg1"/>
                </a:solidFill>
              </a:rPr>
              <a:t>ציירו את נוסחאות הייצוג של המולקולות הבאות</a:t>
            </a:r>
            <a:endParaRPr lang="en-US" altLang="en-US" sz="3200">
              <a:solidFill>
                <a:schemeClr val="bg1"/>
              </a:solidFill>
            </a:endParaRPr>
          </a:p>
        </p:txBody>
      </p:sp>
      <p:graphicFrame>
        <p:nvGraphicFramePr>
          <p:cNvPr id="68695" name="Group 87">
            <a:extLst>
              <a:ext uri="{FF2B5EF4-FFF2-40B4-BE49-F238E27FC236}">
                <a16:creationId xmlns:a16="http://schemas.microsoft.com/office/drawing/2014/main" id="{5163D49F-FB73-9DBF-37FE-85E65670695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0301226"/>
              </p:ext>
            </p:extLst>
          </p:nvPr>
        </p:nvGraphicFramePr>
        <p:xfrm>
          <a:off x="468313" y="1600200"/>
          <a:ext cx="8218487" cy="3394076"/>
        </p:xfrm>
        <a:graphic>
          <a:graphicData uri="http://schemas.openxmlformats.org/drawingml/2006/table">
            <a:tbl>
              <a:tblPr rtl="1" firstRow="1"/>
              <a:tblGrid>
                <a:gridCol w="130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18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PF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CHCl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HCl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ONCl 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OCNH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ClOH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HCN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>
            <a:extLst>
              <a:ext uri="{FF2B5EF4-FFF2-40B4-BE49-F238E27FC236}">
                <a16:creationId xmlns:a16="http://schemas.microsoft.com/office/drawing/2014/main" id="{A23ACAA6-F44C-FF83-90D7-BEB78EEB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429375" y="1285875"/>
            <a:ext cx="2771775" cy="3211513"/>
            <a:chOff x="4050" y="810"/>
            <a:chExt cx="1746" cy="2023"/>
          </a:xfrm>
        </p:grpSpPr>
        <p:graphicFrame>
          <p:nvGraphicFramePr>
            <p:cNvPr id="3074" name="Object 91">
              <a:extLst>
                <a:ext uri="{FF2B5EF4-FFF2-40B4-BE49-F238E27FC236}">
                  <a16:creationId xmlns:a16="http://schemas.microsoft.com/office/drawing/2014/main" id="{49397CC7-471D-239C-6EF7-F24F741135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6" y="1233"/>
            <a:ext cx="996" cy="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1152525" imgH="1851025" progId="MS_ClipArt_Gallery.2">
                    <p:embed/>
                  </p:oleObj>
                </mc:Choice>
                <mc:Fallback>
                  <p:oleObj name="Clip" r:id="rId2" imgW="1152525" imgH="1851025" progId="MS_ClipArt_Gallery.2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6" y="1233"/>
                          <a:ext cx="996" cy="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12" name="Group 92">
              <a:extLst>
                <a:ext uri="{FF2B5EF4-FFF2-40B4-BE49-F238E27FC236}">
                  <a16:creationId xmlns:a16="http://schemas.microsoft.com/office/drawing/2014/main" id="{3E621A89-5F3D-E26F-8964-773F076BC0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7" y="1929"/>
              <a:ext cx="379" cy="356"/>
              <a:chOff x="606" y="2048"/>
              <a:chExt cx="379" cy="356"/>
            </a:xfrm>
          </p:grpSpPr>
          <p:sp>
            <p:nvSpPr>
              <p:cNvPr id="3119" name="AutoShape 93">
                <a:extLst>
                  <a:ext uri="{FF2B5EF4-FFF2-40B4-BE49-F238E27FC236}">
                    <a16:creationId xmlns:a16="http://schemas.microsoft.com/office/drawing/2014/main" id="{93E4E3F1-2A84-5E0A-9326-2D2FCB09D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2086"/>
                <a:ext cx="253" cy="318"/>
              </a:xfrm>
              <a:prstGeom prst="sun">
                <a:avLst>
                  <a:gd name="adj" fmla="val 1304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0" name="Text Box 94">
                <a:extLst>
                  <a:ext uri="{FF2B5EF4-FFF2-40B4-BE49-F238E27FC236}">
                    <a16:creationId xmlns:a16="http://schemas.microsoft.com/office/drawing/2014/main" id="{FEC46738-102F-B062-6622-CF271885E2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048"/>
                <a:ext cx="37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rgbClr val="800000"/>
                    </a:solidFill>
                  </a:rPr>
                  <a:t>e-</a:t>
                </a:r>
              </a:p>
            </p:txBody>
          </p:sp>
        </p:grpSp>
        <p:grpSp>
          <p:nvGrpSpPr>
            <p:cNvPr id="3113" name="Group 95">
              <a:extLst>
                <a:ext uri="{FF2B5EF4-FFF2-40B4-BE49-F238E27FC236}">
                  <a16:creationId xmlns:a16="http://schemas.microsoft.com/office/drawing/2014/main" id="{5BD91C64-E998-1364-96C9-B5CFF72AA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7" y="1929"/>
              <a:ext cx="379" cy="356"/>
              <a:chOff x="606" y="2048"/>
              <a:chExt cx="379" cy="356"/>
            </a:xfrm>
          </p:grpSpPr>
          <p:sp>
            <p:nvSpPr>
              <p:cNvPr id="3117" name="AutoShape 96">
                <a:extLst>
                  <a:ext uri="{FF2B5EF4-FFF2-40B4-BE49-F238E27FC236}">
                    <a16:creationId xmlns:a16="http://schemas.microsoft.com/office/drawing/2014/main" id="{A15BA532-A54C-7B92-D9B4-D0E1B94C6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2086"/>
                <a:ext cx="253" cy="318"/>
              </a:xfrm>
              <a:prstGeom prst="sun">
                <a:avLst>
                  <a:gd name="adj" fmla="val 1304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8" name="Text Box 97">
                <a:extLst>
                  <a:ext uri="{FF2B5EF4-FFF2-40B4-BE49-F238E27FC236}">
                    <a16:creationId xmlns:a16="http://schemas.microsoft.com/office/drawing/2014/main" id="{6B7F19E2-E92F-B293-56A8-C928C710B6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048"/>
                <a:ext cx="37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rgbClr val="800000"/>
                    </a:solidFill>
                  </a:rPr>
                  <a:t>e-</a:t>
                </a:r>
              </a:p>
            </p:txBody>
          </p:sp>
        </p:grpSp>
        <p:grpSp>
          <p:nvGrpSpPr>
            <p:cNvPr id="3114" name="Group 98">
              <a:extLst>
                <a:ext uri="{FF2B5EF4-FFF2-40B4-BE49-F238E27FC236}">
                  <a16:creationId xmlns:a16="http://schemas.microsoft.com/office/drawing/2014/main" id="{65255192-6A97-A825-C9D5-4E05BFB0F1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0" y="810"/>
              <a:ext cx="1746" cy="725"/>
              <a:chOff x="4050" y="810"/>
              <a:chExt cx="1746" cy="725"/>
            </a:xfrm>
          </p:grpSpPr>
          <p:sp>
            <p:nvSpPr>
              <p:cNvPr id="3115" name="AutoShape 99">
                <a:extLst>
                  <a:ext uri="{FF2B5EF4-FFF2-40B4-BE49-F238E27FC236}">
                    <a16:creationId xmlns:a16="http://schemas.microsoft.com/office/drawing/2014/main" id="{C51E0996-9B55-D1F9-55E5-484BEEDAB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" y="810"/>
                <a:ext cx="730" cy="725"/>
              </a:xfrm>
              <a:prstGeom prst="wedgeEllipseCallout">
                <a:avLst>
                  <a:gd name="adj1" fmla="val -48903"/>
                  <a:gd name="adj2" fmla="val 70829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he-IL" altLang="en-US" sz="2000">
                    <a:solidFill>
                      <a:srgbClr val="FFFFFF"/>
                    </a:solidFill>
                  </a:rPr>
                  <a:t>אני מושך </a:t>
                </a:r>
                <a:r>
                  <a:rPr lang="en-US" altLang="en-US" sz="2000">
                    <a:solidFill>
                      <a:srgbClr val="FFFFFF"/>
                    </a:solidFill>
                  </a:rPr>
                  <a:t>e</a:t>
                </a:r>
              </a:p>
            </p:txBody>
          </p:sp>
          <p:sp>
            <p:nvSpPr>
              <p:cNvPr id="3116" name="AutoShape 100">
                <a:extLst>
                  <a:ext uri="{FF2B5EF4-FFF2-40B4-BE49-F238E27FC236}">
                    <a16:creationId xmlns:a16="http://schemas.microsoft.com/office/drawing/2014/main" id="{FCA825AC-072D-2D35-FB7C-B15502240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0" y="810"/>
                <a:ext cx="637" cy="725"/>
              </a:xfrm>
              <a:prstGeom prst="wedgeEllipseCallout">
                <a:avLst>
                  <a:gd name="adj1" fmla="val 20486"/>
                  <a:gd name="adj2" fmla="val 66968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he-IL" altLang="en-US" sz="2000">
                    <a:solidFill>
                      <a:srgbClr val="FFFFFF"/>
                    </a:solidFill>
                  </a:rPr>
                  <a:t>גם אני מושך </a:t>
                </a:r>
                <a:r>
                  <a:rPr lang="en-US" altLang="en-US" sz="2000">
                    <a:solidFill>
                      <a:srgbClr val="FFFFFF"/>
                    </a:solidFill>
                  </a:rPr>
                  <a:t>e</a:t>
                </a:r>
                <a:r>
                  <a:rPr lang="he-IL" altLang="en-US" sz="2000">
                    <a:solidFill>
                      <a:srgbClr val="FFFFFF"/>
                    </a:solidFill>
                  </a:rPr>
                  <a:t>..</a:t>
                </a:r>
                <a:endParaRPr lang="en-US" altLang="en-US" sz="20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" name="Group 101">
            <a:extLst>
              <a:ext uri="{FF2B5EF4-FFF2-40B4-BE49-F238E27FC236}">
                <a16:creationId xmlns:a16="http://schemas.microsoft.com/office/drawing/2014/main" id="{9FD574D3-0B8C-061B-DE2F-6B4F5325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386013" y="1285875"/>
            <a:ext cx="4278312" cy="3398838"/>
            <a:chOff x="1503" y="810"/>
            <a:chExt cx="2695" cy="2141"/>
          </a:xfrm>
        </p:grpSpPr>
        <p:grpSp>
          <p:nvGrpSpPr>
            <p:cNvPr id="3082" name="Group 102">
              <a:extLst>
                <a:ext uri="{FF2B5EF4-FFF2-40B4-BE49-F238E27FC236}">
                  <a16:creationId xmlns:a16="http://schemas.microsoft.com/office/drawing/2014/main" id="{4A54D1C0-1643-55C8-BB8F-408CA68DCE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3" y="810"/>
              <a:ext cx="2695" cy="725"/>
              <a:chOff x="1503" y="810"/>
              <a:chExt cx="2695" cy="725"/>
            </a:xfrm>
          </p:grpSpPr>
          <p:sp>
            <p:nvSpPr>
              <p:cNvPr id="3110" name="AutoShape 103">
                <a:extLst>
                  <a:ext uri="{FF2B5EF4-FFF2-40B4-BE49-F238E27FC236}">
                    <a16:creationId xmlns:a16="http://schemas.microsoft.com/office/drawing/2014/main" id="{F2BB2BAA-862C-650D-90BE-CAF38E5E2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810"/>
                <a:ext cx="1270" cy="725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he-IL" altLang="en-US" sz="2000">
                    <a:solidFill>
                      <a:srgbClr val="FFFFFF"/>
                    </a:solidFill>
                  </a:rPr>
                  <a:t>אני מושך קצת יותר חזק..</a:t>
                </a:r>
                <a:endParaRPr lang="en-US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11" name="AutoShape 104">
                <a:extLst>
                  <a:ext uri="{FF2B5EF4-FFF2-40B4-BE49-F238E27FC236}">
                    <a16:creationId xmlns:a16="http://schemas.microsoft.com/office/drawing/2014/main" id="{52E8CC34-52DC-A22B-1939-562EE6EA1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" y="810"/>
                <a:ext cx="1093" cy="725"/>
              </a:xfrm>
              <a:prstGeom prst="wedgeEllipseCallout">
                <a:avLst>
                  <a:gd name="adj1" fmla="val 38199"/>
                  <a:gd name="adj2" fmla="val 66412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he-IL" altLang="en-US">
                    <a:solidFill>
                      <a:srgbClr val="FFFFFF"/>
                    </a:solidFill>
                  </a:rPr>
                  <a:t>אני מושך, אבל חלש יחסית אלייך</a:t>
                </a: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3" name="Group 105">
              <a:extLst>
                <a:ext uri="{FF2B5EF4-FFF2-40B4-BE49-F238E27FC236}">
                  <a16:creationId xmlns:a16="http://schemas.microsoft.com/office/drawing/2014/main" id="{178E16AF-3052-252F-28BD-6E1801E178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1350"/>
              <a:ext cx="1184" cy="1601"/>
              <a:chOff x="4329" y="1285"/>
              <a:chExt cx="1184" cy="1601"/>
            </a:xfrm>
          </p:grpSpPr>
          <p:sp>
            <p:nvSpPr>
              <p:cNvPr id="3090" name="AutoShape 106">
                <a:extLst>
                  <a:ext uri="{FF2B5EF4-FFF2-40B4-BE49-F238E27FC236}">
                    <a16:creationId xmlns:a16="http://schemas.microsoft.com/office/drawing/2014/main" id="{D398BEF3-FF80-3B32-51DF-2D8783ACD44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329" y="1286"/>
                <a:ext cx="996" cy="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91" name="Group 107">
                <a:extLst>
                  <a:ext uri="{FF2B5EF4-FFF2-40B4-BE49-F238E27FC236}">
                    <a16:creationId xmlns:a16="http://schemas.microsoft.com/office/drawing/2014/main" id="{6D8D3DF9-4737-7159-D78B-695997E4DA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6" y="1285"/>
                <a:ext cx="260" cy="247"/>
                <a:chOff x="4636" y="1285"/>
                <a:chExt cx="260" cy="247"/>
              </a:xfrm>
            </p:grpSpPr>
            <p:sp>
              <p:nvSpPr>
                <p:cNvPr id="3106" name="Freeform 108">
                  <a:extLst>
                    <a:ext uri="{FF2B5EF4-FFF2-40B4-BE49-F238E27FC236}">
                      <a16:creationId xmlns:a16="http://schemas.microsoft.com/office/drawing/2014/main" id="{34B7D3F8-13CD-FB64-71A9-390A0D27E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3" y="1297"/>
                  <a:ext cx="238" cy="220"/>
                </a:xfrm>
                <a:custGeom>
                  <a:avLst/>
                  <a:gdLst>
                    <a:gd name="T0" fmla="*/ 115 w 238"/>
                    <a:gd name="T1" fmla="*/ 220 h 220"/>
                    <a:gd name="T2" fmla="*/ 47 w 238"/>
                    <a:gd name="T3" fmla="*/ 163 h 220"/>
                    <a:gd name="T4" fmla="*/ 11 w 238"/>
                    <a:gd name="T5" fmla="*/ 107 h 220"/>
                    <a:gd name="T6" fmla="*/ 0 w 238"/>
                    <a:gd name="T7" fmla="*/ 60 h 220"/>
                    <a:gd name="T8" fmla="*/ 21 w 238"/>
                    <a:gd name="T9" fmla="*/ 15 h 220"/>
                    <a:gd name="T10" fmla="*/ 51 w 238"/>
                    <a:gd name="T11" fmla="*/ 0 h 220"/>
                    <a:gd name="T12" fmla="*/ 87 w 238"/>
                    <a:gd name="T13" fmla="*/ 8 h 220"/>
                    <a:gd name="T14" fmla="*/ 107 w 238"/>
                    <a:gd name="T15" fmla="*/ 33 h 220"/>
                    <a:gd name="T16" fmla="*/ 124 w 238"/>
                    <a:gd name="T17" fmla="*/ 56 h 220"/>
                    <a:gd name="T18" fmla="*/ 139 w 238"/>
                    <a:gd name="T19" fmla="*/ 19 h 220"/>
                    <a:gd name="T20" fmla="*/ 176 w 238"/>
                    <a:gd name="T21" fmla="*/ 4 h 220"/>
                    <a:gd name="T22" fmla="*/ 183 w 238"/>
                    <a:gd name="T23" fmla="*/ 7 h 220"/>
                    <a:gd name="T24" fmla="*/ 217 w 238"/>
                    <a:gd name="T25" fmla="*/ 18 h 220"/>
                    <a:gd name="T26" fmla="*/ 236 w 238"/>
                    <a:gd name="T27" fmla="*/ 49 h 220"/>
                    <a:gd name="T28" fmla="*/ 238 w 238"/>
                    <a:gd name="T29" fmla="*/ 82 h 220"/>
                    <a:gd name="T30" fmla="*/ 228 w 238"/>
                    <a:gd name="T31" fmla="*/ 122 h 220"/>
                    <a:gd name="T32" fmla="*/ 192 w 238"/>
                    <a:gd name="T33" fmla="*/ 162 h 220"/>
                    <a:gd name="T34" fmla="*/ 146 w 238"/>
                    <a:gd name="T35" fmla="*/ 196 h 220"/>
                    <a:gd name="T36" fmla="*/ 115 w 238"/>
                    <a:gd name="T37" fmla="*/ 220 h 2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8"/>
                    <a:gd name="T58" fmla="*/ 0 h 220"/>
                    <a:gd name="T59" fmla="*/ 238 w 238"/>
                    <a:gd name="T60" fmla="*/ 220 h 22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8" h="220">
                      <a:moveTo>
                        <a:pt x="115" y="220"/>
                      </a:moveTo>
                      <a:lnTo>
                        <a:pt x="47" y="163"/>
                      </a:lnTo>
                      <a:lnTo>
                        <a:pt x="11" y="107"/>
                      </a:lnTo>
                      <a:lnTo>
                        <a:pt x="0" y="60"/>
                      </a:lnTo>
                      <a:lnTo>
                        <a:pt x="21" y="15"/>
                      </a:lnTo>
                      <a:lnTo>
                        <a:pt x="51" y="0"/>
                      </a:lnTo>
                      <a:lnTo>
                        <a:pt x="87" y="8"/>
                      </a:lnTo>
                      <a:lnTo>
                        <a:pt x="107" y="33"/>
                      </a:lnTo>
                      <a:lnTo>
                        <a:pt x="124" y="56"/>
                      </a:lnTo>
                      <a:lnTo>
                        <a:pt x="139" y="19"/>
                      </a:lnTo>
                      <a:lnTo>
                        <a:pt x="176" y="4"/>
                      </a:lnTo>
                      <a:lnTo>
                        <a:pt x="183" y="7"/>
                      </a:lnTo>
                      <a:lnTo>
                        <a:pt x="217" y="18"/>
                      </a:lnTo>
                      <a:lnTo>
                        <a:pt x="236" y="49"/>
                      </a:lnTo>
                      <a:lnTo>
                        <a:pt x="238" y="82"/>
                      </a:lnTo>
                      <a:lnTo>
                        <a:pt x="228" y="122"/>
                      </a:lnTo>
                      <a:lnTo>
                        <a:pt x="192" y="162"/>
                      </a:lnTo>
                      <a:lnTo>
                        <a:pt x="146" y="196"/>
                      </a:lnTo>
                      <a:lnTo>
                        <a:pt x="115" y="220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grpSp>
              <p:nvGrpSpPr>
                <p:cNvPr id="3107" name="Group 109">
                  <a:extLst>
                    <a:ext uri="{FF2B5EF4-FFF2-40B4-BE49-F238E27FC236}">
                      <a16:creationId xmlns:a16="http://schemas.microsoft.com/office/drawing/2014/main" id="{14F912A7-46CF-E03B-CD45-3C106BBDD3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36" y="1285"/>
                  <a:ext cx="260" cy="247"/>
                  <a:chOff x="4636" y="1285"/>
                  <a:chExt cx="260" cy="247"/>
                </a:xfrm>
              </p:grpSpPr>
              <p:sp>
                <p:nvSpPr>
                  <p:cNvPr id="3108" name="Freeform 110">
                    <a:extLst>
                      <a:ext uri="{FF2B5EF4-FFF2-40B4-BE49-F238E27FC236}">
                        <a16:creationId xmlns:a16="http://schemas.microsoft.com/office/drawing/2014/main" id="{A194DBA3-77D8-DC02-FA20-C149C0D06C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7" y="1285"/>
                    <a:ext cx="149" cy="245"/>
                  </a:xfrm>
                  <a:custGeom>
                    <a:avLst/>
                    <a:gdLst>
                      <a:gd name="T0" fmla="*/ 14 w 149"/>
                      <a:gd name="T1" fmla="*/ 65 h 245"/>
                      <a:gd name="T2" fmla="*/ 22 w 149"/>
                      <a:gd name="T3" fmla="*/ 35 h 245"/>
                      <a:gd name="T4" fmla="*/ 42 w 149"/>
                      <a:gd name="T5" fmla="*/ 15 h 245"/>
                      <a:gd name="T6" fmla="*/ 68 w 149"/>
                      <a:gd name="T7" fmla="*/ 0 h 245"/>
                      <a:gd name="T8" fmla="*/ 99 w 149"/>
                      <a:gd name="T9" fmla="*/ 2 h 245"/>
                      <a:gd name="T10" fmla="*/ 117 w 149"/>
                      <a:gd name="T11" fmla="*/ 11 h 245"/>
                      <a:gd name="T12" fmla="*/ 134 w 149"/>
                      <a:gd name="T13" fmla="*/ 28 h 245"/>
                      <a:gd name="T14" fmla="*/ 149 w 149"/>
                      <a:gd name="T15" fmla="*/ 59 h 245"/>
                      <a:gd name="T16" fmla="*/ 149 w 149"/>
                      <a:gd name="T17" fmla="*/ 89 h 245"/>
                      <a:gd name="T18" fmla="*/ 140 w 149"/>
                      <a:gd name="T19" fmla="*/ 126 h 245"/>
                      <a:gd name="T20" fmla="*/ 121 w 149"/>
                      <a:gd name="T21" fmla="*/ 160 h 245"/>
                      <a:gd name="T22" fmla="*/ 88 w 149"/>
                      <a:gd name="T23" fmla="*/ 186 h 245"/>
                      <a:gd name="T24" fmla="*/ 61 w 149"/>
                      <a:gd name="T25" fmla="*/ 211 h 245"/>
                      <a:gd name="T26" fmla="*/ 33 w 149"/>
                      <a:gd name="T27" fmla="*/ 233 h 245"/>
                      <a:gd name="T28" fmla="*/ 10 w 149"/>
                      <a:gd name="T29" fmla="*/ 245 h 245"/>
                      <a:gd name="T30" fmla="*/ 0 w 149"/>
                      <a:gd name="T31" fmla="*/ 232 h 245"/>
                      <a:gd name="T32" fmla="*/ 10 w 149"/>
                      <a:gd name="T33" fmla="*/ 216 h 245"/>
                      <a:gd name="T34" fmla="*/ 35 w 149"/>
                      <a:gd name="T35" fmla="*/ 196 h 245"/>
                      <a:gd name="T36" fmla="*/ 73 w 149"/>
                      <a:gd name="T37" fmla="*/ 166 h 245"/>
                      <a:gd name="T38" fmla="*/ 102 w 149"/>
                      <a:gd name="T39" fmla="*/ 142 h 245"/>
                      <a:gd name="T40" fmla="*/ 118 w 149"/>
                      <a:gd name="T41" fmla="*/ 116 h 245"/>
                      <a:gd name="T42" fmla="*/ 125 w 149"/>
                      <a:gd name="T43" fmla="*/ 89 h 245"/>
                      <a:gd name="T44" fmla="*/ 121 w 149"/>
                      <a:gd name="T45" fmla="*/ 63 h 245"/>
                      <a:gd name="T46" fmla="*/ 113 w 149"/>
                      <a:gd name="T47" fmla="*/ 44 h 245"/>
                      <a:gd name="T48" fmla="*/ 99 w 149"/>
                      <a:gd name="T49" fmla="*/ 30 h 245"/>
                      <a:gd name="T50" fmla="*/ 79 w 149"/>
                      <a:gd name="T51" fmla="*/ 26 h 245"/>
                      <a:gd name="T52" fmla="*/ 57 w 149"/>
                      <a:gd name="T53" fmla="*/ 33 h 245"/>
                      <a:gd name="T54" fmla="*/ 42 w 149"/>
                      <a:gd name="T55" fmla="*/ 45 h 245"/>
                      <a:gd name="T56" fmla="*/ 35 w 149"/>
                      <a:gd name="T57" fmla="*/ 70 h 245"/>
                      <a:gd name="T58" fmla="*/ 24 w 149"/>
                      <a:gd name="T59" fmla="*/ 85 h 245"/>
                      <a:gd name="T60" fmla="*/ 11 w 149"/>
                      <a:gd name="T61" fmla="*/ 82 h 245"/>
                      <a:gd name="T62" fmla="*/ 10 w 149"/>
                      <a:gd name="T63" fmla="*/ 75 h 245"/>
                      <a:gd name="T64" fmla="*/ 14 w 149"/>
                      <a:gd name="T65" fmla="*/ 65 h 24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49"/>
                      <a:gd name="T100" fmla="*/ 0 h 245"/>
                      <a:gd name="T101" fmla="*/ 149 w 149"/>
                      <a:gd name="T102" fmla="*/ 245 h 24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49" h="245">
                        <a:moveTo>
                          <a:pt x="14" y="65"/>
                        </a:moveTo>
                        <a:lnTo>
                          <a:pt x="22" y="35"/>
                        </a:lnTo>
                        <a:lnTo>
                          <a:pt x="42" y="15"/>
                        </a:lnTo>
                        <a:lnTo>
                          <a:pt x="68" y="0"/>
                        </a:lnTo>
                        <a:lnTo>
                          <a:pt x="99" y="2"/>
                        </a:lnTo>
                        <a:lnTo>
                          <a:pt x="117" y="11"/>
                        </a:lnTo>
                        <a:lnTo>
                          <a:pt x="134" y="28"/>
                        </a:lnTo>
                        <a:lnTo>
                          <a:pt x="149" y="59"/>
                        </a:lnTo>
                        <a:lnTo>
                          <a:pt x="149" y="89"/>
                        </a:lnTo>
                        <a:lnTo>
                          <a:pt x="140" y="126"/>
                        </a:lnTo>
                        <a:lnTo>
                          <a:pt x="121" y="160"/>
                        </a:lnTo>
                        <a:lnTo>
                          <a:pt x="88" y="186"/>
                        </a:lnTo>
                        <a:lnTo>
                          <a:pt x="61" y="211"/>
                        </a:lnTo>
                        <a:lnTo>
                          <a:pt x="33" y="233"/>
                        </a:lnTo>
                        <a:lnTo>
                          <a:pt x="10" y="245"/>
                        </a:lnTo>
                        <a:lnTo>
                          <a:pt x="0" y="232"/>
                        </a:lnTo>
                        <a:lnTo>
                          <a:pt x="10" y="216"/>
                        </a:lnTo>
                        <a:lnTo>
                          <a:pt x="35" y="196"/>
                        </a:lnTo>
                        <a:lnTo>
                          <a:pt x="73" y="166"/>
                        </a:lnTo>
                        <a:lnTo>
                          <a:pt x="102" y="142"/>
                        </a:lnTo>
                        <a:lnTo>
                          <a:pt x="118" y="116"/>
                        </a:lnTo>
                        <a:lnTo>
                          <a:pt x="125" y="89"/>
                        </a:lnTo>
                        <a:lnTo>
                          <a:pt x="121" y="63"/>
                        </a:lnTo>
                        <a:lnTo>
                          <a:pt x="113" y="44"/>
                        </a:lnTo>
                        <a:lnTo>
                          <a:pt x="99" y="30"/>
                        </a:lnTo>
                        <a:lnTo>
                          <a:pt x="79" y="26"/>
                        </a:lnTo>
                        <a:lnTo>
                          <a:pt x="57" y="33"/>
                        </a:lnTo>
                        <a:lnTo>
                          <a:pt x="42" y="45"/>
                        </a:lnTo>
                        <a:lnTo>
                          <a:pt x="35" y="70"/>
                        </a:lnTo>
                        <a:lnTo>
                          <a:pt x="24" y="85"/>
                        </a:lnTo>
                        <a:lnTo>
                          <a:pt x="11" y="82"/>
                        </a:lnTo>
                        <a:lnTo>
                          <a:pt x="10" y="75"/>
                        </a:lnTo>
                        <a:lnTo>
                          <a:pt x="14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he-IL" altLang="en-US"/>
                  </a:p>
                </p:txBody>
              </p:sp>
              <p:sp>
                <p:nvSpPr>
                  <p:cNvPr id="3109" name="Freeform 111">
                    <a:extLst>
                      <a:ext uri="{FF2B5EF4-FFF2-40B4-BE49-F238E27FC236}">
                        <a16:creationId xmlns:a16="http://schemas.microsoft.com/office/drawing/2014/main" id="{8A62533D-4088-A9DB-2885-E22600B5E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6" y="1289"/>
                    <a:ext cx="137" cy="243"/>
                  </a:xfrm>
                  <a:custGeom>
                    <a:avLst/>
                    <a:gdLst>
                      <a:gd name="T0" fmla="*/ 106 w 137"/>
                      <a:gd name="T1" fmla="*/ 11 h 243"/>
                      <a:gd name="T2" fmla="*/ 125 w 137"/>
                      <a:gd name="T3" fmla="*/ 31 h 243"/>
                      <a:gd name="T4" fmla="*/ 135 w 137"/>
                      <a:gd name="T5" fmla="*/ 49 h 243"/>
                      <a:gd name="T6" fmla="*/ 137 w 137"/>
                      <a:gd name="T7" fmla="*/ 61 h 243"/>
                      <a:gd name="T8" fmla="*/ 131 w 137"/>
                      <a:gd name="T9" fmla="*/ 72 h 243"/>
                      <a:gd name="T10" fmla="*/ 120 w 137"/>
                      <a:gd name="T11" fmla="*/ 75 h 243"/>
                      <a:gd name="T12" fmla="*/ 114 w 137"/>
                      <a:gd name="T13" fmla="*/ 57 h 243"/>
                      <a:gd name="T14" fmla="*/ 99 w 137"/>
                      <a:gd name="T15" fmla="*/ 34 h 243"/>
                      <a:gd name="T16" fmla="*/ 85 w 137"/>
                      <a:gd name="T17" fmla="*/ 23 h 243"/>
                      <a:gd name="T18" fmla="*/ 69 w 137"/>
                      <a:gd name="T19" fmla="*/ 19 h 243"/>
                      <a:gd name="T20" fmla="*/ 47 w 137"/>
                      <a:gd name="T21" fmla="*/ 26 h 243"/>
                      <a:gd name="T22" fmla="*/ 35 w 137"/>
                      <a:gd name="T23" fmla="*/ 41 h 243"/>
                      <a:gd name="T24" fmla="*/ 28 w 137"/>
                      <a:gd name="T25" fmla="*/ 55 h 243"/>
                      <a:gd name="T26" fmla="*/ 26 w 137"/>
                      <a:gd name="T27" fmla="*/ 81 h 243"/>
                      <a:gd name="T28" fmla="*/ 28 w 137"/>
                      <a:gd name="T29" fmla="*/ 105 h 243"/>
                      <a:gd name="T30" fmla="*/ 41 w 137"/>
                      <a:gd name="T31" fmla="*/ 129 h 243"/>
                      <a:gd name="T32" fmla="*/ 58 w 137"/>
                      <a:gd name="T33" fmla="*/ 155 h 243"/>
                      <a:gd name="T34" fmla="*/ 84 w 137"/>
                      <a:gd name="T35" fmla="*/ 178 h 243"/>
                      <a:gd name="T36" fmla="*/ 100 w 137"/>
                      <a:gd name="T37" fmla="*/ 195 h 243"/>
                      <a:gd name="T38" fmla="*/ 120 w 137"/>
                      <a:gd name="T39" fmla="*/ 210 h 243"/>
                      <a:gd name="T40" fmla="*/ 131 w 137"/>
                      <a:gd name="T41" fmla="*/ 223 h 243"/>
                      <a:gd name="T42" fmla="*/ 129 w 137"/>
                      <a:gd name="T43" fmla="*/ 229 h 243"/>
                      <a:gd name="T44" fmla="*/ 120 w 137"/>
                      <a:gd name="T45" fmla="*/ 243 h 243"/>
                      <a:gd name="T46" fmla="*/ 96 w 137"/>
                      <a:gd name="T47" fmla="*/ 221 h 243"/>
                      <a:gd name="T48" fmla="*/ 66 w 137"/>
                      <a:gd name="T49" fmla="*/ 197 h 243"/>
                      <a:gd name="T50" fmla="*/ 43 w 137"/>
                      <a:gd name="T51" fmla="*/ 171 h 243"/>
                      <a:gd name="T52" fmla="*/ 26 w 137"/>
                      <a:gd name="T53" fmla="*/ 145 h 243"/>
                      <a:gd name="T54" fmla="*/ 17 w 137"/>
                      <a:gd name="T55" fmla="*/ 125 h 243"/>
                      <a:gd name="T56" fmla="*/ 4 w 137"/>
                      <a:gd name="T57" fmla="*/ 99 h 243"/>
                      <a:gd name="T58" fmla="*/ 0 w 137"/>
                      <a:gd name="T59" fmla="*/ 68 h 243"/>
                      <a:gd name="T60" fmla="*/ 7 w 137"/>
                      <a:gd name="T61" fmla="*/ 45 h 243"/>
                      <a:gd name="T62" fmla="*/ 17 w 137"/>
                      <a:gd name="T63" fmla="*/ 23 h 243"/>
                      <a:gd name="T64" fmla="*/ 28 w 137"/>
                      <a:gd name="T65" fmla="*/ 8 h 243"/>
                      <a:gd name="T66" fmla="*/ 46 w 137"/>
                      <a:gd name="T67" fmla="*/ 1 h 243"/>
                      <a:gd name="T68" fmla="*/ 72 w 137"/>
                      <a:gd name="T69" fmla="*/ 0 h 243"/>
                      <a:gd name="T70" fmla="*/ 92 w 137"/>
                      <a:gd name="T71" fmla="*/ 5 h 243"/>
                      <a:gd name="T72" fmla="*/ 106 w 137"/>
                      <a:gd name="T73" fmla="*/ 11 h 243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37"/>
                      <a:gd name="T112" fmla="*/ 0 h 243"/>
                      <a:gd name="T113" fmla="*/ 137 w 137"/>
                      <a:gd name="T114" fmla="*/ 243 h 243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37" h="243">
                        <a:moveTo>
                          <a:pt x="106" y="11"/>
                        </a:moveTo>
                        <a:lnTo>
                          <a:pt x="125" y="31"/>
                        </a:lnTo>
                        <a:lnTo>
                          <a:pt x="135" y="49"/>
                        </a:lnTo>
                        <a:lnTo>
                          <a:pt x="137" y="61"/>
                        </a:lnTo>
                        <a:lnTo>
                          <a:pt x="131" y="72"/>
                        </a:lnTo>
                        <a:lnTo>
                          <a:pt x="120" y="75"/>
                        </a:lnTo>
                        <a:lnTo>
                          <a:pt x="114" y="57"/>
                        </a:lnTo>
                        <a:lnTo>
                          <a:pt x="99" y="34"/>
                        </a:lnTo>
                        <a:lnTo>
                          <a:pt x="85" y="23"/>
                        </a:lnTo>
                        <a:lnTo>
                          <a:pt x="69" y="19"/>
                        </a:lnTo>
                        <a:lnTo>
                          <a:pt x="47" y="26"/>
                        </a:lnTo>
                        <a:lnTo>
                          <a:pt x="35" y="41"/>
                        </a:lnTo>
                        <a:lnTo>
                          <a:pt x="28" y="55"/>
                        </a:lnTo>
                        <a:lnTo>
                          <a:pt x="26" y="81"/>
                        </a:lnTo>
                        <a:lnTo>
                          <a:pt x="28" y="105"/>
                        </a:lnTo>
                        <a:lnTo>
                          <a:pt x="41" y="129"/>
                        </a:lnTo>
                        <a:lnTo>
                          <a:pt x="58" y="155"/>
                        </a:lnTo>
                        <a:lnTo>
                          <a:pt x="84" y="178"/>
                        </a:lnTo>
                        <a:lnTo>
                          <a:pt x="100" y="195"/>
                        </a:lnTo>
                        <a:lnTo>
                          <a:pt x="120" y="210"/>
                        </a:lnTo>
                        <a:lnTo>
                          <a:pt x="131" y="223"/>
                        </a:lnTo>
                        <a:lnTo>
                          <a:pt x="129" y="229"/>
                        </a:lnTo>
                        <a:lnTo>
                          <a:pt x="120" y="243"/>
                        </a:lnTo>
                        <a:lnTo>
                          <a:pt x="96" y="221"/>
                        </a:lnTo>
                        <a:lnTo>
                          <a:pt x="66" y="197"/>
                        </a:lnTo>
                        <a:lnTo>
                          <a:pt x="43" y="171"/>
                        </a:lnTo>
                        <a:lnTo>
                          <a:pt x="26" y="145"/>
                        </a:lnTo>
                        <a:lnTo>
                          <a:pt x="17" y="125"/>
                        </a:lnTo>
                        <a:lnTo>
                          <a:pt x="4" y="99"/>
                        </a:lnTo>
                        <a:lnTo>
                          <a:pt x="0" y="68"/>
                        </a:lnTo>
                        <a:lnTo>
                          <a:pt x="7" y="45"/>
                        </a:lnTo>
                        <a:lnTo>
                          <a:pt x="17" y="23"/>
                        </a:lnTo>
                        <a:lnTo>
                          <a:pt x="28" y="8"/>
                        </a:lnTo>
                        <a:lnTo>
                          <a:pt x="46" y="1"/>
                        </a:lnTo>
                        <a:lnTo>
                          <a:pt x="72" y="0"/>
                        </a:lnTo>
                        <a:lnTo>
                          <a:pt x="92" y="5"/>
                        </a:lnTo>
                        <a:lnTo>
                          <a:pt x="106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he-IL" altLang="en-US"/>
                  </a:p>
                </p:txBody>
              </p:sp>
            </p:grpSp>
          </p:grpSp>
          <p:grpSp>
            <p:nvGrpSpPr>
              <p:cNvPr id="3092" name="Group 112">
                <a:extLst>
                  <a:ext uri="{FF2B5EF4-FFF2-40B4-BE49-F238E27FC236}">
                    <a16:creationId xmlns:a16="http://schemas.microsoft.com/office/drawing/2014/main" id="{DA8FB094-0F89-7353-8FC1-70F391C9C9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3" y="1644"/>
                <a:ext cx="750" cy="1179"/>
                <a:chOff x="4763" y="1644"/>
                <a:chExt cx="561" cy="1179"/>
              </a:xfrm>
            </p:grpSpPr>
            <p:sp>
              <p:nvSpPr>
                <p:cNvPr id="3100" name="Freeform 113">
                  <a:extLst>
                    <a:ext uri="{FF2B5EF4-FFF2-40B4-BE49-F238E27FC236}">
                      <a16:creationId xmlns:a16="http://schemas.microsoft.com/office/drawing/2014/main" id="{0BC99847-FD69-F537-922C-5D9728931A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1644"/>
                  <a:ext cx="288" cy="259"/>
                </a:xfrm>
                <a:custGeom>
                  <a:avLst/>
                  <a:gdLst>
                    <a:gd name="T0" fmla="*/ 91 w 288"/>
                    <a:gd name="T1" fmla="*/ 84 h 259"/>
                    <a:gd name="T2" fmla="*/ 109 w 288"/>
                    <a:gd name="T3" fmla="*/ 51 h 259"/>
                    <a:gd name="T4" fmla="*/ 131 w 288"/>
                    <a:gd name="T5" fmla="*/ 28 h 259"/>
                    <a:gd name="T6" fmla="*/ 156 w 288"/>
                    <a:gd name="T7" fmla="*/ 12 h 259"/>
                    <a:gd name="T8" fmla="*/ 178 w 288"/>
                    <a:gd name="T9" fmla="*/ 4 h 259"/>
                    <a:gd name="T10" fmla="*/ 201 w 288"/>
                    <a:gd name="T11" fmla="*/ 0 h 259"/>
                    <a:gd name="T12" fmla="*/ 226 w 288"/>
                    <a:gd name="T13" fmla="*/ 2 h 259"/>
                    <a:gd name="T14" fmla="*/ 249 w 288"/>
                    <a:gd name="T15" fmla="*/ 8 h 259"/>
                    <a:gd name="T16" fmla="*/ 264 w 288"/>
                    <a:gd name="T17" fmla="*/ 21 h 259"/>
                    <a:gd name="T18" fmla="*/ 277 w 288"/>
                    <a:gd name="T19" fmla="*/ 36 h 259"/>
                    <a:gd name="T20" fmla="*/ 285 w 288"/>
                    <a:gd name="T21" fmla="*/ 55 h 259"/>
                    <a:gd name="T22" fmla="*/ 288 w 288"/>
                    <a:gd name="T23" fmla="*/ 81 h 259"/>
                    <a:gd name="T24" fmla="*/ 285 w 288"/>
                    <a:gd name="T25" fmla="*/ 118 h 259"/>
                    <a:gd name="T26" fmla="*/ 281 w 288"/>
                    <a:gd name="T27" fmla="*/ 146 h 259"/>
                    <a:gd name="T28" fmla="*/ 268 w 288"/>
                    <a:gd name="T29" fmla="*/ 168 h 259"/>
                    <a:gd name="T30" fmla="*/ 253 w 288"/>
                    <a:gd name="T31" fmla="*/ 191 h 259"/>
                    <a:gd name="T32" fmla="*/ 235 w 288"/>
                    <a:gd name="T33" fmla="*/ 210 h 259"/>
                    <a:gd name="T34" fmla="*/ 219 w 288"/>
                    <a:gd name="T35" fmla="*/ 227 h 259"/>
                    <a:gd name="T36" fmla="*/ 200 w 288"/>
                    <a:gd name="T37" fmla="*/ 238 h 259"/>
                    <a:gd name="T38" fmla="*/ 178 w 288"/>
                    <a:gd name="T39" fmla="*/ 249 h 259"/>
                    <a:gd name="T40" fmla="*/ 148 w 288"/>
                    <a:gd name="T41" fmla="*/ 257 h 259"/>
                    <a:gd name="T42" fmla="*/ 124 w 288"/>
                    <a:gd name="T43" fmla="*/ 259 h 259"/>
                    <a:gd name="T44" fmla="*/ 107 w 288"/>
                    <a:gd name="T45" fmla="*/ 253 h 259"/>
                    <a:gd name="T46" fmla="*/ 91 w 288"/>
                    <a:gd name="T47" fmla="*/ 240 h 259"/>
                    <a:gd name="T48" fmla="*/ 83 w 288"/>
                    <a:gd name="T49" fmla="*/ 221 h 259"/>
                    <a:gd name="T50" fmla="*/ 79 w 288"/>
                    <a:gd name="T51" fmla="*/ 199 h 259"/>
                    <a:gd name="T52" fmla="*/ 75 w 288"/>
                    <a:gd name="T53" fmla="*/ 165 h 259"/>
                    <a:gd name="T54" fmla="*/ 79 w 288"/>
                    <a:gd name="T55" fmla="*/ 135 h 259"/>
                    <a:gd name="T56" fmla="*/ 49 w 288"/>
                    <a:gd name="T57" fmla="*/ 148 h 259"/>
                    <a:gd name="T58" fmla="*/ 26 w 288"/>
                    <a:gd name="T59" fmla="*/ 173 h 259"/>
                    <a:gd name="T60" fmla="*/ 4 w 288"/>
                    <a:gd name="T61" fmla="*/ 172 h 259"/>
                    <a:gd name="T62" fmla="*/ 0 w 288"/>
                    <a:gd name="T63" fmla="*/ 157 h 259"/>
                    <a:gd name="T64" fmla="*/ 6 w 288"/>
                    <a:gd name="T65" fmla="*/ 135 h 259"/>
                    <a:gd name="T66" fmla="*/ 21 w 288"/>
                    <a:gd name="T67" fmla="*/ 126 h 259"/>
                    <a:gd name="T68" fmla="*/ 45 w 288"/>
                    <a:gd name="T69" fmla="*/ 115 h 259"/>
                    <a:gd name="T70" fmla="*/ 71 w 288"/>
                    <a:gd name="T71" fmla="*/ 103 h 259"/>
                    <a:gd name="T72" fmla="*/ 86 w 288"/>
                    <a:gd name="T73" fmla="*/ 96 h 259"/>
                    <a:gd name="T74" fmla="*/ 91 w 288"/>
                    <a:gd name="T75" fmla="*/ 84 h 25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88"/>
                    <a:gd name="T115" fmla="*/ 0 h 259"/>
                    <a:gd name="T116" fmla="*/ 288 w 288"/>
                    <a:gd name="T117" fmla="*/ 259 h 25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88" h="259">
                      <a:moveTo>
                        <a:pt x="91" y="84"/>
                      </a:moveTo>
                      <a:lnTo>
                        <a:pt x="109" y="51"/>
                      </a:lnTo>
                      <a:lnTo>
                        <a:pt x="131" y="28"/>
                      </a:lnTo>
                      <a:lnTo>
                        <a:pt x="156" y="12"/>
                      </a:lnTo>
                      <a:lnTo>
                        <a:pt x="178" y="4"/>
                      </a:lnTo>
                      <a:lnTo>
                        <a:pt x="201" y="0"/>
                      </a:lnTo>
                      <a:lnTo>
                        <a:pt x="226" y="2"/>
                      </a:lnTo>
                      <a:lnTo>
                        <a:pt x="249" y="8"/>
                      </a:lnTo>
                      <a:lnTo>
                        <a:pt x="264" y="21"/>
                      </a:lnTo>
                      <a:lnTo>
                        <a:pt x="277" y="36"/>
                      </a:lnTo>
                      <a:lnTo>
                        <a:pt x="285" y="55"/>
                      </a:lnTo>
                      <a:lnTo>
                        <a:pt x="288" y="81"/>
                      </a:lnTo>
                      <a:lnTo>
                        <a:pt x="285" y="118"/>
                      </a:lnTo>
                      <a:lnTo>
                        <a:pt x="281" y="146"/>
                      </a:lnTo>
                      <a:lnTo>
                        <a:pt x="268" y="168"/>
                      </a:lnTo>
                      <a:lnTo>
                        <a:pt x="253" y="191"/>
                      </a:lnTo>
                      <a:lnTo>
                        <a:pt x="235" y="210"/>
                      </a:lnTo>
                      <a:lnTo>
                        <a:pt x="219" y="227"/>
                      </a:lnTo>
                      <a:lnTo>
                        <a:pt x="200" y="238"/>
                      </a:lnTo>
                      <a:lnTo>
                        <a:pt x="178" y="249"/>
                      </a:lnTo>
                      <a:lnTo>
                        <a:pt x="148" y="257"/>
                      </a:lnTo>
                      <a:lnTo>
                        <a:pt x="124" y="259"/>
                      </a:lnTo>
                      <a:lnTo>
                        <a:pt x="107" y="253"/>
                      </a:lnTo>
                      <a:lnTo>
                        <a:pt x="91" y="240"/>
                      </a:lnTo>
                      <a:lnTo>
                        <a:pt x="83" y="221"/>
                      </a:lnTo>
                      <a:lnTo>
                        <a:pt x="79" y="199"/>
                      </a:lnTo>
                      <a:lnTo>
                        <a:pt x="75" y="165"/>
                      </a:lnTo>
                      <a:lnTo>
                        <a:pt x="79" y="135"/>
                      </a:lnTo>
                      <a:lnTo>
                        <a:pt x="49" y="148"/>
                      </a:lnTo>
                      <a:lnTo>
                        <a:pt x="26" y="173"/>
                      </a:lnTo>
                      <a:lnTo>
                        <a:pt x="4" y="172"/>
                      </a:lnTo>
                      <a:lnTo>
                        <a:pt x="0" y="157"/>
                      </a:lnTo>
                      <a:lnTo>
                        <a:pt x="6" y="135"/>
                      </a:lnTo>
                      <a:lnTo>
                        <a:pt x="21" y="126"/>
                      </a:lnTo>
                      <a:lnTo>
                        <a:pt x="45" y="115"/>
                      </a:lnTo>
                      <a:lnTo>
                        <a:pt x="71" y="103"/>
                      </a:lnTo>
                      <a:lnTo>
                        <a:pt x="86" y="96"/>
                      </a:lnTo>
                      <a:lnTo>
                        <a:pt x="91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3101" name="Freeform 114">
                  <a:extLst>
                    <a:ext uri="{FF2B5EF4-FFF2-40B4-BE49-F238E27FC236}">
                      <a16:creationId xmlns:a16="http://schemas.microsoft.com/office/drawing/2014/main" id="{64D1776E-B2D6-4682-0A4C-18B52141B9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3" y="1914"/>
                  <a:ext cx="356" cy="390"/>
                </a:xfrm>
                <a:custGeom>
                  <a:avLst/>
                  <a:gdLst>
                    <a:gd name="T0" fmla="*/ 11 w 356"/>
                    <a:gd name="T1" fmla="*/ 27 h 390"/>
                    <a:gd name="T2" fmla="*/ 34 w 356"/>
                    <a:gd name="T3" fmla="*/ 10 h 390"/>
                    <a:gd name="T4" fmla="*/ 64 w 356"/>
                    <a:gd name="T5" fmla="*/ 0 h 390"/>
                    <a:gd name="T6" fmla="*/ 98 w 356"/>
                    <a:gd name="T7" fmla="*/ 6 h 390"/>
                    <a:gd name="T8" fmla="*/ 126 w 356"/>
                    <a:gd name="T9" fmla="*/ 14 h 390"/>
                    <a:gd name="T10" fmla="*/ 155 w 356"/>
                    <a:gd name="T11" fmla="*/ 35 h 390"/>
                    <a:gd name="T12" fmla="*/ 167 w 356"/>
                    <a:gd name="T13" fmla="*/ 58 h 390"/>
                    <a:gd name="T14" fmla="*/ 178 w 356"/>
                    <a:gd name="T15" fmla="*/ 84 h 390"/>
                    <a:gd name="T16" fmla="*/ 185 w 356"/>
                    <a:gd name="T17" fmla="*/ 112 h 390"/>
                    <a:gd name="T18" fmla="*/ 200 w 356"/>
                    <a:gd name="T19" fmla="*/ 138 h 390"/>
                    <a:gd name="T20" fmla="*/ 223 w 356"/>
                    <a:gd name="T21" fmla="*/ 154 h 390"/>
                    <a:gd name="T22" fmla="*/ 253 w 356"/>
                    <a:gd name="T23" fmla="*/ 173 h 390"/>
                    <a:gd name="T24" fmla="*/ 284 w 356"/>
                    <a:gd name="T25" fmla="*/ 191 h 390"/>
                    <a:gd name="T26" fmla="*/ 314 w 356"/>
                    <a:gd name="T27" fmla="*/ 208 h 390"/>
                    <a:gd name="T28" fmla="*/ 334 w 356"/>
                    <a:gd name="T29" fmla="*/ 230 h 390"/>
                    <a:gd name="T30" fmla="*/ 348 w 356"/>
                    <a:gd name="T31" fmla="*/ 256 h 390"/>
                    <a:gd name="T32" fmla="*/ 356 w 356"/>
                    <a:gd name="T33" fmla="*/ 285 h 390"/>
                    <a:gd name="T34" fmla="*/ 352 w 356"/>
                    <a:gd name="T35" fmla="*/ 315 h 390"/>
                    <a:gd name="T36" fmla="*/ 348 w 356"/>
                    <a:gd name="T37" fmla="*/ 337 h 390"/>
                    <a:gd name="T38" fmla="*/ 337 w 356"/>
                    <a:gd name="T39" fmla="*/ 357 h 390"/>
                    <a:gd name="T40" fmla="*/ 319 w 356"/>
                    <a:gd name="T41" fmla="*/ 376 h 390"/>
                    <a:gd name="T42" fmla="*/ 296 w 356"/>
                    <a:gd name="T43" fmla="*/ 390 h 390"/>
                    <a:gd name="T44" fmla="*/ 269 w 356"/>
                    <a:gd name="T45" fmla="*/ 390 h 390"/>
                    <a:gd name="T46" fmla="*/ 236 w 356"/>
                    <a:gd name="T47" fmla="*/ 387 h 390"/>
                    <a:gd name="T48" fmla="*/ 204 w 356"/>
                    <a:gd name="T49" fmla="*/ 381 h 390"/>
                    <a:gd name="T50" fmla="*/ 167 w 356"/>
                    <a:gd name="T51" fmla="*/ 365 h 390"/>
                    <a:gd name="T52" fmla="*/ 122 w 356"/>
                    <a:gd name="T53" fmla="*/ 338 h 390"/>
                    <a:gd name="T54" fmla="*/ 92 w 356"/>
                    <a:gd name="T55" fmla="*/ 311 h 390"/>
                    <a:gd name="T56" fmla="*/ 61 w 356"/>
                    <a:gd name="T57" fmla="*/ 279 h 390"/>
                    <a:gd name="T58" fmla="*/ 42 w 356"/>
                    <a:gd name="T59" fmla="*/ 241 h 390"/>
                    <a:gd name="T60" fmla="*/ 27 w 356"/>
                    <a:gd name="T61" fmla="*/ 199 h 390"/>
                    <a:gd name="T62" fmla="*/ 12 w 356"/>
                    <a:gd name="T63" fmla="*/ 157 h 390"/>
                    <a:gd name="T64" fmla="*/ 4 w 356"/>
                    <a:gd name="T65" fmla="*/ 121 h 390"/>
                    <a:gd name="T66" fmla="*/ 0 w 356"/>
                    <a:gd name="T67" fmla="*/ 88 h 390"/>
                    <a:gd name="T68" fmla="*/ 2 w 356"/>
                    <a:gd name="T69" fmla="*/ 61 h 390"/>
                    <a:gd name="T70" fmla="*/ 4 w 356"/>
                    <a:gd name="T71" fmla="*/ 42 h 390"/>
                    <a:gd name="T72" fmla="*/ 11 w 356"/>
                    <a:gd name="T73" fmla="*/ 27 h 39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6"/>
                    <a:gd name="T112" fmla="*/ 0 h 390"/>
                    <a:gd name="T113" fmla="*/ 356 w 356"/>
                    <a:gd name="T114" fmla="*/ 390 h 39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6" h="390">
                      <a:moveTo>
                        <a:pt x="11" y="27"/>
                      </a:moveTo>
                      <a:lnTo>
                        <a:pt x="34" y="10"/>
                      </a:lnTo>
                      <a:lnTo>
                        <a:pt x="64" y="0"/>
                      </a:lnTo>
                      <a:lnTo>
                        <a:pt x="98" y="6"/>
                      </a:lnTo>
                      <a:lnTo>
                        <a:pt x="126" y="14"/>
                      </a:lnTo>
                      <a:lnTo>
                        <a:pt x="155" y="35"/>
                      </a:lnTo>
                      <a:lnTo>
                        <a:pt x="167" y="58"/>
                      </a:lnTo>
                      <a:lnTo>
                        <a:pt x="178" y="84"/>
                      </a:lnTo>
                      <a:lnTo>
                        <a:pt x="185" y="112"/>
                      </a:lnTo>
                      <a:lnTo>
                        <a:pt x="200" y="138"/>
                      </a:lnTo>
                      <a:lnTo>
                        <a:pt x="223" y="154"/>
                      </a:lnTo>
                      <a:lnTo>
                        <a:pt x="253" y="173"/>
                      </a:lnTo>
                      <a:lnTo>
                        <a:pt x="284" y="191"/>
                      </a:lnTo>
                      <a:lnTo>
                        <a:pt x="314" y="208"/>
                      </a:lnTo>
                      <a:lnTo>
                        <a:pt x="334" y="230"/>
                      </a:lnTo>
                      <a:lnTo>
                        <a:pt x="348" y="256"/>
                      </a:lnTo>
                      <a:lnTo>
                        <a:pt x="356" y="285"/>
                      </a:lnTo>
                      <a:lnTo>
                        <a:pt x="352" y="315"/>
                      </a:lnTo>
                      <a:lnTo>
                        <a:pt x="348" y="337"/>
                      </a:lnTo>
                      <a:lnTo>
                        <a:pt x="337" y="357"/>
                      </a:lnTo>
                      <a:lnTo>
                        <a:pt x="319" y="376"/>
                      </a:lnTo>
                      <a:lnTo>
                        <a:pt x="296" y="390"/>
                      </a:lnTo>
                      <a:lnTo>
                        <a:pt x="269" y="390"/>
                      </a:lnTo>
                      <a:lnTo>
                        <a:pt x="236" y="387"/>
                      </a:lnTo>
                      <a:lnTo>
                        <a:pt x="204" y="381"/>
                      </a:lnTo>
                      <a:lnTo>
                        <a:pt x="167" y="365"/>
                      </a:lnTo>
                      <a:lnTo>
                        <a:pt x="122" y="338"/>
                      </a:lnTo>
                      <a:lnTo>
                        <a:pt x="92" y="311"/>
                      </a:lnTo>
                      <a:lnTo>
                        <a:pt x="61" y="279"/>
                      </a:lnTo>
                      <a:lnTo>
                        <a:pt x="42" y="241"/>
                      </a:lnTo>
                      <a:lnTo>
                        <a:pt x="27" y="199"/>
                      </a:lnTo>
                      <a:lnTo>
                        <a:pt x="12" y="157"/>
                      </a:lnTo>
                      <a:lnTo>
                        <a:pt x="4" y="121"/>
                      </a:lnTo>
                      <a:lnTo>
                        <a:pt x="0" y="88"/>
                      </a:lnTo>
                      <a:lnTo>
                        <a:pt x="2" y="61"/>
                      </a:lnTo>
                      <a:lnTo>
                        <a:pt x="4" y="42"/>
                      </a:lnTo>
                      <a:lnTo>
                        <a:pt x="11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3102" name="Freeform 115">
                  <a:extLst>
                    <a:ext uri="{FF2B5EF4-FFF2-40B4-BE49-F238E27FC236}">
                      <a16:creationId xmlns:a16="http://schemas.microsoft.com/office/drawing/2014/main" id="{B851D4B3-AF09-000A-014B-935CCF8C7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953"/>
                  <a:ext cx="284" cy="406"/>
                </a:xfrm>
                <a:custGeom>
                  <a:avLst/>
                  <a:gdLst>
                    <a:gd name="T0" fmla="*/ 203 w 284"/>
                    <a:gd name="T1" fmla="*/ 49 h 406"/>
                    <a:gd name="T2" fmla="*/ 210 w 284"/>
                    <a:gd name="T3" fmla="*/ 15 h 406"/>
                    <a:gd name="T4" fmla="*/ 229 w 284"/>
                    <a:gd name="T5" fmla="*/ 0 h 406"/>
                    <a:gd name="T6" fmla="*/ 271 w 284"/>
                    <a:gd name="T7" fmla="*/ 4 h 406"/>
                    <a:gd name="T8" fmla="*/ 284 w 284"/>
                    <a:gd name="T9" fmla="*/ 37 h 406"/>
                    <a:gd name="T10" fmla="*/ 271 w 284"/>
                    <a:gd name="T11" fmla="*/ 86 h 406"/>
                    <a:gd name="T12" fmla="*/ 251 w 284"/>
                    <a:gd name="T13" fmla="*/ 133 h 406"/>
                    <a:gd name="T14" fmla="*/ 224 w 284"/>
                    <a:gd name="T15" fmla="*/ 173 h 406"/>
                    <a:gd name="T16" fmla="*/ 176 w 284"/>
                    <a:gd name="T17" fmla="*/ 232 h 406"/>
                    <a:gd name="T18" fmla="*/ 129 w 284"/>
                    <a:gd name="T19" fmla="*/ 284 h 406"/>
                    <a:gd name="T20" fmla="*/ 92 w 284"/>
                    <a:gd name="T21" fmla="*/ 318 h 406"/>
                    <a:gd name="T22" fmla="*/ 81 w 284"/>
                    <a:gd name="T23" fmla="*/ 340 h 406"/>
                    <a:gd name="T24" fmla="*/ 80 w 284"/>
                    <a:gd name="T25" fmla="*/ 375 h 406"/>
                    <a:gd name="T26" fmla="*/ 70 w 284"/>
                    <a:gd name="T27" fmla="*/ 395 h 406"/>
                    <a:gd name="T28" fmla="*/ 65 w 284"/>
                    <a:gd name="T29" fmla="*/ 401 h 406"/>
                    <a:gd name="T30" fmla="*/ 39 w 284"/>
                    <a:gd name="T31" fmla="*/ 406 h 406"/>
                    <a:gd name="T32" fmla="*/ 10 w 284"/>
                    <a:gd name="T33" fmla="*/ 395 h 406"/>
                    <a:gd name="T34" fmla="*/ 0 w 284"/>
                    <a:gd name="T35" fmla="*/ 359 h 406"/>
                    <a:gd name="T36" fmla="*/ 17 w 284"/>
                    <a:gd name="T37" fmla="*/ 326 h 406"/>
                    <a:gd name="T38" fmla="*/ 29 w 284"/>
                    <a:gd name="T39" fmla="*/ 314 h 406"/>
                    <a:gd name="T40" fmla="*/ 69 w 284"/>
                    <a:gd name="T41" fmla="*/ 291 h 406"/>
                    <a:gd name="T42" fmla="*/ 114 w 284"/>
                    <a:gd name="T43" fmla="*/ 251 h 406"/>
                    <a:gd name="T44" fmla="*/ 149 w 284"/>
                    <a:gd name="T45" fmla="*/ 202 h 406"/>
                    <a:gd name="T46" fmla="*/ 172 w 284"/>
                    <a:gd name="T47" fmla="*/ 152 h 406"/>
                    <a:gd name="T48" fmla="*/ 190 w 284"/>
                    <a:gd name="T49" fmla="*/ 114 h 406"/>
                    <a:gd name="T50" fmla="*/ 202 w 284"/>
                    <a:gd name="T51" fmla="*/ 71 h 406"/>
                    <a:gd name="T52" fmla="*/ 203 w 284"/>
                    <a:gd name="T53" fmla="*/ 49 h 4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84"/>
                    <a:gd name="T82" fmla="*/ 0 h 406"/>
                    <a:gd name="T83" fmla="*/ 284 w 284"/>
                    <a:gd name="T84" fmla="*/ 406 h 4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84" h="406">
                      <a:moveTo>
                        <a:pt x="203" y="49"/>
                      </a:moveTo>
                      <a:lnTo>
                        <a:pt x="210" y="15"/>
                      </a:lnTo>
                      <a:lnTo>
                        <a:pt x="229" y="0"/>
                      </a:lnTo>
                      <a:lnTo>
                        <a:pt x="271" y="4"/>
                      </a:lnTo>
                      <a:lnTo>
                        <a:pt x="284" y="37"/>
                      </a:lnTo>
                      <a:lnTo>
                        <a:pt x="271" y="86"/>
                      </a:lnTo>
                      <a:lnTo>
                        <a:pt x="251" y="133"/>
                      </a:lnTo>
                      <a:lnTo>
                        <a:pt x="224" y="173"/>
                      </a:lnTo>
                      <a:lnTo>
                        <a:pt x="176" y="232"/>
                      </a:lnTo>
                      <a:lnTo>
                        <a:pt x="129" y="284"/>
                      </a:lnTo>
                      <a:lnTo>
                        <a:pt x="92" y="318"/>
                      </a:lnTo>
                      <a:lnTo>
                        <a:pt x="81" y="340"/>
                      </a:lnTo>
                      <a:lnTo>
                        <a:pt x="80" y="375"/>
                      </a:lnTo>
                      <a:lnTo>
                        <a:pt x="70" y="395"/>
                      </a:lnTo>
                      <a:lnTo>
                        <a:pt x="65" y="401"/>
                      </a:lnTo>
                      <a:lnTo>
                        <a:pt x="39" y="406"/>
                      </a:lnTo>
                      <a:lnTo>
                        <a:pt x="10" y="395"/>
                      </a:lnTo>
                      <a:lnTo>
                        <a:pt x="0" y="359"/>
                      </a:lnTo>
                      <a:lnTo>
                        <a:pt x="17" y="326"/>
                      </a:lnTo>
                      <a:lnTo>
                        <a:pt x="29" y="314"/>
                      </a:lnTo>
                      <a:lnTo>
                        <a:pt x="69" y="291"/>
                      </a:lnTo>
                      <a:lnTo>
                        <a:pt x="114" y="251"/>
                      </a:lnTo>
                      <a:lnTo>
                        <a:pt x="149" y="202"/>
                      </a:lnTo>
                      <a:lnTo>
                        <a:pt x="172" y="152"/>
                      </a:lnTo>
                      <a:lnTo>
                        <a:pt x="190" y="114"/>
                      </a:lnTo>
                      <a:lnTo>
                        <a:pt x="202" y="71"/>
                      </a:lnTo>
                      <a:lnTo>
                        <a:pt x="203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3103" name="Freeform 116">
                  <a:extLst>
                    <a:ext uri="{FF2B5EF4-FFF2-40B4-BE49-F238E27FC236}">
                      <a16:creationId xmlns:a16="http://schemas.microsoft.com/office/drawing/2014/main" id="{B860BAE2-733C-6A03-6ADC-87A726EDE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6" y="1939"/>
                  <a:ext cx="255" cy="417"/>
                </a:xfrm>
                <a:custGeom>
                  <a:avLst/>
                  <a:gdLst>
                    <a:gd name="T0" fmla="*/ 173 w 255"/>
                    <a:gd name="T1" fmla="*/ 18 h 417"/>
                    <a:gd name="T2" fmla="*/ 210 w 255"/>
                    <a:gd name="T3" fmla="*/ 0 h 417"/>
                    <a:gd name="T4" fmla="*/ 246 w 255"/>
                    <a:gd name="T5" fmla="*/ 6 h 417"/>
                    <a:gd name="T6" fmla="*/ 255 w 255"/>
                    <a:gd name="T7" fmla="*/ 34 h 417"/>
                    <a:gd name="T8" fmla="*/ 240 w 255"/>
                    <a:gd name="T9" fmla="*/ 74 h 417"/>
                    <a:gd name="T10" fmla="*/ 205 w 255"/>
                    <a:gd name="T11" fmla="*/ 102 h 417"/>
                    <a:gd name="T12" fmla="*/ 177 w 255"/>
                    <a:gd name="T13" fmla="*/ 113 h 417"/>
                    <a:gd name="T14" fmla="*/ 128 w 255"/>
                    <a:gd name="T15" fmla="*/ 140 h 417"/>
                    <a:gd name="T16" fmla="*/ 89 w 255"/>
                    <a:gd name="T17" fmla="*/ 166 h 417"/>
                    <a:gd name="T18" fmla="*/ 59 w 255"/>
                    <a:gd name="T19" fmla="*/ 206 h 417"/>
                    <a:gd name="T20" fmla="*/ 46 w 255"/>
                    <a:gd name="T21" fmla="*/ 260 h 417"/>
                    <a:gd name="T22" fmla="*/ 46 w 255"/>
                    <a:gd name="T23" fmla="*/ 299 h 417"/>
                    <a:gd name="T24" fmla="*/ 52 w 255"/>
                    <a:gd name="T25" fmla="*/ 334 h 417"/>
                    <a:gd name="T26" fmla="*/ 56 w 255"/>
                    <a:gd name="T27" fmla="*/ 339 h 417"/>
                    <a:gd name="T28" fmla="*/ 70 w 255"/>
                    <a:gd name="T29" fmla="*/ 373 h 417"/>
                    <a:gd name="T30" fmla="*/ 67 w 255"/>
                    <a:gd name="T31" fmla="*/ 404 h 417"/>
                    <a:gd name="T32" fmla="*/ 63 w 255"/>
                    <a:gd name="T33" fmla="*/ 410 h 417"/>
                    <a:gd name="T34" fmla="*/ 41 w 255"/>
                    <a:gd name="T35" fmla="*/ 417 h 417"/>
                    <a:gd name="T36" fmla="*/ 36 w 255"/>
                    <a:gd name="T37" fmla="*/ 417 h 417"/>
                    <a:gd name="T38" fmla="*/ 10 w 255"/>
                    <a:gd name="T39" fmla="*/ 399 h 417"/>
                    <a:gd name="T40" fmla="*/ 0 w 255"/>
                    <a:gd name="T41" fmla="*/ 361 h 417"/>
                    <a:gd name="T42" fmla="*/ 6 w 255"/>
                    <a:gd name="T43" fmla="*/ 331 h 417"/>
                    <a:gd name="T44" fmla="*/ 15 w 255"/>
                    <a:gd name="T45" fmla="*/ 281 h 417"/>
                    <a:gd name="T46" fmla="*/ 25 w 255"/>
                    <a:gd name="T47" fmla="*/ 216 h 417"/>
                    <a:gd name="T48" fmla="*/ 40 w 255"/>
                    <a:gd name="T49" fmla="*/ 168 h 417"/>
                    <a:gd name="T50" fmla="*/ 70 w 255"/>
                    <a:gd name="T51" fmla="*/ 129 h 417"/>
                    <a:gd name="T52" fmla="*/ 105 w 255"/>
                    <a:gd name="T53" fmla="*/ 91 h 417"/>
                    <a:gd name="T54" fmla="*/ 140 w 255"/>
                    <a:gd name="T55" fmla="*/ 59 h 417"/>
                    <a:gd name="T56" fmla="*/ 162 w 255"/>
                    <a:gd name="T57" fmla="*/ 34 h 417"/>
                    <a:gd name="T58" fmla="*/ 173 w 255"/>
                    <a:gd name="T59" fmla="*/ 18 h 4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5"/>
                    <a:gd name="T91" fmla="*/ 0 h 417"/>
                    <a:gd name="T92" fmla="*/ 255 w 255"/>
                    <a:gd name="T93" fmla="*/ 417 h 41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5" h="417">
                      <a:moveTo>
                        <a:pt x="173" y="18"/>
                      </a:moveTo>
                      <a:lnTo>
                        <a:pt x="210" y="0"/>
                      </a:lnTo>
                      <a:lnTo>
                        <a:pt x="246" y="6"/>
                      </a:lnTo>
                      <a:lnTo>
                        <a:pt x="255" y="34"/>
                      </a:lnTo>
                      <a:lnTo>
                        <a:pt x="240" y="74"/>
                      </a:lnTo>
                      <a:lnTo>
                        <a:pt x="205" y="102"/>
                      </a:lnTo>
                      <a:lnTo>
                        <a:pt x="177" y="113"/>
                      </a:lnTo>
                      <a:lnTo>
                        <a:pt x="128" y="140"/>
                      </a:lnTo>
                      <a:lnTo>
                        <a:pt x="89" y="166"/>
                      </a:lnTo>
                      <a:lnTo>
                        <a:pt x="59" y="206"/>
                      </a:lnTo>
                      <a:lnTo>
                        <a:pt x="46" y="260"/>
                      </a:lnTo>
                      <a:lnTo>
                        <a:pt x="46" y="299"/>
                      </a:lnTo>
                      <a:lnTo>
                        <a:pt x="52" y="334"/>
                      </a:lnTo>
                      <a:lnTo>
                        <a:pt x="56" y="339"/>
                      </a:lnTo>
                      <a:lnTo>
                        <a:pt x="70" y="373"/>
                      </a:lnTo>
                      <a:lnTo>
                        <a:pt x="67" y="404"/>
                      </a:lnTo>
                      <a:lnTo>
                        <a:pt x="63" y="410"/>
                      </a:lnTo>
                      <a:lnTo>
                        <a:pt x="41" y="417"/>
                      </a:lnTo>
                      <a:lnTo>
                        <a:pt x="36" y="417"/>
                      </a:lnTo>
                      <a:lnTo>
                        <a:pt x="10" y="399"/>
                      </a:lnTo>
                      <a:lnTo>
                        <a:pt x="0" y="361"/>
                      </a:lnTo>
                      <a:lnTo>
                        <a:pt x="6" y="331"/>
                      </a:lnTo>
                      <a:lnTo>
                        <a:pt x="15" y="281"/>
                      </a:lnTo>
                      <a:lnTo>
                        <a:pt x="25" y="216"/>
                      </a:lnTo>
                      <a:lnTo>
                        <a:pt x="40" y="168"/>
                      </a:lnTo>
                      <a:lnTo>
                        <a:pt x="70" y="129"/>
                      </a:lnTo>
                      <a:lnTo>
                        <a:pt x="105" y="91"/>
                      </a:lnTo>
                      <a:lnTo>
                        <a:pt x="140" y="59"/>
                      </a:lnTo>
                      <a:lnTo>
                        <a:pt x="162" y="34"/>
                      </a:lnTo>
                      <a:lnTo>
                        <a:pt x="17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3104" name="Freeform 117">
                  <a:extLst>
                    <a:ext uri="{FF2B5EF4-FFF2-40B4-BE49-F238E27FC236}">
                      <a16:creationId xmlns:a16="http://schemas.microsoft.com/office/drawing/2014/main" id="{031218C6-1FC2-88E1-1D30-E41CBA62F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3" y="2157"/>
                  <a:ext cx="181" cy="666"/>
                </a:xfrm>
                <a:custGeom>
                  <a:avLst/>
                  <a:gdLst>
                    <a:gd name="T0" fmla="*/ 67 w 181"/>
                    <a:gd name="T1" fmla="*/ 0 h 666"/>
                    <a:gd name="T2" fmla="*/ 113 w 181"/>
                    <a:gd name="T3" fmla="*/ 4 h 666"/>
                    <a:gd name="T4" fmla="*/ 135 w 181"/>
                    <a:gd name="T5" fmla="*/ 24 h 666"/>
                    <a:gd name="T6" fmla="*/ 146 w 181"/>
                    <a:gd name="T7" fmla="*/ 55 h 666"/>
                    <a:gd name="T8" fmla="*/ 148 w 181"/>
                    <a:gd name="T9" fmla="*/ 109 h 666"/>
                    <a:gd name="T10" fmla="*/ 139 w 181"/>
                    <a:gd name="T11" fmla="*/ 192 h 666"/>
                    <a:gd name="T12" fmla="*/ 124 w 181"/>
                    <a:gd name="T13" fmla="*/ 257 h 666"/>
                    <a:gd name="T14" fmla="*/ 113 w 181"/>
                    <a:gd name="T15" fmla="*/ 320 h 666"/>
                    <a:gd name="T16" fmla="*/ 102 w 181"/>
                    <a:gd name="T17" fmla="*/ 360 h 666"/>
                    <a:gd name="T18" fmla="*/ 108 w 181"/>
                    <a:gd name="T19" fmla="*/ 386 h 666"/>
                    <a:gd name="T20" fmla="*/ 108 w 181"/>
                    <a:gd name="T21" fmla="*/ 393 h 666"/>
                    <a:gd name="T22" fmla="*/ 127 w 181"/>
                    <a:gd name="T23" fmla="*/ 416 h 666"/>
                    <a:gd name="T24" fmla="*/ 150 w 181"/>
                    <a:gd name="T25" fmla="*/ 461 h 666"/>
                    <a:gd name="T26" fmla="*/ 163 w 181"/>
                    <a:gd name="T27" fmla="*/ 518 h 666"/>
                    <a:gd name="T28" fmla="*/ 168 w 181"/>
                    <a:gd name="T29" fmla="*/ 541 h 666"/>
                    <a:gd name="T30" fmla="*/ 178 w 181"/>
                    <a:gd name="T31" fmla="*/ 567 h 666"/>
                    <a:gd name="T32" fmla="*/ 181 w 181"/>
                    <a:gd name="T33" fmla="*/ 588 h 666"/>
                    <a:gd name="T34" fmla="*/ 172 w 181"/>
                    <a:gd name="T35" fmla="*/ 606 h 666"/>
                    <a:gd name="T36" fmla="*/ 150 w 181"/>
                    <a:gd name="T37" fmla="*/ 614 h 666"/>
                    <a:gd name="T38" fmla="*/ 113 w 181"/>
                    <a:gd name="T39" fmla="*/ 621 h 666"/>
                    <a:gd name="T40" fmla="*/ 82 w 181"/>
                    <a:gd name="T41" fmla="*/ 630 h 666"/>
                    <a:gd name="T42" fmla="*/ 52 w 181"/>
                    <a:gd name="T43" fmla="*/ 652 h 666"/>
                    <a:gd name="T44" fmla="*/ 27 w 181"/>
                    <a:gd name="T45" fmla="*/ 666 h 666"/>
                    <a:gd name="T46" fmla="*/ 12 w 181"/>
                    <a:gd name="T47" fmla="*/ 656 h 666"/>
                    <a:gd name="T48" fmla="*/ 0 w 181"/>
                    <a:gd name="T49" fmla="*/ 630 h 666"/>
                    <a:gd name="T50" fmla="*/ 4 w 181"/>
                    <a:gd name="T51" fmla="*/ 599 h 666"/>
                    <a:gd name="T52" fmla="*/ 21 w 181"/>
                    <a:gd name="T53" fmla="*/ 590 h 666"/>
                    <a:gd name="T54" fmla="*/ 56 w 181"/>
                    <a:gd name="T55" fmla="*/ 584 h 666"/>
                    <a:gd name="T56" fmla="*/ 108 w 181"/>
                    <a:gd name="T57" fmla="*/ 571 h 666"/>
                    <a:gd name="T58" fmla="*/ 128 w 181"/>
                    <a:gd name="T59" fmla="*/ 562 h 666"/>
                    <a:gd name="T60" fmla="*/ 135 w 181"/>
                    <a:gd name="T61" fmla="*/ 538 h 666"/>
                    <a:gd name="T62" fmla="*/ 124 w 181"/>
                    <a:gd name="T63" fmla="*/ 508 h 666"/>
                    <a:gd name="T64" fmla="*/ 87 w 181"/>
                    <a:gd name="T65" fmla="*/ 457 h 666"/>
                    <a:gd name="T66" fmla="*/ 64 w 181"/>
                    <a:gd name="T67" fmla="*/ 423 h 666"/>
                    <a:gd name="T68" fmla="*/ 56 w 181"/>
                    <a:gd name="T69" fmla="*/ 386 h 666"/>
                    <a:gd name="T70" fmla="*/ 56 w 181"/>
                    <a:gd name="T71" fmla="*/ 360 h 666"/>
                    <a:gd name="T72" fmla="*/ 57 w 181"/>
                    <a:gd name="T73" fmla="*/ 236 h 666"/>
                    <a:gd name="T74" fmla="*/ 57 w 181"/>
                    <a:gd name="T75" fmla="*/ 142 h 666"/>
                    <a:gd name="T76" fmla="*/ 64 w 181"/>
                    <a:gd name="T77" fmla="*/ 92 h 666"/>
                    <a:gd name="T78" fmla="*/ 53 w 181"/>
                    <a:gd name="T79" fmla="*/ 43 h 666"/>
                    <a:gd name="T80" fmla="*/ 60 w 181"/>
                    <a:gd name="T81" fmla="*/ 14 h 666"/>
                    <a:gd name="T82" fmla="*/ 67 w 181"/>
                    <a:gd name="T83" fmla="*/ 0 h 66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81"/>
                    <a:gd name="T127" fmla="*/ 0 h 666"/>
                    <a:gd name="T128" fmla="*/ 181 w 181"/>
                    <a:gd name="T129" fmla="*/ 666 h 66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81" h="666">
                      <a:moveTo>
                        <a:pt x="67" y="0"/>
                      </a:moveTo>
                      <a:lnTo>
                        <a:pt x="113" y="4"/>
                      </a:lnTo>
                      <a:lnTo>
                        <a:pt x="135" y="24"/>
                      </a:lnTo>
                      <a:lnTo>
                        <a:pt x="146" y="55"/>
                      </a:lnTo>
                      <a:lnTo>
                        <a:pt x="148" y="109"/>
                      </a:lnTo>
                      <a:lnTo>
                        <a:pt x="139" y="192"/>
                      </a:lnTo>
                      <a:lnTo>
                        <a:pt x="124" y="257"/>
                      </a:lnTo>
                      <a:lnTo>
                        <a:pt x="113" y="320"/>
                      </a:lnTo>
                      <a:lnTo>
                        <a:pt x="102" y="360"/>
                      </a:lnTo>
                      <a:lnTo>
                        <a:pt x="108" y="386"/>
                      </a:lnTo>
                      <a:lnTo>
                        <a:pt x="108" y="393"/>
                      </a:lnTo>
                      <a:lnTo>
                        <a:pt x="127" y="416"/>
                      </a:lnTo>
                      <a:lnTo>
                        <a:pt x="150" y="461"/>
                      </a:lnTo>
                      <a:lnTo>
                        <a:pt x="163" y="518"/>
                      </a:lnTo>
                      <a:lnTo>
                        <a:pt x="168" y="541"/>
                      </a:lnTo>
                      <a:lnTo>
                        <a:pt x="178" y="567"/>
                      </a:lnTo>
                      <a:lnTo>
                        <a:pt x="181" y="588"/>
                      </a:lnTo>
                      <a:lnTo>
                        <a:pt x="172" y="606"/>
                      </a:lnTo>
                      <a:lnTo>
                        <a:pt x="150" y="614"/>
                      </a:lnTo>
                      <a:lnTo>
                        <a:pt x="113" y="621"/>
                      </a:lnTo>
                      <a:lnTo>
                        <a:pt x="82" y="630"/>
                      </a:lnTo>
                      <a:lnTo>
                        <a:pt x="52" y="652"/>
                      </a:lnTo>
                      <a:lnTo>
                        <a:pt x="27" y="666"/>
                      </a:lnTo>
                      <a:lnTo>
                        <a:pt x="12" y="656"/>
                      </a:lnTo>
                      <a:lnTo>
                        <a:pt x="0" y="630"/>
                      </a:lnTo>
                      <a:lnTo>
                        <a:pt x="4" y="599"/>
                      </a:lnTo>
                      <a:lnTo>
                        <a:pt x="21" y="590"/>
                      </a:lnTo>
                      <a:lnTo>
                        <a:pt x="56" y="584"/>
                      </a:lnTo>
                      <a:lnTo>
                        <a:pt x="108" y="571"/>
                      </a:lnTo>
                      <a:lnTo>
                        <a:pt x="128" y="562"/>
                      </a:lnTo>
                      <a:lnTo>
                        <a:pt x="135" y="538"/>
                      </a:lnTo>
                      <a:lnTo>
                        <a:pt x="124" y="508"/>
                      </a:lnTo>
                      <a:lnTo>
                        <a:pt x="87" y="457"/>
                      </a:lnTo>
                      <a:lnTo>
                        <a:pt x="64" y="423"/>
                      </a:lnTo>
                      <a:lnTo>
                        <a:pt x="56" y="386"/>
                      </a:lnTo>
                      <a:lnTo>
                        <a:pt x="56" y="360"/>
                      </a:lnTo>
                      <a:lnTo>
                        <a:pt x="57" y="236"/>
                      </a:lnTo>
                      <a:lnTo>
                        <a:pt x="57" y="142"/>
                      </a:lnTo>
                      <a:lnTo>
                        <a:pt x="64" y="92"/>
                      </a:lnTo>
                      <a:lnTo>
                        <a:pt x="53" y="43"/>
                      </a:lnTo>
                      <a:lnTo>
                        <a:pt x="60" y="14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3105" name="Freeform 118">
                  <a:extLst>
                    <a:ext uri="{FF2B5EF4-FFF2-40B4-BE49-F238E27FC236}">
                      <a16:creationId xmlns:a16="http://schemas.microsoft.com/office/drawing/2014/main" id="{40FBBF85-DC01-0780-D758-ABF89B204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6" y="2189"/>
                  <a:ext cx="189" cy="602"/>
                </a:xfrm>
                <a:custGeom>
                  <a:avLst/>
                  <a:gdLst>
                    <a:gd name="T0" fmla="*/ 81 w 189"/>
                    <a:gd name="T1" fmla="*/ 64 h 602"/>
                    <a:gd name="T2" fmla="*/ 88 w 189"/>
                    <a:gd name="T3" fmla="*/ 23 h 602"/>
                    <a:gd name="T4" fmla="*/ 111 w 189"/>
                    <a:gd name="T5" fmla="*/ 0 h 602"/>
                    <a:gd name="T6" fmla="*/ 118 w 189"/>
                    <a:gd name="T7" fmla="*/ 1 h 602"/>
                    <a:gd name="T8" fmla="*/ 158 w 189"/>
                    <a:gd name="T9" fmla="*/ 0 h 602"/>
                    <a:gd name="T10" fmla="*/ 164 w 189"/>
                    <a:gd name="T11" fmla="*/ 4 h 602"/>
                    <a:gd name="T12" fmla="*/ 185 w 189"/>
                    <a:gd name="T13" fmla="*/ 27 h 602"/>
                    <a:gd name="T14" fmla="*/ 189 w 189"/>
                    <a:gd name="T15" fmla="*/ 70 h 602"/>
                    <a:gd name="T16" fmla="*/ 184 w 189"/>
                    <a:gd name="T17" fmla="*/ 114 h 602"/>
                    <a:gd name="T18" fmla="*/ 164 w 189"/>
                    <a:gd name="T19" fmla="*/ 177 h 602"/>
                    <a:gd name="T20" fmla="*/ 141 w 189"/>
                    <a:gd name="T21" fmla="*/ 233 h 602"/>
                    <a:gd name="T22" fmla="*/ 130 w 189"/>
                    <a:gd name="T23" fmla="*/ 276 h 602"/>
                    <a:gd name="T24" fmla="*/ 145 w 189"/>
                    <a:gd name="T25" fmla="*/ 320 h 602"/>
                    <a:gd name="T26" fmla="*/ 151 w 189"/>
                    <a:gd name="T27" fmla="*/ 351 h 602"/>
                    <a:gd name="T28" fmla="*/ 149 w 189"/>
                    <a:gd name="T29" fmla="*/ 388 h 602"/>
                    <a:gd name="T30" fmla="*/ 147 w 189"/>
                    <a:gd name="T31" fmla="*/ 423 h 602"/>
                    <a:gd name="T32" fmla="*/ 149 w 189"/>
                    <a:gd name="T33" fmla="*/ 451 h 602"/>
                    <a:gd name="T34" fmla="*/ 158 w 189"/>
                    <a:gd name="T35" fmla="*/ 471 h 602"/>
                    <a:gd name="T36" fmla="*/ 162 w 189"/>
                    <a:gd name="T37" fmla="*/ 493 h 602"/>
                    <a:gd name="T38" fmla="*/ 155 w 189"/>
                    <a:gd name="T39" fmla="*/ 516 h 602"/>
                    <a:gd name="T40" fmla="*/ 130 w 189"/>
                    <a:gd name="T41" fmla="*/ 527 h 602"/>
                    <a:gd name="T42" fmla="*/ 99 w 189"/>
                    <a:gd name="T43" fmla="*/ 538 h 602"/>
                    <a:gd name="T44" fmla="*/ 79 w 189"/>
                    <a:gd name="T45" fmla="*/ 554 h 602"/>
                    <a:gd name="T46" fmla="*/ 56 w 189"/>
                    <a:gd name="T47" fmla="*/ 583 h 602"/>
                    <a:gd name="T48" fmla="*/ 51 w 189"/>
                    <a:gd name="T49" fmla="*/ 598 h 602"/>
                    <a:gd name="T50" fmla="*/ 37 w 189"/>
                    <a:gd name="T51" fmla="*/ 602 h 602"/>
                    <a:gd name="T52" fmla="*/ 11 w 189"/>
                    <a:gd name="T53" fmla="*/ 576 h 602"/>
                    <a:gd name="T54" fmla="*/ 0 w 189"/>
                    <a:gd name="T55" fmla="*/ 539 h 602"/>
                    <a:gd name="T56" fmla="*/ 11 w 189"/>
                    <a:gd name="T57" fmla="*/ 514 h 602"/>
                    <a:gd name="T58" fmla="*/ 51 w 189"/>
                    <a:gd name="T59" fmla="*/ 499 h 602"/>
                    <a:gd name="T60" fmla="*/ 99 w 189"/>
                    <a:gd name="T61" fmla="*/ 482 h 602"/>
                    <a:gd name="T62" fmla="*/ 111 w 189"/>
                    <a:gd name="T63" fmla="*/ 469 h 602"/>
                    <a:gd name="T64" fmla="*/ 119 w 189"/>
                    <a:gd name="T65" fmla="*/ 447 h 602"/>
                    <a:gd name="T66" fmla="*/ 112 w 189"/>
                    <a:gd name="T67" fmla="*/ 417 h 602"/>
                    <a:gd name="T68" fmla="*/ 103 w 189"/>
                    <a:gd name="T69" fmla="*/ 381 h 602"/>
                    <a:gd name="T70" fmla="*/ 81 w 189"/>
                    <a:gd name="T71" fmla="*/ 325 h 602"/>
                    <a:gd name="T72" fmla="*/ 70 w 189"/>
                    <a:gd name="T73" fmla="*/ 280 h 602"/>
                    <a:gd name="T74" fmla="*/ 70 w 189"/>
                    <a:gd name="T75" fmla="*/ 248 h 602"/>
                    <a:gd name="T76" fmla="*/ 79 w 189"/>
                    <a:gd name="T77" fmla="*/ 191 h 602"/>
                    <a:gd name="T78" fmla="*/ 83 w 189"/>
                    <a:gd name="T79" fmla="*/ 118 h 602"/>
                    <a:gd name="T80" fmla="*/ 81 w 189"/>
                    <a:gd name="T81" fmla="*/ 64 h 60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89"/>
                    <a:gd name="T124" fmla="*/ 0 h 602"/>
                    <a:gd name="T125" fmla="*/ 189 w 189"/>
                    <a:gd name="T126" fmla="*/ 602 h 60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89" h="602">
                      <a:moveTo>
                        <a:pt x="81" y="64"/>
                      </a:moveTo>
                      <a:lnTo>
                        <a:pt x="88" y="23"/>
                      </a:lnTo>
                      <a:lnTo>
                        <a:pt x="111" y="0"/>
                      </a:lnTo>
                      <a:lnTo>
                        <a:pt x="118" y="1"/>
                      </a:lnTo>
                      <a:lnTo>
                        <a:pt x="158" y="0"/>
                      </a:lnTo>
                      <a:lnTo>
                        <a:pt x="164" y="4"/>
                      </a:lnTo>
                      <a:lnTo>
                        <a:pt x="185" y="27"/>
                      </a:lnTo>
                      <a:lnTo>
                        <a:pt x="189" y="70"/>
                      </a:lnTo>
                      <a:lnTo>
                        <a:pt x="184" y="114"/>
                      </a:lnTo>
                      <a:lnTo>
                        <a:pt x="164" y="177"/>
                      </a:lnTo>
                      <a:lnTo>
                        <a:pt x="141" y="233"/>
                      </a:lnTo>
                      <a:lnTo>
                        <a:pt x="130" y="276"/>
                      </a:lnTo>
                      <a:lnTo>
                        <a:pt x="145" y="320"/>
                      </a:lnTo>
                      <a:lnTo>
                        <a:pt x="151" y="351"/>
                      </a:lnTo>
                      <a:lnTo>
                        <a:pt x="149" y="388"/>
                      </a:lnTo>
                      <a:lnTo>
                        <a:pt x="147" y="423"/>
                      </a:lnTo>
                      <a:lnTo>
                        <a:pt x="149" y="451"/>
                      </a:lnTo>
                      <a:lnTo>
                        <a:pt x="158" y="471"/>
                      </a:lnTo>
                      <a:lnTo>
                        <a:pt x="162" y="493"/>
                      </a:lnTo>
                      <a:lnTo>
                        <a:pt x="155" y="516"/>
                      </a:lnTo>
                      <a:lnTo>
                        <a:pt x="130" y="527"/>
                      </a:lnTo>
                      <a:lnTo>
                        <a:pt x="99" y="538"/>
                      </a:lnTo>
                      <a:lnTo>
                        <a:pt x="79" y="554"/>
                      </a:lnTo>
                      <a:lnTo>
                        <a:pt x="56" y="583"/>
                      </a:lnTo>
                      <a:lnTo>
                        <a:pt x="51" y="598"/>
                      </a:lnTo>
                      <a:lnTo>
                        <a:pt x="37" y="602"/>
                      </a:lnTo>
                      <a:lnTo>
                        <a:pt x="11" y="576"/>
                      </a:lnTo>
                      <a:lnTo>
                        <a:pt x="0" y="539"/>
                      </a:lnTo>
                      <a:lnTo>
                        <a:pt x="11" y="514"/>
                      </a:lnTo>
                      <a:lnTo>
                        <a:pt x="51" y="499"/>
                      </a:lnTo>
                      <a:lnTo>
                        <a:pt x="99" y="482"/>
                      </a:lnTo>
                      <a:lnTo>
                        <a:pt x="111" y="469"/>
                      </a:lnTo>
                      <a:lnTo>
                        <a:pt x="119" y="447"/>
                      </a:lnTo>
                      <a:lnTo>
                        <a:pt x="112" y="417"/>
                      </a:lnTo>
                      <a:lnTo>
                        <a:pt x="103" y="381"/>
                      </a:lnTo>
                      <a:lnTo>
                        <a:pt x="81" y="325"/>
                      </a:lnTo>
                      <a:lnTo>
                        <a:pt x="70" y="280"/>
                      </a:lnTo>
                      <a:lnTo>
                        <a:pt x="70" y="248"/>
                      </a:lnTo>
                      <a:lnTo>
                        <a:pt x="79" y="191"/>
                      </a:lnTo>
                      <a:lnTo>
                        <a:pt x="83" y="118"/>
                      </a:lnTo>
                      <a:lnTo>
                        <a:pt x="8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</p:grpSp>
          <p:grpSp>
            <p:nvGrpSpPr>
              <p:cNvPr id="3093" name="Group 119">
                <a:extLst>
                  <a:ext uri="{FF2B5EF4-FFF2-40B4-BE49-F238E27FC236}">
                    <a16:creationId xmlns:a16="http://schemas.microsoft.com/office/drawing/2014/main" id="{17BB8086-FDB8-DAF1-EE57-D63CBE5D35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9" y="1640"/>
                <a:ext cx="528" cy="1245"/>
                <a:chOff x="4329" y="1640"/>
                <a:chExt cx="528" cy="1245"/>
              </a:xfrm>
            </p:grpSpPr>
            <p:sp>
              <p:nvSpPr>
                <p:cNvPr id="3094" name="Freeform 120">
                  <a:extLst>
                    <a:ext uri="{FF2B5EF4-FFF2-40B4-BE49-F238E27FC236}">
                      <a16:creationId xmlns:a16="http://schemas.microsoft.com/office/drawing/2014/main" id="{43505B2C-EE40-EEB7-0D99-78AB19C119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9" y="1640"/>
                  <a:ext cx="296" cy="272"/>
                </a:xfrm>
                <a:custGeom>
                  <a:avLst/>
                  <a:gdLst>
                    <a:gd name="T0" fmla="*/ 206 w 296"/>
                    <a:gd name="T1" fmla="*/ 92 h 272"/>
                    <a:gd name="T2" fmla="*/ 178 w 296"/>
                    <a:gd name="T3" fmla="*/ 49 h 272"/>
                    <a:gd name="T4" fmla="*/ 152 w 296"/>
                    <a:gd name="T5" fmla="*/ 26 h 272"/>
                    <a:gd name="T6" fmla="*/ 129 w 296"/>
                    <a:gd name="T7" fmla="*/ 11 h 272"/>
                    <a:gd name="T8" fmla="*/ 106 w 296"/>
                    <a:gd name="T9" fmla="*/ 3 h 272"/>
                    <a:gd name="T10" fmla="*/ 77 w 296"/>
                    <a:gd name="T11" fmla="*/ 0 h 272"/>
                    <a:gd name="T12" fmla="*/ 54 w 296"/>
                    <a:gd name="T13" fmla="*/ 4 h 272"/>
                    <a:gd name="T14" fmla="*/ 34 w 296"/>
                    <a:gd name="T15" fmla="*/ 18 h 272"/>
                    <a:gd name="T16" fmla="*/ 19 w 296"/>
                    <a:gd name="T17" fmla="*/ 34 h 272"/>
                    <a:gd name="T18" fmla="*/ 7 w 296"/>
                    <a:gd name="T19" fmla="*/ 62 h 272"/>
                    <a:gd name="T20" fmla="*/ 0 w 296"/>
                    <a:gd name="T21" fmla="*/ 95 h 272"/>
                    <a:gd name="T22" fmla="*/ 0 w 296"/>
                    <a:gd name="T23" fmla="*/ 126 h 272"/>
                    <a:gd name="T24" fmla="*/ 8 w 296"/>
                    <a:gd name="T25" fmla="*/ 163 h 272"/>
                    <a:gd name="T26" fmla="*/ 23 w 296"/>
                    <a:gd name="T27" fmla="*/ 198 h 272"/>
                    <a:gd name="T28" fmla="*/ 41 w 296"/>
                    <a:gd name="T29" fmla="*/ 222 h 272"/>
                    <a:gd name="T30" fmla="*/ 62 w 296"/>
                    <a:gd name="T31" fmla="*/ 244 h 272"/>
                    <a:gd name="T32" fmla="*/ 91 w 296"/>
                    <a:gd name="T33" fmla="*/ 261 h 272"/>
                    <a:gd name="T34" fmla="*/ 121 w 296"/>
                    <a:gd name="T35" fmla="*/ 270 h 272"/>
                    <a:gd name="T36" fmla="*/ 148 w 296"/>
                    <a:gd name="T37" fmla="*/ 272 h 272"/>
                    <a:gd name="T38" fmla="*/ 170 w 296"/>
                    <a:gd name="T39" fmla="*/ 266 h 272"/>
                    <a:gd name="T40" fmla="*/ 185 w 296"/>
                    <a:gd name="T41" fmla="*/ 255 h 272"/>
                    <a:gd name="T42" fmla="*/ 195 w 296"/>
                    <a:gd name="T43" fmla="*/ 242 h 272"/>
                    <a:gd name="T44" fmla="*/ 205 w 296"/>
                    <a:gd name="T45" fmla="*/ 225 h 272"/>
                    <a:gd name="T46" fmla="*/ 209 w 296"/>
                    <a:gd name="T47" fmla="*/ 210 h 272"/>
                    <a:gd name="T48" fmla="*/ 209 w 296"/>
                    <a:gd name="T49" fmla="*/ 184 h 272"/>
                    <a:gd name="T50" fmla="*/ 206 w 296"/>
                    <a:gd name="T51" fmla="*/ 156 h 272"/>
                    <a:gd name="T52" fmla="*/ 206 w 296"/>
                    <a:gd name="T53" fmla="*/ 140 h 272"/>
                    <a:gd name="T54" fmla="*/ 250 w 296"/>
                    <a:gd name="T55" fmla="*/ 152 h 272"/>
                    <a:gd name="T56" fmla="*/ 284 w 296"/>
                    <a:gd name="T57" fmla="*/ 167 h 272"/>
                    <a:gd name="T58" fmla="*/ 292 w 296"/>
                    <a:gd name="T59" fmla="*/ 161 h 272"/>
                    <a:gd name="T60" fmla="*/ 296 w 296"/>
                    <a:gd name="T61" fmla="*/ 137 h 272"/>
                    <a:gd name="T62" fmla="*/ 281 w 296"/>
                    <a:gd name="T63" fmla="*/ 126 h 272"/>
                    <a:gd name="T64" fmla="*/ 251 w 296"/>
                    <a:gd name="T65" fmla="*/ 115 h 272"/>
                    <a:gd name="T66" fmla="*/ 216 w 296"/>
                    <a:gd name="T67" fmla="*/ 106 h 272"/>
                    <a:gd name="T68" fmla="*/ 206 w 296"/>
                    <a:gd name="T69" fmla="*/ 92 h 27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6"/>
                    <a:gd name="T106" fmla="*/ 0 h 272"/>
                    <a:gd name="T107" fmla="*/ 296 w 296"/>
                    <a:gd name="T108" fmla="*/ 272 h 27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6" h="272">
                      <a:moveTo>
                        <a:pt x="206" y="92"/>
                      </a:moveTo>
                      <a:lnTo>
                        <a:pt x="178" y="49"/>
                      </a:lnTo>
                      <a:lnTo>
                        <a:pt x="152" y="26"/>
                      </a:lnTo>
                      <a:lnTo>
                        <a:pt x="129" y="11"/>
                      </a:lnTo>
                      <a:lnTo>
                        <a:pt x="106" y="3"/>
                      </a:lnTo>
                      <a:lnTo>
                        <a:pt x="77" y="0"/>
                      </a:lnTo>
                      <a:lnTo>
                        <a:pt x="54" y="4"/>
                      </a:lnTo>
                      <a:lnTo>
                        <a:pt x="34" y="18"/>
                      </a:lnTo>
                      <a:lnTo>
                        <a:pt x="19" y="34"/>
                      </a:lnTo>
                      <a:lnTo>
                        <a:pt x="7" y="62"/>
                      </a:lnTo>
                      <a:lnTo>
                        <a:pt x="0" y="95"/>
                      </a:lnTo>
                      <a:lnTo>
                        <a:pt x="0" y="126"/>
                      </a:lnTo>
                      <a:lnTo>
                        <a:pt x="8" y="163"/>
                      </a:lnTo>
                      <a:lnTo>
                        <a:pt x="23" y="198"/>
                      </a:lnTo>
                      <a:lnTo>
                        <a:pt x="41" y="222"/>
                      </a:lnTo>
                      <a:lnTo>
                        <a:pt x="62" y="244"/>
                      </a:lnTo>
                      <a:lnTo>
                        <a:pt x="91" y="261"/>
                      </a:lnTo>
                      <a:lnTo>
                        <a:pt x="121" y="270"/>
                      </a:lnTo>
                      <a:lnTo>
                        <a:pt x="148" y="272"/>
                      </a:lnTo>
                      <a:lnTo>
                        <a:pt x="170" y="266"/>
                      </a:lnTo>
                      <a:lnTo>
                        <a:pt x="185" y="255"/>
                      </a:lnTo>
                      <a:lnTo>
                        <a:pt x="195" y="242"/>
                      </a:lnTo>
                      <a:lnTo>
                        <a:pt x="205" y="225"/>
                      </a:lnTo>
                      <a:lnTo>
                        <a:pt x="209" y="210"/>
                      </a:lnTo>
                      <a:lnTo>
                        <a:pt x="209" y="184"/>
                      </a:lnTo>
                      <a:lnTo>
                        <a:pt x="206" y="156"/>
                      </a:lnTo>
                      <a:lnTo>
                        <a:pt x="206" y="140"/>
                      </a:lnTo>
                      <a:lnTo>
                        <a:pt x="250" y="152"/>
                      </a:lnTo>
                      <a:lnTo>
                        <a:pt x="284" y="167"/>
                      </a:lnTo>
                      <a:lnTo>
                        <a:pt x="292" y="161"/>
                      </a:lnTo>
                      <a:lnTo>
                        <a:pt x="296" y="137"/>
                      </a:lnTo>
                      <a:lnTo>
                        <a:pt x="281" y="126"/>
                      </a:lnTo>
                      <a:lnTo>
                        <a:pt x="251" y="115"/>
                      </a:lnTo>
                      <a:lnTo>
                        <a:pt x="216" y="106"/>
                      </a:lnTo>
                      <a:lnTo>
                        <a:pt x="206" y="9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3095" name="Freeform 121">
                  <a:extLst>
                    <a:ext uri="{FF2B5EF4-FFF2-40B4-BE49-F238E27FC236}">
                      <a16:creationId xmlns:a16="http://schemas.microsoft.com/office/drawing/2014/main" id="{BA60E2DB-7358-B5D5-5810-BFD4AFE076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941"/>
                  <a:ext cx="337" cy="422"/>
                </a:xfrm>
                <a:custGeom>
                  <a:avLst/>
                  <a:gdLst>
                    <a:gd name="T0" fmla="*/ 215 w 337"/>
                    <a:gd name="T1" fmla="*/ 15 h 422"/>
                    <a:gd name="T2" fmla="*/ 235 w 337"/>
                    <a:gd name="T3" fmla="*/ 2 h 422"/>
                    <a:gd name="T4" fmla="*/ 268 w 337"/>
                    <a:gd name="T5" fmla="*/ 0 h 422"/>
                    <a:gd name="T6" fmla="*/ 291 w 337"/>
                    <a:gd name="T7" fmla="*/ 5 h 422"/>
                    <a:gd name="T8" fmla="*/ 317 w 337"/>
                    <a:gd name="T9" fmla="*/ 24 h 422"/>
                    <a:gd name="T10" fmla="*/ 332 w 337"/>
                    <a:gd name="T11" fmla="*/ 52 h 422"/>
                    <a:gd name="T12" fmla="*/ 336 w 337"/>
                    <a:gd name="T13" fmla="*/ 86 h 422"/>
                    <a:gd name="T14" fmla="*/ 337 w 337"/>
                    <a:gd name="T15" fmla="*/ 120 h 422"/>
                    <a:gd name="T16" fmla="*/ 336 w 337"/>
                    <a:gd name="T17" fmla="*/ 166 h 422"/>
                    <a:gd name="T18" fmla="*/ 329 w 337"/>
                    <a:gd name="T19" fmla="*/ 204 h 422"/>
                    <a:gd name="T20" fmla="*/ 317 w 337"/>
                    <a:gd name="T21" fmla="*/ 242 h 422"/>
                    <a:gd name="T22" fmla="*/ 303 w 337"/>
                    <a:gd name="T23" fmla="*/ 275 h 422"/>
                    <a:gd name="T24" fmla="*/ 287 w 337"/>
                    <a:gd name="T25" fmla="*/ 307 h 422"/>
                    <a:gd name="T26" fmla="*/ 269 w 337"/>
                    <a:gd name="T27" fmla="*/ 337 h 422"/>
                    <a:gd name="T28" fmla="*/ 247 w 337"/>
                    <a:gd name="T29" fmla="*/ 362 h 422"/>
                    <a:gd name="T30" fmla="*/ 222 w 337"/>
                    <a:gd name="T31" fmla="*/ 387 h 422"/>
                    <a:gd name="T32" fmla="*/ 193 w 337"/>
                    <a:gd name="T33" fmla="*/ 404 h 422"/>
                    <a:gd name="T34" fmla="*/ 162 w 337"/>
                    <a:gd name="T35" fmla="*/ 415 h 422"/>
                    <a:gd name="T36" fmla="*/ 129 w 337"/>
                    <a:gd name="T37" fmla="*/ 419 h 422"/>
                    <a:gd name="T38" fmla="*/ 93 w 337"/>
                    <a:gd name="T39" fmla="*/ 422 h 422"/>
                    <a:gd name="T40" fmla="*/ 60 w 337"/>
                    <a:gd name="T41" fmla="*/ 413 h 422"/>
                    <a:gd name="T42" fmla="*/ 34 w 337"/>
                    <a:gd name="T43" fmla="*/ 393 h 422"/>
                    <a:gd name="T44" fmla="*/ 18 w 337"/>
                    <a:gd name="T45" fmla="*/ 367 h 422"/>
                    <a:gd name="T46" fmla="*/ 4 w 337"/>
                    <a:gd name="T47" fmla="*/ 340 h 422"/>
                    <a:gd name="T48" fmla="*/ 0 w 337"/>
                    <a:gd name="T49" fmla="*/ 307 h 422"/>
                    <a:gd name="T50" fmla="*/ 4 w 337"/>
                    <a:gd name="T51" fmla="*/ 271 h 422"/>
                    <a:gd name="T52" fmla="*/ 18 w 337"/>
                    <a:gd name="T53" fmla="*/ 242 h 422"/>
                    <a:gd name="T54" fmla="*/ 44 w 337"/>
                    <a:gd name="T55" fmla="*/ 226 h 422"/>
                    <a:gd name="T56" fmla="*/ 74 w 337"/>
                    <a:gd name="T57" fmla="*/ 215 h 422"/>
                    <a:gd name="T58" fmla="*/ 97 w 337"/>
                    <a:gd name="T59" fmla="*/ 207 h 422"/>
                    <a:gd name="T60" fmla="*/ 118 w 337"/>
                    <a:gd name="T61" fmla="*/ 185 h 422"/>
                    <a:gd name="T62" fmla="*/ 136 w 337"/>
                    <a:gd name="T63" fmla="*/ 159 h 422"/>
                    <a:gd name="T64" fmla="*/ 151 w 337"/>
                    <a:gd name="T65" fmla="*/ 124 h 422"/>
                    <a:gd name="T66" fmla="*/ 159 w 337"/>
                    <a:gd name="T67" fmla="*/ 93 h 422"/>
                    <a:gd name="T68" fmla="*/ 174 w 337"/>
                    <a:gd name="T69" fmla="*/ 64 h 422"/>
                    <a:gd name="T70" fmla="*/ 189 w 337"/>
                    <a:gd name="T71" fmla="*/ 39 h 422"/>
                    <a:gd name="T72" fmla="*/ 203 w 337"/>
                    <a:gd name="T73" fmla="*/ 26 h 422"/>
                    <a:gd name="T74" fmla="*/ 215 w 337"/>
                    <a:gd name="T75" fmla="*/ 15 h 42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37"/>
                    <a:gd name="T115" fmla="*/ 0 h 422"/>
                    <a:gd name="T116" fmla="*/ 337 w 337"/>
                    <a:gd name="T117" fmla="*/ 422 h 42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37" h="422">
                      <a:moveTo>
                        <a:pt x="215" y="15"/>
                      </a:moveTo>
                      <a:lnTo>
                        <a:pt x="235" y="2"/>
                      </a:lnTo>
                      <a:lnTo>
                        <a:pt x="268" y="0"/>
                      </a:lnTo>
                      <a:lnTo>
                        <a:pt x="291" y="5"/>
                      </a:lnTo>
                      <a:lnTo>
                        <a:pt x="317" y="24"/>
                      </a:lnTo>
                      <a:lnTo>
                        <a:pt x="332" y="52"/>
                      </a:lnTo>
                      <a:lnTo>
                        <a:pt x="336" y="86"/>
                      </a:lnTo>
                      <a:lnTo>
                        <a:pt x="337" y="120"/>
                      </a:lnTo>
                      <a:lnTo>
                        <a:pt x="336" y="166"/>
                      </a:lnTo>
                      <a:lnTo>
                        <a:pt x="329" y="204"/>
                      </a:lnTo>
                      <a:lnTo>
                        <a:pt x="317" y="242"/>
                      </a:lnTo>
                      <a:lnTo>
                        <a:pt x="303" y="275"/>
                      </a:lnTo>
                      <a:lnTo>
                        <a:pt x="287" y="307"/>
                      </a:lnTo>
                      <a:lnTo>
                        <a:pt x="269" y="337"/>
                      </a:lnTo>
                      <a:lnTo>
                        <a:pt x="247" y="362"/>
                      </a:lnTo>
                      <a:lnTo>
                        <a:pt x="222" y="387"/>
                      </a:lnTo>
                      <a:lnTo>
                        <a:pt x="193" y="404"/>
                      </a:lnTo>
                      <a:lnTo>
                        <a:pt x="162" y="415"/>
                      </a:lnTo>
                      <a:lnTo>
                        <a:pt x="129" y="419"/>
                      </a:lnTo>
                      <a:lnTo>
                        <a:pt x="93" y="422"/>
                      </a:lnTo>
                      <a:lnTo>
                        <a:pt x="60" y="413"/>
                      </a:lnTo>
                      <a:lnTo>
                        <a:pt x="34" y="393"/>
                      </a:lnTo>
                      <a:lnTo>
                        <a:pt x="18" y="367"/>
                      </a:lnTo>
                      <a:lnTo>
                        <a:pt x="4" y="340"/>
                      </a:lnTo>
                      <a:lnTo>
                        <a:pt x="0" y="307"/>
                      </a:lnTo>
                      <a:lnTo>
                        <a:pt x="4" y="271"/>
                      </a:lnTo>
                      <a:lnTo>
                        <a:pt x="18" y="242"/>
                      </a:lnTo>
                      <a:lnTo>
                        <a:pt x="44" y="226"/>
                      </a:lnTo>
                      <a:lnTo>
                        <a:pt x="74" y="215"/>
                      </a:lnTo>
                      <a:lnTo>
                        <a:pt x="97" y="207"/>
                      </a:lnTo>
                      <a:lnTo>
                        <a:pt x="118" y="185"/>
                      </a:lnTo>
                      <a:lnTo>
                        <a:pt x="136" y="159"/>
                      </a:lnTo>
                      <a:lnTo>
                        <a:pt x="151" y="124"/>
                      </a:lnTo>
                      <a:lnTo>
                        <a:pt x="159" y="93"/>
                      </a:lnTo>
                      <a:lnTo>
                        <a:pt x="174" y="64"/>
                      </a:lnTo>
                      <a:lnTo>
                        <a:pt x="189" y="39"/>
                      </a:lnTo>
                      <a:lnTo>
                        <a:pt x="203" y="26"/>
                      </a:lnTo>
                      <a:lnTo>
                        <a:pt x="215" y="1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3096" name="Freeform 122">
                  <a:extLst>
                    <a:ext uri="{FF2B5EF4-FFF2-40B4-BE49-F238E27FC236}">
                      <a16:creationId xmlns:a16="http://schemas.microsoft.com/office/drawing/2014/main" id="{F502E2CD-A89B-0FAC-3F28-0A0E1BFBF5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9" y="1960"/>
                  <a:ext cx="288" cy="409"/>
                </a:xfrm>
                <a:custGeom>
                  <a:avLst/>
                  <a:gdLst>
                    <a:gd name="T0" fmla="*/ 28 w 288"/>
                    <a:gd name="T1" fmla="*/ 0 h 409"/>
                    <a:gd name="T2" fmla="*/ 56 w 288"/>
                    <a:gd name="T3" fmla="*/ 4 h 409"/>
                    <a:gd name="T4" fmla="*/ 87 w 288"/>
                    <a:gd name="T5" fmla="*/ 27 h 409"/>
                    <a:gd name="T6" fmla="*/ 125 w 288"/>
                    <a:gd name="T7" fmla="*/ 77 h 409"/>
                    <a:gd name="T8" fmla="*/ 166 w 288"/>
                    <a:gd name="T9" fmla="*/ 156 h 409"/>
                    <a:gd name="T10" fmla="*/ 198 w 288"/>
                    <a:gd name="T11" fmla="*/ 223 h 409"/>
                    <a:gd name="T12" fmla="*/ 217 w 288"/>
                    <a:gd name="T13" fmla="*/ 276 h 409"/>
                    <a:gd name="T14" fmla="*/ 232 w 288"/>
                    <a:gd name="T15" fmla="*/ 306 h 409"/>
                    <a:gd name="T16" fmla="*/ 258 w 288"/>
                    <a:gd name="T17" fmla="*/ 318 h 409"/>
                    <a:gd name="T18" fmla="*/ 281 w 288"/>
                    <a:gd name="T19" fmla="*/ 341 h 409"/>
                    <a:gd name="T20" fmla="*/ 288 w 288"/>
                    <a:gd name="T21" fmla="*/ 361 h 409"/>
                    <a:gd name="T22" fmla="*/ 285 w 288"/>
                    <a:gd name="T23" fmla="*/ 385 h 409"/>
                    <a:gd name="T24" fmla="*/ 276 w 288"/>
                    <a:gd name="T25" fmla="*/ 402 h 409"/>
                    <a:gd name="T26" fmla="*/ 269 w 288"/>
                    <a:gd name="T27" fmla="*/ 402 h 409"/>
                    <a:gd name="T28" fmla="*/ 247 w 288"/>
                    <a:gd name="T29" fmla="*/ 409 h 409"/>
                    <a:gd name="T30" fmla="*/ 217 w 288"/>
                    <a:gd name="T31" fmla="*/ 402 h 409"/>
                    <a:gd name="T32" fmla="*/ 194 w 288"/>
                    <a:gd name="T33" fmla="*/ 370 h 409"/>
                    <a:gd name="T34" fmla="*/ 187 w 288"/>
                    <a:gd name="T35" fmla="*/ 344 h 409"/>
                    <a:gd name="T36" fmla="*/ 189 w 288"/>
                    <a:gd name="T37" fmla="*/ 318 h 409"/>
                    <a:gd name="T38" fmla="*/ 185 w 288"/>
                    <a:gd name="T39" fmla="*/ 287 h 409"/>
                    <a:gd name="T40" fmla="*/ 167 w 288"/>
                    <a:gd name="T41" fmla="*/ 237 h 409"/>
                    <a:gd name="T42" fmla="*/ 140 w 288"/>
                    <a:gd name="T43" fmla="*/ 181 h 409"/>
                    <a:gd name="T44" fmla="*/ 114 w 288"/>
                    <a:gd name="T45" fmla="*/ 142 h 409"/>
                    <a:gd name="T46" fmla="*/ 71 w 288"/>
                    <a:gd name="T47" fmla="*/ 103 h 409"/>
                    <a:gd name="T48" fmla="*/ 38 w 288"/>
                    <a:gd name="T49" fmla="*/ 83 h 409"/>
                    <a:gd name="T50" fmla="*/ 11 w 288"/>
                    <a:gd name="T51" fmla="*/ 64 h 409"/>
                    <a:gd name="T52" fmla="*/ 0 w 288"/>
                    <a:gd name="T53" fmla="*/ 27 h 409"/>
                    <a:gd name="T54" fmla="*/ 11 w 288"/>
                    <a:gd name="T55" fmla="*/ 7 h 409"/>
                    <a:gd name="T56" fmla="*/ 28 w 288"/>
                    <a:gd name="T57" fmla="*/ 0 h 40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409"/>
                    <a:gd name="T89" fmla="*/ 288 w 288"/>
                    <a:gd name="T90" fmla="*/ 409 h 40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409">
                      <a:moveTo>
                        <a:pt x="28" y="0"/>
                      </a:moveTo>
                      <a:lnTo>
                        <a:pt x="56" y="4"/>
                      </a:lnTo>
                      <a:lnTo>
                        <a:pt x="87" y="27"/>
                      </a:lnTo>
                      <a:lnTo>
                        <a:pt x="125" y="77"/>
                      </a:lnTo>
                      <a:lnTo>
                        <a:pt x="166" y="156"/>
                      </a:lnTo>
                      <a:lnTo>
                        <a:pt x="198" y="223"/>
                      </a:lnTo>
                      <a:lnTo>
                        <a:pt x="217" y="276"/>
                      </a:lnTo>
                      <a:lnTo>
                        <a:pt x="232" y="306"/>
                      </a:lnTo>
                      <a:lnTo>
                        <a:pt x="258" y="318"/>
                      </a:lnTo>
                      <a:lnTo>
                        <a:pt x="281" y="341"/>
                      </a:lnTo>
                      <a:lnTo>
                        <a:pt x="288" y="361"/>
                      </a:lnTo>
                      <a:lnTo>
                        <a:pt x="285" y="385"/>
                      </a:lnTo>
                      <a:lnTo>
                        <a:pt x="276" y="402"/>
                      </a:lnTo>
                      <a:lnTo>
                        <a:pt x="269" y="402"/>
                      </a:lnTo>
                      <a:lnTo>
                        <a:pt x="247" y="409"/>
                      </a:lnTo>
                      <a:lnTo>
                        <a:pt x="217" y="402"/>
                      </a:lnTo>
                      <a:lnTo>
                        <a:pt x="194" y="370"/>
                      </a:lnTo>
                      <a:lnTo>
                        <a:pt x="187" y="344"/>
                      </a:lnTo>
                      <a:lnTo>
                        <a:pt x="189" y="318"/>
                      </a:lnTo>
                      <a:lnTo>
                        <a:pt x="185" y="287"/>
                      </a:lnTo>
                      <a:lnTo>
                        <a:pt x="167" y="237"/>
                      </a:lnTo>
                      <a:lnTo>
                        <a:pt x="140" y="181"/>
                      </a:lnTo>
                      <a:lnTo>
                        <a:pt x="114" y="142"/>
                      </a:lnTo>
                      <a:lnTo>
                        <a:pt x="71" y="103"/>
                      </a:lnTo>
                      <a:lnTo>
                        <a:pt x="38" y="83"/>
                      </a:lnTo>
                      <a:lnTo>
                        <a:pt x="11" y="64"/>
                      </a:lnTo>
                      <a:lnTo>
                        <a:pt x="0" y="27"/>
                      </a:lnTo>
                      <a:lnTo>
                        <a:pt x="11" y="7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3097" name="Freeform 123">
                  <a:extLst>
                    <a:ext uri="{FF2B5EF4-FFF2-40B4-BE49-F238E27FC236}">
                      <a16:creationId xmlns:a16="http://schemas.microsoft.com/office/drawing/2014/main" id="{88C047C3-E0DA-E9D1-6561-B5FABD9F03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9" y="1990"/>
                  <a:ext cx="324" cy="370"/>
                </a:xfrm>
                <a:custGeom>
                  <a:avLst/>
                  <a:gdLst>
                    <a:gd name="T0" fmla="*/ 14 w 324"/>
                    <a:gd name="T1" fmla="*/ 15 h 370"/>
                    <a:gd name="T2" fmla="*/ 41 w 324"/>
                    <a:gd name="T3" fmla="*/ 0 h 370"/>
                    <a:gd name="T4" fmla="*/ 70 w 324"/>
                    <a:gd name="T5" fmla="*/ 22 h 370"/>
                    <a:gd name="T6" fmla="*/ 85 w 324"/>
                    <a:gd name="T7" fmla="*/ 56 h 370"/>
                    <a:gd name="T8" fmla="*/ 100 w 324"/>
                    <a:gd name="T9" fmla="*/ 101 h 370"/>
                    <a:gd name="T10" fmla="*/ 113 w 324"/>
                    <a:gd name="T11" fmla="*/ 143 h 370"/>
                    <a:gd name="T12" fmla="*/ 140 w 324"/>
                    <a:gd name="T13" fmla="*/ 189 h 370"/>
                    <a:gd name="T14" fmla="*/ 166 w 324"/>
                    <a:gd name="T15" fmla="*/ 232 h 370"/>
                    <a:gd name="T16" fmla="*/ 207 w 324"/>
                    <a:gd name="T17" fmla="*/ 266 h 370"/>
                    <a:gd name="T18" fmla="*/ 254 w 324"/>
                    <a:gd name="T19" fmla="*/ 291 h 370"/>
                    <a:gd name="T20" fmla="*/ 299 w 324"/>
                    <a:gd name="T21" fmla="*/ 300 h 370"/>
                    <a:gd name="T22" fmla="*/ 319 w 324"/>
                    <a:gd name="T23" fmla="*/ 314 h 370"/>
                    <a:gd name="T24" fmla="*/ 324 w 324"/>
                    <a:gd name="T25" fmla="*/ 335 h 370"/>
                    <a:gd name="T26" fmla="*/ 314 w 324"/>
                    <a:gd name="T27" fmla="*/ 364 h 370"/>
                    <a:gd name="T28" fmla="*/ 294 w 324"/>
                    <a:gd name="T29" fmla="*/ 370 h 370"/>
                    <a:gd name="T30" fmla="*/ 261 w 324"/>
                    <a:gd name="T31" fmla="*/ 364 h 370"/>
                    <a:gd name="T32" fmla="*/ 235 w 324"/>
                    <a:gd name="T33" fmla="*/ 344 h 370"/>
                    <a:gd name="T34" fmla="*/ 205 w 324"/>
                    <a:gd name="T35" fmla="*/ 316 h 370"/>
                    <a:gd name="T36" fmla="*/ 166 w 324"/>
                    <a:gd name="T37" fmla="*/ 269 h 370"/>
                    <a:gd name="T38" fmla="*/ 128 w 324"/>
                    <a:gd name="T39" fmla="*/ 222 h 370"/>
                    <a:gd name="T40" fmla="*/ 91 w 324"/>
                    <a:gd name="T41" fmla="*/ 173 h 370"/>
                    <a:gd name="T42" fmla="*/ 44 w 324"/>
                    <a:gd name="T43" fmla="*/ 117 h 370"/>
                    <a:gd name="T44" fmla="*/ 11 w 324"/>
                    <a:gd name="T45" fmla="*/ 82 h 370"/>
                    <a:gd name="T46" fmla="*/ 0 w 324"/>
                    <a:gd name="T47" fmla="*/ 41 h 370"/>
                    <a:gd name="T48" fmla="*/ 14 w 324"/>
                    <a:gd name="T49" fmla="*/ 15 h 37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24"/>
                    <a:gd name="T76" fmla="*/ 0 h 370"/>
                    <a:gd name="T77" fmla="*/ 324 w 324"/>
                    <a:gd name="T78" fmla="*/ 370 h 37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24" h="370">
                      <a:moveTo>
                        <a:pt x="14" y="15"/>
                      </a:moveTo>
                      <a:lnTo>
                        <a:pt x="41" y="0"/>
                      </a:lnTo>
                      <a:lnTo>
                        <a:pt x="70" y="22"/>
                      </a:lnTo>
                      <a:lnTo>
                        <a:pt x="85" y="56"/>
                      </a:lnTo>
                      <a:lnTo>
                        <a:pt x="100" y="101"/>
                      </a:lnTo>
                      <a:lnTo>
                        <a:pt x="113" y="143"/>
                      </a:lnTo>
                      <a:lnTo>
                        <a:pt x="140" y="189"/>
                      </a:lnTo>
                      <a:lnTo>
                        <a:pt x="166" y="232"/>
                      </a:lnTo>
                      <a:lnTo>
                        <a:pt x="207" y="266"/>
                      </a:lnTo>
                      <a:lnTo>
                        <a:pt x="254" y="291"/>
                      </a:lnTo>
                      <a:lnTo>
                        <a:pt x="299" y="300"/>
                      </a:lnTo>
                      <a:lnTo>
                        <a:pt x="319" y="314"/>
                      </a:lnTo>
                      <a:lnTo>
                        <a:pt x="324" y="335"/>
                      </a:lnTo>
                      <a:lnTo>
                        <a:pt x="314" y="364"/>
                      </a:lnTo>
                      <a:lnTo>
                        <a:pt x="294" y="370"/>
                      </a:lnTo>
                      <a:lnTo>
                        <a:pt x="261" y="364"/>
                      </a:lnTo>
                      <a:lnTo>
                        <a:pt x="235" y="344"/>
                      </a:lnTo>
                      <a:lnTo>
                        <a:pt x="205" y="316"/>
                      </a:lnTo>
                      <a:lnTo>
                        <a:pt x="166" y="269"/>
                      </a:lnTo>
                      <a:lnTo>
                        <a:pt x="128" y="222"/>
                      </a:lnTo>
                      <a:lnTo>
                        <a:pt x="91" y="173"/>
                      </a:lnTo>
                      <a:lnTo>
                        <a:pt x="44" y="117"/>
                      </a:lnTo>
                      <a:lnTo>
                        <a:pt x="11" y="82"/>
                      </a:lnTo>
                      <a:lnTo>
                        <a:pt x="0" y="41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3098" name="Freeform 124">
                  <a:extLst>
                    <a:ext uri="{FF2B5EF4-FFF2-40B4-BE49-F238E27FC236}">
                      <a16:creationId xmlns:a16="http://schemas.microsoft.com/office/drawing/2014/main" id="{6B585FA3-ABFF-63AB-76BF-1516313CE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2" y="2249"/>
                  <a:ext cx="229" cy="636"/>
                </a:xfrm>
                <a:custGeom>
                  <a:avLst/>
                  <a:gdLst>
                    <a:gd name="T0" fmla="*/ 19 w 229"/>
                    <a:gd name="T1" fmla="*/ 13 h 636"/>
                    <a:gd name="T2" fmla="*/ 47 w 229"/>
                    <a:gd name="T3" fmla="*/ 0 h 636"/>
                    <a:gd name="T4" fmla="*/ 77 w 229"/>
                    <a:gd name="T5" fmla="*/ 6 h 636"/>
                    <a:gd name="T6" fmla="*/ 92 w 229"/>
                    <a:gd name="T7" fmla="*/ 24 h 636"/>
                    <a:gd name="T8" fmla="*/ 96 w 229"/>
                    <a:gd name="T9" fmla="*/ 54 h 636"/>
                    <a:gd name="T10" fmla="*/ 100 w 229"/>
                    <a:gd name="T11" fmla="*/ 81 h 636"/>
                    <a:gd name="T12" fmla="*/ 96 w 229"/>
                    <a:gd name="T13" fmla="*/ 146 h 636"/>
                    <a:gd name="T14" fmla="*/ 74 w 229"/>
                    <a:gd name="T15" fmla="*/ 229 h 636"/>
                    <a:gd name="T16" fmla="*/ 70 w 229"/>
                    <a:gd name="T17" fmla="*/ 275 h 636"/>
                    <a:gd name="T18" fmla="*/ 69 w 229"/>
                    <a:gd name="T19" fmla="*/ 326 h 636"/>
                    <a:gd name="T20" fmla="*/ 70 w 229"/>
                    <a:gd name="T21" fmla="*/ 424 h 636"/>
                    <a:gd name="T22" fmla="*/ 81 w 229"/>
                    <a:gd name="T23" fmla="*/ 489 h 636"/>
                    <a:gd name="T24" fmla="*/ 100 w 229"/>
                    <a:gd name="T25" fmla="*/ 522 h 636"/>
                    <a:gd name="T26" fmla="*/ 145 w 229"/>
                    <a:gd name="T27" fmla="*/ 560 h 636"/>
                    <a:gd name="T28" fmla="*/ 200 w 229"/>
                    <a:gd name="T29" fmla="*/ 583 h 636"/>
                    <a:gd name="T30" fmla="*/ 222 w 229"/>
                    <a:gd name="T31" fmla="*/ 596 h 636"/>
                    <a:gd name="T32" fmla="*/ 229 w 229"/>
                    <a:gd name="T33" fmla="*/ 611 h 636"/>
                    <a:gd name="T34" fmla="*/ 218 w 229"/>
                    <a:gd name="T35" fmla="*/ 626 h 636"/>
                    <a:gd name="T36" fmla="*/ 191 w 229"/>
                    <a:gd name="T37" fmla="*/ 636 h 636"/>
                    <a:gd name="T38" fmla="*/ 145 w 229"/>
                    <a:gd name="T39" fmla="*/ 633 h 636"/>
                    <a:gd name="T40" fmla="*/ 126 w 229"/>
                    <a:gd name="T41" fmla="*/ 610 h 636"/>
                    <a:gd name="T42" fmla="*/ 107 w 229"/>
                    <a:gd name="T43" fmla="*/ 586 h 636"/>
                    <a:gd name="T44" fmla="*/ 84 w 229"/>
                    <a:gd name="T45" fmla="*/ 566 h 636"/>
                    <a:gd name="T46" fmla="*/ 53 w 229"/>
                    <a:gd name="T47" fmla="*/ 553 h 636"/>
                    <a:gd name="T48" fmla="*/ 25 w 229"/>
                    <a:gd name="T49" fmla="*/ 549 h 636"/>
                    <a:gd name="T50" fmla="*/ 16 w 229"/>
                    <a:gd name="T51" fmla="*/ 531 h 636"/>
                    <a:gd name="T52" fmla="*/ 16 w 229"/>
                    <a:gd name="T53" fmla="*/ 515 h 636"/>
                    <a:gd name="T54" fmla="*/ 25 w 229"/>
                    <a:gd name="T55" fmla="*/ 493 h 636"/>
                    <a:gd name="T56" fmla="*/ 30 w 229"/>
                    <a:gd name="T57" fmla="*/ 465 h 636"/>
                    <a:gd name="T58" fmla="*/ 23 w 229"/>
                    <a:gd name="T59" fmla="*/ 433 h 636"/>
                    <a:gd name="T60" fmla="*/ 19 w 229"/>
                    <a:gd name="T61" fmla="*/ 408 h 636"/>
                    <a:gd name="T62" fmla="*/ 8 w 229"/>
                    <a:gd name="T63" fmla="*/ 374 h 636"/>
                    <a:gd name="T64" fmla="*/ 12 w 229"/>
                    <a:gd name="T65" fmla="*/ 343 h 636"/>
                    <a:gd name="T66" fmla="*/ 23 w 229"/>
                    <a:gd name="T67" fmla="*/ 320 h 636"/>
                    <a:gd name="T68" fmla="*/ 25 w 229"/>
                    <a:gd name="T69" fmla="*/ 305 h 636"/>
                    <a:gd name="T70" fmla="*/ 16 w 229"/>
                    <a:gd name="T71" fmla="*/ 275 h 636"/>
                    <a:gd name="T72" fmla="*/ 8 w 229"/>
                    <a:gd name="T73" fmla="*/ 180 h 636"/>
                    <a:gd name="T74" fmla="*/ 4 w 229"/>
                    <a:gd name="T75" fmla="*/ 124 h 636"/>
                    <a:gd name="T76" fmla="*/ 0 w 229"/>
                    <a:gd name="T77" fmla="*/ 73 h 636"/>
                    <a:gd name="T78" fmla="*/ 1 w 229"/>
                    <a:gd name="T79" fmla="*/ 35 h 636"/>
                    <a:gd name="T80" fmla="*/ 19 w 229"/>
                    <a:gd name="T81" fmla="*/ 13 h 6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29"/>
                    <a:gd name="T124" fmla="*/ 0 h 636"/>
                    <a:gd name="T125" fmla="*/ 229 w 229"/>
                    <a:gd name="T126" fmla="*/ 636 h 6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29" h="636">
                      <a:moveTo>
                        <a:pt x="19" y="13"/>
                      </a:moveTo>
                      <a:lnTo>
                        <a:pt x="47" y="0"/>
                      </a:lnTo>
                      <a:lnTo>
                        <a:pt x="77" y="6"/>
                      </a:lnTo>
                      <a:lnTo>
                        <a:pt x="92" y="24"/>
                      </a:lnTo>
                      <a:lnTo>
                        <a:pt x="96" y="54"/>
                      </a:lnTo>
                      <a:lnTo>
                        <a:pt x="100" y="81"/>
                      </a:lnTo>
                      <a:lnTo>
                        <a:pt x="96" y="146"/>
                      </a:lnTo>
                      <a:lnTo>
                        <a:pt x="74" y="229"/>
                      </a:lnTo>
                      <a:lnTo>
                        <a:pt x="70" y="275"/>
                      </a:lnTo>
                      <a:lnTo>
                        <a:pt x="69" y="326"/>
                      </a:lnTo>
                      <a:lnTo>
                        <a:pt x="70" y="424"/>
                      </a:lnTo>
                      <a:lnTo>
                        <a:pt x="81" y="489"/>
                      </a:lnTo>
                      <a:lnTo>
                        <a:pt x="100" y="522"/>
                      </a:lnTo>
                      <a:lnTo>
                        <a:pt x="145" y="560"/>
                      </a:lnTo>
                      <a:lnTo>
                        <a:pt x="200" y="583"/>
                      </a:lnTo>
                      <a:lnTo>
                        <a:pt x="222" y="596"/>
                      </a:lnTo>
                      <a:lnTo>
                        <a:pt x="229" y="611"/>
                      </a:lnTo>
                      <a:lnTo>
                        <a:pt x="218" y="626"/>
                      </a:lnTo>
                      <a:lnTo>
                        <a:pt x="191" y="636"/>
                      </a:lnTo>
                      <a:lnTo>
                        <a:pt x="145" y="633"/>
                      </a:lnTo>
                      <a:lnTo>
                        <a:pt x="126" y="610"/>
                      </a:lnTo>
                      <a:lnTo>
                        <a:pt x="107" y="586"/>
                      </a:lnTo>
                      <a:lnTo>
                        <a:pt x="84" y="566"/>
                      </a:lnTo>
                      <a:lnTo>
                        <a:pt x="53" y="553"/>
                      </a:lnTo>
                      <a:lnTo>
                        <a:pt x="25" y="549"/>
                      </a:lnTo>
                      <a:lnTo>
                        <a:pt x="16" y="531"/>
                      </a:lnTo>
                      <a:lnTo>
                        <a:pt x="16" y="515"/>
                      </a:lnTo>
                      <a:lnTo>
                        <a:pt x="25" y="493"/>
                      </a:lnTo>
                      <a:lnTo>
                        <a:pt x="30" y="465"/>
                      </a:lnTo>
                      <a:lnTo>
                        <a:pt x="23" y="433"/>
                      </a:lnTo>
                      <a:lnTo>
                        <a:pt x="19" y="408"/>
                      </a:lnTo>
                      <a:lnTo>
                        <a:pt x="8" y="374"/>
                      </a:lnTo>
                      <a:lnTo>
                        <a:pt x="12" y="343"/>
                      </a:lnTo>
                      <a:lnTo>
                        <a:pt x="23" y="320"/>
                      </a:lnTo>
                      <a:lnTo>
                        <a:pt x="25" y="305"/>
                      </a:lnTo>
                      <a:lnTo>
                        <a:pt x="16" y="275"/>
                      </a:lnTo>
                      <a:lnTo>
                        <a:pt x="8" y="180"/>
                      </a:lnTo>
                      <a:lnTo>
                        <a:pt x="4" y="124"/>
                      </a:lnTo>
                      <a:lnTo>
                        <a:pt x="0" y="73"/>
                      </a:lnTo>
                      <a:lnTo>
                        <a:pt x="1" y="35"/>
                      </a:lnTo>
                      <a:lnTo>
                        <a:pt x="19" y="1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3099" name="Freeform 125">
                  <a:extLst>
                    <a:ext uri="{FF2B5EF4-FFF2-40B4-BE49-F238E27FC236}">
                      <a16:creationId xmlns:a16="http://schemas.microsoft.com/office/drawing/2014/main" id="{72066DAF-1999-3EAD-4141-AB90B37FD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5" y="2258"/>
                  <a:ext cx="245" cy="517"/>
                </a:xfrm>
                <a:custGeom>
                  <a:avLst/>
                  <a:gdLst>
                    <a:gd name="T0" fmla="*/ 71 w 245"/>
                    <a:gd name="T1" fmla="*/ 4 h 517"/>
                    <a:gd name="T2" fmla="*/ 89 w 245"/>
                    <a:gd name="T3" fmla="*/ 20 h 517"/>
                    <a:gd name="T4" fmla="*/ 96 w 245"/>
                    <a:gd name="T5" fmla="*/ 46 h 517"/>
                    <a:gd name="T6" fmla="*/ 100 w 245"/>
                    <a:gd name="T7" fmla="*/ 75 h 517"/>
                    <a:gd name="T8" fmla="*/ 97 w 245"/>
                    <a:gd name="T9" fmla="*/ 126 h 517"/>
                    <a:gd name="T10" fmla="*/ 93 w 245"/>
                    <a:gd name="T11" fmla="*/ 178 h 517"/>
                    <a:gd name="T12" fmla="*/ 85 w 245"/>
                    <a:gd name="T13" fmla="*/ 247 h 517"/>
                    <a:gd name="T14" fmla="*/ 74 w 245"/>
                    <a:gd name="T15" fmla="*/ 321 h 517"/>
                    <a:gd name="T16" fmla="*/ 78 w 245"/>
                    <a:gd name="T17" fmla="*/ 373 h 517"/>
                    <a:gd name="T18" fmla="*/ 85 w 245"/>
                    <a:gd name="T19" fmla="*/ 396 h 517"/>
                    <a:gd name="T20" fmla="*/ 97 w 245"/>
                    <a:gd name="T21" fmla="*/ 407 h 517"/>
                    <a:gd name="T22" fmla="*/ 112 w 245"/>
                    <a:gd name="T23" fmla="*/ 424 h 517"/>
                    <a:gd name="T24" fmla="*/ 157 w 245"/>
                    <a:gd name="T25" fmla="*/ 439 h 517"/>
                    <a:gd name="T26" fmla="*/ 237 w 245"/>
                    <a:gd name="T27" fmla="*/ 459 h 517"/>
                    <a:gd name="T28" fmla="*/ 245 w 245"/>
                    <a:gd name="T29" fmla="*/ 467 h 517"/>
                    <a:gd name="T30" fmla="*/ 244 w 245"/>
                    <a:gd name="T31" fmla="*/ 488 h 517"/>
                    <a:gd name="T32" fmla="*/ 229 w 245"/>
                    <a:gd name="T33" fmla="*/ 513 h 517"/>
                    <a:gd name="T34" fmla="*/ 210 w 245"/>
                    <a:gd name="T35" fmla="*/ 517 h 517"/>
                    <a:gd name="T36" fmla="*/ 192 w 245"/>
                    <a:gd name="T37" fmla="*/ 509 h 517"/>
                    <a:gd name="T38" fmla="*/ 156 w 245"/>
                    <a:gd name="T39" fmla="*/ 483 h 517"/>
                    <a:gd name="T40" fmla="*/ 115 w 245"/>
                    <a:gd name="T41" fmla="*/ 461 h 517"/>
                    <a:gd name="T42" fmla="*/ 82 w 245"/>
                    <a:gd name="T43" fmla="*/ 454 h 517"/>
                    <a:gd name="T44" fmla="*/ 60 w 245"/>
                    <a:gd name="T45" fmla="*/ 456 h 517"/>
                    <a:gd name="T46" fmla="*/ 48 w 245"/>
                    <a:gd name="T47" fmla="*/ 454 h 517"/>
                    <a:gd name="T48" fmla="*/ 35 w 245"/>
                    <a:gd name="T49" fmla="*/ 445 h 517"/>
                    <a:gd name="T50" fmla="*/ 28 w 245"/>
                    <a:gd name="T51" fmla="*/ 426 h 517"/>
                    <a:gd name="T52" fmla="*/ 30 w 245"/>
                    <a:gd name="T53" fmla="*/ 395 h 517"/>
                    <a:gd name="T54" fmla="*/ 39 w 245"/>
                    <a:gd name="T55" fmla="*/ 377 h 517"/>
                    <a:gd name="T56" fmla="*/ 37 w 245"/>
                    <a:gd name="T57" fmla="*/ 343 h 517"/>
                    <a:gd name="T58" fmla="*/ 30 w 245"/>
                    <a:gd name="T59" fmla="*/ 293 h 517"/>
                    <a:gd name="T60" fmla="*/ 28 w 245"/>
                    <a:gd name="T61" fmla="*/ 236 h 517"/>
                    <a:gd name="T62" fmla="*/ 17 w 245"/>
                    <a:gd name="T63" fmla="*/ 178 h 517"/>
                    <a:gd name="T64" fmla="*/ 9 w 245"/>
                    <a:gd name="T65" fmla="*/ 119 h 517"/>
                    <a:gd name="T66" fmla="*/ 0 w 245"/>
                    <a:gd name="T67" fmla="*/ 65 h 517"/>
                    <a:gd name="T68" fmla="*/ 9 w 245"/>
                    <a:gd name="T69" fmla="*/ 26 h 517"/>
                    <a:gd name="T70" fmla="*/ 35 w 245"/>
                    <a:gd name="T71" fmla="*/ 0 h 517"/>
                    <a:gd name="T72" fmla="*/ 71 w 245"/>
                    <a:gd name="T73" fmla="*/ 4 h 5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45"/>
                    <a:gd name="T112" fmla="*/ 0 h 517"/>
                    <a:gd name="T113" fmla="*/ 245 w 245"/>
                    <a:gd name="T114" fmla="*/ 517 h 5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45" h="517">
                      <a:moveTo>
                        <a:pt x="71" y="4"/>
                      </a:moveTo>
                      <a:lnTo>
                        <a:pt x="89" y="20"/>
                      </a:lnTo>
                      <a:lnTo>
                        <a:pt x="96" y="46"/>
                      </a:lnTo>
                      <a:lnTo>
                        <a:pt x="100" y="75"/>
                      </a:lnTo>
                      <a:lnTo>
                        <a:pt x="97" y="126"/>
                      </a:lnTo>
                      <a:lnTo>
                        <a:pt x="93" y="178"/>
                      </a:lnTo>
                      <a:lnTo>
                        <a:pt x="85" y="247"/>
                      </a:lnTo>
                      <a:lnTo>
                        <a:pt x="74" y="321"/>
                      </a:lnTo>
                      <a:lnTo>
                        <a:pt x="78" y="373"/>
                      </a:lnTo>
                      <a:lnTo>
                        <a:pt x="85" y="396"/>
                      </a:lnTo>
                      <a:lnTo>
                        <a:pt x="97" y="407"/>
                      </a:lnTo>
                      <a:lnTo>
                        <a:pt x="112" y="424"/>
                      </a:lnTo>
                      <a:lnTo>
                        <a:pt x="157" y="439"/>
                      </a:lnTo>
                      <a:lnTo>
                        <a:pt x="237" y="459"/>
                      </a:lnTo>
                      <a:lnTo>
                        <a:pt x="245" y="467"/>
                      </a:lnTo>
                      <a:lnTo>
                        <a:pt x="244" y="488"/>
                      </a:lnTo>
                      <a:lnTo>
                        <a:pt x="229" y="513"/>
                      </a:lnTo>
                      <a:lnTo>
                        <a:pt x="210" y="517"/>
                      </a:lnTo>
                      <a:lnTo>
                        <a:pt x="192" y="509"/>
                      </a:lnTo>
                      <a:lnTo>
                        <a:pt x="156" y="483"/>
                      </a:lnTo>
                      <a:lnTo>
                        <a:pt x="115" y="461"/>
                      </a:lnTo>
                      <a:lnTo>
                        <a:pt x="82" y="454"/>
                      </a:lnTo>
                      <a:lnTo>
                        <a:pt x="60" y="456"/>
                      </a:lnTo>
                      <a:lnTo>
                        <a:pt x="48" y="454"/>
                      </a:lnTo>
                      <a:lnTo>
                        <a:pt x="35" y="445"/>
                      </a:lnTo>
                      <a:lnTo>
                        <a:pt x="28" y="426"/>
                      </a:lnTo>
                      <a:lnTo>
                        <a:pt x="30" y="395"/>
                      </a:lnTo>
                      <a:lnTo>
                        <a:pt x="39" y="377"/>
                      </a:lnTo>
                      <a:lnTo>
                        <a:pt x="37" y="343"/>
                      </a:lnTo>
                      <a:lnTo>
                        <a:pt x="30" y="293"/>
                      </a:lnTo>
                      <a:lnTo>
                        <a:pt x="28" y="236"/>
                      </a:lnTo>
                      <a:lnTo>
                        <a:pt x="17" y="178"/>
                      </a:lnTo>
                      <a:lnTo>
                        <a:pt x="9" y="119"/>
                      </a:lnTo>
                      <a:lnTo>
                        <a:pt x="0" y="65"/>
                      </a:lnTo>
                      <a:lnTo>
                        <a:pt x="9" y="26"/>
                      </a:lnTo>
                      <a:lnTo>
                        <a:pt x="35" y="0"/>
                      </a:lnTo>
                      <a:lnTo>
                        <a:pt x="71" y="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</p:grpSp>
        </p:grpSp>
        <p:grpSp>
          <p:nvGrpSpPr>
            <p:cNvPr id="3084" name="Group 126">
              <a:extLst>
                <a:ext uri="{FF2B5EF4-FFF2-40B4-BE49-F238E27FC236}">
                  <a16:creationId xmlns:a16="http://schemas.microsoft.com/office/drawing/2014/main" id="{A6C6A308-FB22-1A44-1429-D7B89F7E0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9" y="2149"/>
              <a:ext cx="379" cy="356"/>
              <a:chOff x="606" y="2048"/>
              <a:chExt cx="379" cy="356"/>
            </a:xfrm>
          </p:grpSpPr>
          <p:sp>
            <p:nvSpPr>
              <p:cNvPr id="3088" name="AutoShape 127">
                <a:extLst>
                  <a:ext uri="{FF2B5EF4-FFF2-40B4-BE49-F238E27FC236}">
                    <a16:creationId xmlns:a16="http://schemas.microsoft.com/office/drawing/2014/main" id="{6F708D65-0255-232B-5401-0C1767C7F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2086"/>
                <a:ext cx="253" cy="318"/>
              </a:xfrm>
              <a:prstGeom prst="sun">
                <a:avLst>
                  <a:gd name="adj" fmla="val 1304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9" name="Text Box 128">
                <a:extLst>
                  <a:ext uri="{FF2B5EF4-FFF2-40B4-BE49-F238E27FC236}">
                    <a16:creationId xmlns:a16="http://schemas.microsoft.com/office/drawing/2014/main" id="{037FFBA1-676A-793F-6C7D-5FF351AFB5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048"/>
                <a:ext cx="37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rgbClr val="800000"/>
                    </a:solidFill>
                  </a:rPr>
                  <a:t>e-</a:t>
                </a:r>
              </a:p>
            </p:txBody>
          </p:sp>
        </p:grpSp>
        <p:grpSp>
          <p:nvGrpSpPr>
            <p:cNvPr id="3085" name="Group 129">
              <a:extLst>
                <a:ext uri="{FF2B5EF4-FFF2-40B4-BE49-F238E27FC236}">
                  <a16:creationId xmlns:a16="http://schemas.microsoft.com/office/drawing/2014/main" id="{A89CA0CC-F65D-ED71-5335-464E93F8D3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8" y="2025"/>
              <a:ext cx="379" cy="356"/>
              <a:chOff x="606" y="2048"/>
              <a:chExt cx="379" cy="356"/>
            </a:xfrm>
          </p:grpSpPr>
          <p:sp>
            <p:nvSpPr>
              <p:cNvPr id="3086" name="AutoShape 130">
                <a:extLst>
                  <a:ext uri="{FF2B5EF4-FFF2-40B4-BE49-F238E27FC236}">
                    <a16:creationId xmlns:a16="http://schemas.microsoft.com/office/drawing/2014/main" id="{E935ECF4-760D-DBDA-327D-15B862E36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2086"/>
                <a:ext cx="253" cy="318"/>
              </a:xfrm>
              <a:prstGeom prst="sun">
                <a:avLst>
                  <a:gd name="adj" fmla="val 1304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7" name="Text Box 131">
                <a:extLst>
                  <a:ext uri="{FF2B5EF4-FFF2-40B4-BE49-F238E27FC236}">
                    <a16:creationId xmlns:a16="http://schemas.microsoft.com/office/drawing/2014/main" id="{9A9578C4-1A1C-00E3-CDFF-1D9DCA7ADF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048"/>
                <a:ext cx="37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rgbClr val="800000"/>
                    </a:solidFill>
                  </a:rPr>
                  <a:t>e-</a:t>
                </a:r>
              </a:p>
            </p:txBody>
          </p:sp>
        </p:grpSp>
      </p:grpSp>
      <p:sp>
        <p:nvSpPr>
          <p:cNvPr id="157856" name="Text Box 160">
            <a:extLst>
              <a:ext uri="{FF2B5EF4-FFF2-40B4-BE49-F238E27FC236}">
                <a16:creationId xmlns:a16="http://schemas.microsoft.com/office/drawing/2014/main" id="{AD2D12E0-7D83-88C7-BAA8-25AF69FCF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8" y="3138488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l-GR" altLang="en-US" sz="3600">
                <a:solidFill>
                  <a:srgbClr val="FF0000"/>
                </a:solidFill>
              </a:rPr>
              <a:t>δ</a:t>
            </a:r>
            <a:r>
              <a:rPr lang="he-IL" altLang="en-US" sz="3600">
                <a:solidFill>
                  <a:srgbClr val="FF0000"/>
                </a:solidFill>
              </a:rPr>
              <a:t>-</a:t>
            </a:r>
            <a:endParaRPr lang="el-GR" altLang="en-US" sz="3600">
              <a:solidFill>
                <a:srgbClr val="FF0000"/>
              </a:solidFill>
            </a:endParaRPr>
          </a:p>
        </p:txBody>
      </p:sp>
      <p:sp>
        <p:nvSpPr>
          <p:cNvPr id="157857" name="Text Box 161">
            <a:extLst>
              <a:ext uri="{FF2B5EF4-FFF2-40B4-BE49-F238E27FC236}">
                <a16:creationId xmlns:a16="http://schemas.microsoft.com/office/drawing/2014/main" id="{B15DD3D9-7ACD-2A60-9934-2F7447B4F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3222625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l-GR" altLang="en-US" sz="3600">
                <a:solidFill>
                  <a:srgbClr val="FF0000"/>
                </a:solidFill>
              </a:rPr>
              <a:t>δ</a:t>
            </a:r>
            <a:r>
              <a:rPr lang="he-IL" altLang="en-US" sz="3600">
                <a:solidFill>
                  <a:srgbClr val="FF0000"/>
                </a:solidFill>
              </a:rPr>
              <a:t>+</a:t>
            </a:r>
            <a:endParaRPr lang="el-GR" altLang="en-US" sz="3600">
              <a:solidFill>
                <a:srgbClr val="FF0000"/>
              </a:solidFill>
            </a:endParaRPr>
          </a:p>
        </p:txBody>
      </p:sp>
      <p:sp>
        <p:nvSpPr>
          <p:cNvPr id="80" name="כותרת 1">
            <a:extLst>
              <a:ext uri="{FF2B5EF4-FFF2-40B4-BE49-F238E27FC236}">
                <a16:creationId xmlns:a16="http://schemas.microsoft.com/office/drawing/2014/main" id="{36142D8C-FE34-E265-5CBE-4FF188DB64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539750" y="44450"/>
            <a:ext cx="8229600" cy="1143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אטום פוגש אטום ..</a:t>
            </a:r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A682DB29-D6D6-ACE6-E5E4-003F6AB0C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1577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e-IL" sz="4400" kern="0" dirty="0">
                <a:solidFill>
                  <a:schemeClr val="bg1"/>
                </a:solidFill>
                <a:ea typeface="+mj-ea"/>
              </a:rPr>
              <a:t>איך יודעים מי מושך חזק אלקטרונים?</a:t>
            </a:r>
            <a:endParaRPr lang="en-US" sz="4400" kern="0" dirty="0">
              <a:solidFill>
                <a:schemeClr val="bg1"/>
              </a:solidFill>
              <a:ea typeface="+mj-ea"/>
            </a:endParaRPr>
          </a:p>
        </p:txBody>
      </p:sp>
      <p:pic>
        <p:nvPicPr>
          <p:cNvPr id="3081" name="Picture 2" descr="http://t1.gstatic.com/images?q=tbn:ANd9GcRafAW1AsSkgCujVWGBUE-QOruIEOM-rGt9Vhq8pj_7uWrPRnTLZA">
            <a:extLst>
              <a:ext uri="{FF2B5EF4-FFF2-40B4-BE49-F238E27FC236}">
                <a16:creationId xmlns:a16="http://schemas.microsoft.com/office/drawing/2014/main" id="{E8D9CEC6-90B0-6C52-BC21-AB93A631C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856" grpId="0"/>
      <p:bldP spid="157856" grpId="1"/>
      <p:bldP spid="157857" grpId="0"/>
      <p:bldP spid="157857" grpId="1"/>
      <p:bldP spid="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כותרת 1">
            <a:extLst>
              <a:ext uri="{FF2B5EF4-FFF2-40B4-BE49-F238E27FC236}">
                <a16:creationId xmlns:a16="http://schemas.microsoft.com/office/drawing/2014/main" id="{88024159-2D4D-43C6-5FAD-EC2496E0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 sz="4000">
                <a:solidFill>
                  <a:schemeClr val="bg1"/>
                </a:solidFill>
              </a:rPr>
              <a:t>אלקטרושליליות: מדד כמותי לנטייה של אטום למשוך אליו אלקטרונים</a:t>
            </a:r>
          </a:p>
        </p:txBody>
      </p:sp>
      <p:pic>
        <p:nvPicPr>
          <p:cNvPr id="69635" name="Picture 4">
            <a:extLst>
              <a:ext uri="{FF2B5EF4-FFF2-40B4-BE49-F238E27FC236}">
                <a16:creationId xmlns:a16="http://schemas.microsoft.com/office/drawing/2014/main" id="{1290DED0-4424-D7BD-F466-A693E53C4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941513"/>
            <a:ext cx="40417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5">
            <a:extLst>
              <a:ext uri="{FF2B5EF4-FFF2-40B4-BE49-F238E27FC236}">
                <a16:creationId xmlns:a16="http://schemas.microsoft.com/office/drawing/2014/main" id="{E150ECA5-258D-852D-3934-4E85ABDB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084763"/>
            <a:ext cx="83581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en-US" sz="2400" b="1">
                <a:solidFill>
                  <a:srgbClr val="C00000"/>
                </a:solidFill>
              </a:rPr>
              <a:t> </a:t>
            </a:r>
            <a:r>
              <a:rPr lang="he-IL" altLang="en-US" sz="2400" b="1">
                <a:solidFill>
                  <a:schemeClr val="bg1"/>
                </a:solidFill>
              </a:rPr>
              <a:t>אלקטרושליליות</a:t>
            </a:r>
            <a:r>
              <a:rPr lang="he-IL" altLang="en-US" sz="2400">
                <a:solidFill>
                  <a:schemeClr val="bg1"/>
                </a:solidFill>
              </a:rPr>
              <a:t> </a:t>
            </a:r>
            <a:r>
              <a:rPr lang="he-IL" altLang="en-US" sz="2400" b="1">
                <a:solidFill>
                  <a:schemeClr val="bg1"/>
                </a:solidFill>
              </a:rPr>
              <a:t>גדלה לאורך שורה (משמאל לימין) כי .....</a:t>
            </a:r>
            <a:endParaRPr lang="en-US" altLang="en-US" sz="2400" b="1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</a:t>
            </a:r>
            <a:r>
              <a:rPr lang="he-IL" altLang="en-US" sz="2400" b="1">
                <a:solidFill>
                  <a:schemeClr val="bg1"/>
                </a:solidFill>
              </a:rPr>
              <a:t> אלקטרושליליות</a:t>
            </a:r>
            <a:r>
              <a:rPr lang="he-IL" altLang="en-US" sz="2400">
                <a:solidFill>
                  <a:schemeClr val="bg1"/>
                </a:solidFill>
              </a:rPr>
              <a:t> </a:t>
            </a:r>
            <a:r>
              <a:rPr lang="he-IL" altLang="en-US" sz="2400" b="1">
                <a:solidFill>
                  <a:schemeClr val="bg1"/>
                </a:solidFill>
              </a:rPr>
              <a:t>גדלה</a:t>
            </a:r>
            <a:r>
              <a:rPr lang="en-US" altLang="en-US" sz="2400" b="1">
                <a:solidFill>
                  <a:schemeClr val="bg1"/>
                </a:solidFill>
              </a:rPr>
              <a:t> </a:t>
            </a:r>
            <a:r>
              <a:rPr lang="he-IL" altLang="en-US" sz="2400" b="1">
                <a:solidFill>
                  <a:schemeClr val="bg1"/>
                </a:solidFill>
              </a:rPr>
              <a:t>לאורך טור (מלמטה למעלה) כי ....</a:t>
            </a:r>
          </a:p>
        </p:txBody>
      </p:sp>
      <p:sp>
        <p:nvSpPr>
          <p:cNvPr id="69637" name="Line 6">
            <a:extLst>
              <a:ext uri="{FF2B5EF4-FFF2-40B4-BE49-F238E27FC236}">
                <a16:creationId xmlns:a16="http://schemas.microsoft.com/office/drawing/2014/main" id="{A3CF8E08-52B7-81EE-1A9E-F512632C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1" y="1798638"/>
            <a:ext cx="3365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Rectangle 8">
            <a:extLst>
              <a:ext uri="{FF2B5EF4-FFF2-40B4-BE49-F238E27FC236}">
                <a16:creationId xmlns:a16="http://schemas.microsoft.com/office/drawing/2014/main" id="{C61B7385-5058-4AE0-FA7D-63CA87FDE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0" y="1941513"/>
            <a:ext cx="215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en-US" b="1">
                <a:solidFill>
                  <a:srgbClr val="FF0000"/>
                </a:solidFill>
              </a:rPr>
              <a:t>אלקטרושליליות</a:t>
            </a:r>
            <a:r>
              <a:rPr lang="he-IL" altLang="en-US">
                <a:solidFill>
                  <a:srgbClr val="FF0000"/>
                </a:solidFill>
              </a:rPr>
              <a:t> </a:t>
            </a:r>
            <a:r>
              <a:rPr lang="he-IL" altLang="en-US" b="1">
                <a:solidFill>
                  <a:srgbClr val="FF0000"/>
                </a:solidFill>
              </a:rPr>
              <a:t>גדלה</a:t>
            </a:r>
            <a:endParaRPr lang="en-US" altLang="en-US" b="1">
              <a:solidFill>
                <a:srgbClr val="FF0000"/>
              </a:solidFill>
            </a:endParaRPr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10FBEBDB-EB29-CC27-D96D-BC473931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5400000" flipH="1" flipV="1">
            <a:off x="5643563" y="3584575"/>
            <a:ext cx="1716088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40" name="Picture 2">
            <a:extLst>
              <a:ext uri="{FF2B5EF4-FFF2-40B4-BE49-F238E27FC236}">
                <a16:creationId xmlns:a16="http://schemas.microsoft.com/office/drawing/2014/main" id="{9FB32823-0981-8FDD-E94D-E16CEE078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6F94EF3-6A4E-B130-A2FD-B7A5FE2C6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062912" cy="665163"/>
          </a:xfrm>
        </p:spPr>
        <p:txBody>
          <a:bodyPr rtlCol="1">
            <a:normAutofit fontScale="90000"/>
          </a:bodyPr>
          <a:lstStyle/>
          <a:p>
            <a:pPr eaLnBrk="1" hangingPunct="1">
              <a:defRPr/>
            </a:pPr>
            <a:r>
              <a:rPr lang="he-IL" altLang="zh-CN" sz="4000" b="1" dirty="0">
                <a:solidFill>
                  <a:schemeClr val="bg1"/>
                </a:solidFill>
              </a:rPr>
              <a:t>קשר קוולנטי קוטבי וקשר טהור (לא קוטבי)</a:t>
            </a:r>
            <a:r>
              <a:rPr lang="en-US" altLang="zh-CN" sz="4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0658" name="Picture 38">
            <a:extLst>
              <a:ext uri="{FF2B5EF4-FFF2-40B4-BE49-F238E27FC236}">
                <a16:creationId xmlns:a16="http://schemas.microsoft.com/office/drawing/2014/main" id="{8949652E-127C-BAD1-5755-C80BB2A0B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9275"/>
            <a:ext cx="27686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2">
            <a:extLst>
              <a:ext uri="{FF2B5EF4-FFF2-40B4-BE49-F238E27FC236}">
                <a16:creationId xmlns:a16="http://schemas.microsoft.com/office/drawing/2014/main" id="{543FBFBC-1F1F-DDE3-CC6F-C5AED845B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9A5A68B-D6EE-B292-CB55-D127FEBB7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464681"/>
              </p:ext>
            </p:extLst>
          </p:nvPr>
        </p:nvGraphicFramePr>
        <p:xfrm>
          <a:off x="828675" y="1052513"/>
          <a:ext cx="3887788" cy="1698625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19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66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err="1"/>
                        <a:t>אלקטרושליליות</a:t>
                      </a:r>
                      <a:endParaRPr lang="he-IL" sz="1800" dirty="0"/>
                    </a:p>
                  </a:txBody>
                  <a:tcPr marL="91428" marR="91428" marT="45697" marB="45697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bg1"/>
                          </a:solidFill>
                        </a:rPr>
                        <a:t>קשר</a:t>
                      </a:r>
                      <a:endParaRPr lang="he-IL" sz="1800" dirty="0"/>
                    </a:p>
                  </a:txBody>
                  <a:tcPr marL="91428" marR="91428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54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שווה וגדולה</a:t>
                      </a:r>
                    </a:p>
                  </a:txBody>
                  <a:tcPr marL="91428" marR="91428" marT="45697" marB="45697"/>
                </a:tc>
                <a:tc>
                  <a:txBody>
                    <a:bodyPr/>
                    <a:lstStyle/>
                    <a:p>
                      <a:pPr algn="ctr" defTabSz="1008000" rtl="1"/>
                      <a:r>
                        <a:rPr lang="he-IL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קוולנטי טהור</a:t>
                      </a:r>
                    </a:p>
                  </a:txBody>
                  <a:tcPr marL="91428" marR="91428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54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שונה</a:t>
                      </a:r>
                    </a:p>
                  </a:txBody>
                  <a:tcPr marL="91428" marR="91428" marT="45697" marB="45697"/>
                </a:tc>
                <a:tc>
                  <a:txBody>
                    <a:bodyPr/>
                    <a:lstStyle/>
                    <a:p>
                      <a:pPr marL="0" marR="0" indent="0" algn="ctr" defTabSz="10080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קוולנטי קוטבי</a:t>
                      </a:r>
                    </a:p>
                  </a:txBody>
                  <a:tcPr marL="91428" marR="91428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54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שונה מאוד</a:t>
                      </a:r>
                    </a:p>
                  </a:txBody>
                  <a:tcPr marL="91428" marR="91428" marT="45697" marB="45697"/>
                </a:tc>
                <a:tc>
                  <a:txBody>
                    <a:bodyPr/>
                    <a:lstStyle/>
                    <a:p>
                      <a:pPr algn="ctr" defTabSz="1008000" rtl="1"/>
                      <a:r>
                        <a:rPr lang="he-IL" sz="1800" b="1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יוני</a:t>
                      </a:r>
                      <a:endParaRPr lang="he-IL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12CB7F41-CD47-7E9F-79F0-50D57971C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7864" y="5589240"/>
            <a:ext cx="28873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he-I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קשר יוני?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2743" name="Picture 39">
            <a:extLst>
              <a:ext uri="{FF2B5EF4-FFF2-40B4-BE49-F238E27FC236}">
                <a16:creationId xmlns:a16="http://schemas.microsoft.com/office/drawing/2014/main" id="{693379D9-F092-7B81-93BD-23CD9991F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84538"/>
            <a:ext cx="3200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9" name="Picture 40">
            <a:extLst>
              <a:ext uri="{FF2B5EF4-FFF2-40B4-BE49-F238E27FC236}">
                <a16:creationId xmlns:a16="http://schemas.microsoft.com/office/drawing/2014/main" id="{FAF0F772-C080-01EF-596E-2D387D90D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3313113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>
            <a:extLst>
              <a:ext uri="{FF2B5EF4-FFF2-40B4-BE49-F238E27FC236}">
                <a16:creationId xmlns:a16="http://schemas.microsoft.com/office/drawing/2014/main" id="{7EFFA879-CED8-7E15-986B-CFCD1AABA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3716338"/>
            <a:ext cx="17637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2"/>
              </a:rPr>
              <a:t>http://personal.strath.ac.uk/martin.grant/year2/ph253/scholar/Electronegativity.swf</a:t>
            </a:r>
            <a:endParaRPr lang="en-US" altLang="en-US"/>
          </a:p>
          <a:p>
            <a:pPr eaLnBrk="1" hangingPunct="1"/>
            <a:endParaRPr lang="he-IL" altLang="en-US"/>
          </a:p>
        </p:txBody>
      </p:sp>
      <p:sp>
        <p:nvSpPr>
          <p:cNvPr id="71683" name="Rectangle 4">
            <a:extLst>
              <a:ext uri="{FF2B5EF4-FFF2-40B4-BE49-F238E27FC236}">
                <a16:creationId xmlns:a16="http://schemas.microsoft.com/office/drawing/2014/main" id="{5E761C09-E9E6-401B-DE9F-060AC84C6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34075"/>
            <a:ext cx="8964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b="1">
                <a:solidFill>
                  <a:schemeClr val="bg1"/>
                </a:solidFill>
              </a:rPr>
              <a:t>© General Chemistry: Principles, Patterns, and Applications, v. 1.0</a:t>
            </a:r>
          </a:p>
          <a:p>
            <a:pPr algn="l" rtl="0" eaLnBrk="1" hangingPunct="1"/>
            <a:r>
              <a:rPr lang="en-US" altLang="en-US">
                <a:solidFill>
                  <a:schemeClr val="bg1"/>
                </a:solidFill>
              </a:rPr>
              <a:t>by Bruce Averill and Patricia Eldredge</a:t>
            </a:r>
            <a:r>
              <a:rPr lang="en-US" altLang="en-US">
                <a:solidFill>
                  <a:schemeClr val="bg1"/>
                </a:solidFill>
                <a:hlinkClick r:id="rId3"/>
              </a:rPr>
              <a:t> http://catalog.flatworldknowledge.com/bookhub/4309?e=averill_1.0-ch08_s09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71684" name="Picture 20" descr="מודלים של מולקולות">
            <a:extLst>
              <a:ext uri="{FF2B5EF4-FFF2-40B4-BE49-F238E27FC236}">
                <a16:creationId xmlns:a16="http://schemas.microsoft.com/office/drawing/2014/main" id="{77695C9E-B130-F05A-45B8-14A58A92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"/>
          <a:stretch>
            <a:fillRect/>
          </a:stretch>
        </p:blipFill>
        <p:spPr bwMode="auto">
          <a:xfrm>
            <a:off x="684213" y="188913"/>
            <a:ext cx="6686550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DF316D-09C8-C439-974B-77111B830DA9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940425" y="620713"/>
            <a:ext cx="3203575" cy="2376487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הקשר = מצב, לא תהליך!</a:t>
            </a: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איזון כוחות</a:t>
            </a: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אנרגיה מינימלית</a:t>
            </a: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יציבות גדולה</a:t>
            </a: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שיתוף\אי שיתוף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כותרת 1">
            <a:extLst>
              <a:ext uri="{FF2B5EF4-FFF2-40B4-BE49-F238E27FC236}">
                <a16:creationId xmlns:a16="http://schemas.microsoft.com/office/drawing/2014/main" id="{D647A4CF-4FAA-AAA0-F07F-C04B9250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pPr eaLnBrk="1" hangingPunct="1"/>
            <a:r>
              <a:rPr lang="he-IL" altLang="en-US">
                <a:solidFill>
                  <a:schemeClr val="bg1"/>
                </a:solidFill>
              </a:rPr>
              <a:t>אטום פוגש אטום..שיתוף\מעבר</a:t>
            </a:r>
          </a:p>
        </p:txBody>
      </p:sp>
      <p:pic>
        <p:nvPicPr>
          <p:cNvPr id="72707" name="תמונה 2">
            <a:extLst>
              <a:ext uri="{FF2B5EF4-FFF2-40B4-BE49-F238E27FC236}">
                <a16:creationId xmlns:a16="http://schemas.microsoft.com/office/drawing/2014/main" id="{F6DED67A-ABF0-7311-B035-F051B9D6C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28775"/>
            <a:ext cx="37242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A1123E2D-129C-04F2-64B5-51D01F9527CD}"/>
              </a:ext>
            </a:extLst>
          </p:cNvPr>
          <p:cNvSpPr>
            <a:spLocks noChangeArrowheads="1"/>
          </p:cNvSpPr>
          <p:nvPr/>
        </p:nvSpPr>
        <p:spPr bwMode="auto">
          <a:xfrm rot="1209110">
            <a:off x="3635375" y="3267075"/>
            <a:ext cx="1852613" cy="1584325"/>
          </a:xfrm>
          <a:prstGeom prst="flowChart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he-IL" altLang="en-US" sz="3600"/>
              <a:t>אלקטרוני הקשר</a:t>
            </a:r>
          </a:p>
        </p:txBody>
      </p:sp>
      <p:pic>
        <p:nvPicPr>
          <p:cNvPr id="72709" name="Picture 2" descr="http://t1.gstatic.com/images?q=tbn:ANd9GcRafAW1AsSkgCujVWGBUE-QOruIEOM-rGt9Vhq8pj_7uWrPRnTLZA">
            <a:extLst>
              <a:ext uri="{FF2B5EF4-FFF2-40B4-BE49-F238E27FC236}">
                <a16:creationId xmlns:a16="http://schemas.microsoft.com/office/drawing/2014/main" id="{E39A6D08-4AC4-81DB-DEF1-E1A3E036A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8785 0.034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8C2399DC-3E17-ADBD-4852-7770A96E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he-IL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למורים בלבד!!</a:t>
            </a:r>
          </a:p>
        </p:txBody>
      </p:sp>
      <p:pic>
        <p:nvPicPr>
          <p:cNvPr id="38915" name="Picture 2" descr="http://t1.gstatic.com/images?q=tbn:ANd9GcRafAW1AsSkgCujVWGBUE-QOruIEOM-rGt9Vhq8pj_7uWrPRnTLZA">
            <a:extLst>
              <a:ext uri="{FF2B5EF4-FFF2-40B4-BE49-F238E27FC236}">
                <a16:creationId xmlns:a16="http://schemas.microsoft.com/office/drawing/2014/main" id="{5C9EC8B9-D9F8-6819-215F-4CE81D3B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1438"/>
            <a:ext cx="51133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כותרת 1">
            <a:extLst>
              <a:ext uri="{FF2B5EF4-FFF2-40B4-BE49-F238E27FC236}">
                <a16:creationId xmlns:a16="http://schemas.microsoft.com/office/drawing/2014/main" id="{39F028C8-94D2-9EE3-FA13-00DFA5F7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0" y="0"/>
            <a:ext cx="5865813" cy="1143000"/>
          </a:xfrm>
        </p:spPr>
        <p:txBody>
          <a:bodyPr/>
          <a:lstStyle/>
          <a:p>
            <a:pPr eaLnBrk="1" hangingPunct="1"/>
            <a:r>
              <a:rPr lang="he-IL" altLang="en-US" sz="4000">
                <a:solidFill>
                  <a:schemeClr val="bg1"/>
                </a:solidFill>
              </a:rPr>
              <a:t>קשר קוולנטי טהור/קוטבי/יוני</a:t>
            </a:r>
          </a:p>
        </p:txBody>
      </p:sp>
      <p:pic>
        <p:nvPicPr>
          <p:cNvPr id="73731" name="תמונה 3">
            <a:extLst>
              <a:ext uri="{FF2B5EF4-FFF2-40B4-BE49-F238E27FC236}">
                <a16:creationId xmlns:a16="http://schemas.microsoft.com/office/drawing/2014/main" id="{B2FD921F-D965-9384-5780-965B66318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1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תמונה 4">
            <a:extLst>
              <a:ext uri="{FF2B5EF4-FFF2-40B4-BE49-F238E27FC236}">
                <a16:creationId xmlns:a16="http://schemas.microsoft.com/office/drawing/2014/main" id="{B76D037D-56B6-5EF0-376F-1F8C70F5C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08275"/>
            <a:ext cx="27813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תמונה 6">
            <a:extLst>
              <a:ext uri="{FF2B5EF4-FFF2-40B4-BE49-F238E27FC236}">
                <a16:creationId xmlns:a16="http://schemas.microsoft.com/office/drawing/2014/main" id="{45C1A11D-760F-B89F-9F66-09C70524E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08050"/>
            <a:ext cx="331152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Rectangle 6">
            <a:extLst>
              <a:ext uri="{FF2B5EF4-FFF2-40B4-BE49-F238E27FC236}">
                <a16:creationId xmlns:a16="http://schemas.microsoft.com/office/drawing/2014/main" id="{39C83BF7-60BC-96F2-AEC2-347112032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949950"/>
            <a:ext cx="3284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en-US">
                <a:solidFill>
                  <a:schemeClr val="bg1"/>
                </a:solidFill>
                <a:ea typeface="SimSun" panose="02010600030101010101" pitchFamily="2" charset="-122"/>
              </a:rPr>
              <a:t>אפלט על קוטביות הקשר ומולקולות</a:t>
            </a:r>
            <a:endParaRPr lang="he-IL" altLang="en-US">
              <a:solidFill>
                <a:schemeClr val="bg1"/>
              </a:solidFill>
            </a:endParaRPr>
          </a:p>
        </p:txBody>
      </p:sp>
      <p:pic>
        <p:nvPicPr>
          <p:cNvPr id="73735" name="Picture 7">
            <a:extLst>
              <a:ext uri="{FF2B5EF4-FFF2-40B4-BE49-F238E27FC236}">
                <a16:creationId xmlns:a16="http://schemas.microsoft.com/office/drawing/2014/main" id="{15B1DBDE-A58E-9536-B5AF-2313B1BBD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05263"/>
            <a:ext cx="41529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716031-CA68-0441-EE48-361A3AD9B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51275" y="5811838"/>
            <a:ext cx="5094288" cy="1046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defRPr/>
            </a:pPr>
            <a:r>
              <a:rPr lang="he-IL" sz="44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6"/>
              </a:rPr>
              <a:t>©</a:t>
            </a:r>
            <a:r>
              <a:rPr lang="he-IL" dirty="0">
                <a:hlinkClick r:id="rId6"/>
              </a:rPr>
              <a:t> </a:t>
            </a:r>
          </a:p>
          <a:p>
            <a:pPr>
              <a:defRPr/>
            </a:pPr>
            <a:r>
              <a:rPr lang="en-US" dirty="0">
                <a:hlinkClick r:id="rId6"/>
              </a:rPr>
              <a:t>http://www.uhu.es/quimiorg/covalente4.html</a:t>
            </a:r>
            <a:endParaRPr lang="he-IL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5" name="Text Box 45">
            <a:extLst>
              <a:ext uri="{FF2B5EF4-FFF2-40B4-BE49-F238E27FC236}">
                <a16:creationId xmlns:a16="http://schemas.microsoft.com/office/drawing/2014/main" id="{2CEC6357-1E87-2EC6-6F9F-5C9E34537C0E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274999" y="152400"/>
            <a:ext cx="5221301" cy="1077218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כך נוצרות הרבה מאד  שותפויות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ומקבלים את מיליוני חומרים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2B94CE54-DC8F-86D6-4D4D-1E4A6056C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76400"/>
            <a:ext cx="108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NH</a:t>
            </a:r>
            <a:r>
              <a:rPr lang="en-US" altLang="en-US" sz="3600" baseline="-250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en-US" altLang="en-US" sz="3600" baseline="30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29A283CA-EE46-0FFE-297B-7B20D428E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00200"/>
            <a:ext cx="50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74756" name="Oval 4">
            <a:extLst>
              <a:ext uri="{FF2B5EF4-FFF2-40B4-BE49-F238E27FC236}">
                <a16:creationId xmlns:a16="http://schemas.microsoft.com/office/drawing/2014/main" id="{36507EBC-7D7A-282A-254B-B1392BDB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905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74757" name="Oval 5">
            <a:extLst>
              <a:ext uri="{FF2B5EF4-FFF2-40B4-BE49-F238E27FC236}">
                <a16:creationId xmlns:a16="http://schemas.microsoft.com/office/drawing/2014/main" id="{FA109A0B-40BC-462C-8DF3-25AA117AC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180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74758" name="Oval 6">
            <a:extLst>
              <a:ext uri="{FF2B5EF4-FFF2-40B4-BE49-F238E27FC236}">
                <a16:creationId xmlns:a16="http://schemas.microsoft.com/office/drawing/2014/main" id="{01AA11A0-8DDC-09AA-7C4B-D07620E4F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133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74759" name="Oval 7">
            <a:extLst>
              <a:ext uri="{FF2B5EF4-FFF2-40B4-BE49-F238E27FC236}">
                <a16:creationId xmlns:a16="http://schemas.microsoft.com/office/drawing/2014/main" id="{09780A3E-83A5-7C28-A07E-F0CC7109B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1574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74760" name="Oval 8">
            <a:extLst>
              <a:ext uri="{FF2B5EF4-FFF2-40B4-BE49-F238E27FC236}">
                <a16:creationId xmlns:a16="http://schemas.microsoft.com/office/drawing/2014/main" id="{1EB2898F-F893-915A-F8BA-C4CDF91E2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75" y="1574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F53C13DF-C08D-6062-2717-D77931B00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600200"/>
            <a:ext cx="549275" cy="579438"/>
            <a:chOff x="3350" y="2992"/>
            <a:chExt cx="346" cy="365"/>
          </a:xfrm>
        </p:grpSpPr>
        <p:sp>
          <p:nvSpPr>
            <p:cNvPr id="74822" name="Text Box 10">
              <a:extLst>
                <a:ext uri="{FF2B5EF4-FFF2-40B4-BE49-F238E27FC236}">
                  <a16:creationId xmlns:a16="http://schemas.microsoft.com/office/drawing/2014/main" id="{35DE4AF5-5DBC-BF1D-2D84-4289458EB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0" y="2992"/>
              <a:ext cx="31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bg1"/>
                  </a:solidFill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74823" name="Oval 11">
              <a:extLst>
                <a:ext uri="{FF2B5EF4-FFF2-40B4-BE49-F238E27FC236}">
                  <a16:creationId xmlns:a16="http://schemas.microsoft.com/office/drawing/2014/main" id="{9A3BDBD2-BACF-F754-EB01-36C3939E2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072"/>
              <a:ext cx="48" cy="48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6FDD2481-4EF9-DD14-9DE3-20A646125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133600"/>
            <a:ext cx="496888" cy="655638"/>
            <a:chOff x="3312" y="3456"/>
            <a:chExt cx="313" cy="413"/>
          </a:xfrm>
        </p:grpSpPr>
        <p:sp>
          <p:nvSpPr>
            <p:cNvPr id="74820" name="Text Box 13">
              <a:extLst>
                <a:ext uri="{FF2B5EF4-FFF2-40B4-BE49-F238E27FC236}">
                  <a16:creationId xmlns:a16="http://schemas.microsoft.com/office/drawing/2014/main" id="{05BE8858-794D-3324-C551-CD3587899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504"/>
              <a:ext cx="31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bg1"/>
                  </a:solidFill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74821" name="Oval 14">
              <a:extLst>
                <a:ext uri="{FF2B5EF4-FFF2-40B4-BE49-F238E27FC236}">
                  <a16:creationId xmlns:a16="http://schemas.microsoft.com/office/drawing/2014/main" id="{913AF55A-1E41-D3F2-8739-46661F4D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456"/>
              <a:ext cx="48" cy="48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2F686DAD-EE3C-1D54-71C2-BC8B23C29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600200"/>
            <a:ext cx="573088" cy="579438"/>
            <a:chOff x="3840" y="3600"/>
            <a:chExt cx="361" cy="365"/>
          </a:xfrm>
        </p:grpSpPr>
        <p:sp>
          <p:nvSpPr>
            <p:cNvPr id="74818" name="Text Box 16">
              <a:extLst>
                <a:ext uri="{FF2B5EF4-FFF2-40B4-BE49-F238E27FC236}">
                  <a16:creationId xmlns:a16="http://schemas.microsoft.com/office/drawing/2014/main" id="{1764ED4C-EEDC-7B43-E9A6-520B33E66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3600"/>
              <a:ext cx="31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bg1"/>
                  </a:solidFill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74819" name="Oval 17">
              <a:extLst>
                <a:ext uri="{FF2B5EF4-FFF2-40B4-BE49-F238E27FC236}">
                  <a16:creationId xmlns:a16="http://schemas.microsoft.com/office/drawing/2014/main" id="{F66635F9-7AA8-6150-F2B9-88719401A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840"/>
              <a:ext cx="48" cy="48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</p:grpSp>
      <p:sp>
        <p:nvSpPr>
          <p:cNvPr id="251944" name="Oval 40">
            <a:extLst>
              <a:ext uri="{FF2B5EF4-FFF2-40B4-BE49-F238E27FC236}">
                <a16:creationId xmlns:a16="http://schemas.microsoft.com/office/drawing/2014/main" id="{19C72250-6FF7-DF5E-F88F-415931A05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676400"/>
            <a:ext cx="381000" cy="457200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pic>
        <p:nvPicPr>
          <p:cNvPr id="74766" name="Picture 2">
            <a:extLst>
              <a:ext uri="{FF2B5EF4-FFF2-40B4-BE49-F238E27FC236}">
                <a16:creationId xmlns:a16="http://schemas.microsoft.com/office/drawing/2014/main" id="{26B502B2-8B8B-4D0C-F77E-CD458A8EE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">
            <a:extLst>
              <a:ext uri="{FF2B5EF4-FFF2-40B4-BE49-F238E27FC236}">
                <a16:creationId xmlns:a16="http://schemas.microsoft.com/office/drawing/2014/main" id="{80A8CDE6-A390-B2C4-D3AE-861FD46D2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3684588"/>
            <a:ext cx="1004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CH</a:t>
            </a:r>
            <a:r>
              <a:rPr lang="en-US" altLang="en-US" sz="3600" baseline="-2500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  <a:endParaRPr lang="en-US" altLang="en-US" sz="3600" baseline="30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4768" name="Group 38">
            <a:extLst>
              <a:ext uri="{FF2B5EF4-FFF2-40B4-BE49-F238E27FC236}">
                <a16:creationId xmlns:a16="http://schemas.microsoft.com/office/drawing/2014/main" id="{0624BB4D-6982-DBCB-23F6-8D076D0DC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060700"/>
            <a:ext cx="1563688" cy="1736725"/>
            <a:chOff x="2895600" y="3060249"/>
            <a:chExt cx="1563688" cy="1736903"/>
          </a:xfrm>
        </p:grpSpPr>
        <p:sp>
          <p:nvSpPr>
            <p:cNvPr id="74802" name="Text Box 3">
              <a:extLst>
                <a:ext uri="{FF2B5EF4-FFF2-40B4-BE49-F238E27FC236}">
                  <a16:creationId xmlns:a16="http://schemas.microsoft.com/office/drawing/2014/main" id="{2BB47855-ED91-23FA-EACB-8DCC66DDF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872" y="3636313"/>
              <a:ext cx="43152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bg1"/>
                  </a:solidFill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74803" name="Oval 4">
              <a:extLst>
                <a:ext uri="{FF2B5EF4-FFF2-40B4-BE49-F238E27FC236}">
                  <a16:creationId xmlns:a16="http://schemas.microsoft.com/office/drawing/2014/main" id="{48D799CF-DCE9-EC93-60A5-F5A2097AA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912914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>
                <a:solidFill>
                  <a:schemeClr val="bg1"/>
                </a:solidFill>
              </a:endParaRPr>
            </a:p>
          </p:txBody>
        </p:sp>
        <p:sp>
          <p:nvSpPr>
            <p:cNvPr id="74804" name="Oval 5">
              <a:extLst>
                <a:ext uri="{FF2B5EF4-FFF2-40B4-BE49-F238E27FC236}">
                  <a16:creationId xmlns:a16="http://schemas.microsoft.com/office/drawing/2014/main" id="{E2BC36F3-657E-24DD-C212-6DCF879EB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075" y="3811314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>
                <a:solidFill>
                  <a:schemeClr val="bg1"/>
                </a:solidFill>
              </a:endParaRPr>
            </a:p>
          </p:txBody>
        </p:sp>
        <p:sp>
          <p:nvSpPr>
            <p:cNvPr id="74805" name="Oval 6">
              <a:extLst>
                <a:ext uri="{FF2B5EF4-FFF2-40B4-BE49-F238E27FC236}">
                  <a16:creationId xmlns:a16="http://schemas.microsoft.com/office/drawing/2014/main" id="{28247F16-5D54-8B91-B510-2D2FA7A01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141514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>
                <a:solidFill>
                  <a:schemeClr val="bg1"/>
                </a:solidFill>
              </a:endParaRPr>
            </a:p>
          </p:txBody>
        </p:sp>
        <p:sp>
          <p:nvSpPr>
            <p:cNvPr id="74806" name="Oval 7">
              <a:extLst>
                <a:ext uri="{FF2B5EF4-FFF2-40B4-BE49-F238E27FC236}">
                  <a16:creationId xmlns:a16="http://schemas.microsoft.com/office/drawing/2014/main" id="{0E33FE12-CB04-C841-2380-46656B9E2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675" y="3582714"/>
              <a:ext cx="76200" cy="7620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>
                <a:solidFill>
                  <a:schemeClr val="bg1"/>
                </a:solidFill>
              </a:endParaRPr>
            </a:p>
          </p:txBody>
        </p:sp>
        <p:sp>
          <p:nvSpPr>
            <p:cNvPr id="74807" name="Oval 8">
              <a:extLst>
                <a:ext uri="{FF2B5EF4-FFF2-40B4-BE49-F238E27FC236}">
                  <a16:creationId xmlns:a16="http://schemas.microsoft.com/office/drawing/2014/main" id="{FD8D791C-0B71-2984-2C76-37057C0EA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275" y="3582714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>
                <a:solidFill>
                  <a:schemeClr val="bg1"/>
                </a:solidFill>
              </a:endParaRPr>
            </a:p>
          </p:txBody>
        </p:sp>
        <p:grpSp>
          <p:nvGrpSpPr>
            <p:cNvPr id="74808" name="Group 9">
              <a:extLst>
                <a:ext uri="{FF2B5EF4-FFF2-40B4-BE49-F238E27FC236}">
                  <a16:creationId xmlns:a16="http://schemas.microsoft.com/office/drawing/2014/main" id="{538A800F-2C43-4FCC-3E07-AAD1F21B21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3608114"/>
              <a:ext cx="549275" cy="579438"/>
              <a:chOff x="3350" y="2992"/>
              <a:chExt cx="346" cy="365"/>
            </a:xfrm>
          </p:grpSpPr>
          <p:sp>
            <p:nvSpPr>
              <p:cNvPr id="74816" name="Text Box 10">
                <a:extLst>
                  <a:ext uri="{FF2B5EF4-FFF2-40B4-BE49-F238E27FC236}">
                    <a16:creationId xmlns:a16="http://schemas.microsoft.com/office/drawing/2014/main" id="{5A609577-7B16-211B-230E-10F1C06C91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0" y="2992"/>
                <a:ext cx="31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H</a:t>
                </a:r>
              </a:p>
            </p:txBody>
          </p:sp>
          <p:sp>
            <p:nvSpPr>
              <p:cNvPr id="74817" name="Oval 11">
                <a:extLst>
                  <a:ext uri="{FF2B5EF4-FFF2-40B4-BE49-F238E27FC236}">
                    <a16:creationId xmlns:a16="http://schemas.microsoft.com/office/drawing/2014/main" id="{70FF5C8C-2AE4-2F7B-99DB-93CEEE653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072"/>
                <a:ext cx="48" cy="48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809" name="Group 12">
              <a:extLst>
                <a:ext uri="{FF2B5EF4-FFF2-40B4-BE49-F238E27FC236}">
                  <a16:creationId xmlns:a16="http://schemas.microsoft.com/office/drawing/2014/main" id="{09C4D661-DAF9-E126-4C22-92B5FAF1F0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000" y="4141514"/>
              <a:ext cx="496888" cy="655638"/>
              <a:chOff x="3312" y="3456"/>
              <a:chExt cx="313" cy="413"/>
            </a:xfrm>
          </p:grpSpPr>
          <p:sp>
            <p:nvSpPr>
              <p:cNvPr id="74814" name="Text Box 13">
                <a:extLst>
                  <a:ext uri="{FF2B5EF4-FFF2-40B4-BE49-F238E27FC236}">
                    <a16:creationId xmlns:a16="http://schemas.microsoft.com/office/drawing/2014/main" id="{F08EFDF1-20F4-4AE4-42EF-DA1B0AB57F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3504"/>
                <a:ext cx="31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H</a:t>
                </a:r>
              </a:p>
            </p:txBody>
          </p:sp>
          <p:sp>
            <p:nvSpPr>
              <p:cNvPr id="74815" name="Oval 14">
                <a:extLst>
                  <a:ext uri="{FF2B5EF4-FFF2-40B4-BE49-F238E27FC236}">
                    <a16:creationId xmlns:a16="http://schemas.microsoft.com/office/drawing/2014/main" id="{A82CF729-329E-B42C-D420-2B331093B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48" cy="48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810" name="Group 15">
              <a:extLst>
                <a:ext uri="{FF2B5EF4-FFF2-40B4-BE49-F238E27FC236}">
                  <a16:creationId xmlns:a16="http://schemas.microsoft.com/office/drawing/2014/main" id="{CEF7098C-2110-45C5-EA1A-B6FE121D1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6200" y="3608114"/>
              <a:ext cx="573088" cy="579438"/>
              <a:chOff x="3840" y="3600"/>
              <a:chExt cx="361" cy="365"/>
            </a:xfrm>
          </p:grpSpPr>
          <p:sp>
            <p:nvSpPr>
              <p:cNvPr id="74812" name="Text Box 16">
                <a:extLst>
                  <a:ext uri="{FF2B5EF4-FFF2-40B4-BE49-F238E27FC236}">
                    <a16:creationId xmlns:a16="http://schemas.microsoft.com/office/drawing/2014/main" id="{0DDB6B6F-36DD-76E0-4479-01D2512F74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3600"/>
                <a:ext cx="31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H</a:t>
                </a:r>
              </a:p>
            </p:txBody>
          </p:sp>
          <p:sp>
            <p:nvSpPr>
              <p:cNvPr id="74813" name="Oval 17">
                <a:extLst>
                  <a:ext uri="{FF2B5EF4-FFF2-40B4-BE49-F238E27FC236}">
                    <a16:creationId xmlns:a16="http://schemas.microsoft.com/office/drawing/2014/main" id="{C3ABC8DF-DC05-4C5C-5457-7C1A9BD84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3840"/>
                <a:ext cx="48" cy="48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811" name="Rectangle 37">
              <a:extLst>
                <a:ext uri="{FF2B5EF4-FFF2-40B4-BE49-F238E27FC236}">
                  <a16:creationId xmlns:a16="http://schemas.microsoft.com/office/drawing/2014/main" id="{B8B49977-B868-8034-69B5-C2A6213B1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872" y="3060249"/>
              <a:ext cx="5004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bg1"/>
                  </a:solidFill>
                  <a:latin typeface="Comic Sans MS" panose="030F0702030302020204" pitchFamily="66" charset="0"/>
                </a:rPr>
                <a:t>H</a:t>
              </a:r>
            </a:p>
          </p:txBody>
        </p:sp>
      </p:grpSp>
      <p:sp>
        <p:nvSpPr>
          <p:cNvPr id="40" name="Text Box 2">
            <a:extLst>
              <a:ext uri="{FF2B5EF4-FFF2-40B4-BE49-F238E27FC236}">
                <a16:creationId xmlns:a16="http://schemas.microsoft.com/office/drawing/2014/main" id="{8B841797-A731-CD23-0B5C-45E346D81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773238"/>
            <a:ext cx="109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H</a:t>
            </a:r>
            <a:r>
              <a:rPr lang="en-US" altLang="en-US" sz="3600" baseline="-250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endParaRPr lang="en-US" altLang="en-US" sz="3600" baseline="30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72">
            <a:extLst>
              <a:ext uri="{FF2B5EF4-FFF2-40B4-BE49-F238E27FC236}">
                <a16:creationId xmlns:a16="http://schemas.microsoft.com/office/drawing/2014/main" id="{35D9A247-EE04-DE27-2246-048A506A2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1727200"/>
            <a:ext cx="1563688" cy="1214438"/>
            <a:chOff x="6896744" y="1727200"/>
            <a:chExt cx="1563688" cy="1214438"/>
          </a:xfrm>
        </p:grpSpPr>
        <p:sp>
          <p:nvSpPr>
            <p:cNvPr id="74787" name="Text Box 3">
              <a:extLst>
                <a:ext uri="{FF2B5EF4-FFF2-40B4-BE49-F238E27FC236}">
                  <a16:creationId xmlns:a16="http://schemas.microsoft.com/office/drawing/2014/main" id="{EAE0A457-F57B-0144-6EF8-14507E88E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0144" y="1752600"/>
              <a:ext cx="5080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bg1"/>
                  </a:solidFill>
                  <a:latin typeface="Comic Sans MS" panose="030F0702030302020204" pitchFamily="66" charset="0"/>
                </a:rPr>
                <a:t>O</a:t>
              </a:r>
            </a:p>
          </p:txBody>
        </p:sp>
        <p:sp>
          <p:nvSpPr>
            <p:cNvPr id="74788" name="Oval 4">
              <a:extLst>
                <a:ext uri="{FF2B5EF4-FFF2-40B4-BE49-F238E27FC236}">
                  <a16:creationId xmlns:a16="http://schemas.microsoft.com/office/drawing/2014/main" id="{5F46887F-A9BC-BFE2-F730-1207BF052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944" y="2057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74789" name="Oval 5">
              <a:extLst>
                <a:ext uri="{FF2B5EF4-FFF2-40B4-BE49-F238E27FC236}">
                  <a16:creationId xmlns:a16="http://schemas.microsoft.com/office/drawing/2014/main" id="{5F0B42D8-EE1F-9104-BF45-00BBF4C8A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219" y="19558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74790" name="Oval 6">
              <a:extLst>
                <a:ext uri="{FF2B5EF4-FFF2-40B4-BE49-F238E27FC236}">
                  <a16:creationId xmlns:a16="http://schemas.microsoft.com/office/drawing/2014/main" id="{D02495BF-D88C-0355-9DCA-88B5BE3E2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4944" y="22860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74791" name="Oval 7">
              <a:extLst>
                <a:ext uri="{FF2B5EF4-FFF2-40B4-BE49-F238E27FC236}">
                  <a16:creationId xmlns:a16="http://schemas.microsoft.com/office/drawing/2014/main" id="{F60BF1DE-299B-CC74-DDBA-871C323BA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819" y="17272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74792" name="Oval 8">
              <a:extLst>
                <a:ext uri="{FF2B5EF4-FFF2-40B4-BE49-F238E27FC236}">
                  <a16:creationId xmlns:a16="http://schemas.microsoft.com/office/drawing/2014/main" id="{7E02504D-FAC6-A3F5-C7AE-4F1C4D8E8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8419" y="17272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grpSp>
          <p:nvGrpSpPr>
            <p:cNvPr id="74793" name="Group 9">
              <a:extLst>
                <a:ext uri="{FF2B5EF4-FFF2-40B4-BE49-F238E27FC236}">
                  <a16:creationId xmlns:a16="http://schemas.microsoft.com/office/drawing/2014/main" id="{A03A6D6F-2C94-A11A-DC00-1088676D83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96744" y="1752600"/>
              <a:ext cx="549275" cy="579438"/>
              <a:chOff x="3350" y="2992"/>
              <a:chExt cx="346" cy="365"/>
            </a:xfrm>
          </p:grpSpPr>
          <p:sp>
            <p:nvSpPr>
              <p:cNvPr id="74800" name="Text Box 10">
                <a:extLst>
                  <a:ext uri="{FF2B5EF4-FFF2-40B4-BE49-F238E27FC236}">
                    <a16:creationId xmlns:a16="http://schemas.microsoft.com/office/drawing/2014/main" id="{F7DC043E-71A1-E176-4142-BBF3AECBA0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0" y="2992"/>
                <a:ext cx="31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H</a:t>
                </a:r>
              </a:p>
            </p:txBody>
          </p:sp>
          <p:sp>
            <p:nvSpPr>
              <p:cNvPr id="74801" name="Oval 11">
                <a:extLst>
                  <a:ext uri="{FF2B5EF4-FFF2-40B4-BE49-F238E27FC236}">
                    <a16:creationId xmlns:a16="http://schemas.microsoft.com/office/drawing/2014/main" id="{707748B9-C47B-C91B-15C6-1911B662C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072"/>
                <a:ext cx="48" cy="48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grpSp>
          <p:nvGrpSpPr>
            <p:cNvPr id="74794" name="Group 12">
              <a:extLst>
                <a:ext uri="{FF2B5EF4-FFF2-40B4-BE49-F238E27FC236}">
                  <a16:creationId xmlns:a16="http://schemas.microsoft.com/office/drawing/2014/main" id="{8D09761E-F3A5-82FD-BB9B-017C50F9BD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30144" y="2286000"/>
              <a:ext cx="496888" cy="655638"/>
              <a:chOff x="3312" y="3456"/>
              <a:chExt cx="313" cy="413"/>
            </a:xfrm>
          </p:grpSpPr>
          <p:sp>
            <p:nvSpPr>
              <p:cNvPr id="74798" name="Text Box 13">
                <a:extLst>
                  <a:ext uri="{FF2B5EF4-FFF2-40B4-BE49-F238E27FC236}">
                    <a16:creationId xmlns:a16="http://schemas.microsoft.com/office/drawing/2014/main" id="{B9D48CEF-1B3E-2ABD-AD9B-1030FC8262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3504"/>
                <a:ext cx="31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H</a:t>
                </a:r>
              </a:p>
            </p:txBody>
          </p:sp>
          <p:sp>
            <p:nvSpPr>
              <p:cNvPr id="74799" name="Oval 14">
                <a:extLst>
                  <a:ext uri="{FF2B5EF4-FFF2-40B4-BE49-F238E27FC236}">
                    <a16:creationId xmlns:a16="http://schemas.microsoft.com/office/drawing/2014/main" id="{FD325387-B2CA-2628-C029-11D0D571C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48" cy="48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grpSp>
          <p:nvGrpSpPr>
            <p:cNvPr id="74795" name="Group 15">
              <a:extLst>
                <a:ext uri="{FF2B5EF4-FFF2-40B4-BE49-F238E27FC236}">
                  <a16:creationId xmlns:a16="http://schemas.microsoft.com/office/drawing/2014/main" id="{1277D0E8-2585-AF6A-96CC-45694D1A3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7344" y="1752605"/>
              <a:ext cx="573088" cy="584201"/>
              <a:chOff x="3840" y="3600"/>
              <a:chExt cx="361" cy="368"/>
            </a:xfrm>
          </p:grpSpPr>
          <p:sp>
            <p:nvSpPr>
              <p:cNvPr id="74796" name="Text Box 16">
                <a:extLst>
                  <a:ext uri="{FF2B5EF4-FFF2-40B4-BE49-F238E27FC236}">
                    <a16:creationId xmlns:a16="http://schemas.microsoft.com/office/drawing/2014/main" id="{8C317960-D066-C7CC-9A1A-ABBB977B2B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5" y="3600"/>
                <a:ext cx="11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2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4797" name="Oval 17">
                <a:extLst>
                  <a:ext uri="{FF2B5EF4-FFF2-40B4-BE49-F238E27FC236}">
                    <a16:creationId xmlns:a16="http://schemas.microsoft.com/office/drawing/2014/main" id="{9CB64150-CCCE-8487-6744-50ADFE4DE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384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</p:grpSp>
      <p:sp>
        <p:nvSpPr>
          <p:cNvPr id="57" name="Text Box 2">
            <a:extLst>
              <a:ext uri="{FF2B5EF4-FFF2-40B4-BE49-F238E27FC236}">
                <a16:creationId xmlns:a16="http://schemas.microsoft.com/office/drawing/2014/main" id="{018717E3-82A2-C1C4-1320-0A392767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825" y="3771900"/>
            <a:ext cx="819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HF</a:t>
            </a:r>
            <a:endParaRPr lang="en-US" altLang="en-US" sz="3600" baseline="30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3" name="Group 73">
            <a:extLst>
              <a:ext uri="{FF2B5EF4-FFF2-40B4-BE49-F238E27FC236}">
                <a16:creationId xmlns:a16="http://schemas.microsoft.com/office/drawing/2014/main" id="{20E52A87-14AF-A4B6-B193-6D3C38241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824663" y="3727450"/>
            <a:ext cx="1563687" cy="635000"/>
            <a:chOff x="6824736" y="3726730"/>
            <a:chExt cx="1563688" cy="635000"/>
          </a:xfrm>
        </p:grpSpPr>
        <p:sp>
          <p:nvSpPr>
            <p:cNvPr id="74774" name="Text Box 3">
              <a:extLst>
                <a:ext uri="{FF2B5EF4-FFF2-40B4-BE49-F238E27FC236}">
                  <a16:creationId xmlns:a16="http://schemas.microsoft.com/office/drawing/2014/main" id="{E0519D46-6286-8EC2-2186-D231E0836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3005" y="3752130"/>
              <a:ext cx="4331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bg1"/>
                  </a:solidFill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74775" name="Oval 4">
              <a:extLst>
                <a:ext uri="{FF2B5EF4-FFF2-40B4-BE49-F238E27FC236}">
                  <a16:creationId xmlns:a16="http://schemas.microsoft.com/office/drawing/2014/main" id="{BD5F4589-AA36-5FCF-9365-2776264CC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1936" y="405693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74776" name="Oval 5">
              <a:extLst>
                <a:ext uri="{FF2B5EF4-FFF2-40B4-BE49-F238E27FC236}">
                  <a16:creationId xmlns:a16="http://schemas.microsoft.com/office/drawing/2014/main" id="{C03150A9-7BCA-E4D8-46CB-20FB4D729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211" y="395533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74777" name="Oval 6">
              <a:extLst>
                <a:ext uri="{FF2B5EF4-FFF2-40B4-BE49-F238E27FC236}">
                  <a16:creationId xmlns:a16="http://schemas.microsoft.com/office/drawing/2014/main" id="{ADF43F50-E956-AF4D-C333-C40BD903F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2936" y="428553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74778" name="Oval 7">
              <a:extLst>
                <a:ext uri="{FF2B5EF4-FFF2-40B4-BE49-F238E27FC236}">
                  <a16:creationId xmlns:a16="http://schemas.microsoft.com/office/drawing/2014/main" id="{BD187CF0-B47F-9F21-D648-F30FC673F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8811" y="372673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74779" name="Oval 8">
              <a:extLst>
                <a:ext uri="{FF2B5EF4-FFF2-40B4-BE49-F238E27FC236}">
                  <a16:creationId xmlns:a16="http://schemas.microsoft.com/office/drawing/2014/main" id="{68C80B0E-689A-0B15-630B-E094F9A93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411" y="372673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grpSp>
          <p:nvGrpSpPr>
            <p:cNvPr id="74780" name="Group 9">
              <a:extLst>
                <a:ext uri="{FF2B5EF4-FFF2-40B4-BE49-F238E27FC236}">
                  <a16:creationId xmlns:a16="http://schemas.microsoft.com/office/drawing/2014/main" id="{BDBA3603-C46B-6D49-9241-729CC02340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4736" y="3752130"/>
              <a:ext cx="549275" cy="579438"/>
              <a:chOff x="3350" y="2992"/>
              <a:chExt cx="346" cy="365"/>
            </a:xfrm>
          </p:grpSpPr>
          <p:sp>
            <p:nvSpPr>
              <p:cNvPr id="74785" name="Text Box 10">
                <a:extLst>
                  <a:ext uri="{FF2B5EF4-FFF2-40B4-BE49-F238E27FC236}">
                    <a16:creationId xmlns:a16="http://schemas.microsoft.com/office/drawing/2014/main" id="{24311B8D-768D-C0CE-DE47-1022418BA6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0" y="2992"/>
                <a:ext cx="31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H</a:t>
                </a:r>
              </a:p>
            </p:txBody>
          </p:sp>
          <p:sp>
            <p:nvSpPr>
              <p:cNvPr id="74786" name="Oval 11">
                <a:extLst>
                  <a:ext uri="{FF2B5EF4-FFF2-40B4-BE49-F238E27FC236}">
                    <a16:creationId xmlns:a16="http://schemas.microsoft.com/office/drawing/2014/main" id="{E16A2124-0E52-F123-7693-0D6B89B04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072"/>
                <a:ext cx="48" cy="48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74781" name="Oval 14">
              <a:extLst>
                <a:ext uri="{FF2B5EF4-FFF2-40B4-BE49-F238E27FC236}">
                  <a16:creationId xmlns:a16="http://schemas.microsoft.com/office/drawing/2014/main" id="{D06BD260-6C62-22E8-A95B-71DEA86FE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0536" y="428553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grpSp>
          <p:nvGrpSpPr>
            <p:cNvPr id="74782" name="Group 15">
              <a:extLst>
                <a:ext uri="{FF2B5EF4-FFF2-40B4-BE49-F238E27FC236}">
                  <a16:creationId xmlns:a16="http://schemas.microsoft.com/office/drawing/2014/main" id="{DF51EFBF-6749-0280-ED54-77C45C6F00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15336" y="3752135"/>
              <a:ext cx="573088" cy="584201"/>
              <a:chOff x="3840" y="3600"/>
              <a:chExt cx="361" cy="368"/>
            </a:xfrm>
          </p:grpSpPr>
          <p:sp>
            <p:nvSpPr>
              <p:cNvPr id="74783" name="Text Box 16">
                <a:extLst>
                  <a:ext uri="{FF2B5EF4-FFF2-40B4-BE49-F238E27FC236}">
                    <a16:creationId xmlns:a16="http://schemas.microsoft.com/office/drawing/2014/main" id="{52DC6077-B1A9-0126-B822-04D528560C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5" y="3600"/>
                <a:ext cx="11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2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4784" name="Oval 17">
                <a:extLst>
                  <a:ext uri="{FF2B5EF4-FFF2-40B4-BE49-F238E27FC236}">
                    <a16:creationId xmlns:a16="http://schemas.microsoft.com/office/drawing/2014/main" id="{CB352DEB-236E-4E86-CB95-6E9B610F5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384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</p:grpSp>
      <p:sp>
        <p:nvSpPr>
          <p:cNvPr id="74773" name="Rectangle 74">
            <a:extLst>
              <a:ext uri="{FF2B5EF4-FFF2-40B4-BE49-F238E27FC236}">
                <a16:creationId xmlns:a16="http://schemas.microsoft.com/office/drawing/2014/main" id="{91AE7847-A2F8-CF49-EBDC-2FC23A24E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5300663"/>
            <a:ext cx="6616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en-US" sz="3200">
                <a:solidFill>
                  <a:srgbClr val="FFFFFF"/>
                </a:solidFill>
                <a:latin typeface="Comic Sans MS" panose="030F0702030302020204" pitchFamily="66" charset="0"/>
              </a:rPr>
              <a:t>ציינו את קוטביות הקשרים בכל מולקולה</a:t>
            </a:r>
            <a:endParaRPr lang="he-IL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44" grpId="0" animBg="1"/>
      <p:bldP spid="21" grpId="0"/>
      <p:bldP spid="40" grpId="0"/>
      <p:bldP spid="5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>
            <a:extLst>
              <a:ext uri="{FF2B5EF4-FFF2-40B4-BE49-F238E27FC236}">
                <a16:creationId xmlns:a16="http://schemas.microsoft.com/office/drawing/2014/main" id="{FFD8ECEB-B55B-C20B-104A-E03F0BBF3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404813"/>
            <a:ext cx="5854700" cy="923925"/>
          </a:xfrm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he-IL" altLang="en-US" sz="5400">
                <a:solidFill>
                  <a:schemeClr val="bg1"/>
                </a:solidFill>
              </a:rPr>
              <a:t>אי ציות לכלל האוקטט</a:t>
            </a:r>
            <a:endParaRPr lang="en-US" altLang="en-US" sz="5400">
              <a:solidFill>
                <a:schemeClr val="bg1"/>
              </a:solidFill>
            </a:endParaRPr>
          </a:p>
        </p:txBody>
      </p:sp>
      <p:grpSp>
        <p:nvGrpSpPr>
          <p:cNvPr id="2" name="Group 6" descr="מודל מקל-כדור של BF3">
            <a:extLst>
              <a:ext uri="{FF2B5EF4-FFF2-40B4-BE49-F238E27FC236}">
                <a16:creationId xmlns:a16="http://schemas.microsoft.com/office/drawing/2014/main" id="{77B4B7E8-F4A2-E63D-651B-07880B2F096D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667000"/>
            <a:ext cx="2686050" cy="2667000"/>
            <a:chOff x="720" y="1872"/>
            <a:chExt cx="1692" cy="1680"/>
          </a:xfrm>
        </p:grpSpPr>
        <p:pic>
          <p:nvPicPr>
            <p:cNvPr id="75785" name="Picture 7">
              <a:extLst>
                <a:ext uri="{FF2B5EF4-FFF2-40B4-BE49-F238E27FC236}">
                  <a16:creationId xmlns:a16="http://schemas.microsoft.com/office/drawing/2014/main" id="{D46FB1D6-463B-0C7B-05D3-500BFFE1770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872"/>
              <a:ext cx="1692" cy="166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6" name="Rectangle 8">
              <a:extLst>
                <a:ext uri="{FF2B5EF4-FFF2-40B4-BE49-F238E27FC236}">
                  <a16:creationId xmlns:a16="http://schemas.microsoft.com/office/drawing/2014/main" id="{4ADA8C13-70F4-3775-15A2-02540C1A6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3187"/>
              <a:ext cx="550" cy="36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9900CC"/>
                  </a:solidFill>
                </a:rPr>
                <a:t>BF</a:t>
              </a:r>
              <a:r>
                <a:rPr lang="en-US" altLang="en-US" sz="3200" b="1" baseline="-25000">
                  <a:solidFill>
                    <a:srgbClr val="9900CC"/>
                  </a:solidFill>
                </a:rPr>
                <a:t>3</a:t>
              </a:r>
            </a:p>
          </p:txBody>
        </p:sp>
      </p:grpSp>
      <p:grpSp>
        <p:nvGrpSpPr>
          <p:cNvPr id="3" name="Group 9" descr="מודל מקל-כדור של SF4">
            <a:extLst>
              <a:ext uri="{FF2B5EF4-FFF2-40B4-BE49-F238E27FC236}">
                <a16:creationId xmlns:a16="http://schemas.microsoft.com/office/drawing/2014/main" id="{8A978D6F-7151-FC0A-4501-85D22D306A42}"/>
              </a:ext>
            </a:extLst>
          </p:cNvPr>
          <p:cNvGrpSpPr>
            <a:grpSpLocks/>
          </p:cNvGrpSpPr>
          <p:nvPr/>
        </p:nvGrpSpPr>
        <p:grpSpPr bwMode="auto">
          <a:xfrm>
            <a:off x="598488" y="2362200"/>
            <a:ext cx="2541588" cy="4197350"/>
            <a:chOff x="3199" y="1344"/>
            <a:chExt cx="1601" cy="2644"/>
          </a:xfrm>
        </p:grpSpPr>
        <p:pic>
          <p:nvPicPr>
            <p:cNvPr id="75783" name="Picture 10">
              <a:extLst>
                <a:ext uri="{FF2B5EF4-FFF2-40B4-BE49-F238E27FC236}">
                  <a16:creationId xmlns:a16="http://schemas.microsoft.com/office/drawing/2014/main" id="{562969A7-EC27-148C-1D42-530E436905F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6" y="1344"/>
              <a:ext cx="1544" cy="264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4" name="Rectangle 11">
              <a:extLst>
                <a:ext uri="{FF2B5EF4-FFF2-40B4-BE49-F238E27FC236}">
                  <a16:creationId xmlns:a16="http://schemas.microsoft.com/office/drawing/2014/main" id="{27262D63-4025-6FE7-253A-A55A3676B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3619"/>
              <a:ext cx="543" cy="369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F21B00"/>
                  </a:solidFill>
                </a:rPr>
                <a:t>SF</a:t>
              </a:r>
              <a:r>
                <a:rPr lang="en-US" altLang="en-US" sz="3200" b="1" baseline="-25000">
                  <a:solidFill>
                    <a:srgbClr val="F21B00"/>
                  </a:solidFill>
                </a:rPr>
                <a:t>4</a:t>
              </a:r>
            </a:p>
          </p:txBody>
        </p:sp>
      </p:grpSp>
      <p:sp>
        <p:nvSpPr>
          <p:cNvPr id="75781" name="Rectangle 8">
            <a:extLst>
              <a:ext uri="{FF2B5EF4-FFF2-40B4-BE49-F238E27FC236}">
                <a16:creationId xmlns:a16="http://schemas.microsoft.com/office/drawing/2014/main" id="{6D6F3D7F-D827-2400-3EA1-CD86F660B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661025"/>
            <a:ext cx="1090613" cy="5857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9900CC"/>
                </a:solidFill>
              </a:rPr>
              <a:t>XeF</a:t>
            </a:r>
            <a:r>
              <a:rPr lang="en-US" altLang="en-US" sz="3200" b="1" baseline="-25000">
                <a:solidFill>
                  <a:srgbClr val="9900CC"/>
                </a:solidFill>
              </a:rPr>
              <a:t>2</a:t>
            </a:r>
          </a:p>
        </p:txBody>
      </p:sp>
      <p:pic>
        <p:nvPicPr>
          <p:cNvPr id="75782" name="Picture 2" descr="http://t1.gstatic.com/images?q=tbn:ANd9GcRafAW1AsSkgCujVWGBUE-QOruIEOM-rGt9Vhq8pj_7uWrPRnTLZA">
            <a:extLst>
              <a:ext uri="{FF2B5EF4-FFF2-40B4-BE49-F238E27FC236}">
                <a16:creationId xmlns:a16="http://schemas.microsoft.com/office/drawing/2014/main" id="{55F714FC-0360-AABB-F9D8-EE7B288C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>
            <a:extLst>
              <a:ext uri="{FF2B5EF4-FFF2-40B4-BE49-F238E27FC236}">
                <a16:creationId xmlns:a16="http://schemas.microsoft.com/office/drawing/2014/main" id="{B2BF5F26-0EAF-4176-DA1C-7C1783BB1F1C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720725" y="333375"/>
            <a:ext cx="8085138" cy="1197444"/>
          </a:xfrm>
          <a:prstGeom prst="rect">
            <a:avLst/>
          </a:prstGeom>
          <a:solidFill>
            <a:srgbClr val="FFEFFF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highlight>
                <a:srgbClr val="FFE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highlight>
                  <a:srgbClr val="FFE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אטומי הקשר יקבעו את סוג הקשר</a:t>
            </a: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highlight>
                  <a:srgbClr val="FFE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0" fontAlgn="base" latinLnBrk="0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E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כלל אצבע: </a:t>
            </a: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highlight>
                  <a:srgbClr val="FFE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אל-מתכות? אל-מתכת </a:t>
            </a: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E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עם מתכת? מתכת?</a:t>
            </a:r>
            <a:endParaRPr kumimoji="0" lang="he-IL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highlight>
                <a:srgbClr val="FFE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6802" name="Picture 2">
            <a:extLst>
              <a:ext uri="{FF2B5EF4-FFF2-40B4-BE49-F238E27FC236}">
                <a16:creationId xmlns:a16="http://schemas.microsoft.com/office/drawing/2014/main" id="{7586BAAE-7F2E-0B99-D7FE-CDF77A35F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1628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Text Box 2">
            <a:extLst>
              <a:ext uri="{FF2B5EF4-FFF2-40B4-BE49-F238E27FC236}">
                <a16:creationId xmlns:a16="http://schemas.microsoft.com/office/drawing/2014/main" id="{EC3669BE-81A4-142C-4DCF-DA3BF0CD0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700213"/>
            <a:ext cx="2409825" cy="20851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altLang="en-US" sz="2800" dirty="0">
              <a:solidFill>
                <a:srgbClr val="CC0000"/>
              </a:solidFill>
              <a:latin typeface="Times New Roman" panose="02020603050405020304" pitchFamily="18" charset="0"/>
              <a:cs typeface="Narkisim" panose="020E0502050101010101" pitchFamily="34" charset="-79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he-IL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Narkisim" panose="020E0502050101010101" pitchFamily="34" charset="-79"/>
              </a:rPr>
              <a:t>זה לא 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he-IL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Narkisim" panose="020E0502050101010101" pitchFamily="34" charset="-79"/>
              </a:rPr>
              <a:t>שחור </a:t>
            </a:r>
            <a:r>
              <a:rPr lang="he-IL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arkisim" panose="020E0502050101010101" pitchFamily="34" charset="-79"/>
              </a:rPr>
              <a:t>ולבן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he-IL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Narkisim" panose="020E0502050101010101" pitchFamily="34" charset="-79"/>
              </a:rPr>
              <a:t>אלא רצף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he-IL" altLang="en-US" sz="2800" dirty="0">
              <a:solidFill>
                <a:srgbClr val="FFFFFF"/>
              </a:solidFill>
              <a:latin typeface="Times New Roman" panose="02020603050405020304" pitchFamily="18" charset="0"/>
              <a:cs typeface="Narkisim" panose="020E0502050101010101" pitchFamily="34" charset="-79"/>
            </a:endParaRP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1BADD2E4-8A6E-B37D-17D6-6BCF407DD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724400"/>
            <a:ext cx="79502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e-IL" altLang="en-US" sz="2800">
                <a:solidFill>
                  <a:srgbClr val="002060"/>
                </a:solidFill>
              </a:rPr>
              <a:t>אטומים של אלמתכת -א"ש </a:t>
            </a:r>
            <a:r>
              <a:rPr lang="he-IL" altLang="en-US" sz="2800">
                <a:solidFill>
                  <a:srgbClr val="C00000"/>
                </a:solidFill>
              </a:rPr>
              <a:t>שווה -</a:t>
            </a:r>
            <a:r>
              <a:rPr lang="he-IL" altLang="en-US" sz="2800">
                <a:solidFill>
                  <a:srgbClr val="002060"/>
                </a:solidFill>
              </a:rPr>
              <a:t> קשר קוולנטי טהור</a:t>
            </a:r>
            <a:endParaRPr lang="en-US" altLang="en-US" sz="2800">
              <a:solidFill>
                <a:srgbClr val="002060"/>
              </a:solidFill>
            </a:endParaRPr>
          </a:p>
          <a:p>
            <a:r>
              <a:rPr lang="he-IL" altLang="en-US" sz="2800">
                <a:solidFill>
                  <a:srgbClr val="002060"/>
                </a:solidFill>
              </a:rPr>
              <a:t>אטומים של אלמתכת -א"ש </a:t>
            </a:r>
            <a:r>
              <a:rPr lang="he-IL" altLang="en-US" sz="2800">
                <a:solidFill>
                  <a:srgbClr val="C00000"/>
                </a:solidFill>
              </a:rPr>
              <a:t>שונה -   </a:t>
            </a:r>
            <a:r>
              <a:rPr lang="he-IL" altLang="en-US" sz="2800">
                <a:solidFill>
                  <a:srgbClr val="002060"/>
                </a:solidFill>
              </a:rPr>
              <a:t>קשר קוולנטי קוטבי</a:t>
            </a:r>
          </a:p>
          <a:p>
            <a:r>
              <a:rPr lang="he-IL" altLang="en-US" sz="2800">
                <a:solidFill>
                  <a:srgbClr val="002060"/>
                </a:solidFill>
              </a:rPr>
              <a:t>אטומים של אלמתכת ומתכת- א"ש </a:t>
            </a:r>
            <a:r>
              <a:rPr lang="he-IL" altLang="en-US" sz="2800">
                <a:solidFill>
                  <a:srgbClr val="C00000"/>
                </a:solidFill>
              </a:rPr>
              <a:t>שונה מאוד</a:t>
            </a:r>
            <a:r>
              <a:rPr lang="he-IL" altLang="en-US" sz="2800">
                <a:solidFill>
                  <a:srgbClr val="002060"/>
                </a:solidFill>
              </a:rPr>
              <a:t>- קשר יוני</a:t>
            </a:r>
            <a:endParaRPr lang="en-US" altLang="en-US" sz="2800">
              <a:solidFill>
                <a:srgbClr val="002060"/>
              </a:solidFill>
            </a:endParaRPr>
          </a:p>
        </p:txBody>
      </p:sp>
      <p:pic>
        <p:nvPicPr>
          <p:cNvPr id="76806" name="Picture 2">
            <a:extLst>
              <a:ext uri="{FF2B5EF4-FFF2-40B4-BE49-F238E27FC236}">
                <a16:creationId xmlns:a16="http://schemas.microsoft.com/office/drawing/2014/main" id="{63761A93-EE00-1A8B-3EC5-8831BEE93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9">
            <a:extLst>
              <a:ext uri="{FF2B5EF4-FFF2-40B4-BE49-F238E27FC236}">
                <a16:creationId xmlns:a16="http://schemas.microsoft.com/office/drawing/2014/main" id="{CC233BAA-3FAD-5869-97E9-F90E54E4DE46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346450" y="404813"/>
            <a:ext cx="2017713" cy="306387"/>
          </a:xfrm>
          <a:prstGeom prst="rect">
            <a:avLst/>
          </a:prstGeom>
          <a:solidFill>
            <a:srgbClr val="99CCFF"/>
          </a:solidFill>
          <a:ln>
            <a:noFill/>
            <a:prstDash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Narkisim" panose="020E0502050101010101" pitchFamily="34" charset="-79"/>
              </a:rPr>
              <a:t>כלל אצבע:</a:t>
            </a:r>
            <a:endParaRPr kumimoji="0" lang="he-IL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Narkisim" panose="020E0502050101010101" pitchFamily="34" charset="-79"/>
            </a:endParaRPr>
          </a:p>
        </p:txBody>
      </p:sp>
      <p:sp>
        <p:nvSpPr>
          <p:cNvPr id="157708" name="Rectangle 12">
            <a:extLst>
              <a:ext uri="{FF2B5EF4-FFF2-40B4-BE49-F238E27FC236}">
                <a16:creationId xmlns:a16="http://schemas.microsoft.com/office/drawing/2014/main" id="{7BE80491-BF6B-23C6-1356-7D4DBB66F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" y="4719638"/>
            <a:ext cx="38623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e-IL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Narkisim" panose="020E0502050101010101" pitchFamily="34" charset="-79"/>
              </a:rPr>
              <a:t>אטומים של אלמתכת</a:t>
            </a:r>
            <a:r>
              <a:rPr lang="he-IL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Narkisim" panose="020E0502050101010101" pitchFamily="34" charset="-79"/>
              </a:rPr>
              <a:t> </a:t>
            </a:r>
            <a:r>
              <a:rPr lang="he-IL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Narkisim" panose="020E0502050101010101" pitchFamily="34" charset="-79"/>
              </a:rPr>
              <a:t>ומתכת</a:t>
            </a:r>
          </a:p>
          <a:p>
            <a:pPr algn="ctr"/>
            <a:r>
              <a:rPr lang="he-IL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Narkisim" panose="020E0502050101010101" pitchFamily="34" charset="-79"/>
              </a:rPr>
              <a:t>קשר יוני</a:t>
            </a: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  <a:cs typeface="Narkisim" panose="020E0502050101010101" pitchFamily="34" charset="-79"/>
            </a:endParaRPr>
          </a:p>
        </p:txBody>
      </p:sp>
      <p:sp>
        <p:nvSpPr>
          <p:cNvPr id="157710" name="Rectangle 14">
            <a:extLst>
              <a:ext uri="{FF2B5EF4-FFF2-40B4-BE49-F238E27FC236}">
                <a16:creationId xmlns:a16="http://schemas.microsoft.com/office/drawing/2014/main" id="{FAE36953-223C-FE65-6D61-E9635E64E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684713"/>
            <a:ext cx="2987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e-IL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Narkisim" panose="020E0502050101010101" pitchFamily="34" charset="-79"/>
              </a:rPr>
              <a:t>אטומים של אלמתכת </a:t>
            </a:r>
          </a:p>
          <a:p>
            <a:pPr algn="ctr"/>
            <a:r>
              <a:rPr lang="he-IL" altLang="en-US" sz="2800" b="1">
                <a:solidFill>
                  <a:srgbClr val="FF33CC"/>
                </a:solidFill>
                <a:latin typeface="Times New Roman" panose="02020603050405020304" pitchFamily="18" charset="0"/>
                <a:cs typeface="Narkisim" panose="020E0502050101010101" pitchFamily="34" charset="-79"/>
              </a:rPr>
              <a:t> </a:t>
            </a:r>
            <a:r>
              <a:rPr lang="he-IL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Narkisim" panose="020E0502050101010101" pitchFamily="34" charset="-79"/>
              </a:rPr>
              <a:t>קשר קוולנטי</a:t>
            </a: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  <a:cs typeface="Narkisim" panose="020E0502050101010101" pitchFamily="34" charset="-79"/>
            </a:endParaRPr>
          </a:p>
        </p:txBody>
      </p:sp>
      <p:sp>
        <p:nvSpPr>
          <p:cNvPr id="157733" name="Rectangle 37">
            <a:extLst>
              <a:ext uri="{FF2B5EF4-FFF2-40B4-BE49-F238E27FC236}">
                <a16:creationId xmlns:a16="http://schemas.microsoft.com/office/drawing/2014/main" id="{81B49902-239A-7688-1F88-F1C7F2534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0" y="5773738"/>
            <a:ext cx="6581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e-IL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Narkisim" panose="020E0502050101010101" pitchFamily="34" charset="-79"/>
              </a:rPr>
              <a:t>אטומים של אלמתכת בעלי אלקטרושליליות שונה </a:t>
            </a:r>
          </a:p>
          <a:p>
            <a:pPr algn="ctr"/>
            <a:r>
              <a:rPr lang="he-IL" altLang="en-US" sz="2800" b="1">
                <a:solidFill>
                  <a:srgbClr val="FF33CC"/>
                </a:solidFill>
                <a:latin typeface="Times New Roman" panose="02020603050405020304" pitchFamily="18" charset="0"/>
                <a:cs typeface="Narkisim" panose="020E0502050101010101" pitchFamily="34" charset="-79"/>
              </a:rPr>
              <a:t> </a:t>
            </a:r>
            <a:r>
              <a:rPr lang="he-IL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Narkisim" panose="020E0502050101010101" pitchFamily="34" charset="-79"/>
              </a:rPr>
              <a:t>קשר קוולנטי קוטבי</a:t>
            </a: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  <a:cs typeface="Narkisim" panose="020E0502050101010101" pitchFamily="34" charset="-79"/>
            </a:endParaRPr>
          </a:p>
        </p:txBody>
      </p:sp>
      <p:grpSp>
        <p:nvGrpSpPr>
          <p:cNvPr id="2" name="Group 90">
            <a:extLst>
              <a:ext uri="{FF2B5EF4-FFF2-40B4-BE49-F238E27FC236}">
                <a16:creationId xmlns:a16="http://schemas.microsoft.com/office/drawing/2014/main" id="{FCD0774C-E83B-AAAC-81E7-8259880A1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429375" y="1285875"/>
            <a:ext cx="2771775" cy="3211513"/>
            <a:chOff x="4050" y="810"/>
            <a:chExt cx="1746" cy="2023"/>
          </a:xfrm>
        </p:grpSpPr>
        <p:graphicFrame>
          <p:nvGraphicFramePr>
            <p:cNvPr id="4098" name="Object 91">
              <a:extLst>
                <a:ext uri="{FF2B5EF4-FFF2-40B4-BE49-F238E27FC236}">
                  <a16:creationId xmlns:a16="http://schemas.microsoft.com/office/drawing/2014/main" id="{34CFBE8B-6E52-F5A6-03D1-881F048E7F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6" y="1233"/>
            <a:ext cx="996" cy="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1152525" imgH="1851025" progId="MS_ClipArt_Gallery.2">
                    <p:embed/>
                  </p:oleObj>
                </mc:Choice>
                <mc:Fallback>
                  <p:oleObj name="Clip" r:id="rId2" imgW="1152525" imgH="1851025" progId="MS_ClipArt_Gallery.2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6" y="1233"/>
                          <a:ext cx="996" cy="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67" name="Group 92">
              <a:extLst>
                <a:ext uri="{FF2B5EF4-FFF2-40B4-BE49-F238E27FC236}">
                  <a16:creationId xmlns:a16="http://schemas.microsoft.com/office/drawing/2014/main" id="{5F0A0C0B-0DB4-27FF-6F70-4B1666461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7" y="1929"/>
              <a:ext cx="379" cy="356"/>
              <a:chOff x="606" y="2048"/>
              <a:chExt cx="379" cy="356"/>
            </a:xfrm>
          </p:grpSpPr>
          <p:sp>
            <p:nvSpPr>
              <p:cNvPr id="4174" name="AutoShape 93">
                <a:extLst>
                  <a:ext uri="{FF2B5EF4-FFF2-40B4-BE49-F238E27FC236}">
                    <a16:creationId xmlns:a16="http://schemas.microsoft.com/office/drawing/2014/main" id="{DC5CA983-A70D-1CA8-DF58-733B39930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2086"/>
                <a:ext cx="253" cy="318"/>
              </a:xfrm>
              <a:prstGeom prst="sun">
                <a:avLst>
                  <a:gd name="adj" fmla="val 1304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Narkisim" panose="020E0502050101010101" pitchFamily="34" charset="-79"/>
                </a:endParaRPr>
              </a:p>
            </p:txBody>
          </p:sp>
          <p:sp>
            <p:nvSpPr>
              <p:cNvPr id="4175" name="Text Box 94">
                <a:extLst>
                  <a:ext uri="{FF2B5EF4-FFF2-40B4-BE49-F238E27FC236}">
                    <a16:creationId xmlns:a16="http://schemas.microsoft.com/office/drawing/2014/main" id="{4B83D678-548B-F087-5905-F561E363CD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048"/>
                <a:ext cx="37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rgbClr val="800000"/>
                    </a:solidFill>
                    <a:latin typeface="Times New Roman" panose="02020603050405020304" pitchFamily="18" charset="0"/>
                    <a:cs typeface="Narkisim" panose="020E0502050101010101" pitchFamily="34" charset="-79"/>
                  </a:rPr>
                  <a:t>e-</a:t>
                </a:r>
              </a:p>
            </p:txBody>
          </p:sp>
        </p:grpSp>
        <p:grpSp>
          <p:nvGrpSpPr>
            <p:cNvPr id="4168" name="Group 95">
              <a:extLst>
                <a:ext uri="{FF2B5EF4-FFF2-40B4-BE49-F238E27FC236}">
                  <a16:creationId xmlns:a16="http://schemas.microsoft.com/office/drawing/2014/main" id="{9845DAAF-CAC1-954D-743B-F56F89B2C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7" y="1929"/>
              <a:ext cx="379" cy="356"/>
              <a:chOff x="606" y="2048"/>
              <a:chExt cx="379" cy="356"/>
            </a:xfrm>
          </p:grpSpPr>
          <p:sp>
            <p:nvSpPr>
              <p:cNvPr id="4172" name="AutoShape 96">
                <a:extLst>
                  <a:ext uri="{FF2B5EF4-FFF2-40B4-BE49-F238E27FC236}">
                    <a16:creationId xmlns:a16="http://schemas.microsoft.com/office/drawing/2014/main" id="{62B211F1-D719-3157-963B-4413AECEA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2086"/>
                <a:ext cx="253" cy="318"/>
              </a:xfrm>
              <a:prstGeom prst="sun">
                <a:avLst>
                  <a:gd name="adj" fmla="val 1304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Narkisim" panose="020E0502050101010101" pitchFamily="34" charset="-79"/>
                </a:endParaRPr>
              </a:p>
            </p:txBody>
          </p:sp>
          <p:sp>
            <p:nvSpPr>
              <p:cNvPr id="4173" name="Text Box 97">
                <a:extLst>
                  <a:ext uri="{FF2B5EF4-FFF2-40B4-BE49-F238E27FC236}">
                    <a16:creationId xmlns:a16="http://schemas.microsoft.com/office/drawing/2014/main" id="{32387F4A-28D0-F89C-9021-21B596F82D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048"/>
                <a:ext cx="37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rgbClr val="800000"/>
                    </a:solidFill>
                    <a:latin typeface="Times New Roman" panose="02020603050405020304" pitchFamily="18" charset="0"/>
                    <a:cs typeface="Narkisim" panose="020E0502050101010101" pitchFamily="34" charset="-79"/>
                  </a:rPr>
                  <a:t>e-</a:t>
                </a:r>
              </a:p>
            </p:txBody>
          </p:sp>
        </p:grpSp>
        <p:grpSp>
          <p:nvGrpSpPr>
            <p:cNvPr id="4169" name="Group 98">
              <a:extLst>
                <a:ext uri="{FF2B5EF4-FFF2-40B4-BE49-F238E27FC236}">
                  <a16:creationId xmlns:a16="http://schemas.microsoft.com/office/drawing/2014/main" id="{0A8C723A-E489-EB2E-4D3B-9F6DEA17E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0" y="810"/>
              <a:ext cx="1746" cy="725"/>
              <a:chOff x="4050" y="810"/>
              <a:chExt cx="1746" cy="725"/>
            </a:xfrm>
          </p:grpSpPr>
          <p:sp>
            <p:nvSpPr>
              <p:cNvPr id="4170" name="AutoShape 99">
                <a:extLst>
                  <a:ext uri="{FF2B5EF4-FFF2-40B4-BE49-F238E27FC236}">
                    <a16:creationId xmlns:a16="http://schemas.microsoft.com/office/drawing/2014/main" id="{733C901A-180F-2970-11B6-3A3DCC642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" y="810"/>
                <a:ext cx="730" cy="725"/>
              </a:xfrm>
              <a:prstGeom prst="wedgeEllipseCallout">
                <a:avLst>
                  <a:gd name="adj1" fmla="val -48903"/>
                  <a:gd name="adj2" fmla="val 70829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he-IL" altLang="en-US" sz="2000">
                    <a:solidFill>
                      <a:srgbClr val="FFFFFF"/>
                    </a:solidFill>
                    <a:latin typeface="Times New Roman" panose="02020603050405020304" pitchFamily="18" charset="0"/>
                    <a:cs typeface="Narkisim" panose="020E0502050101010101" pitchFamily="34" charset="-79"/>
                  </a:rPr>
                  <a:t>אני מושך..</a:t>
                </a:r>
                <a:endParaRPr lang="en-US" altLang="en-US" sz="2000">
                  <a:solidFill>
                    <a:srgbClr val="FFFFFF"/>
                  </a:solidFill>
                  <a:latin typeface="Times New Roman" panose="02020603050405020304" pitchFamily="18" charset="0"/>
                  <a:cs typeface="Narkisim" panose="020E0502050101010101" pitchFamily="34" charset="-79"/>
                </a:endParaRPr>
              </a:p>
            </p:txBody>
          </p:sp>
          <p:sp>
            <p:nvSpPr>
              <p:cNvPr id="4171" name="AutoShape 100">
                <a:extLst>
                  <a:ext uri="{FF2B5EF4-FFF2-40B4-BE49-F238E27FC236}">
                    <a16:creationId xmlns:a16="http://schemas.microsoft.com/office/drawing/2014/main" id="{6A1563C6-047C-D7CB-3E31-861AD5D2C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0" y="810"/>
                <a:ext cx="637" cy="725"/>
              </a:xfrm>
              <a:prstGeom prst="wedgeEllipseCallout">
                <a:avLst>
                  <a:gd name="adj1" fmla="val 20486"/>
                  <a:gd name="adj2" fmla="val 66968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he-IL" altLang="en-US" sz="2000">
                    <a:solidFill>
                      <a:srgbClr val="FFFFFF"/>
                    </a:solidFill>
                    <a:latin typeface="Times New Roman" panose="02020603050405020304" pitchFamily="18" charset="0"/>
                    <a:cs typeface="Narkisim" panose="020E0502050101010101" pitchFamily="34" charset="-79"/>
                  </a:rPr>
                  <a:t>גם אני מושך..</a:t>
                </a:r>
                <a:endParaRPr lang="en-US" altLang="en-US" sz="2000">
                  <a:solidFill>
                    <a:srgbClr val="FFFFFF"/>
                  </a:solidFill>
                  <a:latin typeface="Times New Roman" panose="02020603050405020304" pitchFamily="18" charset="0"/>
                  <a:cs typeface="Narkisim" panose="020E0502050101010101" pitchFamily="34" charset="-79"/>
                </a:endParaRPr>
              </a:p>
            </p:txBody>
          </p:sp>
        </p:grpSp>
      </p:grpSp>
      <p:grpSp>
        <p:nvGrpSpPr>
          <p:cNvPr id="6" name="Group 101">
            <a:extLst>
              <a:ext uri="{FF2B5EF4-FFF2-40B4-BE49-F238E27FC236}">
                <a16:creationId xmlns:a16="http://schemas.microsoft.com/office/drawing/2014/main" id="{353097A2-1DE3-5FAD-86C3-035C9FEF7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386013" y="1285875"/>
            <a:ext cx="4278312" cy="3398838"/>
            <a:chOff x="1503" y="810"/>
            <a:chExt cx="2695" cy="2141"/>
          </a:xfrm>
        </p:grpSpPr>
        <p:grpSp>
          <p:nvGrpSpPr>
            <p:cNvPr id="4137" name="Group 102">
              <a:extLst>
                <a:ext uri="{FF2B5EF4-FFF2-40B4-BE49-F238E27FC236}">
                  <a16:creationId xmlns:a16="http://schemas.microsoft.com/office/drawing/2014/main" id="{42B6F105-9F2A-2A3A-6FA6-62EBB799F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3" y="810"/>
              <a:ext cx="2695" cy="725"/>
              <a:chOff x="1503" y="810"/>
              <a:chExt cx="2695" cy="725"/>
            </a:xfrm>
          </p:grpSpPr>
          <p:sp>
            <p:nvSpPr>
              <p:cNvPr id="4165" name="AutoShape 103">
                <a:extLst>
                  <a:ext uri="{FF2B5EF4-FFF2-40B4-BE49-F238E27FC236}">
                    <a16:creationId xmlns:a16="http://schemas.microsoft.com/office/drawing/2014/main" id="{0E0DD2AE-1EAC-6D35-92C0-F01576552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810"/>
                <a:ext cx="1270" cy="725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he-IL" altLang="en-US" sz="2000">
                    <a:solidFill>
                      <a:srgbClr val="FFFFFF"/>
                    </a:solidFill>
                    <a:latin typeface="Times New Roman" panose="02020603050405020304" pitchFamily="18" charset="0"/>
                    <a:cs typeface="Narkisim" panose="020E0502050101010101" pitchFamily="34" charset="-79"/>
                  </a:rPr>
                  <a:t>אני מושך קצת יותר חזק..</a:t>
                </a:r>
                <a:endParaRPr lang="en-US" altLang="en-US" sz="2000">
                  <a:solidFill>
                    <a:srgbClr val="FFFFFF"/>
                  </a:solidFill>
                  <a:latin typeface="Times New Roman" panose="02020603050405020304" pitchFamily="18" charset="0"/>
                  <a:cs typeface="Narkisim" panose="020E0502050101010101" pitchFamily="34" charset="-79"/>
                </a:endParaRPr>
              </a:p>
            </p:txBody>
          </p:sp>
          <p:sp>
            <p:nvSpPr>
              <p:cNvPr id="4166" name="AutoShape 104">
                <a:extLst>
                  <a:ext uri="{FF2B5EF4-FFF2-40B4-BE49-F238E27FC236}">
                    <a16:creationId xmlns:a16="http://schemas.microsoft.com/office/drawing/2014/main" id="{C0B87339-070A-C043-713B-53BE3AC7A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" y="810"/>
                <a:ext cx="1093" cy="725"/>
              </a:xfrm>
              <a:prstGeom prst="wedgeEllipseCallout">
                <a:avLst>
                  <a:gd name="adj1" fmla="val 38199"/>
                  <a:gd name="adj2" fmla="val 66412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he-IL" altLang="en-US">
                    <a:solidFill>
                      <a:srgbClr val="FFFFFF"/>
                    </a:solidFill>
                    <a:latin typeface="Times New Roman" panose="02020603050405020304" pitchFamily="18" charset="0"/>
                    <a:cs typeface="Narkisim" panose="020E0502050101010101" pitchFamily="34" charset="-79"/>
                  </a:rPr>
                  <a:t>אני מושך, אבל חלש יחסית אלייך</a:t>
                </a:r>
                <a:endParaRPr lang="en-US" altLang="en-US">
                  <a:solidFill>
                    <a:srgbClr val="FFFFFF"/>
                  </a:solidFill>
                  <a:latin typeface="Times New Roman" panose="02020603050405020304" pitchFamily="18" charset="0"/>
                  <a:cs typeface="Narkisim" panose="020E0502050101010101" pitchFamily="34" charset="-79"/>
                </a:endParaRPr>
              </a:p>
            </p:txBody>
          </p:sp>
        </p:grpSp>
        <p:grpSp>
          <p:nvGrpSpPr>
            <p:cNvPr id="4138" name="Group 105">
              <a:extLst>
                <a:ext uri="{FF2B5EF4-FFF2-40B4-BE49-F238E27FC236}">
                  <a16:creationId xmlns:a16="http://schemas.microsoft.com/office/drawing/2014/main" id="{D35533A8-5EB0-2C37-DF69-1B6D970ED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1350"/>
              <a:ext cx="1184" cy="1601"/>
              <a:chOff x="4329" y="1285"/>
              <a:chExt cx="1184" cy="1601"/>
            </a:xfrm>
          </p:grpSpPr>
          <p:sp>
            <p:nvSpPr>
              <p:cNvPr id="4145" name="AutoShape 106">
                <a:extLst>
                  <a:ext uri="{FF2B5EF4-FFF2-40B4-BE49-F238E27FC236}">
                    <a16:creationId xmlns:a16="http://schemas.microsoft.com/office/drawing/2014/main" id="{D8DECC45-55B7-8780-5D42-D40EBC7CD12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329" y="1286"/>
                <a:ext cx="996" cy="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46" name="Group 107">
                <a:extLst>
                  <a:ext uri="{FF2B5EF4-FFF2-40B4-BE49-F238E27FC236}">
                    <a16:creationId xmlns:a16="http://schemas.microsoft.com/office/drawing/2014/main" id="{1598A9F0-CB21-7026-4376-DDAC5C8530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6" y="1285"/>
                <a:ext cx="260" cy="247"/>
                <a:chOff x="4636" y="1285"/>
                <a:chExt cx="260" cy="247"/>
              </a:xfrm>
            </p:grpSpPr>
            <p:sp>
              <p:nvSpPr>
                <p:cNvPr id="4161" name="Freeform 108">
                  <a:extLst>
                    <a:ext uri="{FF2B5EF4-FFF2-40B4-BE49-F238E27FC236}">
                      <a16:creationId xmlns:a16="http://schemas.microsoft.com/office/drawing/2014/main" id="{CAE9031A-9FB5-1501-886F-2154312303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3" y="1297"/>
                  <a:ext cx="238" cy="220"/>
                </a:xfrm>
                <a:custGeom>
                  <a:avLst/>
                  <a:gdLst>
                    <a:gd name="T0" fmla="*/ 115 w 238"/>
                    <a:gd name="T1" fmla="*/ 220 h 220"/>
                    <a:gd name="T2" fmla="*/ 47 w 238"/>
                    <a:gd name="T3" fmla="*/ 163 h 220"/>
                    <a:gd name="T4" fmla="*/ 11 w 238"/>
                    <a:gd name="T5" fmla="*/ 107 h 220"/>
                    <a:gd name="T6" fmla="*/ 0 w 238"/>
                    <a:gd name="T7" fmla="*/ 60 h 220"/>
                    <a:gd name="T8" fmla="*/ 21 w 238"/>
                    <a:gd name="T9" fmla="*/ 15 h 220"/>
                    <a:gd name="T10" fmla="*/ 51 w 238"/>
                    <a:gd name="T11" fmla="*/ 0 h 220"/>
                    <a:gd name="T12" fmla="*/ 87 w 238"/>
                    <a:gd name="T13" fmla="*/ 8 h 220"/>
                    <a:gd name="T14" fmla="*/ 107 w 238"/>
                    <a:gd name="T15" fmla="*/ 33 h 220"/>
                    <a:gd name="T16" fmla="*/ 124 w 238"/>
                    <a:gd name="T17" fmla="*/ 56 h 220"/>
                    <a:gd name="T18" fmla="*/ 139 w 238"/>
                    <a:gd name="T19" fmla="*/ 19 h 220"/>
                    <a:gd name="T20" fmla="*/ 176 w 238"/>
                    <a:gd name="T21" fmla="*/ 4 h 220"/>
                    <a:gd name="T22" fmla="*/ 183 w 238"/>
                    <a:gd name="T23" fmla="*/ 7 h 220"/>
                    <a:gd name="T24" fmla="*/ 217 w 238"/>
                    <a:gd name="T25" fmla="*/ 18 h 220"/>
                    <a:gd name="T26" fmla="*/ 236 w 238"/>
                    <a:gd name="T27" fmla="*/ 49 h 220"/>
                    <a:gd name="T28" fmla="*/ 238 w 238"/>
                    <a:gd name="T29" fmla="*/ 82 h 220"/>
                    <a:gd name="T30" fmla="*/ 228 w 238"/>
                    <a:gd name="T31" fmla="*/ 122 h 220"/>
                    <a:gd name="T32" fmla="*/ 192 w 238"/>
                    <a:gd name="T33" fmla="*/ 162 h 220"/>
                    <a:gd name="T34" fmla="*/ 146 w 238"/>
                    <a:gd name="T35" fmla="*/ 196 h 220"/>
                    <a:gd name="T36" fmla="*/ 115 w 238"/>
                    <a:gd name="T37" fmla="*/ 220 h 2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8"/>
                    <a:gd name="T58" fmla="*/ 0 h 220"/>
                    <a:gd name="T59" fmla="*/ 238 w 238"/>
                    <a:gd name="T60" fmla="*/ 220 h 22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8" h="220">
                      <a:moveTo>
                        <a:pt x="115" y="220"/>
                      </a:moveTo>
                      <a:lnTo>
                        <a:pt x="47" y="163"/>
                      </a:lnTo>
                      <a:lnTo>
                        <a:pt x="11" y="107"/>
                      </a:lnTo>
                      <a:lnTo>
                        <a:pt x="0" y="60"/>
                      </a:lnTo>
                      <a:lnTo>
                        <a:pt x="21" y="15"/>
                      </a:lnTo>
                      <a:lnTo>
                        <a:pt x="51" y="0"/>
                      </a:lnTo>
                      <a:lnTo>
                        <a:pt x="87" y="8"/>
                      </a:lnTo>
                      <a:lnTo>
                        <a:pt x="107" y="33"/>
                      </a:lnTo>
                      <a:lnTo>
                        <a:pt x="124" y="56"/>
                      </a:lnTo>
                      <a:lnTo>
                        <a:pt x="139" y="19"/>
                      </a:lnTo>
                      <a:lnTo>
                        <a:pt x="176" y="4"/>
                      </a:lnTo>
                      <a:lnTo>
                        <a:pt x="183" y="7"/>
                      </a:lnTo>
                      <a:lnTo>
                        <a:pt x="217" y="18"/>
                      </a:lnTo>
                      <a:lnTo>
                        <a:pt x="236" y="49"/>
                      </a:lnTo>
                      <a:lnTo>
                        <a:pt x="238" y="82"/>
                      </a:lnTo>
                      <a:lnTo>
                        <a:pt x="228" y="122"/>
                      </a:lnTo>
                      <a:lnTo>
                        <a:pt x="192" y="162"/>
                      </a:lnTo>
                      <a:lnTo>
                        <a:pt x="146" y="196"/>
                      </a:lnTo>
                      <a:lnTo>
                        <a:pt x="115" y="220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grpSp>
              <p:nvGrpSpPr>
                <p:cNvPr id="4162" name="Group 109">
                  <a:extLst>
                    <a:ext uri="{FF2B5EF4-FFF2-40B4-BE49-F238E27FC236}">
                      <a16:creationId xmlns:a16="http://schemas.microsoft.com/office/drawing/2014/main" id="{7A0CB690-9CC1-608D-9FB3-AB55526D7D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36" y="1285"/>
                  <a:ext cx="260" cy="247"/>
                  <a:chOff x="4636" y="1285"/>
                  <a:chExt cx="260" cy="247"/>
                </a:xfrm>
              </p:grpSpPr>
              <p:sp>
                <p:nvSpPr>
                  <p:cNvPr id="4163" name="Freeform 110">
                    <a:extLst>
                      <a:ext uri="{FF2B5EF4-FFF2-40B4-BE49-F238E27FC236}">
                        <a16:creationId xmlns:a16="http://schemas.microsoft.com/office/drawing/2014/main" id="{1D9A3F8A-673B-BDCD-BF11-50484206FB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7" y="1285"/>
                    <a:ext cx="149" cy="245"/>
                  </a:xfrm>
                  <a:custGeom>
                    <a:avLst/>
                    <a:gdLst>
                      <a:gd name="T0" fmla="*/ 14 w 149"/>
                      <a:gd name="T1" fmla="*/ 65 h 245"/>
                      <a:gd name="T2" fmla="*/ 22 w 149"/>
                      <a:gd name="T3" fmla="*/ 35 h 245"/>
                      <a:gd name="T4" fmla="*/ 42 w 149"/>
                      <a:gd name="T5" fmla="*/ 15 h 245"/>
                      <a:gd name="T6" fmla="*/ 68 w 149"/>
                      <a:gd name="T7" fmla="*/ 0 h 245"/>
                      <a:gd name="T8" fmla="*/ 99 w 149"/>
                      <a:gd name="T9" fmla="*/ 2 h 245"/>
                      <a:gd name="T10" fmla="*/ 117 w 149"/>
                      <a:gd name="T11" fmla="*/ 11 h 245"/>
                      <a:gd name="T12" fmla="*/ 134 w 149"/>
                      <a:gd name="T13" fmla="*/ 28 h 245"/>
                      <a:gd name="T14" fmla="*/ 149 w 149"/>
                      <a:gd name="T15" fmla="*/ 59 h 245"/>
                      <a:gd name="T16" fmla="*/ 149 w 149"/>
                      <a:gd name="T17" fmla="*/ 89 h 245"/>
                      <a:gd name="T18" fmla="*/ 140 w 149"/>
                      <a:gd name="T19" fmla="*/ 126 h 245"/>
                      <a:gd name="T20" fmla="*/ 121 w 149"/>
                      <a:gd name="T21" fmla="*/ 160 h 245"/>
                      <a:gd name="T22" fmla="*/ 88 w 149"/>
                      <a:gd name="T23" fmla="*/ 186 h 245"/>
                      <a:gd name="T24" fmla="*/ 61 w 149"/>
                      <a:gd name="T25" fmla="*/ 211 h 245"/>
                      <a:gd name="T26" fmla="*/ 33 w 149"/>
                      <a:gd name="T27" fmla="*/ 233 h 245"/>
                      <a:gd name="T28" fmla="*/ 10 w 149"/>
                      <a:gd name="T29" fmla="*/ 245 h 245"/>
                      <a:gd name="T30" fmla="*/ 0 w 149"/>
                      <a:gd name="T31" fmla="*/ 232 h 245"/>
                      <a:gd name="T32" fmla="*/ 10 w 149"/>
                      <a:gd name="T33" fmla="*/ 216 h 245"/>
                      <a:gd name="T34" fmla="*/ 35 w 149"/>
                      <a:gd name="T35" fmla="*/ 196 h 245"/>
                      <a:gd name="T36" fmla="*/ 73 w 149"/>
                      <a:gd name="T37" fmla="*/ 166 h 245"/>
                      <a:gd name="T38" fmla="*/ 102 w 149"/>
                      <a:gd name="T39" fmla="*/ 142 h 245"/>
                      <a:gd name="T40" fmla="*/ 118 w 149"/>
                      <a:gd name="T41" fmla="*/ 116 h 245"/>
                      <a:gd name="T42" fmla="*/ 125 w 149"/>
                      <a:gd name="T43" fmla="*/ 89 h 245"/>
                      <a:gd name="T44" fmla="*/ 121 w 149"/>
                      <a:gd name="T45" fmla="*/ 63 h 245"/>
                      <a:gd name="T46" fmla="*/ 113 w 149"/>
                      <a:gd name="T47" fmla="*/ 44 h 245"/>
                      <a:gd name="T48" fmla="*/ 99 w 149"/>
                      <a:gd name="T49" fmla="*/ 30 h 245"/>
                      <a:gd name="T50" fmla="*/ 79 w 149"/>
                      <a:gd name="T51" fmla="*/ 26 h 245"/>
                      <a:gd name="T52" fmla="*/ 57 w 149"/>
                      <a:gd name="T53" fmla="*/ 33 h 245"/>
                      <a:gd name="T54" fmla="*/ 42 w 149"/>
                      <a:gd name="T55" fmla="*/ 45 h 245"/>
                      <a:gd name="T56" fmla="*/ 35 w 149"/>
                      <a:gd name="T57" fmla="*/ 70 h 245"/>
                      <a:gd name="T58" fmla="*/ 24 w 149"/>
                      <a:gd name="T59" fmla="*/ 85 h 245"/>
                      <a:gd name="T60" fmla="*/ 11 w 149"/>
                      <a:gd name="T61" fmla="*/ 82 h 245"/>
                      <a:gd name="T62" fmla="*/ 10 w 149"/>
                      <a:gd name="T63" fmla="*/ 75 h 245"/>
                      <a:gd name="T64" fmla="*/ 14 w 149"/>
                      <a:gd name="T65" fmla="*/ 65 h 24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49"/>
                      <a:gd name="T100" fmla="*/ 0 h 245"/>
                      <a:gd name="T101" fmla="*/ 149 w 149"/>
                      <a:gd name="T102" fmla="*/ 245 h 24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49" h="245">
                        <a:moveTo>
                          <a:pt x="14" y="65"/>
                        </a:moveTo>
                        <a:lnTo>
                          <a:pt x="22" y="35"/>
                        </a:lnTo>
                        <a:lnTo>
                          <a:pt x="42" y="15"/>
                        </a:lnTo>
                        <a:lnTo>
                          <a:pt x="68" y="0"/>
                        </a:lnTo>
                        <a:lnTo>
                          <a:pt x="99" y="2"/>
                        </a:lnTo>
                        <a:lnTo>
                          <a:pt x="117" y="11"/>
                        </a:lnTo>
                        <a:lnTo>
                          <a:pt x="134" y="28"/>
                        </a:lnTo>
                        <a:lnTo>
                          <a:pt x="149" y="59"/>
                        </a:lnTo>
                        <a:lnTo>
                          <a:pt x="149" y="89"/>
                        </a:lnTo>
                        <a:lnTo>
                          <a:pt x="140" y="126"/>
                        </a:lnTo>
                        <a:lnTo>
                          <a:pt x="121" y="160"/>
                        </a:lnTo>
                        <a:lnTo>
                          <a:pt x="88" y="186"/>
                        </a:lnTo>
                        <a:lnTo>
                          <a:pt x="61" y="211"/>
                        </a:lnTo>
                        <a:lnTo>
                          <a:pt x="33" y="233"/>
                        </a:lnTo>
                        <a:lnTo>
                          <a:pt x="10" y="245"/>
                        </a:lnTo>
                        <a:lnTo>
                          <a:pt x="0" y="232"/>
                        </a:lnTo>
                        <a:lnTo>
                          <a:pt x="10" y="216"/>
                        </a:lnTo>
                        <a:lnTo>
                          <a:pt x="35" y="196"/>
                        </a:lnTo>
                        <a:lnTo>
                          <a:pt x="73" y="166"/>
                        </a:lnTo>
                        <a:lnTo>
                          <a:pt x="102" y="142"/>
                        </a:lnTo>
                        <a:lnTo>
                          <a:pt x="118" y="116"/>
                        </a:lnTo>
                        <a:lnTo>
                          <a:pt x="125" y="89"/>
                        </a:lnTo>
                        <a:lnTo>
                          <a:pt x="121" y="63"/>
                        </a:lnTo>
                        <a:lnTo>
                          <a:pt x="113" y="44"/>
                        </a:lnTo>
                        <a:lnTo>
                          <a:pt x="99" y="30"/>
                        </a:lnTo>
                        <a:lnTo>
                          <a:pt x="79" y="26"/>
                        </a:lnTo>
                        <a:lnTo>
                          <a:pt x="57" y="33"/>
                        </a:lnTo>
                        <a:lnTo>
                          <a:pt x="42" y="45"/>
                        </a:lnTo>
                        <a:lnTo>
                          <a:pt x="35" y="70"/>
                        </a:lnTo>
                        <a:lnTo>
                          <a:pt x="24" y="85"/>
                        </a:lnTo>
                        <a:lnTo>
                          <a:pt x="11" y="82"/>
                        </a:lnTo>
                        <a:lnTo>
                          <a:pt x="10" y="75"/>
                        </a:lnTo>
                        <a:lnTo>
                          <a:pt x="14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he-IL" altLang="en-US"/>
                  </a:p>
                </p:txBody>
              </p:sp>
              <p:sp>
                <p:nvSpPr>
                  <p:cNvPr id="4164" name="Freeform 111">
                    <a:extLst>
                      <a:ext uri="{FF2B5EF4-FFF2-40B4-BE49-F238E27FC236}">
                        <a16:creationId xmlns:a16="http://schemas.microsoft.com/office/drawing/2014/main" id="{B78D9181-C459-1BA9-9C91-E69974EEE7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6" y="1289"/>
                    <a:ext cx="137" cy="243"/>
                  </a:xfrm>
                  <a:custGeom>
                    <a:avLst/>
                    <a:gdLst>
                      <a:gd name="T0" fmla="*/ 106 w 137"/>
                      <a:gd name="T1" fmla="*/ 11 h 243"/>
                      <a:gd name="T2" fmla="*/ 125 w 137"/>
                      <a:gd name="T3" fmla="*/ 31 h 243"/>
                      <a:gd name="T4" fmla="*/ 135 w 137"/>
                      <a:gd name="T5" fmla="*/ 49 h 243"/>
                      <a:gd name="T6" fmla="*/ 137 w 137"/>
                      <a:gd name="T7" fmla="*/ 61 h 243"/>
                      <a:gd name="T8" fmla="*/ 131 w 137"/>
                      <a:gd name="T9" fmla="*/ 72 h 243"/>
                      <a:gd name="T10" fmla="*/ 120 w 137"/>
                      <a:gd name="T11" fmla="*/ 75 h 243"/>
                      <a:gd name="T12" fmla="*/ 114 w 137"/>
                      <a:gd name="T13" fmla="*/ 57 h 243"/>
                      <a:gd name="T14" fmla="*/ 99 w 137"/>
                      <a:gd name="T15" fmla="*/ 34 h 243"/>
                      <a:gd name="T16" fmla="*/ 85 w 137"/>
                      <a:gd name="T17" fmla="*/ 23 h 243"/>
                      <a:gd name="T18" fmla="*/ 69 w 137"/>
                      <a:gd name="T19" fmla="*/ 19 h 243"/>
                      <a:gd name="T20" fmla="*/ 47 w 137"/>
                      <a:gd name="T21" fmla="*/ 26 h 243"/>
                      <a:gd name="T22" fmla="*/ 35 w 137"/>
                      <a:gd name="T23" fmla="*/ 41 h 243"/>
                      <a:gd name="T24" fmla="*/ 28 w 137"/>
                      <a:gd name="T25" fmla="*/ 55 h 243"/>
                      <a:gd name="T26" fmla="*/ 26 w 137"/>
                      <a:gd name="T27" fmla="*/ 81 h 243"/>
                      <a:gd name="T28" fmla="*/ 28 w 137"/>
                      <a:gd name="T29" fmla="*/ 105 h 243"/>
                      <a:gd name="T30" fmla="*/ 41 w 137"/>
                      <a:gd name="T31" fmla="*/ 129 h 243"/>
                      <a:gd name="T32" fmla="*/ 58 w 137"/>
                      <a:gd name="T33" fmla="*/ 155 h 243"/>
                      <a:gd name="T34" fmla="*/ 84 w 137"/>
                      <a:gd name="T35" fmla="*/ 178 h 243"/>
                      <a:gd name="T36" fmla="*/ 100 w 137"/>
                      <a:gd name="T37" fmla="*/ 195 h 243"/>
                      <a:gd name="T38" fmla="*/ 120 w 137"/>
                      <a:gd name="T39" fmla="*/ 210 h 243"/>
                      <a:gd name="T40" fmla="*/ 131 w 137"/>
                      <a:gd name="T41" fmla="*/ 223 h 243"/>
                      <a:gd name="T42" fmla="*/ 129 w 137"/>
                      <a:gd name="T43" fmla="*/ 229 h 243"/>
                      <a:gd name="T44" fmla="*/ 120 w 137"/>
                      <a:gd name="T45" fmla="*/ 243 h 243"/>
                      <a:gd name="T46" fmla="*/ 96 w 137"/>
                      <a:gd name="T47" fmla="*/ 221 h 243"/>
                      <a:gd name="T48" fmla="*/ 66 w 137"/>
                      <a:gd name="T49" fmla="*/ 197 h 243"/>
                      <a:gd name="T50" fmla="*/ 43 w 137"/>
                      <a:gd name="T51" fmla="*/ 171 h 243"/>
                      <a:gd name="T52" fmla="*/ 26 w 137"/>
                      <a:gd name="T53" fmla="*/ 145 h 243"/>
                      <a:gd name="T54" fmla="*/ 17 w 137"/>
                      <a:gd name="T55" fmla="*/ 125 h 243"/>
                      <a:gd name="T56" fmla="*/ 4 w 137"/>
                      <a:gd name="T57" fmla="*/ 99 h 243"/>
                      <a:gd name="T58" fmla="*/ 0 w 137"/>
                      <a:gd name="T59" fmla="*/ 68 h 243"/>
                      <a:gd name="T60" fmla="*/ 7 w 137"/>
                      <a:gd name="T61" fmla="*/ 45 h 243"/>
                      <a:gd name="T62" fmla="*/ 17 w 137"/>
                      <a:gd name="T63" fmla="*/ 23 h 243"/>
                      <a:gd name="T64" fmla="*/ 28 w 137"/>
                      <a:gd name="T65" fmla="*/ 8 h 243"/>
                      <a:gd name="T66" fmla="*/ 46 w 137"/>
                      <a:gd name="T67" fmla="*/ 1 h 243"/>
                      <a:gd name="T68" fmla="*/ 72 w 137"/>
                      <a:gd name="T69" fmla="*/ 0 h 243"/>
                      <a:gd name="T70" fmla="*/ 92 w 137"/>
                      <a:gd name="T71" fmla="*/ 5 h 243"/>
                      <a:gd name="T72" fmla="*/ 106 w 137"/>
                      <a:gd name="T73" fmla="*/ 11 h 243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37"/>
                      <a:gd name="T112" fmla="*/ 0 h 243"/>
                      <a:gd name="T113" fmla="*/ 137 w 137"/>
                      <a:gd name="T114" fmla="*/ 243 h 243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37" h="243">
                        <a:moveTo>
                          <a:pt x="106" y="11"/>
                        </a:moveTo>
                        <a:lnTo>
                          <a:pt x="125" y="31"/>
                        </a:lnTo>
                        <a:lnTo>
                          <a:pt x="135" y="49"/>
                        </a:lnTo>
                        <a:lnTo>
                          <a:pt x="137" y="61"/>
                        </a:lnTo>
                        <a:lnTo>
                          <a:pt x="131" y="72"/>
                        </a:lnTo>
                        <a:lnTo>
                          <a:pt x="120" y="75"/>
                        </a:lnTo>
                        <a:lnTo>
                          <a:pt x="114" y="57"/>
                        </a:lnTo>
                        <a:lnTo>
                          <a:pt x="99" y="34"/>
                        </a:lnTo>
                        <a:lnTo>
                          <a:pt x="85" y="23"/>
                        </a:lnTo>
                        <a:lnTo>
                          <a:pt x="69" y="19"/>
                        </a:lnTo>
                        <a:lnTo>
                          <a:pt x="47" y="26"/>
                        </a:lnTo>
                        <a:lnTo>
                          <a:pt x="35" y="41"/>
                        </a:lnTo>
                        <a:lnTo>
                          <a:pt x="28" y="55"/>
                        </a:lnTo>
                        <a:lnTo>
                          <a:pt x="26" y="81"/>
                        </a:lnTo>
                        <a:lnTo>
                          <a:pt x="28" y="105"/>
                        </a:lnTo>
                        <a:lnTo>
                          <a:pt x="41" y="129"/>
                        </a:lnTo>
                        <a:lnTo>
                          <a:pt x="58" y="155"/>
                        </a:lnTo>
                        <a:lnTo>
                          <a:pt x="84" y="178"/>
                        </a:lnTo>
                        <a:lnTo>
                          <a:pt x="100" y="195"/>
                        </a:lnTo>
                        <a:lnTo>
                          <a:pt x="120" y="210"/>
                        </a:lnTo>
                        <a:lnTo>
                          <a:pt x="131" y="223"/>
                        </a:lnTo>
                        <a:lnTo>
                          <a:pt x="129" y="229"/>
                        </a:lnTo>
                        <a:lnTo>
                          <a:pt x="120" y="243"/>
                        </a:lnTo>
                        <a:lnTo>
                          <a:pt x="96" y="221"/>
                        </a:lnTo>
                        <a:lnTo>
                          <a:pt x="66" y="197"/>
                        </a:lnTo>
                        <a:lnTo>
                          <a:pt x="43" y="171"/>
                        </a:lnTo>
                        <a:lnTo>
                          <a:pt x="26" y="145"/>
                        </a:lnTo>
                        <a:lnTo>
                          <a:pt x="17" y="125"/>
                        </a:lnTo>
                        <a:lnTo>
                          <a:pt x="4" y="99"/>
                        </a:lnTo>
                        <a:lnTo>
                          <a:pt x="0" y="68"/>
                        </a:lnTo>
                        <a:lnTo>
                          <a:pt x="7" y="45"/>
                        </a:lnTo>
                        <a:lnTo>
                          <a:pt x="17" y="23"/>
                        </a:lnTo>
                        <a:lnTo>
                          <a:pt x="28" y="8"/>
                        </a:lnTo>
                        <a:lnTo>
                          <a:pt x="46" y="1"/>
                        </a:lnTo>
                        <a:lnTo>
                          <a:pt x="72" y="0"/>
                        </a:lnTo>
                        <a:lnTo>
                          <a:pt x="92" y="5"/>
                        </a:lnTo>
                        <a:lnTo>
                          <a:pt x="106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he-IL" altLang="en-US"/>
                  </a:p>
                </p:txBody>
              </p:sp>
            </p:grpSp>
          </p:grpSp>
          <p:grpSp>
            <p:nvGrpSpPr>
              <p:cNvPr id="4147" name="Group 112">
                <a:extLst>
                  <a:ext uri="{FF2B5EF4-FFF2-40B4-BE49-F238E27FC236}">
                    <a16:creationId xmlns:a16="http://schemas.microsoft.com/office/drawing/2014/main" id="{50493C10-9D45-EA47-4E85-124A9C508B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3" y="1644"/>
                <a:ext cx="750" cy="1179"/>
                <a:chOff x="4763" y="1644"/>
                <a:chExt cx="561" cy="1179"/>
              </a:xfrm>
            </p:grpSpPr>
            <p:sp>
              <p:nvSpPr>
                <p:cNvPr id="4155" name="Freeform 113">
                  <a:extLst>
                    <a:ext uri="{FF2B5EF4-FFF2-40B4-BE49-F238E27FC236}">
                      <a16:creationId xmlns:a16="http://schemas.microsoft.com/office/drawing/2014/main" id="{B3D5808C-A26C-F127-3FAB-71D6CB1D0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1644"/>
                  <a:ext cx="288" cy="259"/>
                </a:xfrm>
                <a:custGeom>
                  <a:avLst/>
                  <a:gdLst>
                    <a:gd name="T0" fmla="*/ 91 w 288"/>
                    <a:gd name="T1" fmla="*/ 84 h 259"/>
                    <a:gd name="T2" fmla="*/ 109 w 288"/>
                    <a:gd name="T3" fmla="*/ 51 h 259"/>
                    <a:gd name="T4" fmla="*/ 131 w 288"/>
                    <a:gd name="T5" fmla="*/ 28 h 259"/>
                    <a:gd name="T6" fmla="*/ 156 w 288"/>
                    <a:gd name="T7" fmla="*/ 12 h 259"/>
                    <a:gd name="T8" fmla="*/ 178 w 288"/>
                    <a:gd name="T9" fmla="*/ 4 h 259"/>
                    <a:gd name="T10" fmla="*/ 201 w 288"/>
                    <a:gd name="T11" fmla="*/ 0 h 259"/>
                    <a:gd name="T12" fmla="*/ 226 w 288"/>
                    <a:gd name="T13" fmla="*/ 2 h 259"/>
                    <a:gd name="T14" fmla="*/ 249 w 288"/>
                    <a:gd name="T15" fmla="*/ 8 h 259"/>
                    <a:gd name="T16" fmla="*/ 264 w 288"/>
                    <a:gd name="T17" fmla="*/ 21 h 259"/>
                    <a:gd name="T18" fmla="*/ 277 w 288"/>
                    <a:gd name="T19" fmla="*/ 36 h 259"/>
                    <a:gd name="T20" fmla="*/ 285 w 288"/>
                    <a:gd name="T21" fmla="*/ 55 h 259"/>
                    <a:gd name="T22" fmla="*/ 288 w 288"/>
                    <a:gd name="T23" fmla="*/ 81 h 259"/>
                    <a:gd name="T24" fmla="*/ 285 w 288"/>
                    <a:gd name="T25" fmla="*/ 118 h 259"/>
                    <a:gd name="T26" fmla="*/ 281 w 288"/>
                    <a:gd name="T27" fmla="*/ 146 h 259"/>
                    <a:gd name="T28" fmla="*/ 268 w 288"/>
                    <a:gd name="T29" fmla="*/ 168 h 259"/>
                    <a:gd name="T30" fmla="*/ 253 w 288"/>
                    <a:gd name="T31" fmla="*/ 191 h 259"/>
                    <a:gd name="T32" fmla="*/ 235 w 288"/>
                    <a:gd name="T33" fmla="*/ 210 h 259"/>
                    <a:gd name="T34" fmla="*/ 219 w 288"/>
                    <a:gd name="T35" fmla="*/ 227 h 259"/>
                    <a:gd name="T36" fmla="*/ 200 w 288"/>
                    <a:gd name="T37" fmla="*/ 238 h 259"/>
                    <a:gd name="T38" fmla="*/ 178 w 288"/>
                    <a:gd name="T39" fmla="*/ 249 h 259"/>
                    <a:gd name="T40" fmla="*/ 148 w 288"/>
                    <a:gd name="T41" fmla="*/ 257 h 259"/>
                    <a:gd name="T42" fmla="*/ 124 w 288"/>
                    <a:gd name="T43" fmla="*/ 259 h 259"/>
                    <a:gd name="T44" fmla="*/ 107 w 288"/>
                    <a:gd name="T45" fmla="*/ 253 h 259"/>
                    <a:gd name="T46" fmla="*/ 91 w 288"/>
                    <a:gd name="T47" fmla="*/ 240 h 259"/>
                    <a:gd name="T48" fmla="*/ 83 w 288"/>
                    <a:gd name="T49" fmla="*/ 221 h 259"/>
                    <a:gd name="T50" fmla="*/ 79 w 288"/>
                    <a:gd name="T51" fmla="*/ 199 h 259"/>
                    <a:gd name="T52" fmla="*/ 75 w 288"/>
                    <a:gd name="T53" fmla="*/ 165 h 259"/>
                    <a:gd name="T54" fmla="*/ 79 w 288"/>
                    <a:gd name="T55" fmla="*/ 135 h 259"/>
                    <a:gd name="T56" fmla="*/ 49 w 288"/>
                    <a:gd name="T57" fmla="*/ 148 h 259"/>
                    <a:gd name="T58" fmla="*/ 26 w 288"/>
                    <a:gd name="T59" fmla="*/ 173 h 259"/>
                    <a:gd name="T60" fmla="*/ 4 w 288"/>
                    <a:gd name="T61" fmla="*/ 172 h 259"/>
                    <a:gd name="T62" fmla="*/ 0 w 288"/>
                    <a:gd name="T63" fmla="*/ 157 h 259"/>
                    <a:gd name="T64" fmla="*/ 6 w 288"/>
                    <a:gd name="T65" fmla="*/ 135 h 259"/>
                    <a:gd name="T66" fmla="*/ 21 w 288"/>
                    <a:gd name="T67" fmla="*/ 126 h 259"/>
                    <a:gd name="T68" fmla="*/ 45 w 288"/>
                    <a:gd name="T69" fmla="*/ 115 h 259"/>
                    <a:gd name="T70" fmla="*/ 71 w 288"/>
                    <a:gd name="T71" fmla="*/ 103 h 259"/>
                    <a:gd name="T72" fmla="*/ 86 w 288"/>
                    <a:gd name="T73" fmla="*/ 96 h 259"/>
                    <a:gd name="T74" fmla="*/ 91 w 288"/>
                    <a:gd name="T75" fmla="*/ 84 h 25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88"/>
                    <a:gd name="T115" fmla="*/ 0 h 259"/>
                    <a:gd name="T116" fmla="*/ 288 w 288"/>
                    <a:gd name="T117" fmla="*/ 259 h 25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88" h="259">
                      <a:moveTo>
                        <a:pt x="91" y="84"/>
                      </a:moveTo>
                      <a:lnTo>
                        <a:pt x="109" y="51"/>
                      </a:lnTo>
                      <a:lnTo>
                        <a:pt x="131" y="28"/>
                      </a:lnTo>
                      <a:lnTo>
                        <a:pt x="156" y="12"/>
                      </a:lnTo>
                      <a:lnTo>
                        <a:pt x="178" y="4"/>
                      </a:lnTo>
                      <a:lnTo>
                        <a:pt x="201" y="0"/>
                      </a:lnTo>
                      <a:lnTo>
                        <a:pt x="226" y="2"/>
                      </a:lnTo>
                      <a:lnTo>
                        <a:pt x="249" y="8"/>
                      </a:lnTo>
                      <a:lnTo>
                        <a:pt x="264" y="21"/>
                      </a:lnTo>
                      <a:lnTo>
                        <a:pt x="277" y="36"/>
                      </a:lnTo>
                      <a:lnTo>
                        <a:pt x="285" y="55"/>
                      </a:lnTo>
                      <a:lnTo>
                        <a:pt x="288" y="81"/>
                      </a:lnTo>
                      <a:lnTo>
                        <a:pt x="285" y="118"/>
                      </a:lnTo>
                      <a:lnTo>
                        <a:pt x="281" y="146"/>
                      </a:lnTo>
                      <a:lnTo>
                        <a:pt x="268" y="168"/>
                      </a:lnTo>
                      <a:lnTo>
                        <a:pt x="253" y="191"/>
                      </a:lnTo>
                      <a:lnTo>
                        <a:pt x="235" y="210"/>
                      </a:lnTo>
                      <a:lnTo>
                        <a:pt x="219" y="227"/>
                      </a:lnTo>
                      <a:lnTo>
                        <a:pt x="200" y="238"/>
                      </a:lnTo>
                      <a:lnTo>
                        <a:pt x="178" y="249"/>
                      </a:lnTo>
                      <a:lnTo>
                        <a:pt x="148" y="257"/>
                      </a:lnTo>
                      <a:lnTo>
                        <a:pt x="124" y="259"/>
                      </a:lnTo>
                      <a:lnTo>
                        <a:pt x="107" y="253"/>
                      </a:lnTo>
                      <a:lnTo>
                        <a:pt x="91" y="240"/>
                      </a:lnTo>
                      <a:lnTo>
                        <a:pt x="83" y="221"/>
                      </a:lnTo>
                      <a:lnTo>
                        <a:pt x="79" y="199"/>
                      </a:lnTo>
                      <a:lnTo>
                        <a:pt x="75" y="165"/>
                      </a:lnTo>
                      <a:lnTo>
                        <a:pt x="79" y="135"/>
                      </a:lnTo>
                      <a:lnTo>
                        <a:pt x="49" y="148"/>
                      </a:lnTo>
                      <a:lnTo>
                        <a:pt x="26" y="173"/>
                      </a:lnTo>
                      <a:lnTo>
                        <a:pt x="4" y="172"/>
                      </a:lnTo>
                      <a:lnTo>
                        <a:pt x="0" y="157"/>
                      </a:lnTo>
                      <a:lnTo>
                        <a:pt x="6" y="135"/>
                      </a:lnTo>
                      <a:lnTo>
                        <a:pt x="21" y="126"/>
                      </a:lnTo>
                      <a:lnTo>
                        <a:pt x="45" y="115"/>
                      </a:lnTo>
                      <a:lnTo>
                        <a:pt x="71" y="103"/>
                      </a:lnTo>
                      <a:lnTo>
                        <a:pt x="86" y="96"/>
                      </a:lnTo>
                      <a:lnTo>
                        <a:pt x="91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4156" name="Freeform 114">
                  <a:extLst>
                    <a:ext uri="{FF2B5EF4-FFF2-40B4-BE49-F238E27FC236}">
                      <a16:creationId xmlns:a16="http://schemas.microsoft.com/office/drawing/2014/main" id="{3223FA40-F7AD-3362-97A4-52DA621128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3" y="1914"/>
                  <a:ext cx="356" cy="390"/>
                </a:xfrm>
                <a:custGeom>
                  <a:avLst/>
                  <a:gdLst>
                    <a:gd name="T0" fmla="*/ 11 w 356"/>
                    <a:gd name="T1" fmla="*/ 27 h 390"/>
                    <a:gd name="T2" fmla="*/ 34 w 356"/>
                    <a:gd name="T3" fmla="*/ 10 h 390"/>
                    <a:gd name="T4" fmla="*/ 64 w 356"/>
                    <a:gd name="T5" fmla="*/ 0 h 390"/>
                    <a:gd name="T6" fmla="*/ 98 w 356"/>
                    <a:gd name="T7" fmla="*/ 6 h 390"/>
                    <a:gd name="T8" fmla="*/ 126 w 356"/>
                    <a:gd name="T9" fmla="*/ 14 h 390"/>
                    <a:gd name="T10" fmla="*/ 155 w 356"/>
                    <a:gd name="T11" fmla="*/ 35 h 390"/>
                    <a:gd name="T12" fmla="*/ 167 w 356"/>
                    <a:gd name="T13" fmla="*/ 58 h 390"/>
                    <a:gd name="T14" fmla="*/ 178 w 356"/>
                    <a:gd name="T15" fmla="*/ 84 h 390"/>
                    <a:gd name="T16" fmla="*/ 185 w 356"/>
                    <a:gd name="T17" fmla="*/ 112 h 390"/>
                    <a:gd name="T18" fmla="*/ 200 w 356"/>
                    <a:gd name="T19" fmla="*/ 138 h 390"/>
                    <a:gd name="T20" fmla="*/ 223 w 356"/>
                    <a:gd name="T21" fmla="*/ 154 h 390"/>
                    <a:gd name="T22" fmla="*/ 253 w 356"/>
                    <a:gd name="T23" fmla="*/ 173 h 390"/>
                    <a:gd name="T24" fmla="*/ 284 w 356"/>
                    <a:gd name="T25" fmla="*/ 191 h 390"/>
                    <a:gd name="T26" fmla="*/ 314 w 356"/>
                    <a:gd name="T27" fmla="*/ 208 h 390"/>
                    <a:gd name="T28" fmla="*/ 334 w 356"/>
                    <a:gd name="T29" fmla="*/ 230 h 390"/>
                    <a:gd name="T30" fmla="*/ 348 w 356"/>
                    <a:gd name="T31" fmla="*/ 256 h 390"/>
                    <a:gd name="T32" fmla="*/ 356 w 356"/>
                    <a:gd name="T33" fmla="*/ 285 h 390"/>
                    <a:gd name="T34" fmla="*/ 352 w 356"/>
                    <a:gd name="T35" fmla="*/ 315 h 390"/>
                    <a:gd name="T36" fmla="*/ 348 w 356"/>
                    <a:gd name="T37" fmla="*/ 337 h 390"/>
                    <a:gd name="T38" fmla="*/ 337 w 356"/>
                    <a:gd name="T39" fmla="*/ 357 h 390"/>
                    <a:gd name="T40" fmla="*/ 319 w 356"/>
                    <a:gd name="T41" fmla="*/ 376 h 390"/>
                    <a:gd name="T42" fmla="*/ 296 w 356"/>
                    <a:gd name="T43" fmla="*/ 390 h 390"/>
                    <a:gd name="T44" fmla="*/ 269 w 356"/>
                    <a:gd name="T45" fmla="*/ 390 h 390"/>
                    <a:gd name="T46" fmla="*/ 236 w 356"/>
                    <a:gd name="T47" fmla="*/ 387 h 390"/>
                    <a:gd name="T48" fmla="*/ 204 w 356"/>
                    <a:gd name="T49" fmla="*/ 381 h 390"/>
                    <a:gd name="T50" fmla="*/ 167 w 356"/>
                    <a:gd name="T51" fmla="*/ 365 h 390"/>
                    <a:gd name="T52" fmla="*/ 122 w 356"/>
                    <a:gd name="T53" fmla="*/ 338 h 390"/>
                    <a:gd name="T54" fmla="*/ 92 w 356"/>
                    <a:gd name="T55" fmla="*/ 311 h 390"/>
                    <a:gd name="T56" fmla="*/ 61 w 356"/>
                    <a:gd name="T57" fmla="*/ 279 h 390"/>
                    <a:gd name="T58" fmla="*/ 42 w 356"/>
                    <a:gd name="T59" fmla="*/ 241 h 390"/>
                    <a:gd name="T60" fmla="*/ 27 w 356"/>
                    <a:gd name="T61" fmla="*/ 199 h 390"/>
                    <a:gd name="T62" fmla="*/ 12 w 356"/>
                    <a:gd name="T63" fmla="*/ 157 h 390"/>
                    <a:gd name="T64" fmla="*/ 4 w 356"/>
                    <a:gd name="T65" fmla="*/ 121 h 390"/>
                    <a:gd name="T66" fmla="*/ 0 w 356"/>
                    <a:gd name="T67" fmla="*/ 88 h 390"/>
                    <a:gd name="T68" fmla="*/ 2 w 356"/>
                    <a:gd name="T69" fmla="*/ 61 h 390"/>
                    <a:gd name="T70" fmla="*/ 4 w 356"/>
                    <a:gd name="T71" fmla="*/ 42 h 390"/>
                    <a:gd name="T72" fmla="*/ 11 w 356"/>
                    <a:gd name="T73" fmla="*/ 27 h 39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6"/>
                    <a:gd name="T112" fmla="*/ 0 h 390"/>
                    <a:gd name="T113" fmla="*/ 356 w 356"/>
                    <a:gd name="T114" fmla="*/ 390 h 39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6" h="390">
                      <a:moveTo>
                        <a:pt x="11" y="27"/>
                      </a:moveTo>
                      <a:lnTo>
                        <a:pt x="34" y="10"/>
                      </a:lnTo>
                      <a:lnTo>
                        <a:pt x="64" y="0"/>
                      </a:lnTo>
                      <a:lnTo>
                        <a:pt x="98" y="6"/>
                      </a:lnTo>
                      <a:lnTo>
                        <a:pt x="126" y="14"/>
                      </a:lnTo>
                      <a:lnTo>
                        <a:pt x="155" y="35"/>
                      </a:lnTo>
                      <a:lnTo>
                        <a:pt x="167" y="58"/>
                      </a:lnTo>
                      <a:lnTo>
                        <a:pt x="178" y="84"/>
                      </a:lnTo>
                      <a:lnTo>
                        <a:pt x="185" y="112"/>
                      </a:lnTo>
                      <a:lnTo>
                        <a:pt x="200" y="138"/>
                      </a:lnTo>
                      <a:lnTo>
                        <a:pt x="223" y="154"/>
                      </a:lnTo>
                      <a:lnTo>
                        <a:pt x="253" y="173"/>
                      </a:lnTo>
                      <a:lnTo>
                        <a:pt x="284" y="191"/>
                      </a:lnTo>
                      <a:lnTo>
                        <a:pt x="314" y="208"/>
                      </a:lnTo>
                      <a:lnTo>
                        <a:pt x="334" y="230"/>
                      </a:lnTo>
                      <a:lnTo>
                        <a:pt x="348" y="256"/>
                      </a:lnTo>
                      <a:lnTo>
                        <a:pt x="356" y="285"/>
                      </a:lnTo>
                      <a:lnTo>
                        <a:pt x="352" y="315"/>
                      </a:lnTo>
                      <a:lnTo>
                        <a:pt x="348" y="337"/>
                      </a:lnTo>
                      <a:lnTo>
                        <a:pt x="337" y="357"/>
                      </a:lnTo>
                      <a:lnTo>
                        <a:pt x="319" y="376"/>
                      </a:lnTo>
                      <a:lnTo>
                        <a:pt x="296" y="390"/>
                      </a:lnTo>
                      <a:lnTo>
                        <a:pt x="269" y="390"/>
                      </a:lnTo>
                      <a:lnTo>
                        <a:pt x="236" y="387"/>
                      </a:lnTo>
                      <a:lnTo>
                        <a:pt x="204" y="381"/>
                      </a:lnTo>
                      <a:lnTo>
                        <a:pt x="167" y="365"/>
                      </a:lnTo>
                      <a:lnTo>
                        <a:pt x="122" y="338"/>
                      </a:lnTo>
                      <a:lnTo>
                        <a:pt x="92" y="311"/>
                      </a:lnTo>
                      <a:lnTo>
                        <a:pt x="61" y="279"/>
                      </a:lnTo>
                      <a:lnTo>
                        <a:pt x="42" y="241"/>
                      </a:lnTo>
                      <a:lnTo>
                        <a:pt x="27" y="199"/>
                      </a:lnTo>
                      <a:lnTo>
                        <a:pt x="12" y="157"/>
                      </a:lnTo>
                      <a:lnTo>
                        <a:pt x="4" y="121"/>
                      </a:lnTo>
                      <a:lnTo>
                        <a:pt x="0" y="88"/>
                      </a:lnTo>
                      <a:lnTo>
                        <a:pt x="2" y="61"/>
                      </a:lnTo>
                      <a:lnTo>
                        <a:pt x="4" y="42"/>
                      </a:lnTo>
                      <a:lnTo>
                        <a:pt x="11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4157" name="Freeform 115">
                  <a:extLst>
                    <a:ext uri="{FF2B5EF4-FFF2-40B4-BE49-F238E27FC236}">
                      <a16:creationId xmlns:a16="http://schemas.microsoft.com/office/drawing/2014/main" id="{F8858891-32C3-D938-10BA-BBD065E4F3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953"/>
                  <a:ext cx="284" cy="406"/>
                </a:xfrm>
                <a:custGeom>
                  <a:avLst/>
                  <a:gdLst>
                    <a:gd name="T0" fmla="*/ 203 w 284"/>
                    <a:gd name="T1" fmla="*/ 49 h 406"/>
                    <a:gd name="T2" fmla="*/ 210 w 284"/>
                    <a:gd name="T3" fmla="*/ 15 h 406"/>
                    <a:gd name="T4" fmla="*/ 229 w 284"/>
                    <a:gd name="T5" fmla="*/ 0 h 406"/>
                    <a:gd name="T6" fmla="*/ 271 w 284"/>
                    <a:gd name="T7" fmla="*/ 4 h 406"/>
                    <a:gd name="T8" fmla="*/ 284 w 284"/>
                    <a:gd name="T9" fmla="*/ 37 h 406"/>
                    <a:gd name="T10" fmla="*/ 271 w 284"/>
                    <a:gd name="T11" fmla="*/ 86 h 406"/>
                    <a:gd name="T12" fmla="*/ 251 w 284"/>
                    <a:gd name="T13" fmla="*/ 133 h 406"/>
                    <a:gd name="T14" fmla="*/ 224 w 284"/>
                    <a:gd name="T15" fmla="*/ 173 h 406"/>
                    <a:gd name="T16" fmla="*/ 176 w 284"/>
                    <a:gd name="T17" fmla="*/ 232 h 406"/>
                    <a:gd name="T18" fmla="*/ 129 w 284"/>
                    <a:gd name="T19" fmla="*/ 284 h 406"/>
                    <a:gd name="T20" fmla="*/ 92 w 284"/>
                    <a:gd name="T21" fmla="*/ 318 h 406"/>
                    <a:gd name="T22" fmla="*/ 81 w 284"/>
                    <a:gd name="T23" fmla="*/ 340 h 406"/>
                    <a:gd name="T24" fmla="*/ 80 w 284"/>
                    <a:gd name="T25" fmla="*/ 375 h 406"/>
                    <a:gd name="T26" fmla="*/ 70 w 284"/>
                    <a:gd name="T27" fmla="*/ 395 h 406"/>
                    <a:gd name="T28" fmla="*/ 65 w 284"/>
                    <a:gd name="T29" fmla="*/ 401 h 406"/>
                    <a:gd name="T30" fmla="*/ 39 w 284"/>
                    <a:gd name="T31" fmla="*/ 406 h 406"/>
                    <a:gd name="T32" fmla="*/ 10 w 284"/>
                    <a:gd name="T33" fmla="*/ 395 h 406"/>
                    <a:gd name="T34" fmla="*/ 0 w 284"/>
                    <a:gd name="T35" fmla="*/ 359 h 406"/>
                    <a:gd name="T36" fmla="*/ 17 w 284"/>
                    <a:gd name="T37" fmla="*/ 326 h 406"/>
                    <a:gd name="T38" fmla="*/ 29 w 284"/>
                    <a:gd name="T39" fmla="*/ 314 h 406"/>
                    <a:gd name="T40" fmla="*/ 69 w 284"/>
                    <a:gd name="T41" fmla="*/ 291 h 406"/>
                    <a:gd name="T42" fmla="*/ 114 w 284"/>
                    <a:gd name="T43" fmla="*/ 251 h 406"/>
                    <a:gd name="T44" fmla="*/ 149 w 284"/>
                    <a:gd name="T45" fmla="*/ 202 h 406"/>
                    <a:gd name="T46" fmla="*/ 172 w 284"/>
                    <a:gd name="T47" fmla="*/ 152 h 406"/>
                    <a:gd name="T48" fmla="*/ 190 w 284"/>
                    <a:gd name="T49" fmla="*/ 114 h 406"/>
                    <a:gd name="T50" fmla="*/ 202 w 284"/>
                    <a:gd name="T51" fmla="*/ 71 h 406"/>
                    <a:gd name="T52" fmla="*/ 203 w 284"/>
                    <a:gd name="T53" fmla="*/ 49 h 4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84"/>
                    <a:gd name="T82" fmla="*/ 0 h 406"/>
                    <a:gd name="T83" fmla="*/ 284 w 284"/>
                    <a:gd name="T84" fmla="*/ 406 h 4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84" h="406">
                      <a:moveTo>
                        <a:pt x="203" y="49"/>
                      </a:moveTo>
                      <a:lnTo>
                        <a:pt x="210" y="15"/>
                      </a:lnTo>
                      <a:lnTo>
                        <a:pt x="229" y="0"/>
                      </a:lnTo>
                      <a:lnTo>
                        <a:pt x="271" y="4"/>
                      </a:lnTo>
                      <a:lnTo>
                        <a:pt x="284" y="37"/>
                      </a:lnTo>
                      <a:lnTo>
                        <a:pt x="271" y="86"/>
                      </a:lnTo>
                      <a:lnTo>
                        <a:pt x="251" y="133"/>
                      </a:lnTo>
                      <a:lnTo>
                        <a:pt x="224" y="173"/>
                      </a:lnTo>
                      <a:lnTo>
                        <a:pt x="176" y="232"/>
                      </a:lnTo>
                      <a:lnTo>
                        <a:pt x="129" y="284"/>
                      </a:lnTo>
                      <a:lnTo>
                        <a:pt x="92" y="318"/>
                      </a:lnTo>
                      <a:lnTo>
                        <a:pt x="81" y="340"/>
                      </a:lnTo>
                      <a:lnTo>
                        <a:pt x="80" y="375"/>
                      </a:lnTo>
                      <a:lnTo>
                        <a:pt x="70" y="395"/>
                      </a:lnTo>
                      <a:lnTo>
                        <a:pt x="65" y="401"/>
                      </a:lnTo>
                      <a:lnTo>
                        <a:pt x="39" y="406"/>
                      </a:lnTo>
                      <a:lnTo>
                        <a:pt x="10" y="395"/>
                      </a:lnTo>
                      <a:lnTo>
                        <a:pt x="0" y="359"/>
                      </a:lnTo>
                      <a:lnTo>
                        <a:pt x="17" y="326"/>
                      </a:lnTo>
                      <a:lnTo>
                        <a:pt x="29" y="314"/>
                      </a:lnTo>
                      <a:lnTo>
                        <a:pt x="69" y="291"/>
                      </a:lnTo>
                      <a:lnTo>
                        <a:pt x="114" y="251"/>
                      </a:lnTo>
                      <a:lnTo>
                        <a:pt x="149" y="202"/>
                      </a:lnTo>
                      <a:lnTo>
                        <a:pt x="172" y="152"/>
                      </a:lnTo>
                      <a:lnTo>
                        <a:pt x="190" y="114"/>
                      </a:lnTo>
                      <a:lnTo>
                        <a:pt x="202" y="71"/>
                      </a:lnTo>
                      <a:lnTo>
                        <a:pt x="203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4158" name="Freeform 116">
                  <a:extLst>
                    <a:ext uri="{FF2B5EF4-FFF2-40B4-BE49-F238E27FC236}">
                      <a16:creationId xmlns:a16="http://schemas.microsoft.com/office/drawing/2014/main" id="{9EF2B012-53FE-1EDF-C39D-A8322551E5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6" y="1939"/>
                  <a:ext cx="255" cy="417"/>
                </a:xfrm>
                <a:custGeom>
                  <a:avLst/>
                  <a:gdLst>
                    <a:gd name="T0" fmla="*/ 173 w 255"/>
                    <a:gd name="T1" fmla="*/ 18 h 417"/>
                    <a:gd name="T2" fmla="*/ 210 w 255"/>
                    <a:gd name="T3" fmla="*/ 0 h 417"/>
                    <a:gd name="T4" fmla="*/ 246 w 255"/>
                    <a:gd name="T5" fmla="*/ 6 h 417"/>
                    <a:gd name="T6" fmla="*/ 255 w 255"/>
                    <a:gd name="T7" fmla="*/ 34 h 417"/>
                    <a:gd name="T8" fmla="*/ 240 w 255"/>
                    <a:gd name="T9" fmla="*/ 74 h 417"/>
                    <a:gd name="T10" fmla="*/ 205 w 255"/>
                    <a:gd name="T11" fmla="*/ 102 h 417"/>
                    <a:gd name="T12" fmla="*/ 177 w 255"/>
                    <a:gd name="T13" fmla="*/ 113 h 417"/>
                    <a:gd name="T14" fmla="*/ 128 w 255"/>
                    <a:gd name="T15" fmla="*/ 140 h 417"/>
                    <a:gd name="T16" fmla="*/ 89 w 255"/>
                    <a:gd name="T17" fmla="*/ 166 h 417"/>
                    <a:gd name="T18" fmla="*/ 59 w 255"/>
                    <a:gd name="T19" fmla="*/ 206 h 417"/>
                    <a:gd name="T20" fmla="*/ 46 w 255"/>
                    <a:gd name="T21" fmla="*/ 260 h 417"/>
                    <a:gd name="T22" fmla="*/ 46 w 255"/>
                    <a:gd name="T23" fmla="*/ 299 h 417"/>
                    <a:gd name="T24" fmla="*/ 52 w 255"/>
                    <a:gd name="T25" fmla="*/ 334 h 417"/>
                    <a:gd name="T26" fmla="*/ 56 w 255"/>
                    <a:gd name="T27" fmla="*/ 339 h 417"/>
                    <a:gd name="T28" fmla="*/ 70 w 255"/>
                    <a:gd name="T29" fmla="*/ 373 h 417"/>
                    <a:gd name="T30" fmla="*/ 67 w 255"/>
                    <a:gd name="T31" fmla="*/ 404 h 417"/>
                    <a:gd name="T32" fmla="*/ 63 w 255"/>
                    <a:gd name="T33" fmla="*/ 410 h 417"/>
                    <a:gd name="T34" fmla="*/ 41 w 255"/>
                    <a:gd name="T35" fmla="*/ 417 h 417"/>
                    <a:gd name="T36" fmla="*/ 36 w 255"/>
                    <a:gd name="T37" fmla="*/ 417 h 417"/>
                    <a:gd name="T38" fmla="*/ 10 w 255"/>
                    <a:gd name="T39" fmla="*/ 399 h 417"/>
                    <a:gd name="T40" fmla="*/ 0 w 255"/>
                    <a:gd name="T41" fmla="*/ 361 h 417"/>
                    <a:gd name="T42" fmla="*/ 6 w 255"/>
                    <a:gd name="T43" fmla="*/ 331 h 417"/>
                    <a:gd name="T44" fmla="*/ 15 w 255"/>
                    <a:gd name="T45" fmla="*/ 281 h 417"/>
                    <a:gd name="T46" fmla="*/ 25 w 255"/>
                    <a:gd name="T47" fmla="*/ 216 h 417"/>
                    <a:gd name="T48" fmla="*/ 40 w 255"/>
                    <a:gd name="T49" fmla="*/ 168 h 417"/>
                    <a:gd name="T50" fmla="*/ 70 w 255"/>
                    <a:gd name="T51" fmla="*/ 129 h 417"/>
                    <a:gd name="T52" fmla="*/ 105 w 255"/>
                    <a:gd name="T53" fmla="*/ 91 h 417"/>
                    <a:gd name="T54" fmla="*/ 140 w 255"/>
                    <a:gd name="T55" fmla="*/ 59 h 417"/>
                    <a:gd name="T56" fmla="*/ 162 w 255"/>
                    <a:gd name="T57" fmla="*/ 34 h 417"/>
                    <a:gd name="T58" fmla="*/ 173 w 255"/>
                    <a:gd name="T59" fmla="*/ 18 h 4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5"/>
                    <a:gd name="T91" fmla="*/ 0 h 417"/>
                    <a:gd name="T92" fmla="*/ 255 w 255"/>
                    <a:gd name="T93" fmla="*/ 417 h 41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5" h="417">
                      <a:moveTo>
                        <a:pt x="173" y="18"/>
                      </a:moveTo>
                      <a:lnTo>
                        <a:pt x="210" y="0"/>
                      </a:lnTo>
                      <a:lnTo>
                        <a:pt x="246" y="6"/>
                      </a:lnTo>
                      <a:lnTo>
                        <a:pt x="255" y="34"/>
                      </a:lnTo>
                      <a:lnTo>
                        <a:pt x="240" y="74"/>
                      </a:lnTo>
                      <a:lnTo>
                        <a:pt x="205" y="102"/>
                      </a:lnTo>
                      <a:lnTo>
                        <a:pt x="177" y="113"/>
                      </a:lnTo>
                      <a:lnTo>
                        <a:pt x="128" y="140"/>
                      </a:lnTo>
                      <a:lnTo>
                        <a:pt x="89" y="166"/>
                      </a:lnTo>
                      <a:lnTo>
                        <a:pt x="59" y="206"/>
                      </a:lnTo>
                      <a:lnTo>
                        <a:pt x="46" y="260"/>
                      </a:lnTo>
                      <a:lnTo>
                        <a:pt x="46" y="299"/>
                      </a:lnTo>
                      <a:lnTo>
                        <a:pt x="52" y="334"/>
                      </a:lnTo>
                      <a:lnTo>
                        <a:pt x="56" y="339"/>
                      </a:lnTo>
                      <a:lnTo>
                        <a:pt x="70" y="373"/>
                      </a:lnTo>
                      <a:lnTo>
                        <a:pt x="67" y="404"/>
                      </a:lnTo>
                      <a:lnTo>
                        <a:pt x="63" y="410"/>
                      </a:lnTo>
                      <a:lnTo>
                        <a:pt x="41" y="417"/>
                      </a:lnTo>
                      <a:lnTo>
                        <a:pt x="36" y="417"/>
                      </a:lnTo>
                      <a:lnTo>
                        <a:pt x="10" y="399"/>
                      </a:lnTo>
                      <a:lnTo>
                        <a:pt x="0" y="361"/>
                      </a:lnTo>
                      <a:lnTo>
                        <a:pt x="6" y="331"/>
                      </a:lnTo>
                      <a:lnTo>
                        <a:pt x="15" y="281"/>
                      </a:lnTo>
                      <a:lnTo>
                        <a:pt x="25" y="216"/>
                      </a:lnTo>
                      <a:lnTo>
                        <a:pt x="40" y="168"/>
                      </a:lnTo>
                      <a:lnTo>
                        <a:pt x="70" y="129"/>
                      </a:lnTo>
                      <a:lnTo>
                        <a:pt x="105" y="91"/>
                      </a:lnTo>
                      <a:lnTo>
                        <a:pt x="140" y="59"/>
                      </a:lnTo>
                      <a:lnTo>
                        <a:pt x="162" y="34"/>
                      </a:lnTo>
                      <a:lnTo>
                        <a:pt x="17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4159" name="Freeform 117">
                  <a:extLst>
                    <a:ext uri="{FF2B5EF4-FFF2-40B4-BE49-F238E27FC236}">
                      <a16:creationId xmlns:a16="http://schemas.microsoft.com/office/drawing/2014/main" id="{0AB30944-91DB-54C8-3C14-C47F0C3863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3" y="2157"/>
                  <a:ext cx="181" cy="666"/>
                </a:xfrm>
                <a:custGeom>
                  <a:avLst/>
                  <a:gdLst>
                    <a:gd name="T0" fmla="*/ 67 w 181"/>
                    <a:gd name="T1" fmla="*/ 0 h 666"/>
                    <a:gd name="T2" fmla="*/ 113 w 181"/>
                    <a:gd name="T3" fmla="*/ 4 h 666"/>
                    <a:gd name="T4" fmla="*/ 135 w 181"/>
                    <a:gd name="T5" fmla="*/ 24 h 666"/>
                    <a:gd name="T6" fmla="*/ 146 w 181"/>
                    <a:gd name="T7" fmla="*/ 55 h 666"/>
                    <a:gd name="T8" fmla="*/ 148 w 181"/>
                    <a:gd name="T9" fmla="*/ 109 h 666"/>
                    <a:gd name="T10" fmla="*/ 139 w 181"/>
                    <a:gd name="T11" fmla="*/ 192 h 666"/>
                    <a:gd name="T12" fmla="*/ 124 w 181"/>
                    <a:gd name="T13" fmla="*/ 257 h 666"/>
                    <a:gd name="T14" fmla="*/ 113 w 181"/>
                    <a:gd name="T15" fmla="*/ 320 h 666"/>
                    <a:gd name="T16" fmla="*/ 102 w 181"/>
                    <a:gd name="T17" fmla="*/ 360 h 666"/>
                    <a:gd name="T18" fmla="*/ 108 w 181"/>
                    <a:gd name="T19" fmla="*/ 386 h 666"/>
                    <a:gd name="T20" fmla="*/ 108 w 181"/>
                    <a:gd name="T21" fmla="*/ 393 h 666"/>
                    <a:gd name="T22" fmla="*/ 127 w 181"/>
                    <a:gd name="T23" fmla="*/ 416 h 666"/>
                    <a:gd name="T24" fmla="*/ 150 w 181"/>
                    <a:gd name="T25" fmla="*/ 461 h 666"/>
                    <a:gd name="T26" fmla="*/ 163 w 181"/>
                    <a:gd name="T27" fmla="*/ 518 h 666"/>
                    <a:gd name="T28" fmla="*/ 168 w 181"/>
                    <a:gd name="T29" fmla="*/ 541 h 666"/>
                    <a:gd name="T30" fmla="*/ 178 w 181"/>
                    <a:gd name="T31" fmla="*/ 567 h 666"/>
                    <a:gd name="T32" fmla="*/ 181 w 181"/>
                    <a:gd name="T33" fmla="*/ 588 h 666"/>
                    <a:gd name="T34" fmla="*/ 172 w 181"/>
                    <a:gd name="T35" fmla="*/ 606 h 666"/>
                    <a:gd name="T36" fmla="*/ 150 w 181"/>
                    <a:gd name="T37" fmla="*/ 614 h 666"/>
                    <a:gd name="T38" fmla="*/ 113 w 181"/>
                    <a:gd name="T39" fmla="*/ 621 h 666"/>
                    <a:gd name="T40" fmla="*/ 82 w 181"/>
                    <a:gd name="T41" fmla="*/ 630 h 666"/>
                    <a:gd name="T42" fmla="*/ 52 w 181"/>
                    <a:gd name="T43" fmla="*/ 652 h 666"/>
                    <a:gd name="T44" fmla="*/ 27 w 181"/>
                    <a:gd name="T45" fmla="*/ 666 h 666"/>
                    <a:gd name="T46" fmla="*/ 12 w 181"/>
                    <a:gd name="T47" fmla="*/ 656 h 666"/>
                    <a:gd name="T48" fmla="*/ 0 w 181"/>
                    <a:gd name="T49" fmla="*/ 630 h 666"/>
                    <a:gd name="T50" fmla="*/ 4 w 181"/>
                    <a:gd name="T51" fmla="*/ 599 h 666"/>
                    <a:gd name="T52" fmla="*/ 21 w 181"/>
                    <a:gd name="T53" fmla="*/ 590 h 666"/>
                    <a:gd name="T54" fmla="*/ 56 w 181"/>
                    <a:gd name="T55" fmla="*/ 584 h 666"/>
                    <a:gd name="T56" fmla="*/ 108 w 181"/>
                    <a:gd name="T57" fmla="*/ 571 h 666"/>
                    <a:gd name="T58" fmla="*/ 128 w 181"/>
                    <a:gd name="T59" fmla="*/ 562 h 666"/>
                    <a:gd name="T60" fmla="*/ 135 w 181"/>
                    <a:gd name="T61" fmla="*/ 538 h 666"/>
                    <a:gd name="T62" fmla="*/ 124 w 181"/>
                    <a:gd name="T63" fmla="*/ 508 h 666"/>
                    <a:gd name="T64" fmla="*/ 87 w 181"/>
                    <a:gd name="T65" fmla="*/ 457 h 666"/>
                    <a:gd name="T66" fmla="*/ 64 w 181"/>
                    <a:gd name="T67" fmla="*/ 423 h 666"/>
                    <a:gd name="T68" fmla="*/ 56 w 181"/>
                    <a:gd name="T69" fmla="*/ 386 h 666"/>
                    <a:gd name="T70" fmla="*/ 56 w 181"/>
                    <a:gd name="T71" fmla="*/ 360 h 666"/>
                    <a:gd name="T72" fmla="*/ 57 w 181"/>
                    <a:gd name="T73" fmla="*/ 236 h 666"/>
                    <a:gd name="T74" fmla="*/ 57 w 181"/>
                    <a:gd name="T75" fmla="*/ 142 h 666"/>
                    <a:gd name="T76" fmla="*/ 64 w 181"/>
                    <a:gd name="T77" fmla="*/ 92 h 666"/>
                    <a:gd name="T78" fmla="*/ 53 w 181"/>
                    <a:gd name="T79" fmla="*/ 43 h 666"/>
                    <a:gd name="T80" fmla="*/ 60 w 181"/>
                    <a:gd name="T81" fmla="*/ 14 h 666"/>
                    <a:gd name="T82" fmla="*/ 67 w 181"/>
                    <a:gd name="T83" fmla="*/ 0 h 66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81"/>
                    <a:gd name="T127" fmla="*/ 0 h 666"/>
                    <a:gd name="T128" fmla="*/ 181 w 181"/>
                    <a:gd name="T129" fmla="*/ 666 h 66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81" h="666">
                      <a:moveTo>
                        <a:pt x="67" y="0"/>
                      </a:moveTo>
                      <a:lnTo>
                        <a:pt x="113" y="4"/>
                      </a:lnTo>
                      <a:lnTo>
                        <a:pt x="135" y="24"/>
                      </a:lnTo>
                      <a:lnTo>
                        <a:pt x="146" y="55"/>
                      </a:lnTo>
                      <a:lnTo>
                        <a:pt x="148" y="109"/>
                      </a:lnTo>
                      <a:lnTo>
                        <a:pt x="139" y="192"/>
                      </a:lnTo>
                      <a:lnTo>
                        <a:pt x="124" y="257"/>
                      </a:lnTo>
                      <a:lnTo>
                        <a:pt x="113" y="320"/>
                      </a:lnTo>
                      <a:lnTo>
                        <a:pt x="102" y="360"/>
                      </a:lnTo>
                      <a:lnTo>
                        <a:pt x="108" y="386"/>
                      </a:lnTo>
                      <a:lnTo>
                        <a:pt x="108" y="393"/>
                      </a:lnTo>
                      <a:lnTo>
                        <a:pt x="127" y="416"/>
                      </a:lnTo>
                      <a:lnTo>
                        <a:pt x="150" y="461"/>
                      </a:lnTo>
                      <a:lnTo>
                        <a:pt x="163" y="518"/>
                      </a:lnTo>
                      <a:lnTo>
                        <a:pt x="168" y="541"/>
                      </a:lnTo>
                      <a:lnTo>
                        <a:pt x="178" y="567"/>
                      </a:lnTo>
                      <a:lnTo>
                        <a:pt x="181" y="588"/>
                      </a:lnTo>
                      <a:lnTo>
                        <a:pt x="172" y="606"/>
                      </a:lnTo>
                      <a:lnTo>
                        <a:pt x="150" y="614"/>
                      </a:lnTo>
                      <a:lnTo>
                        <a:pt x="113" y="621"/>
                      </a:lnTo>
                      <a:lnTo>
                        <a:pt x="82" y="630"/>
                      </a:lnTo>
                      <a:lnTo>
                        <a:pt x="52" y="652"/>
                      </a:lnTo>
                      <a:lnTo>
                        <a:pt x="27" y="666"/>
                      </a:lnTo>
                      <a:lnTo>
                        <a:pt x="12" y="656"/>
                      </a:lnTo>
                      <a:lnTo>
                        <a:pt x="0" y="630"/>
                      </a:lnTo>
                      <a:lnTo>
                        <a:pt x="4" y="599"/>
                      </a:lnTo>
                      <a:lnTo>
                        <a:pt x="21" y="590"/>
                      </a:lnTo>
                      <a:lnTo>
                        <a:pt x="56" y="584"/>
                      </a:lnTo>
                      <a:lnTo>
                        <a:pt x="108" y="571"/>
                      </a:lnTo>
                      <a:lnTo>
                        <a:pt x="128" y="562"/>
                      </a:lnTo>
                      <a:lnTo>
                        <a:pt x="135" y="538"/>
                      </a:lnTo>
                      <a:lnTo>
                        <a:pt x="124" y="508"/>
                      </a:lnTo>
                      <a:lnTo>
                        <a:pt x="87" y="457"/>
                      </a:lnTo>
                      <a:lnTo>
                        <a:pt x="64" y="423"/>
                      </a:lnTo>
                      <a:lnTo>
                        <a:pt x="56" y="386"/>
                      </a:lnTo>
                      <a:lnTo>
                        <a:pt x="56" y="360"/>
                      </a:lnTo>
                      <a:lnTo>
                        <a:pt x="57" y="236"/>
                      </a:lnTo>
                      <a:lnTo>
                        <a:pt x="57" y="142"/>
                      </a:lnTo>
                      <a:lnTo>
                        <a:pt x="64" y="92"/>
                      </a:lnTo>
                      <a:lnTo>
                        <a:pt x="53" y="43"/>
                      </a:lnTo>
                      <a:lnTo>
                        <a:pt x="60" y="14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4160" name="Freeform 118">
                  <a:extLst>
                    <a:ext uri="{FF2B5EF4-FFF2-40B4-BE49-F238E27FC236}">
                      <a16:creationId xmlns:a16="http://schemas.microsoft.com/office/drawing/2014/main" id="{9BBC9568-837F-43A6-1092-FDE6C17EC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6" y="2189"/>
                  <a:ext cx="189" cy="602"/>
                </a:xfrm>
                <a:custGeom>
                  <a:avLst/>
                  <a:gdLst>
                    <a:gd name="T0" fmla="*/ 81 w 189"/>
                    <a:gd name="T1" fmla="*/ 64 h 602"/>
                    <a:gd name="T2" fmla="*/ 88 w 189"/>
                    <a:gd name="T3" fmla="*/ 23 h 602"/>
                    <a:gd name="T4" fmla="*/ 111 w 189"/>
                    <a:gd name="T5" fmla="*/ 0 h 602"/>
                    <a:gd name="T6" fmla="*/ 118 w 189"/>
                    <a:gd name="T7" fmla="*/ 1 h 602"/>
                    <a:gd name="T8" fmla="*/ 158 w 189"/>
                    <a:gd name="T9" fmla="*/ 0 h 602"/>
                    <a:gd name="T10" fmla="*/ 164 w 189"/>
                    <a:gd name="T11" fmla="*/ 4 h 602"/>
                    <a:gd name="T12" fmla="*/ 185 w 189"/>
                    <a:gd name="T13" fmla="*/ 27 h 602"/>
                    <a:gd name="T14" fmla="*/ 189 w 189"/>
                    <a:gd name="T15" fmla="*/ 70 h 602"/>
                    <a:gd name="T16" fmla="*/ 184 w 189"/>
                    <a:gd name="T17" fmla="*/ 114 h 602"/>
                    <a:gd name="T18" fmla="*/ 164 w 189"/>
                    <a:gd name="T19" fmla="*/ 177 h 602"/>
                    <a:gd name="T20" fmla="*/ 141 w 189"/>
                    <a:gd name="T21" fmla="*/ 233 h 602"/>
                    <a:gd name="T22" fmla="*/ 130 w 189"/>
                    <a:gd name="T23" fmla="*/ 276 h 602"/>
                    <a:gd name="T24" fmla="*/ 145 w 189"/>
                    <a:gd name="T25" fmla="*/ 320 h 602"/>
                    <a:gd name="T26" fmla="*/ 151 w 189"/>
                    <a:gd name="T27" fmla="*/ 351 h 602"/>
                    <a:gd name="T28" fmla="*/ 149 w 189"/>
                    <a:gd name="T29" fmla="*/ 388 h 602"/>
                    <a:gd name="T30" fmla="*/ 147 w 189"/>
                    <a:gd name="T31" fmla="*/ 423 h 602"/>
                    <a:gd name="T32" fmla="*/ 149 w 189"/>
                    <a:gd name="T33" fmla="*/ 451 h 602"/>
                    <a:gd name="T34" fmla="*/ 158 w 189"/>
                    <a:gd name="T35" fmla="*/ 471 h 602"/>
                    <a:gd name="T36" fmla="*/ 162 w 189"/>
                    <a:gd name="T37" fmla="*/ 493 h 602"/>
                    <a:gd name="T38" fmla="*/ 155 w 189"/>
                    <a:gd name="T39" fmla="*/ 516 h 602"/>
                    <a:gd name="T40" fmla="*/ 130 w 189"/>
                    <a:gd name="T41" fmla="*/ 527 h 602"/>
                    <a:gd name="T42" fmla="*/ 99 w 189"/>
                    <a:gd name="T43" fmla="*/ 538 h 602"/>
                    <a:gd name="T44" fmla="*/ 79 w 189"/>
                    <a:gd name="T45" fmla="*/ 554 h 602"/>
                    <a:gd name="T46" fmla="*/ 56 w 189"/>
                    <a:gd name="T47" fmla="*/ 583 h 602"/>
                    <a:gd name="T48" fmla="*/ 51 w 189"/>
                    <a:gd name="T49" fmla="*/ 598 h 602"/>
                    <a:gd name="T50" fmla="*/ 37 w 189"/>
                    <a:gd name="T51" fmla="*/ 602 h 602"/>
                    <a:gd name="T52" fmla="*/ 11 w 189"/>
                    <a:gd name="T53" fmla="*/ 576 h 602"/>
                    <a:gd name="T54" fmla="*/ 0 w 189"/>
                    <a:gd name="T55" fmla="*/ 539 h 602"/>
                    <a:gd name="T56" fmla="*/ 11 w 189"/>
                    <a:gd name="T57" fmla="*/ 514 h 602"/>
                    <a:gd name="T58" fmla="*/ 51 w 189"/>
                    <a:gd name="T59" fmla="*/ 499 h 602"/>
                    <a:gd name="T60" fmla="*/ 99 w 189"/>
                    <a:gd name="T61" fmla="*/ 482 h 602"/>
                    <a:gd name="T62" fmla="*/ 111 w 189"/>
                    <a:gd name="T63" fmla="*/ 469 h 602"/>
                    <a:gd name="T64" fmla="*/ 119 w 189"/>
                    <a:gd name="T65" fmla="*/ 447 h 602"/>
                    <a:gd name="T66" fmla="*/ 112 w 189"/>
                    <a:gd name="T67" fmla="*/ 417 h 602"/>
                    <a:gd name="T68" fmla="*/ 103 w 189"/>
                    <a:gd name="T69" fmla="*/ 381 h 602"/>
                    <a:gd name="T70" fmla="*/ 81 w 189"/>
                    <a:gd name="T71" fmla="*/ 325 h 602"/>
                    <a:gd name="T72" fmla="*/ 70 w 189"/>
                    <a:gd name="T73" fmla="*/ 280 h 602"/>
                    <a:gd name="T74" fmla="*/ 70 w 189"/>
                    <a:gd name="T75" fmla="*/ 248 h 602"/>
                    <a:gd name="T76" fmla="*/ 79 w 189"/>
                    <a:gd name="T77" fmla="*/ 191 h 602"/>
                    <a:gd name="T78" fmla="*/ 83 w 189"/>
                    <a:gd name="T79" fmla="*/ 118 h 602"/>
                    <a:gd name="T80" fmla="*/ 81 w 189"/>
                    <a:gd name="T81" fmla="*/ 64 h 60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89"/>
                    <a:gd name="T124" fmla="*/ 0 h 602"/>
                    <a:gd name="T125" fmla="*/ 189 w 189"/>
                    <a:gd name="T126" fmla="*/ 602 h 60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89" h="602">
                      <a:moveTo>
                        <a:pt x="81" y="64"/>
                      </a:moveTo>
                      <a:lnTo>
                        <a:pt x="88" y="23"/>
                      </a:lnTo>
                      <a:lnTo>
                        <a:pt x="111" y="0"/>
                      </a:lnTo>
                      <a:lnTo>
                        <a:pt x="118" y="1"/>
                      </a:lnTo>
                      <a:lnTo>
                        <a:pt x="158" y="0"/>
                      </a:lnTo>
                      <a:lnTo>
                        <a:pt x="164" y="4"/>
                      </a:lnTo>
                      <a:lnTo>
                        <a:pt x="185" y="27"/>
                      </a:lnTo>
                      <a:lnTo>
                        <a:pt x="189" y="70"/>
                      </a:lnTo>
                      <a:lnTo>
                        <a:pt x="184" y="114"/>
                      </a:lnTo>
                      <a:lnTo>
                        <a:pt x="164" y="177"/>
                      </a:lnTo>
                      <a:lnTo>
                        <a:pt x="141" y="233"/>
                      </a:lnTo>
                      <a:lnTo>
                        <a:pt x="130" y="276"/>
                      </a:lnTo>
                      <a:lnTo>
                        <a:pt x="145" y="320"/>
                      </a:lnTo>
                      <a:lnTo>
                        <a:pt x="151" y="351"/>
                      </a:lnTo>
                      <a:lnTo>
                        <a:pt x="149" y="388"/>
                      </a:lnTo>
                      <a:lnTo>
                        <a:pt x="147" y="423"/>
                      </a:lnTo>
                      <a:lnTo>
                        <a:pt x="149" y="451"/>
                      </a:lnTo>
                      <a:lnTo>
                        <a:pt x="158" y="471"/>
                      </a:lnTo>
                      <a:lnTo>
                        <a:pt x="162" y="493"/>
                      </a:lnTo>
                      <a:lnTo>
                        <a:pt x="155" y="516"/>
                      </a:lnTo>
                      <a:lnTo>
                        <a:pt x="130" y="527"/>
                      </a:lnTo>
                      <a:lnTo>
                        <a:pt x="99" y="538"/>
                      </a:lnTo>
                      <a:lnTo>
                        <a:pt x="79" y="554"/>
                      </a:lnTo>
                      <a:lnTo>
                        <a:pt x="56" y="583"/>
                      </a:lnTo>
                      <a:lnTo>
                        <a:pt x="51" y="598"/>
                      </a:lnTo>
                      <a:lnTo>
                        <a:pt x="37" y="602"/>
                      </a:lnTo>
                      <a:lnTo>
                        <a:pt x="11" y="576"/>
                      </a:lnTo>
                      <a:lnTo>
                        <a:pt x="0" y="539"/>
                      </a:lnTo>
                      <a:lnTo>
                        <a:pt x="11" y="514"/>
                      </a:lnTo>
                      <a:lnTo>
                        <a:pt x="51" y="499"/>
                      </a:lnTo>
                      <a:lnTo>
                        <a:pt x="99" y="482"/>
                      </a:lnTo>
                      <a:lnTo>
                        <a:pt x="111" y="469"/>
                      </a:lnTo>
                      <a:lnTo>
                        <a:pt x="119" y="447"/>
                      </a:lnTo>
                      <a:lnTo>
                        <a:pt x="112" y="417"/>
                      </a:lnTo>
                      <a:lnTo>
                        <a:pt x="103" y="381"/>
                      </a:lnTo>
                      <a:lnTo>
                        <a:pt x="81" y="325"/>
                      </a:lnTo>
                      <a:lnTo>
                        <a:pt x="70" y="280"/>
                      </a:lnTo>
                      <a:lnTo>
                        <a:pt x="70" y="248"/>
                      </a:lnTo>
                      <a:lnTo>
                        <a:pt x="79" y="191"/>
                      </a:lnTo>
                      <a:lnTo>
                        <a:pt x="83" y="118"/>
                      </a:lnTo>
                      <a:lnTo>
                        <a:pt x="8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</p:grpSp>
          <p:grpSp>
            <p:nvGrpSpPr>
              <p:cNvPr id="4148" name="Group 119">
                <a:extLst>
                  <a:ext uri="{FF2B5EF4-FFF2-40B4-BE49-F238E27FC236}">
                    <a16:creationId xmlns:a16="http://schemas.microsoft.com/office/drawing/2014/main" id="{BF8D3D2A-DC41-D1F4-7791-CE5DD0206E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9" y="1640"/>
                <a:ext cx="528" cy="1245"/>
                <a:chOff x="4329" y="1640"/>
                <a:chExt cx="528" cy="1245"/>
              </a:xfrm>
            </p:grpSpPr>
            <p:sp>
              <p:nvSpPr>
                <p:cNvPr id="4149" name="Freeform 120">
                  <a:extLst>
                    <a:ext uri="{FF2B5EF4-FFF2-40B4-BE49-F238E27FC236}">
                      <a16:creationId xmlns:a16="http://schemas.microsoft.com/office/drawing/2014/main" id="{E6C86D3B-0BB5-4FA4-116C-3E490F3D2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9" y="1640"/>
                  <a:ext cx="296" cy="272"/>
                </a:xfrm>
                <a:custGeom>
                  <a:avLst/>
                  <a:gdLst>
                    <a:gd name="T0" fmla="*/ 206 w 296"/>
                    <a:gd name="T1" fmla="*/ 92 h 272"/>
                    <a:gd name="T2" fmla="*/ 178 w 296"/>
                    <a:gd name="T3" fmla="*/ 49 h 272"/>
                    <a:gd name="T4" fmla="*/ 152 w 296"/>
                    <a:gd name="T5" fmla="*/ 26 h 272"/>
                    <a:gd name="T6" fmla="*/ 129 w 296"/>
                    <a:gd name="T7" fmla="*/ 11 h 272"/>
                    <a:gd name="T8" fmla="*/ 106 w 296"/>
                    <a:gd name="T9" fmla="*/ 3 h 272"/>
                    <a:gd name="T10" fmla="*/ 77 w 296"/>
                    <a:gd name="T11" fmla="*/ 0 h 272"/>
                    <a:gd name="T12" fmla="*/ 54 w 296"/>
                    <a:gd name="T13" fmla="*/ 4 h 272"/>
                    <a:gd name="T14" fmla="*/ 34 w 296"/>
                    <a:gd name="T15" fmla="*/ 18 h 272"/>
                    <a:gd name="T16" fmla="*/ 19 w 296"/>
                    <a:gd name="T17" fmla="*/ 34 h 272"/>
                    <a:gd name="T18" fmla="*/ 7 w 296"/>
                    <a:gd name="T19" fmla="*/ 62 h 272"/>
                    <a:gd name="T20" fmla="*/ 0 w 296"/>
                    <a:gd name="T21" fmla="*/ 95 h 272"/>
                    <a:gd name="T22" fmla="*/ 0 w 296"/>
                    <a:gd name="T23" fmla="*/ 126 h 272"/>
                    <a:gd name="T24" fmla="*/ 8 w 296"/>
                    <a:gd name="T25" fmla="*/ 163 h 272"/>
                    <a:gd name="T26" fmla="*/ 23 w 296"/>
                    <a:gd name="T27" fmla="*/ 198 h 272"/>
                    <a:gd name="T28" fmla="*/ 41 w 296"/>
                    <a:gd name="T29" fmla="*/ 222 h 272"/>
                    <a:gd name="T30" fmla="*/ 62 w 296"/>
                    <a:gd name="T31" fmla="*/ 244 h 272"/>
                    <a:gd name="T32" fmla="*/ 91 w 296"/>
                    <a:gd name="T33" fmla="*/ 261 h 272"/>
                    <a:gd name="T34" fmla="*/ 121 w 296"/>
                    <a:gd name="T35" fmla="*/ 270 h 272"/>
                    <a:gd name="T36" fmla="*/ 148 w 296"/>
                    <a:gd name="T37" fmla="*/ 272 h 272"/>
                    <a:gd name="T38" fmla="*/ 170 w 296"/>
                    <a:gd name="T39" fmla="*/ 266 h 272"/>
                    <a:gd name="T40" fmla="*/ 185 w 296"/>
                    <a:gd name="T41" fmla="*/ 255 h 272"/>
                    <a:gd name="T42" fmla="*/ 195 w 296"/>
                    <a:gd name="T43" fmla="*/ 242 h 272"/>
                    <a:gd name="T44" fmla="*/ 205 w 296"/>
                    <a:gd name="T45" fmla="*/ 225 h 272"/>
                    <a:gd name="T46" fmla="*/ 209 w 296"/>
                    <a:gd name="T47" fmla="*/ 210 h 272"/>
                    <a:gd name="T48" fmla="*/ 209 w 296"/>
                    <a:gd name="T49" fmla="*/ 184 h 272"/>
                    <a:gd name="T50" fmla="*/ 206 w 296"/>
                    <a:gd name="T51" fmla="*/ 156 h 272"/>
                    <a:gd name="T52" fmla="*/ 206 w 296"/>
                    <a:gd name="T53" fmla="*/ 140 h 272"/>
                    <a:gd name="T54" fmla="*/ 250 w 296"/>
                    <a:gd name="T55" fmla="*/ 152 h 272"/>
                    <a:gd name="T56" fmla="*/ 284 w 296"/>
                    <a:gd name="T57" fmla="*/ 167 h 272"/>
                    <a:gd name="T58" fmla="*/ 292 w 296"/>
                    <a:gd name="T59" fmla="*/ 161 h 272"/>
                    <a:gd name="T60" fmla="*/ 296 w 296"/>
                    <a:gd name="T61" fmla="*/ 137 h 272"/>
                    <a:gd name="T62" fmla="*/ 281 w 296"/>
                    <a:gd name="T63" fmla="*/ 126 h 272"/>
                    <a:gd name="T64" fmla="*/ 251 w 296"/>
                    <a:gd name="T65" fmla="*/ 115 h 272"/>
                    <a:gd name="T66" fmla="*/ 216 w 296"/>
                    <a:gd name="T67" fmla="*/ 106 h 272"/>
                    <a:gd name="T68" fmla="*/ 206 w 296"/>
                    <a:gd name="T69" fmla="*/ 92 h 27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6"/>
                    <a:gd name="T106" fmla="*/ 0 h 272"/>
                    <a:gd name="T107" fmla="*/ 296 w 296"/>
                    <a:gd name="T108" fmla="*/ 272 h 27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6" h="272">
                      <a:moveTo>
                        <a:pt x="206" y="92"/>
                      </a:moveTo>
                      <a:lnTo>
                        <a:pt x="178" y="49"/>
                      </a:lnTo>
                      <a:lnTo>
                        <a:pt x="152" y="26"/>
                      </a:lnTo>
                      <a:lnTo>
                        <a:pt x="129" y="11"/>
                      </a:lnTo>
                      <a:lnTo>
                        <a:pt x="106" y="3"/>
                      </a:lnTo>
                      <a:lnTo>
                        <a:pt x="77" y="0"/>
                      </a:lnTo>
                      <a:lnTo>
                        <a:pt x="54" y="4"/>
                      </a:lnTo>
                      <a:lnTo>
                        <a:pt x="34" y="18"/>
                      </a:lnTo>
                      <a:lnTo>
                        <a:pt x="19" y="34"/>
                      </a:lnTo>
                      <a:lnTo>
                        <a:pt x="7" y="62"/>
                      </a:lnTo>
                      <a:lnTo>
                        <a:pt x="0" y="95"/>
                      </a:lnTo>
                      <a:lnTo>
                        <a:pt x="0" y="126"/>
                      </a:lnTo>
                      <a:lnTo>
                        <a:pt x="8" y="163"/>
                      </a:lnTo>
                      <a:lnTo>
                        <a:pt x="23" y="198"/>
                      </a:lnTo>
                      <a:lnTo>
                        <a:pt x="41" y="222"/>
                      </a:lnTo>
                      <a:lnTo>
                        <a:pt x="62" y="244"/>
                      </a:lnTo>
                      <a:lnTo>
                        <a:pt x="91" y="261"/>
                      </a:lnTo>
                      <a:lnTo>
                        <a:pt x="121" y="270"/>
                      </a:lnTo>
                      <a:lnTo>
                        <a:pt x="148" y="272"/>
                      </a:lnTo>
                      <a:lnTo>
                        <a:pt x="170" y="266"/>
                      </a:lnTo>
                      <a:lnTo>
                        <a:pt x="185" y="255"/>
                      </a:lnTo>
                      <a:lnTo>
                        <a:pt x="195" y="242"/>
                      </a:lnTo>
                      <a:lnTo>
                        <a:pt x="205" y="225"/>
                      </a:lnTo>
                      <a:lnTo>
                        <a:pt x="209" y="210"/>
                      </a:lnTo>
                      <a:lnTo>
                        <a:pt x="209" y="184"/>
                      </a:lnTo>
                      <a:lnTo>
                        <a:pt x="206" y="156"/>
                      </a:lnTo>
                      <a:lnTo>
                        <a:pt x="206" y="140"/>
                      </a:lnTo>
                      <a:lnTo>
                        <a:pt x="250" y="152"/>
                      </a:lnTo>
                      <a:lnTo>
                        <a:pt x="284" y="167"/>
                      </a:lnTo>
                      <a:lnTo>
                        <a:pt x="292" y="161"/>
                      </a:lnTo>
                      <a:lnTo>
                        <a:pt x="296" y="137"/>
                      </a:lnTo>
                      <a:lnTo>
                        <a:pt x="281" y="126"/>
                      </a:lnTo>
                      <a:lnTo>
                        <a:pt x="251" y="115"/>
                      </a:lnTo>
                      <a:lnTo>
                        <a:pt x="216" y="106"/>
                      </a:lnTo>
                      <a:lnTo>
                        <a:pt x="206" y="9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4150" name="Freeform 121">
                  <a:extLst>
                    <a:ext uri="{FF2B5EF4-FFF2-40B4-BE49-F238E27FC236}">
                      <a16:creationId xmlns:a16="http://schemas.microsoft.com/office/drawing/2014/main" id="{A0BBA70C-95DB-88C4-772F-1BD17B8AF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941"/>
                  <a:ext cx="337" cy="422"/>
                </a:xfrm>
                <a:custGeom>
                  <a:avLst/>
                  <a:gdLst>
                    <a:gd name="T0" fmla="*/ 215 w 337"/>
                    <a:gd name="T1" fmla="*/ 15 h 422"/>
                    <a:gd name="T2" fmla="*/ 235 w 337"/>
                    <a:gd name="T3" fmla="*/ 2 h 422"/>
                    <a:gd name="T4" fmla="*/ 268 w 337"/>
                    <a:gd name="T5" fmla="*/ 0 h 422"/>
                    <a:gd name="T6" fmla="*/ 291 w 337"/>
                    <a:gd name="T7" fmla="*/ 5 h 422"/>
                    <a:gd name="T8" fmla="*/ 317 w 337"/>
                    <a:gd name="T9" fmla="*/ 24 h 422"/>
                    <a:gd name="T10" fmla="*/ 332 w 337"/>
                    <a:gd name="T11" fmla="*/ 52 h 422"/>
                    <a:gd name="T12" fmla="*/ 336 w 337"/>
                    <a:gd name="T13" fmla="*/ 86 h 422"/>
                    <a:gd name="T14" fmla="*/ 337 w 337"/>
                    <a:gd name="T15" fmla="*/ 120 h 422"/>
                    <a:gd name="T16" fmla="*/ 336 w 337"/>
                    <a:gd name="T17" fmla="*/ 166 h 422"/>
                    <a:gd name="T18" fmla="*/ 329 w 337"/>
                    <a:gd name="T19" fmla="*/ 204 h 422"/>
                    <a:gd name="T20" fmla="*/ 317 w 337"/>
                    <a:gd name="T21" fmla="*/ 242 h 422"/>
                    <a:gd name="T22" fmla="*/ 303 w 337"/>
                    <a:gd name="T23" fmla="*/ 275 h 422"/>
                    <a:gd name="T24" fmla="*/ 287 w 337"/>
                    <a:gd name="T25" fmla="*/ 307 h 422"/>
                    <a:gd name="T26" fmla="*/ 269 w 337"/>
                    <a:gd name="T27" fmla="*/ 337 h 422"/>
                    <a:gd name="T28" fmla="*/ 247 w 337"/>
                    <a:gd name="T29" fmla="*/ 362 h 422"/>
                    <a:gd name="T30" fmla="*/ 222 w 337"/>
                    <a:gd name="T31" fmla="*/ 387 h 422"/>
                    <a:gd name="T32" fmla="*/ 193 w 337"/>
                    <a:gd name="T33" fmla="*/ 404 h 422"/>
                    <a:gd name="T34" fmla="*/ 162 w 337"/>
                    <a:gd name="T35" fmla="*/ 415 h 422"/>
                    <a:gd name="T36" fmla="*/ 129 w 337"/>
                    <a:gd name="T37" fmla="*/ 419 h 422"/>
                    <a:gd name="T38" fmla="*/ 93 w 337"/>
                    <a:gd name="T39" fmla="*/ 422 h 422"/>
                    <a:gd name="T40" fmla="*/ 60 w 337"/>
                    <a:gd name="T41" fmla="*/ 413 h 422"/>
                    <a:gd name="T42" fmla="*/ 34 w 337"/>
                    <a:gd name="T43" fmla="*/ 393 h 422"/>
                    <a:gd name="T44" fmla="*/ 18 w 337"/>
                    <a:gd name="T45" fmla="*/ 367 h 422"/>
                    <a:gd name="T46" fmla="*/ 4 w 337"/>
                    <a:gd name="T47" fmla="*/ 340 h 422"/>
                    <a:gd name="T48" fmla="*/ 0 w 337"/>
                    <a:gd name="T49" fmla="*/ 307 h 422"/>
                    <a:gd name="T50" fmla="*/ 4 w 337"/>
                    <a:gd name="T51" fmla="*/ 271 h 422"/>
                    <a:gd name="T52" fmla="*/ 18 w 337"/>
                    <a:gd name="T53" fmla="*/ 242 h 422"/>
                    <a:gd name="T54" fmla="*/ 44 w 337"/>
                    <a:gd name="T55" fmla="*/ 226 h 422"/>
                    <a:gd name="T56" fmla="*/ 74 w 337"/>
                    <a:gd name="T57" fmla="*/ 215 h 422"/>
                    <a:gd name="T58" fmla="*/ 97 w 337"/>
                    <a:gd name="T59" fmla="*/ 207 h 422"/>
                    <a:gd name="T60" fmla="*/ 118 w 337"/>
                    <a:gd name="T61" fmla="*/ 185 h 422"/>
                    <a:gd name="T62" fmla="*/ 136 w 337"/>
                    <a:gd name="T63" fmla="*/ 159 h 422"/>
                    <a:gd name="T64" fmla="*/ 151 w 337"/>
                    <a:gd name="T65" fmla="*/ 124 h 422"/>
                    <a:gd name="T66" fmla="*/ 159 w 337"/>
                    <a:gd name="T67" fmla="*/ 93 h 422"/>
                    <a:gd name="T68" fmla="*/ 174 w 337"/>
                    <a:gd name="T69" fmla="*/ 64 h 422"/>
                    <a:gd name="T70" fmla="*/ 189 w 337"/>
                    <a:gd name="T71" fmla="*/ 39 h 422"/>
                    <a:gd name="T72" fmla="*/ 203 w 337"/>
                    <a:gd name="T73" fmla="*/ 26 h 422"/>
                    <a:gd name="T74" fmla="*/ 215 w 337"/>
                    <a:gd name="T75" fmla="*/ 15 h 42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37"/>
                    <a:gd name="T115" fmla="*/ 0 h 422"/>
                    <a:gd name="T116" fmla="*/ 337 w 337"/>
                    <a:gd name="T117" fmla="*/ 422 h 42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37" h="422">
                      <a:moveTo>
                        <a:pt x="215" y="15"/>
                      </a:moveTo>
                      <a:lnTo>
                        <a:pt x="235" y="2"/>
                      </a:lnTo>
                      <a:lnTo>
                        <a:pt x="268" y="0"/>
                      </a:lnTo>
                      <a:lnTo>
                        <a:pt x="291" y="5"/>
                      </a:lnTo>
                      <a:lnTo>
                        <a:pt x="317" y="24"/>
                      </a:lnTo>
                      <a:lnTo>
                        <a:pt x="332" y="52"/>
                      </a:lnTo>
                      <a:lnTo>
                        <a:pt x="336" y="86"/>
                      </a:lnTo>
                      <a:lnTo>
                        <a:pt x="337" y="120"/>
                      </a:lnTo>
                      <a:lnTo>
                        <a:pt x="336" y="166"/>
                      </a:lnTo>
                      <a:lnTo>
                        <a:pt x="329" y="204"/>
                      </a:lnTo>
                      <a:lnTo>
                        <a:pt x="317" y="242"/>
                      </a:lnTo>
                      <a:lnTo>
                        <a:pt x="303" y="275"/>
                      </a:lnTo>
                      <a:lnTo>
                        <a:pt x="287" y="307"/>
                      </a:lnTo>
                      <a:lnTo>
                        <a:pt x="269" y="337"/>
                      </a:lnTo>
                      <a:lnTo>
                        <a:pt x="247" y="362"/>
                      </a:lnTo>
                      <a:lnTo>
                        <a:pt x="222" y="387"/>
                      </a:lnTo>
                      <a:lnTo>
                        <a:pt x="193" y="404"/>
                      </a:lnTo>
                      <a:lnTo>
                        <a:pt x="162" y="415"/>
                      </a:lnTo>
                      <a:lnTo>
                        <a:pt x="129" y="419"/>
                      </a:lnTo>
                      <a:lnTo>
                        <a:pt x="93" y="422"/>
                      </a:lnTo>
                      <a:lnTo>
                        <a:pt x="60" y="413"/>
                      </a:lnTo>
                      <a:lnTo>
                        <a:pt x="34" y="393"/>
                      </a:lnTo>
                      <a:lnTo>
                        <a:pt x="18" y="367"/>
                      </a:lnTo>
                      <a:lnTo>
                        <a:pt x="4" y="340"/>
                      </a:lnTo>
                      <a:lnTo>
                        <a:pt x="0" y="307"/>
                      </a:lnTo>
                      <a:lnTo>
                        <a:pt x="4" y="271"/>
                      </a:lnTo>
                      <a:lnTo>
                        <a:pt x="18" y="242"/>
                      </a:lnTo>
                      <a:lnTo>
                        <a:pt x="44" y="226"/>
                      </a:lnTo>
                      <a:lnTo>
                        <a:pt x="74" y="215"/>
                      </a:lnTo>
                      <a:lnTo>
                        <a:pt x="97" y="207"/>
                      </a:lnTo>
                      <a:lnTo>
                        <a:pt x="118" y="185"/>
                      </a:lnTo>
                      <a:lnTo>
                        <a:pt x="136" y="159"/>
                      </a:lnTo>
                      <a:lnTo>
                        <a:pt x="151" y="124"/>
                      </a:lnTo>
                      <a:lnTo>
                        <a:pt x="159" y="93"/>
                      </a:lnTo>
                      <a:lnTo>
                        <a:pt x="174" y="64"/>
                      </a:lnTo>
                      <a:lnTo>
                        <a:pt x="189" y="39"/>
                      </a:lnTo>
                      <a:lnTo>
                        <a:pt x="203" y="26"/>
                      </a:lnTo>
                      <a:lnTo>
                        <a:pt x="215" y="1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4151" name="Freeform 122">
                  <a:extLst>
                    <a:ext uri="{FF2B5EF4-FFF2-40B4-BE49-F238E27FC236}">
                      <a16:creationId xmlns:a16="http://schemas.microsoft.com/office/drawing/2014/main" id="{E2707DCB-017A-C735-A6C6-C27E67859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9" y="1960"/>
                  <a:ext cx="288" cy="409"/>
                </a:xfrm>
                <a:custGeom>
                  <a:avLst/>
                  <a:gdLst>
                    <a:gd name="T0" fmla="*/ 28 w 288"/>
                    <a:gd name="T1" fmla="*/ 0 h 409"/>
                    <a:gd name="T2" fmla="*/ 56 w 288"/>
                    <a:gd name="T3" fmla="*/ 4 h 409"/>
                    <a:gd name="T4" fmla="*/ 87 w 288"/>
                    <a:gd name="T5" fmla="*/ 27 h 409"/>
                    <a:gd name="T6" fmla="*/ 125 w 288"/>
                    <a:gd name="T7" fmla="*/ 77 h 409"/>
                    <a:gd name="T8" fmla="*/ 166 w 288"/>
                    <a:gd name="T9" fmla="*/ 156 h 409"/>
                    <a:gd name="T10" fmla="*/ 198 w 288"/>
                    <a:gd name="T11" fmla="*/ 223 h 409"/>
                    <a:gd name="T12" fmla="*/ 217 w 288"/>
                    <a:gd name="T13" fmla="*/ 276 h 409"/>
                    <a:gd name="T14" fmla="*/ 232 w 288"/>
                    <a:gd name="T15" fmla="*/ 306 h 409"/>
                    <a:gd name="T16" fmla="*/ 258 w 288"/>
                    <a:gd name="T17" fmla="*/ 318 h 409"/>
                    <a:gd name="T18" fmla="*/ 281 w 288"/>
                    <a:gd name="T19" fmla="*/ 341 h 409"/>
                    <a:gd name="T20" fmla="*/ 288 w 288"/>
                    <a:gd name="T21" fmla="*/ 361 h 409"/>
                    <a:gd name="T22" fmla="*/ 285 w 288"/>
                    <a:gd name="T23" fmla="*/ 385 h 409"/>
                    <a:gd name="T24" fmla="*/ 276 w 288"/>
                    <a:gd name="T25" fmla="*/ 402 h 409"/>
                    <a:gd name="T26" fmla="*/ 269 w 288"/>
                    <a:gd name="T27" fmla="*/ 402 h 409"/>
                    <a:gd name="T28" fmla="*/ 247 w 288"/>
                    <a:gd name="T29" fmla="*/ 409 h 409"/>
                    <a:gd name="T30" fmla="*/ 217 w 288"/>
                    <a:gd name="T31" fmla="*/ 402 h 409"/>
                    <a:gd name="T32" fmla="*/ 194 w 288"/>
                    <a:gd name="T33" fmla="*/ 370 h 409"/>
                    <a:gd name="T34" fmla="*/ 187 w 288"/>
                    <a:gd name="T35" fmla="*/ 344 h 409"/>
                    <a:gd name="T36" fmla="*/ 189 w 288"/>
                    <a:gd name="T37" fmla="*/ 318 h 409"/>
                    <a:gd name="T38" fmla="*/ 185 w 288"/>
                    <a:gd name="T39" fmla="*/ 287 h 409"/>
                    <a:gd name="T40" fmla="*/ 167 w 288"/>
                    <a:gd name="T41" fmla="*/ 237 h 409"/>
                    <a:gd name="T42" fmla="*/ 140 w 288"/>
                    <a:gd name="T43" fmla="*/ 181 h 409"/>
                    <a:gd name="T44" fmla="*/ 114 w 288"/>
                    <a:gd name="T45" fmla="*/ 142 h 409"/>
                    <a:gd name="T46" fmla="*/ 71 w 288"/>
                    <a:gd name="T47" fmla="*/ 103 h 409"/>
                    <a:gd name="T48" fmla="*/ 38 w 288"/>
                    <a:gd name="T49" fmla="*/ 83 h 409"/>
                    <a:gd name="T50" fmla="*/ 11 w 288"/>
                    <a:gd name="T51" fmla="*/ 64 h 409"/>
                    <a:gd name="T52" fmla="*/ 0 w 288"/>
                    <a:gd name="T53" fmla="*/ 27 h 409"/>
                    <a:gd name="T54" fmla="*/ 11 w 288"/>
                    <a:gd name="T55" fmla="*/ 7 h 409"/>
                    <a:gd name="T56" fmla="*/ 28 w 288"/>
                    <a:gd name="T57" fmla="*/ 0 h 40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409"/>
                    <a:gd name="T89" fmla="*/ 288 w 288"/>
                    <a:gd name="T90" fmla="*/ 409 h 40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409">
                      <a:moveTo>
                        <a:pt x="28" y="0"/>
                      </a:moveTo>
                      <a:lnTo>
                        <a:pt x="56" y="4"/>
                      </a:lnTo>
                      <a:lnTo>
                        <a:pt x="87" y="27"/>
                      </a:lnTo>
                      <a:lnTo>
                        <a:pt x="125" y="77"/>
                      </a:lnTo>
                      <a:lnTo>
                        <a:pt x="166" y="156"/>
                      </a:lnTo>
                      <a:lnTo>
                        <a:pt x="198" y="223"/>
                      </a:lnTo>
                      <a:lnTo>
                        <a:pt x="217" y="276"/>
                      </a:lnTo>
                      <a:lnTo>
                        <a:pt x="232" y="306"/>
                      </a:lnTo>
                      <a:lnTo>
                        <a:pt x="258" y="318"/>
                      </a:lnTo>
                      <a:lnTo>
                        <a:pt x="281" y="341"/>
                      </a:lnTo>
                      <a:lnTo>
                        <a:pt x="288" y="361"/>
                      </a:lnTo>
                      <a:lnTo>
                        <a:pt x="285" y="385"/>
                      </a:lnTo>
                      <a:lnTo>
                        <a:pt x="276" y="402"/>
                      </a:lnTo>
                      <a:lnTo>
                        <a:pt x="269" y="402"/>
                      </a:lnTo>
                      <a:lnTo>
                        <a:pt x="247" y="409"/>
                      </a:lnTo>
                      <a:lnTo>
                        <a:pt x="217" y="402"/>
                      </a:lnTo>
                      <a:lnTo>
                        <a:pt x="194" y="370"/>
                      </a:lnTo>
                      <a:lnTo>
                        <a:pt x="187" y="344"/>
                      </a:lnTo>
                      <a:lnTo>
                        <a:pt x="189" y="318"/>
                      </a:lnTo>
                      <a:lnTo>
                        <a:pt x="185" y="287"/>
                      </a:lnTo>
                      <a:lnTo>
                        <a:pt x="167" y="237"/>
                      </a:lnTo>
                      <a:lnTo>
                        <a:pt x="140" y="181"/>
                      </a:lnTo>
                      <a:lnTo>
                        <a:pt x="114" y="142"/>
                      </a:lnTo>
                      <a:lnTo>
                        <a:pt x="71" y="103"/>
                      </a:lnTo>
                      <a:lnTo>
                        <a:pt x="38" y="83"/>
                      </a:lnTo>
                      <a:lnTo>
                        <a:pt x="11" y="64"/>
                      </a:lnTo>
                      <a:lnTo>
                        <a:pt x="0" y="27"/>
                      </a:lnTo>
                      <a:lnTo>
                        <a:pt x="11" y="7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4152" name="Freeform 123">
                  <a:extLst>
                    <a:ext uri="{FF2B5EF4-FFF2-40B4-BE49-F238E27FC236}">
                      <a16:creationId xmlns:a16="http://schemas.microsoft.com/office/drawing/2014/main" id="{A979C867-F513-1573-9DCD-D2BC1AB76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9" y="1990"/>
                  <a:ext cx="324" cy="370"/>
                </a:xfrm>
                <a:custGeom>
                  <a:avLst/>
                  <a:gdLst>
                    <a:gd name="T0" fmla="*/ 14 w 324"/>
                    <a:gd name="T1" fmla="*/ 15 h 370"/>
                    <a:gd name="T2" fmla="*/ 41 w 324"/>
                    <a:gd name="T3" fmla="*/ 0 h 370"/>
                    <a:gd name="T4" fmla="*/ 70 w 324"/>
                    <a:gd name="T5" fmla="*/ 22 h 370"/>
                    <a:gd name="T6" fmla="*/ 85 w 324"/>
                    <a:gd name="T7" fmla="*/ 56 h 370"/>
                    <a:gd name="T8" fmla="*/ 100 w 324"/>
                    <a:gd name="T9" fmla="*/ 101 h 370"/>
                    <a:gd name="T10" fmla="*/ 113 w 324"/>
                    <a:gd name="T11" fmla="*/ 143 h 370"/>
                    <a:gd name="T12" fmla="*/ 140 w 324"/>
                    <a:gd name="T13" fmla="*/ 189 h 370"/>
                    <a:gd name="T14" fmla="*/ 166 w 324"/>
                    <a:gd name="T15" fmla="*/ 232 h 370"/>
                    <a:gd name="T16" fmla="*/ 207 w 324"/>
                    <a:gd name="T17" fmla="*/ 266 h 370"/>
                    <a:gd name="T18" fmla="*/ 254 w 324"/>
                    <a:gd name="T19" fmla="*/ 291 h 370"/>
                    <a:gd name="T20" fmla="*/ 299 w 324"/>
                    <a:gd name="T21" fmla="*/ 300 h 370"/>
                    <a:gd name="T22" fmla="*/ 319 w 324"/>
                    <a:gd name="T23" fmla="*/ 314 h 370"/>
                    <a:gd name="T24" fmla="*/ 324 w 324"/>
                    <a:gd name="T25" fmla="*/ 335 h 370"/>
                    <a:gd name="T26" fmla="*/ 314 w 324"/>
                    <a:gd name="T27" fmla="*/ 364 h 370"/>
                    <a:gd name="T28" fmla="*/ 294 w 324"/>
                    <a:gd name="T29" fmla="*/ 370 h 370"/>
                    <a:gd name="T30" fmla="*/ 261 w 324"/>
                    <a:gd name="T31" fmla="*/ 364 h 370"/>
                    <a:gd name="T32" fmla="*/ 235 w 324"/>
                    <a:gd name="T33" fmla="*/ 344 h 370"/>
                    <a:gd name="T34" fmla="*/ 205 w 324"/>
                    <a:gd name="T35" fmla="*/ 316 h 370"/>
                    <a:gd name="T36" fmla="*/ 166 w 324"/>
                    <a:gd name="T37" fmla="*/ 269 h 370"/>
                    <a:gd name="T38" fmla="*/ 128 w 324"/>
                    <a:gd name="T39" fmla="*/ 222 h 370"/>
                    <a:gd name="T40" fmla="*/ 91 w 324"/>
                    <a:gd name="T41" fmla="*/ 173 h 370"/>
                    <a:gd name="T42" fmla="*/ 44 w 324"/>
                    <a:gd name="T43" fmla="*/ 117 h 370"/>
                    <a:gd name="T44" fmla="*/ 11 w 324"/>
                    <a:gd name="T45" fmla="*/ 82 h 370"/>
                    <a:gd name="T46" fmla="*/ 0 w 324"/>
                    <a:gd name="T47" fmla="*/ 41 h 370"/>
                    <a:gd name="T48" fmla="*/ 14 w 324"/>
                    <a:gd name="T49" fmla="*/ 15 h 37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24"/>
                    <a:gd name="T76" fmla="*/ 0 h 370"/>
                    <a:gd name="T77" fmla="*/ 324 w 324"/>
                    <a:gd name="T78" fmla="*/ 370 h 37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24" h="370">
                      <a:moveTo>
                        <a:pt x="14" y="15"/>
                      </a:moveTo>
                      <a:lnTo>
                        <a:pt x="41" y="0"/>
                      </a:lnTo>
                      <a:lnTo>
                        <a:pt x="70" y="22"/>
                      </a:lnTo>
                      <a:lnTo>
                        <a:pt x="85" y="56"/>
                      </a:lnTo>
                      <a:lnTo>
                        <a:pt x="100" y="101"/>
                      </a:lnTo>
                      <a:lnTo>
                        <a:pt x="113" y="143"/>
                      </a:lnTo>
                      <a:lnTo>
                        <a:pt x="140" y="189"/>
                      </a:lnTo>
                      <a:lnTo>
                        <a:pt x="166" y="232"/>
                      </a:lnTo>
                      <a:lnTo>
                        <a:pt x="207" y="266"/>
                      </a:lnTo>
                      <a:lnTo>
                        <a:pt x="254" y="291"/>
                      </a:lnTo>
                      <a:lnTo>
                        <a:pt x="299" y="300"/>
                      </a:lnTo>
                      <a:lnTo>
                        <a:pt x="319" y="314"/>
                      </a:lnTo>
                      <a:lnTo>
                        <a:pt x="324" y="335"/>
                      </a:lnTo>
                      <a:lnTo>
                        <a:pt x="314" y="364"/>
                      </a:lnTo>
                      <a:lnTo>
                        <a:pt x="294" y="370"/>
                      </a:lnTo>
                      <a:lnTo>
                        <a:pt x="261" y="364"/>
                      </a:lnTo>
                      <a:lnTo>
                        <a:pt x="235" y="344"/>
                      </a:lnTo>
                      <a:lnTo>
                        <a:pt x="205" y="316"/>
                      </a:lnTo>
                      <a:lnTo>
                        <a:pt x="166" y="269"/>
                      </a:lnTo>
                      <a:lnTo>
                        <a:pt x="128" y="222"/>
                      </a:lnTo>
                      <a:lnTo>
                        <a:pt x="91" y="173"/>
                      </a:lnTo>
                      <a:lnTo>
                        <a:pt x="44" y="117"/>
                      </a:lnTo>
                      <a:lnTo>
                        <a:pt x="11" y="82"/>
                      </a:lnTo>
                      <a:lnTo>
                        <a:pt x="0" y="41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4153" name="Freeform 124">
                  <a:extLst>
                    <a:ext uri="{FF2B5EF4-FFF2-40B4-BE49-F238E27FC236}">
                      <a16:creationId xmlns:a16="http://schemas.microsoft.com/office/drawing/2014/main" id="{9A9A4229-160A-D662-354B-DD9DD9C44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2" y="2249"/>
                  <a:ext cx="229" cy="636"/>
                </a:xfrm>
                <a:custGeom>
                  <a:avLst/>
                  <a:gdLst>
                    <a:gd name="T0" fmla="*/ 19 w 229"/>
                    <a:gd name="T1" fmla="*/ 13 h 636"/>
                    <a:gd name="T2" fmla="*/ 47 w 229"/>
                    <a:gd name="T3" fmla="*/ 0 h 636"/>
                    <a:gd name="T4" fmla="*/ 77 w 229"/>
                    <a:gd name="T5" fmla="*/ 6 h 636"/>
                    <a:gd name="T6" fmla="*/ 92 w 229"/>
                    <a:gd name="T7" fmla="*/ 24 h 636"/>
                    <a:gd name="T8" fmla="*/ 96 w 229"/>
                    <a:gd name="T9" fmla="*/ 54 h 636"/>
                    <a:gd name="T10" fmla="*/ 100 w 229"/>
                    <a:gd name="T11" fmla="*/ 81 h 636"/>
                    <a:gd name="T12" fmla="*/ 96 w 229"/>
                    <a:gd name="T13" fmla="*/ 146 h 636"/>
                    <a:gd name="T14" fmla="*/ 74 w 229"/>
                    <a:gd name="T15" fmla="*/ 229 h 636"/>
                    <a:gd name="T16" fmla="*/ 70 w 229"/>
                    <a:gd name="T17" fmla="*/ 275 h 636"/>
                    <a:gd name="T18" fmla="*/ 69 w 229"/>
                    <a:gd name="T19" fmla="*/ 326 h 636"/>
                    <a:gd name="T20" fmla="*/ 70 w 229"/>
                    <a:gd name="T21" fmla="*/ 424 h 636"/>
                    <a:gd name="T22" fmla="*/ 81 w 229"/>
                    <a:gd name="T23" fmla="*/ 489 h 636"/>
                    <a:gd name="T24" fmla="*/ 100 w 229"/>
                    <a:gd name="T25" fmla="*/ 522 h 636"/>
                    <a:gd name="T26" fmla="*/ 145 w 229"/>
                    <a:gd name="T27" fmla="*/ 560 h 636"/>
                    <a:gd name="T28" fmla="*/ 200 w 229"/>
                    <a:gd name="T29" fmla="*/ 583 h 636"/>
                    <a:gd name="T30" fmla="*/ 222 w 229"/>
                    <a:gd name="T31" fmla="*/ 596 h 636"/>
                    <a:gd name="T32" fmla="*/ 229 w 229"/>
                    <a:gd name="T33" fmla="*/ 611 h 636"/>
                    <a:gd name="T34" fmla="*/ 218 w 229"/>
                    <a:gd name="T35" fmla="*/ 626 h 636"/>
                    <a:gd name="T36" fmla="*/ 191 w 229"/>
                    <a:gd name="T37" fmla="*/ 636 h 636"/>
                    <a:gd name="T38" fmla="*/ 145 w 229"/>
                    <a:gd name="T39" fmla="*/ 633 h 636"/>
                    <a:gd name="T40" fmla="*/ 126 w 229"/>
                    <a:gd name="T41" fmla="*/ 610 h 636"/>
                    <a:gd name="T42" fmla="*/ 107 w 229"/>
                    <a:gd name="T43" fmla="*/ 586 h 636"/>
                    <a:gd name="T44" fmla="*/ 84 w 229"/>
                    <a:gd name="T45" fmla="*/ 566 h 636"/>
                    <a:gd name="T46" fmla="*/ 53 w 229"/>
                    <a:gd name="T47" fmla="*/ 553 h 636"/>
                    <a:gd name="T48" fmla="*/ 25 w 229"/>
                    <a:gd name="T49" fmla="*/ 549 h 636"/>
                    <a:gd name="T50" fmla="*/ 16 w 229"/>
                    <a:gd name="T51" fmla="*/ 531 h 636"/>
                    <a:gd name="T52" fmla="*/ 16 w 229"/>
                    <a:gd name="T53" fmla="*/ 515 h 636"/>
                    <a:gd name="T54" fmla="*/ 25 w 229"/>
                    <a:gd name="T55" fmla="*/ 493 h 636"/>
                    <a:gd name="T56" fmla="*/ 30 w 229"/>
                    <a:gd name="T57" fmla="*/ 465 h 636"/>
                    <a:gd name="T58" fmla="*/ 23 w 229"/>
                    <a:gd name="T59" fmla="*/ 433 h 636"/>
                    <a:gd name="T60" fmla="*/ 19 w 229"/>
                    <a:gd name="T61" fmla="*/ 408 h 636"/>
                    <a:gd name="T62" fmla="*/ 8 w 229"/>
                    <a:gd name="T63" fmla="*/ 374 h 636"/>
                    <a:gd name="T64" fmla="*/ 12 w 229"/>
                    <a:gd name="T65" fmla="*/ 343 h 636"/>
                    <a:gd name="T66" fmla="*/ 23 w 229"/>
                    <a:gd name="T67" fmla="*/ 320 h 636"/>
                    <a:gd name="T68" fmla="*/ 25 w 229"/>
                    <a:gd name="T69" fmla="*/ 305 h 636"/>
                    <a:gd name="T70" fmla="*/ 16 w 229"/>
                    <a:gd name="T71" fmla="*/ 275 h 636"/>
                    <a:gd name="T72" fmla="*/ 8 w 229"/>
                    <a:gd name="T73" fmla="*/ 180 h 636"/>
                    <a:gd name="T74" fmla="*/ 4 w 229"/>
                    <a:gd name="T75" fmla="*/ 124 h 636"/>
                    <a:gd name="T76" fmla="*/ 0 w 229"/>
                    <a:gd name="T77" fmla="*/ 73 h 636"/>
                    <a:gd name="T78" fmla="*/ 1 w 229"/>
                    <a:gd name="T79" fmla="*/ 35 h 636"/>
                    <a:gd name="T80" fmla="*/ 19 w 229"/>
                    <a:gd name="T81" fmla="*/ 13 h 6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29"/>
                    <a:gd name="T124" fmla="*/ 0 h 636"/>
                    <a:gd name="T125" fmla="*/ 229 w 229"/>
                    <a:gd name="T126" fmla="*/ 636 h 6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29" h="636">
                      <a:moveTo>
                        <a:pt x="19" y="13"/>
                      </a:moveTo>
                      <a:lnTo>
                        <a:pt x="47" y="0"/>
                      </a:lnTo>
                      <a:lnTo>
                        <a:pt x="77" y="6"/>
                      </a:lnTo>
                      <a:lnTo>
                        <a:pt x="92" y="24"/>
                      </a:lnTo>
                      <a:lnTo>
                        <a:pt x="96" y="54"/>
                      </a:lnTo>
                      <a:lnTo>
                        <a:pt x="100" y="81"/>
                      </a:lnTo>
                      <a:lnTo>
                        <a:pt x="96" y="146"/>
                      </a:lnTo>
                      <a:lnTo>
                        <a:pt x="74" y="229"/>
                      </a:lnTo>
                      <a:lnTo>
                        <a:pt x="70" y="275"/>
                      </a:lnTo>
                      <a:lnTo>
                        <a:pt x="69" y="326"/>
                      </a:lnTo>
                      <a:lnTo>
                        <a:pt x="70" y="424"/>
                      </a:lnTo>
                      <a:lnTo>
                        <a:pt x="81" y="489"/>
                      </a:lnTo>
                      <a:lnTo>
                        <a:pt x="100" y="522"/>
                      </a:lnTo>
                      <a:lnTo>
                        <a:pt x="145" y="560"/>
                      </a:lnTo>
                      <a:lnTo>
                        <a:pt x="200" y="583"/>
                      </a:lnTo>
                      <a:lnTo>
                        <a:pt x="222" y="596"/>
                      </a:lnTo>
                      <a:lnTo>
                        <a:pt x="229" y="611"/>
                      </a:lnTo>
                      <a:lnTo>
                        <a:pt x="218" y="626"/>
                      </a:lnTo>
                      <a:lnTo>
                        <a:pt x="191" y="636"/>
                      </a:lnTo>
                      <a:lnTo>
                        <a:pt x="145" y="633"/>
                      </a:lnTo>
                      <a:lnTo>
                        <a:pt x="126" y="610"/>
                      </a:lnTo>
                      <a:lnTo>
                        <a:pt x="107" y="586"/>
                      </a:lnTo>
                      <a:lnTo>
                        <a:pt x="84" y="566"/>
                      </a:lnTo>
                      <a:lnTo>
                        <a:pt x="53" y="553"/>
                      </a:lnTo>
                      <a:lnTo>
                        <a:pt x="25" y="549"/>
                      </a:lnTo>
                      <a:lnTo>
                        <a:pt x="16" y="531"/>
                      </a:lnTo>
                      <a:lnTo>
                        <a:pt x="16" y="515"/>
                      </a:lnTo>
                      <a:lnTo>
                        <a:pt x="25" y="493"/>
                      </a:lnTo>
                      <a:lnTo>
                        <a:pt x="30" y="465"/>
                      </a:lnTo>
                      <a:lnTo>
                        <a:pt x="23" y="433"/>
                      </a:lnTo>
                      <a:lnTo>
                        <a:pt x="19" y="408"/>
                      </a:lnTo>
                      <a:lnTo>
                        <a:pt x="8" y="374"/>
                      </a:lnTo>
                      <a:lnTo>
                        <a:pt x="12" y="343"/>
                      </a:lnTo>
                      <a:lnTo>
                        <a:pt x="23" y="320"/>
                      </a:lnTo>
                      <a:lnTo>
                        <a:pt x="25" y="305"/>
                      </a:lnTo>
                      <a:lnTo>
                        <a:pt x="16" y="275"/>
                      </a:lnTo>
                      <a:lnTo>
                        <a:pt x="8" y="180"/>
                      </a:lnTo>
                      <a:lnTo>
                        <a:pt x="4" y="124"/>
                      </a:lnTo>
                      <a:lnTo>
                        <a:pt x="0" y="73"/>
                      </a:lnTo>
                      <a:lnTo>
                        <a:pt x="1" y="35"/>
                      </a:lnTo>
                      <a:lnTo>
                        <a:pt x="19" y="1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4154" name="Freeform 125">
                  <a:extLst>
                    <a:ext uri="{FF2B5EF4-FFF2-40B4-BE49-F238E27FC236}">
                      <a16:creationId xmlns:a16="http://schemas.microsoft.com/office/drawing/2014/main" id="{D7AF8309-7C3D-B91C-9C09-477A71811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5" y="2258"/>
                  <a:ext cx="245" cy="517"/>
                </a:xfrm>
                <a:custGeom>
                  <a:avLst/>
                  <a:gdLst>
                    <a:gd name="T0" fmla="*/ 71 w 245"/>
                    <a:gd name="T1" fmla="*/ 4 h 517"/>
                    <a:gd name="T2" fmla="*/ 89 w 245"/>
                    <a:gd name="T3" fmla="*/ 20 h 517"/>
                    <a:gd name="T4" fmla="*/ 96 w 245"/>
                    <a:gd name="T5" fmla="*/ 46 h 517"/>
                    <a:gd name="T6" fmla="*/ 100 w 245"/>
                    <a:gd name="T7" fmla="*/ 75 h 517"/>
                    <a:gd name="T8" fmla="*/ 97 w 245"/>
                    <a:gd name="T9" fmla="*/ 126 h 517"/>
                    <a:gd name="T10" fmla="*/ 93 w 245"/>
                    <a:gd name="T11" fmla="*/ 178 h 517"/>
                    <a:gd name="T12" fmla="*/ 85 w 245"/>
                    <a:gd name="T13" fmla="*/ 247 h 517"/>
                    <a:gd name="T14" fmla="*/ 74 w 245"/>
                    <a:gd name="T15" fmla="*/ 321 h 517"/>
                    <a:gd name="T16" fmla="*/ 78 w 245"/>
                    <a:gd name="T17" fmla="*/ 373 h 517"/>
                    <a:gd name="T18" fmla="*/ 85 w 245"/>
                    <a:gd name="T19" fmla="*/ 396 h 517"/>
                    <a:gd name="T20" fmla="*/ 97 w 245"/>
                    <a:gd name="T21" fmla="*/ 407 h 517"/>
                    <a:gd name="T22" fmla="*/ 112 w 245"/>
                    <a:gd name="T23" fmla="*/ 424 h 517"/>
                    <a:gd name="T24" fmla="*/ 157 w 245"/>
                    <a:gd name="T25" fmla="*/ 439 h 517"/>
                    <a:gd name="T26" fmla="*/ 237 w 245"/>
                    <a:gd name="T27" fmla="*/ 459 h 517"/>
                    <a:gd name="T28" fmla="*/ 245 w 245"/>
                    <a:gd name="T29" fmla="*/ 467 h 517"/>
                    <a:gd name="T30" fmla="*/ 244 w 245"/>
                    <a:gd name="T31" fmla="*/ 488 h 517"/>
                    <a:gd name="T32" fmla="*/ 229 w 245"/>
                    <a:gd name="T33" fmla="*/ 513 h 517"/>
                    <a:gd name="T34" fmla="*/ 210 w 245"/>
                    <a:gd name="T35" fmla="*/ 517 h 517"/>
                    <a:gd name="T36" fmla="*/ 192 w 245"/>
                    <a:gd name="T37" fmla="*/ 509 h 517"/>
                    <a:gd name="T38" fmla="*/ 156 w 245"/>
                    <a:gd name="T39" fmla="*/ 483 h 517"/>
                    <a:gd name="T40" fmla="*/ 115 w 245"/>
                    <a:gd name="T41" fmla="*/ 461 h 517"/>
                    <a:gd name="T42" fmla="*/ 82 w 245"/>
                    <a:gd name="T43" fmla="*/ 454 h 517"/>
                    <a:gd name="T44" fmla="*/ 60 w 245"/>
                    <a:gd name="T45" fmla="*/ 456 h 517"/>
                    <a:gd name="T46" fmla="*/ 48 w 245"/>
                    <a:gd name="T47" fmla="*/ 454 h 517"/>
                    <a:gd name="T48" fmla="*/ 35 w 245"/>
                    <a:gd name="T49" fmla="*/ 445 h 517"/>
                    <a:gd name="T50" fmla="*/ 28 w 245"/>
                    <a:gd name="T51" fmla="*/ 426 h 517"/>
                    <a:gd name="T52" fmla="*/ 30 w 245"/>
                    <a:gd name="T53" fmla="*/ 395 h 517"/>
                    <a:gd name="T54" fmla="*/ 39 w 245"/>
                    <a:gd name="T55" fmla="*/ 377 h 517"/>
                    <a:gd name="T56" fmla="*/ 37 w 245"/>
                    <a:gd name="T57" fmla="*/ 343 h 517"/>
                    <a:gd name="T58" fmla="*/ 30 w 245"/>
                    <a:gd name="T59" fmla="*/ 293 h 517"/>
                    <a:gd name="T60" fmla="*/ 28 w 245"/>
                    <a:gd name="T61" fmla="*/ 236 h 517"/>
                    <a:gd name="T62" fmla="*/ 17 w 245"/>
                    <a:gd name="T63" fmla="*/ 178 h 517"/>
                    <a:gd name="T64" fmla="*/ 9 w 245"/>
                    <a:gd name="T65" fmla="*/ 119 h 517"/>
                    <a:gd name="T66" fmla="*/ 0 w 245"/>
                    <a:gd name="T67" fmla="*/ 65 h 517"/>
                    <a:gd name="T68" fmla="*/ 9 w 245"/>
                    <a:gd name="T69" fmla="*/ 26 h 517"/>
                    <a:gd name="T70" fmla="*/ 35 w 245"/>
                    <a:gd name="T71" fmla="*/ 0 h 517"/>
                    <a:gd name="T72" fmla="*/ 71 w 245"/>
                    <a:gd name="T73" fmla="*/ 4 h 5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45"/>
                    <a:gd name="T112" fmla="*/ 0 h 517"/>
                    <a:gd name="T113" fmla="*/ 245 w 245"/>
                    <a:gd name="T114" fmla="*/ 517 h 5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45" h="517">
                      <a:moveTo>
                        <a:pt x="71" y="4"/>
                      </a:moveTo>
                      <a:lnTo>
                        <a:pt x="89" y="20"/>
                      </a:lnTo>
                      <a:lnTo>
                        <a:pt x="96" y="46"/>
                      </a:lnTo>
                      <a:lnTo>
                        <a:pt x="100" y="75"/>
                      </a:lnTo>
                      <a:lnTo>
                        <a:pt x="97" y="126"/>
                      </a:lnTo>
                      <a:lnTo>
                        <a:pt x="93" y="178"/>
                      </a:lnTo>
                      <a:lnTo>
                        <a:pt x="85" y="247"/>
                      </a:lnTo>
                      <a:lnTo>
                        <a:pt x="74" y="321"/>
                      </a:lnTo>
                      <a:lnTo>
                        <a:pt x="78" y="373"/>
                      </a:lnTo>
                      <a:lnTo>
                        <a:pt x="85" y="396"/>
                      </a:lnTo>
                      <a:lnTo>
                        <a:pt x="97" y="407"/>
                      </a:lnTo>
                      <a:lnTo>
                        <a:pt x="112" y="424"/>
                      </a:lnTo>
                      <a:lnTo>
                        <a:pt x="157" y="439"/>
                      </a:lnTo>
                      <a:lnTo>
                        <a:pt x="237" y="459"/>
                      </a:lnTo>
                      <a:lnTo>
                        <a:pt x="245" y="467"/>
                      </a:lnTo>
                      <a:lnTo>
                        <a:pt x="244" y="488"/>
                      </a:lnTo>
                      <a:lnTo>
                        <a:pt x="229" y="513"/>
                      </a:lnTo>
                      <a:lnTo>
                        <a:pt x="210" y="517"/>
                      </a:lnTo>
                      <a:lnTo>
                        <a:pt x="192" y="509"/>
                      </a:lnTo>
                      <a:lnTo>
                        <a:pt x="156" y="483"/>
                      </a:lnTo>
                      <a:lnTo>
                        <a:pt x="115" y="461"/>
                      </a:lnTo>
                      <a:lnTo>
                        <a:pt x="82" y="454"/>
                      </a:lnTo>
                      <a:lnTo>
                        <a:pt x="60" y="456"/>
                      </a:lnTo>
                      <a:lnTo>
                        <a:pt x="48" y="454"/>
                      </a:lnTo>
                      <a:lnTo>
                        <a:pt x="35" y="445"/>
                      </a:lnTo>
                      <a:lnTo>
                        <a:pt x="28" y="426"/>
                      </a:lnTo>
                      <a:lnTo>
                        <a:pt x="30" y="395"/>
                      </a:lnTo>
                      <a:lnTo>
                        <a:pt x="39" y="377"/>
                      </a:lnTo>
                      <a:lnTo>
                        <a:pt x="37" y="343"/>
                      </a:lnTo>
                      <a:lnTo>
                        <a:pt x="30" y="293"/>
                      </a:lnTo>
                      <a:lnTo>
                        <a:pt x="28" y="236"/>
                      </a:lnTo>
                      <a:lnTo>
                        <a:pt x="17" y="178"/>
                      </a:lnTo>
                      <a:lnTo>
                        <a:pt x="9" y="119"/>
                      </a:lnTo>
                      <a:lnTo>
                        <a:pt x="0" y="65"/>
                      </a:lnTo>
                      <a:lnTo>
                        <a:pt x="9" y="26"/>
                      </a:lnTo>
                      <a:lnTo>
                        <a:pt x="35" y="0"/>
                      </a:lnTo>
                      <a:lnTo>
                        <a:pt x="71" y="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</p:grpSp>
        </p:grpSp>
        <p:grpSp>
          <p:nvGrpSpPr>
            <p:cNvPr id="4139" name="Group 126">
              <a:extLst>
                <a:ext uri="{FF2B5EF4-FFF2-40B4-BE49-F238E27FC236}">
                  <a16:creationId xmlns:a16="http://schemas.microsoft.com/office/drawing/2014/main" id="{A89D8E1D-154F-4BF5-19FC-9CD1511BF3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9" y="2149"/>
              <a:ext cx="379" cy="356"/>
              <a:chOff x="606" y="2048"/>
              <a:chExt cx="379" cy="356"/>
            </a:xfrm>
          </p:grpSpPr>
          <p:sp>
            <p:nvSpPr>
              <p:cNvPr id="4143" name="AutoShape 127">
                <a:extLst>
                  <a:ext uri="{FF2B5EF4-FFF2-40B4-BE49-F238E27FC236}">
                    <a16:creationId xmlns:a16="http://schemas.microsoft.com/office/drawing/2014/main" id="{61476DB4-8525-272E-C3C5-3A221FDB6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2086"/>
                <a:ext cx="253" cy="318"/>
              </a:xfrm>
              <a:prstGeom prst="sun">
                <a:avLst>
                  <a:gd name="adj" fmla="val 1304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Narkisim" panose="020E0502050101010101" pitchFamily="34" charset="-79"/>
                </a:endParaRPr>
              </a:p>
            </p:txBody>
          </p:sp>
          <p:sp>
            <p:nvSpPr>
              <p:cNvPr id="4144" name="Text Box 128">
                <a:extLst>
                  <a:ext uri="{FF2B5EF4-FFF2-40B4-BE49-F238E27FC236}">
                    <a16:creationId xmlns:a16="http://schemas.microsoft.com/office/drawing/2014/main" id="{3CF30B09-8370-323C-FE4D-FCB47CF640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048"/>
                <a:ext cx="37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rgbClr val="800000"/>
                    </a:solidFill>
                    <a:latin typeface="Times New Roman" panose="02020603050405020304" pitchFamily="18" charset="0"/>
                    <a:cs typeface="Narkisim" panose="020E0502050101010101" pitchFamily="34" charset="-79"/>
                  </a:rPr>
                  <a:t>e-</a:t>
                </a:r>
              </a:p>
            </p:txBody>
          </p:sp>
        </p:grpSp>
        <p:grpSp>
          <p:nvGrpSpPr>
            <p:cNvPr id="4140" name="Group 129">
              <a:extLst>
                <a:ext uri="{FF2B5EF4-FFF2-40B4-BE49-F238E27FC236}">
                  <a16:creationId xmlns:a16="http://schemas.microsoft.com/office/drawing/2014/main" id="{47940713-DC98-D160-A18E-9FFE259411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8" y="2025"/>
              <a:ext cx="379" cy="356"/>
              <a:chOff x="606" y="2048"/>
              <a:chExt cx="379" cy="356"/>
            </a:xfrm>
          </p:grpSpPr>
          <p:sp>
            <p:nvSpPr>
              <p:cNvPr id="4141" name="AutoShape 130">
                <a:extLst>
                  <a:ext uri="{FF2B5EF4-FFF2-40B4-BE49-F238E27FC236}">
                    <a16:creationId xmlns:a16="http://schemas.microsoft.com/office/drawing/2014/main" id="{AF08F372-E305-2B22-D5C4-5925E2313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2086"/>
                <a:ext cx="253" cy="318"/>
              </a:xfrm>
              <a:prstGeom prst="sun">
                <a:avLst>
                  <a:gd name="adj" fmla="val 1304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Narkisim" panose="020E0502050101010101" pitchFamily="34" charset="-79"/>
                </a:endParaRPr>
              </a:p>
            </p:txBody>
          </p:sp>
          <p:sp>
            <p:nvSpPr>
              <p:cNvPr id="4142" name="Text Box 131">
                <a:extLst>
                  <a:ext uri="{FF2B5EF4-FFF2-40B4-BE49-F238E27FC236}">
                    <a16:creationId xmlns:a16="http://schemas.microsoft.com/office/drawing/2014/main" id="{4F19C10A-B1A3-1055-04E7-8F686E74C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048"/>
                <a:ext cx="37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rgbClr val="800000"/>
                    </a:solidFill>
                    <a:latin typeface="Times New Roman" panose="02020603050405020304" pitchFamily="18" charset="0"/>
                    <a:cs typeface="Narkisim" panose="020E0502050101010101" pitchFamily="34" charset="-79"/>
                  </a:rPr>
                  <a:t>e-</a:t>
                </a:r>
              </a:p>
            </p:txBody>
          </p:sp>
        </p:grpSp>
      </p:grpSp>
      <p:grpSp>
        <p:nvGrpSpPr>
          <p:cNvPr id="15" name="Group 132">
            <a:extLst>
              <a:ext uri="{FF2B5EF4-FFF2-40B4-BE49-F238E27FC236}">
                <a16:creationId xmlns:a16="http://schemas.microsoft.com/office/drawing/2014/main" id="{24DFF642-54F4-3E10-B773-AD5A7B178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-3175" y="1004888"/>
            <a:ext cx="2919413" cy="3714750"/>
            <a:chOff x="-2" y="633"/>
            <a:chExt cx="1839" cy="2340"/>
          </a:xfrm>
        </p:grpSpPr>
        <p:grpSp>
          <p:nvGrpSpPr>
            <p:cNvPr id="4110" name="Group 133">
              <a:extLst>
                <a:ext uri="{FF2B5EF4-FFF2-40B4-BE49-F238E27FC236}">
                  <a16:creationId xmlns:a16="http://schemas.microsoft.com/office/drawing/2014/main" id="{FA68D1AD-1750-AC55-2344-247BA10A70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" y="1373"/>
              <a:ext cx="260" cy="247"/>
              <a:chOff x="4636" y="1285"/>
              <a:chExt cx="260" cy="247"/>
            </a:xfrm>
          </p:grpSpPr>
          <p:sp>
            <p:nvSpPr>
              <p:cNvPr id="4133" name="Freeform 134">
                <a:extLst>
                  <a:ext uri="{FF2B5EF4-FFF2-40B4-BE49-F238E27FC236}">
                    <a16:creationId xmlns:a16="http://schemas.microsoft.com/office/drawing/2014/main" id="{9D5CAA31-64AC-DEF3-09E7-89A452E97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1297"/>
                <a:ext cx="238" cy="220"/>
              </a:xfrm>
              <a:custGeom>
                <a:avLst/>
                <a:gdLst>
                  <a:gd name="T0" fmla="*/ 115 w 238"/>
                  <a:gd name="T1" fmla="*/ 220 h 220"/>
                  <a:gd name="T2" fmla="*/ 47 w 238"/>
                  <a:gd name="T3" fmla="*/ 163 h 220"/>
                  <a:gd name="T4" fmla="*/ 11 w 238"/>
                  <a:gd name="T5" fmla="*/ 107 h 220"/>
                  <a:gd name="T6" fmla="*/ 0 w 238"/>
                  <a:gd name="T7" fmla="*/ 60 h 220"/>
                  <a:gd name="T8" fmla="*/ 21 w 238"/>
                  <a:gd name="T9" fmla="*/ 15 h 220"/>
                  <a:gd name="T10" fmla="*/ 51 w 238"/>
                  <a:gd name="T11" fmla="*/ 0 h 220"/>
                  <a:gd name="T12" fmla="*/ 87 w 238"/>
                  <a:gd name="T13" fmla="*/ 8 h 220"/>
                  <a:gd name="T14" fmla="*/ 107 w 238"/>
                  <a:gd name="T15" fmla="*/ 33 h 220"/>
                  <a:gd name="T16" fmla="*/ 124 w 238"/>
                  <a:gd name="T17" fmla="*/ 56 h 220"/>
                  <a:gd name="T18" fmla="*/ 139 w 238"/>
                  <a:gd name="T19" fmla="*/ 19 h 220"/>
                  <a:gd name="T20" fmla="*/ 176 w 238"/>
                  <a:gd name="T21" fmla="*/ 4 h 220"/>
                  <a:gd name="T22" fmla="*/ 183 w 238"/>
                  <a:gd name="T23" fmla="*/ 7 h 220"/>
                  <a:gd name="T24" fmla="*/ 217 w 238"/>
                  <a:gd name="T25" fmla="*/ 18 h 220"/>
                  <a:gd name="T26" fmla="*/ 236 w 238"/>
                  <a:gd name="T27" fmla="*/ 49 h 220"/>
                  <a:gd name="T28" fmla="*/ 238 w 238"/>
                  <a:gd name="T29" fmla="*/ 82 h 220"/>
                  <a:gd name="T30" fmla="*/ 228 w 238"/>
                  <a:gd name="T31" fmla="*/ 122 h 220"/>
                  <a:gd name="T32" fmla="*/ 192 w 238"/>
                  <a:gd name="T33" fmla="*/ 162 h 220"/>
                  <a:gd name="T34" fmla="*/ 146 w 238"/>
                  <a:gd name="T35" fmla="*/ 196 h 220"/>
                  <a:gd name="T36" fmla="*/ 115 w 238"/>
                  <a:gd name="T37" fmla="*/ 220 h 2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8"/>
                  <a:gd name="T58" fmla="*/ 0 h 220"/>
                  <a:gd name="T59" fmla="*/ 238 w 238"/>
                  <a:gd name="T60" fmla="*/ 220 h 2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8" h="220">
                    <a:moveTo>
                      <a:pt x="115" y="220"/>
                    </a:moveTo>
                    <a:lnTo>
                      <a:pt x="47" y="163"/>
                    </a:lnTo>
                    <a:lnTo>
                      <a:pt x="11" y="107"/>
                    </a:lnTo>
                    <a:lnTo>
                      <a:pt x="0" y="60"/>
                    </a:lnTo>
                    <a:lnTo>
                      <a:pt x="21" y="15"/>
                    </a:lnTo>
                    <a:lnTo>
                      <a:pt x="51" y="0"/>
                    </a:lnTo>
                    <a:lnTo>
                      <a:pt x="87" y="8"/>
                    </a:lnTo>
                    <a:lnTo>
                      <a:pt x="107" y="33"/>
                    </a:lnTo>
                    <a:lnTo>
                      <a:pt x="124" y="56"/>
                    </a:lnTo>
                    <a:lnTo>
                      <a:pt x="139" y="19"/>
                    </a:lnTo>
                    <a:lnTo>
                      <a:pt x="176" y="4"/>
                    </a:lnTo>
                    <a:lnTo>
                      <a:pt x="183" y="7"/>
                    </a:lnTo>
                    <a:lnTo>
                      <a:pt x="217" y="18"/>
                    </a:lnTo>
                    <a:lnTo>
                      <a:pt x="236" y="49"/>
                    </a:lnTo>
                    <a:lnTo>
                      <a:pt x="238" y="82"/>
                    </a:lnTo>
                    <a:lnTo>
                      <a:pt x="228" y="122"/>
                    </a:lnTo>
                    <a:lnTo>
                      <a:pt x="192" y="162"/>
                    </a:lnTo>
                    <a:lnTo>
                      <a:pt x="146" y="196"/>
                    </a:lnTo>
                    <a:lnTo>
                      <a:pt x="115" y="220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grpSp>
            <p:nvGrpSpPr>
              <p:cNvPr id="4134" name="Group 135">
                <a:extLst>
                  <a:ext uri="{FF2B5EF4-FFF2-40B4-BE49-F238E27FC236}">
                    <a16:creationId xmlns:a16="http://schemas.microsoft.com/office/drawing/2014/main" id="{799365B6-4130-3624-029A-190F4861A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6" y="1285"/>
                <a:ext cx="260" cy="247"/>
                <a:chOff x="4636" y="1285"/>
                <a:chExt cx="260" cy="247"/>
              </a:xfrm>
            </p:grpSpPr>
            <p:sp>
              <p:nvSpPr>
                <p:cNvPr id="4135" name="Freeform 136">
                  <a:extLst>
                    <a:ext uri="{FF2B5EF4-FFF2-40B4-BE49-F238E27FC236}">
                      <a16:creationId xmlns:a16="http://schemas.microsoft.com/office/drawing/2014/main" id="{F1F31900-6A64-B975-804E-1AFBAFA2B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7" y="1285"/>
                  <a:ext cx="149" cy="245"/>
                </a:xfrm>
                <a:custGeom>
                  <a:avLst/>
                  <a:gdLst>
                    <a:gd name="T0" fmla="*/ 14 w 149"/>
                    <a:gd name="T1" fmla="*/ 65 h 245"/>
                    <a:gd name="T2" fmla="*/ 22 w 149"/>
                    <a:gd name="T3" fmla="*/ 35 h 245"/>
                    <a:gd name="T4" fmla="*/ 42 w 149"/>
                    <a:gd name="T5" fmla="*/ 15 h 245"/>
                    <a:gd name="T6" fmla="*/ 68 w 149"/>
                    <a:gd name="T7" fmla="*/ 0 h 245"/>
                    <a:gd name="T8" fmla="*/ 99 w 149"/>
                    <a:gd name="T9" fmla="*/ 2 h 245"/>
                    <a:gd name="T10" fmla="*/ 117 w 149"/>
                    <a:gd name="T11" fmla="*/ 11 h 245"/>
                    <a:gd name="T12" fmla="*/ 134 w 149"/>
                    <a:gd name="T13" fmla="*/ 28 h 245"/>
                    <a:gd name="T14" fmla="*/ 149 w 149"/>
                    <a:gd name="T15" fmla="*/ 59 h 245"/>
                    <a:gd name="T16" fmla="*/ 149 w 149"/>
                    <a:gd name="T17" fmla="*/ 89 h 245"/>
                    <a:gd name="T18" fmla="*/ 140 w 149"/>
                    <a:gd name="T19" fmla="*/ 126 h 245"/>
                    <a:gd name="T20" fmla="*/ 121 w 149"/>
                    <a:gd name="T21" fmla="*/ 160 h 245"/>
                    <a:gd name="T22" fmla="*/ 88 w 149"/>
                    <a:gd name="T23" fmla="*/ 186 h 245"/>
                    <a:gd name="T24" fmla="*/ 61 w 149"/>
                    <a:gd name="T25" fmla="*/ 211 h 245"/>
                    <a:gd name="T26" fmla="*/ 33 w 149"/>
                    <a:gd name="T27" fmla="*/ 233 h 245"/>
                    <a:gd name="T28" fmla="*/ 10 w 149"/>
                    <a:gd name="T29" fmla="*/ 245 h 245"/>
                    <a:gd name="T30" fmla="*/ 0 w 149"/>
                    <a:gd name="T31" fmla="*/ 232 h 245"/>
                    <a:gd name="T32" fmla="*/ 10 w 149"/>
                    <a:gd name="T33" fmla="*/ 216 h 245"/>
                    <a:gd name="T34" fmla="*/ 35 w 149"/>
                    <a:gd name="T35" fmla="*/ 196 h 245"/>
                    <a:gd name="T36" fmla="*/ 73 w 149"/>
                    <a:gd name="T37" fmla="*/ 166 h 245"/>
                    <a:gd name="T38" fmla="*/ 102 w 149"/>
                    <a:gd name="T39" fmla="*/ 142 h 245"/>
                    <a:gd name="T40" fmla="*/ 118 w 149"/>
                    <a:gd name="T41" fmla="*/ 116 h 245"/>
                    <a:gd name="T42" fmla="*/ 125 w 149"/>
                    <a:gd name="T43" fmla="*/ 89 h 245"/>
                    <a:gd name="T44" fmla="*/ 121 w 149"/>
                    <a:gd name="T45" fmla="*/ 63 h 245"/>
                    <a:gd name="T46" fmla="*/ 113 w 149"/>
                    <a:gd name="T47" fmla="*/ 44 h 245"/>
                    <a:gd name="T48" fmla="*/ 99 w 149"/>
                    <a:gd name="T49" fmla="*/ 30 h 245"/>
                    <a:gd name="T50" fmla="*/ 79 w 149"/>
                    <a:gd name="T51" fmla="*/ 26 h 245"/>
                    <a:gd name="T52" fmla="*/ 57 w 149"/>
                    <a:gd name="T53" fmla="*/ 33 h 245"/>
                    <a:gd name="T54" fmla="*/ 42 w 149"/>
                    <a:gd name="T55" fmla="*/ 45 h 245"/>
                    <a:gd name="T56" fmla="*/ 35 w 149"/>
                    <a:gd name="T57" fmla="*/ 70 h 245"/>
                    <a:gd name="T58" fmla="*/ 24 w 149"/>
                    <a:gd name="T59" fmla="*/ 85 h 245"/>
                    <a:gd name="T60" fmla="*/ 11 w 149"/>
                    <a:gd name="T61" fmla="*/ 82 h 245"/>
                    <a:gd name="T62" fmla="*/ 10 w 149"/>
                    <a:gd name="T63" fmla="*/ 75 h 245"/>
                    <a:gd name="T64" fmla="*/ 14 w 149"/>
                    <a:gd name="T65" fmla="*/ 65 h 2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9"/>
                    <a:gd name="T100" fmla="*/ 0 h 245"/>
                    <a:gd name="T101" fmla="*/ 149 w 149"/>
                    <a:gd name="T102" fmla="*/ 245 h 2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9" h="245">
                      <a:moveTo>
                        <a:pt x="14" y="65"/>
                      </a:moveTo>
                      <a:lnTo>
                        <a:pt x="22" y="35"/>
                      </a:lnTo>
                      <a:lnTo>
                        <a:pt x="42" y="15"/>
                      </a:lnTo>
                      <a:lnTo>
                        <a:pt x="68" y="0"/>
                      </a:lnTo>
                      <a:lnTo>
                        <a:pt x="99" y="2"/>
                      </a:lnTo>
                      <a:lnTo>
                        <a:pt x="117" y="11"/>
                      </a:lnTo>
                      <a:lnTo>
                        <a:pt x="134" y="28"/>
                      </a:lnTo>
                      <a:lnTo>
                        <a:pt x="149" y="59"/>
                      </a:lnTo>
                      <a:lnTo>
                        <a:pt x="149" y="89"/>
                      </a:lnTo>
                      <a:lnTo>
                        <a:pt x="140" y="126"/>
                      </a:lnTo>
                      <a:lnTo>
                        <a:pt x="121" y="160"/>
                      </a:lnTo>
                      <a:lnTo>
                        <a:pt x="88" y="186"/>
                      </a:lnTo>
                      <a:lnTo>
                        <a:pt x="61" y="211"/>
                      </a:lnTo>
                      <a:lnTo>
                        <a:pt x="33" y="233"/>
                      </a:lnTo>
                      <a:lnTo>
                        <a:pt x="10" y="245"/>
                      </a:lnTo>
                      <a:lnTo>
                        <a:pt x="0" y="232"/>
                      </a:lnTo>
                      <a:lnTo>
                        <a:pt x="10" y="216"/>
                      </a:lnTo>
                      <a:lnTo>
                        <a:pt x="35" y="196"/>
                      </a:lnTo>
                      <a:lnTo>
                        <a:pt x="73" y="166"/>
                      </a:lnTo>
                      <a:lnTo>
                        <a:pt x="102" y="142"/>
                      </a:lnTo>
                      <a:lnTo>
                        <a:pt x="118" y="116"/>
                      </a:lnTo>
                      <a:lnTo>
                        <a:pt x="125" y="89"/>
                      </a:lnTo>
                      <a:lnTo>
                        <a:pt x="121" y="63"/>
                      </a:lnTo>
                      <a:lnTo>
                        <a:pt x="113" y="44"/>
                      </a:lnTo>
                      <a:lnTo>
                        <a:pt x="99" y="30"/>
                      </a:lnTo>
                      <a:lnTo>
                        <a:pt x="79" y="26"/>
                      </a:lnTo>
                      <a:lnTo>
                        <a:pt x="57" y="33"/>
                      </a:lnTo>
                      <a:lnTo>
                        <a:pt x="42" y="45"/>
                      </a:lnTo>
                      <a:lnTo>
                        <a:pt x="35" y="70"/>
                      </a:lnTo>
                      <a:lnTo>
                        <a:pt x="24" y="85"/>
                      </a:lnTo>
                      <a:lnTo>
                        <a:pt x="11" y="82"/>
                      </a:lnTo>
                      <a:lnTo>
                        <a:pt x="10" y="75"/>
                      </a:lnTo>
                      <a:lnTo>
                        <a:pt x="14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4136" name="Freeform 137">
                  <a:extLst>
                    <a:ext uri="{FF2B5EF4-FFF2-40B4-BE49-F238E27FC236}">
                      <a16:creationId xmlns:a16="http://schemas.microsoft.com/office/drawing/2014/main" id="{FA2B222F-1252-1940-762D-3A4DB16AA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6" y="1289"/>
                  <a:ext cx="137" cy="243"/>
                </a:xfrm>
                <a:custGeom>
                  <a:avLst/>
                  <a:gdLst>
                    <a:gd name="T0" fmla="*/ 106 w 137"/>
                    <a:gd name="T1" fmla="*/ 11 h 243"/>
                    <a:gd name="T2" fmla="*/ 125 w 137"/>
                    <a:gd name="T3" fmla="*/ 31 h 243"/>
                    <a:gd name="T4" fmla="*/ 135 w 137"/>
                    <a:gd name="T5" fmla="*/ 49 h 243"/>
                    <a:gd name="T6" fmla="*/ 137 w 137"/>
                    <a:gd name="T7" fmla="*/ 61 h 243"/>
                    <a:gd name="T8" fmla="*/ 131 w 137"/>
                    <a:gd name="T9" fmla="*/ 72 h 243"/>
                    <a:gd name="T10" fmla="*/ 120 w 137"/>
                    <a:gd name="T11" fmla="*/ 75 h 243"/>
                    <a:gd name="T12" fmla="*/ 114 w 137"/>
                    <a:gd name="T13" fmla="*/ 57 h 243"/>
                    <a:gd name="T14" fmla="*/ 99 w 137"/>
                    <a:gd name="T15" fmla="*/ 34 h 243"/>
                    <a:gd name="T16" fmla="*/ 85 w 137"/>
                    <a:gd name="T17" fmla="*/ 23 h 243"/>
                    <a:gd name="T18" fmla="*/ 69 w 137"/>
                    <a:gd name="T19" fmla="*/ 19 h 243"/>
                    <a:gd name="T20" fmla="*/ 47 w 137"/>
                    <a:gd name="T21" fmla="*/ 26 h 243"/>
                    <a:gd name="T22" fmla="*/ 35 w 137"/>
                    <a:gd name="T23" fmla="*/ 41 h 243"/>
                    <a:gd name="T24" fmla="*/ 28 w 137"/>
                    <a:gd name="T25" fmla="*/ 55 h 243"/>
                    <a:gd name="T26" fmla="*/ 26 w 137"/>
                    <a:gd name="T27" fmla="*/ 81 h 243"/>
                    <a:gd name="T28" fmla="*/ 28 w 137"/>
                    <a:gd name="T29" fmla="*/ 105 h 243"/>
                    <a:gd name="T30" fmla="*/ 41 w 137"/>
                    <a:gd name="T31" fmla="*/ 129 h 243"/>
                    <a:gd name="T32" fmla="*/ 58 w 137"/>
                    <a:gd name="T33" fmla="*/ 155 h 243"/>
                    <a:gd name="T34" fmla="*/ 84 w 137"/>
                    <a:gd name="T35" fmla="*/ 178 h 243"/>
                    <a:gd name="T36" fmla="*/ 100 w 137"/>
                    <a:gd name="T37" fmla="*/ 195 h 243"/>
                    <a:gd name="T38" fmla="*/ 120 w 137"/>
                    <a:gd name="T39" fmla="*/ 210 h 243"/>
                    <a:gd name="T40" fmla="*/ 131 w 137"/>
                    <a:gd name="T41" fmla="*/ 223 h 243"/>
                    <a:gd name="T42" fmla="*/ 129 w 137"/>
                    <a:gd name="T43" fmla="*/ 229 h 243"/>
                    <a:gd name="T44" fmla="*/ 120 w 137"/>
                    <a:gd name="T45" fmla="*/ 243 h 243"/>
                    <a:gd name="T46" fmla="*/ 96 w 137"/>
                    <a:gd name="T47" fmla="*/ 221 h 243"/>
                    <a:gd name="T48" fmla="*/ 66 w 137"/>
                    <a:gd name="T49" fmla="*/ 197 h 243"/>
                    <a:gd name="T50" fmla="*/ 43 w 137"/>
                    <a:gd name="T51" fmla="*/ 171 h 243"/>
                    <a:gd name="T52" fmla="*/ 26 w 137"/>
                    <a:gd name="T53" fmla="*/ 145 h 243"/>
                    <a:gd name="T54" fmla="*/ 17 w 137"/>
                    <a:gd name="T55" fmla="*/ 125 h 243"/>
                    <a:gd name="T56" fmla="*/ 4 w 137"/>
                    <a:gd name="T57" fmla="*/ 99 h 243"/>
                    <a:gd name="T58" fmla="*/ 0 w 137"/>
                    <a:gd name="T59" fmla="*/ 68 h 243"/>
                    <a:gd name="T60" fmla="*/ 7 w 137"/>
                    <a:gd name="T61" fmla="*/ 45 h 243"/>
                    <a:gd name="T62" fmla="*/ 17 w 137"/>
                    <a:gd name="T63" fmla="*/ 23 h 243"/>
                    <a:gd name="T64" fmla="*/ 28 w 137"/>
                    <a:gd name="T65" fmla="*/ 8 h 243"/>
                    <a:gd name="T66" fmla="*/ 46 w 137"/>
                    <a:gd name="T67" fmla="*/ 1 h 243"/>
                    <a:gd name="T68" fmla="*/ 72 w 137"/>
                    <a:gd name="T69" fmla="*/ 0 h 243"/>
                    <a:gd name="T70" fmla="*/ 92 w 137"/>
                    <a:gd name="T71" fmla="*/ 5 h 243"/>
                    <a:gd name="T72" fmla="*/ 106 w 137"/>
                    <a:gd name="T73" fmla="*/ 11 h 24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7"/>
                    <a:gd name="T112" fmla="*/ 0 h 243"/>
                    <a:gd name="T113" fmla="*/ 137 w 137"/>
                    <a:gd name="T114" fmla="*/ 243 h 24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7" h="243">
                      <a:moveTo>
                        <a:pt x="106" y="11"/>
                      </a:moveTo>
                      <a:lnTo>
                        <a:pt x="125" y="31"/>
                      </a:lnTo>
                      <a:lnTo>
                        <a:pt x="135" y="49"/>
                      </a:lnTo>
                      <a:lnTo>
                        <a:pt x="137" y="61"/>
                      </a:lnTo>
                      <a:lnTo>
                        <a:pt x="131" y="72"/>
                      </a:lnTo>
                      <a:lnTo>
                        <a:pt x="120" y="75"/>
                      </a:lnTo>
                      <a:lnTo>
                        <a:pt x="114" y="57"/>
                      </a:lnTo>
                      <a:lnTo>
                        <a:pt x="99" y="34"/>
                      </a:lnTo>
                      <a:lnTo>
                        <a:pt x="85" y="23"/>
                      </a:lnTo>
                      <a:lnTo>
                        <a:pt x="69" y="19"/>
                      </a:lnTo>
                      <a:lnTo>
                        <a:pt x="47" y="26"/>
                      </a:lnTo>
                      <a:lnTo>
                        <a:pt x="35" y="41"/>
                      </a:lnTo>
                      <a:lnTo>
                        <a:pt x="28" y="55"/>
                      </a:lnTo>
                      <a:lnTo>
                        <a:pt x="26" y="81"/>
                      </a:lnTo>
                      <a:lnTo>
                        <a:pt x="28" y="105"/>
                      </a:lnTo>
                      <a:lnTo>
                        <a:pt x="41" y="129"/>
                      </a:lnTo>
                      <a:lnTo>
                        <a:pt x="58" y="155"/>
                      </a:lnTo>
                      <a:lnTo>
                        <a:pt x="84" y="178"/>
                      </a:lnTo>
                      <a:lnTo>
                        <a:pt x="100" y="195"/>
                      </a:lnTo>
                      <a:lnTo>
                        <a:pt x="120" y="210"/>
                      </a:lnTo>
                      <a:lnTo>
                        <a:pt x="131" y="223"/>
                      </a:lnTo>
                      <a:lnTo>
                        <a:pt x="129" y="229"/>
                      </a:lnTo>
                      <a:lnTo>
                        <a:pt x="120" y="243"/>
                      </a:lnTo>
                      <a:lnTo>
                        <a:pt x="96" y="221"/>
                      </a:lnTo>
                      <a:lnTo>
                        <a:pt x="66" y="197"/>
                      </a:lnTo>
                      <a:lnTo>
                        <a:pt x="43" y="171"/>
                      </a:lnTo>
                      <a:lnTo>
                        <a:pt x="26" y="145"/>
                      </a:lnTo>
                      <a:lnTo>
                        <a:pt x="17" y="125"/>
                      </a:lnTo>
                      <a:lnTo>
                        <a:pt x="4" y="99"/>
                      </a:lnTo>
                      <a:lnTo>
                        <a:pt x="0" y="68"/>
                      </a:lnTo>
                      <a:lnTo>
                        <a:pt x="7" y="45"/>
                      </a:lnTo>
                      <a:lnTo>
                        <a:pt x="17" y="23"/>
                      </a:lnTo>
                      <a:lnTo>
                        <a:pt x="28" y="8"/>
                      </a:lnTo>
                      <a:lnTo>
                        <a:pt x="46" y="1"/>
                      </a:lnTo>
                      <a:lnTo>
                        <a:pt x="72" y="0"/>
                      </a:lnTo>
                      <a:lnTo>
                        <a:pt x="92" y="5"/>
                      </a:lnTo>
                      <a:lnTo>
                        <a:pt x="10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</p:grpSp>
        </p:grpSp>
        <p:grpSp>
          <p:nvGrpSpPr>
            <p:cNvPr id="4111" name="Group 138">
              <a:extLst>
                <a:ext uri="{FF2B5EF4-FFF2-40B4-BE49-F238E27FC236}">
                  <a16:creationId xmlns:a16="http://schemas.microsoft.com/office/drawing/2014/main" id="{30532A97-2D25-0EDB-85CC-513ACE068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" y="1732"/>
              <a:ext cx="997" cy="1179"/>
              <a:chOff x="4763" y="1644"/>
              <a:chExt cx="561" cy="1179"/>
            </a:xfrm>
          </p:grpSpPr>
          <p:sp>
            <p:nvSpPr>
              <p:cNvPr id="4127" name="Freeform 139">
                <a:extLst>
                  <a:ext uri="{FF2B5EF4-FFF2-40B4-BE49-F238E27FC236}">
                    <a16:creationId xmlns:a16="http://schemas.microsoft.com/office/drawing/2014/main" id="{783FD575-3D19-72F3-4424-DAAFD3EF0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3" y="1644"/>
                <a:ext cx="288" cy="259"/>
              </a:xfrm>
              <a:custGeom>
                <a:avLst/>
                <a:gdLst>
                  <a:gd name="T0" fmla="*/ 91 w 288"/>
                  <a:gd name="T1" fmla="*/ 84 h 259"/>
                  <a:gd name="T2" fmla="*/ 109 w 288"/>
                  <a:gd name="T3" fmla="*/ 51 h 259"/>
                  <a:gd name="T4" fmla="*/ 131 w 288"/>
                  <a:gd name="T5" fmla="*/ 28 h 259"/>
                  <a:gd name="T6" fmla="*/ 156 w 288"/>
                  <a:gd name="T7" fmla="*/ 12 h 259"/>
                  <a:gd name="T8" fmla="*/ 178 w 288"/>
                  <a:gd name="T9" fmla="*/ 4 h 259"/>
                  <a:gd name="T10" fmla="*/ 201 w 288"/>
                  <a:gd name="T11" fmla="*/ 0 h 259"/>
                  <a:gd name="T12" fmla="*/ 226 w 288"/>
                  <a:gd name="T13" fmla="*/ 2 h 259"/>
                  <a:gd name="T14" fmla="*/ 249 w 288"/>
                  <a:gd name="T15" fmla="*/ 8 h 259"/>
                  <a:gd name="T16" fmla="*/ 264 w 288"/>
                  <a:gd name="T17" fmla="*/ 21 h 259"/>
                  <a:gd name="T18" fmla="*/ 277 w 288"/>
                  <a:gd name="T19" fmla="*/ 36 h 259"/>
                  <a:gd name="T20" fmla="*/ 285 w 288"/>
                  <a:gd name="T21" fmla="*/ 55 h 259"/>
                  <a:gd name="T22" fmla="*/ 288 w 288"/>
                  <a:gd name="T23" fmla="*/ 81 h 259"/>
                  <a:gd name="T24" fmla="*/ 285 w 288"/>
                  <a:gd name="T25" fmla="*/ 118 h 259"/>
                  <a:gd name="T26" fmla="*/ 281 w 288"/>
                  <a:gd name="T27" fmla="*/ 146 h 259"/>
                  <a:gd name="T28" fmla="*/ 268 w 288"/>
                  <a:gd name="T29" fmla="*/ 168 h 259"/>
                  <a:gd name="T30" fmla="*/ 253 w 288"/>
                  <a:gd name="T31" fmla="*/ 191 h 259"/>
                  <a:gd name="T32" fmla="*/ 235 w 288"/>
                  <a:gd name="T33" fmla="*/ 210 h 259"/>
                  <a:gd name="T34" fmla="*/ 219 w 288"/>
                  <a:gd name="T35" fmla="*/ 227 h 259"/>
                  <a:gd name="T36" fmla="*/ 200 w 288"/>
                  <a:gd name="T37" fmla="*/ 238 h 259"/>
                  <a:gd name="T38" fmla="*/ 178 w 288"/>
                  <a:gd name="T39" fmla="*/ 249 h 259"/>
                  <a:gd name="T40" fmla="*/ 148 w 288"/>
                  <a:gd name="T41" fmla="*/ 257 h 259"/>
                  <a:gd name="T42" fmla="*/ 124 w 288"/>
                  <a:gd name="T43" fmla="*/ 259 h 259"/>
                  <a:gd name="T44" fmla="*/ 107 w 288"/>
                  <a:gd name="T45" fmla="*/ 253 h 259"/>
                  <a:gd name="T46" fmla="*/ 91 w 288"/>
                  <a:gd name="T47" fmla="*/ 240 h 259"/>
                  <a:gd name="T48" fmla="*/ 83 w 288"/>
                  <a:gd name="T49" fmla="*/ 221 h 259"/>
                  <a:gd name="T50" fmla="*/ 79 w 288"/>
                  <a:gd name="T51" fmla="*/ 199 h 259"/>
                  <a:gd name="T52" fmla="*/ 75 w 288"/>
                  <a:gd name="T53" fmla="*/ 165 h 259"/>
                  <a:gd name="T54" fmla="*/ 79 w 288"/>
                  <a:gd name="T55" fmla="*/ 135 h 259"/>
                  <a:gd name="T56" fmla="*/ 49 w 288"/>
                  <a:gd name="T57" fmla="*/ 148 h 259"/>
                  <a:gd name="T58" fmla="*/ 26 w 288"/>
                  <a:gd name="T59" fmla="*/ 173 h 259"/>
                  <a:gd name="T60" fmla="*/ 4 w 288"/>
                  <a:gd name="T61" fmla="*/ 172 h 259"/>
                  <a:gd name="T62" fmla="*/ 0 w 288"/>
                  <a:gd name="T63" fmla="*/ 157 h 259"/>
                  <a:gd name="T64" fmla="*/ 6 w 288"/>
                  <a:gd name="T65" fmla="*/ 135 h 259"/>
                  <a:gd name="T66" fmla="*/ 21 w 288"/>
                  <a:gd name="T67" fmla="*/ 126 h 259"/>
                  <a:gd name="T68" fmla="*/ 45 w 288"/>
                  <a:gd name="T69" fmla="*/ 115 h 259"/>
                  <a:gd name="T70" fmla="*/ 71 w 288"/>
                  <a:gd name="T71" fmla="*/ 103 h 259"/>
                  <a:gd name="T72" fmla="*/ 86 w 288"/>
                  <a:gd name="T73" fmla="*/ 96 h 259"/>
                  <a:gd name="T74" fmla="*/ 91 w 288"/>
                  <a:gd name="T75" fmla="*/ 84 h 2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8"/>
                  <a:gd name="T115" fmla="*/ 0 h 259"/>
                  <a:gd name="T116" fmla="*/ 288 w 288"/>
                  <a:gd name="T117" fmla="*/ 259 h 2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8" h="259">
                    <a:moveTo>
                      <a:pt x="91" y="84"/>
                    </a:moveTo>
                    <a:lnTo>
                      <a:pt x="109" y="51"/>
                    </a:lnTo>
                    <a:lnTo>
                      <a:pt x="131" y="28"/>
                    </a:lnTo>
                    <a:lnTo>
                      <a:pt x="156" y="12"/>
                    </a:lnTo>
                    <a:lnTo>
                      <a:pt x="178" y="4"/>
                    </a:lnTo>
                    <a:lnTo>
                      <a:pt x="201" y="0"/>
                    </a:lnTo>
                    <a:lnTo>
                      <a:pt x="226" y="2"/>
                    </a:lnTo>
                    <a:lnTo>
                      <a:pt x="249" y="8"/>
                    </a:lnTo>
                    <a:lnTo>
                      <a:pt x="264" y="21"/>
                    </a:lnTo>
                    <a:lnTo>
                      <a:pt x="277" y="36"/>
                    </a:lnTo>
                    <a:lnTo>
                      <a:pt x="285" y="55"/>
                    </a:lnTo>
                    <a:lnTo>
                      <a:pt x="288" y="81"/>
                    </a:lnTo>
                    <a:lnTo>
                      <a:pt x="285" y="118"/>
                    </a:lnTo>
                    <a:lnTo>
                      <a:pt x="281" y="146"/>
                    </a:lnTo>
                    <a:lnTo>
                      <a:pt x="268" y="168"/>
                    </a:lnTo>
                    <a:lnTo>
                      <a:pt x="253" y="191"/>
                    </a:lnTo>
                    <a:lnTo>
                      <a:pt x="235" y="210"/>
                    </a:lnTo>
                    <a:lnTo>
                      <a:pt x="219" y="227"/>
                    </a:lnTo>
                    <a:lnTo>
                      <a:pt x="200" y="238"/>
                    </a:lnTo>
                    <a:lnTo>
                      <a:pt x="178" y="249"/>
                    </a:lnTo>
                    <a:lnTo>
                      <a:pt x="148" y="257"/>
                    </a:lnTo>
                    <a:lnTo>
                      <a:pt x="124" y="259"/>
                    </a:lnTo>
                    <a:lnTo>
                      <a:pt x="107" y="253"/>
                    </a:lnTo>
                    <a:lnTo>
                      <a:pt x="91" y="240"/>
                    </a:lnTo>
                    <a:lnTo>
                      <a:pt x="83" y="221"/>
                    </a:lnTo>
                    <a:lnTo>
                      <a:pt x="79" y="199"/>
                    </a:lnTo>
                    <a:lnTo>
                      <a:pt x="75" y="165"/>
                    </a:lnTo>
                    <a:lnTo>
                      <a:pt x="79" y="135"/>
                    </a:lnTo>
                    <a:lnTo>
                      <a:pt x="49" y="148"/>
                    </a:lnTo>
                    <a:lnTo>
                      <a:pt x="26" y="173"/>
                    </a:lnTo>
                    <a:lnTo>
                      <a:pt x="4" y="172"/>
                    </a:lnTo>
                    <a:lnTo>
                      <a:pt x="0" y="157"/>
                    </a:lnTo>
                    <a:lnTo>
                      <a:pt x="6" y="135"/>
                    </a:lnTo>
                    <a:lnTo>
                      <a:pt x="21" y="126"/>
                    </a:lnTo>
                    <a:lnTo>
                      <a:pt x="45" y="115"/>
                    </a:lnTo>
                    <a:lnTo>
                      <a:pt x="71" y="103"/>
                    </a:lnTo>
                    <a:lnTo>
                      <a:pt x="86" y="96"/>
                    </a:lnTo>
                    <a:lnTo>
                      <a:pt x="91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4128" name="Freeform 140">
                <a:extLst>
                  <a:ext uri="{FF2B5EF4-FFF2-40B4-BE49-F238E27FC236}">
                    <a16:creationId xmlns:a16="http://schemas.microsoft.com/office/drawing/2014/main" id="{2AD6D58D-9C1F-D53A-40DE-EA703DE29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3" y="1914"/>
                <a:ext cx="356" cy="390"/>
              </a:xfrm>
              <a:custGeom>
                <a:avLst/>
                <a:gdLst>
                  <a:gd name="T0" fmla="*/ 11 w 356"/>
                  <a:gd name="T1" fmla="*/ 27 h 390"/>
                  <a:gd name="T2" fmla="*/ 34 w 356"/>
                  <a:gd name="T3" fmla="*/ 10 h 390"/>
                  <a:gd name="T4" fmla="*/ 64 w 356"/>
                  <a:gd name="T5" fmla="*/ 0 h 390"/>
                  <a:gd name="T6" fmla="*/ 98 w 356"/>
                  <a:gd name="T7" fmla="*/ 6 h 390"/>
                  <a:gd name="T8" fmla="*/ 126 w 356"/>
                  <a:gd name="T9" fmla="*/ 14 h 390"/>
                  <a:gd name="T10" fmla="*/ 155 w 356"/>
                  <a:gd name="T11" fmla="*/ 35 h 390"/>
                  <a:gd name="T12" fmla="*/ 167 w 356"/>
                  <a:gd name="T13" fmla="*/ 58 h 390"/>
                  <a:gd name="T14" fmla="*/ 178 w 356"/>
                  <a:gd name="T15" fmla="*/ 84 h 390"/>
                  <a:gd name="T16" fmla="*/ 185 w 356"/>
                  <a:gd name="T17" fmla="*/ 112 h 390"/>
                  <a:gd name="T18" fmla="*/ 200 w 356"/>
                  <a:gd name="T19" fmla="*/ 138 h 390"/>
                  <a:gd name="T20" fmla="*/ 223 w 356"/>
                  <a:gd name="T21" fmla="*/ 154 h 390"/>
                  <a:gd name="T22" fmla="*/ 253 w 356"/>
                  <a:gd name="T23" fmla="*/ 173 h 390"/>
                  <a:gd name="T24" fmla="*/ 284 w 356"/>
                  <a:gd name="T25" fmla="*/ 191 h 390"/>
                  <a:gd name="T26" fmla="*/ 314 w 356"/>
                  <a:gd name="T27" fmla="*/ 208 h 390"/>
                  <a:gd name="T28" fmla="*/ 334 w 356"/>
                  <a:gd name="T29" fmla="*/ 230 h 390"/>
                  <a:gd name="T30" fmla="*/ 348 w 356"/>
                  <a:gd name="T31" fmla="*/ 256 h 390"/>
                  <a:gd name="T32" fmla="*/ 356 w 356"/>
                  <a:gd name="T33" fmla="*/ 285 h 390"/>
                  <a:gd name="T34" fmla="*/ 352 w 356"/>
                  <a:gd name="T35" fmla="*/ 315 h 390"/>
                  <a:gd name="T36" fmla="*/ 348 w 356"/>
                  <a:gd name="T37" fmla="*/ 337 h 390"/>
                  <a:gd name="T38" fmla="*/ 337 w 356"/>
                  <a:gd name="T39" fmla="*/ 357 h 390"/>
                  <a:gd name="T40" fmla="*/ 319 w 356"/>
                  <a:gd name="T41" fmla="*/ 376 h 390"/>
                  <a:gd name="T42" fmla="*/ 296 w 356"/>
                  <a:gd name="T43" fmla="*/ 390 h 390"/>
                  <a:gd name="T44" fmla="*/ 269 w 356"/>
                  <a:gd name="T45" fmla="*/ 390 h 390"/>
                  <a:gd name="T46" fmla="*/ 236 w 356"/>
                  <a:gd name="T47" fmla="*/ 387 h 390"/>
                  <a:gd name="T48" fmla="*/ 204 w 356"/>
                  <a:gd name="T49" fmla="*/ 381 h 390"/>
                  <a:gd name="T50" fmla="*/ 167 w 356"/>
                  <a:gd name="T51" fmla="*/ 365 h 390"/>
                  <a:gd name="T52" fmla="*/ 122 w 356"/>
                  <a:gd name="T53" fmla="*/ 338 h 390"/>
                  <a:gd name="T54" fmla="*/ 92 w 356"/>
                  <a:gd name="T55" fmla="*/ 311 h 390"/>
                  <a:gd name="T56" fmla="*/ 61 w 356"/>
                  <a:gd name="T57" fmla="*/ 279 h 390"/>
                  <a:gd name="T58" fmla="*/ 42 w 356"/>
                  <a:gd name="T59" fmla="*/ 241 h 390"/>
                  <a:gd name="T60" fmla="*/ 27 w 356"/>
                  <a:gd name="T61" fmla="*/ 199 h 390"/>
                  <a:gd name="T62" fmla="*/ 12 w 356"/>
                  <a:gd name="T63" fmla="*/ 157 h 390"/>
                  <a:gd name="T64" fmla="*/ 4 w 356"/>
                  <a:gd name="T65" fmla="*/ 121 h 390"/>
                  <a:gd name="T66" fmla="*/ 0 w 356"/>
                  <a:gd name="T67" fmla="*/ 88 h 390"/>
                  <a:gd name="T68" fmla="*/ 2 w 356"/>
                  <a:gd name="T69" fmla="*/ 61 h 390"/>
                  <a:gd name="T70" fmla="*/ 4 w 356"/>
                  <a:gd name="T71" fmla="*/ 42 h 390"/>
                  <a:gd name="T72" fmla="*/ 11 w 356"/>
                  <a:gd name="T73" fmla="*/ 27 h 3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390"/>
                  <a:gd name="T113" fmla="*/ 356 w 356"/>
                  <a:gd name="T114" fmla="*/ 390 h 3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390">
                    <a:moveTo>
                      <a:pt x="11" y="27"/>
                    </a:moveTo>
                    <a:lnTo>
                      <a:pt x="34" y="10"/>
                    </a:lnTo>
                    <a:lnTo>
                      <a:pt x="64" y="0"/>
                    </a:lnTo>
                    <a:lnTo>
                      <a:pt x="98" y="6"/>
                    </a:lnTo>
                    <a:lnTo>
                      <a:pt x="126" y="14"/>
                    </a:lnTo>
                    <a:lnTo>
                      <a:pt x="155" y="35"/>
                    </a:lnTo>
                    <a:lnTo>
                      <a:pt x="167" y="58"/>
                    </a:lnTo>
                    <a:lnTo>
                      <a:pt x="178" y="84"/>
                    </a:lnTo>
                    <a:lnTo>
                      <a:pt x="185" y="112"/>
                    </a:lnTo>
                    <a:lnTo>
                      <a:pt x="200" y="138"/>
                    </a:lnTo>
                    <a:lnTo>
                      <a:pt x="223" y="154"/>
                    </a:lnTo>
                    <a:lnTo>
                      <a:pt x="253" y="173"/>
                    </a:lnTo>
                    <a:lnTo>
                      <a:pt x="284" y="191"/>
                    </a:lnTo>
                    <a:lnTo>
                      <a:pt x="314" y="208"/>
                    </a:lnTo>
                    <a:lnTo>
                      <a:pt x="334" y="230"/>
                    </a:lnTo>
                    <a:lnTo>
                      <a:pt x="348" y="256"/>
                    </a:lnTo>
                    <a:lnTo>
                      <a:pt x="356" y="285"/>
                    </a:lnTo>
                    <a:lnTo>
                      <a:pt x="352" y="315"/>
                    </a:lnTo>
                    <a:lnTo>
                      <a:pt x="348" y="337"/>
                    </a:lnTo>
                    <a:lnTo>
                      <a:pt x="337" y="357"/>
                    </a:lnTo>
                    <a:lnTo>
                      <a:pt x="319" y="376"/>
                    </a:lnTo>
                    <a:lnTo>
                      <a:pt x="296" y="390"/>
                    </a:lnTo>
                    <a:lnTo>
                      <a:pt x="269" y="390"/>
                    </a:lnTo>
                    <a:lnTo>
                      <a:pt x="236" y="387"/>
                    </a:lnTo>
                    <a:lnTo>
                      <a:pt x="204" y="381"/>
                    </a:lnTo>
                    <a:lnTo>
                      <a:pt x="167" y="365"/>
                    </a:lnTo>
                    <a:lnTo>
                      <a:pt x="122" y="338"/>
                    </a:lnTo>
                    <a:lnTo>
                      <a:pt x="92" y="311"/>
                    </a:lnTo>
                    <a:lnTo>
                      <a:pt x="61" y="279"/>
                    </a:lnTo>
                    <a:lnTo>
                      <a:pt x="42" y="241"/>
                    </a:lnTo>
                    <a:lnTo>
                      <a:pt x="27" y="199"/>
                    </a:lnTo>
                    <a:lnTo>
                      <a:pt x="12" y="157"/>
                    </a:lnTo>
                    <a:lnTo>
                      <a:pt x="4" y="121"/>
                    </a:lnTo>
                    <a:lnTo>
                      <a:pt x="0" y="88"/>
                    </a:lnTo>
                    <a:lnTo>
                      <a:pt x="2" y="61"/>
                    </a:lnTo>
                    <a:lnTo>
                      <a:pt x="4" y="42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4129" name="Freeform 141">
                <a:extLst>
                  <a:ext uri="{FF2B5EF4-FFF2-40B4-BE49-F238E27FC236}">
                    <a16:creationId xmlns:a16="http://schemas.microsoft.com/office/drawing/2014/main" id="{597EE851-E246-6320-97CB-65028D2E6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" y="1953"/>
                <a:ext cx="284" cy="406"/>
              </a:xfrm>
              <a:custGeom>
                <a:avLst/>
                <a:gdLst>
                  <a:gd name="T0" fmla="*/ 203 w 284"/>
                  <a:gd name="T1" fmla="*/ 49 h 406"/>
                  <a:gd name="T2" fmla="*/ 210 w 284"/>
                  <a:gd name="T3" fmla="*/ 15 h 406"/>
                  <a:gd name="T4" fmla="*/ 229 w 284"/>
                  <a:gd name="T5" fmla="*/ 0 h 406"/>
                  <a:gd name="T6" fmla="*/ 271 w 284"/>
                  <a:gd name="T7" fmla="*/ 4 h 406"/>
                  <a:gd name="T8" fmla="*/ 284 w 284"/>
                  <a:gd name="T9" fmla="*/ 37 h 406"/>
                  <a:gd name="T10" fmla="*/ 271 w 284"/>
                  <a:gd name="T11" fmla="*/ 86 h 406"/>
                  <a:gd name="T12" fmla="*/ 251 w 284"/>
                  <a:gd name="T13" fmla="*/ 133 h 406"/>
                  <a:gd name="T14" fmla="*/ 224 w 284"/>
                  <a:gd name="T15" fmla="*/ 173 h 406"/>
                  <a:gd name="T16" fmla="*/ 176 w 284"/>
                  <a:gd name="T17" fmla="*/ 232 h 406"/>
                  <a:gd name="T18" fmla="*/ 129 w 284"/>
                  <a:gd name="T19" fmla="*/ 284 h 406"/>
                  <a:gd name="T20" fmla="*/ 92 w 284"/>
                  <a:gd name="T21" fmla="*/ 318 h 406"/>
                  <a:gd name="T22" fmla="*/ 81 w 284"/>
                  <a:gd name="T23" fmla="*/ 340 h 406"/>
                  <a:gd name="T24" fmla="*/ 80 w 284"/>
                  <a:gd name="T25" fmla="*/ 375 h 406"/>
                  <a:gd name="T26" fmla="*/ 70 w 284"/>
                  <a:gd name="T27" fmla="*/ 395 h 406"/>
                  <a:gd name="T28" fmla="*/ 65 w 284"/>
                  <a:gd name="T29" fmla="*/ 401 h 406"/>
                  <a:gd name="T30" fmla="*/ 39 w 284"/>
                  <a:gd name="T31" fmla="*/ 406 h 406"/>
                  <a:gd name="T32" fmla="*/ 10 w 284"/>
                  <a:gd name="T33" fmla="*/ 395 h 406"/>
                  <a:gd name="T34" fmla="*/ 0 w 284"/>
                  <a:gd name="T35" fmla="*/ 359 h 406"/>
                  <a:gd name="T36" fmla="*/ 17 w 284"/>
                  <a:gd name="T37" fmla="*/ 326 h 406"/>
                  <a:gd name="T38" fmla="*/ 29 w 284"/>
                  <a:gd name="T39" fmla="*/ 314 h 406"/>
                  <a:gd name="T40" fmla="*/ 69 w 284"/>
                  <a:gd name="T41" fmla="*/ 291 h 406"/>
                  <a:gd name="T42" fmla="*/ 114 w 284"/>
                  <a:gd name="T43" fmla="*/ 251 h 406"/>
                  <a:gd name="T44" fmla="*/ 149 w 284"/>
                  <a:gd name="T45" fmla="*/ 202 h 406"/>
                  <a:gd name="T46" fmla="*/ 172 w 284"/>
                  <a:gd name="T47" fmla="*/ 152 h 406"/>
                  <a:gd name="T48" fmla="*/ 190 w 284"/>
                  <a:gd name="T49" fmla="*/ 114 h 406"/>
                  <a:gd name="T50" fmla="*/ 202 w 284"/>
                  <a:gd name="T51" fmla="*/ 71 h 406"/>
                  <a:gd name="T52" fmla="*/ 203 w 284"/>
                  <a:gd name="T53" fmla="*/ 49 h 4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4"/>
                  <a:gd name="T82" fmla="*/ 0 h 406"/>
                  <a:gd name="T83" fmla="*/ 284 w 284"/>
                  <a:gd name="T84" fmla="*/ 406 h 40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4" h="406">
                    <a:moveTo>
                      <a:pt x="203" y="49"/>
                    </a:moveTo>
                    <a:lnTo>
                      <a:pt x="210" y="15"/>
                    </a:lnTo>
                    <a:lnTo>
                      <a:pt x="229" y="0"/>
                    </a:lnTo>
                    <a:lnTo>
                      <a:pt x="271" y="4"/>
                    </a:lnTo>
                    <a:lnTo>
                      <a:pt x="284" y="37"/>
                    </a:lnTo>
                    <a:lnTo>
                      <a:pt x="271" y="86"/>
                    </a:lnTo>
                    <a:lnTo>
                      <a:pt x="251" y="133"/>
                    </a:lnTo>
                    <a:lnTo>
                      <a:pt x="224" y="173"/>
                    </a:lnTo>
                    <a:lnTo>
                      <a:pt x="176" y="232"/>
                    </a:lnTo>
                    <a:lnTo>
                      <a:pt x="129" y="284"/>
                    </a:lnTo>
                    <a:lnTo>
                      <a:pt x="92" y="318"/>
                    </a:lnTo>
                    <a:lnTo>
                      <a:pt x="81" y="340"/>
                    </a:lnTo>
                    <a:lnTo>
                      <a:pt x="80" y="375"/>
                    </a:lnTo>
                    <a:lnTo>
                      <a:pt x="70" y="395"/>
                    </a:lnTo>
                    <a:lnTo>
                      <a:pt x="65" y="401"/>
                    </a:lnTo>
                    <a:lnTo>
                      <a:pt x="39" y="406"/>
                    </a:lnTo>
                    <a:lnTo>
                      <a:pt x="10" y="395"/>
                    </a:lnTo>
                    <a:lnTo>
                      <a:pt x="0" y="359"/>
                    </a:lnTo>
                    <a:lnTo>
                      <a:pt x="17" y="326"/>
                    </a:lnTo>
                    <a:lnTo>
                      <a:pt x="29" y="314"/>
                    </a:lnTo>
                    <a:lnTo>
                      <a:pt x="69" y="291"/>
                    </a:lnTo>
                    <a:lnTo>
                      <a:pt x="114" y="251"/>
                    </a:lnTo>
                    <a:lnTo>
                      <a:pt x="149" y="202"/>
                    </a:lnTo>
                    <a:lnTo>
                      <a:pt x="172" y="152"/>
                    </a:lnTo>
                    <a:lnTo>
                      <a:pt x="190" y="114"/>
                    </a:lnTo>
                    <a:lnTo>
                      <a:pt x="202" y="71"/>
                    </a:lnTo>
                    <a:lnTo>
                      <a:pt x="20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4130" name="Freeform 142">
                <a:extLst>
                  <a:ext uri="{FF2B5EF4-FFF2-40B4-BE49-F238E27FC236}">
                    <a16:creationId xmlns:a16="http://schemas.microsoft.com/office/drawing/2014/main" id="{BC4112E9-844F-47AD-450D-1FD92B953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" y="1939"/>
                <a:ext cx="255" cy="417"/>
              </a:xfrm>
              <a:custGeom>
                <a:avLst/>
                <a:gdLst>
                  <a:gd name="T0" fmla="*/ 173 w 255"/>
                  <a:gd name="T1" fmla="*/ 18 h 417"/>
                  <a:gd name="T2" fmla="*/ 210 w 255"/>
                  <a:gd name="T3" fmla="*/ 0 h 417"/>
                  <a:gd name="T4" fmla="*/ 246 w 255"/>
                  <a:gd name="T5" fmla="*/ 6 h 417"/>
                  <a:gd name="T6" fmla="*/ 255 w 255"/>
                  <a:gd name="T7" fmla="*/ 34 h 417"/>
                  <a:gd name="T8" fmla="*/ 240 w 255"/>
                  <a:gd name="T9" fmla="*/ 74 h 417"/>
                  <a:gd name="T10" fmla="*/ 205 w 255"/>
                  <a:gd name="T11" fmla="*/ 102 h 417"/>
                  <a:gd name="T12" fmla="*/ 177 w 255"/>
                  <a:gd name="T13" fmla="*/ 113 h 417"/>
                  <a:gd name="T14" fmla="*/ 128 w 255"/>
                  <a:gd name="T15" fmla="*/ 140 h 417"/>
                  <a:gd name="T16" fmla="*/ 89 w 255"/>
                  <a:gd name="T17" fmla="*/ 166 h 417"/>
                  <a:gd name="T18" fmla="*/ 59 w 255"/>
                  <a:gd name="T19" fmla="*/ 206 h 417"/>
                  <a:gd name="T20" fmla="*/ 46 w 255"/>
                  <a:gd name="T21" fmla="*/ 260 h 417"/>
                  <a:gd name="T22" fmla="*/ 46 w 255"/>
                  <a:gd name="T23" fmla="*/ 299 h 417"/>
                  <a:gd name="T24" fmla="*/ 52 w 255"/>
                  <a:gd name="T25" fmla="*/ 334 h 417"/>
                  <a:gd name="T26" fmla="*/ 56 w 255"/>
                  <a:gd name="T27" fmla="*/ 339 h 417"/>
                  <a:gd name="T28" fmla="*/ 70 w 255"/>
                  <a:gd name="T29" fmla="*/ 373 h 417"/>
                  <a:gd name="T30" fmla="*/ 67 w 255"/>
                  <a:gd name="T31" fmla="*/ 404 h 417"/>
                  <a:gd name="T32" fmla="*/ 63 w 255"/>
                  <a:gd name="T33" fmla="*/ 410 h 417"/>
                  <a:gd name="T34" fmla="*/ 41 w 255"/>
                  <a:gd name="T35" fmla="*/ 417 h 417"/>
                  <a:gd name="T36" fmla="*/ 36 w 255"/>
                  <a:gd name="T37" fmla="*/ 417 h 417"/>
                  <a:gd name="T38" fmla="*/ 10 w 255"/>
                  <a:gd name="T39" fmla="*/ 399 h 417"/>
                  <a:gd name="T40" fmla="*/ 0 w 255"/>
                  <a:gd name="T41" fmla="*/ 361 h 417"/>
                  <a:gd name="T42" fmla="*/ 6 w 255"/>
                  <a:gd name="T43" fmla="*/ 331 h 417"/>
                  <a:gd name="T44" fmla="*/ 15 w 255"/>
                  <a:gd name="T45" fmla="*/ 281 h 417"/>
                  <a:gd name="T46" fmla="*/ 25 w 255"/>
                  <a:gd name="T47" fmla="*/ 216 h 417"/>
                  <a:gd name="T48" fmla="*/ 40 w 255"/>
                  <a:gd name="T49" fmla="*/ 168 h 417"/>
                  <a:gd name="T50" fmla="*/ 70 w 255"/>
                  <a:gd name="T51" fmla="*/ 129 h 417"/>
                  <a:gd name="T52" fmla="*/ 105 w 255"/>
                  <a:gd name="T53" fmla="*/ 91 h 417"/>
                  <a:gd name="T54" fmla="*/ 140 w 255"/>
                  <a:gd name="T55" fmla="*/ 59 h 417"/>
                  <a:gd name="T56" fmla="*/ 162 w 255"/>
                  <a:gd name="T57" fmla="*/ 34 h 417"/>
                  <a:gd name="T58" fmla="*/ 173 w 255"/>
                  <a:gd name="T59" fmla="*/ 18 h 4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55"/>
                  <a:gd name="T91" fmla="*/ 0 h 417"/>
                  <a:gd name="T92" fmla="*/ 255 w 255"/>
                  <a:gd name="T93" fmla="*/ 417 h 41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55" h="417">
                    <a:moveTo>
                      <a:pt x="173" y="18"/>
                    </a:moveTo>
                    <a:lnTo>
                      <a:pt x="210" y="0"/>
                    </a:lnTo>
                    <a:lnTo>
                      <a:pt x="246" y="6"/>
                    </a:lnTo>
                    <a:lnTo>
                      <a:pt x="255" y="34"/>
                    </a:lnTo>
                    <a:lnTo>
                      <a:pt x="240" y="74"/>
                    </a:lnTo>
                    <a:lnTo>
                      <a:pt x="205" y="102"/>
                    </a:lnTo>
                    <a:lnTo>
                      <a:pt x="177" y="113"/>
                    </a:lnTo>
                    <a:lnTo>
                      <a:pt x="128" y="140"/>
                    </a:lnTo>
                    <a:lnTo>
                      <a:pt x="89" y="166"/>
                    </a:lnTo>
                    <a:lnTo>
                      <a:pt x="59" y="206"/>
                    </a:lnTo>
                    <a:lnTo>
                      <a:pt x="46" y="260"/>
                    </a:lnTo>
                    <a:lnTo>
                      <a:pt x="46" y="299"/>
                    </a:lnTo>
                    <a:lnTo>
                      <a:pt x="52" y="334"/>
                    </a:lnTo>
                    <a:lnTo>
                      <a:pt x="56" y="339"/>
                    </a:lnTo>
                    <a:lnTo>
                      <a:pt x="70" y="373"/>
                    </a:lnTo>
                    <a:lnTo>
                      <a:pt x="67" y="404"/>
                    </a:lnTo>
                    <a:lnTo>
                      <a:pt x="63" y="410"/>
                    </a:lnTo>
                    <a:lnTo>
                      <a:pt x="41" y="417"/>
                    </a:lnTo>
                    <a:lnTo>
                      <a:pt x="36" y="417"/>
                    </a:lnTo>
                    <a:lnTo>
                      <a:pt x="10" y="399"/>
                    </a:lnTo>
                    <a:lnTo>
                      <a:pt x="0" y="361"/>
                    </a:lnTo>
                    <a:lnTo>
                      <a:pt x="6" y="331"/>
                    </a:lnTo>
                    <a:lnTo>
                      <a:pt x="15" y="281"/>
                    </a:lnTo>
                    <a:lnTo>
                      <a:pt x="25" y="216"/>
                    </a:lnTo>
                    <a:lnTo>
                      <a:pt x="40" y="168"/>
                    </a:lnTo>
                    <a:lnTo>
                      <a:pt x="70" y="129"/>
                    </a:lnTo>
                    <a:lnTo>
                      <a:pt x="105" y="91"/>
                    </a:lnTo>
                    <a:lnTo>
                      <a:pt x="140" y="59"/>
                    </a:lnTo>
                    <a:lnTo>
                      <a:pt x="162" y="34"/>
                    </a:lnTo>
                    <a:lnTo>
                      <a:pt x="17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4131" name="Freeform 143">
                <a:extLst>
                  <a:ext uri="{FF2B5EF4-FFF2-40B4-BE49-F238E27FC236}">
                    <a16:creationId xmlns:a16="http://schemas.microsoft.com/office/drawing/2014/main" id="{930F48AD-618E-D6F3-F714-8CABCBC4F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157"/>
                <a:ext cx="181" cy="666"/>
              </a:xfrm>
              <a:custGeom>
                <a:avLst/>
                <a:gdLst>
                  <a:gd name="T0" fmla="*/ 67 w 181"/>
                  <a:gd name="T1" fmla="*/ 0 h 666"/>
                  <a:gd name="T2" fmla="*/ 113 w 181"/>
                  <a:gd name="T3" fmla="*/ 4 h 666"/>
                  <a:gd name="T4" fmla="*/ 135 w 181"/>
                  <a:gd name="T5" fmla="*/ 24 h 666"/>
                  <a:gd name="T6" fmla="*/ 146 w 181"/>
                  <a:gd name="T7" fmla="*/ 55 h 666"/>
                  <a:gd name="T8" fmla="*/ 148 w 181"/>
                  <a:gd name="T9" fmla="*/ 109 h 666"/>
                  <a:gd name="T10" fmla="*/ 139 w 181"/>
                  <a:gd name="T11" fmla="*/ 192 h 666"/>
                  <a:gd name="T12" fmla="*/ 124 w 181"/>
                  <a:gd name="T13" fmla="*/ 257 h 666"/>
                  <a:gd name="T14" fmla="*/ 113 w 181"/>
                  <a:gd name="T15" fmla="*/ 320 h 666"/>
                  <a:gd name="T16" fmla="*/ 102 w 181"/>
                  <a:gd name="T17" fmla="*/ 360 h 666"/>
                  <a:gd name="T18" fmla="*/ 108 w 181"/>
                  <a:gd name="T19" fmla="*/ 386 h 666"/>
                  <a:gd name="T20" fmla="*/ 108 w 181"/>
                  <a:gd name="T21" fmla="*/ 393 h 666"/>
                  <a:gd name="T22" fmla="*/ 127 w 181"/>
                  <a:gd name="T23" fmla="*/ 416 h 666"/>
                  <a:gd name="T24" fmla="*/ 150 w 181"/>
                  <a:gd name="T25" fmla="*/ 461 h 666"/>
                  <a:gd name="T26" fmla="*/ 163 w 181"/>
                  <a:gd name="T27" fmla="*/ 518 h 666"/>
                  <a:gd name="T28" fmla="*/ 168 w 181"/>
                  <a:gd name="T29" fmla="*/ 541 h 666"/>
                  <a:gd name="T30" fmla="*/ 178 w 181"/>
                  <a:gd name="T31" fmla="*/ 567 h 666"/>
                  <a:gd name="T32" fmla="*/ 181 w 181"/>
                  <a:gd name="T33" fmla="*/ 588 h 666"/>
                  <a:gd name="T34" fmla="*/ 172 w 181"/>
                  <a:gd name="T35" fmla="*/ 606 h 666"/>
                  <a:gd name="T36" fmla="*/ 150 w 181"/>
                  <a:gd name="T37" fmla="*/ 614 h 666"/>
                  <a:gd name="T38" fmla="*/ 113 w 181"/>
                  <a:gd name="T39" fmla="*/ 621 h 666"/>
                  <a:gd name="T40" fmla="*/ 82 w 181"/>
                  <a:gd name="T41" fmla="*/ 630 h 666"/>
                  <a:gd name="T42" fmla="*/ 52 w 181"/>
                  <a:gd name="T43" fmla="*/ 652 h 666"/>
                  <a:gd name="T44" fmla="*/ 27 w 181"/>
                  <a:gd name="T45" fmla="*/ 666 h 666"/>
                  <a:gd name="T46" fmla="*/ 12 w 181"/>
                  <a:gd name="T47" fmla="*/ 656 h 666"/>
                  <a:gd name="T48" fmla="*/ 0 w 181"/>
                  <a:gd name="T49" fmla="*/ 630 h 666"/>
                  <a:gd name="T50" fmla="*/ 4 w 181"/>
                  <a:gd name="T51" fmla="*/ 599 h 666"/>
                  <a:gd name="T52" fmla="*/ 21 w 181"/>
                  <a:gd name="T53" fmla="*/ 590 h 666"/>
                  <a:gd name="T54" fmla="*/ 56 w 181"/>
                  <a:gd name="T55" fmla="*/ 584 h 666"/>
                  <a:gd name="T56" fmla="*/ 108 w 181"/>
                  <a:gd name="T57" fmla="*/ 571 h 666"/>
                  <a:gd name="T58" fmla="*/ 128 w 181"/>
                  <a:gd name="T59" fmla="*/ 562 h 666"/>
                  <a:gd name="T60" fmla="*/ 135 w 181"/>
                  <a:gd name="T61" fmla="*/ 538 h 666"/>
                  <a:gd name="T62" fmla="*/ 124 w 181"/>
                  <a:gd name="T63" fmla="*/ 508 h 666"/>
                  <a:gd name="T64" fmla="*/ 87 w 181"/>
                  <a:gd name="T65" fmla="*/ 457 h 666"/>
                  <a:gd name="T66" fmla="*/ 64 w 181"/>
                  <a:gd name="T67" fmla="*/ 423 h 666"/>
                  <a:gd name="T68" fmla="*/ 56 w 181"/>
                  <a:gd name="T69" fmla="*/ 386 h 666"/>
                  <a:gd name="T70" fmla="*/ 56 w 181"/>
                  <a:gd name="T71" fmla="*/ 360 h 666"/>
                  <a:gd name="T72" fmla="*/ 57 w 181"/>
                  <a:gd name="T73" fmla="*/ 236 h 666"/>
                  <a:gd name="T74" fmla="*/ 57 w 181"/>
                  <a:gd name="T75" fmla="*/ 142 h 666"/>
                  <a:gd name="T76" fmla="*/ 64 w 181"/>
                  <a:gd name="T77" fmla="*/ 92 h 666"/>
                  <a:gd name="T78" fmla="*/ 53 w 181"/>
                  <a:gd name="T79" fmla="*/ 43 h 666"/>
                  <a:gd name="T80" fmla="*/ 60 w 181"/>
                  <a:gd name="T81" fmla="*/ 14 h 666"/>
                  <a:gd name="T82" fmla="*/ 67 w 181"/>
                  <a:gd name="T83" fmla="*/ 0 h 6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1"/>
                  <a:gd name="T127" fmla="*/ 0 h 666"/>
                  <a:gd name="T128" fmla="*/ 181 w 181"/>
                  <a:gd name="T129" fmla="*/ 666 h 66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1" h="666">
                    <a:moveTo>
                      <a:pt x="67" y="0"/>
                    </a:moveTo>
                    <a:lnTo>
                      <a:pt x="113" y="4"/>
                    </a:lnTo>
                    <a:lnTo>
                      <a:pt x="135" y="24"/>
                    </a:lnTo>
                    <a:lnTo>
                      <a:pt x="146" y="55"/>
                    </a:lnTo>
                    <a:lnTo>
                      <a:pt x="148" y="109"/>
                    </a:lnTo>
                    <a:lnTo>
                      <a:pt x="139" y="192"/>
                    </a:lnTo>
                    <a:lnTo>
                      <a:pt x="124" y="257"/>
                    </a:lnTo>
                    <a:lnTo>
                      <a:pt x="113" y="320"/>
                    </a:lnTo>
                    <a:lnTo>
                      <a:pt x="102" y="360"/>
                    </a:lnTo>
                    <a:lnTo>
                      <a:pt x="108" y="386"/>
                    </a:lnTo>
                    <a:lnTo>
                      <a:pt x="108" y="393"/>
                    </a:lnTo>
                    <a:lnTo>
                      <a:pt x="127" y="416"/>
                    </a:lnTo>
                    <a:lnTo>
                      <a:pt x="150" y="461"/>
                    </a:lnTo>
                    <a:lnTo>
                      <a:pt x="163" y="518"/>
                    </a:lnTo>
                    <a:lnTo>
                      <a:pt x="168" y="541"/>
                    </a:lnTo>
                    <a:lnTo>
                      <a:pt x="178" y="567"/>
                    </a:lnTo>
                    <a:lnTo>
                      <a:pt x="181" y="588"/>
                    </a:lnTo>
                    <a:lnTo>
                      <a:pt x="172" y="606"/>
                    </a:lnTo>
                    <a:lnTo>
                      <a:pt x="150" y="614"/>
                    </a:lnTo>
                    <a:lnTo>
                      <a:pt x="113" y="621"/>
                    </a:lnTo>
                    <a:lnTo>
                      <a:pt x="82" y="630"/>
                    </a:lnTo>
                    <a:lnTo>
                      <a:pt x="52" y="652"/>
                    </a:lnTo>
                    <a:lnTo>
                      <a:pt x="27" y="666"/>
                    </a:lnTo>
                    <a:lnTo>
                      <a:pt x="12" y="656"/>
                    </a:lnTo>
                    <a:lnTo>
                      <a:pt x="0" y="630"/>
                    </a:lnTo>
                    <a:lnTo>
                      <a:pt x="4" y="599"/>
                    </a:lnTo>
                    <a:lnTo>
                      <a:pt x="21" y="590"/>
                    </a:lnTo>
                    <a:lnTo>
                      <a:pt x="56" y="584"/>
                    </a:lnTo>
                    <a:lnTo>
                      <a:pt x="108" y="571"/>
                    </a:lnTo>
                    <a:lnTo>
                      <a:pt x="128" y="562"/>
                    </a:lnTo>
                    <a:lnTo>
                      <a:pt x="135" y="538"/>
                    </a:lnTo>
                    <a:lnTo>
                      <a:pt x="124" y="508"/>
                    </a:lnTo>
                    <a:lnTo>
                      <a:pt x="87" y="457"/>
                    </a:lnTo>
                    <a:lnTo>
                      <a:pt x="64" y="423"/>
                    </a:lnTo>
                    <a:lnTo>
                      <a:pt x="56" y="386"/>
                    </a:lnTo>
                    <a:lnTo>
                      <a:pt x="56" y="360"/>
                    </a:lnTo>
                    <a:lnTo>
                      <a:pt x="57" y="236"/>
                    </a:lnTo>
                    <a:lnTo>
                      <a:pt x="57" y="142"/>
                    </a:lnTo>
                    <a:lnTo>
                      <a:pt x="64" y="92"/>
                    </a:lnTo>
                    <a:lnTo>
                      <a:pt x="53" y="43"/>
                    </a:lnTo>
                    <a:lnTo>
                      <a:pt x="60" y="14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4132" name="Freeform 144">
                <a:extLst>
                  <a:ext uri="{FF2B5EF4-FFF2-40B4-BE49-F238E27FC236}">
                    <a16:creationId xmlns:a16="http://schemas.microsoft.com/office/drawing/2014/main" id="{F9313595-A835-5F96-1F07-6BFCE6EFA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6" y="2189"/>
                <a:ext cx="189" cy="602"/>
              </a:xfrm>
              <a:custGeom>
                <a:avLst/>
                <a:gdLst>
                  <a:gd name="T0" fmla="*/ 81 w 189"/>
                  <a:gd name="T1" fmla="*/ 64 h 602"/>
                  <a:gd name="T2" fmla="*/ 88 w 189"/>
                  <a:gd name="T3" fmla="*/ 23 h 602"/>
                  <a:gd name="T4" fmla="*/ 111 w 189"/>
                  <a:gd name="T5" fmla="*/ 0 h 602"/>
                  <a:gd name="T6" fmla="*/ 118 w 189"/>
                  <a:gd name="T7" fmla="*/ 1 h 602"/>
                  <a:gd name="T8" fmla="*/ 158 w 189"/>
                  <a:gd name="T9" fmla="*/ 0 h 602"/>
                  <a:gd name="T10" fmla="*/ 164 w 189"/>
                  <a:gd name="T11" fmla="*/ 4 h 602"/>
                  <a:gd name="T12" fmla="*/ 185 w 189"/>
                  <a:gd name="T13" fmla="*/ 27 h 602"/>
                  <a:gd name="T14" fmla="*/ 189 w 189"/>
                  <a:gd name="T15" fmla="*/ 70 h 602"/>
                  <a:gd name="T16" fmla="*/ 184 w 189"/>
                  <a:gd name="T17" fmla="*/ 114 h 602"/>
                  <a:gd name="T18" fmla="*/ 164 w 189"/>
                  <a:gd name="T19" fmla="*/ 177 h 602"/>
                  <a:gd name="T20" fmla="*/ 141 w 189"/>
                  <a:gd name="T21" fmla="*/ 233 h 602"/>
                  <a:gd name="T22" fmla="*/ 130 w 189"/>
                  <a:gd name="T23" fmla="*/ 276 h 602"/>
                  <a:gd name="T24" fmla="*/ 145 w 189"/>
                  <a:gd name="T25" fmla="*/ 320 h 602"/>
                  <a:gd name="T26" fmla="*/ 151 w 189"/>
                  <a:gd name="T27" fmla="*/ 351 h 602"/>
                  <a:gd name="T28" fmla="*/ 149 w 189"/>
                  <a:gd name="T29" fmla="*/ 388 h 602"/>
                  <a:gd name="T30" fmla="*/ 147 w 189"/>
                  <a:gd name="T31" fmla="*/ 423 h 602"/>
                  <a:gd name="T32" fmla="*/ 149 w 189"/>
                  <a:gd name="T33" fmla="*/ 451 h 602"/>
                  <a:gd name="T34" fmla="*/ 158 w 189"/>
                  <a:gd name="T35" fmla="*/ 471 h 602"/>
                  <a:gd name="T36" fmla="*/ 162 w 189"/>
                  <a:gd name="T37" fmla="*/ 493 h 602"/>
                  <a:gd name="T38" fmla="*/ 155 w 189"/>
                  <a:gd name="T39" fmla="*/ 516 h 602"/>
                  <a:gd name="T40" fmla="*/ 130 w 189"/>
                  <a:gd name="T41" fmla="*/ 527 h 602"/>
                  <a:gd name="T42" fmla="*/ 99 w 189"/>
                  <a:gd name="T43" fmla="*/ 538 h 602"/>
                  <a:gd name="T44" fmla="*/ 79 w 189"/>
                  <a:gd name="T45" fmla="*/ 554 h 602"/>
                  <a:gd name="T46" fmla="*/ 56 w 189"/>
                  <a:gd name="T47" fmla="*/ 583 h 602"/>
                  <a:gd name="T48" fmla="*/ 51 w 189"/>
                  <a:gd name="T49" fmla="*/ 598 h 602"/>
                  <a:gd name="T50" fmla="*/ 37 w 189"/>
                  <a:gd name="T51" fmla="*/ 602 h 602"/>
                  <a:gd name="T52" fmla="*/ 11 w 189"/>
                  <a:gd name="T53" fmla="*/ 576 h 602"/>
                  <a:gd name="T54" fmla="*/ 0 w 189"/>
                  <a:gd name="T55" fmla="*/ 539 h 602"/>
                  <a:gd name="T56" fmla="*/ 11 w 189"/>
                  <a:gd name="T57" fmla="*/ 514 h 602"/>
                  <a:gd name="T58" fmla="*/ 51 w 189"/>
                  <a:gd name="T59" fmla="*/ 499 h 602"/>
                  <a:gd name="T60" fmla="*/ 99 w 189"/>
                  <a:gd name="T61" fmla="*/ 482 h 602"/>
                  <a:gd name="T62" fmla="*/ 111 w 189"/>
                  <a:gd name="T63" fmla="*/ 469 h 602"/>
                  <a:gd name="T64" fmla="*/ 119 w 189"/>
                  <a:gd name="T65" fmla="*/ 447 h 602"/>
                  <a:gd name="T66" fmla="*/ 112 w 189"/>
                  <a:gd name="T67" fmla="*/ 417 h 602"/>
                  <a:gd name="T68" fmla="*/ 103 w 189"/>
                  <a:gd name="T69" fmla="*/ 381 h 602"/>
                  <a:gd name="T70" fmla="*/ 81 w 189"/>
                  <a:gd name="T71" fmla="*/ 325 h 602"/>
                  <a:gd name="T72" fmla="*/ 70 w 189"/>
                  <a:gd name="T73" fmla="*/ 280 h 602"/>
                  <a:gd name="T74" fmla="*/ 70 w 189"/>
                  <a:gd name="T75" fmla="*/ 248 h 602"/>
                  <a:gd name="T76" fmla="*/ 79 w 189"/>
                  <a:gd name="T77" fmla="*/ 191 h 602"/>
                  <a:gd name="T78" fmla="*/ 83 w 189"/>
                  <a:gd name="T79" fmla="*/ 118 h 602"/>
                  <a:gd name="T80" fmla="*/ 81 w 189"/>
                  <a:gd name="T81" fmla="*/ 64 h 60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9"/>
                  <a:gd name="T124" fmla="*/ 0 h 602"/>
                  <a:gd name="T125" fmla="*/ 189 w 189"/>
                  <a:gd name="T126" fmla="*/ 602 h 60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9" h="602">
                    <a:moveTo>
                      <a:pt x="81" y="64"/>
                    </a:moveTo>
                    <a:lnTo>
                      <a:pt x="88" y="23"/>
                    </a:lnTo>
                    <a:lnTo>
                      <a:pt x="111" y="0"/>
                    </a:lnTo>
                    <a:lnTo>
                      <a:pt x="118" y="1"/>
                    </a:lnTo>
                    <a:lnTo>
                      <a:pt x="158" y="0"/>
                    </a:lnTo>
                    <a:lnTo>
                      <a:pt x="164" y="4"/>
                    </a:lnTo>
                    <a:lnTo>
                      <a:pt x="185" y="27"/>
                    </a:lnTo>
                    <a:lnTo>
                      <a:pt x="189" y="70"/>
                    </a:lnTo>
                    <a:lnTo>
                      <a:pt x="184" y="114"/>
                    </a:lnTo>
                    <a:lnTo>
                      <a:pt x="164" y="177"/>
                    </a:lnTo>
                    <a:lnTo>
                      <a:pt x="141" y="233"/>
                    </a:lnTo>
                    <a:lnTo>
                      <a:pt x="130" y="276"/>
                    </a:lnTo>
                    <a:lnTo>
                      <a:pt x="145" y="320"/>
                    </a:lnTo>
                    <a:lnTo>
                      <a:pt x="151" y="351"/>
                    </a:lnTo>
                    <a:lnTo>
                      <a:pt x="149" y="388"/>
                    </a:lnTo>
                    <a:lnTo>
                      <a:pt x="147" y="423"/>
                    </a:lnTo>
                    <a:lnTo>
                      <a:pt x="149" y="451"/>
                    </a:lnTo>
                    <a:lnTo>
                      <a:pt x="158" y="471"/>
                    </a:lnTo>
                    <a:lnTo>
                      <a:pt x="162" y="493"/>
                    </a:lnTo>
                    <a:lnTo>
                      <a:pt x="155" y="516"/>
                    </a:lnTo>
                    <a:lnTo>
                      <a:pt x="130" y="527"/>
                    </a:lnTo>
                    <a:lnTo>
                      <a:pt x="99" y="538"/>
                    </a:lnTo>
                    <a:lnTo>
                      <a:pt x="79" y="554"/>
                    </a:lnTo>
                    <a:lnTo>
                      <a:pt x="56" y="583"/>
                    </a:lnTo>
                    <a:lnTo>
                      <a:pt x="51" y="598"/>
                    </a:lnTo>
                    <a:lnTo>
                      <a:pt x="37" y="602"/>
                    </a:lnTo>
                    <a:lnTo>
                      <a:pt x="11" y="576"/>
                    </a:lnTo>
                    <a:lnTo>
                      <a:pt x="0" y="539"/>
                    </a:lnTo>
                    <a:lnTo>
                      <a:pt x="11" y="514"/>
                    </a:lnTo>
                    <a:lnTo>
                      <a:pt x="51" y="499"/>
                    </a:lnTo>
                    <a:lnTo>
                      <a:pt x="99" y="482"/>
                    </a:lnTo>
                    <a:lnTo>
                      <a:pt x="111" y="469"/>
                    </a:lnTo>
                    <a:lnTo>
                      <a:pt x="119" y="447"/>
                    </a:lnTo>
                    <a:lnTo>
                      <a:pt x="112" y="417"/>
                    </a:lnTo>
                    <a:lnTo>
                      <a:pt x="103" y="381"/>
                    </a:lnTo>
                    <a:lnTo>
                      <a:pt x="81" y="325"/>
                    </a:lnTo>
                    <a:lnTo>
                      <a:pt x="70" y="280"/>
                    </a:lnTo>
                    <a:lnTo>
                      <a:pt x="70" y="248"/>
                    </a:lnTo>
                    <a:lnTo>
                      <a:pt x="79" y="191"/>
                    </a:lnTo>
                    <a:lnTo>
                      <a:pt x="83" y="118"/>
                    </a:lnTo>
                    <a:lnTo>
                      <a:pt x="81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4112" name="Freeform 145">
              <a:extLst>
                <a:ext uri="{FF2B5EF4-FFF2-40B4-BE49-F238E27FC236}">
                  <a16:creationId xmlns:a16="http://schemas.microsoft.com/office/drawing/2014/main" id="{ABF0CABC-A3B9-161F-F9A0-783387075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728"/>
              <a:ext cx="296" cy="272"/>
            </a:xfrm>
            <a:custGeom>
              <a:avLst/>
              <a:gdLst>
                <a:gd name="T0" fmla="*/ 206 w 296"/>
                <a:gd name="T1" fmla="*/ 92 h 272"/>
                <a:gd name="T2" fmla="*/ 178 w 296"/>
                <a:gd name="T3" fmla="*/ 49 h 272"/>
                <a:gd name="T4" fmla="*/ 152 w 296"/>
                <a:gd name="T5" fmla="*/ 26 h 272"/>
                <a:gd name="T6" fmla="*/ 129 w 296"/>
                <a:gd name="T7" fmla="*/ 11 h 272"/>
                <a:gd name="T8" fmla="*/ 106 w 296"/>
                <a:gd name="T9" fmla="*/ 3 h 272"/>
                <a:gd name="T10" fmla="*/ 77 w 296"/>
                <a:gd name="T11" fmla="*/ 0 h 272"/>
                <a:gd name="T12" fmla="*/ 54 w 296"/>
                <a:gd name="T13" fmla="*/ 4 h 272"/>
                <a:gd name="T14" fmla="*/ 34 w 296"/>
                <a:gd name="T15" fmla="*/ 18 h 272"/>
                <a:gd name="T16" fmla="*/ 19 w 296"/>
                <a:gd name="T17" fmla="*/ 34 h 272"/>
                <a:gd name="T18" fmla="*/ 7 w 296"/>
                <a:gd name="T19" fmla="*/ 62 h 272"/>
                <a:gd name="T20" fmla="*/ 0 w 296"/>
                <a:gd name="T21" fmla="*/ 95 h 272"/>
                <a:gd name="T22" fmla="*/ 0 w 296"/>
                <a:gd name="T23" fmla="*/ 126 h 272"/>
                <a:gd name="T24" fmla="*/ 8 w 296"/>
                <a:gd name="T25" fmla="*/ 163 h 272"/>
                <a:gd name="T26" fmla="*/ 23 w 296"/>
                <a:gd name="T27" fmla="*/ 198 h 272"/>
                <a:gd name="T28" fmla="*/ 41 w 296"/>
                <a:gd name="T29" fmla="*/ 222 h 272"/>
                <a:gd name="T30" fmla="*/ 62 w 296"/>
                <a:gd name="T31" fmla="*/ 244 h 272"/>
                <a:gd name="T32" fmla="*/ 91 w 296"/>
                <a:gd name="T33" fmla="*/ 261 h 272"/>
                <a:gd name="T34" fmla="*/ 121 w 296"/>
                <a:gd name="T35" fmla="*/ 270 h 272"/>
                <a:gd name="T36" fmla="*/ 148 w 296"/>
                <a:gd name="T37" fmla="*/ 272 h 272"/>
                <a:gd name="T38" fmla="*/ 170 w 296"/>
                <a:gd name="T39" fmla="*/ 266 h 272"/>
                <a:gd name="T40" fmla="*/ 185 w 296"/>
                <a:gd name="T41" fmla="*/ 255 h 272"/>
                <a:gd name="T42" fmla="*/ 195 w 296"/>
                <a:gd name="T43" fmla="*/ 242 h 272"/>
                <a:gd name="T44" fmla="*/ 205 w 296"/>
                <a:gd name="T45" fmla="*/ 225 h 272"/>
                <a:gd name="T46" fmla="*/ 209 w 296"/>
                <a:gd name="T47" fmla="*/ 210 h 272"/>
                <a:gd name="T48" fmla="*/ 209 w 296"/>
                <a:gd name="T49" fmla="*/ 184 h 272"/>
                <a:gd name="T50" fmla="*/ 206 w 296"/>
                <a:gd name="T51" fmla="*/ 156 h 272"/>
                <a:gd name="T52" fmla="*/ 206 w 296"/>
                <a:gd name="T53" fmla="*/ 140 h 272"/>
                <a:gd name="T54" fmla="*/ 250 w 296"/>
                <a:gd name="T55" fmla="*/ 152 h 272"/>
                <a:gd name="T56" fmla="*/ 284 w 296"/>
                <a:gd name="T57" fmla="*/ 167 h 272"/>
                <a:gd name="T58" fmla="*/ 292 w 296"/>
                <a:gd name="T59" fmla="*/ 161 h 272"/>
                <a:gd name="T60" fmla="*/ 296 w 296"/>
                <a:gd name="T61" fmla="*/ 137 h 272"/>
                <a:gd name="T62" fmla="*/ 281 w 296"/>
                <a:gd name="T63" fmla="*/ 126 h 272"/>
                <a:gd name="T64" fmla="*/ 251 w 296"/>
                <a:gd name="T65" fmla="*/ 115 h 272"/>
                <a:gd name="T66" fmla="*/ 216 w 296"/>
                <a:gd name="T67" fmla="*/ 106 h 272"/>
                <a:gd name="T68" fmla="*/ 206 w 296"/>
                <a:gd name="T69" fmla="*/ 92 h 2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"/>
                <a:gd name="T106" fmla="*/ 0 h 272"/>
                <a:gd name="T107" fmla="*/ 296 w 296"/>
                <a:gd name="T108" fmla="*/ 272 h 2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" h="272">
                  <a:moveTo>
                    <a:pt x="206" y="92"/>
                  </a:moveTo>
                  <a:lnTo>
                    <a:pt x="178" y="49"/>
                  </a:lnTo>
                  <a:lnTo>
                    <a:pt x="152" y="26"/>
                  </a:lnTo>
                  <a:lnTo>
                    <a:pt x="129" y="11"/>
                  </a:lnTo>
                  <a:lnTo>
                    <a:pt x="106" y="3"/>
                  </a:lnTo>
                  <a:lnTo>
                    <a:pt x="77" y="0"/>
                  </a:lnTo>
                  <a:lnTo>
                    <a:pt x="54" y="4"/>
                  </a:lnTo>
                  <a:lnTo>
                    <a:pt x="34" y="18"/>
                  </a:lnTo>
                  <a:lnTo>
                    <a:pt x="19" y="34"/>
                  </a:lnTo>
                  <a:lnTo>
                    <a:pt x="7" y="62"/>
                  </a:lnTo>
                  <a:lnTo>
                    <a:pt x="0" y="95"/>
                  </a:lnTo>
                  <a:lnTo>
                    <a:pt x="0" y="126"/>
                  </a:lnTo>
                  <a:lnTo>
                    <a:pt x="8" y="163"/>
                  </a:lnTo>
                  <a:lnTo>
                    <a:pt x="23" y="198"/>
                  </a:lnTo>
                  <a:lnTo>
                    <a:pt x="41" y="222"/>
                  </a:lnTo>
                  <a:lnTo>
                    <a:pt x="62" y="244"/>
                  </a:lnTo>
                  <a:lnTo>
                    <a:pt x="91" y="261"/>
                  </a:lnTo>
                  <a:lnTo>
                    <a:pt x="121" y="270"/>
                  </a:lnTo>
                  <a:lnTo>
                    <a:pt x="148" y="272"/>
                  </a:lnTo>
                  <a:lnTo>
                    <a:pt x="170" y="266"/>
                  </a:lnTo>
                  <a:lnTo>
                    <a:pt x="185" y="255"/>
                  </a:lnTo>
                  <a:lnTo>
                    <a:pt x="195" y="242"/>
                  </a:lnTo>
                  <a:lnTo>
                    <a:pt x="205" y="225"/>
                  </a:lnTo>
                  <a:lnTo>
                    <a:pt x="209" y="210"/>
                  </a:lnTo>
                  <a:lnTo>
                    <a:pt x="209" y="184"/>
                  </a:lnTo>
                  <a:lnTo>
                    <a:pt x="206" y="156"/>
                  </a:lnTo>
                  <a:lnTo>
                    <a:pt x="206" y="140"/>
                  </a:lnTo>
                  <a:lnTo>
                    <a:pt x="250" y="152"/>
                  </a:lnTo>
                  <a:lnTo>
                    <a:pt x="284" y="167"/>
                  </a:lnTo>
                  <a:lnTo>
                    <a:pt x="292" y="161"/>
                  </a:lnTo>
                  <a:lnTo>
                    <a:pt x="296" y="137"/>
                  </a:lnTo>
                  <a:lnTo>
                    <a:pt x="281" y="126"/>
                  </a:lnTo>
                  <a:lnTo>
                    <a:pt x="251" y="115"/>
                  </a:lnTo>
                  <a:lnTo>
                    <a:pt x="216" y="106"/>
                  </a:lnTo>
                  <a:lnTo>
                    <a:pt x="206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4113" name="Freeform 146">
              <a:extLst>
                <a:ext uri="{FF2B5EF4-FFF2-40B4-BE49-F238E27FC236}">
                  <a16:creationId xmlns:a16="http://schemas.microsoft.com/office/drawing/2014/main" id="{743FE4A3-688E-E36F-8829-E8520B4FA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029"/>
              <a:ext cx="337" cy="422"/>
            </a:xfrm>
            <a:custGeom>
              <a:avLst/>
              <a:gdLst>
                <a:gd name="T0" fmla="*/ 215 w 337"/>
                <a:gd name="T1" fmla="*/ 15 h 422"/>
                <a:gd name="T2" fmla="*/ 235 w 337"/>
                <a:gd name="T3" fmla="*/ 2 h 422"/>
                <a:gd name="T4" fmla="*/ 268 w 337"/>
                <a:gd name="T5" fmla="*/ 0 h 422"/>
                <a:gd name="T6" fmla="*/ 291 w 337"/>
                <a:gd name="T7" fmla="*/ 5 h 422"/>
                <a:gd name="T8" fmla="*/ 317 w 337"/>
                <a:gd name="T9" fmla="*/ 24 h 422"/>
                <a:gd name="T10" fmla="*/ 332 w 337"/>
                <a:gd name="T11" fmla="*/ 52 h 422"/>
                <a:gd name="T12" fmla="*/ 336 w 337"/>
                <a:gd name="T13" fmla="*/ 86 h 422"/>
                <a:gd name="T14" fmla="*/ 337 w 337"/>
                <a:gd name="T15" fmla="*/ 120 h 422"/>
                <a:gd name="T16" fmla="*/ 336 w 337"/>
                <a:gd name="T17" fmla="*/ 166 h 422"/>
                <a:gd name="T18" fmla="*/ 329 w 337"/>
                <a:gd name="T19" fmla="*/ 204 h 422"/>
                <a:gd name="T20" fmla="*/ 317 w 337"/>
                <a:gd name="T21" fmla="*/ 242 h 422"/>
                <a:gd name="T22" fmla="*/ 303 w 337"/>
                <a:gd name="T23" fmla="*/ 275 h 422"/>
                <a:gd name="T24" fmla="*/ 287 w 337"/>
                <a:gd name="T25" fmla="*/ 307 h 422"/>
                <a:gd name="T26" fmla="*/ 269 w 337"/>
                <a:gd name="T27" fmla="*/ 337 h 422"/>
                <a:gd name="T28" fmla="*/ 247 w 337"/>
                <a:gd name="T29" fmla="*/ 362 h 422"/>
                <a:gd name="T30" fmla="*/ 222 w 337"/>
                <a:gd name="T31" fmla="*/ 387 h 422"/>
                <a:gd name="T32" fmla="*/ 193 w 337"/>
                <a:gd name="T33" fmla="*/ 404 h 422"/>
                <a:gd name="T34" fmla="*/ 162 w 337"/>
                <a:gd name="T35" fmla="*/ 415 h 422"/>
                <a:gd name="T36" fmla="*/ 129 w 337"/>
                <a:gd name="T37" fmla="*/ 419 h 422"/>
                <a:gd name="T38" fmla="*/ 93 w 337"/>
                <a:gd name="T39" fmla="*/ 422 h 422"/>
                <a:gd name="T40" fmla="*/ 60 w 337"/>
                <a:gd name="T41" fmla="*/ 413 h 422"/>
                <a:gd name="T42" fmla="*/ 34 w 337"/>
                <a:gd name="T43" fmla="*/ 393 h 422"/>
                <a:gd name="T44" fmla="*/ 18 w 337"/>
                <a:gd name="T45" fmla="*/ 367 h 422"/>
                <a:gd name="T46" fmla="*/ 4 w 337"/>
                <a:gd name="T47" fmla="*/ 340 h 422"/>
                <a:gd name="T48" fmla="*/ 0 w 337"/>
                <a:gd name="T49" fmla="*/ 307 h 422"/>
                <a:gd name="T50" fmla="*/ 4 w 337"/>
                <a:gd name="T51" fmla="*/ 271 h 422"/>
                <a:gd name="T52" fmla="*/ 18 w 337"/>
                <a:gd name="T53" fmla="*/ 242 h 422"/>
                <a:gd name="T54" fmla="*/ 44 w 337"/>
                <a:gd name="T55" fmla="*/ 226 h 422"/>
                <a:gd name="T56" fmla="*/ 74 w 337"/>
                <a:gd name="T57" fmla="*/ 215 h 422"/>
                <a:gd name="T58" fmla="*/ 97 w 337"/>
                <a:gd name="T59" fmla="*/ 207 h 422"/>
                <a:gd name="T60" fmla="*/ 118 w 337"/>
                <a:gd name="T61" fmla="*/ 185 h 422"/>
                <a:gd name="T62" fmla="*/ 136 w 337"/>
                <a:gd name="T63" fmla="*/ 159 h 422"/>
                <a:gd name="T64" fmla="*/ 151 w 337"/>
                <a:gd name="T65" fmla="*/ 124 h 422"/>
                <a:gd name="T66" fmla="*/ 159 w 337"/>
                <a:gd name="T67" fmla="*/ 93 h 422"/>
                <a:gd name="T68" fmla="*/ 174 w 337"/>
                <a:gd name="T69" fmla="*/ 64 h 422"/>
                <a:gd name="T70" fmla="*/ 189 w 337"/>
                <a:gd name="T71" fmla="*/ 39 h 422"/>
                <a:gd name="T72" fmla="*/ 203 w 337"/>
                <a:gd name="T73" fmla="*/ 26 h 422"/>
                <a:gd name="T74" fmla="*/ 215 w 337"/>
                <a:gd name="T75" fmla="*/ 15 h 4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7"/>
                <a:gd name="T115" fmla="*/ 0 h 422"/>
                <a:gd name="T116" fmla="*/ 337 w 337"/>
                <a:gd name="T117" fmla="*/ 422 h 4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7" h="422">
                  <a:moveTo>
                    <a:pt x="215" y="15"/>
                  </a:moveTo>
                  <a:lnTo>
                    <a:pt x="235" y="2"/>
                  </a:lnTo>
                  <a:lnTo>
                    <a:pt x="268" y="0"/>
                  </a:lnTo>
                  <a:lnTo>
                    <a:pt x="291" y="5"/>
                  </a:lnTo>
                  <a:lnTo>
                    <a:pt x="317" y="24"/>
                  </a:lnTo>
                  <a:lnTo>
                    <a:pt x="332" y="52"/>
                  </a:lnTo>
                  <a:lnTo>
                    <a:pt x="336" y="86"/>
                  </a:lnTo>
                  <a:lnTo>
                    <a:pt x="337" y="120"/>
                  </a:lnTo>
                  <a:lnTo>
                    <a:pt x="336" y="166"/>
                  </a:lnTo>
                  <a:lnTo>
                    <a:pt x="329" y="204"/>
                  </a:lnTo>
                  <a:lnTo>
                    <a:pt x="317" y="242"/>
                  </a:lnTo>
                  <a:lnTo>
                    <a:pt x="303" y="275"/>
                  </a:lnTo>
                  <a:lnTo>
                    <a:pt x="287" y="307"/>
                  </a:lnTo>
                  <a:lnTo>
                    <a:pt x="269" y="337"/>
                  </a:lnTo>
                  <a:lnTo>
                    <a:pt x="247" y="362"/>
                  </a:lnTo>
                  <a:lnTo>
                    <a:pt x="222" y="387"/>
                  </a:lnTo>
                  <a:lnTo>
                    <a:pt x="193" y="404"/>
                  </a:lnTo>
                  <a:lnTo>
                    <a:pt x="162" y="415"/>
                  </a:lnTo>
                  <a:lnTo>
                    <a:pt x="129" y="419"/>
                  </a:lnTo>
                  <a:lnTo>
                    <a:pt x="93" y="422"/>
                  </a:lnTo>
                  <a:lnTo>
                    <a:pt x="60" y="413"/>
                  </a:lnTo>
                  <a:lnTo>
                    <a:pt x="34" y="393"/>
                  </a:lnTo>
                  <a:lnTo>
                    <a:pt x="18" y="367"/>
                  </a:lnTo>
                  <a:lnTo>
                    <a:pt x="4" y="340"/>
                  </a:lnTo>
                  <a:lnTo>
                    <a:pt x="0" y="307"/>
                  </a:lnTo>
                  <a:lnTo>
                    <a:pt x="4" y="271"/>
                  </a:lnTo>
                  <a:lnTo>
                    <a:pt x="18" y="242"/>
                  </a:lnTo>
                  <a:lnTo>
                    <a:pt x="44" y="226"/>
                  </a:lnTo>
                  <a:lnTo>
                    <a:pt x="74" y="215"/>
                  </a:lnTo>
                  <a:lnTo>
                    <a:pt x="97" y="207"/>
                  </a:lnTo>
                  <a:lnTo>
                    <a:pt x="118" y="185"/>
                  </a:lnTo>
                  <a:lnTo>
                    <a:pt x="136" y="159"/>
                  </a:lnTo>
                  <a:lnTo>
                    <a:pt x="151" y="124"/>
                  </a:lnTo>
                  <a:lnTo>
                    <a:pt x="159" y="93"/>
                  </a:lnTo>
                  <a:lnTo>
                    <a:pt x="174" y="64"/>
                  </a:lnTo>
                  <a:lnTo>
                    <a:pt x="189" y="39"/>
                  </a:lnTo>
                  <a:lnTo>
                    <a:pt x="203" y="26"/>
                  </a:lnTo>
                  <a:lnTo>
                    <a:pt x="215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4114" name="Freeform 147">
              <a:extLst>
                <a:ext uri="{FF2B5EF4-FFF2-40B4-BE49-F238E27FC236}">
                  <a16:creationId xmlns:a16="http://schemas.microsoft.com/office/drawing/2014/main" id="{1B869BD3-A981-C48D-B43A-D92FCA7F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048"/>
              <a:ext cx="288" cy="409"/>
            </a:xfrm>
            <a:custGeom>
              <a:avLst/>
              <a:gdLst>
                <a:gd name="T0" fmla="*/ 28 w 288"/>
                <a:gd name="T1" fmla="*/ 0 h 409"/>
                <a:gd name="T2" fmla="*/ 56 w 288"/>
                <a:gd name="T3" fmla="*/ 4 h 409"/>
                <a:gd name="T4" fmla="*/ 87 w 288"/>
                <a:gd name="T5" fmla="*/ 27 h 409"/>
                <a:gd name="T6" fmla="*/ 125 w 288"/>
                <a:gd name="T7" fmla="*/ 77 h 409"/>
                <a:gd name="T8" fmla="*/ 166 w 288"/>
                <a:gd name="T9" fmla="*/ 156 h 409"/>
                <a:gd name="T10" fmla="*/ 198 w 288"/>
                <a:gd name="T11" fmla="*/ 223 h 409"/>
                <a:gd name="T12" fmla="*/ 217 w 288"/>
                <a:gd name="T13" fmla="*/ 276 h 409"/>
                <a:gd name="T14" fmla="*/ 232 w 288"/>
                <a:gd name="T15" fmla="*/ 306 h 409"/>
                <a:gd name="T16" fmla="*/ 258 w 288"/>
                <a:gd name="T17" fmla="*/ 318 h 409"/>
                <a:gd name="T18" fmla="*/ 281 w 288"/>
                <a:gd name="T19" fmla="*/ 341 h 409"/>
                <a:gd name="T20" fmla="*/ 288 w 288"/>
                <a:gd name="T21" fmla="*/ 361 h 409"/>
                <a:gd name="T22" fmla="*/ 285 w 288"/>
                <a:gd name="T23" fmla="*/ 385 h 409"/>
                <a:gd name="T24" fmla="*/ 276 w 288"/>
                <a:gd name="T25" fmla="*/ 402 h 409"/>
                <a:gd name="T26" fmla="*/ 269 w 288"/>
                <a:gd name="T27" fmla="*/ 402 h 409"/>
                <a:gd name="T28" fmla="*/ 247 w 288"/>
                <a:gd name="T29" fmla="*/ 409 h 409"/>
                <a:gd name="T30" fmla="*/ 217 w 288"/>
                <a:gd name="T31" fmla="*/ 402 h 409"/>
                <a:gd name="T32" fmla="*/ 194 w 288"/>
                <a:gd name="T33" fmla="*/ 370 h 409"/>
                <a:gd name="T34" fmla="*/ 187 w 288"/>
                <a:gd name="T35" fmla="*/ 344 h 409"/>
                <a:gd name="T36" fmla="*/ 189 w 288"/>
                <a:gd name="T37" fmla="*/ 318 h 409"/>
                <a:gd name="T38" fmla="*/ 185 w 288"/>
                <a:gd name="T39" fmla="*/ 287 h 409"/>
                <a:gd name="T40" fmla="*/ 167 w 288"/>
                <a:gd name="T41" fmla="*/ 237 h 409"/>
                <a:gd name="T42" fmla="*/ 140 w 288"/>
                <a:gd name="T43" fmla="*/ 181 h 409"/>
                <a:gd name="T44" fmla="*/ 114 w 288"/>
                <a:gd name="T45" fmla="*/ 142 h 409"/>
                <a:gd name="T46" fmla="*/ 71 w 288"/>
                <a:gd name="T47" fmla="*/ 103 h 409"/>
                <a:gd name="T48" fmla="*/ 38 w 288"/>
                <a:gd name="T49" fmla="*/ 83 h 409"/>
                <a:gd name="T50" fmla="*/ 11 w 288"/>
                <a:gd name="T51" fmla="*/ 64 h 409"/>
                <a:gd name="T52" fmla="*/ 0 w 288"/>
                <a:gd name="T53" fmla="*/ 27 h 409"/>
                <a:gd name="T54" fmla="*/ 11 w 288"/>
                <a:gd name="T55" fmla="*/ 7 h 409"/>
                <a:gd name="T56" fmla="*/ 28 w 288"/>
                <a:gd name="T57" fmla="*/ 0 h 4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8"/>
                <a:gd name="T88" fmla="*/ 0 h 409"/>
                <a:gd name="T89" fmla="*/ 288 w 288"/>
                <a:gd name="T90" fmla="*/ 409 h 4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8" h="409">
                  <a:moveTo>
                    <a:pt x="28" y="0"/>
                  </a:moveTo>
                  <a:lnTo>
                    <a:pt x="56" y="4"/>
                  </a:lnTo>
                  <a:lnTo>
                    <a:pt x="87" y="27"/>
                  </a:lnTo>
                  <a:lnTo>
                    <a:pt x="125" y="77"/>
                  </a:lnTo>
                  <a:lnTo>
                    <a:pt x="166" y="156"/>
                  </a:lnTo>
                  <a:lnTo>
                    <a:pt x="198" y="223"/>
                  </a:lnTo>
                  <a:lnTo>
                    <a:pt x="217" y="276"/>
                  </a:lnTo>
                  <a:lnTo>
                    <a:pt x="232" y="306"/>
                  </a:lnTo>
                  <a:lnTo>
                    <a:pt x="258" y="318"/>
                  </a:lnTo>
                  <a:lnTo>
                    <a:pt x="281" y="341"/>
                  </a:lnTo>
                  <a:lnTo>
                    <a:pt x="288" y="361"/>
                  </a:lnTo>
                  <a:lnTo>
                    <a:pt x="285" y="385"/>
                  </a:lnTo>
                  <a:lnTo>
                    <a:pt x="276" y="402"/>
                  </a:lnTo>
                  <a:lnTo>
                    <a:pt x="269" y="402"/>
                  </a:lnTo>
                  <a:lnTo>
                    <a:pt x="247" y="409"/>
                  </a:lnTo>
                  <a:lnTo>
                    <a:pt x="217" y="402"/>
                  </a:lnTo>
                  <a:lnTo>
                    <a:pt x="194" y="370"/>
                  </a:lnTo>
                  <a:lnTo>
                    <a:pt x="187" y="344"/>
                  </a:lnTo>
                  <a:lnTo>
                    <a:pt x="189" y="318"/>
                  </a:lnTo>
                  <a:lnTo>
                    <a:pt x="185" y="287"/>
                  </a:lnTo>
                  <a:lnTo>
                    <a:pt x="167" y="237"/>
                  </a:lnTo>
                  <a:lnTo>
                    <a:pt x="140" y="181"/>
                  </a:lnTo>
                  <a:lnTo>
                    <a:pt x="114" y="142"/>
                  </a:lnTo>
                  <a:lnTo>
                    <a:pt x="71" y="103"/>
                  </a:lnTo>
                  <a:lnTo>
                    <a:pt x="38" y="83"/>
                  </a:lnTo>
                  <a:lnTo>
                    <a:pt x="11" y="64"/>
                  </a:lnTo>
                  <a:lnTo>
                    <a:pt x="0" y="27"/>
                  </a:lnTo>
                  <a:lnTo>
                    <a:pt x="11" y="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4115" name="Freeform 148">
              <a:extLst>
                <a:ext uri="{FF2B5EF4-FFF2-40B4-BE49-F238E27FC236}">
                  <a16:creationId xmlns:a16="http://schemas.microsoft.com/office/drawing/2014/main" id="{5A77BA98-3BAE-3032-4502-0CED66037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2078"/>
              <a:ext cx="324" cy="370"/>
            </a:xfrm>
            <a:custGeom>
              <a:avLst/>
              <a:gdLst>
                <a:gd name="T0" fmla="*/ 14 w 324"/>
                <a:gd name="T1" fmla="*/ 15 h 370"/>
                <a:gd name="T2" fmla="*/ 41 w 324"/>
                <a:gd name="T3" fmla="*/ 0 h 370"/>
                <a:gd name="T4" fmla="*/ 70 w 324"/>
                <a:gd name="T5" fmla="*/ 22 h 370"/>
                <a:gd name="T6" fmla="*/ 85 w 324"/>
                <a:gd name="T7" fmla="*/ 56 h 370"/>
                <a:gd name="T8" fmla="*/ 100 w 324"/>
                <a:gd name="T9" fmla="*/ 101 h 370"/>
                <a:gd name="T10" fmla="*/ 113 w 324"/>
                <a:gd name="T11" fmla="*/ 143 h 370"/>
                <a:gd name="T12" fmla="*/ 140 w 324"/>
                <a:gd name="T13" fmla="*/ 189 h 370"/>
                <a:gd name="T14" fmla="*/ 166 w 324"/>
                <a:gd name="T15" fmla="*/ 232 h 370"/>
                <a:gd name="T16" fmla="*/ 207 w 324"/>
                <a:gd name="T17" fmla="*/ 266 h 370"/>
                <a:gd name="T18" fmla="*/ 254 w 324"/>
                <a:gd name="T19" fmla="*/ 291 h 370"/>
                <a:gd name="T20" fmla="*/ 299 w 324"/>
                <a:gd name="T21" fmla="*/ 300 h 370"/>
                <a:gd name="T22" fmla="*/ 319 w 324"/>
                <a:gd name="T23" fmla="*/ 314 h 370"/>
                <a:gd name="T24" fmla="*/ 324 w 324"/>
                <a:gd name="T25" fmla="*/ 335 h 370"/>
                <a:gd name="T26" fmla="*/ 314 w 324"/>
                <a:gd name="T27" fmla="*/ 364 h 370"/>
                <a:gd name="T28" fmla="*/ 294 w 324"/>
                <a:gd name="T29" fmla="*/ 370 h 370"/>
                <a:gd name="T30" fmla="*/ 261 w 324"/>
                <a:gd name="T31" fmla="*/ 364 h 370"/>
                <a:gd name="T32" fmla="*/ 235 w 324"/>
                <a:gd name="T33" fmla="*/ 344 h 370"/>
                <a:gd name="T34" fmla="*/ 205 w 324"/>
                <a:gd name="T35" fmla="*/ 316 h 370"/>
                <a:gd name="T36" fmla="*/ 166 w 324"/>
                <a:gd name="T37" fmla="*/ 269 h 370"/>
                <a:gd name="T38" fmla="*/ 128 w 324"/>
                <a:gd name="T39" fmla="*/ 222 h 370"/>
                <a:gd name="T40" fmla="*/ 91 w 324"/>
                <a:gd name="T41" fmla="*/ 173 h 370"/>
                <a:gd name="T42" fmla="*/ 44 w 324"/>
                <a:gd name="T43" fmla="*/ 117 h 370"/>
                <a:gd name="T44" fmla="*/ 11 w 324"/>
                <a:gd name="T45" fmla="*/ 82 h 370"/>
                <a:gd name="T46" fmla="*/ 0 w 324"/>
                <a:gd name="T47" fmla="*/ 41 h 370"/>
                <a:gd name="T48" fmla="*/ 14 w 324"/>
                <a:gd name="T49" fmla="*/ 15 h 3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4"/>
                <a:gd name="T76" fmla="*/ 0 h 370"/>
                <a:gd name="T77" fmla="*/ 324 w 324"/>
                <a:gd name="T78" fmla="*/ 370 h 3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4" h="370">
                  <a:moveTo>
                    <a:pt x="14" y="15"/>
                  </a:moveTo>
                  <a:lnTo>
                    <a:pt x="41" y="0"/>
                  </a:lnTo>
                  <a:lnTo>
                    <a:pt x="70" y="22"/>
                  </a:lnTo>
                  <a:lnTo>
                    <a:pt x="85" y="56"/>
                  </a:lnTo>
                  <a:lnTo>
                    <a:pt x="100" y="101"/>
                  </a:lnTo>
                  <a:lnTo>
                    <a:pt x="113" y="143"/>
                  </a:lnTo>
                  <a:lnTo>
                    <a:pt x="140" y="189"/>
                  </a:lnTo>
                  <a:lnTo>
                    <a:pt x="166" y="232"/>
                  </a:lnTo>
                  <a:lnTo>
                    <a:pt x="207" y="266"/>
                  </a:lnTo>
                  <a:lnTo>
                    <a:pt x="254" y="291"/>
                  </a:lnTo>
                  <a:lnTo>
                    <a:pt x="299" y="300"/>
                  </a:lnTo>
                  <a:lnTo>
                    <a:pt x="319" y="314"/>
                  </a:lnTo>
                  <a:lnTo>
                    <a:pt x="324" y="335"/>
                  </a:lnTo>
                  <a:lnTo>
                    <a:pt x="314" y="364"/>
                  </a:lnTo>
                  <a:lnTo>
                    <a:pt x="294" y="370"/>
                  </a:lnTo>
                  <a:lnTo>
                    <a:pt x="261" y="364"/>
                  </a:lnTo>
                  <a:lnTo>
                    <a:pt x="235" y="344"/>
                  </a:lnTo>
                  <a:lnTo>
                    <a:pt x="205" y="316"/>
                  </a:lnTo>
                  <a:lnTo>
                    <a:pt x="166" y="269"/>
                  </a:lnTo>
                  <a:lnTo>
                    <a:pt x="128" y="222"/>
                  </a:lnTo>
                  <a:lnTo>
                    <a:pt x="91" y="173"/>
                  </a:lnTo>
                  <a:lnTo>
                    <a:pt x="44" y="117"/>
                  </a:lnTo>
                  <a:lnTo>
                    <a:pt x="11" y="82"/>
                  </a:lnTo>
                  <a:lnTo>
                    <a:pt x="0" y="41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4116" name="Freeform 149">
              <a:extLst>
                <a:ext uri="{FF2B5EF4-FFF2-40B4-BE49-F238E27FC236}">
                  <a16:creationId xmlns:a16="http://schemas.microsoft.com/office/drawing/2014/main" id="{383A5799-A515-F909-AE32-BF672BF4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" y="2337"/>
              <a:ext cx="229" cy="636"/>
            </a:xfrm>
            <a:custGeom>
              <a:avLst/>
              <a:gdLst>
                <a:gd name="T0" fmla="*/ 19 w 229"/>
                <a:gd name="T1" fmla="*/ 13 h 636"/>
                <a:gd name="T2" fmla="*/ 47 w 229"/>
                <a:gd name="T3" fmla="*/ 0 h 636"/>
                <a:gd name="T4" fmla="*/ 77 w 229"/>
                <a:gd name="T5" fmla="*/ 6 h 636"/>
                <a:gd name="T6" fmla="*/ 92 w 229"/>
                <a:gd name="T7" fmla="*/ 24 h 636"/>
                <a:gd name="T8" fmla="*/ 96 w 229"/>
                <a:gd name="T9" fmla="*/ 54 h 636"/>
                <a:gd name="T10" fmla="*/ 100 w 229"/>
                <a:gd name="T11" fmla="*/ 81 h 636"/>
                <a:gd name="T12" fmla="*/ 96 w 229"/>
                <a:gd name="T13" fmla="*/ 146 h 636"/>
                <a:gd name="T14" fmla="*/ 74 w 229"/>
                <a:gd name="T15" fmla="*/ 229 h 636"/>
                <a:gd name="T16" fmla="*/ 70 w 229"/>
                <a:gd name="T17" fmla="*/ 275 h 636"/>
                <a:gd name="T18" fmla="*/ 69 w 229"/>
                <a:gd name="T19" fmla="*/ 326 h 636"/>
                <a:gd name="T20" fmla="*/ 70 w 229"/>
                <a:gd name="T21" fmla="*/ 424 h 636"/>
                <a:gd name="T22" fmla="*/ 81 w 229"/>
                <a:gd name="T23" fmla="*/ 489 h 636"/>
                <a:gd name="T24" fmla="*/ 100 w 229"/>
                <a:gd name="T25" fmla="*/ 522 h 636"/>
                <a:gd name="T26" fmla="*/ 145 w 229"/>
                <a:gd name="T27" fmla="*/ 560 h 636"/>
                <a:gd name="T28" fmla="*/ 200 w 229"/>
                <a:gd name="T29" fmla="*/ 583 h 636"/>
                <a:gd name="T30" fmla="*/ 222 w 229"/>
                <a:gd name="T31" fmla="*/ 596 h 636"/>
                <a:gd name="T32" fmla="*/ 229 w 229"/>
                <a:gd name="T33" fmla="*/ 611 h 636"/>
                <a:gd name="T34" fmla="*/ 218 w 229"/>
                <a:gd name="T35" fmla="*/ 626 h 636"/>
                <a:gd name="T36" fmla="*/ 191 w 229"/>
                <a:gd name="T37" fmla="*/ 636 h 636"/>
                <a:gd name="T38" fmla="*/ 145 w 229"/>
                <a:gd name="T39" fmla="*/ 633 h 636"/>
                <a:gd name="T40" fmla="*/ 126 w 229"/>
                <a:gd name="T41" fmla="*/ 610 h 636"/>
                <a:gd name="T42" fmla="*/ 107 w 229"/>
                <a:gd name="T43" fmla="*/ 586 h 636"/>
                <a:gd name="T44" fmla="*/ 84 w 229"/>
                <a:gd name="T45" fmla="*/ 566 h 636"/>
                <a:gd name="T46" fmla="*/ 53 w 229"/>
                <a:gd name="T47" fmla="*/ 553 h 636"/>
                <a:gd name="T48" fmla="*/ 25 w 229"/>
                <a:gd name="T49" fmla="*/ 549 h 636"/>
                <a:gd name="T50" fmla="*/ 16 w 229"/>
                <a:gd name="T51" fmla="*/ 531 h 636"/>
                <a:gd name="T52" fmla="*/ 16 w 229"/>
                <a:gd name="T53" fmla="*/ 515 h 636"/>
                <a:gd name="T54" fmla="*/ 25 w 229"/>
                <a:gd name="T55" fmla="*/ 493 h 636"/>
                <a:gd name="T56" fmla="*/ 30 w 229"/>
                <a:gd name="T57" fmla="*/ 465 h 636"/>
                <a:gd name="T58" fmla="*/ 23 w 229"/>
                <a:gd name="T59" fmla="*/ 433 h 636"/>
                <a:gd name="T60" fmla="*/ 19 w 229"/>
                <a:gd name="T61" fmla="*/ 408 h 636"/>
                <a:gd name="T62" fmla="*/ 8 w 229"/>
                <a:gd name="T63" fmla="*/ 374 h 636"/>
                <a:gd name="T64" fmla="*/ 12 w 229"/>
                <a:gd name="T65" fmla="*/ 343 h 636"/>
                <a:gd name="T66" fmla="*/ 23 w 229"/>
                <a:gd name="T67" fmla="*/ 320 h 636"/>
                <a:gd name="T68" fmla="*/ 25 w 229"/>
                <a:gd name="T69" fmla="*/ 305 h 636"/>
                <a:gd name="T70" fmla="*/ 16 w 229"/>
                <a:gd name="T71" fmla="*/ 275 h 636"/>
                <a:gd name="T72" fmla="*/ 8 w 229"/>
                <a:gd name="T73" fmla="*/ 180 h 636"/>
                <a:gd name="T74" fmla="*/ 4 w 229"/>
                <a:gd name="T75" fmla="*/ 124 h 636"/>
                <a:gd name="T76" fmla="*/ 0 w 229"/>
                <a:gd name="T77" fmla="*/ 73 h 636"/>
                <a:gd name="T78" fmla="*/ 1 w 229"/>
                <a:gd name="T79" fmla="*/ 35 h 636"/>
                <a:gd name="T80" fmla="*/ 19 w 229"/>
                <a:gd name="T81" fmla="*/ 13 h 6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9"/>
                <a:gd name="T124" fmla="*/ 0 h 636"/>
                <a:gd name="T125" fmla="*/ 229 w 229"/>
                <a:gd name="T126" fmla="*/ 636 h 6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9" h="636">
                  <a:moveTo>
                    <a:pt x="19" y="13"/>
                  </a:moveTo>
                  <a:lnTo>
                    <a:pt x="47" y="0"/>
                  </a:lnTo>
                  <a:lnTo>
                    <a:pt x="77" y="6"/>
                  </a:lnTo>
                  <a:lnTo>
                    <a:pt x="92" y="24"/>
                  </a:lnTo>
                  <a:lnTo>
                    <a:pt x="96" y="54"/>
                  </a:lnTo>
                  <a:lnTo>
                    <a:pt x="100" y="81"/>
                  </a:lnTo>
                  <a:lnTo>
                    <a:pt x="96" y="146"/>
                  </a:lnTo>
                  <a:lnTo>
                    <a:pt x="74" y="229"/>
                  </a:lnTo>
                  <a:lnTo>
                    <a:pt x="70" y="275"/>
                  </a:lnTo>
                  <a:lnTo>
                    <a:pt x="69" y="326"/>
                  </a:lnTo>
                  <a:lnTo>
                    <a:pt x="70" y="424"/>
                  </a:lnTo>
                  <a:lnTo>
                    <a:pt x="81" y="489"/>
                  </a:lnTo>
                  <a:lnTo>
                    <a:pt x="100" y="522"/>
                  </a:lnTo>
                  <a:lnTo>
                    <a:pt x="145" y="560"/>
                  </a:lnTo>
                  <a:lnTo>
                    <a:pt x="200" y="583"/>
                  </a:lnTo>
                  <a:lnTo>
                    <a:pt x="222" y="596"/>
                  </a:lnTo>
                  <a:lnTo>
                    <a:pt x="229" y="611"/>
                  </a:lnTo>
                  <a:lnTo>
                    <a:pt x="218" y="626"/>
                  </a:lnTo>
                  <a:lnTo>
                    <a:pt x="191" y="636"/>
                  </a:lnTo>
                  <a:lnTo>
                    <a:pt x="145" y="633"/>
                  </a:lnTo>
                  <a:lnTo>
                    <a:pt x="126" y="610"/>
                  </a:lnTo>
                  <a:lnTo>
                    <a:pt x="107" y="586"/>
                  </a:lnTo>
                  <a:lnTo>
                    <a:pt x="84" y="566"/>
                  </a:lnTo>
                  <a:lnTo>
                    <a:pt x="53" y="553"/>
                  </a:lnTo>
                  <a:lnTo>
                    <a:pt x="25" y="549"/>
                  </a:lnTo>
                  <a:lnTo>
                    <a:pt x="16" y="531"/>
                  </a:lnTo>
                  <a:lnTo>
                    <a:pt x="16" y="515"/>
                  </a:lnTo>
                  <a:lnTo>
                    <a:pt x="25" y="493"/>
                  </a:lnTo>
                  <a:lnTo>
                    <a:pt x="30" y="465"/>
                  </a:lnTo>
                  <a:lnTo>
                    <a:pt x="23" y="433"/>
                  </a:lnTo>
                  <a:lnTo>
                    <a:pt x="19" y="408"/>
                  </a:lnTo>
                  <a:lnTo>
                    <a:pt x="8" y="374"/>
                  </a:lnTo>
                  <a:lnTo>
                    <a:pt x="12" y="343"/>
                  </a:lnTo>
                  <a:lnTo>
                    <a:pt x="23" y="320"/>
                  </a:lnTo>
                  <a:lnTo>
                    <a:pt x="25" y="305"/>
                  </a:lnTo>
                  <a:lnTo>
                    <a:pt x="16" y="275"/>
                  </a:lnTo>
                  <a:lnTo>
                    <a:pt x="8" y="180"/>
                  </a:lnTo>
                  <a:lnTo>
                    <a:pt x="4" y="124"/>
                  </a:lnTo>
                  <a:lnTo>
                    <a:pt x="0" y="73"/>
                  </a:lnTo>
                  <a:lnTo>
                    <a:pt x="1" y="35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4117" name="Freeform 150">
              <a:extLst>
                <a:ext uri="{FF2B5EF4-FFF2-40B4-BE49-F238E27FC236}">
                  <a16:creationId xmlns:a16="http://schemas.microsoft.com/office/drawing/2014/main" id="{4D265C3B-6986-E11A-6C74-EEE901F68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" y="2346"/>
              <a:ext cx="245" cy="517"/>
            </a:xfrm>
            <a:custGeom>
              <a:avLst/>
              <a:gdLst>
                <a:gd name="T0" fmla="*/ 71 w 245"/>
                <a:gd name="T1" fmla="*/ 4 h 517"/>
                <a:gd name="T2" fmla="*/ 89 w 245"/>
                <a:gd name="T3" fmla="*/ 20 h 517"/>
                <a:gd name="T4" fmla="*/ 96 w 245"/>
                <a:gd name="T5" fmla="*/ 46 h 517"/>
                <a:gd name="T6" fmla="*/ 100 w 245"/>
                <a:gd name="T7" fmla="*/ 75 h 517"/>
                <a:gd name="T8" fmla="*/ 97 w 245"/>
                <a:gd name="T9" fmla="*/ 126 h 517"/>
                <a:gd name="T10" fmla="*/ 93 w 245"/>
                <a:gd name="T11" fmla="*/ 178 h 517"/>
                <a:gd name="T12" fmla="*/ 85 w 245"/>
                <a:gd name="T13" fmla="*/ 247 h 517"/>
                <a:gd name="T14" fmla="*/ 74 w 245"/>
                <a:gd name="T15" fmla="*/ 321 h 517"/>
                <a:gd name="T16" fmla="*/ 78 w 245"/>
                <a:gd name="T17" fmla="*/ 373 h 517"/>
                <a:gd name="T18" fmla="*/ 85 w 245"/>
                <a:gd name="T19" fmla="*/ 396 h 517"/>
                <a:gd name="T20" fmla="*/ 97 w 245"/>
                <a:gd name="T21" fmla="*/ 407 h 517"/>
                <a:gd name="T22" fmla="*/ 112 w 245"/>
                <a:gd name="T23" fmla="*/ 424 h 517"/>
                <a:gd name="T24" fmla="*/ 157 w 245"/>
                <a:gd name="T25" fmla="*/ 439 h 517"/>
                <a:gd name="T26" fmla="*/ 237 w 245"/>
                <a:gd name="T27" fmla="*/ 459 h 517"/>
                <a:gd name="T28" fmla="*/ 245 w 245"/>
                <a:gd name="T29" fmla="*/ 467 h 517"/>
                <a:gd name="T30" fmla="*/ 244 w 245"/>
                <a:gd name="T31" fmla="*/ 488 h 517"/>
                <a:gd name="T32" fmla="*/ 229 w 245"/>
                <a:gd name="T33" fmla="*/ 513 h 517"/>
                <a:gd name="T34" fmla="*/ 210 w 245"/>
                <a:gd name="T35" fmla="*/ 517 h 517"/>
                <a:gd name="T36" fmla="*/ 192 w 245"/>
                <a:gd name="T37" fmla="*/ 509 h 517"/>
                <a:gd name="T38" fmla="*/ 156 w 245"/>
                <a:gd name="T39" fmla="*/ 483 h 517"/>
                <a:gd name="T40" fmla="*/ 115 w 245"/>
                <a:gd name="T41" fmla="*/ 461 h 517"/>
                <a:gd name="T42" fmla="*/ 82 w 245"/>
                <a:gd name="T43" fmla="*/ 454 h 517"/>
                <a:gd name="T44" fmla="*/ 60 w 245"/>
                <a:gd name="T45" fmla="*/ 456 h 517"/>
                <a:gd name="T46" fmla="*/ 48 w 245"/>
                <a:gd name="T47" fmla="*/ 454 h 517"/>
                <a:gd name="T48" fmla="*/ 35 w 245"/>
                <a:gd name="T49" fmla="*/ 445 h 517"/>
                <a:gd name="T50" fmla="*/ 28 w 245"/>
                <a:gd name="T51" fmla="*/ 426 h 517"/>
                <a:gd name="T52" fmla="*/ 30 w 245"/>
                <a:gd name="T53" fmla="*/ 395 h 517"/>
                <a:gd name="T54" fmla="*/ 39 w 245"/>
                <a:gd name="T55" fmla="*/ 377 h 517"/>
                <a:gd name="T56" fmla="*/ 37 w 245"/>
                <a:gd name="T57" fmla="*/ 343 h 517"/>
                <a:gd name="T58" fmla="*/ 30 w 245"/>
                <a:gd name="T59" fmla="*/ 293 h 517"/>
                <a:gd name="T60" fmla="*/ 28 w 245"/>
                <a:gd name="T61" fmla="*/ 236 h 517"/>
                <a:gd name="T62" fmla="*/ 17 w 245"/>
                <a:gd name="T63" fmla="*/ 178 h 517"/>
                <a:gd name="T64" fmla="*/ 9 w 245"/>
                <a:gd name="T65" fmla="*/ 119 h 517"/>
                <a:gd name="T66" fmla="*/ 0 w 245"/>
                <a:gd name="T67" fmla="*/ 65 h 517"/>
                <a:gd name="T68" fmla="*/ 9 w 245"/>
                <a:gd name="T69" fmla="*/ 26 h 517"/>
                <a:gd name="T70" fmla="*/ 35 w 245"/>
                <a:gd name="T71" fmla="*/ 0 h 517"/>
                <a:gd name="T72" fmla="*/ 71 w 245"/>
                <a:gd name="T73" fmla="*/ 4 h 5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517"/>
                <a:gd name="T113" fmla="*/ 245 w 245"/>
                <a:gd name="T114" fmla="*/ 517 h 5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517">
                  <a:moveTo>
                    <a:pt x="71" y="4"/>
                  </a:moveTo>
                  <a:lnTo>
                    <a:pt x="89" y="20"/>
                  </a:lnTo>
                  <a:lnTo>
                    <a:pt x="96" y="46"/>
                  </a:lnTo>
                  <a:lnTo>
                    <a:pt x="100" y="75"/>
                  </a:lnTo>
                  <a:lnTo>
                    <a:pt x="97" y="126"/>
                  </a:lnTo>
                  <a:lnTo>
                    <a:pt x="93" y="178"/>
                  </a:lnTo>
                  <a:lnTo>
                    <a:pt x="85" y="247"/>
                  </a:lnTo>
                  <a:lnTo>
                    <a:pt x="74" y="321"/>
                  </a:lnTo>
                  <a:lnTo>
                    <a:pt x="78" y="373"/>
                  </a:lnTo>
                  <a:lnTo>
                    <a:pt x="85" y="396"/>
                  </a:lnTo>
                  <a:lnTo>
                    <a:pt x="97" y="407"/>
                  </a:lnTo>
                  <a:lnTo>
                    <a:pt x="112" y="424"/>
                  </a:lnTo>
                  <a:lnTo>
                    <a:pt x="157" y="439"/>
                  </a:lnTo>
                  <a:lnTo>
                    <a:pt x="237" y="459"/>
                  </a:lnTo>
                  <a:lnTo>
                    <a:pt x="245" y="467"/>
                  </a:lnTo>
                  <a:lnTo>
                    <a:pt x="244" y="488"/>
                  </a:lnTo>
                  <a:lnTo>
                    <a:pt x="229" y="513"/>
                  </a:lnTo>
                  <a:lnTo>
                    <a:pt x="210" y="517"/>
                  </a:lnTo>
                  <a:lnTo>
                    <a:pt x="192" y="509"/>
                  </a:lnTo>
                  <a:lnTo>
                    <a:pt x="156" y="483"/>
                  </a:lnTo>
                  <a:lnTo>
                    <a:pt x="115" y="461"/>
                  </a:lnTo>
                  <a:lnTo>
                    <a:pt x="82" y="454"/>
                  </a:lnTo>
                  <a:lnTo>
                    <a:pt x="60" y="456"/>
                  </a:lnTo>
                  <a:lnTo>
                    <a:pt x="48" y="454"/>
                  </a:lnTo>
                  <a:lnTo>
                    <a:pt x="35" y="445"/>
                  </a:lnTo>
                  <a:lnTo>
                    <a:pt x="28" y="426"/>
                  </a:lnTo>
                  <a:lnTo>
                    <a:pt x="30" y="395"/>
                  </a:lnTo>
                  <a:lnTo>
                    <a:pt x="39" y="377"/>
                  </a:lnTo>
                  <a:lnTo>
                    <a:pt x="37" y="343"/>
                  </a:lnTo>
                  <a:lnTo>
                    <a:pt x="30" y="293"/>
                  </a:lnTo>
                  <a:lnTo>
                    <a:pt x="28" y="236"/>
                  </a:lnTo>
                  <a:lnTo>
                    <a:pt x="17" y="178"/>
                  </a:lnTo>
                  <a:lnTo>
                    <a:pt x="9" y="119"/>
                  </a:lnTo>
                  <a:lnTo>
                    <a:pt x="0" y="65"/>
                  </a:lnTo>
                  <a:lnTo>
                    <a:pt x="9" y="26"/>
                  </a:lnTo>
                  <a:lnTo>
                    <a:pt x="35" y="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grpSp>
          <p:nvGrpSpPr>
            <p:cNvPr id="4118" name="Group 151">
              <a:extLst>
                <a:ext uri="{FF2B5EF4-FFF2-40B4-BE49-F238E27FC236}">
                  <a16:creationId xmlns:a16="http://schemas.microsoft.com/office/drawing/2014/main" id="{F62F952E-BB6C-5854-2157-F7C0187DA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" y="2091"/>
              <a:ext cx="379" cy="356"/>
              <a:chOff x="606" y="2048"/>
              <a:chExt cx="379" cy="356"/>
            </a:xfrm>
          </p:grpSpPr>
          <p:sp>
            <p:nvSpPr>
              <p:cNvPr id="4125" name="AutoShape 152">
                <a:extLst>
                  <a:ext uri="{FF2B5EF4-FFF2-40B4-BE49-F238E27FC236}">
                    <a16:creationId xmlns:a16="http://schemas.microsoft.com/office/drawing/2014/main" id="{D104A6C5-76B1-03C8-4952-B46A74E75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2086"/>
                <a:ext cx="253" cy="318"/>
              </a:xfrm>
              <a:prstGeom prst="sun">
                <a:avLst>
                  <a:gd name="adj" fmla="val 1304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Narkisim" panose="020E0502050101010101" pitchFamily="34" charset="-79"/>
                </a:endParaRPr>
              </a:p>
            </p:txBody>
          </p:sp>
          <p:sp>
            <p:nvSpPr>
              <p:cNvPr id="4126" name="Text Box 153">
                <a:extLst>
                  <a:ext uri="{FF2B5EF4-FFF2-40B4-BE49-F238E27FC236}">
                    <a16:creationId xmlns:a16="http://schemas.microsoft.com/office/drawing/2014/main" id="{608383D6-4296-3838-F52F-0E82E952AD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048"/>
                <a:ext cx="37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rgbClr val="800000"/>
                    </a:solidFill>
                    <a:latin typeface="Times New Roman" panose="02020603050405020304" pitchFamily="18" charset="0"/>
                    <a:cs typeface="Narkisim" panose="020E0502050101010101" pitchFamily="34" charset="-79"/>
                  </a:rPr>
                  <a:t>e-</a:t>
                </a:r>
              </a:p>
            </p:txBody>
          </p:sp>
        </p:grpSp>
        <p:grpSp>
          <p:nvGrpSpPr>
            <p:cNvPr id="4119" name="Group 154">
              <a:extLst>
                <a:ext uri="{FF2B5EF4-FFF2-40B4-BE49-F238E27FC236}">
                  <a16:creationId xmlns:a16="http://schemas.microsoft.com/office/drawing/2014/main" id="{D45215A0-7D70-80DA-7A71-E10D3759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5" y="2191"/>
              <a:ext cx="379" cy="356"/>
              <a:chOff x="606" y="2048"/>
              <a:chExt cx="379" cy="356"/>
            </a:xfrm>
          </p:grpSpPr>
          <p:sp>
            <p:nvSpPr>
              <p:cNvPr id="4123" name="AutoShape 155">
                <a:extLst>
                  <a:ext uri="{FF2B5EF4-FFF2-40B4-BE49-F238E27FC236}">
                    <a16:creationId xmlns:a16="http://schemas.microsoft.com/office/drawing/2014/main" id="{BBD95572-B65D-90CB-81C7-05548E7E4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2086"/>
                <a:ext cx="253" cy="318"/>
              </a:xfrm>
              <a:prstGeom prst="sun">
                <a:avLst>
                  <a:gd name="adj" fmla="val 1304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Narkisim" panose="020E0502050101010101" pitchFamily="34" charset="-79"/>
                </a:endParaRPr>
              </a:p>
            </p:txBody>
          </p:sp>
          <p:sp>
            <p:nvSpPr>
              <p:cNvPr id="4124" name="Text Box 156">
                <a:extLst>
                  <a:ext uri="{FF2B5EF4-FFF2-40B4-BE49-F238E27FC236}">
                    <a16:creationId xmlns:a16="http://schemas.microsoft.com/office/drawing/2014/main" id="{E19DCC1A-3D46-DCF9-2FEC-81B2E9E6E8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048"/>
                <a:ext cx="37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rgbClr val="800000"/>
                    </a:solidFill>
                    <a:latin typeface="Times New Roman" panose="02020603050405020304" pitchFamily="18" charset="0"/>
                    <a:cs typeface="Narkisim" panose="020E0502050101010101" pitchFamily="34" charset="-79"/>
                  </a:rPr>
                  <a:t>e-</a:t>
                </a:r>
              </a:p>
            </p:txBody>
          </p:sp>
        </p:grpSp>
        <p:grpSp>
          <p:nvGrpSpPr>
            <p:cNvPr id="4120" name="Group 157">
              <a:extLst>
                <a:ext uri="{FF2B5EF4-FFF2-40B4-BE49-F238E27FC236}">
                  <a16:creationId xmlns:a16="http://schemas.microsoft.com/office/drawing/2014/main" id="{E057B646-D853-8CEE-EC53-F99334CB91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633"/>
              <a:ext cx="1839" cy="902"/>
              <a:chOff x="-2" y="633"/>
              <a:chExt cx="1839" cy="902"/>
            </a:xfrm>
          </p:grpSpPr>
          <p:sp>
            <p:nvSpPr>
              <p:cNvPr id="4121" name="AutoShape 158">
                <a:extLst>
                  <a:ext uri="{FF2B5EF4-FFF2-40B4-BE49-F238E27FC236}">
                    <a16:creationId xmlns:a16="http://schemas.microsoft.com/office/drawing/2014/main" id="{0E22E6B1-EDEC-D880-3A02-8F6BB6585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" y="935"/>
                <a:ext cx="974" cy="600"/>
              </a:xfrm>
              <a:prstGeom prst="wedgeEllipseCallout">
                <a:avLst>
                  <a:gd name="adj1" fmla="val -17968"/>
                  <a:gd name="adj2" fmla="val 77833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he-IL" altLang="en-US" sz="2000">
                    <a:solidFill>
                      <a:srgbClr val="FFFFFF"/>
                    </a:solidFill>
                    <a:latin typeface="Times New Roman" panose="02020603050405020304" pitchFamily="18" charset="0"/>
                    <a:cs typeface="Narkisim" panose="020E0502050101010101" pitchFamily="34" charset="-79"/>
                  </a:rPr>
                  <a:t>אני מושך חזק..</a:t>
                </a:r>
                <a:endParaRPr lang="en-US" altLang="en-US" sz="2000">
                  <a:solidFill>
                    <a:srgbClr val="FFFFFF"/>
                  </a:solidFill>
                  <a:latin typeface="Times New Roman" panose="02020603050405020304" pitchFamily="18" charset="0"/>
                  <a:cs typeface="Narkisim" panose="020E0502050101010101" pitchFamily="34" charset="-79"/>
                </a:endParaRPr>
              </a:p>
            </p:txBody>
          </p:sp>
          <p:sp>
            <p:nvSpPr>
              <p:cNvPr id="4122" name="AutoShape 159">
                <a:extLst>
                  <a:ext uri="{FF2B5EF4-FFF2-40B4-BE49-F238E27FC236}">
                    <a16:creationId xmlns:a16="http://schemas.microsoft.com/office/drawing/2014/main" id="{EA45DC13-2E21-B0D0-33B0-DE0C8EDCF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" y="633"/>
                <a:ext cx="974" cy="600"/>
              </a:xfrm>
              <a:prstGeom prst="wedgeEllipseCallout">
                <a:avLst>
                  <a:gd name="adj1" fmla="val -11292"/>
                  <a:gd name="adj2" fmla="val 122833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he-IL" altLang="en-US" sz="2000">
                    <a:solidFill>
                      <a:srgbClr val="FFFFFF"/>
                    </a:solidFill>
                    <a:latin typeface="Times New Roman" panose="02020603050405020304" pitchFamily="18" charset="0"/>
                    <a:cs typeface="Narkisim" panose="020E0502050101010101" pitchFamily="34" charset="-79"/>
                  </a:rPr>
                  <a:t>אני מושך חלש..</a:t>
                </a:r>
                <a:endParaRPr lang="en-US" altLang="en-US" sz="2000">
                  <a:solidFill>
                    <a:srgbClr val="FFFFFF"/>
                  </a:solidFill>
                  <a:latin typeface="Times New Roman" panose="02020603050405020304" pitchFamily="18" charset="0"/>
                  <a:cs typeface="Narkisim" panose="020E0502050101010101" pitchFamily="34" charset="-79"/>
                </a:endParaRPr>
              </a:p>
            </p:txBody>
          </p:sp>
        </p:grpSp>
      </p:grpSp>
      <p:sp>
        <p:nvSpPr>
          <p:cNvPr id="157856" name="Text Box 160">
            <a:extLst>
              <a:ext uri="{FF2B5EF4-FFF2-40B4-BE49-F238E27FC236}">
                <a16:creationId xmlns:a16="http://schemas.microsoft.com/office/drawing/2014/main" id="{2CF4B592-13E1-D52A-2934-189D11B20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8" y="3138488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l-GR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e-IL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l-GR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857" name="Text Box 161">
            <a:extLst>
              <a:ext uri="{FF2B5EF4-FFF2-40B4-BE49-F238E27FC236}">
                <a16:creationId xmlns:a16="http://schemas.microsoft.com/office/drawing/2014/main" id="{7CE78EF2-D7E5-67F9-9957-33ECE7BD6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3222625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l-GR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e-IL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l-GR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858" name="Text Box 162">
            <a:extLst>
              <a:ext uri="{FF2B5EF4-FFF2-40B4-BE49-F238E27FC236}">
                <a16:creationId xmlns:a16="http://schemas.microsoft.com/office/drawing/2014/main" id="{8EF636C6-48A8-4D7E-7E20-3C5153552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998788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l-GR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859" name="Text Box 163">
            <a:extLst>
              <a:ext uri="{FF2B5EF4-FFF2-40B4-BE49-F238E27FC236}">
                <a16:creationId xmlns:a16="http://schemas.microsoft.com/office/drawing/2014/main" id="{DDE1DE7B-BC08-BBDE-AD7C-9258551A5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3289300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l-GR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8" grpId="0"/>
      <p:bldP spid="157710" grpId="0"/>
      <p:bldP spid="157733" grpId="0"/>
      <p:bldP spid="157856" grpId="0"/>
      <p:bldP spid="157856" grpId="1"/>
      <p:bldP spid="157857" grpId="0"/>
      <p:bldP spid="157857" grpId="1"/>
      <p:bldP spid="157858" grpId="0"/>
      <p:bldP spid="157858" grpId="1"/>
      <p:bldP spid="157859" grpId="0"/>
      <p:bldP spid="157859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כותרת 1">
            <a:extLst>
              <a:ext uri="{FF2B5EF4-FFF2-40B4-BE49-F238E27FC236}">
                <a16:creationId xmlns:a16="http://schemas.microsoft.com/office/drawing/2014/main" id="{F5DA6EB8-A046-5854-9E33-89B64FB4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 sz="2800">
                <a:solidFill>
                  <a:schemeClr val="bg1"/>
                </a:solidFill>
              </a:rPr>
              <a:t>שני מקרים קיצוניים</a:t>
            </a:r>
            <a:br>
              <a:rPr lang="he-IL" altLang="en-US" sz="2800">
                <a:solidFill>
                  <a:schemeClr val="bg1"/>
                </a:solidFill>
              </a:rPr>
            </a:br>
            <a:r>
              <a:rPr lang="he-IL" altLang="en-US" sz="2800">
                <a:solidFill>
                  <a:schemeClr val="bg1"/>
                </a:solidFill>
              </a:rPr>
              <a:t>לרוב מדובר בקשרים שהם קצת קוולנטיים קצת יוניים</a:t>
            </a:r>
          </a:p>
        </p:txBody>
      </p:sp>
      <p:pic>
        <p:nvPicPr>
          <p:cNvPr id="77827" name="Picture 3" descr="ionicblue">
            <a:extLst>
              <a:ext uri="{FF2B5EF4-FFF2-40B4-BE49-F238E27FC236}">
                <a16:creationId xmlns:a16="http://schemas.microsoft.com/office/drawing/2014/main" id="{2C3B3077-0B1E-6BF7-6DB4-B784F1BA64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4167188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covalentblue">
            <a:extLst>
              <a:ext uri="{FF2B5EF4-FFF2-40B4-BE49-F238E27FC236}">
                <a16:creationId xmlns:a16="http://schemas.microsoft.com/office/drawing/2014/main" id="{26F8EF58-85FA-D729-2941-C3194ED428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13100"/>
            <a:ext cx="38750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2" descr="http://t1.gstatic.com/images?q=tbn:ANd9GcRafAW1AsSkgCujVWGBUE-QOruIEOM-rGt9Vhq8pj_7uWrPRnTLZA">
            <a:extLst>
              <a:ext uri="{FF2B5EF4-FFF2-40B4-BE49-F238E27FC236}">
                <a16:creationId xmlns:a16="http://schemas.microsoft.com/office/drawing/2014/main" id="{31F68C8E-CA2A-E412-B8A9-39BB20D8C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A3915EB-A938-18F9-CE00-4BD607130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-266700" y="-1785938"/>
            <a:ext cx="1905000" cy="1905001"/>
            <a:chOff x="624" y="864"/>
            <a:chExt cx="1200" cy="1200"/>
          </a:xfrm>
        </p:grpSpPr>
        <p:sp>
          <p:nvSpPr>
            <p:cNvPr id="78886" name="Oval 3">
              <a:extLst>
                <a:ext uri="{FF2B5EF4-FFF2-40B4-BE49-F238E27FC236}">
                  <a16:creationId xmlns:a16="http://schemas.microsoft.com/office/drawing/2014/main" id="{9A23A340-9DF6-0046-C997-66A3991DD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864"/>
              <a:ext cx="1200" cy="12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887" name="Text Box 4">
              <a:extLst>
                <a:ext uri="{FF2B5EF4-FFF2-40B4-BE49-F238E27FC236}">
                  <a16:creationId xmlns:a16="http://schemas.microsoft.com/office/drawing/2014/main" id="{2A92EC43-93B6-B3C5-DD80-36133A49D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248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altLang="en-US" sz="6000" baseline="30000">
                  <a:latin typeface="Comic Sans MS" panose="030F0702030302020204" pitchFamily="66" charset="0"/>
                </a:rPr>
                <a:t>-</a:t>
              </a:r>
              <a:r>
                <a:rPr lang="en-US" altLang="en-US" sz="6000">
                  <a:latin typeface="Comic Sans MS" panose="030F0702030302020204" pitchFamily="66" charset="0"/>
                </a:rPr>
                <a:t>Cl</a:t>
              </a:r>
              <a:endParaRPr lang="en-US" altLang="en-US"/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73B7868D-13BF-3572-A675-6439B44A4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-1176338"/>
            <a:ext cx="1371600" cy="1066800"/>
            <a:chOff x="1632" y="2976"/>
            <a:chExt cx="864" cy="672"/>
          </a:xfrm>
        </p:grpSpPr>
        <p:sp>
          <p:nvSpPr>
            <p:cNvPr id="78884" name="Oval 6">
              <a:extLst>
                <a:ext uri="{FF2B5EF4-FFF2-40B4-BE49-F238E27FC236}">
                  <a16:creationId xmlns:a16="http://schemas.microsoft.com/office/drawing/2014/main" id="{BB290DDE-AD9A-D5FE-B2B9-4E420576F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672" cy="6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885" name="Text Box 7">
              <a:extLst>
                <a:ext uri="{FF2B5EF4-FFF2-40B4-BE49-F238E27FC236}">
                  <a16:creationId xmlns:a16="http://schemas.microsoft.com/office/drawing/2014/main" id="{AA9DA081-27A8-9628-9C0D-C2EE44AE4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120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aseline="30000">
                  <a:latin typeface="Comic Sans MS" panose="030F0702030302020204" pitchFamily="66" charset="0"/>
                </a:rPr>
                <a:t>+</a:t>
              </a:r>
              <a:r>
                <a:rPr lang="en-US" altLang="en-US" sz="4000">
                  <a:latin typeface="Comic Sans MS" panose="030F0702030302020204" pitchFamily="66" charset="0"/>
                </a:rPr>
                <a:t>Na</a:t>
              </a:r>
              <a:endParaRPr lang="en-US" altLang="en-US"/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4A5299EA-CD41-595A-B8D2-4891DFAEC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-1900238"/>
            <a:ext cx="1905000" cy="1905001"/>
            <a:chOff x="624" y="864"/>
            <a:chExt cx="1200" cy="1200"/>
          </a:xfrm>
        </p:grpSpPr>
        <p:sp>
          <p:nvSpPr>
            <p:cNvPr id="78882" name="Oval 9">
              <a:extLst>
                <a:ext uri="{FF2B5EF4-FFF2-40B4-BE49-F238E27FC236}">
                  <a16:creationId xmlns:a16="http://schemas.microsoft.com/office/drawing/2014/main" id="{ACA2E1DD-D92E-C0EF-B32C-205499E81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864"/>
              <a:ext cx="1200" cy="12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883" name="Text Box 10">
              <a:extLst>
                <a:ext uri="{FF2B5EF4-FFF2-40B4-BE49-F238E27FC236}">
                  <a16:creationId xmlns:a16="http://schemas.microsoft.com/office/drawing/2014/main" id="{D99CD564-B7D0-93FB-A55B-65AE5939A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248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6000" baseline="30000">
                  <a:latin typeface="Comic Sans MS" panose="030F0702030302020204" pitchFamily="66" charset="0"/>
                </a:rPr>
                <a:t>-</a:t>
              </a:r>
              <a:r>
                <a:rPr lang="en-US" altLang="en-US" sz="6000">
                  <a:latin typeface="Comic Sans MS" panose="030F0702030302020204" pitchFamily="66" charset="0"/>
                </a:rPr>
                <a:t>Cl</a:t>
              </a:r>
              <a:endParaRPr lang="en-US" altLang="en-US"/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4D1C30AD-76F5-4434-045F-D47B3E5E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-1290638"/>
            <a:ext cx="1371600" cy="1066800"/>
            <a:chOff x="1632" y="2976"/>
            <a:chExt cx="864" cy="672"/>
          </a:xfrm>
        </p:grpSpPr>
        <p:sp>
          <p:nvSpPr>
            <p:cNvPr id="78880" name="Oval 12">
              <a:extLst>
                <a:ext uri="{FF2B5EF4-FFF2-40B4-BE49-F238E27FC236}">
                  <a16:creationId xmlns:a16="http://schemas.microsoft.com/office/drawing/2014/main" id="{FCB0A646-53D9-F3FD-0037-FFA459A6E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672" cy="6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881" name="Text Box 13">
              <a:extLst>
                <a:ext uri="{FF2B5EF4-FFF2-40B4-BE49-F238E27FC236}">
                  <a16:creationId xmlns:a16="http://schemas.microsoft.com/office/drawing/2014/main" id="{7D1CEC90-6C51-7C5E-DD4A-36DAF2B0C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120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aseline="30000">
                  <a:latin typeface="Comic Sans MS" panose="030F0702030302020204" pitchFamily="66" charset="0"/>
                </a:rPr>
                <a:t>+</a:t>
              </a:r>
              <a:r>
                <a:rPr lang="en-US" altLang="en-US" sz="4000">
                  <a:latin typeface="Comic Sans MS" panose="030F0702030302020204" pitchFamily="66" charset="0"/>
                </a:rPr>
                <a:t>Na</a:t>
              </a:r>
              <a:endParaRPr lang="en-US" altLang="en-US"/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CE269069-371D-160D-A6B3-5C32FFB94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-762000" y="6324600"/>
            <a:ext cx="1905000" cy="1905000"/>
            <a:chOff x="624" y="864"/>
            <a:chExt cx="1200" cy="1200"/>
          </a:xfrm>
        </p:grpSpPr>
        <p:sp>
          <p:nvSpPr>
            <p:cNvPr id="78878" name="Oval 15">
              <a:extLst>
                <a:ext uri="{FF2B5EF4-FFF2-40B4-BE49-F238E27FC236}">
                  <a16:creationId xmlns:a16="http://schemas.microsoft.com/office/drawing/2014/main" id="{8087F3A5-CD9F-2337-216E-3EE2728C5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864"/>
              <a:ext cx="1200" cy="12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879" name="Text Box 16">
              <a:extLst>
                <a:ext uri="{FF2B5EF4-FFF2-40B4-BE49-F238E27FC236}">
                  <a16:creationId xmlns:a16="http://schemas.microsoft.com/office/drawing/2014/main" id="{9A80D66E-25EC-12D8-E979-74073B38A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248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6000" baseline="30000">
                  <a:latin typeface="Comic Sans MS" panose="030F0702030302020204" pitchFamily="66" charset="0"/>
                </a:rPr>
                <a:t>-</a:t>
              </a:r>
              <a:r>
                <a:rPr lang="en-US" altLang="en-US" sz="6000">
                  <a:latin typeface="Comic Sans MS" panose="030F0702030302020204" pitchFamily="66" charset="0"/>
                </a:rPr>
                <a:t>Cl</a:t>
              </a:r>
              <a:endParaRPr lang="en-US" altLang="en-US"/>
            </a:p>
          </p:txBody>
        </p:sp>
      </p:grpSp>
      <p:grpSp>
        <p:nvGrpSpPr>
          <p:cNvPr id="7" name="Group 17">
            <a:extLst>
              <a:ext uri="{FF2B5EF4-FFF2-40B4-BE49-F238E27FC236}">
                <a16:creationId xmlns:a16="http://schemas.microsoft.com/office/drawing/2014/main" id="{1203DC3F-CD2B-22AC-78B6-2DE5BC50F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7140575"/>
            <a:ext cx="1371600" cy="1066800"/>
            <a:chOff x="1632" y="2976"/>
            <a:chExt cx="864" cy="672"/>
          </a:xfrm>
        </p:grpSpPr>
        <p:sp>
          <p:nvSpPr>
            <p:cNvPr id="78876" name="Oval 18">
              <a:extLst>
                <a:ext uri="{FF2B5EF4-FFF2-40B4-BE49-F238E27FC236}">
                  <a16:creationId xmlns:a16="http://schemas.microsoft.com/office/drawing/2014/main" id="{A4893733-5B46-2A8A-8857-E146893D1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672" cy="6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877" name="Text Box 19">
              <a:extLst>
                <a:ext uri="{FF2B5EF4-FFF2-40B4-BE49-F238E27FC236}">
                  <a16:creationId xmlns:a16="http://schemas.microsoft.com/office/drawing/2014/main" id="{0FF5F451-BC31-02EA-E6B2-045EFC22D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120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aseline="30000">
                  <a:latin typeface="Comic Sans MS" panose="030F0702030302020204" pitchFamily="66" charset="0"/>
                </a:rPr>
                <a:t>+</a:t>
              </a:r>
              <a:r>
                <a:rPr lang="en-US" altLang="en-US" sz="4000">
                  <a:latin typeface="Comic Sans MS" panose="030F0702030302020204" pitchFamily="66" charset="0"/>
                </a:rPr>
                <a:t>Na</a:t>
              </a:r>
              <a:endParaRPr lang="en-US" altLang="en-US"/>
            </a:p>
          </p:txBody>
        </p: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3CB7F85A-A190-7A43-E9E5-E477F644F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7140575"/>
            <a:ext cx="1905000" cy="1905000"/>
            <a:chOff x="624" y="864"/>
            <a:chExt cx="1200" cy="1200"/>
          </a:xfrm>
        </p:grpSpPr>
        <p:sp>
          <p:nvSpPr>
            <p:cNvPr id="78874" name="Oval 21">
              <a:extLst>
                <a:ext uri="{FF2B5EF4-FFF2-40B4-BE49-F238E27FC236}">
                  <a16:creationId xmlns:a16="http://schemas.microsoft.com/office/drawing/2014/main" id="{45D1602A-62FC-0FD8-CA86-C3D659225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864"/>
              <a:ext cx="1200" cy="12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875" name="Text Box 22">
              <a:extLst>
                <a:ext uri="{FF2B5EF4-FFF2-40B4-BE49-F238E27FC236}">
                  <a16:creationId xmlns:a16="http://schemas.microsoft.com/office/drawing/2014/main" id="{729DD0D1-B2BE-1300-E5CB-6B76446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248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6000" baseline="30000">
                  <a:latin typeface="Comic Sans MS" panose="030F0702030302020204" pitchFamily="66" charset="0"/>
                </a:rPr>
                <a:t>-</a:t>
              </a:r>
              <a:r>
                <a:rPr lang="en-US" altLang="en-US" sz="6000">
                  <a:latin typeface="Comic Sans MS" panose="030F0702030302020204" pitchFamily="66" charset="0"/>
                </a:rPr>
                <a:t>Cl</a:t>
              </a:r>
              <a:endParaRPr lang="en-US" altLang="en-US"/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BD0061DB-C55C-6062-AA83-7FEF4E8C9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05400"/>
            <a:ext cx="1371600" cy="1066800"/>
            <a:chOff x="1632" y="2976"/>
            <a:chExt cx="864" cy="672"/>
          </a:xfrm>
        </p:grpSpPr>
        <p:sp>
          <p:nvSpPr>
            <p:cNvPr id="78872" name="Oval 24">
              <a:extLst>
                <a:ext uri="{FF2B5EF4-FFF2-40B4-BE49-F238E27FC236}">
                  <a16:creationId xmlns:a16="http://schemas.microsoft.com/office/drawing/2014/main" id="{D59C675E-F3AC-F3AD-511E-2DD03590F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672" cy="6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873" name="Text Box 25">
              <a:extLst>
                <a:ext uri="{FF2B5EF4-FFF2-40B4-BE49-F238E27FC236}">
                  <a16:creationId xmlns:a16="http://schemas.microsoft.com/office/drawing/2014/main" id="{6E11800E-9EBC-A8A4-1F50-40D4A6F12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120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4000" baseline="30000">
                  <a:latin typeface="Comic Sans MS" panose="030F0702030302020204" pitchFamily="66" charset="0"/>
                </a:rPr>
                <a:t>+</a:t>
              </a:r>
              <a:r>
                <a:rPr lang="en-US" altLang="en-US" sz="4000">
                  <a:latin typeface="Comic Sans MS" panose="030F0702030302020204" pitchFamily="66" charset="0"/>
                </a:rPr>
                <a:t>Na</a:t>
              </a:r>
              <a:endParaRPr lang="en-US" altLang="en-US"/>
            </a:p>
          </p:txBody>
        </p:sp>
      </p:grpSp>
      <p:grpSp>
        <p:nvGrpSpPr>
          <p:cNvPr id="78858" name="Group 26" descr="כדורים המייצגים יונים של כלור ונתרן">
            <a:extLst>
              <a:ext uri="{FF2B5EF4-FFF2-40B4-BE49-F238E27FC236}">
                <a16:creationId xmlns:a16="http://schemas.microsoft.com/office/drawing/2014/main" id="{B6B7C150-1E70-A589-04F0-0746E80A7928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819400"/>
            <a:ext cx="1905000" cy="1905000"/>
            <a:chOff x="624" y="864"/>
            <a:chExt cx="1200" cy="1200"/>
          </a:xfrm>
        </p:grpSpPr>
        <p:sp>
          <p:nvSpPr>
            <p:cNvPr id="78870" name="Oval 27">
              <a:extLst>
                <a:ext uri="{FF2B5EF4-FFF2-40B4-BE49-F238E27FC236}">
                  <a16:creationId xmlns:a16="http://schemas.microsoft.com/office/drawing/2014/main" id="{E3309413-73BD-B3ED-7D68-3D79A357A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864"/>
              <a:ext cx="1200" cy="12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871" name="Text Box 28">
              <a:extLst>
                <a:ext uri="{FF2B5EF4-FFF2-40B4-BE49-F238E27FC236}">
                  <a16:creationId xmlns:a16="http://schemas.microsoft.com/office/drawing/2014/main" id="{100294BE-F193-3F2F-0D0F-E09DD85E5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248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6000" baseline="30000">
                  <a:latin typeface="Comic Sans MS" panose="030F0702030302020204" pitchFamily="66" charset="0"/>
                </a:rPr>
                <a:t>-</a:t>
              </a:r>
              <a:r>
                <a:rPr lang="en-US" altLang="en-US" sz="6000">
                  <a:latin typeface="Comic Sans MS" panose="030F0702030302020204" pitchFamily="66" charset="0"/>
                </a:rPr>
                <a:t>Cl</a:t>
              </a:r>
              <a:endParaRPr lang="en-US" altLang="en-US"/>
            </a:p>
          </p:txBody>
        </p:sp>
      </p:grpSp>
      <p:grpSp>
        <p:nvGrpSpPr>
          <p:cNvPr id="11" name="Group 29" descr="כדורים המייצגים יונים של כלור ונתרן">
            <a:extLst>
              <a:ext uri="{FF2B5EF4-FFF2-40B4-BE49-F238E27FC236}">
                <a16:creationId xmlns:a16="http://schemas.microsoft.com/office/drawing/2014/main" id="{BCC648FD-7444-1046-EF5E-3FEC274D1CEF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360488"/>
            <a:ext cx="1371600" cy="1066800"/>
            <a:chOff x="1632" y="2976"/>
            <a:chExt cx="864" cy="672"/>
          </a:xfrm>
        </p:grpSpPr>
        <p:sp>
          <p:nvSpPr>
            <p:cNvPr id="78868" name="Oval 30">
              <a:extLst>
                <a:ext uri="{FF2B5EF4-FFF2-40B4-BE49-F238E27FC236}">
                  <a16:creationId xmlns:a16="http://schemas.microsoft.com/office/drawing/2014/main" id="{38E3809E-8CA9-A91C-0A18-36BC2954C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672" cy="6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869" name="Text Box 31">
              <a:extLst>
                <a:ext uri="{FF2B5EF4-FFF2-40B4-BE49-F238E27FC236}">
                  <a16:creationId xmlns:a16="http://schemas.microsoft.com/office/drawing/2014/main" id="{AA972C79-82F4-558B-65BC-332B4CF79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120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4000" baseline="30000">
                  <a:latin typeface="Comic Sans MS" panose="030F0702030302020204" pitchFamily="66" charset="0"/>
                </a:rPr>
                <a:t>+</a:t>
              </a:r>
              <a:r>
                <a:rPr lang="en-US" altLang="en-US" sz="4000">
                  <a:latin typeface="Comic Sans MS" panose="030F0702030302020204" pitchFamily="66" charset="0"/>
                </a:rPr>
                <a:t>Na</a:t>
              </a:r>
              <a:endParaRPr lang="en-US" altLang="en-US"/>
            </a:p>
          </p:txBody>
        </p:sp>
      </p:grpSp>
      <p:grpSp>
        <p:nvGrpSpPr>
          <p:cNvPr id="78860" name="Group 32" descr="כדורים המייצגים יונים של כלור ונתרן">
            <a:extLst>
              <a:ext uri="{FF2B5EF4-FFF2-40B4-BE49-F238E27FC236}">
                <a16:creationId xmlns:a16="http://schemas.microsoft.com/office/drawing/2014/main" id="{C1431A9E-2C1A-F75C-1776-C1A4890394B7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987675"/>
            <a:ext cx="1905000" cy="1905000"/>
            <a:chOff x="624" y="864"/>
            <a:chExt cx="1200" cy="1200"/>
          </a:xfrm>
        </p:grpSpPr>
        <p:sp>
          <p:nvSpPr>
            <p:cNvPr id="78866" name="Oval 33">
              <a:extLst>
                <a:ext uri="{FF2B5EF4-FFF2-40B4-BE49-F238E27FC236}">
                  <a16:creationId xmlns:a16="http://schemas.microsoft.com/office/drawing/2014/main" id="{C8941A38-CE82-21D9-163E-F305AE29B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864"/>
              <a:ext cx="1200" cy="12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867" name="Text Box 34">
              <a:extLst>
                <a:ext uri="{FF2B5EF4-FFF2-40B4-BE49-F238E27FC236}">
                  <a16:creationId xmlns:a16="http://schemas.microsoft.com/office/drawing/2014/main" id="{FD16BD0F-B23E-5E48-9200-9AA714AB6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248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6000" baseline="30000">
                  <a:latin typeface="Comic Sans MS" panose="030F0702030302020204" pitchFamily="66" charset="0"/>
                </a:rPr>
                <a:t>-</a:t>
              </a:r>
              <a:r>
                <a:rPr lang="en-US" altLang="en-US" sz="6000">
                  <a:latin typeface="Comic Sans MS" panose="030F0702030302020204" pitchFamily="66" charset="0"/>
                </a:rPr>
                <a:t>Cl</a:t>
              </a:r>
              <a:endParaRPr lang="en-US" altLang="en-US"/>
            </a:p>
          </p:txBody>
        </p:sp>
      </p:grpSp>
      <p:grpSp>
        <p:nvGrpSpPr>
          <p:cNvPr id="78861" name="Group 35" descr="כדורים המייצגים יונים של כלור ונתרן">
            <a:extLst>
              <a:ext uri="{FF2B5EF4-FFF2-40B4-BE49-F238E27FC236}">
                <a16:creationId xmlns:a16="http://schemas.microsoft.com/office/drawing/2014/main" id="{F84548ED-E1A6-CDFB-1B12-C270EEC3E18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232150"/>
            <a:ext cx="1371600" cy="1066800"/>
            <a:chOff x="1632" y="2976"/>
            <a:chExt cx="864" cy="672"/>
          </a:xfrm>
        </p:grpSpPr>
        <p:sp>
          <p:nvSpPr>
            <p:cNvPr id="78864" name="Oval 36">
              <a:extLst>
                <a:ext uri="{FF2B5EF4-FFF2-40B4-BE49-F238E27FC236}">
                  <a16:creationId xmlns:a16="http://schemas.microsoft.com/office/drawing/2014/main" id="{D95E35FD-5BA2-723D-E3EA-7A0559CB5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672" cy="6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865" name="Text Box 37">
              <a:extLst>
                <a:ext uri="{FF2B5EF4-FFF2-40B4-BE49-F238E27FC236}">
                  <a16:creationId xmlns:a16="http://schemas.microsoft.com/office/drawing/2014/main" id="{05E1FA6D-FE18-0851-F798-51A5156C0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120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4000" baseline="30000">
                  <a:latin typeface="Comic Sans MS" panose="030F0702030302020204" pitchFamily="66" charset="0"/>
                </a:rPr>
                <a:t>+</a:t>
              </a:r>
              <a:r>
                <a:rPr lang="en-US" altLang="en-US" sz="4000">
                  <a:latin typeface="Comic Sans MS" panose="030F0702030302020204" pitchFamily="66" charset="0"/>
                </a:rPr>
                <a:t>Na</a:t>
              </a:r>
              <a:endParaRPr lang="en-US" altLang="en-US"/>
            </a:p>
          </p:txBody>
        </p:sp>
      </p:grpSp>
      <p:sp>
        <p:nvSpPr>
          <p:cNvPr id="168998" name="Text Box 38" descr="כדורים המייצגים יונים של כלור ונתרן">
            <a:extLst>
              <a:ext uri="{FF2B5EF4-FFF2-40B4-BE49-F238E27FC236}">
                <a16:creationId xmlns:a16="http://schemas.microsoft.com/office/drawing/2014/main" id="{B6659E25-52D4-BDBC-2125-D27DF5805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1484313"/>
            <a:ext cx="293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>
                <a:solidFill>
                  <a:schemeClr val="bg1"/>
                </a:solidFill>
              </a:rPr>
              <a:t>יש יונים רבים!!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9" name="Title 38" descr="כדורים המייצגים יונים של כלור ונתרן">
            <a:extLst>
              <a:ext uri="{FF2B5EF4-FFF2-40B4-BE49-F238E27FC236}">
                <a16:creationId xmlns:a16="http://schemas.microsoft.com/office/drawing/2014/main" id="{515D186A-D4E9-B447-49AE-C9B35DCDDA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71775" y="3284538"/>
            <a:ext cx="4464050" cy="461962"/>
          </a:xfrm>
          <a:prstGeom prst="rect">
            <a:avLst/>
          </a:prstGeom>
          <a:solidFill>
            <a:srgbClr val="FFEFFF"/>
          </a:solidFill>
          <a:ln>
            <a:noFill/>
            <a:prstDash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הקשר </a:t>
            </a:r>
            <a:r>
              <a:rPr kumimoji="0" lang="he-IL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הקוולנטי</a:t>
            </a:r>
            <a:r>
              <a:rPr kumimoji="0" lang="he-IL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כיווני הקשר היוני לא </a:t>
            </a:r>
            <a:endParaRPr kumimoji="0" lang="he-IL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68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3869 L -0.10417 0.2379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138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367 L 3.33333E-6 -3.6515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3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3 0.06991 L -0.00973 -0.34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6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08519 L -0.0592 0.347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312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7556E-17 L 0.07586 0.3657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1828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06459 L 0.07552 0.3935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1643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410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0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66 0.2257 L 0.12969 -0.2041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-2150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81 0.19792 L 0.04861 -0.262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98" grpId="0"/>
      <p:bldP spid="3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ounded Rectangle 17">
            <a:extLst>
              <a:ext uri="{FF2B5EF4-FFF2-40B4-BE49-F238E27FC236}">
                <a16:creationId xmlns:a16="http://schemas.microsoft.com/office/drawing/2014/main" id="{B8B4015F-6ADD-8EBF-843A-65A70FD31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412875"/>
            <a:ext cx="2663825" cy="39608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he-IL" altLang="en-US" sz="2800">
              <a:latin typeface="Times New Roman" panose="02020603050405020304" pitchFamily="18" charset="0"/>
              <a:cs typeface="Narkisim" panose="020E0502050101010101" pitchFamily="34" charset="-79"/>
            </a:endParaRPr>
          </a:p>
        </p:txBody>
      </p:sp>
      <p:sp>
        <p:nvSpPr>
          <p:cNvPr id="80" name="כותרת 1">
            <a:extLst>
              <a:ext uri="{FF2B5EF4-FFF2-40B4-BE49-F238E27FC236}">
                <a16:creationId xmlns:a16="http://schemas.microsoft.com/office/drawing/2014/main" id="{9423BC7F-3BD4-B413-3466-77DCD05375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אטום פוגש אטום: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יהיה קשר או לא יהיה קשר?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זו השאלה!</a:t>
            </a:r>
          </a:p>
        </p:txBody>
      </p:sp>
      <p:graphicFrame>
        <p:nvGraphicFramePr>
          <p:cNvPr id="5122" name="Object 7">
            <a:extLst>
              <a:ext uri="{FF2B5EF4-FFF2-40B4-BE49-F238E27FC236}">
                <a16:creationId xmlns:a16="http://schemas.microsoft.com/office/drawing/2014/main" id="{15D49031-B400-A5DD-F9E9-88C057693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056091"/>
              </p:ext>
            </p:extLst>
          </p:nvPr>
        </p:nvGraphicFramePr>
        <p:xfrm>
          <a:off x="6300788" y="1700213"/>
          <a:ext cx="2157412" cy="346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152525" imgH="1851025" progId="MS_ClipArt_Gallery.2">
                  <p:embed/>
                </p:oleObj>
              </mc:Choice>
              <mc:Fallback>
                <p:oleObj name="Clip" r:id="rId2" imgW="1152525" imgH="1851025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700213"/>
                        <a:ext cx="2157412" cy="346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2">
            <a:extLst>
              <a:ext uri="{FF2B5EF4-FFF2-40B4-BE49-F238E27FC236}">
                <a16:creationId xmlns:a16="http://schemas.microsoft.com/office/drawing/2014/main" id="{4FA672B0-93F6-1EE8-7D50-6036B803D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89138"/>
            <a:ext cx="3536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3600">
                <a:solidFill>
                  <a:srgbClr val="FFC000"/>
                </a:solidFill>
              </a:rPr>
              <a:t>ירידה באנרגיה </a:t>
            </a:r>
            <a:endParaRPr lang="he-IL" altLang="en-US" sz="4400">
              <a:solidFill>
                <a:srgbClr val="FFC000"/>
              </a:solidFill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35685B7-FBD3-3976-82D1-A8F577279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588125" y="1557338"/>
            <a:ext cx="1296988" cy="719137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eaLnBrk="0" hangingPunct="0">
              <a:defRPr/>
            </a:pPr>
            <a:endParaRPr lang="he-IL" sz="2800">
              <a:latin typeface="Times New Roman" pitchFamily="18" charset="0"/>
              <a:cs typeface="Narkisim" pitchFamily="2" charset="-79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09EAFCE2-CF1A-2A31-7A62-E516A0565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75113"/>
            <a:ext cx="1665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4400">
                <a:solidFill>
                  <a:srgbClr val="FFFF00"/>
                </a:solidFill>
              </a:rPr>
              <a:t>תוף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46ED940-1578-D3F1-1431-856A89AE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75" y="4075113"/>
            <a:ext cx="16652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4400">
                <a:solidFill>
                  <a:srgbClr val="FFFF00"/>
                </a:solidFill>
              </a:rPr>
              <a:t>שי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1AD3B2C2-2DE3-40D4-9C2B-3C5270A42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2276475"/>
            <a:ext cx="3384550" cy="1584325"/>
            <a:chOff x="3491880" y="5013176"/>
            <a:chExt cx="3383607" cy="1584176"/>
          </a:xfrm>
        </p:grpSpPr>
        <p:sp>
          <p:nvSpPr>
            <p:cNvPr id="5131" name="Text Box 2">
              <a:extLst>
                <a:ext uri="{FF2B5EF4-FFF2-40B4-BE49-F238E27FC236}">
                  <a16:creationId xmlns:a16="http://schemas.microsoft.com/office/drawing/2014/main" id="{5B24248A-7544-0D30-2008-444500599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880" y="5445224"/>
              <a:ext cx="33836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e-IL" altLang="en-US" sz="3600">
                  <a:solidFill>
                    <a:srgbClr val="FFCCFF"/>
                  </a:solidFill>
                </a:rPr>
                <a:t>איזון כוחות</a:t>
              </a:r>
              <a:endParaRPr lang="he-IL" altLang="en-US" sz="4400">
                <a:solidFill>
                  <a:srgbClr val="FFCCFF"/>
                </a:solidFill>
              </a:endParaRPr>
            </a:p>
          </p:txBody>
        </p:sp>
        <p:cxnSp>
          <p:nvCxnSpPr>
            <p:cNvPr id="5132" name="Straight Arrow Connector 11">
              <a:extLst>
                <a:ext uri="{FF2B5EF4-FFF2-40B4-BE49-F238E27FC236}">
                  <a16:creationId xmlns:a16="http://schemas.microsoft.com/office/drawing/2014/main" id="{812ACD07-C83C-C9CF-45F5-17D519BAF9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29250" y="5697860"/>
              <a:ext cx="0" cy="720080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3" name="Straight Arrow Connector 12">
              <a:extLst>
                <a:ext uri="{FF2B5EF4-FFF2-40B4-BE49-F238E27FC236}">
                  <a16:creationId xmlns:a16="http://schemas.microsoft.com/office/drawing/2014/main" id="{6C5EF8E4-E1AC-F75A-B669-2336CC656B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35564" y="5209829"/>
              <a:ext cx="0" cy="720080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4" name="Straight Arrow Connector 13">
              <a:extLst>
                <a:ext uri="{FF2B5EF4-FFF2-40B4-BE49-F238E27FC236}">
                  <a16:creationId xmlns:a16="http://schemas.microsoft.com/office/drawing/2014/main" id="{1E15431B-EA96-F381-FD29-E1CBEFF638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87737" y="5877272"/>
              <a:ext cx="0" cy="720080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5" name="Straight Arrow Connector 14">
              <a:extLst>
                <a:ext uri="{FF2B5EF4-FFF2-40B4-BE49-F238E27FC236}">
                  <a16:creationId xmlns:a16="http://schemas.microsoft.com/office/drawing/2014/main" id="{99D5C1B1-D970-4922-D4EB-8852CBD30E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69475" y="5013176"/>
              <a:ext cx="0" cy="720080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6" name="Straight Arrow Connector 15">
              <a:extLst>
                <a:ext uri="{FF2B5EF4-FFF2-40B4-BE49-F238E27FC236}">
                  <a16:creationId xmlns:a16="http://schemas.microsoft.com/office/drawing/2014/main" id="{0305CE80-282D-A087-3766-E97EEB7B59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3959574" y="5543998"/>
              <a:ext cx="0" cy="720080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7" name="Straight Arrow Connector 18">
              <a:extLst>
                <a:ext uri="{FF2B5EF4-FFF2-40B4-BE49-F238E27FC236}">
                  <a16:creationId xmlns:a16="http://schemas.microsoft.com/office/drawing/2014/main" id="{BBD63FC5-AA6C-C041-30BE-0E23B73C99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84168" y="5329238"/>
              <a:ext cx="159470" cy="404018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8" name="Straight Arrow Connector 20">
              <a:extLst>
                <a:ext uri="{FF2B5EF4-FFF2-40B4-BE49-F238E27FC236}">
                  <a16:creationId xmlns:a16="http://schemas.microsoft.com/office/drawing/2014/main" id="{A94822AF-40F4-3DC7-B91F-A77DADB86D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5905" y="5914455"/>
              <a:ext cx="214287" cy="322857"/>
            </a:xfrm>
            <a:prstGeom prst="straightConnector1">
              <a:avLst/>
            </a:prstGeom>
            <a:noFill/>
            <a:ln w="57150" algn="ctr">
              <a:solidFill>
                <a:srgbClr val="FFE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E30603AA-5B61-3286-11A2-BA34A549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987925"/>
            <a:ext cx="169863" cy="169863"/>
          </a:xfrm>
          <a:prstGeom prst="flowChartConnector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he-IL" altLang="en-US" sz="2800">
              <a:latin typeface="Times New Roman" panose="02020603050405020304" pitchFamily="18" charset="0"/>
              <a:cs typeface="Narkisim" panose="020E05020501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xit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22571 L -0.00451 0.5587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6559E-6 L 0.18472 1.16559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6559E-6 L -0.08212 1.16559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55 -0.00417 -0.02031 -0.00625 -0.02934 -0.01226 C -0.0335 -0.01504 -0.03784 -0.01689 -0.04166 -0.02036 C -0.04479 -0.02313 -0.05086 -0.02868 -0.05086 -0.02868 C -0.05625 -0.03978 -0.05086 -0.0303 -0.0585 -0.03886 C -0.06354 -0.04441 -0.06545 -0.05042 -0.07083 -0.05528 C -0.07187 -0.05736 -0.07274 -0.05967 -0.07396 -0.06152 C -0.07534 -0.0636 -0.07725 -0.06522 -0.07847 -0.06753 C -0.0809 -0.07193 -0.08229 -0.07725 -0.08472 -0.08187 C -0.08993 -0.10292 -0.08125 -0.07077 -0.0908 -0.09413 C -0.09236 -0.09806 -0.09288 -0.10246 -0.09392 -0.10662 C -0.09444 -0.1087 -0.09548 -0.11263 -0.09548 -0.11263 C -0.09375 -0.142 -0.0967 -0.15426 -0.07552 -0.16397 C -0.06927 -0.16999 -0.06441 -0.17415 -0.05694 -0.17623 C -0.05191 -0.17762 -0.0467 -0.17901 -0.04166 -0.18039 C -0.03958 -0.18109 -0.03541 -0.18224 -0.03541 -0.18224 C -0.01545 -0.18155 0.00452 -0.18155 0.02448 -0.18039 C 0.04497 -0.17924 0.06459 -0.17091 0.08455 -0.16605 C 0.09549 -0.15634 0.10243 -0.15357 0.11077 -0.13738 C 0.11129 -0.13113 0.11233 -0.12512 0.11233 -0.11888 C 0.11233 -0.11194 0.11181 -0.105 0.11077 -0.09829 C 0.1066 -0.06846 0.08716 -0.06383 0.06771 -0.05944 C 0.02379 -0.06083 -0.01684 -0.06615 -0.06007 -0.06962 C -0.07083 -0.07447 -0.06614 -0.07239 -0.07396 -0.07586 C -0.07743 -0.07748 -0.08316 -0.08395 -0.08316 -0.08395 C -0.08455 -0.08673 -0.08906 -0.09529 -0.08923 -0.09829 C -0.08958 -0.10592 -0.0901 -0.11402 -0.08767 -0.12096 C -0.08489 -0.12882 -0.06319 -0.13622 -0.0585 -0.13738 C -0.00121 -0.13576 0.05191 -0.13368 0.1092 -0.1353 C 0.1158 -0.14108 0.11441 -0.14408 0.11684 -0.15357 C 0.11632 -0.1605 0.11684 -0.16767 0.11528 -0.17415 C 0.11216 -0.18779 0.11025 -0.18409 0.10452 -0.19057 C 0.10278 -0.19242 0.10191 -0.19543 0.1 -0.19681 C 0.09601 -0.19982 0.0875 -0.20098 0.08299 -0.20283 C 0.07153 -0.20722 0.06094 -0.21092 0.04914 -0.213 C 0.03368 -0.21231 0.00591 -0.21208 -0.01232 -0.20907 C -0.01875 -0.20791 -0.02343 -0.20375 -0.02934 -0.20074 C -0.04583 -0.19242 -0.06093 -0.18294 -0.07552 -0.16999 C -0.08038 -0.16004 -0.09218 -0.142 -0.1 -0.1353 C -0.10625 -0.12281 -0.11093 -0.11055 -0.11701 -0.09829 C -0.11805 -0.09621 -0.11892 -0.09436 -0.11996 -0.09228 C -0.1217 -0.08858 -0.12309 -0.07979 -0.12309 -0.07979 C -0.12257 -0.07332 -0.12291 -0.05921 -0.11996 -0.05111 C -0.11597 -0.04024 -0.11649 -0.04788 -0.10781 -0.03678 C -0.09774 -0.02382 -0.07812 -0.00671 -0.06458 -0.00209 C -0.05538 0.00624 -0.04791 0.00948 -0.03698 0.01433 C -0.03194 0.01665 -0.02152 0.0185 -0.02152 0.0185 C -0.00503 0.01572 0.00816 0.00647 0.02448 0.00208 C 0.05816 -0.00717 0.09323 -0.00116 0.12761 -0.00209 C 0.12361 -0.00463 0.1191 -0.00555 0.11528 -0.0081 C 0.11198 -0.01041 0.10729 -0.01689 0.10452 -0.02036 C 0.10139 -0.03701 0.10295 -0.05574 0.09844 -0.0717 C 0.09601 -0.08002 0.09028 -0.09321 0.08455 -0.09829 C 0.06736 -0.11333 0.03976 -0.12049 0.01997 -0.12489 C 0.01077 -0.1235 0.00139 -0.12258 -0.00781 -0.12096 C -0.01684 -0.11934 -0.02448 -0.11425 -0.03385 -0.11263 C -0.05538 -0.11402 -0.07083 -0.11541 -0.0908 -0.12096 C -0.09027 -0.12304 -0.09027 -0.12558 -0.08923 -0.12697 C -0.08819 -0.12836 -0.08628 -0.12836 -0.08472 -0.12905 C -0.07691 -0.13298 -0.07274 -0.13738 -0.06458 -0.13923 C -0.05486 -0.13853 -0.04514 -0.13853 -0.03541 -0.13738 C -0.02205 -0.13599 0.01059 -0.11957 0.02309 -0.10847 C 0.03004 -0.09436 0.02795 -0.10084 0.03073 -0.0902 C 0.03021 -0.08604 0.02986 -0.08187 0.02917 -0.07794 C 0.02518 -0.05666 0.01736 -0.05875 0.00295 -0.05111 C -0.02222 -0.0525 -0.03125 -0.05412 -0.05243 -0.05736 C -0.05955 -0.0599 -0.07396 -0.0636 -0.07396 -0.0636 C -0.075 -0.06638 -0.07673 -0.06869 -0.07691 -0.0717 C -0.07725 -0.07979 -0.07691 -0.08835 -0.07552 -0.09621 C -0.07413 -0.10338 -0.06718 -0.10754 -0.06319 -0.11055 C -0.04913 -0.12096 -0.03229 -0.12165 -0.01701 -0.12697 C 0.00191 -0.12628 0.02101 -0.12651 0.03993 -0.12489 C 0.04566 -0.12443 0.05695 -0.12096 0.05695 -0.12096 C 0.05903 -0.11957 0.06077 -0.11749 0.06302 -0.11679 C 0.06754 -0.11541 0.07292 -0.11795 0.07691 -0.11471 C 0.07986 -0.1124 0.07986 -0.10662 0.08143 -0.10246 C 0.08247 -0.08419 0.08368 -0.07563 0.08611 -0.05944 C 0.08559 -0.05666 0.08611 -0.0532 0.08455 -0.05111 C 0.08108 -0.04649 0.07223 -0.04094 0.07223 -0.04094 C 0.05434 -0.04163 0.03629 -0.0414 0.01841 -0.04302 C 0.01059 -0.04371 0.00295 -0.04718 -0.00468 -0.04903 C -0.00781 -0.04973 -0.01389 -0.05111 -0.01389 -0.05111 C -0.03055 -0.06013 -0.04896 -0.06476 -0.06614 -0.0717 C -0.06979 -0.07308 -0.07326 -0.07447 -0.07691 -0.07586 C -0.08298 -0.07817 -0.09548 -0.07979 -0.09548 -0.07979 C -0.10607 -0.08927 -0.10121 -0.0865 -0.1092 -0.0902 C -0.11736 -0.10569 -0.11423 -0.1346 -0.11545 -0.15357 C -0.11493 -0.15703 -0.11527 -0.16097 -0.11389 -0.16397 C -0.11302 -0.16582 -0.11059 -0.1649 -0.1092 -0.16605 C -0.1059 -0.16837 -0.10312 -0.17137 -0.1 -0.17415 C -0.09722 -0.17646 -0.0908 -0.17831 -0.0908 -0.17831 C -0.05416 -0.17692 -0.01944 -0.17114 0.01684 -0.1679 C 0.02986 -0.16397 0.04184 -0.16143 0.05539 -0.15981 C 0.06285 -0.15634 0.06823 -0.15079 0.07379 -0.14339 C 0.0783 -0.12558 0.08212 -0.10801 0.09219 -0.09413 C 0.09861 -0.06915 0.09289 -0.05967 0.08143 -0.04094 C 0.08021 -0.03909 0.07986 -0.03631 0.07848 -0.03469 C 0.07518 -0.03123 0.07014 -0.03238 0.06615 -0.03076 C 0.06302 -0.02961 0.05695 -0.0266 0.05695 -0.0266 C 0.05139 -0.02105 0.04236 -0.00602 0.03542 -0.00602 " pathEditMode="relative" ptsTypes="fffffffffffffffffffffffffffffffffffffffffffffffffffffffffffffffffffffffffffffffffffffffffffffffffff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5" grpId="1"/>
      <p:bldP spid="8" grpId="0" animBg="1"/>
      <p:bldP spid="8" grpId="1" animBg="1"/>
      <p:bldP spid="8" grpId="2" animBg="1"/>
      <p:bldP spid="8" grpId="3" animBg="1"/>
      <p:bldP spid="8" grpId="4" animBg="1"/>
      <p:bldP spid="9" grpId="0"/>
      <p:bldP spid="9" grpId="1"/>
      <p:bldP spid="9" grpId="2"/>
      <p:bldP spid="10" grpId="0"/>
      <p:bldP spid="10" grpId="1"/>
      <p:bldP spid="26" grpId="0" animBg="1"/>
      <p:bldP spid="26" grpId="1" animBg="1"/>
      <p:bldP spid="26" grpId="2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TextBox 151">
            <a:extLst>
              <a:ext uri="{FF2B5EF4-FFF2-40B4-BE49-F238E27FC236}">
                <a16:creationId xmlns:a16="http://schemas.microsoft.com/office/drawing/2014/main" id="{DC79659F-6574-3D6E-F74C-17350BF9F193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5219700" y="620713"/>
            <a:ext cx="2851150" cy="5238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מודל מבנה המתכת</a:t>
            </a:r>
          </a:p>
        </p:txBody>
      </p:sp>
      <p:sp>
        <p:nvSpPr>
          <p:cNvPr id="79874" name="Text Box 6">
            <a:extLst>
              <a:ext uri="{FF2B5EF4-FFF2-40B4-BE49-F238E27FC236}">
                <a16:creationId xmlns:a16="http://schemas.microsoft.com/office/drawing/2014/main" id="{1D155AD2-F60C-14B8-75A2-37523CC11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10138"/>
            <a:ext cx="8902700" cy="1554162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3200" b="1"/>
              <a:t>המשיכה בין אלקטרוני ערכיות לגרעין נמוכה יחסית – הם עוברים מאטום לאטום לכן מכנים אותם </a:t>
            </a:r>
            <a:endParaRPr lang="en-US" altLang="en-US" sz="3200" b="1"/>
          </a:p>
          <a:p>
            <a:pPr algn="ctr" eaLnBrk="1" hangingPunct="1"/>
            <a:r>
              <a:rPr lang="he-IL" altLang="en-US" sz="3200" b="1"/>
              <a:t>“ים של אלקטרונים”</a:t>
            </a:r>
          </a:p>
        </p:txBody>
      </p:sp>
      <p:grpSp>
        <p:nvGrpSpPr>
          <p:cNvPr id="79875" name="Group 8">
            <a:extLst>
              <a:ext uri="{FF2B5EF4-FFF2-40B4-BE49-F238E27FC236}">
                <a16:creationId xmlns:a16="http://schemas.microsoft.com/office/drawing/2014/main" id="{21228DD2-BDDC-34FF-86A9-73A8ACF22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93713" y="754063"/>
            <a:ext cx="3702050" cy="3144837"/>
            <a:chOff x="330" y="739"/>
            <a:chExt cx="2332" cy="1981"/>
          </a:xfrm>
        </p:grpSpPr>
        <p:grpSp>
          <p:nvGrpSpPr>
            <p:cNvPr id="79882" name="Group 9">
              <a:extLst>
                <a:ext uri="{FF2B5EF4-FFF2-40B4-BE49-F238E27FC236}">
                  <a16:creationId xmlns:a16="http://schemas.microsoft.com/office/drawing/2014/main" id="{70878B08-B3BE-5FC9-7E2A-EDFE03E8EF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" y="828"/>
              <a:ext cx="1971" cy="1557"/>
              <a:chOff x="909" y="897"/>
              <a:chExt cx="1971" cy="1557"/>
            </a:xfrm>
          </p:grpSpPr>
          <p:grpSp>
            <p:nvGrpSpPr>
              <p:cNvPr id="79994" name="Group 10">
                <a:extLst>
                  <a:ext uri="{FF2B5EF4-FFF2-40B4-BE49-F238E27FC236}">
                    <a16:creationId xmlns:a16="http://schemas.microsoft.com/office/drawing/2014/main" id="{EBB57DCD-65BA-644D-CBF1-B24911827A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9" y="897"/>
                <a:ext cx="1923" cy="510"/>
                <a:chOff x="909" y="897"/>
                <a:chExt cx="1923" cy="510"/>
              </a:xfrm>
            </p:grpSpPr>
            <p:grpSp>
              <p:nvGrpSpPr>
                <p:cNvPr id="80015" name="Group 11">
                  <a:extLst>
                    <a:ext uri="{FF2B5EF4-FFF2-40B4-BE49-F238E27FC236}">
                      <a16:creationId xmlns:a16="http://schemas.microsoft.com/office/drawing/2014/main" id="{A18BC2A5-821E-542B-0555-E3C52635A1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9" y="924"/>
                  <a:ext cx="720" cy="483"/>
                  <a:chOff x="1059" y="2713"/>
                  <a:chExt cx="720" cy="483"/>
                </a:xfrm>
              </p:grpSpPr>
              <p:sp>
                <p:nvSpPr>
                  <p:cNvPr id="81932" name="Oval 12">
                    <a:extLst>
                      <a:ext uri="{FF2B5EF4-FFF2-40B4-BE49-F238E27FC236}">
                        <a16:creationId xmlns:a16="http://schemas.microsoft.com/office/drawing/2014/main" id="{F57C3EBD-6FF5-5C0B-2791-B878A4CE21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713"/>
                    <a:ext cx="483" cy="4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he-IL"/>
                  </a:p>
                </p:txBody>
              </p:sp>
              <p:sp>
                <p:nvSpPr>
                  <p:cNvPr id="80023" name="Text Box 13">
                    <a:extLst>
                      <a:ext uri="{FF2B5EF4-FFF2-40B4-BE49-F238E27FC236}">
                        <a16:creationId xmlns:a16="http://schemas.microsoft.com/office/drawing/2014/main" id="{B77C61AD-494D-A943-649A-2C015D739F6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9" y="2762"/>
                    <a:ext cx="72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200" baseline="30000">
                        <a:solidFill>
                          <a:srgbClr val="FFFF66"/>
                        </a:solidFill>
                      </a:rPr>
                      <a:t>+</a:t>
                    </a:r>
                    <a:r>
                      <a:rPr lang="en-US" altLang="en-US" sz="3200">
                        <a:solidFill>
                          <a:srgbClr val="FFFF66"/>
                        </a:solidFill>
                      </a:rPr>
                      <a:t>Li</a:t>
                    </a:r>
                    <a:endParaRPr lang="en-US" altLang="en-US">
                      <a:solidFill>
                        <a:srgbClr val="FFFF66"/>
                      </a:solidFill>
                    </a:endParaRPr>
                  </a:p>
                </p:txBody>
              </p:sp>
            </p:grpSp>
            <p:grpSp>
              <p:nvGrpSpPr>
                <p:cNvPr id="80016" name="Group 14">
                  <a:extLst>
                    <a:ext uri="{FF2B5EF4-FFF2-40B4-BE49-F238E27FC236}">
                      <a16:creationId xmlns:a16="http://schemas.microsoft.com/office/drawing/2014/main" id="{9CAA8804-F16D-E8EA-F9B7-8E1D741A4E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2" y="897"/>
                  <a:ext cx="720" cy="483"/>
                  <a:chOff x="1059" y="2713"/>
                  <a:chExt cx="720" cy="483"/>
                </a:xfrm>
              </p:grpSpPr>
              <p:sp>
                <p:nvSpPr>
                  <p:cNvPr id="81935" name="Oval 15">
                    <a:extLst>
                      <a:ext uri="{FF2B5EF4-FFF2-40B4-BE49-F238E27FC236}">
                        <a16:creationId xmlns:a16="http://schemas.microsoft.com/office/drawing/2014/main" id="{08F3B2E4-9BEC-C5EF-514D-2A319B9207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713"/>
                    <a:ext cx="483" cy="4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he-IL"/>
                  </a:p>
                </p:txBody>
              </p:sp>
              <p:sp>
                <p:nvSpPr>
                  <p:cNvPr id="80021" name="Text Box 16">
                    <a:extLst>
                      <a:ext uri="{FF2B5EF4-FFF2-40B4-BE49-F238E27FC236}">
                        <a16:creationId xmlns:a16="http://schemas.microsoft.com/office/drawing/2014/main" id="{F1FC12B0-78DF-BFF3-88A4-54C44FDDA80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9" y="2762"/>
                    <a:ext cx="72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200" baseline="30000">
                        <a:solidFill>
                          <a:srgbClr val="FFFF66"/>
                        </a:solidFill>
                      </a:rPr>
                      <a:t>+</a:t>
                    </a:r>
                    <a:r>
                      <a:rPr lang="en-US" altLang="en-US" sz="3200">
                        <a:solidFill>
                          <a:srgbClr val="FFFF66"/>
                        </a:solidFill>
                      </a:rPr>
                      <a:t>Li</a:t>
                    </a:r>
                    <a:endParaRPr lang="en-US" altLang="en-US">
                      <a:solidFill>
                        <a:srgbClr val="FFFF66"/>
                      </a:solidFill>
                    </a:endParaRPr>
                  </a:p>
                </p:txBody>
              </p:sp>
            </p:grpSp>
            <p:grpSp>
              <p:nvGrpSpPr>
                <p:cNvPr id="80017" name="Group 17">
                  <a:extLst>
                    <a:ext uri="{FF2B5EF4-FFF2-40B4-BE49-F238E27FC236}">
                      <a16:creationId xmlns:a16="http://schemas.microsoft.com/office/drawing/2014/main" id="{8FE76220-DA30-CD89-D10D-85740CC458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33" y="924"/>
                  <a:ext cx="720" cy="483"/>
                  <a:chOff x="1059" y="2713"/>
                  <a:chExt cx="720" cy="483"/>
                </a:xfrm>
              </p:grpSpPr>
              <p:sp>
                <p:nvSpPr>
                  <p:cNvPr id="81938" name="Oval 18">
                    <a:extLst>
                      <a:ext uri="{FF2B5EF4-FFF2-40B4-BE49-F238E27FC236}">
                        <a16:creationId xmlns:a16="http://schemas.microsoft.com/office/drawing/2014/main" id="{52124DA3-8108-AD12-FB43-00DC8514D4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713"/>
                    <a:ext cx="483" cy="4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he-IL"/>
                  </a:p>
                </p:txBody>
              </p:sp>
              <p:sp>
                <p:nvSpPr>
                  <p:cNvPr id="80019" name="Text Box 19">
                    <a:extLst>
                      <a:ext uri="{FF2B5EF4-FFF2-40B4-BE49-F238E27FC236}">
                        <a16:creationId xmlns:a16="http://schemas.microsoft.com/office/drawing/2014/main" id="{A7578B0B-AEBF-7D0B-6637-8316A4A13BC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9" y="2762"/>
                    <a:ext cx="72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200" baseline="30000">
                        <a:solidFill>
                          <a:srgbClr val="FFFF66"/>
                        </a:solidFill>
                      </a:rPr>
                      <a:t>+</a:t>
                    </a:r>
                    <a:r>
                      <a:rPr lang="en-US" altLang="en-US" sz="3200">
                        <a:solidFill>
                          <a:srgbClr val="FFFF66"/>
                        </a:solidFill>
                      </a:rPr>
                      <a:t>Li</a:t>
                    </a:r>
                    <a:endParaRPr lang="en-US" altLang="en-US">
                      <a:solidFill>
                        <a:srgbClr val="FFFF66"/>
                      </a:solidFill>
                    </a:endParaRPr>
                  </a:p>
                </p:txBody>
              </p:sp>
            </p:grpSp>
          </p:grpSp>
          <p:grpSp>
            <p:nvGrpSpPr>
              <p:cNvPr id="79995" name="Group 20">
                <a:extLst>
                  <a:ext uri="{FF2B5EF4-FFF2-40B4-BE49-F238E27FC236}">
                    <a16:creationId xmlns:a16="http://schemas.microsoft.com/office/drawing/2014/main" id="{788B95DE-8246-08B3-EF2F-88E0782322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7" y="1944"/>
                <a:ext cx="1923" cy="510"/>
                <a:chOff x="909" y="897"/>
                <a:chExt cx="1923" cy="510"/>
              </a:xfrm>
            </p:grpSpPr>
            <p:grpSp>
              <p:nvGrpSpPr>
                <p:cNvPr id="80006" name="Group 21">
                  <a:extLst>
                    <a:ext uri="{FF2B5EF4-FFF2-40B4-BE49-F238E27FC236}">
                      <a16:creationId xmlns:a16="http://schemas.microsoft.com/office/drawing/2014/main" id="{60023189-2720-EDBA-934D-B6D99AEABA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9" y="924"/>
                  <a:ext cx="720" cy="483"/>
                  <a:chOff x="1059" y="2713"/>
                  <a:chExt cx="720" cy="483"/>
                </a:xfrm>
              </p:grpSpPr>
              <p:sp>
                <p:nvSpPr>
                  <p:cNvPr id="81942" name="Oval 22">
                    <a:extLst>
                      <a:ext uri="{FF2B5EF4-FFF2-40B4-BE49-F238E27FC236}">
                        <a16:creationId xmlns:a16="http://schemas.microsoft.com/office/drawing/2014/main" id="{7A71C587-03ED-FB4C-31D2-A2EBF1D5A7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713"/>
                    <a:ext cx="483" cy="4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he-IL"/>
                  </a:p>
                </p:txBody>
              </p:sp>
              <p:sp>
                <p:nvSpPr>
                  <p:cNvPr id="80014" name="Text Box 23">
                    <a:extLst>
                      <a:ext uri="{FF2B5EF4-FFF2-40B4-BE49-F238E27FC236}">
                        <a16:creationId xmlns:a16="http://schemas.microsoft.com/office/drawing/2014/main" id="{06D6799C-8B65-4AA4-8FC0-BC67DA0CFD2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9" y="2762"/>
                    <a:ext cx="72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200" baseline="30000">
                        <a:solidFill>
                          <a:srgbClr val="FFFF66"/>
                        </a:solidFill>
                      </a:rPr>
                      <a:t>+</a:t>
                    </a:r>
                    <a:r>
                      <a:rPr lang="en-US" altLang="en-US" sz="3200">
                        <a:solidFill>
                          <a:srgbClr val="FFFF66"/>
                        </a:solidFill>
                      </a:rPr>
                      <a:t>Li</a:t>
                    </a:r>
                    <a:endParaRPr lang="en-US" altLang="en-US">
                      <a:solidFill>
                        <a:srgbClr val="FFFF66"/>
                      </a:solidFill>
                    </a:endParaRPr>
                  </a:p>
                </p:txBody>
              </p:sp>
            </p:grpSp>
            <p:grpSp>
              <p:nvGrpSpPr>
                <p:cNvPr id="80007" name="Group 24">
                  <a:extLst>
                    <a:ext uri="{FF2B5EF4-FFF2-40B4-BE49-F238E27FC236}">
                      <a16:creationId xmlns:a16="http://schemas.microsoft.com/office/drawing/2014/main" id="{11A5172C-EE43-EC5C-1E96-F512BE538E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2" y="897"/>
                  <a:ext cx="720" cy="483"/>
                  <a:chOff x="1059" y="2713"/>
                  <a:chExt cx="720" cy="483"/>
                </a:xfrm>
              </p:grpSpPr>
              <p:sp>
                <p:nvSpPr>
                  <p:cNvPr id="81945" name="Oval 25">
                    <a:extLst>
                      <a:ext uri="{FF2B5EF4-FFF2-40B4-BE49-F238E27FC236}">
                        <a16:creationId xmlns:a16="http://schemas.microsoft.com/office/drawing/2014/main" id="{551E1EB9-76F4-48C2-FB1A-CAF83710F1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713"/>
                    <a:ext cx="483" cy="4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he-IL"/>
                  </a:p>
                </p:txBody>
              </p:sp>
              <p:sp>
                <p:nvSpPr>
                  <p:cNvPr id="80012" name="Text Box 26">
                    <a:extLst>
                      <a:ext uri="{FF2B5EF4-FFF2-40B4-BE49-F238E27FC236}">
                        <a16:creationId xmlns:a16="http://schemas.microsoft.com/office/drawing/2014/main" id="{4997860F-88F3-6148-7AC5-80E058E627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9" y="2762"/>
                    <a:ext cx="72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200" baseline="30000">
                        <a:solidFill>
                          <a:srgbClr val="FFFF66"/>
                        </a:solidFill>
                      </a:rPr>
                      <a:t>+</a:t>
                    </a:r>
                    <a:r>
                      <a:rPr lang="en-US" altLang="en-US" sz="3200">
                        <a:solidFill>
                          <a:srgbClr val="FFFF66"/>
                        </a:solidFill>
                      </a:rPr>
                      <a:t>Li</a:t>
                    </a:r>
                    <a:endParaRPr lang="en-US" altLang="en-US">
                      <a:solidFill>
                        <a:srgbClr val="FFFF66"/>
                      </a:solidFill>
                    </a:endParaRPr>
                  </a:p>
                </p:txBody>
              </p:sp>
            </p:grpSp>
            <p:grpSp>
              <p:nvGrpSpPr>
                <p:cNvPr id="80008" name="Group 27">
                  <a:extLst>
                    <a:ext uri="{FF2B5EF4-FFF2-40B4-BE49-F238E27FC236}">
                      <a16:creationId xmlns:a16="http://schemas.microsoft.com/office/drawing/2014/main" id="{3D710D4E-75B8-0C91-CF90-F629014ABE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33" y="924"/>
                  <a:ext cx="720" cy="483"/>
                  <a:chOff x="1059" y="2713"/>
                  <a:chExt cx="720" cy="483"/>
                </a:xfrm>
              </p:grpSpPr>
              <p:sp>
                <p:nvSpPr>
                  <p:cNvPr id="81948" name="Oval 28">
                    <a:extLst>
                      <a:ext uri="{FF2B5EF4-FFF2-40B4-BE49-F238E27FC236}">
                        <a16:creationId xmlns:a16="http://schemas.microsoft.com/office/drawing/2014/main" id="{36B7FFF5-A2FB-F4E4-94F7-4D2F3F0409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713"/>
                    <a:ext cx="483" cy="4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he-IL"/>
                  </a:p>
                </p:txBody>
              </p:sp>
              <p:sp>
                <p:nvSpPr>
                  <p:cNvPr id="80010" name="Text Box 29">
                    <a:extLst>
                      <a:ext uri="{FF2B5EF4-FFF2-40B4-BE49-F238E27FC236}">
                        <a16:creationId xmlns:a16="http://schemas.microsoft.com/office/drawing/2014/main" id="{F14AEA52-3683-7ED3-8A99-F2FC6A255CD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9" y="2762"/>
                    <a:ext cx="72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200" baseline="30000">
                        <a:solidFill>
                          <a:srgbClr val="FFFF66"/>
                        </a:solidFill>
                      </a:rPr>
                      <a:t>+</a:t>
                    </a:r>
                    <a:r>
                      <a:rPr lang="en-US" altLang="en-US" sz="3200">
                        <a:solidFill>
                          <a:srgbClr val="FFFF66"/>
                        </a:solidFill>
                      </a:rPr>
                      <a:t>Li</a:t>
                    </a:r>
                    <a:endParaRPr lang="en-US" altLang="en-US">
                      <a:solidFill>
                        <a:srgbClr val="FFFF66"/>
                      </a:solidFill>
                    </a:endParaRPr>
                  </a:p>
                </p:txBody>
              </p:sp>
            </p:grpSp>
          </p:grpSp>
          <p:grpSp>
            <p:nvGrpSpPr>
              <p:cNvPr id="79996" name="Group 30">
                <a:extLst>
                  <a:ext uri="{FF2B5EF4-FFF2-40B4-BE49-F238E27FC236}">
                    <a16:creationId xmlns:a16="http://schemas.microsoft.com/office/drawing/2014/main" id="{A1A677AE-0769-2DA7-B951-0260D50DD7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9" y="1407"/>
                <a:ext cx="1923" cy="510"/>
                <a:chOff x="909" y="897"/>
                <a:chExt cx="1923" cy="510"/>
              </a:xfrm>
            </p:grpSpPr>
            <p:grpSp>
              <p:nvGrpSpPr>
                <p:cNvPr id="79997" name="Group 31">
                  <a:extLst>
                    <a:ext uri="{FF2B5EF4-FFF2-40B4-BE49-F238E27FC236}">
                      <a16:creationId xmlns:a16="http://schemas.microsoft.com/office/drawing/2014/main" id="{F597434E-31E5-559C-EF24-EE8DB033C8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9" y="924"/>
                  <a:ext cx="720" cy="483"/>
                  <a:chOff x="1059" y="2713"/>
                  <a:chExt cx="720" cy="483"/>
                </a:xfrm>
              </p:grpSpPr>
              <p:sp>
                <p:nvSpPr>
                  <p:cNvPr id="81952" name="Oval 32">
                    <a:extLst>
                      <a:ext uri="{FF2B5EF4-FFF2-40B4-BE49-F238E27FC236}">
                        <a16:creationId xmlns:a16="http://schemas.microsoft.com/office/drawing/2014/main" id="{965C1B23-E11D-CD3A-9578-4E63566686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713"/>
                    <a:ext cx="483" cy="4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he-IL"/>
                  </a:p>
                </p:txBody>
              </p:sp>
              <p:sp>
                <p:nvSpPr>
                  <p:cNvPr id="80005" name="Text Box 33">
                    <a:extLst>
                      <a:ext uri="{FF2B5EF4-FFF2-40B4-BE49-F238E27FC236}">
                        <a16:creationId xmlns:a16="http://schemas.microsoft.com/office/drawing/2014/main" id="{011C040D-25E7-4393-A1F7-77186687DF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9" y="2762"/>
                    <a:ext cx="72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200" baseline="30000">
                        <a:solidFill>
                          <a:srgbClr val="FFFF66"/>
                        </a:solidFill>
                      </a:rPr>
                      <a:t>+</a:t>
                    </a:r>
                    <a:r>
                      <a:rPr lang="en-US" altLang="en-US" sz="3200">
                        <a:solidFill>
                          <a:srgbClr val="FFFF66"/>
                        </a:solidFill>
                      </a:rPr>
                      <a:t>Li</a:t>
                    </a:r>
                    <a:endParaRPr lang="en-US" altLang="en-US">
                      <a:solidFill>
                        <a:srgbClr val="FFFF66"/>
                      </a:solidFill>
                    </a:endParaRPr>
                  </a:p>
                </p:txBody>
              </p:sp>
            </p:grpSp>
            <p:grpSp>
              <p:nvGrpSpPr>
                <p:cNvPr id="79998" name="Group 34">
                  <a:extLst>
                    <a:ext uri="{FF2B5EF4-FFF2-40B4-BE49-F238E27FC236}">
                      <a16:creationId xmlns:a16="http://schemas.microsoft.com/office/drawing/2014/main" id="{11DD2E3E-263C-8E2C-6ABA-246A1E85CA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2" y="897"/>
                  <a:ext cx="720" cy="483"/>
                  <a:chOff x="1059" y="2713"/>
                  <a:chExt cx="720" cy="483"/>
                </a:xfrm>
              </p:grpSpPr>
              <p:sp>
                <p:nvSpPr>
                  <p:cNvPr id="81955" name="Oval 35">
                    <a:extLst>
                      <a:ext uri="{FF2B5EF4-FFF2-40B4-BE49-F238E27FC236}">
                        <a16:creationId xmlns:a16="http://schemas.microsoft.com/office/drawing/2014/main" id="{A94657C4-141B-83B9-FFA7-B98731B4AC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713"/>
                    <a:ext cx="483" cy="4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he-IL"/>
                  </a:p>
                </p:txBody>
              </p:sp>
              <p:sp>
                <p:nvSpPr>
                  <p:cNvPr id="80003" name="Text Box 36">
                    <a:extLst>
                      <a:ext uri="{FF2B5EF4-FFF2-40B4-BE49-F238E27FC236}">
                        <a16:creationId xmlns:a16="http://schemas.microsoft.com/office/drawing/2014/main" id="{213287AB-5C7C-4246-A4D5-0A5DDAB4C50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9" y="2762"/>
                    <a:ext cx="72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200" baseline="30000">
                        <a:solidFill>
                          <a:srgbClr val="FFFF66"/>
                        </a:solidFill>
                      </a:rPr>
                      <a:t>+</a:t>
                    </a:r>
                    <a:r>
                      <a:rPr lang="en-US" altLang="en-US" sz="3200">
                        <a:solidFill>
                          <a:srgbClr val="FFFF66"/>
                        </a:solidFill>
                      </a:rPr>
                      <a:t>Li</a:t>
                    </a:r>
                    <a:endParaRPr lang="en-US" altLang="en-US">
                      <a:solidFill>
                        <a:srgbClr val="FFFF66"/>
                      </a:solidFill>
                    </a:endParaRPr>
                  </a:p>
                </p:txBody>
              </p:sp>
            </p:grpSp>
            <p:grpSp>
              <p:nvGrpSpPr>
                <p:cNvPr id="79999" name="Group 37">
                  <a:extLst>
                    <a:ext uri="{FF2B5EF4-FFF2-40B4-BE49-F238E27FC236}">
                      <a16:creationId xmlns:a16="http://schemas.microsoft.com/office/drawing/2014/main" id="{1CA45189-7A42-AEAA-ED1B-F53D03024C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33" y="924"/>
                  <a:ext cx="720" cy="483"/>
                  <a:chOff x="1059" y="2713"/>
                  <a:chExt cx="720" cy="483"/>
                </a:xfrm>
              </p:grpSpPr>
              <p:sp>
                <p:nvSpPr>
                  <p:cNvPr id="81958" name="Oval 38">
                    <a:extLst>
                      <a:ext uri="{FF2B5EF4-FFF2-40B4-BE49-F238E27FC236}">
                        <a16:creationId xmlns:a16="http://schemas.microsoft.com/office/drawing/2014/main" id="{5EC7D829-6495-B99E-0216-AE7B84174A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713"/>
                    <a:ext cx="483" cy="4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he-IL"/>
                  </a:p>
                </p:txBody>
              </p:sp>
              <p:sp>
                <p:nvSpPr>
                  <p:cNvPr id="80001" name="Text Box 39">
                    <a:extLst>
                      <a:ext uri="{FF2B5EF4-FFF2-40B4-BE49-F238E27FC236}">
                        <a16:creationId xmlns:a16="http://schemas.microsoft.com/office/drawing/2014/main" id="{16FF59C9-E509-19E7-5EB5-99076598819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9" y="2762"/>
                    <a:ext cx="72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200" baseline="30000">
                        <a:solidFill>
                          <a:srgbClr val="FFFF66"/>
                        </a:solidFill>
                      </a:rPr>
                      <a:t>+</a:t>
                    </a:r>
                    <a:r>
                      <a:rPr lang="en-US" altLang="en-US" sz="3200">
                        <a:solidFill>
                          <a:srgbClr val="FFFF66"/>
                        </a:solidFill>
                      </a:rPr>
                      <a:t>Li</a:t>
                    </a:r>
                    <a:endParaRPr lang="en-US" altLang="en-US">
                      <a:solidFill>
                        <a:srgbClr val="FFFF66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9883" name="Group 40">
              <a:extLst>
                <a:ext uri="{FF2B5EF4-FFF2-40B4-BE49-F238E27FC236}">
                  <a16:creationId xmlns:a16="http://schemas.microsoft.com/office/drawing/2014/main" id="{B4D47F2E-9D1C-6ABF-5123-438337E53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" y="924"/>
              <a:ext cx="1971" cy="1557"/>
              <a:chOff x="909" y="897"/>
              <a:chExt cx="1971" cy="1557"/>
            </a:xfrm>
          </p:grpSpPr>
          <p:grpSp>
            <p:nvGrpSpPr>
              <p:cNvPr id="79964" name="Group 41">
                <a:extLst>
                  <a:ext uri="{FF2B5EF4-FFF2-40B4-BE49-F238E27FC236}">
                    <a16:creationId xmlns:a16="http://schemas.microsoft.com/office/drawing/2014/main" id="{D07726AE-810B-7415-974C-B506198E37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9" y="897"/>
                <a:ext cx="1923" cy="510"/>
                <a:chOff x="909" y="897"/>
                <a:chExt cx="1923" cy="510"/>
              </a:xfrm>
            </p:grpSpPr>
            <p:grpSp>
              <p:nvGrpSpPr>
                <p:cNvPr id="79985" name="Group 42">
                  <a:extLst>
                    <a:ext uri="{FF2B5EF4-FFF2-40B4-BE49-F238E27FC236}">
                      <a16:creationId xmlns:a16="http://schemas.microsoft.com/office/drawing/2014/main" id="{5C6ED550-A4FF-627A-4052-DE5E0C74CD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9" y="924"/>
                  <a:ext cx="720" cy="483"/>
                  <a:chOff x="1059" y="2713"/>
                  <a:chExt cx="720" cy="483"/>
                </a:xfrm>
              </p:grpSpPr>
              <p:sp>
                <p:nvSpPr>
                  <p:cNvPr id="81963" name="Oval 43">
                    <a:extLst>
                      <a:ext uri="{FF2B5EF4-FFF2-40B4-BE49-F238E27FC236}">
                        <a16:creationId xmlns:a16="http://schemas.microsoft.com/office/drawing/2014/main" id="{EFCB2ED3-126B-F9CB-50E7-1D25F91057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713"/>
                    <a:ext cx="483" cy="4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he-IL"/>
                  </a:p>
                </p:txBody>
              </p:sp>
              <p:sp>
                <p:nvSpPr>
                  <p:cNvPr id="79993" name="Text Box 44">
                    <a:extLst>
                      <a:ext uri="{FF2B5EF4-FFF2-40B4-BE49-F238E27FC236}">
                        <a16:creationId xmlns:a16="http://schemas.microsoft.com/office/drawing/2014/main" id="{4DCA8AB4-49B9-FCC2-E19E-6434400631C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9" y="2762"/>
                    <a:ext cx="72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200" baseline="30000">
                        <a:solidFill>
                          <a:srgbClr val="FFFF66"/>
                        </a:solidFill>
                      </a:rPr>
                      <a:t>+</a:t>
                    </a:r>
                    <a:r>
                      <a:rPr lang="en-US" altLang="en-US" sz="3200">
                        <a:solidFill>
                          <a:srgbClr val="FFFF66"/>
                        </a:solidFill>
                      </a:rPr>
                      <a:t>Li</a:t>
                    </a:r>
                    <a:endParaRPr lang="en-US" altLang="en-US">
                      <a:solidFill>
                        <a:srgbClr val="FFFF66"/>
                      </a:solidFill>
                    </a:endParaRPr>
                  </a:p>
                </p:txBody>
              </p:sp>
            </p:grpSp>
            <p:grpSp>
              <p:nvGrpSpPr>
                <p:cNvPr id="79986" name="Group 45">
                  <a:extLst>
                    <a:ext uri="{FF2B5EF4-FFF2-40B4-BE49-F238E27FC236}">
                      <a16:creationId xmlns:a16="http://schemas.microsoft.com/office/drawing/2014/main" id="{4A522DA7-B076-25ED-6571-B8F85C150E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2" y="897"/>
                  <a:ext cx="720" cy="483"/>
                  <a:chOff x="1059" y="2713"/>
                  <a:chExt cx="720" cy="483"/>
                </a:xfrm>
              </p:grpSpPr>
              <p:sp>
                <p:nvSpPr>
                  <p:cNvPr id="81966" name="Oval 46">
                    <a:extLst>
                      <a:ext uri="{FF2B5EF4-FFF2-40B4-BE49-F238E27FC236}">
                        <a16:creationId xmlns:a16="http://schemas.microsoft.com/office/drawing/2014/main" id="{6D375072-71E5-DF09-B919-F43A2C3754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713"/>
                    <a:ext cx="483" cy="4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he-IL"/>
                  </a:p>
                </p:txBody>
              </p:sp>
              <p:sp>
                <p:nvSpPr>
                  <p:cNvPr id="79991" name="Text Box 47">
                    <a:extLst>
                      <a:ext uri="{FF2B5EF4-FFF2-40B4-BE49-F238E27FC236}">
                        <a16:creationId xmlns:a16="http://schemas.microsoft.com/office/drawing/2014/main" id="{A8BDA2FE-6E6A-6561-E090-348C9FB879E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9" y="2762"/>
                    <a:ext cx="72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200" baseline="30000">
                        <a:solidFill>
                          <a:srgbClr val="FFFF66"/>
                        </a:solidFill>
                      </a:rPr>
                      <a:t>+</a:t>
                    </a:r>
                    <a:r>
                      <a:rPr lang="en-US" altLang="en-US" sz="3200">
                        <a:solidFill>
                          <a:srgbClr val="FFFF66"/>
                        </a:solidFill>
                      </a:rPr>
                      <a:t>Li</a:t>
                    </a:r>
                    <a:endParaRPr lang="en-US" altLang="en-US">
                      <a:solidFill>
                        <a:srgbClr val="FFFF66"/>
                      </a:solidFill>
                    </a:endParaRPr>
                  </a:p>
                </p:txBody>
              </p:sp>
            </p:grpSp>
            <p:grpSp>
              <p:nvGrpSpPr>
                <p:cNvPr id="79987" name="Group 48">
                  <a:extLst>
                    <a:ext uri="{FF2B5EF4-FFF2-40B4-BE49-F238E27FC236}">
                      <a16:creationId xmlns:a16="http://schemas.microsoft.com/office/drawing/2014/main" id="{AE0F5268-41F7-C080-A7F6-DFC7111D98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33" y="924"/>
                  <a:ext cx="720" cy="483"/>
                  <a:chOff x="1059" y="2713"/>
                  <a:chExt cx="720" cy="483"/>
                </a:xfrm>
              </p:grpSpPr>
              <p:sp>
                <p:nvSpPr>
                  <p:cNvPr id="81969" name="Oval 49">
                    <a:extLst>
                      <a:ext uri="{FF2B5EF4-FFF2-40B4-BE49-F238E27FC236}">
                        <a16:creationId xmlns:a16="http://schemas.microsoft.com/office/drawing/2014/main" id="{1288A495-D23B-1A60-F48F-06C7EE82D6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713"/>
                    <a:ext cx="483" cy="4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he-IL"/>
                  </a:p>
                </p:txBody>
              </p:sp>
              <p:sp>
                <p:nvSpPr>
                  <p:cNvPr id="79989" name="Text Box 50">
                    <a:extLst>
                      <a:ext uri="{FF2B5EF4-FFF2-40B4-BE49-F238E27FC236}">
                        <a16:creationId xmlns:a16="http://schemas.microsoft.com/office/drawing/2014/main" id="{4FB52892-A873-A36B-1E51-A7246DC0DA9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9" y="2762"/>
                    <a:ext cx="72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200" baseline="30000">
                        <a:solidFill>
                          <a:srgbClr val="FFFF66"/>
                        </a:solidFill>
                      </a:rPr>
                      <a:t>+</a:t>
                    </a:r>
                    <a:r>
                      <a:rPr lang="en-US" altLang="en-US" sz="3200">
                        <a:solidFill>
                          <a:srgbClr val="FFFF66"/>
                        </a:solidFill>
                      </a:rPr>
                      <a:t>Li</a:t>
                    </a:r>
                    <a:endParaRPr lang="en-US" altLang="en-US">
                      <a:solidFill>
                        <a:srgbClr val="FFFF66"/>
                      </a:solidFill>
                    </a:endParaRPr>
                  </a:p>
                </p:txBody>
              </p:sp>
            </p:grpSp>
          </p:grpSp>
          <p:grpSp>
            <p:nvGrpSpPr>
              <p:cNvPr id="79965" name="Group 51">
                <a:extLst>
                  <a:ext uri="{FF2B5EF4-FFF2-40B4-BE49-F238E27FC236}">
                    <a16:creationId xmlns:a16="http://schemas.microsoft.com/office/drawing/2014/main" id="{0DEACF25-7C9B-5137-E333-3792FBAFBB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7" y="1944"/>
                <a:ext cx="1923" cy="510"/>
                <a:chOff x="909" y="897"/>
                <a:chExt cx="1923" cy="510"/>
              </a:xfrm>
            </p:grpSpPr>
            <p:grpSp>
              <p:nvGrpSpPr>
                <p:cNvPr id="79976" name="Group 52">
                  <a:extLst>
                    <a:ext uri="{FF2B5EF4-FFF2-40B4-BE49-F238E27FC236}">
                      <a16:creationId xmlns:a16="http://schemas.microsoft.com/office/drawing/2014/main" id="{A68A0A5B-D227-EDA4-C2A4-9008926EBB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9" y="924"/>
                  <a:ext cx="720" cy="483"/>
                  <a:chOff x="1059" y="2713"/>
                  <a:chExt cx="720" cy="483"/>
                </a:xfrm>
              </p:grpSpPr>
              <p:sp>
                <p:nvSpPr>
                  <p:cNvPr id="81973" name="Oval 53">
                    <a:extLst>
                      <a:ext uri="{FF2B5EF4-FFF2-40B4-BE49-F238E27FC236}">
                        <a16:creationId xmlns:a16="http://schemas.microsoft.com/office/drawing/2014/main" id="{E2F8E480-4FFA-940B-F6E5-7AEE708DAD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713"/>
                    <a:ext cx="483" cy="4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he-IL"/>
                  </a:p>
                </p:txBody>
              </p:sp>
              <p:sp>
                <p:nvSpPr>
                  <p:cNvPr id="79984" name="Text Box 54">
                    <a:extLst>
                      <a:ext uri="{FF2B5EF4-FFF2-40B4-BE49-F238E27FC236}">
                        <a16:creationId xmlns:a16="http://schemas.microsoft.com/office/drawing/2014/main" id="{5E761D48-47FB-A743-3026-D4EEA6C974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9" y="2762"/>
                    <a:ext cx="72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200" baseline="30000">
                        <a:solidFill>
                          <a:srgbClr val="FFFF66"/>
                        </a:solidFill>
                      </a:rPr>
                      <a:t>+</a:t>
                    </a:r>
                    <a:r>
                      <a:rPr lang="en-US" altLang="en-US" sz="3200">
                        <a:solidFill>
                          <a:srgbClr val="FFFF66"/>
                        </a:solidFill>
                      </a:rPr>
                      <a:t>Li</a:t>
                    </a:r>
                    <a:endParaRPr lang="en-US" altLang="en-US">
                      <a:solidFill>
                        <a:srgbClr val="FFFF66"/>
                      </a:solidFill>
                    </a:endParaRPr>
                  </a:p>
                </p:txBody>
              </p:sp>
            </p:grpSp>
            <p:grpSp>
              <p:nvGrpSpPr>
                <p:cNvPr id="79977" name="Group 55">
                  <a:extLst>
                    <a:ext uri="{FF2B5EF4-FFF2-40B4-BE49-F238E27FC236}">
                      <a16:creationId xmlns:a16="http://schemas.microsoft.com/office/drawing/2014/main" id="{3085FDEB-F880-52BA-8B96-0C8F3D7AFC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2" y="897"/>
                  <a:ext cx="720" cy="483"/>
                  <a:chOff x="1059" y="2713"/>
                  <a:chExt cx="720" cy="483"/>
                </a:xfrm>
              </p:grpSpPr>
              <p:sp>
                <p:nvSpPr>
                  <p:cNvPr id="81976" name="Oval 56">
                    <a:extLst>
                      <a:ext uri="{FF2B5EF4-FFF2-40B4-BE49-F238E27FC236}">
                        <a16:creationId xmlns:a16="http://schemas.microsoft.com/office/drawing/2014/main" id="{7AD0E76D-D96E-A798-77F9-24C40A3D51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713"/>
                    <a:ext cx="483" cy="4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he-IL"/>
                  </a:p>
                </p:txBody>
              </p:sp>
              <p:sp>
                <p:nvSpPr>
                  <p:cNvPr id="79982" name="Text Box 57">
                    <a:extLst>
                      <a:ext uri="{FF2B5EF4-FFF2-40B4-BE49-F238E27FC236}">
                        <a16:creationId xmlns:a16="http://schemas.microsoft.com/office/drawing/2014/main" id="{DB5D7490-A4D6-7050-47BC-01B19721327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9" y="2762"/>
                    <a:ext cx="72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200" baseline="30000">
                        <a:solidFill>
                          <a:srgbClr val="FFFF66"/>
                        </a:solidFill>
                      </a:rPr>
                      <a:t>+</a:t>
                    </a:r>
                    <a:r>
                      <a:rPr lang="en-US" altLang="en-US" sz="3200">
                        <a:solidFill>
                          <a:srgbClr val="FFFF66"/>
                        </a:solidFill>
                      </a:rPr>
                      <a:t>Li</a:t>
                    </a:r>
                    <a:endParaRPr lang="en-US" altLang="en-US">
                      <a:solidFill>
                        <a:srgbClr val="FFFF66"/>
                      </a:solidFill>
                    </a:endParaRPr>
                  </a:p>
                </p:txBody>
              </p:sp>
            </p:grpSp>
            <p:grpSp>
              <p:nvGrpSpPr>
                <p:cNvPr id="79978" name="Group 58">
                  <a:extLst>
                    <a:ext uri="{FF2B5EF4-FFF2-40B4-BE49-F238E27FC236}">
                      <a16:creationId xmlns:a16="http://schemas.microsoft.com/office/drawing/2014/main" id="{52243D1C-1AD1-1EB6-BDCB-5F64D15E73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33" y="924"/>
                  <a:ext cx="720" cy="483"/>
                  <a:chOff x="1059" y="2713"/>
                  <a:chExt cx="720" cy="483"/>
                </a:xfrm>
              </p:grpSpPr>
              <p:sp>
                <p:nvSpPr>
                  <p:cNvPr id="81979" name="Oval 59">
                    <a:extLst>
                      <a:ext uri="{FF2B5EF4-FFF2-40B4-BE49-F238E27FC236}">
                        <a16:creationId xmlns:a16="http://schemas.microsoft.com/office/drawing/2014/main" id="{3DBC8389-212B-7D91-E783-2CA463EA6B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713"/>
                    <a:ext cx="483" cy="4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he-IL"/>
                  </a:p>
                </p:txBody>
              </p:sp>
              <p:sp>
                <p:nvSpPr>
                  <p:cNvPr id="79980" name="Text Box 60">
                    <a:extLst>
                      <a:ext uri="{FF2B5EF4-FFF2-40B4-BE49-F238E27FC236}">
                        <a16:creationId xmlns:a16="http://schemas.microsoft.com/office/drawing/2014/main" id="{1EF8CCB4-FCAB-B538-B3B6-DF60405C789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9" y="2762"/>
                    <a:ext cx="72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200" baseline="30000">
                        <a:solidFill>
                          <a:srgbClr val="FFFF66"/>
                        </a:solidFill>
                      </a:rPr>
                      <a:t>+</a:t>
                    </a:r>
                    <a:r>
                      <a:rPr lang="en-US" altLang="en-US" sz="3200">
                        <a:solidFill>
                          <a:srgbClr val="FFFF66"/>
                        </a:solidFill>
                      </a:rPr>
                      <a:t>Li</a:t>
                    </a:r>
                    <a:endParaRPr lang="en-US" altLang="en-US">
                      <a:solidFill>
                        <a:srgbClr val="FFFF66"/>
                      </a:solidFill>
                    </a:endParaRPr>
                  </a:p>
                </p:txBody>
              </p:sp>
            </p:grpSp>
          </p:grpSp>
          <p:grpSp>
            <p:nvGrpSpPr>
              <p:cNvPr id="79966" name="Group 61">
                <a:extLst>
                  <a:ext uri="{FF2B5EF4-FFF2-40B4-BE49-F238E27FC236}">
                    <a16:creationId xmlns:a16="http://schemas.microsoft.com/office/drawing/2014/main" id="{630BD5C5-3D38-302A-3822-BB588ADFB8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9" y="1407"/>
                <a:ext cx="1923" cy="510"/>
                <a:chOff x="909" y="897"/>
                <a:chExt cx="1923" cy="510"/>
              </a:xfrm>
            </p:grpSpPr>
            <p:grpSp>
              <p:nvGrpSpPr>
                <p:cNvPr id="79967" name="Group 62">
                  <a:extLst>
                    <a:ext uri="{FF2B5EF4-FFF2-40B4-BE49-F238E27FC236}">
                      <a16:creationId xmlns:a16="http://schemas.microsoft.com/office/drawing/2014/main" id="{958B02BD-3EBC-E570-0B59-A33BD600C7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9" y="924"/>
                  <a:ext cx="720" cy="483"/>
                  <a:chOff x="1059" y="2713"/>
                  <a:chExt cx="720" cy="483"/>
                </a:xfrm>
              </p:grpSpPr>
              <p:sp>
                <p:nvSpPr>
                  <p:cNvPr id="81983" name="Oval 63">
                    <a:extLst>
                      <a:ext uri="{FF2B5EF4-FFF2-40B4-BE49-F238E27FC236}">
                        <a16:creationId xmlns:a16="http://schemas.microsoft.com/office/drawing/2014/main" id="{A74B7C76-2063-E91C-04D7-71BECB1458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713"/>
                    <a:ext cx="483" cy="4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he-IL"/>
                  </a:p>
                </p:txBody>
              </p:sp>
              <p:sp>
                <p:nvSpPr>
                  <p:cNvPr id="79975" name="Text Box 64">
                    <a:extLst>
                      <a:ext uri="{FF2B5EF4-FFF2-40B4-BE49-F238E27FC236}">
                        <a16:creationId xmlns:a16="http://schemas.microsoft.com/office/drawing/2014/main" id="{811F72C9-0464-8247-D78E-92BB8C1CED4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9" y="2762"/>
                    <a:ext cx="72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200" baseline="30000">
                        <a:solidFill>
                          <a:srgbClr val="FFFF66"/>
                        </a:solidFill>
                      </a:rPr>
                      <a:t>+</a:t>
                    </a:r>
                    <a:r>
                      <a:rPr lang="en-US" altLang="en-US" sz="3200">
                        <a:solidFill>
                          <a:srgbClr val="FFFF66"/>
                        </a:solidFill>
                      </a:rPr>
                      <a:t>Li</a:t>
                    </a:r>
                    <a:endParaRPr lang="en-US" altLang="en-US">
                      <a:solidFill>
                        <a:srgbClr val="FFFF66"/>
                      </a:solidFill>
                    </a:endParaRPr>
                  </a:p>
                </p:txBody>
              </p:sp>
            </p:grpSp>
            <p:grpSp>
              <p:nvGrpSpPr>
                <p:cNvPr id="79968" name="Group 65">
                  <a:extLst>
                    <a:ext uri="{FF2B5EF4-FFF2-40B4-BE49-F238E27FC236}">
                      <a16:creationId xmlns:a16="http://schemas.microsoft.com/office/drawing/2014/main" id="{A1698FA5-8395-AD94-86A7-2CB7570358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2" y="897"/>
                  <a:ext cx="720" cy="483"/>
                  <a:chOff x="1059" y="2713"/>
                  <a:chExt cx="720" cy="483"/>
                </a:xfrm>
              </p:grpSpPr>
              <p:sp>
                <p:nvSpPr>
                  <p:cNvPr id="81986" name="Oval 66">
                    <a:extLst>
                      <a:ext uri="{FF2B5EF4-FFF2-40B4-BE49-F238E27FC236}">
                        <a16:creationId xmlns:a16="http://schemas.microsoft.com/office/drawing/2014/main" id="{0FDD9A68-E807-1991-C211-818A91D659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713"/>
                    <a:ext cx="483" cy="4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he-IL"/>
                  </a:p>
                </p:txBody>
              </p:sp>
              <p:sp>
                <p:nvSpPr>
                  <p:cNvPr id="79973" name="Text Box 67">
                    <a:extLst>
                      <a:ext uri="{FF2B5EF4-FFF2-40B4-BE49-F238E27FC236}">
                        <a16:creationId xmlns:a16="http://schemas.microsoft.com/office/drawing/2014/main" id="{A048A720-E6F5-9BD5-3EAF-C855999A187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9" y="2762"/>
                    <a:ext cx="72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200" baseline="30000">
                        <a:solidFill>
                          <a:srgbClr val="FFFF66"/>
                        </a:solidFill>
                      </a:rPr>
                      <a:t>+</a:t>
                    </a:r>
                    <a:r>
                      <a:rPr lang="en-US" altLang="en-US" sz="3200">
                        <a:solidFill>
                          <a:srgbClr val="FFFF66"/>
                        </a:solidFill>
                      </a:rPr>
                      <a:t>Li</a:t>
                    </a:r>
                    <a:endParaRPr lang="en-US" altLang="en-US">
                      <a:solidFill>
                        <a:srgbClr val="FFFF66"/>
                      </a:solidFill>
                    </a:endParaRPr>
                  </a:p>
                </p:txBody>
              </p:sp>
            </p:grpSp>
            <p:grpSp>
              <p:nvGrpSpPr>
                <p:cNvPr id="79969" name="Group 68">
                  <a:extLst>
                    <a:ext uri="{FF2B5EF4-FFF2-40B4-BE49-F238E27FC236}">
                      <a16:creationId xmlns:a16="http://schemas.microsoft.com/office/drawing/2014/main" id="{82B249D8-2D5D-9D97-4DDB-A884A75C12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33" y="924"/>
                  <a:ext cx="720" cy="483"/>
                  <a:chOff x="1059" y="2713"/>
                  <a:chExt cx="720" cy="483"/>
                </a:xfrm>
              </p:grpSpPr>
              <p:sp>
                <p:nvSpPr>
                  <p:cNvPr id="81989" name="Oval 69">
                    <a:extLst>
                      <a:ext uri="{FF2B5EF4-FFF2-40B4-BE49-F238E27FC236}">
                        <a16:creationId xmlns:a16="http://schemas.microsoft.com/office/drawing/2014/main" id="{2019D7C7-519B-8CF7-3E88-E080596C7B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713"/>
                    <a:ext cx="483" cy="48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he-IL"/>
                  </a:p>
                </p:txBody>
              </p:sp>
              <p:sp>
                <p:nvSpPr>
                  <p:cNvPr id="79971" name="Text Box 70">
                    <a:extLst>
                      <a:ext uri="{FF2B5EF4-FFF2-40B4-BE49-F238E27FC236}">
                        <a16:creationId xmlns:a16="http://schemas.microsoft.com/office/drawing/2014/main" id="{0DC2680E-56BE-AF22-C196-AA3A38976F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9" y="2762"/>
                    <a:ext cx="72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200" baseline="30000">
                        <a:solidFill>
                          <a:srgbClr val="FFFF66"/>
                        </a:solidFill>
                      </a:rPr>
                      <a:t>+</a:t>
                    </a:r>
                    <a:r>
                      <a:rPr lang="en-US" altLang="en-US" sz="3200">
                        <a:solidFill>
                          <a:srgbClr val="FFFF66"/>
                        </a:solidFill>
                      </a:rPr>
                      <a:t>Li</a:t>
                    </a:r>
                    <a:endParaRPr lang="en-US" altLang="en-US">
                      <a:solidFill>
                        <a:srgbClr val="FFFF66"/>
                      </a:solidFill>
                    </a:endParaRPr>
                  </a:p>
                </p:txBody>
              </p:sp>
            </p:grpSp>
          </p:grpSp>
        </p:grpSp>
        <p:sp>
          <p:nvSpPr>
            <p:cNvPr id="79884" name="Text Box 71">
              <a:extLst>
                <a:ext uri="{FF2B5EF4-FFF2-40B4-BE49-F238E27FC236}">
                  <a16:creationId xmlns:a16="http://schemas.microsoft.com/office/drawing/2014/main" id="{12DF5FC0-5980-EB47-F850-93B6163D2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7" y="1513"/>
              <a:ext cx="26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solidFill>
                    <a:srgbClr val="FFFF66"/>
                  </a:solidFill>
                </a:rPr>
                <a:t>-</a:t>
              </a:r>
              <a:endParaRPr lang="en-US" altLang="en-US">
                <a:solidFill>
                  <a:srgbClr val="FFFF66"/>
                </a:solidFill>
              </a:endParaRPr>
            </a:p>
          </p:txBody>
        </p:sp>
        <p:sp>
          <p:nvSpPr>
            <p:cNvPr id="79885" name="Text Box 72">
              <a:extLst>
                <a:ext uri="{FF2B5EF4-FFF2-40B4-BE49-F238E27FC236}">
                  <a16:creationId xmlns:a16="http://schemas.microsoft.com/office/drawing/2014/main" id="{D92CF182-71E2-ACA3-BFDF-4D96F4D6D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" y="2316"/>
              <a:ext cx="26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solidFill>
                    <a:srgbClr val="FFFF66"/>
                  </a:solidFill>
                </a:rPr>
                <a:t>-</a:t>
              </a:r>
              <a:endParaRPr lang="en-US" altLang="en-US">
                <a:solidFill>
                  <a:srgbClr val="FFFF66"/>
                </a:solidFill>
              </a:endParaRPr>
            </a:p>
          </p:txBody>
        </p:sp>
        <p:grpSp>
          <p:nvGrpSpPr>
            <p:cNvPr id="79886" name="Group 73">
              <a:extLst>
                <a:ext uri="{FF2B5EF4-FFF2-40B4-BE49-F238E27FC236}">
                  <a16:creationId xmlns:a16="http://schemas.microsoft.com/office/drawing/2014/main" id="{820FAC8F-20A7-2A69-1EF1-E870BDF4EA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" y="855"/>
              <a:ext cx="2150" cy="1818"/>
              <a:chOff x="474" y="855"/>
              <a:chExt cx="2150" cy="1818"/>
            </a:xfrm>
          </p:grpSpPr>
          <p:grpSp>
            <p:nvGrpSpPr>
              <p:cNvPr id="79890" name="Group 74">
                <a:extLst>
                  <a:ext uri="{FF2B5EF4-FFF2-40B4-BE49-F238E27FC236}">
                    <a16:creationId xmlns:a16="http://schemas.microsoft.com/office/drawing/2014/main" id="{B340687C-E30B-10B7-2A8E-0B1E0BB0BA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2" y="1020"/>
                <a:ext cx="1971" cy="1557"/>
                <a:chOff x="909" y="897"/>
                <a:chExt cx="1971" cy="1557"/>
              </a:xfrm>
            </p:grpSpPr>
            <p:grpSp>
              <p:nvGrpSpPr>
                <p:cNvPr id="79934" name="Group 75">
                  <a:extLst>
                    <a:ext uri="{FF2B5EF4-FFF2-40B4-BE49-F238E27FC236}">
                      <a16:creationId xmlns:a16="http://schemas.microsoft.com/office/drawing/2014/main" id="{968124F5-4BA9-597F-0A9A-3EB941CAC7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9" y="897"/>
                  <a:ext cx="1923" cy="510"/>
                  <a:chOff x="909" y="897"/>
                  <a:chExt cx="1923" cy="510"/>
                </a:xfrm>
              </p:grpSpPr>
              <p:grpSp>
                <p:nvGrpSpPr>
                  <p:cNvPr id="79955" name="Group 76">
                    <a:extLst>
                      <a:ext uri="{FF2B5EF4-FFF2-40B4-BE49-F238E27FC236}">
                        <a16:creationId xmlns:a16="http://schemas.microsoft.com/office/drawing/2014/main" id="{30DF2542-D9DD-310D-5A43-FAEC7182D6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09" y="924"/>
                    <a:ext cx="720" cy="483"/>
                    <a:chOff x="1059" y="2713"/>
                    <a:chExt cx="720" cy="483"/>
                  </a:xfrm>
                </p:grpSpPr>
                <p:sp>
                  <p:nvSpPr>
                    <p:cNvPr id="81997" name="Oval 77">
                      <a:extLst>
                        <a:ext uri="{FF2B5EF4-FFF2-40B4-BE49-F238E27FC236}">
                          <a16:creationId xmlns:a16="http://schemas.microsoft.com/office/drawing/2014/main" id="{AA377E88-0D88-D0D3-8229-1D2223FDEE1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713"/>
                      <a:ext cx="483" cy="48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79963" name="Text Box 78">
                      <a:extLst>
                        <a:ext uri="{FF2B5EF4-FFF2-40B4-BE49-F238E27FC236}">
                          <a16:creationId xmlns:a16="http://schemas.microsoft.com/office/drawing/2014/main" id="{20D4734B-5BA8-DFC0-0E8E-53406F3B8A3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" y="2762"/>
                      <a:ext cx="720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200" baseline="30000">
                          <a:solidFill>
                            <a:srgbClr val="FFFF66"/>
                          </a:solidFill>
                        </a:rPr>
                        <a:t>+</a:t>
                      </a:r>
                      <a:r>
                        <a:rPr lang="en-US" altLang="en-US" sz="3200">
                          <a:solidFill>
                            <a:srgbClr val="FFFF66"/>
                          </a:solidFill>
                        </a:rPr>
                        <a:t>Li</a:t>
                      </a:r>
                      <a:endParaRPr lang="en-US" altLang="en-US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79956" name="Group 79">
                    <a:extLst>
                      <a:ext uri="{FF2B5EF4-FFF2-40B4-BE49-F238E27FC236}">
                        <a16:creationId xmlns:a16="http://schemas.microsoft.com/office/drawing/2014/main" id="{069EDB6E-DEE7-0FA6-1B18-6D31C543A2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2" y="897"/>
                    <a:ext cx="720" cy="483"/>
                    <a:chOff x="1059" y="2713"/>
                    <a:chExt cx="720" cy="483"/>
                  </a:xfrm>
                </p:grpSpPr>
                <p:sp>
                  <p:nvSpPr>
                    <p:cNvPr id="82000" name="Oval 80">
                      <a:extLst>
                        <a:ext uri="{FF2B5EF4-FFF2-40B4-BE49-F238E27FC236}">
                          <a16:creationId xmlns:a16="http://schemas.microsoft.com/office/drawing/2014/main" id="{BFFC0D69-9EB9-3C1B-C093-3047269C47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713"/>
                      <a:ext cx="483" cy="48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79961" name="Text Box 81">
                      <a:extLst>
                        <a:ext uri="{FF2B5EF4-FFF2-40B4-BE49-F238E27FC236}">
                          <a16:creationId xmlns:a16="http://schemas.microsoft.com/office/drawing/2014/main" id="{6F411B9D-E804-5C93-B1BD-029609CD172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" y="2762"/>
                      <a:ext cx="720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200" baseline="30000">
                          <a:solidFill>
                            <a:srgbClr val="FFFF66"/>
                          </a:solidFill>
                        </a:rPr>
                        <a:t>+</a:t>
                      </a:r>
                      <a:r>
                        <a:rPr lang="en-US" altLang="en-US" sz="3200">
                          <a:solidFill>
                            <a:srgbClr val="FFFF66"/>
                          </a:solidFill>
                        </a:rPr>
                        <a:t>Li</a:t>
                      </a:r>
                      <a:endParaRPr lang="en-US" altLang="en-US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79957" name="Group 82">
                    <a:extLst>
                      <a:ext uri="{FF2B5EF4-FFF2-40B4-BE49-F238E27FC236}">
                        <a16:creationId xmlns:a16="http://schemas.microsoft.com/office/drawing/2014/main" id="{30184F5B-106E-717E-D8FB-8AA6B581B7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33" y="924"/>
                    <a:ext cx="720" cy="483"/>
                    <a:chOff x="1059" y="2713"/>
                    <a:chExt cx="720" cy="483"/>
                  </a:xfrm>
                </p:grpSpPr>
                <p:sp>
                  <p:nvSpPr>
                    <p:cNvPr id="82003" name="Oval 83">
                      <a:extLst>
                        <a:ext uri="{FF2B5EF4-FFF2-40B4-BE49-F238E27FC236}">
                          <a16:creationId xmlns:a16="http://schemas.microsoft.com/office/drawing/2014/main" id="{20DC191C-9478-2379-DF53-065A06EA72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713"/>
                      <a:ext cx="483" cy="48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79959" name="Text Box 84">
                      <a:extLst>
                        <a:ext uri="{FF2B5EF4-FFF2-40B4-BE49-F238E27FC236}">
                          <a16:creationId xmlns:a16="http://schemas.microsoft.com/office/drawing/2014/main" id="{C59E4466-4E4B-2B0A-0EFB-B77B291CDCF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" y="2762"/>
                      <a:ext cx="720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200" baseline="30000">
                          <a:solidFill>
                            <a:srgbClr val="FFFF66"/>
                          </a:solidFill>
                        </a:rPr>
                        <a:t>+</a:t>
                      </a:r>
                      <a:r>
                        <a:rPr lang="en-US" altLang="en-US" sz="3200">
                          <a:solidFill>
                            <a:srgbClr val="FFFF66"/>
                          </a:solidFill>
                        </a:rPr>
                        <a:t>Li</a:t>
                      </a:r>
                      <a:endParaRPr lang="en-US" altLang="en-US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9935" name="Group 85">
                  <a:extLst>
                    <a:ext uri="{FF2B5EF4-FFF2-40B4-BE49-F238E27FC236}">
                      <a16:creationId xmlns:a16="http://schemas.microsoft.com/office/drawing/2014/main" id="{59CBA160-9A7D-2C34-58B8-A2B3B5306A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57" y="1944"/>
                  <a:ext cx="1923" cy="510"/>
                  <a:chOff x="909" y="897"/>
                  <a:chExt cx="1923" cy="510"/>
                </a:xfrm>
              </p:grpSpPr>
              <p:grpSp>
                <p:nvGrpSpPr>
                  <p:cNvPr id="79946" name="Group 86">
                    <a:extLst>
                      <a:ext uri="{FF2B5EF4-FFF2-40B4-BE49-F238E27FC236}">
                        <a16:creationId xmlns:a16="http://schemas.microsoft.com/office/drawing/2014/main" id="{E269E538-1D47-4297-AEAC-9AD1A41871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09" y="924"/>
                    <a:ext cx="720" cy="483"/>
                    <a:chOff x="1059" y="2713"/>
                    <a:chExt cx="720" cy="483"/>
                  </a:xfrm>
                </p:grpSpPr>
                <p:sp>
                  <p:nvSpPr>
                    <p:cNvPr id="82007" name="Oval 87">
                      <a:extLst>
                        <a:ext uri="{FF2B5EF4-FFF2-40B4-BE49-F238E27FC236}">
                          <a16:creationId xmlns:a16="http://schemas.microsoft.com/office/drawing/2014/main" id="{3A8B6822-EEE1-BB2B-E354-7ACA6ABC39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713"/>
                      <a:ext cx="483" cy="48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79954" name="Text Box 88">
                      <a:extLst>
                        <a:ext uri="{FF2B5EF4-FFF2-40B4-BE49-F238E27FC236}">
                          <a16:creationId xmlns:a16="http://schemas.microsoft.com/office/drawing/2014/main" id="{A34094CC-D8CC-689B-2A25-7658B21F98B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" y="2762"/>
                      <a:ext cx="720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200" baseline="30000">
                          <a:solidFill>
                            <a:srgbClr val="FFFF66"/>
                          </a:solidFill>
                        </a:rPr>
                        <a:t>+</a:t>
                      </a:r>
                      <a:r>
                        <a:rPr lang="en-US" altLang="en-US" sz="3200">
                          <a:solidFill>
                            <a:srgbClr val="FFFF66"/>
                          </a:solidFill>
                        </a:rPr>
                        <a:t>Li</a:t>
                      </a:r>
                      <a:endParaRPr lang="en-US" altLang="en-US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79947" name="Group 89">
                    <a:extLst>
                      <a:ext uri="{FF2B5EF4-FFF2-40B4-BE49-F238E27FC236}">
                        <a16:creationId xmlns:a16="http://schemas.microsoft.com/office/drawing/2014/main" id="{1E9FE46E-22C3-8BF0-AA10-7779A24F9A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2" y="897"/>
                    <a:ext cx="720" cy="483"/>
                    <a:chOff x="1059" y="2713"/>
                    <a:chExt cx="720" cy="483"/>
                  </a:xfrm>
                </p:grpSpPr>
                <p:sp>
                  <p:nvSpPr>
                    <p:cNvPr id="82010" name="Oval 90">
                      <a:extLst>
                        <a:ext uri="{FF2B5EF4-FFF2-40B4-BE49-F238E27FC236}">
                          <a16:creationId xmlns:a16="http://schemas.microsoft.com/office/drawing/2014/main" id="{62FC4125-F62B-1AA5-32B8-A418E92774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713"/>
                      <a:ext cx="483" cy="48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79952" name="Text Box 91">
                      <a:extLst>
                        <a:ext uri="{FF2B5EF4-FFF2-40B4-BE49-F238E27FC236}">
                          <a16:creationId xmlns:a16="http://schemas.microsoft.com/office/drawing/2014/main" id="{FC14E729-39F0-8D89-422C-9B496520FD7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" y="2762"/>
                      <a:ext cx="720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200" baseline="30000">
                          <a:solidFill>
                            <a:srgbClr val="FFFF66"/>
                          </a:solidFill>
                        </a:rPr>
                        <a:t>+</a:t>
                      </a:r>
                      <a:r>
                        <a:rPr lang="en-US" altLang="en-US" sz="3200">
                          <a:solidFill>
                            <a:srgbClr val="FFFF66"/>
                          </a:solidFill>
                        </a:rPr>
                        <a:t>Li</a:t>
                      </a:r>
                      <a:endParaRPr lang="en-US" altLang="en-US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79948" name="Group 92">
                    <a:extLst>
                      <a:ext uri="{FF2B5EF4-FFF2-40B4-BE49-F238E27FC236}">
                        <a16:creationId xmlns:a16="http://schemas.microsoft.com/office/drawing/2014/main" id="{6705FDCA-E9ED-9B09-225C-A6548C29B9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33" y="924"/>
                    <a:ext cx="720" cy="483"/>
                    <a:chOff x="1059" y="2713"/>
                    <a:chExt cx="720" cy="483"/>
                  </a:xfrm>
                </p:grpSpPr>
                <p:sp>
                  <p:nvSpPr>
                    <p:cNvPr id="82013" name="Oval 93">
                      <a:extLst>
                        <a:ext uri="{FF2B5EF4-FFF2-40B4-BE49-F238E27FC236}">
                          <a16:creationId xmlns:a16="http://schemas.microsoft.com/office/drawing/2014/main" id="{C7FA7BFF-3871-2F09-36DE-8E116D310BD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713"/>
                      <a:ext cx="483" cy="48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79950" name="Text Box 94">
                      <a:extLst>
                        <a:ext uri="{FF2B5EF4-FFF2-40B4-BE49-F238E27FC236}">
                          <a16:creationId xmlns:a16="http://schemas.microsoft.com/office/drawing/2014/main" id="{0C90CAF6-2A35-0D25-5FEB-D5CF777F4B6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" y="2762"/>
                      <a:ext cx="720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200" baseline="30000">
                          <a:solidFill>
                            <a:srgbClr val="FFFF66"/>
                          </a:solidFill>
                        </a:rPr>
                        <a:t>+</a:t>
                      </a:r>
                      <a:r>
                        <a:rPr lang="en-US" altLang="en-US" sz="3200">
                          <a:solidFill>
                            <a:srgbClr val="FFFF66"/>
                          </a:solidFill>
                        </a:rPr>
                        <a:t>Li</a:t>
                      </a:r>
                      <a:endParaRPr lang="en-US" altLang="en-US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9936" name="Group 95">
                  <a:extLst>
                    <a:ext uri="{FF2B5EF4-FFF2-40B4-BE49-F238E27FC236}">
                      <a16:creationId xmlns:a16="http://schemas.microsoft.com/office/drawing/2014/main" id="{C5546360-9398-4443-4A62-E3FD87202F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9" y="1407"/>
                  <a:ext cx="1923" cy="510"/>
                  <a:chOff x="909" y="897"/>
                  <a:chExt cx="1923" cy="510"/>
                </a:xfrm>
              </p:grpSpPr>
              <p:grpSp>
                <p:nvGrpSpPr>
                  <p:cNvPr id="79937" name="Group 96">
                    <a:extLst>
                      <a:ext uri="{FF2B5EF4-FFF2-40B4-BE49-F238E27FC236}">
                        <a16:creationId xmlns:a16="http://schemas.microsoft.com/office/drawing/2014/main" id="{E5505FF8-E641-5F7E-A946-2E3AAC2228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09" y="924"/>
                    <a:ext cx="720" cy="483"/>
                    <a:chOff x="1059" y="2713"/>
                    <a:chExt cx="720" cy="483"/>
                  </a:xfrm>
                </p:grpSpPr>
                <p:sp>
                  <p:nvSpPr>
                    <p:cNvPr id="82017" name="Oval 97">
                      <a:extLst>
                        <a:ext uri="{FF2B5EF4-FFF2-40B4-BE49-F238E27FC236}">
                          <a16:creationId xmlns:a16="http://schemas.microsoft.com/office/drawing/2014/main" id="{5C66938B-678D-1905-E338-64BBC47577B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713"/>
                      <a:ext cx="483" cy="48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79945" name="Text Box 98">
                      <a:extLst>
                        <a:ext uri="{FF2B5EF4-FFF2-40B4-BE49-F238E27FC236}">
                          <a16:creationId xmlns:a16="http://schemas.microsoft.com/office/drawing/2014/main" id="{18CE7089-F851-399A-7F51-E4D68188A52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" y="2762"/>
                      <a:ext cx="720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200" baseline="30000">
                          <a:solidFill>
                            <a:srgbClr val="FFFF66"/>
                          </a:solidFill>
                        </a:rPr>
                        <a:t>+</a:t>
                      </a:r>
                      <a:r>
                        <a:rPr lang="en-US" altLang="en-US" sz="3200">
                          <a:solidFill>
                            <a:srgbClr val="FFFF66"/>
                          </a:solidFill>
                        </a:rPr>
                        <a:t>Li</a:t>
                      </a:r>
                      <a:endParaRPr lang="en-US" altLang="en-US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79938" name="Group 99">
                    <a:extLst>
                      <a:ext uri="{FF2B5EF4-FFF2-40B4-BE49-F238E27FC236}">
                        <a16:creationId xmlns:a16="http://schemas.microsoft.com/office/drawing/2014/main" id="{055E7419-3CDC-5648-D732-B2D87CB6A8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2" y="897"/>
                    <a:ext cx="720" cy="483"/>
                    <a:chOff x="1059" y="2713"/>
                    <a:chExt cx="720" cy="483"/>
                  </a:xfrm>
                </p:grpSpPr>
                <p:sp>
                  <p:nvSpPr>
                    <p:cNvPr id="82020" name="Oval 100">
                      <a:extLst>
                        <a:ext uri="{FF2B5EF4-FFF2-40B4-BE49-F238E27FC236}">
                          <a16:creationId xmlns:a16="http://schemas.microsoft.com/office/drawing/2014/main" id="{FB0A0B0A-1B7E-3443-2CA2-0667892A6B4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713"/>
                      <a:ext cx="483" cy="48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79943" name="Text Box 101">
                      <a:extLst>
                        <a:ext uri="{FF2B5EF4-FFF2-40B4-BE49-F238E27FC236}">
                          <a16:creationId xmlns:a16="http://schemas.microsoft.com/office/drawing/2014/main" id="{8D0B3B6E-841D-783B-DF4A-0A7AE5803B5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" y="2762"/>
                      <a:ext cx="720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200" baseline="30000">
                          <a:solidFill>
                            <a:srgbClr val="FFFF66"/>
                          </a:solidFill>
                        </a:rPr>
                        <a:t>+</a:t>
                      </a:r>
                      <a:r>
                        <a:rPr lang="en-US" altLang="en-US" sz="3200">
                          <a:solidFill>
                            <a:srgbClr val="FFFF66"/>
                          </a:solidFill>
                        </a:rPr>
                        <a:t>Li</a:t>
                      </a:r>
                      <a:endParaRPr lang="en-US" altLang="en-US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79939" name="Group 102">
                    <a:extLst>
                      <a:ext uri="{FF2B5EF4-FFF2-40B4-BE49-F238E27FC236}">
                        <a16:creationId xmlns:a16="http://schemas.microsoft.com/office/drawing/2014/main" id="{8C71D41C-B959-C27A-E748-0266BB1377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33" y="924"/>
                    <a:ext cx="720" cy="483"/>
                    <a:chOff x="1059" y="2713"/>
                    <a:chExt cx="720" cy="483"/>
                  </a:xfrm>
                </p:grpSpPr>
                <p:sp>
                  <p:nvSpPr>
                    <p:cNvPr id="82023" name="Oval 103">
                      <a:extLst>
                        <a:ext uri="{FF2B5EF4-FFF2-40B4-BE49-F238E27FC236}">
                          <a16:creationId xmlns:a16="http://schemas.microsoft.com/office/drawing/2014/main" id="{4DC2DF74-57D7-D415-8EEB-02EB30E05F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713"/>
                      <a:ext cx="483" cy="48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79941" name="Text Box 104">
                      <a:extLst>
                        <a:ext uri="{FF2B5EF4-FFF2-40B4-BE49-F238E27FC236}">
                          <a16:creationId xmlns:a16="http://schemas.microsoft.com/office/drawing/2014/main" id="{EDBDFAF1-BB61-A7CE-8215-8C0C2DC6724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" y="2762"/>
                      <a:ext cx="720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200" baseline="30000">
                          <a:solidFill>
                            <a:srgbClr val="FFFF66"/>
                          </a:solidFill>
                        </a:rPr>
                        <a:t>+</a:t>
                      </a:r>
                      <a:r>
                        <a:rPr lang="en-US" altLang="en-US" sz="3200">
                          <a:solidFill>
                            <a:srgbClr val="FFFF66"/>
                          </a:solidFill>
                        </a:rPr>
                        <a:t>Li</a:t>
                      </a:r>
                      <a:endParaRPr lang="en-US" altLang="en-US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79891" name="Text Box 105">
                <a:extLst>
                  <a:ext uri="{FF2B5EF4-FFF2-40B4-BE49-F238E27FC236}">
                    <a16:creationId xmlns:a16="http://schemas.microsoft.com/office/drawing/2014/main" id="{0D568C6B-F785-C90E-377D-E58A925CA2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1" y="1079"/>
                <a:ext cx="26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solidFill>
                      <a:srgbClr val="FFFF66"/>
                    </a:solidFill>
                  </a:rPr>
                  <a:t>-</a:t>
                </a:r>
                <a:endParaRPr lang="en-US" altLang="en-US">
                  <a:solidFill>
                    <a:srgbClr val="FFFF66"/>
                  </a:solidFill>
                </a:endParaRPr>
              </a:p>
            </p:txBody>
          </p:sp>
          <p:grpSp>
            <p:nvGrpSpPr>
              <p:cNvPr id="79892" name="Group 106">
                <a:extLst>
                  <a:ext uri="{FF2B5EF4-FFF2-40B4-BE49-F238E27FC236}">
                    <a16:creationId xmlns:a16="http://schemas.microsoft.com/office/drawing/2014/main" id="{8B95290C-1D6A-C89E-79FF-5CFD724713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8" y="1116"/>
                <a:ext cx="1971" cy="1557"/>
                <a:chOff x="909" y="897"/>
                <a:chExt cx="1971" cy="1557"/>
              </a:xfrm>
            </p:grpSpPr>
            <p:grpSp>
              <p:nvGrpSpPr>
                <p:cNvPr id="79904" name="Group 107">
                  <a:extLst>
                    <a:ext uri="{FF2B5EF4-FFF2-40B4-BE49-F238E27FC236}">
                      <a16:creationId xmlns:a16="http://schemas.microsoft.com/office/drawing/2014/main" id="{B970CA6F-97FE-CAC8-AEFE-113606C872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9" y="897"/>
                  <a:ext cx="1923" cy="510"/>
                  <a:chOff x="909" y="897"/>
                  <a:chExt cx="1923" cy="510"/>
                </a:xfrm>
              </p:grpSpPr>
              <p:grpSp>
                <p:nvGrpSpPr>
                  <p:cNvPr id="79925" name="Group 108">
                    <a:extLst>
                      <a:ext uri="{FF2B5EF4-FFF2-40B4-BE49-F238E27FC236}">
                        <a16:creationId xmlns:a16="http://schemas.microsoft.com/office/drawing/2014/main" id="{7F8D7636-4E15-B672-8BF5-07232141584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09" y="924"/>
                    <a:ext cx="720" cy="483"/>
                    <a:chOff x="1059" y="2713"/>
                    <a:chExt cx="720" cy="483"/>
                  </a:xfrm>
                </p:grpSpPr>
                <p:sp>
                  <p:nvSpPr>
                    <p:cNvPr id="82029" name="Oval 109">
                      <a:extLst>
                        <a:ext uri="{FF2B5EF4-FFF2-40B4-BE49-F238E27FC236}">
                          <a16:creationId xmlns:a16="http://schemas.microsoft.com/office/drawing/2014/main" id="{5BF1371F-F397-A186-1D4A-BF97101A22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713"/>
                      <a:ext cx="483" cy="48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79933" name="Text Box 110">
                      <a:extLst>
                        <a:ext uri="{FF2B5EF4-FFF2-40B4-BE49-F238E27FC236}">
                          <a16:creationId xmlns:a16="http://schemas.microsoft.com/office/drawing/2014/main" id="{E411E06A-E096-5696-DBD9-D893758DB37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" y="2762"/>
                      <a:ext cx="720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200" baseline="30000">
                          <a:solidFill>
                            <a:srgbClr val="FFFF66"/>
                          </a:solidFill>
                        </a:rPr>
                        <a:t>+</a:t>
                      </a:r>
                      <a:r>
                        <a:rPr lang="en-US" altLang="en-US" sz="3200">
                          <a:solidFill>
                            <a:srgbClr val="FFFF66"/>
                          </a:solidFill>
                        </a:rPr>
                        <a:t>Li</a:t>
                      </a:r>
                      <a:endParaRPr lang="en-US" altLang="en-US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79926" name="Group 111">
                    <a:extLst>
                      <a:ext uri="{FF2B5EF4-FFF2-40B4-BE49-F238E27FC236}">
                        <a16:creationId xmlns:a16="http://schemas.microsoft.com/office/drawing/2014/main" id="{015F773D-9D74-FF2B-8CBA-1043B37E59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2" y="897"/>
                    <a:ext cx="720" cy="483"/>
                    <a:chOff x="1059" y="2713"/>
                    <a:chExt cx="720" cy="483"/>
                  </a:xfrm>
                </p:grpSpPr>
                <p:sp>
                  <p:nvSpPr>
                    <p:cNvPr id="82032" name="Oval 112">
                      <a:extLst>
                        <a:ext uri="{FF2B5EF4-FFF2-40B4-BE49-F238E27FC236}">
                          <a16:creationId xmlns:a16="http://schemas.microsoft.com/office/drawing/2014/main" id="{63838E7A-65A6-A2E6-B0F7-3248BC385FD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713"/>
                      <a:ext cx="483" cy="48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79931" name="Text Box 113">
                      <a:extLst>
                        <a:ext uri="{FF2B5EF4-FFF2-40B4-BE49-F238E27FC236}">
                          <a16:creationId xmlns:a16="http://schemas.microsoft.com/office/drawing/2014/main" id="{3C915C14-8A3A-5C80-5D17-632B2EA14E6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" y="2762"/>
                      <a:ext cx="720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200" baseline="30000">
                          <a:solidFill>
                            <a:srgbClr val="FFFF66"/>
                          </a:solidFill>
                        </a:rPr>
                        <a:t>+</a:t>
                      </a:r>
                      <a:r>
                        <a:rPr lang="en-US" altLang="en-US" sz="3200">
                          <a:solidFill>
                            <a:srgbClr val="FFFF66"/>
                          </a:solidFill>
                        </a:rPr>
                        <a:t>Li</a:t>
                      </a:r>
                      <a:endParaRPr lang="en-US" altLang="en-US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79927" name="Group 114">
                    <a:extLst>
                      <a:ext uri="{FF2B5EF4-FFF2-40B4-BE49-F238E27FC236}">
                        <a16:creationId xmlns:a16="http://schemas.microsoft.com/office/drawing/2014/main" id="{46862390-24B9-1F2D-5EED-2DA2B94157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33" y="924"/>
                    <a:ext cx="720" cy="483"/>
                    <a:chOff x="1059" y="2713"/>
                    <a:chExt cx="720" cy="483"/>
                  </a:xfrm>
                </p:grpSpPr>
                <p:sp>
                  <p:nvSpPr>
                    <p:cNvPr id="82035" name="Oval 115">
                      <a:extLst>
                        <a:ext uri="{FF2B5EF4-FFF2-40B4-BE49-F238E27FC236}">
                          <a16:creationId xmlns:a16="http://schemas.microsoft.com/office/drawing/2014/main" id="{461120DD-F669-262B-0897-47D07D606A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713"/>
                      <a:ext cx="483" cy="48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79929" name="Text Box 116">
                      <a:extLst>
                        <a:ext uri="{FF2B5EF4-FFF2-40B4-BE49-F238E27FC236}">
                          <a16:creationId xmlns:a16="http://schemas.microsoft.com/office/drawing/2014/main" id="{16052084-11F5-39CA-4DE8-3E4ABCD1F9D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" y="2762"/>
                      <a:ext cx="720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200" baseline="30000">
                          <a:solidFill>
                            <a:srgbClr val="FFFF66"/>
                          </a:solidFill>
                        </a:rPr>
                        <a:t>+</a:t>
                      </a:r>
                      <a:r>
                        <a:rPr lang="en-US" altLang="en-US" sz="3200">
                          <a:solidFill>
                            <a:srgbClr val="FFFF66"/>
                          </a:solidFill>
                        </a:rPr>
                        <a:t>Li</a:t>
                      </a:r>
                      <a:endParaRPr lang="en-US" altLang="en-US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9905" name="Group 117">
                  <a:extLst>
                    <a:ext uri="{FF2B5EF4-FFF2-40B4-BE49-F238E27FC236}">
                      <a16:creationId xmlns:a16="http://schemas.microsoft.com/office/drawing/2014/main" id="{0F19D2A0-7889-748E-C65D-43F3DEB172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57" y="1944"/>
                  <a:ext cx="1923" cy="510"/>
                  <a:chOff x="909" y="897"/>
                  <a:chExt cx="1923" cy="510"/>
                </a:xfrm>
              </p:grpSpPr>
              <p:grpSp>
                <p:nvGrpSpPr>
                  <p:cNvPr id="79916" name="Group 118">
                    <a:extLst>
                      <a:ext uri="{FF2B5EF4-FFF2-40B4-BE49-F238E27FC236}">
                        <a16:creationId xmlns:a16="http://schemas.microsoft.com/office/drawing/2014/main" id="{5CB4CDD7-1929-092A-36C4-EB6CB2DF8F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09" y="924"/>
                    <a:ext cx="720" cy="483"/>
                    <a:chOff x="1059" y="2713"/>
                    <a:chExt cx="720" cy="483"/>
                  </a:xfrm>
                </p:grpSpPr>
                <p:sp>
                  <p:nvSpPr>
                    <p:cNvPr id="82039" name="Oval 119">
                      <a:extLst>
                        <a:ext uri="{FF2B5EF4-FFF2-40B4-BE49-F238E27FC236}">
                          <a16:creationId xmlns:a16="http://schemas.microsoft.com/office/drawing/2014/main" id="{D6E1D04C-E64A-3938-FDAE-0C8235EA89E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713"/>
                      <a:ext cx="483" cy="48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79924" name="Text Box 120">
                      <a:extLst>
                        <a:ext uri="{FF2B5EF4-FFF2-40B4-BE49-F238E27FC236}">
                          <a16:creationId xmlns:a16="http://schemas.microsoft.com/office/drawing/2014/main" id="{B4FFF152-918C-1814-B8B2-C695BE597A3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" y="2762"/>
                      <a:ext cx="720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200" baseline="30000">
                          <a:solidFill>
                            <a:srgbClr val="FFFF66"/>
                          </a:solidFill>
                        </a:rPr>
                        <a:t>+</a:t>
                      </a:r>
                      <a:r>
                        <a:rPr lang="en-US" altLang="en-US" sz="3200">
                          <a:solidFill>
                            <a:srgbClr val="FFFF66"/>
                          </a:solidFill>
                        </a:rPr>
                        <a:t>Li</a:t>
                      </a:r>
                      <a:endParaRPr lang="en-US" altLang="en-US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79917" name="Group 121">
                    <a:extLst>
                      <a:ext uri="{FF2B5EF4-FFF2-40B4-BE49-F238E27FC236}">
                        <a16:creationId xmlns:a16="http://schemas.microsoft.com/office/drawing/2014/main" id="{021A9186-860D-2899-C48B-BC8EE6DCB5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2" y="897"/>
                    <a:ext cx="720" cy="483"/>
                    <a:chOff x="1059" y="2713"/>
                    <a:chExt cx="720" cy="483"/>
                  </a:xfrm>
                </p:grpSpPr>
                <p:sp>
                  <p:nvSpPr>
                    <p:cNvPr id="82042" name="Oval 122">
                      <a:extLst>
                        <a:ext uri="{FF2B5EF4-FFF2-40B4-BE49-F238E27FC236}">
                          <a16:creationId xmlns:a16="http://schemas.microsoft.com/office/drawing/2014/main" id="{909B6C67-B1CF-474A-EC8A-2047712667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713"/>
                      <a:ext cx="483" cy="48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79922" name="Text Box 123">
                      <a:extLst>
                        <a:ext uri="{FF2B5EF4-FFF2-40B4-BE49-F238E27FC236}">
                          <a16:creationId xmlns:a16="http://schemas.microsoft.com/office/drawing/2014/main" id="{C4391307-DFFF-08E2-7150-F916463885A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" y="2762"/>
                      <a:ext cx="720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200" baseline="30000">
                          <a:solidFill>
                            <a:srgbClr val="FFFF66"/>
                          </a:solidFill>
                        </a:rPr>
                        <a:t>+</a:t>
                      </a:r>
                      <a:r>
                        <a:rPr lang="en-US" altLang="en-US" sz="3200">
                          <a:solidFill>
                            <a:srgbClr val="FFFF66"/>
                          </a:solidFill>
                        </a:rPr>
                        <a:t>Li</a:t>
                      </a:r>
                      <a:endParaRPr lang="en-US" altLang="en-US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79918" name="Group 124">
                    <a:extLst>
                      <a:ext uri="{FF2B5EF4-FFF2-40B4-BE49-F238E27FC236}">
                        <a16:creationId xmlns:a16="http://schemas.microsoft.com/office/drawing/2014/main" id="{9B667D52-94D8-4BB5-71ED-9F7B0BF902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33" y="924"/>
                    <a:ext cx="720" cy="483"/>
                    <a:chOff x="1059" y="2713"/>
                    <a:chExt cx="720" cy="483"/>
                  </a:xfrm>
                </p:grpSpPr>
                <p:sp>
                  <p:nvSpPr>
                    <p:cNvPr id="82045" name="Oval 125">
                      <a:extLst>
                        <a:ext uri="{FF2B5EF4-FFF2-40B4-BE49-F238E27FC236}">
                          <a16:creationId xmlns:a16="http://schemas.microsoft.com/office/drawing/2014/main" id="{387CA156-063B-6883-697E-560AD107A0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713"/>
                      <a:ext cx="483" cy="48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79920" name="Text Box 126">
                      <a:extLst>
                        <a:ext uri="{FF2B5EF4-FFF2-40B4-BE49-F238E27FC236}">
                          <a16:creationId xmlns:a16="http://schemas.microsoft.com/office/drawing/2014/main" id="{09DA9B6D-8140-EB89-D5EA-0C268885D57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" y="2762"/>
                      <a:ext cx="720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200" baseline="30000">
                          <a:solidFill>
                            <a:srgbClr val="FFFF66"/>
                          </a:solidFill>
                        </a:rPr>
                        <a:t>+</a:t>
                      </a:r>
                      <a:r>
                        <a:rPr lang="en-US" altLang="en-US" sz="3200">
                          <a:solidFill>
                            <a:srgbClr val="FFFF66"/>
                          </a:solidFill>
                        </a:rPr>
                        <a:t>Li</a:t>
                      </a:r>
                      <a:endParaRPr lang="en-US" altLang="en-US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9906" name="Group 127">
                  <a:extLst>
                    <a:ext uri="{FF2B5EF4-FFF2-40B4-BE49-F238E27FC236}">
                      <a16:creationId xmlns:a16="http://schemas.microsoft.com/office/drawing/2014/main" id="{13635321-731C-93AE-5418-A73A0898F8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9" y="1407"/>
                  <a:ext cx="1923" cy="510"/>
                  <a:chOff x="909" y="897"/>
                  <a:chExt cx="1923" cy="510"/>
                </a:xfrm>
              </p:grpSpPr>
              <p:grpSp>
                <p:nvGrpSpPr>
                  <p:cNvPr id="79907" name="Group 128">
                    <a:extLst>
                      <a:ext uri="{FF2B5EF4-FFF2-40B4-BE49-F238E27FC236}">
                        <a16:creationId xmlns:a16="http://schemas.microsoft.com/office/drawing/2014/main" id="{9AA904D0-2ADC-F62E-1157-79AD6DF7CE0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09" y="924"/>
                    <a:ext cx="720" cy="483"/>
                    <a:chOff x="1059" y="2713"/>
                    <a:chExt cx="720" cy="483"/>
                  </a:xfrm>
                </p:grpSpPr>
                <p:sp>
                  <p:nvSpPr>
                    <p:cNvPr id="82049" name="Oval 129">
                      <a:extLst>
                        <a:ext uri="{FF2B5EF4-FFF2-40B4-BE49-F238E27FC236}">
                          <a16:creationId xmlns:a16="http://schemas.microsoft.com/office/drawing/2014/main" id="{65C45ABF-95AF-AA58-7A3A-B5CC4EAF611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713"/>
                      <a:ext cx="483" cy="48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79915" name="Text Box 130">
                      <a:extLst>
                        <a:ext uri="{FF2B5EF4-FFF2-40B4-BE49-F238E27FC236}">
                          <a16:creationId xmlns:a16="http://schemas.microsoft.com/office/drawing/2014/main" id="{5CF4EA06-0C7A-5B3A-A6C1-E63DD2AF912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" y="2762"/>
                      <a:ext cx="720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200" baseline="30000">
                          <a:solidFill>
                            <a:srgbClr val="FFFF66"/>
                          </a:solidFill>
                        </a:rPr>
                        <a:t>+</a:t>
                      </a:r>
                      <a:r>
                        <a:rPr lang="en-US" altLang="en-US" sz="3200">
                          <a:solidFill>
                            <a:srgbClr val="FFFF66"/>
                          </a:solidFill>
                        </a:rPr>
                        <a:t>Li</a:t>
                      </a:r>
                      <a:endParaRPr lang="en-US" altLang="en-US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79908" name="Group 131">
                    <a:extLst>
                      <a:ext uri="{FF2B5EF4-FFF2-40B4-BE49-F238E27FC236}">
                        <a16:creationId xmlns:a16="http://schemas.microsoft.com/office/drawing/2014/main" id="{7D3D0EFD-2808-BDDD-7614-21851704F8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2" y="897"/>
                    <a:ext cx="720" cy="483"/>
                    <a:chOff x="1059" y="2713"/>
                    <a:chExt cx="720" cy="483"/>
                  </a:xfrm>
                </p:grpSpPr>
                <p:sp>
                  <p:nvSpPr>
                    <p:cNvPr id="82052" name="Oval 132">
                      <a:extLst>
                        <a:ext uri="{FF2B5EF4-FFF2-40B4-BE49-F238E27FC236}">
                          <a16:creationId xmlns:a16="http://schemas.microsoft.com/office/drawing/2014/main" id="{2B47CDE7-9804-FFE9-049C-4ECF9B51B4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713"/>
                      <a:ext cx="483" cy="48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79913" name="Text Box 133">
                      <a:extLst>
                        <a:ext uri="{FF2B5EF4-FFF2-40B4-BE49-F238E27FC236}">
                          <a16:creationId xmlns:a16="http://schemas.microsoft.com/office/drawing/2014/main" id="{6B6CD4BE-C141-68EA-5127-B5FF05317CD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" y="2762"/>
                      <a:ext cx="720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200" baseline="30000">
                          <a:solidFill>
                            <a:srgbClr val="FFFF66"/>
                          </a:solidFill>
                        </a:rPr>
                        <a:t>+</a:t>
                      </a:r>
                      <a:r>
                        <a:rPr lang="en-US" altLang="en-US" sz="3200">
                          <a:solidFill>
                            <a:srgbClr val="FFFF66"/>
                          </a:solidFill>
                        </a:rPr>
                        <a:t>Li</a:t>
                      </a:r>
                      <a:endParaRPr lang="en-US" altLang="en-US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79909" name="Group 134">
                    <a:extLst>
                      <a:ext uri="{FF2B5EF4-FFF2-40B4-BE49-F238E27FC236}">
                        <a16:creationId xmlns:a16="http://schemas.microsoft.com/office/drawing/2014/main" id="{C9124853-3653-2190-A0AB-1940BAC2900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33" y="924"/>
                    <a:ext cx="720" cy="483"/>
                    <a:chOff x="1059" y="2713"/>
                    <a:chExt cx="720" cy="483"/>
                  </a:xfrm>
                </p:grpSpPr>
                <p:sp>
                  <p:nvSpPr>
                    <p:cNvPr id="82055" name="Oval 135">
                      <a:extLst>
                        <a:ext uri="{FF2B5EF4-FFF2-40B4-BE49-F238E27FC236}">
                          <a16:creationId xmlns:a16="http://schemas.microsoft.com/office/drawing/2014/main" id="{6E3903BA-0C46-C3AB-E046-31ABBC6273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713"/>
                      <a:ext cx="483" cy="48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79911" name="Text Box 136">
                      <a:extLst>
                        <a:ext uri="{FF2B5EF4-FFF2-40B4-BE49-F238E27FC236}">
                          <a16:creationId xmlns:a16="http://schemas.microsoft.com/office/drawing/2014/main" id="{C7753602-4116-6FA6-837E-73455DF5BDB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" y="2762"/>
                      <a:ext cx="720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200" baseline="30000">
                          <a:solidFill>
                            <a:srgbClr val="FFFF66"/>
                          </a:solidFill>
                        </a:rPr>
                        <a:t>+</a:t>
                      </a:r>
                      <a:r>
                        <a:rPr lang="en-US" altLang="en-US" sz="3200">
                          <a:solidFill>
                            <a:srgbClr val="FFFF66"/>
                          </a:solidFill>
                        </a:rPr>
                        <a:t>Li</a:t>
                      </a:r>
                      <a:endParaRPr lang="en-US" altLang="en-US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79893" name="Text Box 137">
                <a:extLst>
                  <a:ext uri="{FF2B5EF4-FFF2-40B4-BE49-F238E27FC236}">
                    <a16:creationId xmlns:a16="http://schemas.microsoft.com/office/drawing/2014/main" id="{4690BC8B-8C84-0CB9-B6C3-9664AC3F0B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4" y="1444"/>
                <a:ext cx="26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solidFill>
                      <a:srgbClr val="FFFF66"/>
                    </a:solidFill>
                  </a:rPr>
                  <a:t>-</a:t>
                </a:r>
                <a:endParaRPr lang="en-US" alt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79894" name="Text Box 138">
                <a:extLst>
                  <a:ext uri="{FF2B5EF4-FFF2-40B4-BE49-F238E27FC236}">
                    <a16:creationId xmlns:a16="http://schemas.microsoft.com/office/drawing/2014/main" id="{84CD4610-2560-54A4-2B81-A181231308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8" y="1557"/>
                <a:ext cx="26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solidFill>
                      <a:srgbClr val="FFFF66"/>
                    </a:solidFill>
                  </a:rPr>
                  <a:t>-</a:t>
                </a:r>
                <a:endParaRPr lang="en-US" alt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79895" name="Text Box 139">
                <a:extLst>
                  <a:ext uri="{FF2B5EF4-FFF2-40B4-BE49-F238E27FC236}">
                    <a16:creationId xmlns:a16="http://schemas.microsoft.com/office/drawing/2014/main" id="{4AE1AABC-06CC-BDFC-725D-88D7E2CCF6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" y="1971"/>
                <a:ext cx="26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solidFill>
                      <a:srgbClr val="FFFF66"/>
                    </a:solidFill>
                  </a:rPr>
                  <a:t>-</a:t>
                </a:r>
                <a:endParaRPr lang="en-US" alt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79896" name="Text Box 140">
                <a:extLst>
                  <a:ext uri="{FF2B5EF4-FFF2-40B4-BE49-F238E27FC236}">
                    <a16:creationId xmlns:a16="http://schemas.microsoft.com/office/drawing/2014/main" id="{27DC978D-FF70-8C4B-712B-9D632DEABB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4" y="1944"/>
                <a:ext cx="26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solidFill>
                      <a:srgbClr val="FFFF66"/>
                    </a:solidFill>
                  </a:rPr>
                  <a:t>-</a:t>
                </a:r>
                <a:endParaRPr lang="en-US" alt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79897" name="Text Box 141">
                <a:extLst>
                  <a:ext uri="{FF2B5EF4-FFF2-40B4-BE49-F238E27FC236}">
                    <a16:creationId xmlns:a16="http://schemas.microsoft.com/office/drawing/2014/main" id="{DF8E0B88-BCF7-7E0F-346F-09FDB5C21C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9" y="1912"/>
                <a:ext cx="26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solidFill>
                      <a:srgbClr val="FFFF66"/>
                    </a:solidFill>
                  </a:rPr>
                  <a:t>-</a:t>
                </a:r>
                <a:endParaRPr lang="en-US" alt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79898" name="Text Box 142">
                <a:extLst>
                  <a:ext uri="{FF2B5EF4-FFF2-40B4-BE49-F238E27FC236}">
                    <a16:creationId xmlns:a16="http://schemas.microsoft.com/office/drawing/2014/main" id="{584DF58E-5A56-C805-69E5-3BC92C7585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2" y="2136"/>
                <a:ext cx="26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solidFill>
                      <a:srgbClr val="FFFF66"/>
                    </a:solidFill>
                  </a:rPr>
                  <a:t>-</a:t>
                </a:r>
                <a:endParaRPr lang="en-US" alt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79899" name="Text Box 143">
                <a:extLst>
                  <a:ext uri="{FF2B5EF4-FFF2-40B4-BE49-F238E27FC236}">
                    <a16:creationId xmlns:a16="http://schemas.microsoft.com/office/drawing/2014/main" id="{21FAFF1E-3B08-2055-F3A3-200B96FF2E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0" y="1311"/>
                <a:ext cx="26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solidFill>
                      <a:srgbClr val="FFFF66"/>
                    </a:solidFill>
                  </a:rPr>
                  <a:t>-</a:t>
                </a:r>
                <a:endParaRPr lang="en-US" alt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79900" name="Text Box 144">
                <a:extLst>
                  <a:ext uri="{FF2B5EF4-FFF2-40B4-BE49-F238E27FC236}">
                    <a16:creationId xmlns:a16="http://schemas.microsoft.com/office/drawing/2014/main" id="{16F93770-0C88-F4DE-CF18-8D78D11B4D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" y="1675"/>
                <a:ext cx="26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solidFill>
                      <a:srgbClr val="FFFF66"/>
                    </a:solidFill>
                  </a:rPr>
                  <a:t>-</a:t>
                </a:r>
                <a:endParaRPr lang="en-US" alt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79901" name="Text Box 145">
                <a:extLst>
                  <a:ext uri="{FF2B5EF4-FFF2-40B4-BE49-F238E27FC236}">
                    <a16:creationId xmlns:a16="http://schemas.microsoft.com/office/drawing/2014/main" id="{B1944FC4-4FE0-C526-7FC6-38E9DFD1A2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7" y="1202"/>
                <a:ext cx="26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solidFill>
                      <a:srgbClr val="FFFF66"/>
                    </a:solidFill>
                  </a:rPr>
                  <a:t>-</a:t>
                </a:r>
                <a:endParaRPr lang="en-US" alt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79902" name="Text Box 146">
                <a:extLst>
                  <a:ext uri="{FF2B5EF4-FFF2-40B4-BE49-F238E27FC236}">
                    <a16:creationId xmlns:a16="http://schemas.microsoft.com/office/drawing/2014/main" id="{8BD04A6A-3F86-21E3-4D3F-4B4DAE98FB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" y="1902"/>
                <a:ext cx="26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solidFill>
                      <a:srgbClr val="FFFF66"/>
                    </a:solidFill>
                  </a:rPr>
                  <a:t>-</a:t>
                </a:r>
                <a:endParaRPr lang="en-US" alt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79903" name="Text Box 147">
                <a:extLst>
                  <a:ext uri="{FF2B5EF4-FFF2-40B4-BE49-F238E27FC236}">
                    <a16:creationId xmlns:a16="http://schemas.microsoft.com/office/drawing/2014/main" id="{2003ED01-0440-D1EC-B2E7-BFF099DB5B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2" y="855"/>
                <a:ext cx="26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solidFill>
                      <a:srgbClr val="FFFF66"/>
                    </a:solidFill>
                  </a:rPr>
                  <a:t>-</a:t>
                </a:r>
                <a:endParaRPr lang="en-US" altLang="en-US">
                  <a:solidFill>
                    <a:srgbClr val="FFFF66"/>
                  </a:solidFill>
                </a:endParaRPr>
              </a:p>
            </p:txBody>
          </p:sp>
        </p:grpSp>
        <p:sp>
          <p:nvSpPr>
            <p:cNvPr id="79887" name="Text Box 148">
              <a:extLst>
                <a:ext uri="{FF2B5EF4-FFF2-40B4-BE49-F238E27FC236}">
                  <a16:creationId xmlns:a16="http://schemas.microsoft.com/office/drawing/2014/main" id="{F7640FE2-6AFC-2BE6-69E7-C86144701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" y="1242"/>
              <a:ext cx="26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solidFill>
                    <a:srgbClr val="FFFF66"/>
                  </a:solidFill>
                </a:rPr>
                <a:t>-</a:t>
              </a:r>
              <a:endParaRPr lang="en-US" altLang="en-US">
                <a:solidFill>
                  <a:srgbClr val="FFFF66"/>
                </a:solidFill>
              </a:endParaRPr>
            </a:p>
          </p:txBody>
        </p:sp>
        <p:sp>
          <p:nvSpPr>
            <p:cNvPr id="79888" name="Text Box 149">
              <a:extLst>
                <a:ext uri="{FF2B5EF4-FFF2-40B4-BE49-F238E27FC236}">
                  <a16:creationId xmlns:a16="http://schemas.microsoft.com/office/drawing/2014/main" id="{58770B4D-8E9D-B785-4D64-458A52DF7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2" y="739"/>
              <a:ext cx="26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solidFill>
                    <a:srgbClr val="FFFF66"/>
                  </a:solidFill>
                </a:rPr>
                <a:t>-</a:t>
              </a:r>
              <a:endParaRPr lang="en-US" altLang="en-US">
                <a:solidFill>
                  <a:srgbClr val="FFFF66"/>
                </a:solidFill>
              </a:endParaRPr>
            </a:p>
          </p:txBody>
        </p:sp>
        <p:sp>
          <p:nvSpPr>
            <p:cNvPr id="79889" name="Text Box 150">
              <a:extLst>
                <a:ext uri="{FF2B5EF4-FFF2-40B4-BE49-F238E27FC236}">
                  <a16:creationId xmlns:a16="http://schemas.microsoft.com/office/drawing/2014/main" id="{6FFC6517-274E-697B-75AF-2E084F0B2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1" y="761"/>
              <a:ext cx="26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solidFill>
                    <a:srgbClr val="FFFF66"/>
                  </a:solidFill>
                </a:rPr>
                <a:t>-</a:t>
              </a:r>
              <a:endParaRPr lang="en-US" altLang="en-US">
                <a:solidFill>
                  <a:srgbClr val="FFFF66"/>
                </a:solidFill>
              </a:endParaRPr>
            </a:p>
          </p:txBody>
        </p:sp>
      </p:grpSp>
      <p:grpSp>
        <p:nvGrpSpPr>
          <p:cNvPr id="79876" name="Group 152">
            <a:extLst>
              <a:ext uri="{FF2B5EF4-FFF2-40B4-BE49-F238E27FC236}">
                <a16:creationId xmlns:a16="http://schemas.microsoft.com/office/drawing/2014/main" id="{B5CBDC0A-775D-568E-C055-664DB3DB2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714750" y="1814513"/>
            <a:ext cx="4938713" cy="928687"/>
            <a:chOff x="2522" y="1467"/>
            <a:chExt cx="3111" cy="585"/>
          </a:xfrm>
        </p:grpSpPr>
        <p:sp>
          <p:nvSpPr>
            <p:cNvPr id="79880" name="Text Box 5">
              <a:extLst>
                <a:ext uri="{FF2B5EF4-FFF2-40B4-BE49-F238E27FC236}">
                  <a16:creationId xmlns:a16="http://schemas.microsoft.com/office/drawing/2014/main" id="{26B4DDFA-A804-2433-37D5-5C8A61B42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1467"/>
              <a:ext cx="2390" cy="368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e-IL" altLang="en-US" sz="3200" b="1"/>
                <a:t>יוני מתכת חיוביים</a:t>
              </a:r>
            </a:p>
          </p:txBody>
        </p:sp>
        <p:sp>
          <p:nvSpPr>
            <p:cNvPr id="79881" name="Line 151">
              <a:extLst>
                <a:ext uri="{FF2B5EF4-FFF2-40B4-BE49-F238E27FC236}">
                  <a16:creationId xmlns:a16="http://schemas.microsoft.com/office/drawing/2014/main" id="{AC0BFC9F-49A1-CF76-709F-9A34E6B771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2" y="1783"/>
              <a:ext cx="1030" cy="269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9877" name="Picture 154">
            <a:extLst>
              <a:ext uri="{FF2B5EF4-FFF2-40B4-BE49-F238E27FC236}">
                <a16:creationId xmlns:a16="http://schemas.microsoft.com/office/drawing/2014/main" id="{EAA2926A-422F-0136-018B-6F5DA933B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2862263"/>
            <a:ext cx="306705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Line 158">
            <a:extLst>
              <a:ext uri="{FF2B5EF4-FFF2-40B4-BE49-F238E27FC236}">
                <a16:creationId xmlns:a16="http://schemas.microsoft.com/office/drawing/2014/main" id="{35B554DD-C186-74D1-D21E-455249061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2393950"/>
            <a:ext cx="431800" cy="6985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E5B5-8F7A-E63D-2ACF-F33F9E037C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he-IL" dirty="0"/>
              <a:t>מודל של מתכת</a:t>
            </a:r>
            <a:endParaRPr lang="en-US" dirty="0"/>
          </a:p>
        </p:txBody>
      </p:sp>
      <p:pic>
        <p:nvPicPr>
          <p:cNvPr id="80898" name="Picture 2">
            <a:extLst>
              <a:ext uri="{FF2B5EF4-FFF2-40B4-BE49-F238E27FC236}">
                <a16:creationId xmlns:a16="http://schemas.microsoft.com/office/drawing/2014/main" id="{60312DB6-14EE-8A07-F482-1DB0F16B0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6858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>
            <a:extLst>
              <a:ext uri="{FF2B5EF4-FFF2-40B4-BE49-F238E27FC236}">
                <a16:creationId xmlns:a16="http://schemas.microsoft.com/office/drawing/2014/main" id="{E289B921-1484-0C99-2169-4D19A97CC719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11188" y="260350"/>
            <a:ext cx="8064500" cy="1570038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קשר </a:t>
            </a:r>
            <a:r>
              <a:rPr kumimoji="0" lang="he-IL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קוולנטי</a:t>
            </a:r>
            <a:r>
              <a:rPr kumimoji="0" lang="he-IL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-שיתוף של אלקטרונים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FEEFCE83-0FA3-76DA-5E34-D81B983C6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>
            <a:extLst>
              <a:ext uri="{FF2B5EF4-FFF2-40B4-BE49-F238E27FC236}">
                <a16:creationId xmlns:a16="http://schemas.microsoft.com/office/drawing/2014/main" id="{B45016A6-A72A-D2F7-8FEA-7615C7A8F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695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1" name="Group 13">
            <a:extLst>
              <a:ext uri="{FF2B5EF4-FFF2-40B4-BE49-F238E27FC236}">
                <a16:creationId xmlns:a16="http://schemas.microsoft.com/office/drawing/2014/main" id="{BCA2192A-57FF-267E-DC6E-7CF5346B1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4508500"/>
            <a:ext cx="8996363" cy="2159000"/>
            <a:chOff x="34925" y="4005263"/>
            <a:chExt cx="8996363" cy="2159000"/>
          </a:xfrm>
        </p:grpSpPr>
        <p:pic>
          <p:nvPicPr>
            <p:cNvPr id="39943" name="Picture 4" descr="09_Orbital_Overlap[2]">
              <a:extLst>
                <a:ext uri="{FF2B5EF4-FFF2-40B4-BE49-F238E27FC236}">
                  <a16:creationId xmlns:a16="http://schemas.microsoft.com/office/drawing/2014/main" id="{3E54EE3F-F9A2-FA6C-43EB-C5A66BE62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82"/>
            <a:stretch>
              <a:fillRect/>
            </a:stretch>
          </p:blipFill>
          <p:spPr bwMode="auto">
            <a:xfrm>
              <a:off x="34925" y="4005263"/>
              <a:ext cx="8996363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3937E19F-1A4F-27A0-6B04-8E45CF40D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4652963"/>
              <a:ext cx="1333500" cy="461963"/>
            </a:xfrm>
            <a:prstGeom prst="rect">
              <a:avLst/>
            </a:prstGeom>
            <a:solidFill>
              <a:srgbClr val="FFE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e-IL" sz="2400" b="1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גרעין</a:t>
              </a:r>
              <a:endParaRPr lang="he-IL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1B8514FA-21C8-C10C-47D4-472A78FEA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713" y="4581526"/>
              <a:ext cx="1333500" cy="461962"/>
            </a:xfrm>
            <a:prstGeom prst="rect">
              <a:avLst/>
            </a:prstGeom>
            <a:solidFill>
              <a:srgbClr val="FFE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e-IL" sz="2400" b="1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אלקטרון</a:t>
              </a:r>
              <a:endParaRPr lang="he-IL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9946" name="Straight Arrow Connector 9">
              <a:extLst>
                <a:ext uri="{FF2B5EF4-FFF2-40B4-BE49-F238E27FC236}">
                  <a16:creationId xmlns:a16="http://schemas.microsoft.com/office/drawing/2014/main" id="{3A821D93-4F06-A830-8E92-90A5ED16B3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9592" y="5085184"/>
              <a:ext cx="144016" cy="36004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7" name="Straight Arrow Connector 10">
              <a:extLst>
                <a:ext uri="{FF2B5EF4-FFF2-40B4-BE49-F238E27FC236}">
                  <a16:creationId xmlns:a16="http://schemas.microsoft.com/office/drawing/2014/main" id="{466BC696-7B02-4DC2-2702-1C57A2FC4C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67744" y="4941168"/>
              <a:ext cx="72008" cy="36004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942" name="TextBox 1">
            <a:extLst>
              <a:ext uri="{FF2B5EF4-FFF2-40B4-BE49-F238E27FC236}">
                <a16:creationId xmlns:a16="http://schemas.microsoft.com/office/drawing/2014/main" id="{7607EA2A-CC0A-6462-BD00-2EA3A2F16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60800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3600" b="1">
                <a:solidFill>
                  <a:schemeClr val="bg1"/>
                </a:solidFill>
              </a:rPr>
              <a:t>זוג אלקטרונים שנמשכים לשני הגרעינים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BB21CF-39CE-900C-004A-179B9D0398D0}"/>
              </a:ext>
            </a:extLst>
          </p:cNvPr>
          <p:cNvSpPr/>
          <p:nvPr/>
        </p:nvSpPr>
        <p:spPr>
          <a:xfrm>
            <a:off x="827584" y="548680"/>
            <a:ext cx="778450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העיקר: שניצור קשר שיתופי</a:t>
            </a:r>
          </a:p>
          <a:p>
            <a:pPr algn="ctr">
              <a:defRPr/>
            </a:pPr>
            <a:r>
              <a:rPr lang="he-I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בין מורי חט"ב ומורי </a:t>
            </a:r>
            <a:r>
              <a:rPr lang="he-IL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חט"ע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9ABF4-A4A7-8FC1-3329-C8EBFC265884}"/>
              </a:ext>
            </a:extLst>
          </p:cNvPr>
          <p:cNvSpPr/>
          <p:nvPr/>
        </p:nvSpPr>
        <p:spPr>
          <a:xfrm>
            <a:off x="1907704" y="4509120"/>
            <a:ext cx="55467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תודה על ההקשבה!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37AB18-E2DA-7C13-6E83-5F497EC4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708275"/>
            <a:ext cx="8229600" cy="1071563"/>
          </a:xfrm>
        </p:spPr>
        <p:txBody>
          <a:bodyPr/>
          <a:lstStyle/>
          <a:p>
            <a:r>
              <a:rPr lang="he-IL" altLang="en-US">
                <a:solidFill>
                  <a:schemeClr val="bg1"/>
                </a:solidFill>
              </a:rPr>
              <a:t>ברמה החלקיקית</a:t>
            </a:r>
            <a:br>
              <a:rPr lang="he-IL" altLang="en-US">
                <a:solidFill>
                  <a:schemeClr val="bg1"/>
                </a:solidFill>
              </a:rPr>
            </a:br>
            <a:r>
              <a:rPr lang="he-IL" altLang="en-US">
                <a:solidFill>
                  <a:schemeClr val="bg1"/>
                </a:solidFill>
              </a:rPr>
              <a:t>הקשר פשוט יותר- הכל הדדי!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כותרת 1">
            <a:extLst>
              <a:ext uri="{FF2B5EF4-FFF2-40B4-BE49-F238E27FC236}">
                <a16:creationId xmlns:a16="http://schemas.microsoft.com/office/drawing/2014/main" id="{F8A6E1E2-EAE1-9E54-726C-BCE568F1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472487" cy="868363"/>
          </a:xfrm>
        </p:spPr>
        <p:txBody>
          <a:bodyPr/>
          <a:lstStyle/>
          <a:p>
            <a:pPr eaLnBrk="1" hangingPunct="1"/>
            <a:r>
              <a:rPr lang="he-IL" altLang="en-US" b="1">
                <a:solidFill>
                  <a:schemeClr val="bg1"/>
                </a:solidFill>
              </a:rPr>
              <a:t>כאשר אטום פוגש אטום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337E2F2-18E2-E7CD-4395-39EB8A33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1079500"/>
          </a:xfrm>
        </p:spPr>
        <p:txBody>
          <a:bodyPr>
            <a:noAutofit/>
          </a:bodyPr>
          <a:lstStyle/>
          <a:p>
            <a:pPr marL="180975" indent="-4763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he-IL" dirty="0">
                <a:solidFill>
                  <a:schemeClr val="bg1"/>
                </a:solidFill>
              </a:rPr>
              <a:t>במרחק </a:t>
            </a:r>
            <a:r>
              <a:rPr lang="he-IL" dirty="0">
                <a:solidFill>
                  <a:srgbClr val="FFC000"/>
                </a:solidFill>
              </a:rPr>
              <a:t>השווה</a:t>
            </a:r>
            <a:r>
              <a:rPr lang="he-IL" dirty="0">
                <a:solidFill>
                  <a:schemeClr val="bg1"/>
                </a:solidFill>
              </a:rPr>
              <a:t> לאורך הקשר סך כוחות הדחייה משתווה לסך כוחות המשיכה זוהי </a:t>
            </a:r>
            <a:r>
              <a:rPr lang="he-IL" dirty="0">
                <a:solidFill>
                  <a:srgbClr val="FFC000"/>
                </a:solidFill>
              </a:rPr>
              <a:t>נקודת האיזון</a:t>
            </a:r>
          </a:p>
          <a:p>
            <a:pPr eaLnBrk="1" hangingPunct="1">
              <a:spcBef>
                <a:spcPts val="1200"/>
              </a:spcBef>
              <a:buFont typeface="Wingdings 3" pitchFamily="18" charset="2"/>
              <a:buChar char=""/>
              <a:defRPr/>
            </a:pPr>
            <a:endParaRPr lang="he-IL" sz="2000" dirty="0">
              <a:solidFill>
                <a:schemeClr val="bg1"/>
              </a:solidFill>
            </a:endParaRPr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93AEFC5A-DE5D-03C1-2ABC-F60ED26D2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>
            <a:extLst>
              <a:ext uri="{FF2B5EF4-FFF2-40B4-BE49-F238E27FC236}">
                <a16:creationId xmlns:a16="http://schemas.microsoft.com/office/drawing/2014/main" id="{56A6BA8E-47BE-A208-9C57-A040AD921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64"/>
          <a:stretch>
            <a:fillRect/>
          </a:stretch>
        </p:blipFill>
        <p:spPr bwMode="auto">
          <a:xfrm>
            <a:off x="684213" y="2420938"/>
            <a:ext cx="338296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8">
            <a:extLst>
              <a:ext uri="{FF2B5EF4-FFF2-40B4-BE49-F238E27FC236}">
                <a16:creationId xmlns:a16="http://schemas.microsoft.com/office/drawing/2014/main" id="{0D0710BF-996C-9849-E6B6-5FC8D544A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8" r="30276"/>
          <a:stretch>
            <a:fillRect/>
          </a:stretch>
        </p:blipFill>
        <p:spPr bwMode="auto">
          <a:xfrm>
            <a:off x="2890838" y="5157192"/>
            <a:ext cx="33845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8">
            <a:extLst>
              <a:ext uri="{FF2B5EF4-FFF2-40B4-BE49-F238E27FC236}">
                <a16:creationId xmlns:a16="http://schemas.microsoft.com/office/drawing/2014/main" id="{547C0B64-C209-47C9-FF54-62BEFE7C6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3"/>
          <a:stretch>
            <a:fillRect/>
          </a:stretch>
        </p:blipFill>
        <p:spPr bwMode="auto">
          <a:xfrm>
            <a:off x="5008563" y="2420938"/>
            <a:ext cx="36052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5AFB659E-E3D0-DBAF-D878-B73E59A40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88" y="0"/>
            <a:ext cx="8316912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e-IL" sz="3200" dirty="0">
                <a:solidFill>
                  <a:schemeClr val="bg1"/>
                </a:solidFill>
                <a:cs typeface="+mn-cs"/>
              </a:rPr>
              <a:t>נוצר קשר אם יש רווח אנרגטי,</a:t>
            </a:r>
            <a:br>
              <a:rPr lang="he-IL" sz="3200" dirty="0">
                <a:solidFill>
                  <a:schemeClr val="bg1"/>
                </a:solidFill>
                <a:cs typeface="+mn-cs"/>
              </a:rPr>
            </a:br>
            <a:r>
              <a:rPr lang="he-IL" sz="3200" dirty="0">
                <a:solidFill>
                  <a:schemeClr val="bg1"/>
                </a:solidFill>
              </a:rPr>
              <a:t>נוצר קשר </a:t>
            </a:r>
            <a:r>
              <a:rPr lang="he-IL" sz="3200" dirty="0">
                <a:solidFill>
                  <a:schemeClr val="bg1"/>
                </a:solidFill>
                <a:cs typeface="+mn-cs"/>
              </a:rPr>
              <a:t>אם המולקולה יציבה יותר מאטומים הבודדים</a:t>
            </a: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56599C87-3128-B98F-D044-154636AC0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78581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E60C9916-55BF-F1CC-867A-CEE4C0BF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5651500" y="5013325"/>
            <a:ext cx="30210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he-IL" sz="3200" kern="0" dirty="0">
                <a:solidFill>
                  <a:schemeClr val="bg1"/>
                </a:solidFill>
                <a:latin typeface="+mj-lt"/>
                <a:ea typeface="+mj-ea"/>
                <a:cs typeface="+mn-cs"/>
              </a:rPr>
              <a:t>נבהיר באמצעות אנלוגיה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73AA91D-D0EE-746B-8C9B-64F2E3EC4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133600"/>
            <a:ext cx="3536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3600">
                <a:solidFill>
                  <a:srgbClr val="FFC000"/>
                </a:solidFill>
              </a:rPr>
              <a:t>אנרגיה</a:t>
            </a:r>
            <a:endParaRPr lang="he-IL" altLang="en-US" sz="4400">
              <a:solidFill>
                <a:srgbClr val="FFC000"/>
              </a:solidFill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A6E5085-4C5D-9F72-74AA-1C0152671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341438"/>
            <a:ext cx="6516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en-US" sz="3600">
                <a:solidFill>
                  <a:srgbClr val="FFC000"/>
                </a:solidFill>
              </a:rPr>
              <a:t>יציבות</a:t>
            </a:r>
            <a:endParaRPr lang="he-IL" altLang="en-US" sz="4400">
              <a:solidFill>
                <a:srgbClr val="FFC000"/>
              </a:solidFill>
            </a:endParaRP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5047AA7D-13D7-9F38-FC75-68090366E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3717925"/>
            <a:ext cx="649287" cy="647700"/>
          </a:xfrm>
          <a:prstGeom prst="ellipse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he-IL" altLang="en-US">
              <a:solidFill>
                <a:schemeClr val="bg1"/>
              </a:solidFill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0E8B9D71-5823-92E2-6CE5-8A2E3281F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717925"/>
            <a:ext cx="647700" cy="647700"/>
          </a:xfrm>
          <a:prstGeom prst="ellipse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he-IL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4561E-6 L -0.00017 0.561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80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64477E-6 L 0.2717 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2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86AE16-1F62-EEF3-CFD3-A3699B26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088" y="5516563"/>
            <a:ext cx="3829050" cy="1143000"/>
          </a:xfrm>
        </p:spPr>
        <p:txBody>
          <a:bodyPr/>
          <a:lstStyle/>
          <a:p>
            <a:pPr eaLnBrk="1" hangingPunct="1"/>
            <a:r>
              <a:rPr lang="he-IL" altLang="en-US">
                <a:solidFill>
                  <a:schemeClr val="bg1"/>
                </a:solidFill>
              </a:rPr>
              <a:t>אנלוגיה לקשר</a:t>
            </a:r>
          </a:p>
        </p:txBody>
      </p:sp>
      <p:pic>
        <p:nvPicPr>
          <p:cNvPr id="3" name="Picture 3" descr="קשר 001">
            <a:extLst>
              <a:ext uri="{FF2B5EF4-FFF2-40B4-BE49-F238E27FC236}">
                <a16:creationId xmlns:a16="http://schemas.microsoft.com/office/drawing/2014/main" id="{EB04BD23-3DC3-5146-C504-24BFD38B9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-7065" b="11121"/>
          <a:stretch>
            <a:fillRect/>
          </a:stretch>
        </p:blipFill>
        <p:spPr>
          <a:xfrm>
            <a:off x="1116013" y="260350"/>
            <a:ext cx="3714750" cy="659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012" name="Cloud Callout 13">
            <a:extLst>
              <a:ext uri="{FF2B5EF4-FFF2-40B4-BE49-F238E27FC236}">
                <a16:creationId xmlns:a16="http://schemas.microsoft.com/office/drawing/2014/main" id="{B498ECB6-44FA-017A-0064-A8F106106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04813"/>
            <a:ext cx="2879725" cy="1196975"/>
          </a:xfrm>
          <a:prstGeom prst="cloudCallout">
            <a:avLst>
              <a:gd name="adj1" fmla="val 8958"/>
              <a:gd name="adj2" fmla="val 7244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he-IL" altLang="en-US"/>
              <a:t>צריך להשקיע אנרגיה כדי להפריד אותם</a:t>
            </a:r>
          </a:p>
        </p:txBody>
      </p:sp>
      <p:sp>
        <p:nvSpPr>
          <p:cNvPr id="43013" name="Cloud Callout 14">
            <a:extLst>
              <a:ext uri="{FF2B5EF4-FFF2-40B4-BE49-F238E27FC236}">
                <a16:creationId xmlns:a16="http://schemas.microsoft.com/office/drawing/2014/main" id="{21F71B84-E27B-3A4F-FB0F-402BCF04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508500"/>
            <a:ext cx="2881313" cy="792163"/>
          </a:xfrm>
          <a:prstGeom prst="cloudCallout">
            <a:avLst>
              <a:gd name="adj1" fmla="val 14333"/>
              <a:gd name="adj2" fmla="val 7066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he-IL" altLang="en-US"/>
              <a:t>משתחררת אנרגיה!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3F2295-51F1-53FD-3691-E70BB1C03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852738"/>
            <a:ext cx="4103687" cy="1655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he-IL" altLang="en-US"/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3308F54A-32CB-040C-F072-F353285C8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42988" y="188913"/>
            <a:ext cx="4033837" cy="2735262"/>
          </a:xfrm>
          <a:prstGeom prst="rect">
            <a:avLst/>
          </a:prstGeom>
          <a:solidFill>
            <a:schemeClr val="accent3"/>
          </a:solidFill>
        </p:spPr>
        <p:txBody>
          <a:bodyPr rtlCol="1"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sz="4400" dirty="0">
                <a:latin typeface="+mj-lt"/>
                <a:ea typeface="+mj-ea"/>
                <a:cs typeface="+mj-cs"/>
              </a:rPr>
              <a:t>נתונים שני זוגות מגנטים: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e-IL" sz="4400" dirty="0">
                <a:latin typeface="+mj-lt"/>
                <a:ea typeface="+mj-ea"/>
                <a:cs typeface="+mj-cs"/>
              </a:rPr>
              <a:t>בין איזה זוג מגנטים פועלים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e-IL" sz="4400" dirty="0">
                <a:latin typeface="+mj-lt"/>
                <a:ea typeface="+mj-ea"/>
                <a:cs typeface="+mj-cs"/>
              </a:rPr>
              <a:t>כוחות חזקים יותר?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2B7AD7-816F-3E6E-1E80-F76A1CC1C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410075"/>
            <a:ext cx="4392613" cy="2447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he-IL" altLang="en-US"/>
          </a:p>
        </p:txBody>
      </p:sp>
      <p:pic>
        <p:nvPicPr>
          <p:cNvPr id="43017" name="Picture 2">
            <a:extLst>
              <a:ext uri="{FF2B5EF4-FFF2-40B4-BE49-F238E27FC236}">
                <a16:creationId xmlns:a16="http://schemas.microsoft.com/office/drawing/2014/main" id="{E1278F32-DAF0-AAB6-B76B-FFFC3077D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4">
            <a:extLst>
              <a:ext uri="{FF2B5EF4-FFF2-40B4-BE49-F238E27FC236}">
                <a16:creationId xmlns:a16="http://schemas.microsoft.com/office/drawing/2014/main" id="{AB2C4FF4-0B10-61AF-E787-A02917051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35950">
            <a:off x="5838825" y="249396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4">
            <a:extLst>
              <a:ext uri="{FF2B5EF4-FFF2-40B4-BE49-F238E27FC236}">
                <a16:creationId xmlns:a16="http://schemas.microsoft.com/office/drawing/2014/main" id="{0900C56B-3E77-1A7E-5799-51881AF45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35950">
            <a:off x="6984207" y="2494756"/>
            <a:ext cx="18288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6">
            <a:extLst>
              <a:ext uri="{FF2B5EF4-FFF2-40B4-BE49-F238E27FC236}">
                <a16:creationId xmlns:a16="http://schemas.microsoft.com/office/drawing/2014/main" id="{7CA54BB1-559F-686B-FF6A-50C516948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6147">
            <a:off x="5845175" y="3916363"/>
            <a:ext cx="1697038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6">
            <a:extLst>
              <a:ext uri="{FF2B5EF4-FFF2-40B4-BE49-F238E27FC236}">
                <a16:creationId xmlns:a16="http://schemas.microsoft.com/office/drawing/2014/main" id="{85BB904D-FA84-E199-CEB0-3223AD667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6147">
            <a:off x="7110413" y="3844925"/>
            <a:ext cx="1697037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-3.45976E-6 L 0.44774 -0.005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כותרת 1">
            <a:extLst>
              <a:ext uri="{FF2B5EF4-FFF2-40B4-BE49-F238E27FC236}">
                <a16:creationId xmlns:a16="http://schemas.microsoft.com/office/drawing/2014/main" id="{F4F5A4E9-C139-F2F9-2827-FBBAB028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 sz="3600" b="1">
                <a:solidFill>
                  <a:schemeClr val="bg1"/>
                </a:solidFill>
              </a:rPr>
              <a:t>התאמה בין האנלוגיה לקשר</a:t>
            </a:r>
            <a:endParaRPr lang="he-IL" altLang="en-US" sz="3600">
              <a:solidFill>
                <a:schemeClr val="bg1"/>
              </a:solidFill>
            </a:endParaRP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729134D1-A8D5-B1D2-A3EC-215C079D38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071275"/>
              </p:ext>
            </p:extLst>
          </p:nvPr>
        </p:nvGraphicFramePr>
        <p:xfrm>
          <a:off x="539750" y="1557338"/>
          <a:ext cx="8229600" cy="478472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49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הפריט באנלוגיה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המושג הכימי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498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שני</a:t>
                      </a:r>
                      <a:r>
                        <a:rPr lang="he-IL" sz="1800" baseline="0" dirty="0"/>
                        <a:t> מגנטים</a:t>
                      </a:r>
                      <a:endParaRPr lang="he-IL" sz="18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שני</a:t>
                      </a:r>
                      <a:r>
                        <a:rPr lang="he-IL" sz="1800" baseline="0" dirty="0"/>
                        <a:t> </a:t>
                      </a:r>
                      <a:r>
                        <a:rPr lang="he-IL" sz="1800" dirty="0"/>
                        <a:t>גרעיני אטומים</a:t>
                      </a:r>
                    </a:p>
                    <a:p>
                      <a:pPr rtl="1"/>
                      <a:r>
                        <a:rPr lang="he-IL" sz="1800" baseline="0" dirty="0"/>
                        <a:t>זוג אלקטרוני קשר</a:t>
                      </a:r>
                      <a:endParaRPr lang="he-IL" sz="18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57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משיכה בין מגנטים (צפון</a:t>
                      </a:r>
                      <a:r>
                        <a:rPr lang="he-IL" sz="1800" baseline="0" dirty="0"/>
                        <a:t> דרום)</a:t>
                      </a:r>
                      <a:endParaRPr lang="he-IL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משיכה חשמלית של זוג האלקטרונים על ידי שני הגרעינים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5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אינטראקציה</a:t>
                      </a:r>
                      <a:r>
                        <a:rPr lang="he-IL" sz="1800" baseline="0" dirty="0"/>
                        <a:t> זניחה במרחק גדול בין המגנטים</a:t>
                      </a:r>
                      <a:endParaRPr lang="he-IL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אינטראקציה</a:t>
                      </a:r>
                      <a:r>
                        <a:rPr lang="he-IL" sz="1800" baseline="0" dirty="0"/>
                        <a:t> זניחה במרחק גדול בין האטומים</a:t>
                      </a:r>
                      <a:endParaRPr lang="he-IL" sz="18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49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משיכה גדלה ככל שהמרחק בין המגנטים קטן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משיכה גדלה ככל שהמרחק בין הגרעינים קטן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57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אין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דחיה</a:t>
                      </a:r>
                      <a:r>
                        <a:rPr lang="he-IL" sz="1800" baseline="0" dirty="0"/>
                        <a:t> </a:t>
                      </a:r>
                      <a:r>
                        <a:rPr lang="he-IL" sz="1800" dirty="0"/>
                        <a:t>גדלה ככל שהמרחק בין הגרעינים קטן מאורך הקשר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49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אין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שיתוף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49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המגנטים הצמודים נשארים ביחד ולא זזים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יציבות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57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דרושה אנרגיה כדי להרחיק אותם זה מזה</a:t>
                      </a:r>
                    </a:p>
                    <a:p>
                      <a:pPr rtl="1"/>
                      <a:r>
                        <a:rPr lang="he-IL" sz="1800" dirty="0"/>
                        <a:t>ונפלטת אנרגיה</a:t>
                      </a:r>
                      <a:r>
                        <a:rPr lang="he-IL" sz="1800" baseline="0" dirty="0"/>
                        <a:t> כאשר הם נצמדים</a:t>
                      </a:r>
                      <a:endParaRPr lang="he-IL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אנרגיה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e-IL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e-IL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יצוב ברירת מחדל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Narkisim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Narkisim" pitchFamily="2" charset="-79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מבנה האטום חזרה1</Template>
  <TotalTime>1738</TotalTime>
  <Words>1592</Words>
  <Application>Microsoft Office PowerPoint</Application>
  <PresentationFormat>On-screen Show (4:3)</PresentationFormat>
  <Paragraphs>486</Paragraphs>
  <Slides>50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Arial</vt:lpstr>
      <vt:lpstr>Calibri</vt:lpstr>
      <vt:lpstr>Times New Roman</vt:lpstr>
      <vt:lpstr>Narkisim</vt:lpstr>
      <vt:lpstr>Segoe UI</vt:lpstr>
      <vt:lpstr>Wingdings 3</vt:lpstr>
      <vt:lpstr>Guttman Yad-Brush</vt:lpstr>
      <vt:lpstr>Perpetua</vt:lpstr>
      <vt:lpstr>Comic Sans MS</vt:lpstr>
      <vt:lpstr>SimSun</vt:lpstr>
      <vt:lpstr>Modèle par défaut</vt:lpstr>
      <vt:lpstr>Default Design</vt:lpstr>
      <vt:lpstr>עיצוב ברירת מחדל</vt:lpstr>
      <vt:lpstr>Microsoft Clip Gallery</vt:lpstr>
      <vt:lpstr>הקשר הכימי   (ברמת מורה) </vt:lpstr>
      <vt:lpstr>מספר האטומים בכדור הארץ קבוע (99%)</vt:lpstr>
      <vt:lpstr>אטום פוגש אטום: יהיה קשר שיתופי או לא יהיה קשר? זו השאלה!</vt:lpstr>
      <vt:lpstr>למורים בלבד!!</vt:lpstr>
      <vt:lpstr>קשר קוולנטי-שיתוף של אלקטרונים</vt:lpstr>
      <vt:lpstr>כאשר אטום פוגש אטום </vt:lpstr>
      <vt:lpstr>נוצר קשר אם יש רווח אנרגטי, נוצר קשר אם המולקולה יציבה יותר מאטומים הבודדים</vt:lpstr>
      <vt:lpstr>אנלוגיה לקשר</vt:lpstr>
      <vt:lpstr>התאמה בין האנלוגיה לקשר</vt:lpstr>
      <vt:lpstr>אטום פוגש אטום יהיה קשר שיתופי או לא יהיה קשר? זו השאלה!</vt:lpstr>
      <vt:lpstr>אנלוגית "הקפיץ" לקשר השיתופי</vt:lpstr>
      <vt:lpstr>אטום פוגש אטום : יהיה קשר שיתופי או לא יהיה קשר? זו השאלה!</vt:lpstr>
      <vt:lpstr>מהמודל החלקיקי למודל הענן האלקטרוני (אורביטל) פתרון מתמטי של משואת שרדינגר</vt:lpstr>
      <vt:lpstr>יצירת הקשר הקוולנטי </vt:lpstr>
      <vt:lpstr>הערכות (סידור) האלקטרונים </vt:lpstr>
      <vt:lpstr>דיאגרמת אנרגיה</vt:lpstr>
      <vt:lpstr>כל אורביטל  יכול לאכלס 2 אלקטרונים מקסימום</vt:lpstr>
      <vt:lpstr>אלקטרוני ערכיות</vt:lpstr>
      <vt:lpstr>הטבלה המחזורית</vt:lpstr>
      <vt:lpstr>זוכרים?...למורים בלבד!!</vt:lpstr>
      <vt:lpstr>קשר קוולנטי יחיד</vt:lpstr>
      <vt:lpstr>ייצוג אלקטרוני על פי לואיס</vt:lpstr>
      <vt:lpstr>מולקולת כלור</vt:lpstr>
      <vt:lpstr>אוקטט</vt:lpstr>
      <vt:lpstr>הווצרות קשר</vt:lpstr>
      <vt:lpstr>קשר קוולנטי  יחיד</vt:lpstr>
      <vt:lpstr>מסמנים קשר יחיד בקו</vt:lpstr>
      <vt:lpstr>קשרים כפולים ומשולשים</vt:lpstr>
      <vt:lpstr>מולקולות רב אטומיות הבנויות מאטומים של אל-מתכות</vt:lpstr>
      <vt:lpstr> מולקולות רב אטומיות הבנויות  מאטומים של אל-מתכות</vt:lpstr>
      <vt:lpstr>נוסחת ייצוג אלקטרונית</vt:lpstr>
      <vt:lpstr>יכולת קישור</vt:lpstr>
      <vt:lpstr>כך נוצרות הרבה מאד שותפויות ומקבלים את מיליוני חומרים</vt:lpstr>
      <vt:lpstr>תרגול  ציירו את נוסחאות הייצוג של המולקולות הבאות</vt:lpstr>
      <vt:lpstr>אטום פוגש אטום ..</vt:lpstr>
      <vt:lpstr>אלקטרושליליות: מדד כמותי לנטייה של אטום למשוך אליו אלקטרונים</vt:lpstr>
      <vt:lpstr>קשר קוולנטי קוטבי וקשר טהור (לא קוטבי) </vt:lpstr>
      <vt:lpstr>הקשר = מצב, לא תהליך! איזון כוחות אנרגיה מינימלית יציבות גדולה שיתוף\אי שיתוף</vt:lpstr>
      <vt:lpstr>אטום פוגש אטום..שיתוף\מעבר</vt:lpstr>
      <vt:lpstr>קשר קוולנטי טהור/קוטבי/יוני</vt:lpstr>
      <vt:lpstr>כך נוצרות הרבה מאד  שותפויות ומקבלים את מיליוני חומרים</vt:lpstr>
      <vt:lpstr>אי ציות לכלל האוקטט</vt:lpstr>
      <vt:lpstr> אטומי הקשר יקבעו את סוג הקשר  כלל אצבע: אל-מתכות? אל-מתכת עם מתכת? מתכת?</vt:lpstr>
      <vt:lpstr>כלל אצבע:</vt:lpstr>
      <vt:lpstr>שני מקרים קיצוניים לרוב מדובר בקשרים שהם קצת קוולנטיים קצת יוניים</vt:lpstr>
      <vt:lpstr>הקשר הקוולנטי כיווני הקשר היוני לא </vt:lpstr>
      <vt:lpstr>אטום פוגש אטום: יהיה קשר או לא יהיה קשר? זו השאלה!</vt:lpstr>
      <vt:lpstr>מודל מבנה המתכת</vt:lpstr>
      <vt:lpstr>מודל של מתכת</vt:lpstr>
      <vt:lpstr>ברמה החלקיקית הקשר פשוט יותר- הכל הדדי!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כשאטום פוגש אטום</dc:title>
  <dc:creator>Dvora</dc:creator>
  <cp:lastModifiedBy>Shelly Livne</cp:lastModifiedBy>
  <cp:revision>135</cp:revision>
  <dcterms:created xsi:type="dcterms:W3CDTF">2011-09-25T08:34:18Z</dcterms:created>
  <dcterms:modified xsi:type="dcterms:W3CDTF">2025-12-25T14:18:57Z</dcterms:modified>
</cp:coreProperties>
</file>