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trictFirstAndLastChars="0" saveSubsetFonts="1">
  <p:sldMasterIdLst>
    <p:sldMasterId id="2147483648" r:id="rId1"/>
  </p:sldMasterIdLst>
  <p:notesMasterIdLst>
    <p:notesMasterId r:id="rId34"/>
  </p:notesMasterIdLst>
  <p:handoutMasterIdLst>
    <p:handoutMasterId r:id="rId35"/>
  </p:handoutMasterIdLst>
  <p:sldIdLst>
    <p:sldId id="316" r:id="rId2"/>
    <p:sldId id="327" r:id="rId3"/>
    <p:sldId id="331" r:id="rId4"/>
    <p:sldId id="333" r:id="rId5"/>
    <p:sldId id="332" r:id="rId6"/>
    <p:sldId id="335" r:id="rId7"/>
    <p:sldId id="336" r:id="rId8"/>
    <p:sldId id="323" r:id="rId9"/>
    <p:sldId id="318" r:id="rId10"/>
    <p:sldId id="303" r:id="rId11"/>
    <p:sldId id="326" r:id="rId12"/>
    <p:sldId id="329" r:id="rId13"/>
    <p:sldId id="305" r:id="rId14"/>
    <p:sldId id="325" r:id="rId15"/>
    <p:sldId id="328" r:id="rId16"/>
    <p:sldId id="306" r:id="rId17"/>
    <p:sldId id="319" r:id="rId18"/>
    <p:sldId id="307" r:id="rId19"/>
    <p:sldId id="308" r:id="rId20"/>
    <p:sldId id="321" r:id="rId21"/>
    <p:sldId id="309" r:id="rId22"/>
    <p:sldId id="337" r:id="rId23"/>
    <p:sldId id="322" r:id="rId24"/>
    <p:sldId id="334" r:id="rId25"/>
    <p:sldId id="339" r:id="rId26"/>
    <p:sldId id="310" r:id="rId27"/>
    <p:sldId id="324" r:id="rId28"/>
    <p:sldId id="317" r:id="rId29"/>
    <p:sldId id="338" r:id="rId30"/>
    <p:sldId id="311" r:id="rId31"/>
    <p:sldId id="320" r:id="rId32"/>
    <p:sldId id="302" r:id="rId33"/>
  </p:sldIdLst>
  <p:sldSz cx="9144000" cy="6858000" type="screen4x3"/>
  <p:notesSz cx="6851650" cy="9747250"/>
  <p:defaultTextStyle>
    <a:defPPr>
      <a:defRPr lang="he-IL"/>
    </a:defPPr>
    <a:lvl1pPr algn="r" rtl="1" eaLnBrk="0" fontAlgn="base" hangingPunct="0">
      <a:spcBef>
        <a:spcPct val="0"/>
      </a:spcBef>
      <a:spcAft>
        <a:spcPct val="0"/>
      </a:spcAft>
      <a:defRPr sz="2400" b="1" kern="120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Guttman Yad-Brush" panose="02010401010101010101" pitchFamily="2" charset="-79"/>
      </a:defRPr>
    </a:lvl1pPr>
    <a:lvl2pPr marL="457200" algn="r" rtl="1" eaLnBrk="0" fontAlgn="base" hangingPunct="0">
      <a:spcBef>
        <a:spcPct val="0"/>
      </a:spcBef>
      <a:spcAft>
        <a:spcPct val="0"/>
      </a:spcAft>
      <a:defRPr sz="2400" b="1" kern="120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Guttman Yad-Brush" panose="02010401010101010101" pitchFamily="2" charset="-79"/>
      </a:defRPr>
    </a:lvl2pPr>
    <a:lvl3pPr marL="914400" algn="r" rtl="1" eaLnBrk="0" fontAlgn="base" hangingPunct="0">
      <a:spcBef>
        <a:spcPct val="0"/>
      </a:spcBef>
      <a:spcAft>
        <a:spcPct val="0"/>
      </a:spcAft>
      <a:defRPr sz="2400" b="1" kern="120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Guttman Yad-Brush" panose="02010401010101010101" pitchFamily="2" charset="-79"/>
      </a:defRPr>
    </a:lvl3pPr>
    <a:lvl4pPr marL="1371600" algn="r" rtl="1" eaLnBrk="0" fontAlgn="base" hangingPunct="0">
      <a:spcBef>
        <a:spcPct val="0"/>
      </a:spcBef>
      <a:spcAft>
        <a:spcPct val="0"/>
      </a:spcAft>
      <a:defRPr sz="2400" b="1" kern="120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Guttman Yad-Brush" panose="02010401010101010101" pitchFamily="2" charset="-79"/>
      </a:defRPr>
    </a:lvl4pPr>
    <a:lvl5pPr marL="1828800" algn="r" rtl="1" eaLnBrk="0" fontAlgn="base" hangingPunct="0">
      <a:spcBef>
        <a:spcPct val="0"/>
      </a:spcBef>
      <a:spcAft>
        <a:spcPct val="0"/>
      </a:spcAft>
      <a:defRPr sz="2400" b="1" kern="120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Guttman Yad-Brush" panose="02010401010101010101" pitchFamily="2" charset="-79"/>
      </a:defRPr>
    </a:lvl5pPr>
    <a:lvl6pPr marL="2286000" algn="l" defTabSz="914400" rtl="0" eaLnBrk="1" latinLnBrk="0" hangingPunct="1">
      <a:defRPr sz="2400" b="1" kern="120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Guttman Yad-Brush" panose="02010401010101010101" pitchFamily="2" charset="-79"/>
      </a:defRPr>
    </a:lvl6pPr>
    <a:lvl7pPr marL="2743200" algn="l" defTabSz="914400" rtl="0" eaLnBrk="1" latinLnBrk="0" hangingPunct="1">
      <a:defRPr sz="2400" b="1" kern="120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Guttman Yad-Brush" panose="02010401010101010101" pitchFamily="2" charset="-79"/>
      </a:defRPr>
    </a:lvl7pPr>
    <a:lvl8pPr marL="3200400" algn="l" defTabSz="914400" rtl="0" eaLnBrk="1" latinLnBrk="0" hangingPunct="1">
      <a:defRPr sz="2400" b="1" kern="120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Guttman Yad-Brush" panose="02010401010101010101" pitchFamily="2" charset="-79"/>
      </a:defRPr>
    </a:lvl8pPr>
    <a:lvl9pPr marL="3657600" algn="l" defTabSz="914400" rtl="0" eaLnBrk="1" latinLnBrk="0" hangingPunct="1">
      <a:defRPr sz="2400" b="1" kern="120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Guttman Yad-Brush" panose="02010401010101010101" pitchFamily="2" charset="-79"/>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70">
          <p15:clr>
            <a:srgbClr val="A4A3A4"/>
          </p15:clr>
        </p15:guide>
        <p15:guide id="2" pos="215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00"/>
    <a:srgbClr val="CC00FF"/>
    <a:srgbClr val="663300"/>
    <a:srgbClr val="FFFFCC"/>
    <a:srgbClr val="009900"/>
    <a:srgbClr val="FF0000"/>
    <a:srgbClr val="FF9900"/>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aximized" horzBarState="maximized">
    <p:restoredLeft sz="69089" autoAdjust="0"/>
    <p:restoredTop sz="94728" autoAdjust="0"/>
  </p:normalViewPr>
  <p:slideViewPr>
    <p:cSldViewPr>
      <p:cViewPr varScale="1">
        <p:scale>
          <a:sx n="81" d="100"/>
          <a:sy n="81" d="100"/>
        </p:scale>
        <p:origin x="605"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114" y="2124"/>
    </p:cViewPr>
  </p:sorterViewPr>
  <p:notesViewPr>
    <p:cSldViewPr>
      <p:cViewPr>
        <p:scale>
          <a:sx n="100" d="100"/>
          <a:sy n="100" d="100"/>
        </p:scale>
        <p:origin x="-192" y="3336"/>
      </p:cViewPr>
      <p:guideLst>
        <p:guide orient="horz" pos="3070"/>
        <p:guide pos="215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5042372881355931"/>
          <c:y val="0.13333333333333333"/>
          <c:w val="0.67161016949152541"/>
          <c:h val="0.50909090909090904"/>
        </c:manualLayout>
      </c:layout>
      <c:scatterChart>
        <c:scatterStyle val="lineMarker"/>
        <c:varyColors val="0"/>
        <c:ser>
          <c:idx val="0"/>
          <c:order val="0"/>
          <c:tx>
            <c:strRef>
              <c:f>סיכום!$C$3</c:f>
              <c:strCache>
                <c:ptCount val="1"/>
                <c:pt idx="0">
                  <c:v>טור 4</c:v>
                </c:pt>
              </c:strCache>
            </c:strRef>
          </c:tx>
          <c:spPr>
            <a:ln w="24396">
              <a:solidFill>
                <a:srgbClr val="000000"/>
              </a:solidFill>
              <a:prstDash val="solid"/>
            </a:ln>
          </c:spPr>
          <c:marker>
            <c:symbol val="diamond"/>
            <c:size val="9"/>
            <c:spPr>
              <a:solidFill>
                <a:srgbClr val="000080"/>
              </a:solidFill>
              <a:ln>
                <a:solidFill>
                  <a:srgbClr val="000000"/>
                </a:solidFill>
                <a:prstDash val="solid"/>
              </a:ln>
            </c:spPr>
          </c:marker>
          <c:xVal>
            <c:numRef>
              <c:f>סיכום!$B$4:$B$7</c:f>
              <c:numCache>
                <c:formatCode>General</c:formatCode>
                <c:ptCount val="4"/>
                <c:pt idx="0">
                  <c:v>2</c:v>
                </c:pt>
                <c:pt idx="1">
                  <c:v>3</c:v>
                </c:pt>
                <c:pt idx="2">
                  <c:v>4</c:v>
                </c:pt>
                <c:pt idx="3">
                  <c:v>5</c:v>
                </c:pt>
              </c:numCache>
            </c:numRef>
          </c:xVal>
          <c:yVal>
            <c:numRef>
              <c:f>סיכום!$C$4:$C$7</c:f>
              <c:numCache>
                <c:formatCode>General</c:formatCode>
                <c:ptCount val="4"/>
                <c:pt idx="0">
                  <c:v>-164</c:v>
                </c:pt>
                <c:pt idx="1">
                  <c:v>-112</c:v>
                </c:pt>
                <c:pt idx="2">
                  <c:v>-88.5</c:v>
                </c:pt>
                <c:pt idx="3">
                  <c:v>-52</c:v>
                </c:pt>
              </c:numCache>
            </c:numRef>
          </c:yVal>
          <c:smooth val="0"/>
          <c:extLst>
            <c:ext xmlns:c16="http://schemas.microsoft.com/office/drawing/2014/chart" uri="{C3380CC4-5D6E-409C-BE32-E72D297353CC}">
              <c16:uniqueId val="{00000000-F6F5-4242-AB0B-32EB44BBA9A5}"/>
            </c:ext>
          </c:extLst>
        </c:ser>
        <c:ser>
          <c:idx val="1"/>
          <c:order val="1"/>
          <c:tx>
            <c:strRef>
              <c:f>סיכום!$D$3</c:f>
              <c:strCache>
                <c:ptCount val="1"/>
                <c:pt idx="0">
                  <c:v>טור 5</c:v>
                </c:pt>
              </c:strCache>
            </c:strRef>
          </c:tx>
          <c:spPr>
            <a:ln w="24396">
              <a:solidFill>
                <a:srgbClr val="000000"/>
              </a:solidFill>
              <a:prstDash val="solid"/>
            </a:ln>
          </c:spPr>
          <c:marker>
            <c:symbol val="square"/>
            <c:size val="9"/>
            <c:spPr>
              <a:solidFill>
                <a:srgbClr val="FF00FF"/>
              </a:solidFill>
              <a:ln>
                <a:solidFill>
                  <a:srgbClr val="000000"/>
                </a:solidFill>
                <a:prstDash val="solid"/>
              </a:ln>
            </c:spPr>
          </c:marker>
          <c:xVal>
            <c:numRef>
              <c:f>סיכום!$B$4:$B$7</c:f>
              <c:numCache>
                <c:formatCode>General</c:formatCode>
                <c:ptCount val="4"/>
                <c:pt idx="0">
                  <c:v>2</c:v>
                </c:pt>
                <c:pt idx="1">
                  <c:v>3</c:v>
                </c:pt>
                <c:pt idx="2">
                  <c:v>4</c:v>
                </c:pt>
                <c:pt idx="3">
                  <c:v>5</c:v>
                </c:pt>
              </c:numCache>
            </c:numRef>
          </c:xVal>
          <c:yVal>
            <c:numRef>
              <c:f>סיכום!$D$4:$D$7</c:f>
              <c:numCache>
                <c:formatCode>General</c:formatCode>
                <c:ptCount val="4"/>
                <c:pt idx="0">
                  <c:v>-33.299999999999997</c:v>
                </c:pt>
                <c:pt idx="1">
                  <c:v>-87.4</c:v>
                </c:pt>
                <c:pt idx="2">
                  <c:v>-55</c:v>
                </c:pt>
                <c:pt idx="3">
                  <c:v>-17</c:v>
                </c:pt>
              </c:numCache>
            </c:numRef>
          </c:yVal>
          <c:smooth val="0"/>
          <c:extLst>
            <c:ext xmlns:c16="http://schemas.microsoft.com/office/drawing/2014/chart" uri="{C3380CC4-5D6E-409C-BE32-E72D297353CC}">
              <c16:uniqueId val="{00000001-F6F5-4242-AB0B-32EB44BBA9A5}"/>
            </c:ext>
          </c:extLst>
        </c:ser>
        <c:ser>
          <c:idx val="2"/>
          <c:order val="2"/>
          <c:tx>
            <c:strRef>
              <c:f>סיכום!$E$3</c:f>
              <c:strCache>
                <c:ptCount val="1"/>
                <c:pt idx="0">
                  <c:v>טור6</c:v>
                </c:pt>
              </c:strCache>
            </c:strRef>
          </c:tx>
          <c:spPr>
            <a:ln w="24396">
              <a:solidFill>
                <a:srgbClr val="000000"/>
              </a:solidFill>
              <a:prstDash val="solid"/>
            </a:ln>
          </c:spPr>
          <c:marker>
            <c:symbol val="triangle"/>
            <c:size val="9"/>
            <c:spPr>
              <a:solidFill>
                <a:srgbClr val="FFFF00"/>
              </a:solidFill>
              <a:ln>
                <a:solidFill>
                  <a:srgbClr val="000000"/>
                </a:solidFill>
                <a:prstDash val="solid"/>
              </a:ln>
            </c:spPr>
          </c:marker>
          <c:xVal>
            <c:numRef>
              <c:f>סיכום!$B$4:$B$7</c:f>
              <c:numCache>
                <c:formatCode>General</c:formatCode>
                <c:ptCount val="4"/>
                <c:pt idx="0">
                  <c:v>2</c:v>
                </c:pt>
                <c:pt idx="1">
                  <c:v>3</c:v>
                </c:pt>
                <c:pt idx="2">
                  <c:v>4</c:v>
                </c:pt>
                <c:pt idx="3">
                  <c:v>5</c:v>
                </c:pt>
              </c:numCache>
            </c:numRef>
          </c:xVal>
          <c:yVal>
            <c:numRef>
              <c:f>סיכום!$E$4:$E$7</c:f>
              <c:numCache>
                <c:formatCode>General</c:formatCode>
                <c:ptCount val="4"/>
                <c:pt idx="0">
                  <c:v>100</c:v>
                </c:pt>
                <c:pt idx="1">
                  <c:v>-59.6</c:v>
                </c:pt>
                <c:pt idx="2">
                  <c:v>-42.5</c:v>
                </c:pt>
                <c:pt idx="3">
                  <c:v>-2</c:v>
                </c:pt>
              </c:numCache>
            </c:numRef>
          </c:yVal>
          <c:smooth val="0"/>
          <c:extLst>
            <c:ext xmlns:c16="http://schemas.microsoft.com/office/drawing/2014/chart" uri="{C3380CC4-5D6E-409C-BE32-E72D297353CC}">
              <c16:uniqueId val="{00000002-F6F5-4242-AB0B-32EB44BBA9A5}"/>
            </c:ext>
          </c:extLst>
        </c:ser>
        <c:ser>
          <c:idx val="3"/>
          <c:order val="3"/>
          <c:tx>
            <c:strRef>
              <c:f>סיכום!$F$3</c:f>
              <c:strCache>
                <c:ptCount val="1"/>
                <c:pt idx="0">
                  <c:v>טור 7</c:v>
                </c:pt>
              </c:strCache>
            </c:strRef>
          </c:tx>
          <c:spPr>
            <a:ln w="24396">
              <a:solidFill>
                <a:srgbClr val="000000"/>
              </a:solidFill>
              <a:prstDash val="solid"/>
            </a:ln>
          </c:spPr>
          <c:marker>
            <c:symbol val="x"/>
            <c:size val="9"/>
            <c:spPr>
              <a:noFill/>
              <a:ln>
                <a:solidFill>
                  <a:srgbClr val="333300"/>
                </a:solidFill>
                <a:prstDash val="solid"/>
              </a:ln>
            </c:spPr>
          </c:marker>
          <c:xVal>
            <c:numRef>
              <c:f>סיכום!$B$4:$B$7</c:f>
              <c:numCache>
                <c:formatCode>General</c:formatCode>
                <c:ptCount val="4"/>
                <c:pt idx="0">
                  <c:v>2</c:v>
                </c:pt>
                <c:pt idx="1">
                  <c:v>3</c:v>
                </c:pt>
                <c:pt idx="2">
                  <c:v>4</c:v>
                </c:pt>
                <c:pt idx="3">
                  <c:v>5</c:v>
                </c:pt>
              </c:numCache>
            </c:numRef>
          </c:xVal>
          <c:yVal>
            <c:numRef>
              <c:f>סיכום!$F$4:$F$7</c:f>
              <c:numCache>
                <c:formatCode>General</c:formatCode>
                <c:ptCount val="4"/>
                <c:pt idx="0">
                  <c:v>-19.600000000000001</c:v>
                </c:pt>
                <c:pt idx="1">
                  <c:v>-85</c:v>
                </c:pt>
                <c:pt idx="2">
                  <c:v>-69</c:v>
                </c:pt>
                <c:pt idx="3">
                  <c:v>-36</c:v>
                </c:pt>
              </c:numCache>
            </c:numRef>
          </c:yVal>
          <c:smooth val="0"/>
          <c:extLst>
            <c:ext xmlns:c16="http://schemas.microsoft.com/office/drawing/2014/chart" uri="{C3380CC4-5D6E-409C-BE32-E72D297353CC}">
              <c16:uniqueId val="{00000003-F6F5-4242-AB0B-32EB44BBA9A5}"/>
            </c:ext>
          </c:extLst>
        </c:ser>
        <c:dLbls>
          <c:showLegendKey val="0"/>
          <c:showVal val="0"/>
          <c:showCatName val="0"/>
          <c:showSerName val="0"/>
          <c:showPercent val="0"/>
          <c:showBubbleSize val="0"/>
        </c:dLbls>
        <c:axId val="293326304"/>
        <c:axId val="1"/>
      </c:scatterChart>
      <c:valAx>
        <c:axId val="293326304"/>
        <c:scaling>
          <c:orientation val="minMax"/>
        </c:scaling>
        <c:delete val="0"/>
        <c:axPos val="b"/>
        <c:title>
          <c:tx>
            <c:rich>
              <a:bodyPr/>
              <a:lstStyle/>
              <a:p>
                <a:pPr>
                  <a:defRPr sz="1681" b="1" i="0" u="none" strike="noStrike" baseline="0">
                    <a:solidFill>
                      <a:srgbClr val="000000"/>
                    </a:solidFill>
                    <a:latin typeface="Arial"/>
                    <a:ea typeface="Arial"/>
                    <a:cs typeface="Arial"/>
                  </a:defRPr>
                </a:pPr>
                <a:r>
                  <a:rPr lang="he-IL"/>
                  <a:t>השורה בטבלה המחזורית</a:t>
                </a:r>
              </a:p>
            </c:rich>
          </c:tx>
          <c:layout>
            <c:manualLayout>
              <c:xMode val="edge"/>
              <c:yMode val="edge"/>
              <c:x val="0.35169491525423729"/>
              <c:y val="0.8"/>
            </c:manualLayout>
          </c:layout>
          <c:overlay val="0"/>
          <c:spPr>
            <a:noFill/>
            <a:ln w="48793">
              <a:noFill/>
            </a:ln>
          </c:spPr>
        </c:title>
        <c:numFmt formatCode="General" sourceLinked="1"/>
        <c:majorTickMark val="in"/>
        <c:minorTickMark val="none"/>
        <c:tickLblPos val="low"/>
        <c:spPr>
          <a:ln w="6099">
            <a:solidFill>
              <a:srgbClr val="000000"/>
            </a:solidFill>
            <a:prstDash val="solid"/>
          </a:ln>
        </c:spPr>
        <c:txPr>
          <a:bodyPr rot="0" vert="horz"/>
          <a:lstStyle/>
          <a:p>
            <a:pPr>
              <a:defRPr sz="1537" b="0" i="0" u="none" strike="noStrike" baseline="0">
                <a:solidFill>
                  <a:srgbClr val="000000"/>
                </a:solidFill>
                <a:latin typeface="Arial"/>
                <a:ea typeface="Arial"/>
                <a:cs typeface="Arial"/>
              </a:defRPr>
            </a:pPr>
            <a:endParaRPr lang="en-US"/>
          </a:p>
        </c:txPr>
        <c:crossAx val="1"/>
        <c:crosses val="autoZero"/>
        <c:crossBetween val="midCat"/>
      </c:valAx>
      <c:valAx>
        <c:axId val="1"/>
        <c:scaling>
          <c:orientation val="minMax"/>
        </c:scaling>
        <c:delete val="0"/>
        <c:axPos val="l"/>
        <c:majorGridlines>
          <c:spPr>
            <a:ln w="6099">
              <a:solidFill>
                <a:srgbClr val="000000"/>
              </a:solidFill>
              <a:prstDash val="solid"/>
            </a:ln>
          </c:spPr>
        </c:majorGridlines>
        <c:title>
          <c:tx>
            <c:rich>
              <a:bodyPr/>
              <a:lstStyle/>
              <a:p>
                <a:pPr>
                  <a:defRPr sz="1681" b="1" i="0" u="none" strike="noStrike" baseline="0">
                    <a:solidFill>
                      <a:srgbClr val="000000"/>
                    </a:solidFill>
                    <a:latin typeface="Arial"/>
                    <a:ea typeface="Arial"/>
                    <a:cs typeface="Arial"/>
                  </a:defRPr>
                </a:pPr>
                <a:r>
                  <a:rPr lang="he-IL"/>
                  <a:t>טמפרטורת רתיחה</a:t>
                </a:r>
              </a:p>
            </c:rich>
          </c:tx>
          <c:layout>
            <c:manualLayout>
              <c:xMode val="edge"/>
              <c:yMode val="edge"/>
              <c:x val="2.3305084745762712E-2"/>
              <c:y val="0.10303030303030303"/>
            </c:manualLayout>
          </c:layout>
          <c:overlay val="0"/>
          <c:spPr>
            <a:noFill/>
            <a:ln w="48793">
              <a:noFill/>
            </a:ln>
          </c:spPr>
        </c:title>
        <c:numFmt formatCode="General" sourceLinked="1"/>
        <c:majorTickMark val="out"/>
        <c:minorTickMark val="none"/>
        <c:tickLblPos val="nextTo"/>
        <c:spPr>
          <a:ln w="6099">
            <a:solidFill>
              <a:srgbClr val="000000"/>
            </a:solidFill>
            <a:prstDash val="solid"/>
          </a:ln>
        </c:spPr>
        <c:txPr>
          <a:bodyPr rot="0" vert="horz"/>
          <a:lstStyle/>
          <a:p>
            <a:pPr>
              <a:defRPr sz="1681" b="0" i="0" u="none" strike="noStrike" baseline="0">
                <a:solidFill>
                  <a:srgbClr val="000000"/>
                </a:solidFill>
                <a:latin typeface="Arial"/>
                <a:ea typeface="Arial"/>
                <a:cs typeface="Arial"/>
              </a:defRPr>
            </a:pPr>
            <a:endParaRPr lang="en-US"/>
          </a:p>
        </c:txPr>
        <c:crossAx val="293326304"/>
        <c:crosses val="autoZero"/>
        <c:crossBetween val="midCat"/>
      </c:valAx>
      <c:spPr>
        <a:noFill/>
        <a:ln w="6099">
          <a:solidFill>
            <a:srgbClr val="000000"/>
          </a:solidFill>
          <a:prstDash val="solid"/>
        </a:ln>
      </c:spPr>
    </c:plotArea>
    <c:legend>
      <c:legendPos val="r"/>
      <c:layout>
        <c:manualLayout>
          <c:xMode val="edge"/>
          <c:yMode val="edge"/>
          <c:x val="0.85381355932203384"/>
          <c:y val="0.1393939393939394"/>
          <c:w val="0.13771186440677965"/>
          <c:h val="0.49090909090909091"/>
        </c:manualLayout>
      </c:layout>
      <c:overlay val="0"/>
      <c:spPr>
        <a:solidFill>
          <a:srgbClr val="FFFFFF"/>
        </a:solidFill>
        <a:ln w="6099">
          <a:solidFill>
            <a:srgbClr val="000000"/>
          </a:solidFill>
          <a:prstDash val="solid"/>
        </a:ln>
      </c:spPr>
      <c:txPr>
        <a:bodyPr/>
        <a:lstStyle/>
        <a:p>
          <a:pPr>
            <a:defRPr sz="1546" b="0" i="0" u="none" strike="noStrike" baseline="0">
              <a:solidFill>
                <a:srgbClr val="000000"/>
              </a:solidFill>
              <a:latin typeface="Arial"/>
              <a:ea typeface="Arial"/>
              <a:cs typeface="Arial"/>
            </a:defRPr>
          </a:pPr>
          <a:endParaRPr lang="en-US"/>
        </a:p>
      </c:txPr>
    </c:legend>
    <c:plotVisOnly val="1"/>
    <c:dispBlanksAs val="gap"/>
    <c:showDLblsOverMax val="0"/>
  </c:chart>
  <c:spPr>
    <a:solidFill>
      <a:srgbClr val="FFFFFF"/>
    </a:solidFill>
    <a:ln w="6099">
      <a:solidFill>
        <a:srgbClr val="000000"/>
      </a:solidFill>
      <a:prstDash val="solid"/>
    </a:ln>
  </c:spPr>
  <c:txPr>
    <a:bodyPr/>
    <a:lstStyle/>
    <a:p>
      <a:pPr>
        <a:defRPr sz="1681" b="0" i="0" u="none" strike="noStrike" baseline="0">
          <a:solidFill>
            <a:srgbClr val="000000"/>
          </a:solidFill>
          <a:latin typeface="Arial"/>
          <a:ea typeface="Arial"/>
          <a:cs typeface="Arial"/>
        </a:defRPr>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0.2665</cdr:x>
      <cdr:y>0.38475</cdr:y>
    </cdr:from>
    <cdr:to>
      <cdr:x>0.38525</cdr:x>
      <cdr:y>0.57275</cdr:y>
    </cdr:to>
    <cdr:sp macro="" textlink="">
      <cdr:nvSpPr>
        <cdr:cNvPr id="7170" name="Text Box 2">
          <a:extLst xmlns:a="http://schemas.openxmlformats.org/drawingml/2006/main">
            <a:ext uri="{FF2B5EF4-FFF2-40B4-BE49-F238E27FC236}">
              <a16:creationId xmlns:a16="http://schemas.microsoft.com/office/drawing/2014/main" id="{9CA8918D-D380-0A8D-8D19-F4BF492527F4}"/>
            </a:ext>
          </a:extLst>
        </cdr:cNvPr>
        <cdr:cNvSpPr txBox="1">
          <a:spLocks xmlns:a="http://schemas.openxmlformats.org/drawingml/2006/main" noChangeArrowheads="1"/>
        </cdr:cNvSpPr>
      </cdr:nvSpPr>
      <cdr:spPr bwMode="auto">
        <a:xfrm xmlns:a="http://schemas.openxmlformats.org/drawingml/2006/main">
          <a:off x="1198131" y="604683"/>
          <a:ext cx="533876" cy="295465"/>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FFFFFF" mc:Ignorable="a14" a14:legacySpreadsheetColorIndex="9"/>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vertOverflow="clip" wrap="square" lIns="27432" tIns="22860" rIns="27432" bIns="0" anchor="t" upright="1"/>
        <a:lstStyle xmlns:a="http://schemas.openxmlformats.org/drawingml/2006/main"/>
        <a:p xmlns:a="http://schemas.openxmlformats.org/drawingml/2006/main">
          <a:pPr algn="ctr" rtl="0">
            <a:defRPr sz="1000"/>
          </a:pPr>
          <a:r>
            <a:rPr lang="en-US" sz="800" b="1" i="0" u="none" strike="noStrike" baseline="0">
              <a:solidFill>
                <a:srgbClr val="000000"/>
              </a:solidFill>
              <a:latin typeface="David"/>
              <a:cs typeface="David"/>
            </a:rPr>
            <a:t>NH</a:t>
          </a:r>
          <a:r>
            <a:rPr lang="en-US" sz="800" b="1" i="0" u="none" strike="noStrike" baseline="-25000">
              <a:solidFill>
                <a:srgbClr val="000000"/>
              </a:solidFill>
              <a:latin typeface="David"/>
              <a:cs typeface="David"/>
            </a:rPr>
            <a:t>3</a:t>
          </a:r>
        </a:p>
      </cdr:txBody>
    </cdr:sp>
  </cdr:relSizeAnchor>
  <cdr:relSizeAnchor xmlns:cdr="http://schemas.openxmlformats.org/drawingml/2006/chartDrawing">
    <cdr:from>
      <cdr:x>0.2665</cdr:x>
      <cdr:y>0.538</cdr:y>
    </cdr:from>
    <cdr:to>
      <cdr:x>0.35975</cdr:x>
      <cdr:y>0.70175</cdr:y>
    </cdr:to>
    <cdr:sp macro="" textlink="">
      <cdr:nvSpPr>
        <cdr:cNvPr id="7171" name="Text Box 3">
          <a:extLst xmlns:a="http://schemas.openxmlformats.org/drawingml/2006/main">
            <a:ext uri="{FF2B5EF4-FFF2-40B4-BE49-F238E27FC236}">
              <a16:creationId xmlns:a16="http://schemas.microsoft.com/office/drawing/2014/main" id="{BA1520AD-86AD-562F-5489-65E2E2DF39B6}"/>
            </a:ext>
          </a:extLst>
        </cdr:cNvPr>
        <cdr:cNvSpPr txBox="1">
          <a:spLocks xmlns:a="http://schemas.openxmlformats.org/drawingml/2006/main" noChangeArrowheads="1"/>
        </cdr:cNvSpPr>
      </cdr:nvSpPr>
      <cdr:spPr bwMode="auto">
        <a:xfrm xmlns:a="http://schemas.openxmlformats.org/drawingml/2006/main">
          <a:off x="1198131" y="845534"/>
          <a:ext cx="419233" cy="257354"/>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FFFFFF" mc:Ignorable="a14" a14:legacySpreadsheetColorIndex="9"/>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vertOverflow="clip" wrap="square" lIns="27432" tIns="22860" rIns="27432" bIns="0" anchor="t" upright="1"/>
        <a:lstStyle xmlns:a="http://schemas.openxmlformats.org/drawingml/2006/main"/>
        <a:p xmlns:a="http://schemas.openxmlformats.org/drawingml/2006/main">
          <a:pPr algn="ctr" rtl="0">
            <a:defRPr sz="1000"/>
          </a:pPr>
          <a:r>
            <a:rPr lang="en-US" sz="800" b="1" i="0" u="none" strike="noStrike" baseline="0">
              <a:solidFill>
                <a:srgbClr val="000000"/>
              </a:solidFill>
              <a:latin typeface="David"/>
              <a:cs typeface="David"/>
            </a:rPr>
            <a:t>CH</a:t>
          </a:r>
          <a:r>
            <a:rPr lang="en-US" sz="800" b="1" i="0" u="none" strike="noStrike" baseline="-25000">
              <a:solidFill>
                <a:srgbClr val="000000"/>
              </a:solidFill>
              <a:latin typeface="David"/>
              <a:cs typeface="David"/>
            </a:rPr>
            <a:t>4</a:t>
          </a:r>
        </a:p>
      </cdr:txBody>
    </cdr:sp>
  </cdr:relSizeAnchor>
  <cdr:relSizeAnchor xmlns:cdr="http://schemas.openxmlformats.org/drawingml/2006/chartDrawing">
    <cdr:from>
      <cdr:x>0.2925</cdr:x>
      <cdr:y>0.1745</cdr:y>
    </cdr:from>
    <cdr:to>
      <cdr:x>0.3835</cdr:x>
      <cdr:y>0.326</cdr:y>
    </cdr:to>
    <cdr:sp macro="" textlink="">
      <cdr:nvSpPr>
        <cdr:cNvPr id="7172" name="Text Box 4">
          <a:extLst xmlns:a="http://schemas.openxmlformats.org/drawingml/2006/main">
            <a:ext uri="{FF2B5EF4-FFF2-40B4-BE49-F238E27FC236}">
              <a16:creationId xmlns:a16="http://schemas.microsoft.com/office/drawing/2014/main" id="{6B9D3BE8-0868-76A5-C0FA-73FE1ED59616}"/>
            </a:ext>
          </a:extLst>
        </cdr:cNvPr>
        <cdr:cNvSpPr txBox="1">
          <a:spLocks xmlns:a="http://schemas.openxmlformats.org/drawingml/2006/main" noChangeArrowheads="1"/>
        </cdr:cNvSpPr>
      </cdr:nvSpPr>
      <cdr:spPr bwMode="auto">
        <a:xfrm xmlns:a="http://schemas.openxmlformats.org/drawingml/2006/main">
          <a:off x="1315022" y="274249"/>
          <a:ext cx="409117" cy="238101"/>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xmlns:mc="http://schemas.openxmlformats.org/markup-compatibility/2006" val="FFFFFF" mc:Ignorable="a14" a14:legacySpreadsheetColorIndex="9"/>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cdr:spPr>
      <cdr:txBody>
        <a:bodyPr xmlns:a="http://schemas.openxmlformats.org/drawingml/2006/main" vertOverflow="clip" wrap="square" lIns="27432" tIns="22860" rIns="27432" bIns="0" anchor="t" upright="1"/>
        <a:lstStyle xmlns:a="http://schemas.openxmlformats.org/drawingml/2006/main"/>
        <a:p xmlns:a="http://schemas.openxmlformats.org/drawingml/2006/main">
          <a:pPr algn="ctr" rtl="0">
            <a:defRPr sz="1000"/>
          </a:pPr>
          <a:r>
            <a:rPr lang="en-US" sz="800" b="1" i="0" u="none" strike="noStrike" baseline="0">
              <a:solidFill>
                <a:srgbClr val="000000"/>
              </a:solidFill>
              <a:latin typeface="David"/>
              <a:cs typeface="David"/>
            </a:rPr>
            <a:t>H</a:t>
          </a:r>
          <a:r>
            <a:rPr lang="en-US" sz="800" b="1" i="0" u="none" strike="noStrike" baseline="-25000">
              <a:solidFill>
                <a:srgbClr val="000000"/>
              </a:solidFill>
              <a:latin typeface="David"/>
              <a:cs typeface="David"/>
            </a:rPr>
            <a:t>2</a:t>
          </a:r>
          <a:r>
            <a:rPr lang="en-US" sz="800" b="1" i="0" u="none" strike="noStrike" baseline="0">
              <a:solidFill>
                <a:srgbClr val="000000"/>
              </a:solidFill>
              <a:latin typeface="David"/>
              <a:cs typeface="David"/>
            </a:rPr>
            <a:t>O</a:t>
          </a:r>
        </a:p>
      </cdr:txBody>
    </cdr:sp>
  </cdr:relSizeAnchor>
  <cdr:relSizeAnchor xmlns:cdr="http://schemas.openxmlformats.org/drawingml/2006/chartDrawing">
    <cdr:from>
      <cdr:x>0.2905</cdr:x>
      <cdr:y>0.30225</cdr:y>
    </cdr:from>
    <cdr:to>
      <cdr:x>0.35825</cdr:x>
      <cdr:y>0.45375</cdr:y>
    </cdr:to>
    <cdr:sp macro="" textlink="">
      <cdr:nvSpPr>
        <cdr:cNvPr id="7173" name="Text Box 5">
          <a:extLst xmlns:a="http://schemas.openxmlformats.org/drawingml/2006/main">
            <a:ext uri="{FF2B5EF4-FFF2-40B4-BE49-F238E27FC236}">
              <a16:creationId xmlns:a16="http://schemas.microsoft.com/office/drawing/2014/main" id="{5BABC319-9E4F-C134-8902-3613934B7B9D}"/>
            </a:ext>
          </a:extLst>
        </cdr:cNvPr>
        <cdr:cNvSpPr txBox="1">
          <a:spLocks xmlns:a="http://schemas.openxmlformats.org/drawingml/2006/main" noChangeArrowheads="1"/>
        </cdr:cNvSpPr>
      </cdr:nvSpPr>
      <cdr:spPr bwMode="auto">
        <a:xfrm xmlns:a="http://schemas.openxmlformats.org/drawingml/2006/main">
          <a:off x="1306030" y="475024"/>
          <a:ext cx="304590" cy="238101"/>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FFFFFF" mc:Ignorable="a14" a14:legacySpreadsheetColorIndex="9"/>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vertOverflow="clip" wrap="square" lIns="0" tIns="22860" rIns="27432" bIns="0" anchor="t" upright="1"/>
        <a:lstStyle xmlns:a="http://schemas.openxmlformats.org/drawingml/2006/main"/>
        <a:p xmlns:a="http://schemas.openxmlformats.org/drawingml/2006/main">
          <a:pPr algn="r" rtl="0">
            <a:defRPr sz="1000"/>
          </a:pPr>
          <a:r>
            <a:rPr lang="en-US" sz="800" b="1" i="0" u="none" strike="noStrike" baseline="0">
              <a:solidFill>
                <a:srgbClr val="000000"/>
              </a:solidFill>
              <a:latin typeface="David"/>
              <a:cs typeface="David"/>
            </a:rPr>
            <a:t>HF</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6258" name="Rectangle 2">
            <a:extLst>
              <a:ext uri="{FF2B5EF4-FFF2-40B4-BE49-F238E27FC236}">
                <a16:creationId xmlns:a16="http://schemas.microsoft.com/office/drawing/2014/main" id="{A40B34DC-FADA-273D-0E35-9D4041207F2F}"/>
              </a:ext>
            </a:extLst>
          </p:cNvPr>
          <p:cNvSpPr>
            <a:spLocks noGrp="1" noChangeArrowheads="1"/>
          </p:cNvSpPr>
          <p:nvPr>
            <p:ph type="hdr" sz="quarter"/>
          </p:nvPr>
        </p:nvSpPr>
        <p:spPr bwMode="auto">
          <a:xfrm>
            <a:off x="0" y="0"/>
            <a:ext cx="2968625"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effectLst>
                  <a:outerShdw blurRad="38100" dist="38100" dir="2700000" algn="tl">
                    <a:srgbClr val="C0C0C0"/>
                  </a:outerShdw>
                </a:effectLst>
              </a:defRPr>
            </a:lvl1pPr>
          </a:lstStyle>
          <a:p>
            <a:endParaRPr lang="en-US" altLang="en-US"/>
          </a:p>
        </p:txBody>
      </p:sp>
      <p:sp>
        <p:nvSpPr>
          <p:cNvPr id="96259" name="Rectangle 3">
            <a:extLst>
              <a:ext uri="{FF2B5EF4-FFF2-40B4-BE49-F238E27FC236}">
                <a16:creationId xmlns:a16="http://schemas.microsoft.com/office/drawing/2014/main" id="{FBAD3A96-4C55-7CD3-C32F-9AF3C236E12B}"/>
              </a:ext>
            </a:extLst>
          </p:cNvPr>
          <p:cNvSpPr>
            <a:spLocks noGrp="1" noChangeArrowheads="1"/>
          </p:cNvSpPr>
          <p:nvPr>
            <p:ph type="dt" sz="quarter" idx="1"/>
          </p:nvPr>
        </p:nvSpPr>
        <p:spPr bwMode="auto">
          <a:xfrm>
            <a:off x="3883025" y="0"/>
            <a:ext cx="2968625"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effectLst>
                  <a:outerShdw blurRad="38100" dist="38100" dir="2700000" algn="tl">
                    <a:srgbClr val="C0C0C0"/>
                  </a:outerShdw>
                </a:effectLst>
              </a:defRPr>
            </a:lvl1pPr>
          </a:lstStyle>
          <a:p>
            <a:endParaRPr lang="en-US" altLang="en-US"/>
          </a:p>
        </p:txBody>
      </p:sp>
      <p:sp>
        <p:nvSpPr>
          <p:cNvPr id="96260" name="Rectangle 4">
            <a:extLst>
              <a:ext uri="{FF2B5EF4-FFF2-40B4-BE49-F238E27FC236}">
                <a16:creationId xmlns:a16="http://schemas.microsoft.com/office/drawing/2014/main" id="{73ED210B-A68D-328E-DF20-41EE1CAC60EE}"/>
              </a:ext>
            </a:extLst>
          </p:cNvPr>
          <p:cNvSpPr>
            <a:spLocks noGrp="1" noChangeArrowheads="1"/>
          </p:cNvSpPr>
          <p:nvPr>
            <p:ph type="ftr" sz="quarter" idx="2"/>
          </p:nvPr>
        </p:nvSpPr>
        <p:spPr bwMode="auto">
          <a:xfrm>
            <a:off x="0" y="9228138"/>
            <a:ext cx="2968625" cy="538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effectLst>
                  <a:outerShdw blurRad="38100" dist="38100" dir="2700000" algn="tl">
                    <a:srgbClr val="C0C0C0"/>
                  </a:outerShdw>
                </a:effectLst>
              </a:defRPr>
            </a:lvl1pPr>
          </a:lstStyle>
          <a:p>
            <a:endParaRPr lang="en-US" altLang="en-US"/>
          </a:p>
        </p:txBody>
      </p:sp>
      <p:sp>
        <p:nvSpPr>
          <p:cNvPr id="96261" name="Rectangle 5">
            <a:extLst>
              <a:ext uri="{FF2B5EF4-FFF2-40B4-BE49-F238E27FC236}">
                <a16:creationId xmlns:a16="http://schemas.microsoft.com/office/drawing/2014/main" id="{7A02A0EB-7CF3-D020-C045-BA0047E642B6}"/>
              </a:ext>
            </a:extLst>
          </p:cNvPr>
          <p:cNvSpPr>
            <a:spLocks noGrp="1" noChangeArrowheads="1"/>
          </p:cNvSpPr>
          <p:nvPr>
            <p:ph type="sldNum" sz="quarter" idx="3"/>
          </p:nvPr>
        </p:nvSpPr>
        <p:spPr bwMode="auto">
          <a:xfrm>
            <a:off x="3883025" y="9228138"/>
            <a:ext cx="2968625" cy="538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C0C0C0"/>
                  </a:outerShdw>
                </a:effectLst>
                <a:cs typeface="Times New Roman" panose="02020603050405020304" pitchFamily="18" charset="0"/>
              </a:defRPr>
            </a:lvl1pPr>
          </a:lstStyle>
          <a:p>
            <a:fld id="{683B94DB-7A85-4F4C-B103-BE26C106C1FA}" type="slidenum">
              <a:rPr lang="he-IL" altLang="en-US"/>
              <a:pPr/>
              <a:t>‹#›</a:t>
            </a:fld>
            <a:endParaRPr lang="en-US" altLang="en-US">
              <a:cs typeface="Guttman Yad-Brush" panose="02010401010101010101" pitchFamily="2" charset="-79"/>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4F422952-9EF7-F712-2F8A-E0E7A9C1AA5F}"/>
              </a:ext>
            </a:extLst>
          </p:cNvPr>
          <p:cNvSpPr>
            <a:spLocks noGrp="1" noChangeArrowheads="1"/>
          </p:cNvSpPr>
          <p:nvPr>
            <p:ph type="hdr" sz="quarter"/>
          </p:nvPr>
        </p:nvSpPr>
        <p:spPr bwMode="auto">
          <a:xfrm>
            <a:off x="0" y="0"/>
            <a:ext cx="2968625"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effectLst>
                  <a:outerShdw blurRad="38100" dist="38100" dir="2700000" algn="tl">
                    <a:srgbClr val="C0C0C0"/>
                  </a:outerShdw>
                </a:effectLst>
              </a:defRPr>
            </a:lvl1pPr>
          </a:lstStyle>
          <a:p>
            <a:endParaRPr lang="en-US" altLang="en-US"/>
          </a:p>
        </p:txBody>
      </p:sp>
      <p:sp>
        <p:nvSpPr>
          <p:cNvPr id="51203" name="Rectangle 3">
            <a:extLst>
              <a:ext uri="{FF2B5EF4-FFF2-40B4-BE49-F238E27FC236}">
                <a16:creationId xmlns:a16="http://schemas.microsoft.com/office/drawing/2014/main" id="{71F4C149-DAA2-D62C-D1DE-30C7BB4F8BEC}"/>
              </a:ext>
            </a:extLst>
          </p:cNvPr>
          <p:cNvSpPr>
            <a:spLocks noGrp="1" noChangeArrowheads="1"/>
          </p:cNvSpPr>
          <p:nvPr>
            <p:ph type="dt" idx="1"/>
          </p:nvPr>
        </p:nvSpPr>
        <p:spPr bwMode="auto">
          <a:xfrm>
            <a:off x="3883025" y="0"/>
            <a:ext cx="2968625"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effectLst>
                  <a:outerShdw blurRad="38100" dist="38100" dir="2700000" algn="tl">
                    <a:srgbClr val="C0C0C0"/>
                  </a:outerShdw>
                </a:effectLst>
              </a:defRPr>
            </a:lvl1pPr>
          </a:lstStyle>
          <a:p>
            <a:endParaRPr lang="en-US" altLang="en-US"/>
          </a:p>
        </p:txBody>
      </p:sp>
      <p:sp>
        <p:nvSpPr>
          <p:cNvPr id="51204" name="Rectangle 4">
            <a:extLst>
              <a:ext uri="{FF2B5EF4-FFF2-40B4-BE49-F238E27FC236}">
                <a16:creationId xmlns:a16="http://schemas.microsoft.com/office/drawing/2014/main" id="{CFE4DAB7-37C0-CB73-391F-6713D93476BF}"/>
              </a:ext>
            </a:extLst>
          </p:cNvPr>
          <p:cNvSpPr>
            <a:spLocks noChangeArrowheads="1" noTextEdit="1"/>
          </p:cNvSpPr>
          <p:nvPr>
            <p:ph type="sldImg" idx="2"/>
          </p:nvPr>
        </p:nvSpPr>
        <p:spPr bwMode="auto">
          <a:xfrm>
            <a:off x="989013" y="730250"/>
            <a:ext cx="4876800" cy="36576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05" name="Rectangle 5">
            <a:extLst>
              <a:ext uri="{FF2B5EF4-FFF2-40B4-BE49-F238E27FC236}">
                <a16:creationId xmlns:a16="http://schemas.microsoft.com/office/drawing/2014/main" id="{FE593DF8-094E-CC67-1914-D541C3AD49B9}"/>
              </a:ext>
            </a:extLst>
          </p:cNvPr>
          <p:cNvSpPr>
            <a:spLocks noGrp="1" noChangeArrowheads="1"/>
          </p:cNvSpPr>
          <p:nvPr>
            <p:ph type="body" sz="quarter" idx="3"/>
          </p:nvPr>
        </p:nvSpPr>
        <p:spPr bwMode="auto">
          <a:xfrm>
            <a:off x="912813" y="4630738"/>
            <a:ext cx="5026025" cy="4386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he-IL" altLang="en-US"/>
              <a:t>לחץ כדי לערוך סגנונות טקסט של תבנית בסיס</a:t>
            </a:r>
          </a:p>
          <a:p>
            <a:pPr lvl="1"/>
            <a:r>
              <a:rPr lang="he-IL" altLang="en-US"/>
              <a:t>רמה שנייה</a:t>
            </a:r>
          </a:p>
          <a:p>
            <a:pPr lvl="2"/>
            <a:r>
              <a:rPr lang="he-IL" altLang="en-US"/>
              <a:t>רמה שלישית</a:t>
            </a:r>
          </a:p>
          <a:p>
            <a:pPr lvl="3"/>
            <a:r>
              <a:rPr lang="he-IL" altLang="en-US"/>
              <a:t>רמה רביעית</a:t>
            </a:r>
          </a:p>
          <a:p>
            <a:pPr lvl="4"/>
            <a:r>
              <a:rPr lang="he-IL" altLang="en-US"/>
              <a:t>רמה חמישית</a:t>
            </a:r>
          </a:p>
        </p:txBody>
      </p:sp>
      <p:sp>
        <p:nvSpPr>
          <p:cNvPr id="51206" name="Rectangle 6">
            <a:extLst>
              <a:ext uri="{FF2B5EF4-FFF2-40B4-BE49-F238E27FC236}">
                <a16:creationId xmlns:a16="http://schemas.microsoft.com/office/drawing/2014/main" id="{0CDDB985-74F8-5DF9-1051-6CA0E560C8DB}"/>
              </a:ext>
            </a:extLst>
          </p:cNvPr>
          <p:cNvSpPr>
            <a:spLocks noGrp="1" noChangeArrowheads="1"/>
          </p:cNvSpPr>
          <p:nvPr>
            <p:ph type="ftr" sz="quarter" idx="4"/>
          </p:nvPr>
        </p:nvSpPr>
        <p:spPr bwMode="auto">
          <a:xfrm>
            <a:off x="0" y="9259888"/>
            <a:ext cx="2968625"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effectLst>
                  <a:outerShdw blurRad="38100" dist="38100" dir="2700000" algn="tl">
                    <a:srgbClr val="C0C0C0"/>
                  </a:outerShdw>
                </a:effectLst>
              </a:defRPr>
            </a:lvl1pPr>
          </a:lstStyle>
          <a:p>
            <a:endParaRPr lang="en-US" altLang="en-US"/>
          </a:p>
        </p:txBody>
      </p:sp>
      <p:sp>
        <p:nvSpPr>
          <p:cNvPr id="51207" name="Rectangle 7">
            <a:extLst>
              <a:ext uri="{FF2B5EF4-FFF2-40B4-BE49-F238E27FC236}">
                <a16:creationId xmlns:a16="http://schemas.microsoft.com/office/drawing/2014/main" id="{87EB2FAE-E939-69B5-8D9A-B15665530510}"/>
              </a:ext>
            </a:extLst>
          </p:cNvPr>
          <p:cNvSpPr>
            <a:spLocks noGrp="1" noChangeArrowheads="1"/>
          </p:cNvSpPr>
          <p:nvPr>
            <p:ph type="sldNum" sz="quarter" idx="5"/>
          </p:nvPr>
        </p:nvSpPr>
        <p:spPr bwMode="auto">
          <a:xfrm>
            <a:off x="3883025" y="9259888"/>
            <a:ext cx="2968625"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C0C0C0"/>
                  </a:outerShdw>
                </a:effectLst>
                <a:cs typeface="Times New Roman" panose="02020603050405020304" pitchFamily="18" charset="0"/>
              </a:defRPr>
            </a:lvl1pPr>
          </a:lstStyle>
          <a:p>
            <a:fld id="{4251C849-850C-4CC1-A4B9-702B0EBE7D92}" type="slidenum">
              <a:rPr lang="he-IL" altLang="en-US"/>
              <a:pPr/>
              <a:t>‹#›</a:t>
            </a:fld>
            <a:endParaRPr lang="en-US" altLang="en-US">
              <a:cs typeface="Guttman Yad-Brush" panose="02010401010101010101" pitchFamily="2" charset="-79"/>
            </a:endParaRPr>
          </a:p>
        </p:txBody>
      </p:sp>
    </p:spTree>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Times New Roman" panose="02020603050405020304" pitchFamily="18" charset="0"/>
        <a:ea typeface="+mn-ea"/>
        <a:cs typeface="Times New Roman" panose="02020603050405020304" pitchFamily="18" charset="0"/>
      </a:defRPr>
    </a:lvl1pPr>
    <a:lvl2pPr marL="457200" algn="r" rtl="1" eaLnBrk="0" fontAlgn="base" hangingPunct="0">
      <a:spcBef>
        <a:spcPct val="30000"/>
      </a:spcBef>
      <a:spcAft>
        <a:spcPct val="0"/>
      </a:spcAft>
      <a:defRPr sz="1200" kern="1200">
        <a:solidFill>
          <a:schemeClr val="tx1"/>
        </a:solidFill>
        <a:latin typeface="Times New Roman" panose="02020603050405020304" pitchFamily="18" charset="0"/>
        <a:ea typeface="+mn-ea"/>
        <a:cs typeface="Times New Roman" panose="02020603050405020304" pitchFamily="18" charset="0"/>
      </a:defRPr>
    </a:lvl2pPr>
    <a:lvl3pPr marL="914400" algn="r" rtl="1" eaLnBrk="0" fontAlgn="base" hangingPunct="0">
      <a:spcBef>
        <a:spcPct val="30000"/>
      </a:spcBef>
      <a:spcAft>
        <a:spcPct val="0"/>
      </a:spcAft>
      <a:defRPr sz="1200" kern="1200">
        <a:solidFill>
          <a:schemeClr val="tx1"/>
        </a:solidFill>
        <a:latin typeface="Times New Roman" panose="02020603050405020304" pitchFamily="18" charset="0"/>
        <a:ea typeface="+mn-ea"/>
        <a:cs typeface="Times New Roman" panose="02020603050405020304" pitchFamily="18" charset="0"/>
      </a:defRPr>
    </a:lvl3pPr>
    <a:lvl4pPr marL="1371600" algn="r" rtl="1" eaLnBrk="0" fontAlgn="base" hangingPunct="0">
      <a:spcBef>
        <a:spcPct val="30000"/>
      </a:spcBef>
      <a:spcAft>
        <a:spcPct val="0"/>
      </a:spcAft>
      <a:defRPr sz="1200" kern="1200">
        <a:solidFill>
          <a:schemeClr val="tx1"/>
        </a:solidFill>
        <a:latin typeface="Times New Roman" panose="02020603050405020304" pitchFamily="18" charset="0"/>
        <a:ea typeface="+mn-ea"/>
        <a:cs typeface="Times New Roman" panose="02020603050405020304" pitchFamily="18" charset="0"/>
      </a:defRPr>
    </a:lvl4pPr>
    <a:lvl5pPr marL="1828800" algn="r" rtl="1" eaLnBrk="0" fontAlgn="base" hangingPunct="0">
      <a:spcBef>
        <a:spcPct val="30000"/>
      </a:spcBef>
      <a:spcAft>
        <a:spcPct val="0"/>
      </a:spcAft>
      <a:defRPr sz="1200" kern="1200">
        <a:solidFill>
          <a:schemeClr val="tx1"/>
        </a:solidFill>
        <a:latin typeface="Times New Roman" panose="02020603050405020304" pitchFamily="18" charset="0"/>
        <a:ea typeface="+mn-ea"/>
        <a:cs typeface="Times New Roman" panose="02020603050405020304"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2900C6B-C4CF-2CA2-D872-4FEFC2DBEDB8}"/>
              </a:ext>
            </a:extLst>
          </p:cNvPr>
          <p:cNvSpPr>
            <a:spLocks noGrp="1" noChangeArrowheads="1"/>
          </p:cNvSpPr>
          <p:nvPr>
            <p:ph type="sldNum" sz="quarter" idx="5"/>
          </p:nvPr>
        </p:nvSpPr>
        <p:spPr>
          <a:ln/>
        </p:spPr>
        <p:txBody>
          <a:bodyPr/>
          <a:lstStyle/>
          <a:p>
            <a:fld id="{0A100D3F-5AF6-4320-A115-AF64F84E55F9}" type="slidenum">
              <a:rPr lang="he-IL" altLang="en-US"/>
              <a:pPr/>
              <a:t>13</a:t>
            </a:fld>
            <a:endParaRPr lang="en-US" altLang="en-US">
              <a:cs typeface="Guttman Yad-Brush" panose="02010401010101010101" pitchFamily="2" charset="-79"/>
            </a:endParaRPr>
          </a:p>
        </p:txBody>
      </p:sp>
      <p:sp>
        <p:nvSpPr>
          <p:cNvPr id="71682" name="Rectangle 1026">
            <a:extLst>
              <a:ext uri="{FF2B5EF4-FFF2-40B4-BE49-F238E27FC236}">
                <a16:creationId xmlns:a16="http://schemas.microsoft.com/office/drawing/2014/main" id="{A3E39E61-1941-8949-8BBC-D022856C1DD6}"/>
              </a:ext>
            </a:extLst>
          </p:cNvPr>
          <p:cNvSpPr>
            <a:spLocks noChangeArrowheads="1" noTextEdit="1"/>
          </p:cNvSpPr>
          <p:nvPr>
            <p:ph type="sldImg"/>
          </p:nvPr>
        </p:nvSpPr>
        <p:spPr>
          <a:ln/>
        </p:spPr>
      </p:sp>
      <p:sp>
        <p:nvSpPr>
          <p:cNvPr id="71683" name="Rectangle 1027">
            <a:extLst>
              <a:ext uri="{FF2B5EF4-FFF2-40B4-BE49-F238E27FC236}">
                <a16:creationId xmlns:a16="http://schemas.microsoft.com/office/drawing/2014/main" id="{7622689C-499A-5AD6-24C0-FF8BEB10A82D}"/>
              </a:ext>
            </a:extLst>
          </p:cNvPr>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E39B57-DE35-39AF-1634-4D5C0CCDE5E4}"/>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CE65808-9A30-53AB-BF4A-2B9104C75F2B}"/>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A29F202-6D10-A70E-43F5-390718FF82D4}"/>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87AEDCFB-2BD6-AAA0-F8FE-B13FC049AF14}"/>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E09D54A6-BCB6-3A41-EB9B-AF851E534911}"/>
              </a:ext>
            </a:extLst>
          </p:cNvPr>
          <p:cNvSpPr>
            <a:spLocks noGrp="1"/>
          </p:cNvSpPr>
          <p:nvPr>
            <p:ph type="sldNum" sz="quarter" idx="12"/>
          </p:nvPr>
        </p:nvSpPr>
        <p:spPr/>
        <p:txBody>
          <a:bodyPr/>
          <a:lstStyle>
            <a:lvl1pPr>
              <a:defRPr/>
            </a:lvl1pPr>
          </a:lstStyle>
          <a:p>
            <a:fld id="{9883A65D-2E1A-453B-8B1A-BD5331879F96}" type="slidenum">
              <a:rPr lang="he-IL" altLang="en-US"/>
              <a:pPr/>
              <a:t>‹#›</a:t>
            </a:fld>
            <a:endParaRPr lang="en-US" altLang="en-US"/>
          </a:p>
        </p:txBody>
      </p:sp>
    </p:spTree>
    <p:extLst>
      <p:ext uri="{BB962C8B-B14F-4D97-AF65-F5344CB8AC3E}">
        <p14:creationId xmlns:p14="http://schemas.microsoft.com/office/powerpoint/2010/main" val="415914941"/>
      </p:ext>
    </p:extLst>
  </p:cSld>
  <p:clrMapOvr>
    <a:masterClrMapping/>
  </p:clrMapOvr>
  <p:transition spd="slow">
    <p:cove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BFB67-E669-6F2E-F963-731A6354B1A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9D3B651-8303-9C7E-D47A-F42E5620EF1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113111-8787-0C65-E312-84F4D5D2D5E5}"/>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C53BEFF2-F9AA-87A5-FE6F-0ECC15415E08}"/>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FDCC0D07-C25B-A3C4-DAAB-965820C8F646}"/>
              </a:ext>
            </a:extLst>
          </p:cNvPr>
          <p:cNvSpPr>
            <a:spLocks noGrp="1"/>
          </p:cNvSpPr>
          <p:nvPr>
            <p:ph type="sldNum" sz="quarter" idx="12"/>
          </p:nvPr>
        </p:nvSpPr>
        <p:spPr/>
        <p:txBody>
          <a:bodyPr/>
          <a:lstStyle>
            <a:lvl1pPr>
              <a:defRPr/>
            </a:lvl1pPr>
          </a:lstStyle>
          <a:p>
            <a:fld id="{1E6D043F-C600-4490-8935-BDCEADB84B2D}" type="slidenum">
              <a:rPr lang="he-IL" altLang="en-US"/>
              <a:pPr/>
              <a:t>‹#›</a:t>
            </a:fld>
            <a:endParaRPr lang="en-US" altLang="en-US"/>
          </a:p>
        </p:txBody>
      </p:sp>
    </p:spTree>
    <p:extLst>
      <p:ext uri="{BB962C8B-B14F-4D97-AF65-F5344CB8AC3E}">
        <p14:creationId xmlns:p14="http://schemas.microsoft.com/office/powerpoint/2010/main" val="2491887896"/>
      </p:ext>
    </p:extLst>
  </p:cSld>
  <p:clrMapOvr>
    <a:masterClrMapping/>
  </p:clrMapOvr>
  <p:transition spd="slow">
    <p:cove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3126B7B-DB51-F79C-88CB-BC44B2647606}"/>
              </a:ext>
            </a:extLst>
          </p:cNvPr>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424474B-D338-1181-2E28-DB16F7D24F24}"/>
              </a:ext>
            </a:extLst>
          </p:cNvPr>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C15A01-09B2-5048-D42B-4E09F580DAE8}"/>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70440237-D7C3-AFBF-0499-05B37F6AB55A}"/>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0C10A2A4-895E-8FAB-949B-78E4009BCD6D}"/>
              </a:ext>
            </a:extLst>
          </p:cNvPr>
          <p:cNvSpPr>
            <a:spLocks noGrp="1"/>
          </p:cNvSpPr>
          <p:nvPr>
            <p:ph type="sldNum" sz="quarter" idx="12"/>
          </p:nvPr>
        </p:nvSpPr>
        <p:spPr/>
        <p:txBody>
          <a:bodyPr/>
          <a:lstStyle>
            <a:lvl1pPr>
              <a:defRPr/>
            </a:lvl1pPr>
          </a:lstStyle>
          <a:p>
            <a:fld id="{22E81D4C-973D-4237-85E8-084D12560322}" type="slidenum">
              <a:rPr lang="he-IL" altLang="en-US"/>
              <a:pPr/>
              <a:t>‹#›</a:t>
            </a:fld>
            <a:endParaRPr lang="en-US" altLang="en-US"/>
          </a:p>
        </p:txBody>
      </p:sp>
    </p:spTree>
    <p:extLst>
      <p:ext uri="{BB962C8B-B14F-4D97-AF65-F5344CB8AC3E}">
        <p14:creationId xmlns:p14="http://schemas.microsoft.com/office/powerpoint/2010/main" val="2889289800"/>
      </p:ext>
    </p:extLst>
  </p:cSld>
  <p:clrMapOvr>
    <a:masterClrMapping/>
  </p:clrMapOvr>
  <p:transition spd="slow">
    <p:cove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2AC71-926A-0CEE-67A3-D9753C927124}"/>
              </a:ext>
            </a:extLst>
          </p:cNvPr>
          <p:cNvSpPr>
            <a:spLocks noGrp="1"/>
          </p:cNvSpPr>
          <p:nvPr>
            <p:ph type="title"/>
          </p:nvPr>
        </p:nvSpPr>
        <p:spPr>
          <a:xfrm>
            <a:off x="685800" y="609600"/>
            <a:ext cx="7772400" cy="1143000"/>
          </a:xfrm>
        </p:spPr>
        <p:txBody>
          <a:bodyPr/>
          <a:lstStyle/>
          <a:p>
            <a:r>
              <a:rPr lang="en-US"/>
              <a:t>Click to edit Master title style</a:t>
            </a:r>
          </a:p>
        </p:txBody>
      </p:sp>
      <p:sp>
        <p:nvSpPr>
          <p:cNvPr id="3" name="Online Image Placeholder 2">
            <a:extLst>
              <a:ext uri="{FF2B5EF4-FFF2-40B4-BE49-F238E27FC236}">
                <a16:creationId xmlns:a16="http://schemas.microsoft.com/office/drawing/2014/main" id="{4EE4CE33-84EF-B0C1-7491-D8142FBC2747}"/>
              </a:ext>
            </a:extLst>
          </p:cNvPr>
          <p:cNvSpPr>
            <a:spLocks noGrp="1"/>
          </p:cNvSpPr>
          <p:nvPr>
            <p:ph type="clipArt" sz="half" idx="1"/>
          </p:nvPr>
        </p:nvSpPr>
        <p:spPr>
          <a:xfrm>
            <a:off x="685800" y="1981200"/>
            <a:ext cx="3810000" cy="4114800"/>
          </a:xfrm>
        </p:spPr>
        <p:txBody>
          <a:bodyPr/>
          <a:lstStyle/>
          <a:p>
            <a:endParaRPr lang="en-US"/>
          </a:p>
        </p:txBody>
      </p:sp>
      <p:sp>
        <p:nvSpPr>
          <p:cNvPr id="4" name="Text Placeholder 3">
            <a:extLst>
              <a:ext uri="{FF2B5EF4-FFF2-40B4-BE49-F238E27FC236}">
                <a16:creationId xmlns:a16="http://schemas.microsoft.com/office/drawing/2014/main" id="{79D2EA13-0DCB-2F5C-CDEF-94C53D24BEA4}"/>
              </a:ext>
            </a:extLst>
          </p:cNvPr>
          <p:cNvSpPr>
            <a:spLocks noGrp="1"/>
          </p:cNvSpPr>
          <p:nvPr>
            <p:ph type="body"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46C4518-EBD4-3FB7-6284-2E18AE04DCE1}"/>
              </a:ext>
            </a:extLst>
          </p:cNvPr>
          <p:cNvSpPr>
            <a:spLocks noGrp="1"/>
          </p:cNvSpPr>
          <p:nvPr>
            <p:ph type="dt" sz="half" idx="10"/>
          </p:nvPr>
        </p:nvSpPr>
        <p:spPr>
          <a:xfrm>
            <a:off x="685800" y="6248400"/>
            <a:ext cx="1905000" cy="457200"/>
          </a:xfrm>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B8E04117-4CAC-F2A6-859C-EB98E2B7A9B0}"/>
              </a:ext>
            </a:extLst>
          </p:cNvPr>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D942ED73-61A1-AFDC-9A84-5C58ACBFAA8A}"/>
              </a:ext>
            </a:extLst>
          </p:cNvPr>
          <p:cNvSpPr>
            <a:spLocks noGrp="1"/>
          </p:cNvSpPr>
          <p:nvPr>
            <p:ph type="sldNum" sz="quarter" idx="12"/>
          </p:nvPr>
        </p:nvSpPr>
        <p:spPr>
          <a:xfrm>
            <a:off x="6553200" y="6248400"/>
            <a:ext cx="1905000" cy="457200"/>
          </a:xfrm>
        </p:spPr>
        <p:txBody>
          <a:bodyPr/>
          <a:lstStyle>
            <a:lvl1pPr>
              <a:defRPr/>
            </a:lvl1pPr>
          </a:lstStyle>
          <a:p>
            <a:fld id="{1F28E54E-F7E8-4800-A622-E48516751D69}" type="slidenum">
              <a:rPr lang="he-IL" altLang="en-US"/>
              <a:pPr/>
              <a:t>‹#›</a:t>
            </a:fld>
            <a:endParaRPr lang="en-US" altLang="en-US"/>
          </a:p>
        </p:txBody>
      </p:sp>
    </p:spTree>
    <p:extLst>
      <p:ext uri="{BB962C8B-B14F-4D97-AF65-F5344CB8AC3E}">
        <p14:creationId xmlns:p14="http://schemas.microsoft.com/office/powerpoint/2010/main" val="602179468"/>
      </p:ext>
    </p:extLst>
  </p:cSld>
  <p:clrMapOvr>
    <a:masterClrMapping/>
  </p:clrMapOvr>
  <p:transition spd="slow">
    <p:cove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DEA6E-1B40-B484-37A5-5B5AFC11217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72D467-A7B3-4C3D-9D46-C8446395F6C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69423A-4128-4E7A-F3EF-C2E2598E46A8}"/>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1873F504-9B7F-18D0-D110-D90A8AAAD650}"/>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C4317973-B1F3-C7A0-8BF8-3827EE71CA4D}"/>
              </a:ext>
            </a:extLst>
          </p:cNvPr>
          <p:cNvSpPr>
            <a:spLocks noGrp="1"/>
          </p:cNvSpPr>
          <p:nvPr>
            <p:ph type="sldNum" sz="quarter" idx="12"/>
          </p:nvPr>
        </p:nvSpPr>
        <p:spPr/>
        <p:txBody>
          <a:bodyPr/>
          <a:lstStyle>
            <a:lvl1pPr>
              <a:defRPr/>
            </a:lvl1pPr>
          </a:lstStyle>
          <a:p>
            <a:fld id="{B3D2FC5E-D110-4CC5-B7C9-72B126CDAF4B}" type="slidenum">
              <a:rPr lang="he-IL" altLang="en-US"/>
              <a:pPr/>
              <a:t>‹#›</a:t>
            </a:fld>
            <a:endParaRPr lang="en-US" altLang="en-US"/>
          </a:p>
        </p:txBody>
      </p:sp>
    </p:spTree>
    <p:extLst>
      <p:ext uri="{BB962C8B-B14F-4D97-AF65-F5344CB8AC3E}">
        <p14:creationId xmlns:p14="http://schemas.microsoft.com/office/powerpoint/2010/main" val="54093471"/>
      </p:ext>
    </p:extLst>
  </p:cSld>
  <p:clrMapOvr>
    <a:masterClrMapping/>
  </p:clrMapOvr>
  <p:transition spd="slow">
    <p:cove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1FE77C-7AA1-256B-3AFC-7CF119DB11C8}"/>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C8EF797-DB09-96C8-BCAB-7D7F5D85A694}"/>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8ED49F8D-F883-212A-4854-82040C7CE2C8}"/>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4914430E-8093-FEDE-79E6-005C225B25ED}"/>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22552577-141D-3D8B-9B3C-D0D3F50B4B44}"/>
              </a:ext>
            </a:extLst>
          </p:cNvPr>
          <p:cNvSpPr>
            <a:spLocks noGrp="1"/>
          </p:cNvSpPr>
          <p:nvPr>
            <p:ph type="sldNum" sz="quarter" idx="12"/>
          </p:nvPr>
        </p:nvSpPr>
        <p:spPr/>
        <p:txBody>
          <a:bodyPr/>
          <a:lstStyle>
            <a:lvl1pPr>
              <a:defRPr/>
            </a:lvl1pPr>
          </a:lstStyle>
          <a:p>
            <a:fld id="{774B4EEF-7400-4532-A884-D6A7A90EF6EE}" type="slidenum">
              <a:rPr lang="he-IL" altLang="en-US"/>
              <a:pPr/>
              <a:t>‹#›</a:t>
            </a:fld>
            <a:endParaRPr lang="en-US" altLang="en-US"/>
          </a:p>
        </p:txBody>
      </p:sp>
    </p:spTree>
    <p:extLst>
      <p:ext uri="{BB962C8B-B14F-4D97-AF65-F5344CB8AC3E}">
        <p14:creationId xmlns:p14="http://schemas.microsoft.com/office/powerpoint/2010/main" val="1011532921"/>
      </p:ext>
    </p:extLst>
  </p:cSld>
  <p:clrMapOvr>
    <a:masterClrMapping/>
  </p:clrMapOvr>
  <p:transition spd="slow">
    <p:cove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576111-A9E9-C51F-7505-3EBA1632574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3121C3B-8771-B004-85F2-13ACAEBFFF4C}"/>
              </a:ext>
            </a:extLst>
          </p:cNvPr>
          <p:cNvSpPr>
            <a:spLocks noGrp="1"/>
          </p:cNvSpPr>
          <p:nvPr>
            <p:ph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82E2691-5F0A-DB8F-1204-999F615C07E9}"/>
              </a:ext>
            </a:extLst>
          </p:cNvPr>
          <p:cNvSpPr>
            <a:spLocks noGrp="1"/>
          </p:cNvSpPr>
          <p:nvPr>
            <p:ph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DF300B4-5015-3258-BBFE-4D4FA0914EED}"/>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9908A340-BE54-C501-E15F-BB02BB207A4E}"/>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BE6B8874-1E25-CD89-41D1-1BBDC380D51D}"/>
              </a:ext>
            </a:extLst>
          </p:cNvPr>
          <p:cNvSpPr>
            <a:spLocks noGrp="1"/>
          </p:cNvSpPr>
          <p:nvPr>
            <p:ph type="sldNum" sz="quarter" idx="12"/>
          </p:nvPr>
        </p:nvSpPr>
        <p:spPr/>
        <p:txBody>
          <a:bodyPr/>
          <a:lstStyle>
            <a:lvl1pPr>
              <a:defRPr/>
            </a:lvl1pPr>
          </a:lstStyle>
          <a:p>
            <a:fld id="{5240FE64-EB53-4EA3-ADE6-73A9863E2600}" type="slidenum">
              <a:rPr lang="he-IL" altLang="en-US"/>
              <a:pPr/>
              <a:t>‹#›</a:t>
            </a:fld>
            <a:endParaRPr lang="en-US" altLang="en-US"/>
          </a:p>
        </p:txBody>
      </p:sp>
    </p:spTree>
    <p:extLst>
      <p:ext uri="{BB962C8B-B14F-4D97-AF65-F5344CB8AC3E}">
        <p14:creationId xmlns:p14="http://schemas.microsoft.com/office/powerpoint/2010/main" val="1750910136"/>
      </p:ext>
    </p:extLst>
  </p:cSld>
  <p:clrMapOvr>
    <a:masterClrMapping/>
  </p:clrMapOvr>
  <p:transition spd="slow">
    <p:cove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52975-B9C9-FD88-7BBA-1F0A40C2DCAF}"/>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E24332B-61D3-C8AC-2BD0-ECB3EA27A152}"/>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1647E37-05E0-F389-B402-01D045025029}"/>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728683B-265C-3F97-5878-FA7ED482B04F}"/>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BB49AA9-7F26-79F7-A4E9-CD707C43E511}"/>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83D8B36-AC38-3875-FAF5-53EF5CB69E96}"/>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EBC86AE5-53A7-ED50-A969-CA94776DAB9D}"/>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BD1905A9-F9BD-3A58-4109-2CE96C7E9F87}"/>
              </a:ext>
            </a:extLst>
          </p:cNvPr>
          <p:cNvSpPr>
            <a:spLocks noGrp="1"/>
          </p:cNvSpPr>
          <p:nvPr>
            <p:ph type="sldNum" sz="quarter" idx="12"/>
          </p:nvPr>
        </p:nvSpPr>
        <p:spPr/>
        <p:txBody>
          <a:bodyPr/>
          <a:lstStyle>
            <a:lvl1pPr>
              <a:defRPr/>
            </a:lvl1pPr>
          </a:lstStyle>
          <a:p>
            <a:fld id="{B58C2CE8-B51A-466B-8F05-4E11C210EF96}" type="slidenum">
              <a:rPr lang="he-IL" altLang="en-US"/>
              <a:pPr/>
              <a:t>‹#›</a:t>
            </a:fld>
            <a:endParaRPr lang="en-US" altLang="en-US"/>
          </a:p>
        </p:txBody>
      </p:sp>
    </p:spTree>
    <p:extLst>
      <p:ext uri="{BB962C8B-B14F-4D97-AF65-F5344CB8AC3E}">
        <p14:creationId xmlns:p14="http://schemas.microsoft.com/office/powerpoint/2010/main" val="3431668652"/>
      </p:ext>
    </p:extLst>
  </p:cSld>
  <p:clrMapOvr>
    <a:masterClrMapping/>
  </p:clrMapOvr>
  <p:transition spd="slow">
    <p:cove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FDC531-9ADD-ED10-04CB-0357C9EF072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609FC85-FAF6-3406-C4D8-C61954E1EDB8}"/>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3D9F8DF6-7EDF-2B09-7BDA-6C0500F4601E}"/>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6C707F33-CD5E-BA0E-E55F-CD15336152CB}"/>
              </a:ext>
            </a:extLst>
          </p:cNvPr>
          <p:cNvSpPr>
            <a:spLocks noGrp="1"/>
          </p:cNvSpPr>
          <p:nvPr>
            <p:ph type="sldNum" sz="quarter" idx="12"/>
          </p:nvPr>
        </p:nvSpPr>
        <p:spPr/>
        <p:txBody>
          <a:bodyPr/>
          <a:lstStyle>
            <a:lvl1pPr>
              <a:defRPr/>
            </a:lvl1pPr>
          </a:lstStyle>
          <a:p>
            <a:fld id="{FD24BD2E-2765-4309-A566-4FE881748E3E}" type="slidenum">
              <a:rPr lang="he-IL" altLang="en-US"/>
              <a:pPr/>
              <a:t>‹#›</a:t>
            </a:fld>
            <a:endParaRPr lang="en-US" altLang="en-US"/>
          </a:p>
        </p:txBody>
      </p:sp>
    </p:spTree>
    <p:extLst>
      <p:ext uri="{BB962C8B-B14F-4D97-AF65-F5344CB8AC3E}">
        <p14:creationId xmlns:p14="http://schemas.microsoft.com/office/powerpoint/2010/main" val="2055792617"/>
      </p:ext>
    </p:extLst>
  </p:cSld>
  <p:clrMapOvr>
    <a:masterClrMapping/>
  </p:clrMapOvr>
  <p:transition spd="slow">
    <p:cove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03946A-CDC6-007F-D72E-DDCCD9D965A6}"/>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95E6B4D7-F378-1E5A-EBE0-5DB1B645D99B}"/>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B8EAB537-F70E-7E80-08D0-E27B30C97761}"/>
              </a:ext>
            </a:extLst>
          </p:cNvPr>
          <p:cNvSpPr>
            <a:spLocks noGrp="1"/>
          </p:cNvSpPr>
          <p:nvPr>
            <p:ph type="sldNum" sz="quarter" idx="12"/>
          </p:nvPr>
        </p:nvSpPr>
        <p:spPr/>
        <p:txBody>
          <a:bodyPr/>
          <a:lstStyle>
            <a:lvl1pPr>
              <a:defRPr/>
            </a:lvl1pPr>
          </a:lstStyle>
          <a:p>
            <a:fld id="{01A42D2B-1CE4-4E9A-AF5E-5F8299907790}" type="slidenum">
              <a:rPr lang="he-IL" altLang="en-US"/>
              <a:pPr/>
              <a:t>‹#›</a:t>
            </a:fld>
            <a:endParaRPr lang="en-US" altLang="en-US"/>
          </a:p>
        </p:txBody>
      </p:sp>
    </p:spTree>
    <p:extLst>
      <p:ext uri="{BB962C8B-B14F-4D97-AF65-F5344CB8AC3E}">
        <p14:creationId xmlns:p14="http://schemas.microsoft.com/office/powerpoint/2010/main" val="1803854189"/>
      </p:ext>
    </p:extLst>
  </p:cSld>
  <p:clrMapOvr>
    <a:masterClrMapping/>
  </p:clrMapOvr>
  <p:transition spd="slow">
    <p:cove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48771-F21B-085D-3BE5-9ED2637A2593}"/>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2404979-531E-7AA8-8372-40369ECB042A}"/>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129018A-DFCB-04F4-818B-D62FC98D4A31}"/>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B472696-05F6-B9EB-E3D6-A8130005AF68}"/>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0F57D5B6-1550-18B6-B829-FC8BAE55324E}"/>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2864AC97-0B47-CA38-6DD9-09DDB23C0007}"/>
              </a:ext>
            </a:extLst>
          </p:cNvPr>
          <p:cNvSpPr>
            <a:spLocks noGrp="1"/>
          </p:cNvSpPr>
          <p:nvPr>
            <p:ph type="sldNum" sz="quarter" idx="12"/>
          </p:nvPr>
        </p:nvSpPr>
        <p:spPr/>
        <p:txBody>
          <a:bodyPr/>
          <a:lstStyle>
            <a:lvl1pPr>
              <a:defRPr/>
            </a:lvl1pPr>
          </a:lstStyle>
          <a:p>
            <a:fld id="{4753F606-467A-4168-9693-5CC89D5AA9C2}" type="slidenum">
              <a:rPr lang="he-IL" altLang="en-US"/>
              <a:pPr/>
              <a:t>‹#›</a:t>
            </a:fld>
            <a:endParaRPr lang="en-US" altLang="en-US"/>
          </a:p>
        </p:txBody>
      </p:sp>
    </p:spTree>
    <p:extLst>
      <p:ext uri="{BB962C8B-B14F-4D97-AF65-F5344CB8AC3E}">
        <p14:creationId xmlns:p14="http://schemas.microsoft.com/office/powerpoint/2010/main" val="1989120060"/>
      </p:ext>
    </p:extLst>
  </p:cSld>
  <p:clrMapOvr>
    <a:masterClrMapping/>
  </p:clrMapOvr>
  <p:transition spd="slow">
    <p:cove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7A0D3B-667E-02A5-E29B-E627E6810D78}"/>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65598CD-F2CA-3CD1-9C62-0859B35F740E}"/>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C518DA1-E4B3-5D00-6B3F-D878DB670179}"/>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D12758E-3543-1094-EC86-F885A4118942}"/>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3A8973AB-B6D7-C901-1781-5DA70CDCA506}"/>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3EDAB500-ABDC-4614-833F-905DFCB710AE}"/>
              </a:ext>
            </a:extLst>
          </p:cNvPr>
          <p:cNvSpPr>
            <a:spLocks noGrp="1"/>
          </p:cNvSpPr>
          <p:nvPr>
            <p:ph type="sldNum" sz="quarter" idx="12"/>
          </p:nvPr>
        </p:nvSpPr>
        <p:spPr/>
        <p:txBody>
          <a:bodyPr/>
          <a:lstStyle>
            <a:lvl1pPr>
              <a:defRPr/>
            </a:lvl1pPr>
          </a:lstStyle>
          <a:p>
            <a:fld id="{B58CC995-10FE-48A8-93B6-425ADE14C90E}" type="slidenum">
              <a:rPr lang="he-IL" altLang="en-US"/>
              <a:pPr/>
              <a:t>‹#›</a:t>
            </a:fld>
            <a:endParaRPr lang="en-US" altLang="en-US"/>
          </a:p>
        </p:txBody>
      </p:sp>
    </p:spTree>
    <p:extLst>
      <p:ext uri="{BB962C8B-B14F-4D97-AF65-F5344CB8AC3E}">
        <p14:creationId xmlns:p14="http://schemas.microsoft.com/office/powerpoint/2010/main" val="3527227043"/>
      </p:ext>
    </p:extLst>
  </p:cSld>
  <p:clrMapOvr>
    <a:masterClrMapping/>
  </p:clrMapOvr>
  <p:transition spd="slow">
    <p:cove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F6D9B22C-97FC-8A14-0C42-C83CDA32AD6E}"/>
              </a:ext>
            </a:extLst>
          </p:cNvPr>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he-IL" altLang="en-US"/>
              <a:t>לחץ כדי לערוך סגנון כותרת של תבנית בסיס</a:t>
            </a:r>
          </a:p>
        </p:txBody>
      </p:sp>
      <p:sp>
        <p:nvSpPr>
          <p:cNvPr id="1027" name="Rectangle 3">
            <a:extLst>
              <a:ext uri="{FF2B5EF4-FFF2-40B4-BE49-F238E27FC236}">
                <a16:creationId xmlns:a16="http://schemas.microsoft.com/office/drawing/2014/main" id="{72A14A5D-6B5E-9768-3106-76E58205BA2B}"/>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he-IL" altLang="en-US"/>
              <a:t>לחץ כדי לערוך סגנונות טקסט של תבנית בסיס</a:t>
            </a:r>
          </a:p>
          <a:p>
            <a:pPr lvl="1"/>
            <a:r>
              <a:rPr lang="he-IL" altLang="en-US"/>
              <a:t>רמה שנייה</a:t>
            </a:r>
          </a:p>
          <a:p>
            <a:pPr lvl="2"/>
            <a:r>
              <a:rPr lang="he-IL" altLang="en-US"/>
              <a:t>רמה שלישית</a:t>
            </a:r>
          </a:p>
          <a:p>
            <a:pPr lvl="3"/>
            <a:r>
              <a:rPr lang="he-IL" altLang="en-US"/>
              <a:t>רמה רביעית</a:t>
            </a:r>
          </a:p>
          <a:p>
            <a:pPr lvl="4"/>
            <a:r>
              <a:rPr lang="he-IL" altLang="en-US"/>
              <a:t>רמה חמישית</a:t>
            </a:r>
          </a:p>
        </p:txBody>
      </p:sp>
      <p:sp>
        <p:nvSpPr>
          <p:cNvPr id="1028" name="Rectangle 4">
            <a:extLst>
              <a:ext uri="{FF2B5EF4-FFF2-40B4-BE49-F238E27FC236}">
                <a16:creationId xmlns:a16="http://schemas.microsoft.com/office/drawing/2014/main" id="{02B57EB5-A47F-1292-2C92-D27647DC889F}"/>
              </a:ext>
            </a:extLst>
          </p:cNvPr>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b="0">
                <a:effectLst/>
              </a:defRPr>
            </a:lvl1pPr>
          </a:lstStyle>
          <a:p>
            <a:endParaRPr lang="en-US" altLang="en-US"/>
          </a:p>
        </p:txBody>
      </p:sp>
      <p:sp>
        <p:nvSpPr>
          <p:cNvPr id="1029" name="Rectangle 5">
            <a:extLst>
              <a:ext uri="{FF2B5EF4-FFF2-40B4-BE49-F238E27FC236}">
                <a16:creationId xmlns:a16="http://schemas.microsoft.com/office/drawing/2014/main" id="{A1868E68-F3BD-8858-8158-4327C68333AA}"/>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b="0">
                <a:effectLst/>
              </a:defRPr>
            </a:lvl1pPr>
          </a:lstStyle>
          <a:p>
            <a:endParaRPr lang="en-US" altLang="en-US"/>
          </a:p>
        </p:txBody>
      </p:sp>
      <p:sp>
        <p:nvSpPr>
          <p:cNvPr id="1030" name="Rectangle 6">
            <a:extLst>
              <a:ext uri="{FF2B5EF4-FFF2-40B4-BE49-F238E27FC236}">
                <a16:creationId xmlns:a16="http://schemas.microsoft.com/office/drawing/2014/main" id="{3483354E-2C04-1B53-6B6C-E8A025007B62}"/>
              </a:ext>
            </a:extLst>
          </p:cNvPr>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b="0">
                <a:effectLst/>
                <a:cs typeface="+mn-cs"/>
              </a:defRPr>
            </a:lvl1pPr>
          </a:lstStyle>
          <a:p>
            <a:fld id="{443665C2-8AFE-4952-97BD-BA0AE8F417B7}" type="slidenum">
              <a:rPr lang="he-IL" altLang="en-US"/>
              <a:pPr/>
              <a:t>‹#›</a:t>
            </a:fld>
            <a:endParaRPr lang="en-US" altLang="en-US">
              <a:cs typeface="Guttman Yad-Brush" panose="02010401010101010101" pitchFamily="2" charset="-79"/>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slow">
    <p:cover/>
  </p:transition>
  <p:txStyles>
    <p:titleStyle>
      <a:lvl1pPr algn="ctr" rtl="1" eaLnBrk="0" fontAlgn="base" hangingPunct="0">
        <a:spcBef>
          <a:spcPct val="0"/>
        </a:spcBef>
        <a:spcAft>
          <a:spcPct val="0"/>
        </a:spcAft>
        <a:defRPr sz="4400" kern="1200">
          <a:solidFill>
            <a:schemeClr val="tx2"/>
          </a:solidFill>
          <a:latin typeface="+mj-lt"/>
          <a:ea typeface="+mj-ea"/>
          <a:cs typeface="+mj-cs"/>
        </a:defRPr>
      </a:lvl1pPr>
      <a:lvl2pPr algn="ctr" rtl="1" eaLnBrk="0" fontAlgn="base" hangingPunct="0">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2pPr>
      <a:lvl3pPr algn="ctr" rtl="1" eaLnBrk="0" fontAlgn="base" hangingPunct="0">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3pPr>
      <a:lvl4pPr algn="ctr" rtl="1" eaLnBrk="0" fontAlgn="base" hangingPunct="0">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4pPr>
      <a:lvl5pPr algn="ctr" rtl="1" eaLnBrk="0" fontAlgn="base" hangingPunct="0">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5pPr>
      <a:lvl6pPr marL="457200" algn="ctr" rtl="1" eaLnBrk="0" fontAlgn="base" hangingPunct="0">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6pPr>
      <a:lvl7pPr marL="914400" algn="ctr" rtl="1" eaLnBrk="0" fontAlgn="base" hangingPunct="0">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7pPr>
      <a:lvl8pPr marL="1371600" algn="ctr" rtl="1" eaLnBrk="0" fontAlgn="base" hangingPunct="0">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8pPr>
      <a:lvl9pPr marL="1828800" algn="ctr" rtl="1" eaLnBrk="0" fontAlgn="base" hangingPunct="0">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9pPr>
    </p:titleStyle>
    <p:bodyStyle>
      <a:lvl1pPr marL="342900" indent="-342900" algn="r" rtl="1"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946" name="Rectangle 2050">
            <a:extLst>
              <a:ext uri="{FF2B5EF4-FFF2-40B4-BE49-F238E27FC236}">
                <a16:creationId xmlns:a16="http://schemas.microsoft.com/office/drawing/2014/main" id="{9084F13E-7AE7-FDFB-6D4E-649778DB1754}"/>
              </a:ext>
            </a:extLst>
          </p:cNvPr>
          <p:cNvSpPr>
            <a:spLocks noGrp="1" noChangeArrowheads="1"/>
          </p:cNvSpPr>
          <p:nvPr>
            <p:ph type="ctrTitle"/>
          </p:nvPr>
        </p:nvSpPr>
        <p:spPr>
          <a:xfrm>
            <a:off x="533400" y="4495800"/>
            <a:ext cx="8229600" cy="1752600"/>
          </a:xfrm>
          <a:ln/>
          <a:effectLst>
            <a:outerShdw dist="107763" dir="18900000" algn="ctr" rotWithShape="0">
              <a:schemeClr val="bg2"/>
            </a:outerShdw>
          </a:effectLst>
          <a:extLst>
            <a:ext uri="{91240B29-F687-4F45-9708-019B960494DF}">
              <a14:hiddenLine xmlns:a14="http://schemas.microsoft.com/office/drawing/2010/main" w="9525">
                <a:solidFill>
                  <a:srgbClr val="CC3300"/>
                </a:solidFill>
                <a:miter lim="800000"/>
                <a:headEnd/>
                <a:tailEnd/>
              </a14:hiddenLine>
            </a:ext>
          </a:extLst>
        </p:spPr>
        <p:txBody>
          <a:bodyPr anchor="ctr"/>
          <a:lstStyle/>
          <a:p>
            <a:r>
              <a:rPr lang="he-IL" altLang="en-US" sz="8000" b="1">
                <a:solidFill>
                  <a:srgbClr val="CC3300"/>
                </a:solidFill>
                <a:effectLst>
                  <a:outerShdw blurRad="38100" dist="38100" dir="2700000" algn="tl">
                    <a:srgbClr val="C0C0C0"/>
                  </a:outerShdw>
                </a:effectLst>
              </a:rPr>
              <a:t>קשרים בין מולקולרים</a:t>
            </a:r>
            <a:endParaRPr lang="en-US" altLang="en-US" sz="8000" b="1">
              <a:solidFill>
                <a:srgbClr val="CC3300"/>
              </a:solidFill>
              <a:effectLst>
                <a:outerShdw blurRad="38100" dist="38100" dir="2700000" algn="tl">
                  <a:srgbClr val="C0C0C0"/>
                </a:outerShdw>
              </a:effectLst>
            </a:endParaRPr>
          </a:p>
        </p:txBody>
      </p:sp>
      <p:sp>
        <p:nvSpPr>
          <p:cNvPr id="82947" name="Text Box 2051">
            <a:extLst>
              <a:ext uri="{FF2B5EF4-FFF2-40B4-BE49-F238E27FC236}">
                <a16:creationId xmlns:a16="http://schemas.microsoft.com/office/drawing/2014/main" id="{89B76E41-ABF7-A884-383E-654902649254}"/>
              </a:ext>
              <a:ext uri="{C183D7F6-B498-43B3-948B-1728B52AA6E4}">
                <adec:decorative xmlns:adec="http://schemas.microsoft.com/office/drawing/2017/decorative" val="1"/>
              </a:ext>
            </a:extLst>
          </p:cNvPr>
          <p:cNvSpPr txBox="1">
            <a:spLocks noChangeArrowheads="1"/>
          </p:cNvSpPr>
          <p:nvPr/>
        </p:nvSpPr>
        <p:spPr bwMode="auto">
          <a:xfrm>
            <a:off x="381000" y="228600"/>
            <a:ext cx="3657600" cy="8318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he-IL" altLang="en-US">
                <a:effectLst>
                  <a:outerShdw blurRad="38100" dist="38100" dir="2700000" algn="tl">
                    <a:srgbClr val="C0C0C0"/>
                  </a:outerShdw>
                </a:effectLst>
              </a:rPr>
              <a:t>אילנה זהר</a:t>
            </a:r>
            <a:r>
              <a:rPr lang="he-IL" altLang="en-US">
                <a:effectLst>
                  <a:outerShdw blurRad="38100" dist="38100" dir="2700000" algn="tl">
                    <a:srgbClr val="C0C0C0"/>
                  </a:outerShdw>
                </a:effectLst>
                <a:cs typeface="Times New Roman" panose="02020603050405020304" pitchFamily="18" charset="0"/>
              </a:rPr>
              <a:t>, מדריכה מחוזית לכימיה </a:t>
            </a:r>
            <a:r>
              <a:rPr lang="en-US" altLang="en-US">
                <a:effectLst>
                  <a:outerShdw blurRad="38100" dist="38100" dir="2700000" algn="tl">
                    <a:srgbClr val="C0C0C0"/>
                  </a:outerShdw>
                </a:effectLst>
                <a:cs typeface="Times New Roman" panose="02020603050405020304" pitchFamily="18" charset="0"/>
              </a:rPr>
              <a:t>©</a:t>
            </a:r>
          </a:p>
        </p:txBody>
      </p:sp>
      <p:grpSp>
        <p:nvGrpSpPr>
          <p:cNvPr id="82964" name="Group 2068">
            <a:extLst>
              <a:ext uri="{FF2B5EF4-FFF2-40B4-BE49-F238E27FC236}">
                <a16:creationId xmlns:a16="http://schemas.microsoft.com/office/drawing/2014/main" id="{5889BA80-0632-40F7-234E-16ACB55E0604}"/>
              </a:ext>
              <a:ext uri="{C183D7F6-B498-43B3-948B-1728B52AA6E4}">
                <adec:decorative xmlns:adec="http://schemas.microsoft.com/office/drawing/2017/decorative" val="1"/>
              </a:ext>
            </a:extLst>
          </p:cNvPr>
          <p:cNvGrpSpPr>
            <a:grpSpLocks/>
          </p:cNvGrpSpPr>
          <p:nvPr/>
        </p:nvGrpSpPr>
        <p:grpSpPr bwMode="auto">
          <a:xfrm>
            <a:off x="609600" y="2209800"/>
            <a:ext cx="2159000" cy="2433638"/>
            <a:chOff x="912" y="1392"/>
            <a:chExt cx="1360" cy="1533"/>
          </a:xfrm>
        </p:grpSpPr>
        <p:sp>
          <p:nvSpPr>
            <p:cNvPr id="82952" name="Freeform 2056">
              <a:extLst>
                <a:ext uri="{FF2B5EF4-FFF2-40B4-BE49-F238E27FC236}">
                  <a16:creationId xmlns:a16="http://schemas.microsoft.com/office/drawing/2014/main" id="{3BB48246-DD19-6996-85EA-A64F4C66D673}"/>
                </a:ext>
              </a:extLst>
            </p:cNvPr>
            <p:cNvSpPr>
              <a:spLocks/>
            </p:cNvSpPr>
            <p:nvPr/>
          </p:nvSpPr>
          <p:spPr bwMode="auto">
            <a:xfrm>
              <a:off x="1362" y="2124"/>
              <a:ext cx="249" cy="673"/>
            </a:xfrm>
            <a:custGeom>
              <a:avLst/>
              <a:gdLst>
                <a:gd name="T0" fmla="*/ 249 w 249"/>
                <a:gd name="T1" fmla="*/ 24 h 673"/>
                <a:gd name="T2" fmla="*/ 249 w 249"/>
                <a:gd name="T3" fmla="*/ 14 h 673"/>
                <a:gd name="T4" fmla="*/ 245 w 249"/>
                <a:gd name="T5" fmla="*/ 10 h 673"/>
                <a:gd name="T6" fmla="*/ 245 w 249"/>
                <a:gd name="T7" fmla="*/ 7 h 673"/>
                <a:gd name="T8" fmla="*/ 238 w 249"/>
                <a:gd name="T9" fmla="*/ 0 h 673"/>
                <a:gd name="T10" fmla="*/ 228 w 249"/>
                <a:gd name="T11" fmla="*/ 0 h 673"/>
                <a:gd name="T12" fmla="*/ 225 w 249"/>
                <a:gd name="T13" fmla="*/ 3 h 673"/>
                <a:gd name="T14" fmla="*/ 221 w 249"/>
                <a:gd name="T15" fmla="*/ 3 h 673"/>
                <a:gd name="T16" fmla="*/ 214 w 249"/>
                <a:gd name="T17" fmla="*/ 10 h 673"/>
                <a:gd name="T18" fmla="*/ 0 w 249"/>
                <a:gd name="T19" fmla="*/ 649 h 673"/>
                <a:gd name="T20" fmla="*/ 0 w 249"/>
                <a:gd name="T21" fmla="*/ 659 h 673"/>
                <a:gd name="T22" fmla="*/ 3 w 249"/>
                <a:gd name="T23" fmla="*/ 662 h 673"/>
                <a:gd name="T24" fmla="*/ 3 w 249"/>
                <a:gd name="T25" fmla="*/ 666 h 673"/>
                <a:gd name="T26" fmla="*/ 10 w 249"/>
                <a:gd name="T27" fmla="*/ 673 h 673"/>
                <a:gd name="T28" fmla="*/ 20 w 249"/>
                <a:gd name="T29" fmla="*/ 673 h 673"/>
                <a:gd name="T30" fmla="*/ 24 w 249"/>
                <a:gd name="T31" fmla="*/ 669 h 673"/>
                <a:gd name="T32" fmla="*/ 27 w 249"/>
                <a:gd name="T33" fmla="*/ 669 h 673"/>
                <a:gd name="T34" fmla="*/ 34 w 249"/>
                <a:gd name="T35" fmla="*/ 662 h 673"/>
                <a:gd name="T36" fmla="*/ 249 w 249"/>
                <a:gd name="T37" fmla="*/ 24 h 6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49" h="673">
                  <a:moveTo>
                    <a:pt x="249" y="24"/>
                  </a:moveTo>
                  <a:lnTo>
                    <a:pt x="249" y="14"/>
                  </a:lnTo>
                  <a:lnTo>
                    <a:pt x="245" y="10"/>
                  </a:lnTo>
                  <a:lnTo>
                    <a:pt x="245" y="7"/>
                  </a:lnTo>
                  <a:lnTo>
                    <a:pt x="238" y="0"/>
                  </a:lnTo>
                  <a:lnTo>
                    <a:pt x="228" y="0"/>
                  </a:lnTo>
                  <a:lnTo>
                    <a:pt x="225" y="3"/>
                  </a:lnTo>
                  <a:lnTo>
                    <a:pt x="221" y="3"/>
                  </a:lnTo>
                  <a:lnTo>
                    <a:pt x="214" y="10"/>
                  </a:lnTo>
                  <a:lnTo>
                    <a:pt x="0" y="649"/>
                  </a:lnTo>
                  <a:lnTo>
                    <a:pt x="0" y="659"/>
                  </a:lnTo>
                  <a:lnTo>
                    <a:pt x="3" y="662"/>
                  </a:lnTo>
                  <a:lnTo>
                    <a:pt x="3" y="666"/>
                  </a:lnTo>
                  <a:lnTo>
                    <a:pt x="10" y="673"/>
                  </a:lnTo>
                  <a:lnTo>
                    <a:pt x="20" y="673"/>
                  </a:lnTo>
                  <a:lnTo>
                    <a:pt x="24" y="669"/>
                  </a:lnTo>
                  <a:lnTo>
                    <a:pt x="27" y="669"/>
                  </a:lnTo>
                  <a:lnTo>
                    <a:pt x="34" y="662"/>
                  </a:lnTo>
                  <a:lnTo>
                    <a:pt x="249" y="2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2953" name="Freeform 2057">
              <a:extLst>
                <a:ext uri="{FF2B5EF4-FFF2-40B4-BE49-F238E27FC236}">
                  <a16:creationId xmlns:a16="http://schemas.microsoft.com/office/drawing/2014/main" id="{2DBEB005-C3D4-AEC9-8C2A-CFA89D8E507E}"/>
                </a:ext>
              </a:extLst>
            </p:cNvPr>
            <p:cNvSpPr>
              <a:spLocks/>
            </p:cNvSpPr>
            <p:nvPr/>
          </p:nvSpPr>
          <p:spPr bwMode="auto">
            <a:xfrm>
              <a:off x="1576" y="2124"/>
              <a:ext cx="280" cy="497"/>
            </a:xfrm>
            <a:custGeom>
              <a:avLst/>
              <a:gdLst>
                <a:gd name="T0" fmla="*/ 31 w 280"/>
                <a:gd name="T1" fmla="*/ 10 h 497"/>
                <a:gd name="T2" fmla="*/ 31 w 280"/>
                <a:gd name="T3" fmla="*/ 7 h 497"/>
                <a:gd name="T4" fmla="*/ 28 w 280"/>
                <a:gd name="T5" fmla="*/ 3 h 497"/>
                <a:gd name="T6" fmla="*/ 21 w 280"/>
                <a:gd name="T7" fmla="*/ 0 h 497"/>
                <a:gd name="T8" fmla="*/ 14 w 280"/>
                <a:gd name="T9" fmla="*/ 0 h 497"/>
                <a:gd name="T10" fmla="*/ 11 w 280"/>
                <a:gd name="T11" fmla="*/ 3 h 497"/>
                <a:gd name="T12" fmla="*/ 7 w 280"/>
                <a:gd name="T13" fmla="*/ 3 h 497"/>
                <a:gd name="T14" fmla="*/ 4 w 280"/>
                <a:gd name="T15" fmla="*/ 7 h 497"/>
                <a:gd name="T16" fmla="*/ 0 w 280"/>
                <a:gd name="T17" fmla="*/ 14 h 497"/>
                <a:gd name="T18" fmla="*/ 0 w 280"/>
                <a:gd name="T19" fmla="*/ 20 h 497"/>
                <a:gd name="T20" fmla="*/ 4 w 280"/>
                <a:gd name="T21" fmla="*/ 24 h 497"/>
                <a:gd name="T22" fmla="*/ 249 w 280"/>
                <a:gd name="T23" fmla="*/ 486 h 497"/>
                <a:gd name="T24" fmla="*/ 249 w 280"/>
                <a:gd name="T25" fmla="*/ 490 h 497"/>
                <a:gd name="T26" fmla="*/ 253 w 280"/>
                <a:gd name="T27" fmla="*/ 493 h 497"/>
                <a:gd name="T28" fmla="*/ 260 w 280"/>
                <a:gd name="T29" fmla="*/ 497 h 497"/>
                <a:gd name="T30" fmla="*/ 267 w 280"/>
                <a:gd name="T31" fmla="*/ 497 h 497"/>
                <a:gd name="T32" fmla="*/ 270 w 280"/>
                <a:gd name="T33" fmla="*/ 493 h 497"/>
                <a:gd name="T34" fmla="*/ 273 w 280"/>
                <a:gd name="T35" fmla="*/ 493 h 497"/>
                <a:gd name="T36" fmla="*/ 277 w 280"/>
                <a:gd name="T37" fmla="*/ 490 h 497"/>
                <a:gd name="T38" fmla="*/ 280 w 280"/>
                <a:gd name="T39" fmla="*/ 483 h 497"/>
                <a:gd name="T40" fmla="*/ 280 w 280"/>
                <a:gd name="T41" fmla="*/ 476 h 497"/>
                <a:gd name="T42" fmla="*/ 277 w 280"/>
                <a:gd name="T43" fmla="*/ 473 h 497"/>
                <a:gd name="T44" fmla="*/ 31 w 280"/>
                <a:gd name="T45" fmla="*/ 10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80" h="497">
                  <a:moveTo>
                    <a:pt x="31" y="10"/>
                  </a:moveTo>
                  <a:lnTo>
                    <a:pt x="31" y="7"/>
                  </a:lnTo>
                  <a:lnTo>
                    <a:pt x="28" y="3"/>
                  </a:lnTo>
                  <a:lnTo>
                    <a:pt x="21" y="0"/>
                  </a:lnTo>
                  <a:lnTo>
                    <a:pt x="14" y="0"/>
                  </a:lnTo>
                  <a:lnTo>
                    <a:pt x="11" y="3"/>
                  </a:lnTo>
                  <a:lnTo>
                    <a:pt x="7" y="3"/>
                  </a:lnTo>
                  <a:lnTo>
                    <a:pt x="4" y="7"/>
                  </a:lnTo>
                  <a:lnTo>
                    <a:pt x="0" y="14"/>
                  </a:lnTo>
                  <a:lnTo>
                    <a:pt x="0" y="20"/>
                  </a:lnTo>
                  <a:lnTo>
                    <a:pt x="4" y="24"/>
                  </a:lnTo>
                  <a:lnTo>
                    <a:pt x="249" y="486"/>
                  </a:lnTo>
                  <a:lnTo>
                    <a:pt x="249" y="490"/>
                  </a:lnTo>
                  <a:lnTo>
                    <a:pt x="253" y="493"/>
                  </a:lnTo>
                  <a:lnTo>
                    <a:pt x="260" y="497"/>
                  </a:lnTo>
                  <a:lnTo>
                    <a:pt x="267" y="497"/>
                  </a:lnTo>
                  <a:lnTo>
                    <a:pt x="270" y="493"/>
                  </a:lnTo>
                  <a:lnTo>
                    <a:pt x="273" y="493"/>
                  </a:lnTo>
                  <a:lnTo>
                    <a:pt x="277" y="490"/>
                  </a:lnTo>
                  <a:lnTo>
                    <a:pt x="280" y="483"/>
                  </a:lnTo>
                  <a:lnTo>
                    <a:pt x="280" y="476"/>
                  </a:lnTo>
                  <a:lnTo>
                    <a:pt x="277" y="473"/>
                  </a:lnTo>
                  <a:lnTo>
                    <a:pt x="31"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2954" name="Freeform 2058">
              <a:extLst>
                <a:ext uri="{FF2B5EF4-FFF2-40B4-BE49-F238E27FC236}">
                  <a16:creationId xmlns:a16="http://schemas.microsoft.com/office/drawing/2014/main" id="{828AEA35-D5B0-5BBD-6631-60FA55181F8E}"/>
                </a:ext>
              </a:extLst>
            </p:cNvPr>
            <p:cNvSpPr>
              <a:spLocks/>
            </p:cNvSpPr>
            <p:nvPr/>
          </p:nvSpPr>
          <p:spPr bwMode="auto">
            <a:xfrm>
              <a:off x="1576" y="1734"/>
              <a:ext cx="460" cy="424"/>
            </a:xfrm>
            <a:custGeom>
              <a:avLst/>
              <a:gdLst>
                <a:gd name="T0" fmla="*/ 7 w 460"/>
                <a:gd name="T1" fmla="*/ 393 h 424"/>
                <a:gd name="T2" fmla="*/ 4 w 460"/>
                <a:gd name="T3" fmla="*/ 397 h 424"/>
                <a:gd name="T4" fmla="*/ 0 w 460"/>
                <a:gd name="T5" fmla="*/ 404 h 424"/>
                <a:gd name="T6" fmla="*/ 0 w 460"/>
                <a:gd name="T7" fmla="*/ 410 h 424"/>
                <a:gd name="T8" fmla="*/ 4 w 460"/>
                <a:gd name="T9" fmla="*/ 414 h 424"/>
                <a:gd name="T10" fmla="*/ 4 w 460"/>
                <a:gd name="T11" fmla="*/ 417 h 424"/>
                <a:gd name="T12" fmla="*/ 7 w 460"/>
                <a:gd name="T13" fmla="*/ 421 h 424"/>
                <a:gd name="T14" fmla="*/ 14 w 460"/>
                <a:gd name="T15" fmla="*/ 424 h 424"/>
                <a:gd name="T16" fmla="*/ 21 w 460"/>
                <a:gd name="T17" fmla="*/ 424 h 424"/>
                <a:gd name="T18" fmla="*/ 24 w 460"/>
                <a:gd name="T19" fmla="*/ 421 h 424"/>
                <a:gd name="T20" fmla="*/ 28 w 460"/>
                <a:gd name="T21" fmla="*/ 421 h 424"/>
                <a:gd name="T22" fmla="*/ 453 w 460"/>
                <a:gd name="T23" fmla="*/ 31 h 424"/>
                <a:gd name="T24" fmla="*/ 457 w 460"/>
                <a:gd name="T25" fmla="*/ 27 h 424"/>
                <a:gd name="T26" fmla="*/ 460 w 460"/>
                <a:gd name="T27" fmla="*/ 20 h 424"/>
                <a:gd name="T28" fmla="*/ 460 w 460"/>
                <a:gd name="T29" fmla="*/ 14 h 424"/>
                <a:gd name="T30" fmla="*/ 457 w 460"/>
                <a:gd name="T31" fmla="*/ 10 h 424"/>
                <a:gd name="T32" fmla="*/ 457 w 460"/>
                <a:gd name="T33" fmla="*/ 7 h 424"/>
                <a:gd name="T34" fmla="*/ 453 w 460"/>
                <a:gd name="T35" fmla="*/ 3 h 424"/>
                <a:gd name="T36" fmla="*/ 446 w 460"/>
                <a:gd name="T37" fmla="*/ 0 h 424"/>
                <a:gd name="T38" fmla="*/ 440 w 460"/>
                <a:gd name="T39" fmla="*/ 0 h 424"/>
                <a:gd name="T40" fmla="*/ 436 w 460"/>
                <a:gd name="T41" fmla="*/ 3 h 424"/>
                <a:gd name="T42" fmla="*/ 433 w 460"/>
                <a:gd name="T43" fmla="*/ 3 h 424"/>
                <a:gd name="T44" fmla="*/ 7 w 460"/>
                <a:gd name="T45" fmla="*/ 393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60" h="424">
                  <a:moveTo>
                    <a:pt x="7" y="393"/>
                  </a:moveTo>
                  <a:lnTo>
                    <a:pt x="4" y="397"/>
                  </a:lnTo>
                  <a:lnTo>
                    <a:pt x="0" y="404"/>
                  </a:lnTo>
                  <a:lnTo>
                    <a:pt x="0" y="410"/>
                  </a:lnTo>
                  <a:lnTo>
                    <a:pt x="4" y="414"/>
                  </a:lnTo>
                  <a:lnTo>
                    <a:pt x="4" y="417"/>
                  </a:lnTo>
                  <a:lnTo>
                    <a:pt x="7" y="421"/>
                  </a:lnTo>
                  <a:lnTo>
                    <a:pt x="14" y="424"/>
                  </a:lnTo>
                  <a:lnTo>
                    <a:pt x="21" y="424"/>
                  </a:lnTo>
                  <a:lnTo>
                    <a:pt x="24" y="421"/>
                  </a:lnTo>
                  <a:lnTo>
                    <a:pt x="28" y="421"/>
                  </a:lnTo>
                  <a:lnTo>
                    <a:pt x="453" y="31"/>
                  </a:lnTo>
                  <a:lnTo>
                    <a:pt x="457" y="27"/>
                  </a:lnTo>
                  <a:lnTo>
                    <a:pt x="460" y="20"/>
                  </a:lnTo>
                  <a:lnTo>
                    <a:pt x="460" y="14"/>
                  </a:lnTo>
                  <a:lnTo>
                    <a:pt x="457" y="10"/>
                  </a:lnTo>
                  <a:lnTo>
                    <a:pt x="457" y="7"/>
                  </a:lnTo>
                  <a:lnTo>
                    <a:pt x="453" y="3"/>
                  </a:lnTo>
                  <a:lnTo>
                    <a:pt x="446" y="0"/>
                  </a:lnTo>
                  <a:lnTo>
                    <a:pt x="440" y="0"/>
                  </a:lnTo>
                  <a:lnTo>
                    <a:pt x="436" y="3"/>
                  </a:lnTo>
                  <a:lnTo>
                    <a:pt x="433" y="3"/>
                  </a:lnTo>
                  <a:lnTo>
                    <a:pt x="7" y="39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2955" name="Freeform 2059">
              <a:extLst>
                <a:ext uri="{FF2B5EF4-FFF2-40B4-BE49-F238E27FC236}">
                  <a16:creationId xmlns:a16="http://schemas.microsoft.com/office/drawing/2014/main" id="{24A3C781-8C86-628B-CF2C-402084AA8AE9}"/>
                </a:ext>
              </a:extLst>
            </p:cNvPr>
            <p:cNvSpPr>
              <a:spLocks/>
            </p:cNvSpPr>
            <p:nvPr/>
          </p:nvSpPr>
          <p:spPr bwMode="auto">
            <a:xfrm>
              <a:off x="1037" y="1516"/>
              <a:ext cx="570" cy="639"/>
            </a:xfrm>
            <a:custGeom>
              <a:avLst/>
              <a:gdLst>
                <a:gd name="T0" fmla="*/ 31 w 570"/>
                <a:gd name="T1" fmla="*/ 7 h 639"/>
                <a:gd name="T2" fmla="*/ 24 w 570"/>
                <a:gd name="T3" fmla="*/ 0 h 639"/>
                <a:gd name="T4" fmla="*/ 13 w 570"/>
                <a:gd name="T5" fmla="*/ 0 h 639"/>
                <a:gd name="T6" fmla="*/ 10 w 570"/>
                <a:gd name="T7" fmla="*/ 4 h 639"/>
                <a:gd name="T8" fmla="*/ 6 w 570"/>
                <a:gd name="T9" fmla="*/ 4 h 639"/>
                <a:gd name="T10" fmla="*/ 0 w 570"/>
                <a:gd name="T11" fmla="*/ 11 h 639"/>
                <a:gd name="T12" fmla="*/ 0 w 570"/>
                <a:gd name="T13" fmla="*/ 21 h 639"/>
                <a:gd name="T14" fmla="*/ 3 w 570"/>
                <a:gd name="T15" fmla="*/ 24 h 639"/>
                <a:gd name="T16" fmla="*/ 3 w 570"/>
                <a:gd name="T17" fmla="*/ 28 h 639"/>
                <a:gd name="T18" fmla="*/ 539 w 570"/>
                <a:gd name="T19" fmla="*/ 632 h 639"/>
                <a:gd name="T20" fmla="*/ 546 w 570"/>
                <a:gd name="T21" fmla="*/ 639 h 639"/>
                <a:gd name="T22" fmla="*/ 557 w 570"/>
                <a:gd name="T23" fmla="*/ 639 h 639"/>
                <a:gd name="T24" fmla="*/ 560 w 570"/>
                <a:gd name="T25" fmla="*/ 635 h 639"/>
                <a:gd name="T26" fmla="*/ 563 w 570"/>
                <a:gd name="T27" fmla="*/ 635 h 639"/>
                <a:gd name="T28" fmla="*/ 570 w 570"/>
                <a:gd name="T29" fmla="*/ 628 h 639"/>
                <a:gd name="T30" fmla="*/ 570 w 570"/>
                <a:gd name="T31" fmla="*/ 618 h 639"/>
                <a:gd name="T32" fmla="*/ 567 w 570"/>
                <a:gd name="T33" fmla="*/ 615 h 639"/>
                <a:gd name="T34" fmla="*/ 567 w 570"/>
                <a:gd name="T35" fmla="*/ 611 h 639"/>
                <a:gd name="T36" fmla="*/ 31 w 570"/>
                <a:gd name="T37" fmla="*/ 7 h 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70" h="639">
                  <a:moveTo>
                    <a:pt x="31" y="7"/>
                  </a:moveTo>
                  <a:lnTo>
                    <a:pt x="24" y="0"/>
                  </a:lnTo>
                  <a:lnTo>
                    <a:pt x="13" y="0"/>
                  </a:lnTo>
                  <a:lnTo>
                    <a:pt x="10" y="4"/>
                  </a:lnTo>
                  <a:lnTo>
                    <a:pt x="6" y="4"/>
                  </a:lnTo>
                  <a:lnTo>
                    <a:pt x="0" y="11"/>
                  </a:lnTo>
                  <a:lnTo>
                    <a:pt x="0" y="21"/>
                  </a:lnTo>
                  <a:lnTo>
                    <a:pt x="3" y="24"/>
                  </a:lnTo>
                  <a:lnTo>
                    <a:pt x="3" y="28"/>
                  </a:lnTo>
                  <a:lnTo>
                    <a:pt x="539" y="632"/>
                  </a:lnTo>
                  <a:lnTo>
                    <a:pt x="546" y="639"/>
                  </a:lnTo>
                  <a:lnTo>
                    <a:pt x="557" y="639"/>
                  </a:lnTo>
                  <a:lnTo>
                    <a:pt x="560" y="635"/>
                  </a:lnTo>
                  <a:lnTo>
                    <a:pt x="563" y="635"/>
                  </a:lnTo>
                  <a:lnTo>
                    <a:pt x="570" y="628"/>
                  </a:lnTo>
                  <a:lnTo>
                    <a:pt x="570" y="618"/>
                  </a:lnTo>
                  <a:lnTo>
                    <a:pt x="567" y="615"/>
                  </a:lnTo>
                  <a:lnTo>
                    <a:pt x="567" y="611"/>
                  </a:lnTo>
                  <a:lnTo>
                    <a:pt x="31" y="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2956" name="Line 2060">
              <a:extLst>
                <a:ext uri="{FF2B5EF4-FFF2-40B4-BE49-F238E27FC236}">
                  <a16:creationId xmlns:a16="http://schemas.microsoft.com/office/drawing/2014/main" id="{8BBFDAB5-FD27-F7EA-F51B-B0469DE97B5B}"/>
                </a:ext>
              </a:extLst>
            </p:cNvPr>
            <p:cNvSpPr>
              <a:spLocks noChangeShapeType="1"/>
            </p:cNvSpPr>
            <p:nvPr/>
          </p:nvSpPr>
          <p:spPr bwMode="auto">
            <a:xfrm flipH="1" flipV="1">
              <a:off x="1054" y="1502"/>
              <a:ext cx="218" cy="32"/>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957" name="Oval 2061">
              <a:extLst>
                <a:ext uri="{FF2B5EF4-FFF2-40B4-BE49-F238E27FC236}">
                  <a16:creationId xmlns:a16="http://schemas.microsoft.com/office/drawing/2014/main" id="{AB529A64-D964-6335-CFEB-B1489A34853B}"/>
                </a:ext>
              </a:extLst>
            </p:cNvPr>
            <p:cNvSpPr>
              <a:spLocks noChangeArrowheads="1"/>
            </p:cNvSpPr>
            <p:nvPr/>
          </p:nvSpPr>
          <p:spPr bwMode="auto">
            <a:xfrm>
              <a:off x="1376" y="1927"/>
              <a:ext cx="432" cy="431"/>
            </a:xfrm>
            <a:prstGeom prst="ellipse">
              <a:avLst/>
            </a:prstGeom>
            <a:gradFill rotWithShape="0">
              <a:gsLst>
                <a:gs pos="0">
                  <a:schemeClr val="accent2"/>
                </a:gs>
                <a:gs pos="100000">
                  <a:schemeClr val="accent2">
                    <a:gamma/>
                    <a:shade val="46275"/>
                    <a:invGamma/>
                  </a:schemeClr>
                </a:gs>
              </a:gsLst>
              <a:path path="shape">
                <a:fillToRect l="50000" t="50000" r="50000" b="50000"/>
              </a:path>
            </a:gradFill>
            <a:ln w="0">
              <a:solidFill>
                <a:srgbClr val="000000"/>
              </a:solidFill>
              <a:round/>
              <a:headEnd/>
              <a:tailEnd/>
            </a:ln>
          </p:spPr>
          <p:txBody>
            <a:bodyPr/>
            <a:lstStyle/>
            <a:p>
              <a:endParaRPr lang="en-US"/>
            </a:p>
          </p:txBody>
        </p:sp>
        <p:sp>
          <p:nvSpPr>
            <p:cNvPr id="82958" name="Freeform 2062">
              <a:extLst>
                <a:ext uri="{FF2B5EF4-FFF2-40B4-BE49-F238E27FC236}">
                  <a16:creationId xmlns:a16="http://schemas.microsoft.com/office/drawing/2014/main" id="{C55E8E7F-D687-D393-8DA8-3102097EC4C5}"/>
                </a:ext>
              </a:extLst>
            </p:cNvPr>
            <p:cNvSpPr>
              <a:spLocks/>
            </p:cNvSpPr>
            <p:nvPr/>
          </p:nvSpPr>
          <p:spPr bwMode="auto">
            <a:xfrm>
              <a:off x="1272" y="1537"/>
              <a:ext cx="851" cy="1239"/>
            </a:xfrm>
            <a:custGeom>
              <a:avLst/>
              <a:gdLst>
                <a:gd name="T0" fmla="*/ 0 w 851"/>
                <a:gd name="T1" fmla="*/ 0 h 1239"/>
                <a:gd name="T2" fmla="*/ 851 w 851"/>
                <a:gd name="T3" fmla="*/ 141 h 1239"/>
                <a:gd name="T4" fmla="*/ 564 w 851"/>
                <a:gd name="T5" fmla="*/ 1063 h 1239"/>
                <a:gd name="T6" fmla="*/ 104 w 851"/>
                <a:gd name="T7" fmla="*/ 1239 h 1239"/>
                <a:gd name="T8" fmla="*/ 851 w 851"/>
                <a:gd name="T9" fmla="*/ 141 h 1239"/>
              </a:gdLst>
              <a:ahLst/>
              <a:cxnLst>
                <a:cxn ang="0">
                  <a:pos x="T0" y="T1"/>
                </a:cxn>
                <a:cxn ang="0">
                  <a:pos x="T2" y="T3"/>
                </a:cxn>
                <a:cxn ang="0">
                  <a:pos x="T4" y="T5"/>
                </a:cxn>
                <a:cxn ang="0">
                  <a:pos x="T6" y="T7"/>
                </a:cxn>
                <a:cxn ang="0">
                  <a:pos x="T8" y="T9"/>
                </a:cxn>
              </a:cxnLst>
              <a:rect l="0" t="0" r="r" b="b"/>
              <a:pathLst>
                <a:path w="851" h="1239">
                  <a:moveTo>
                    <a:pt x="0" y="0"/>
                  </a:moveTo>
                  <a:lnTo>
                    <a:pt x="851" y="141"/>
                  </a:lnTo>
                  <a:lnTo>
                    <a:pt x="564" y="1063"/>
                  </a:lnTo>
                  <a:lnTo>
                    <a:pt x="104" y="1239"/>
                  </a:lnTo>
                  <a:lnTo>
                    <a:pt x="851" y="141"/>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959" name="Line 2063">
              <a:extLst>
                <a:ext uri="{FF2B5EF4-FFF2-40B4-BE49-F238E27FC236}">
                  <a16:creationId xmlns:a16="http://schemas.microsoft.com/office/drawing/2014/main" id="{AA0C3C40-2B62-F17F-11FF-3E00DAC9C6D4}"/>
                </a:ext>
              </a:extLst>
            </p:cNvPr>
            <p:cNvSpPr>
              <a:spLocks noChangeShapeType="1"/>
            </p:cNvSpPr>
            <p:nvPr/>
          </p:nvSpPr>
          <p:spPr bwMode="auto">
            <a:xfrm flipH="1" flipV="1">
              <a:off x="985" y="1502"/>
              <a:ext cx="391" cy="1278"/>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960" name="Oval 2064">
              <a:extLst>
                <a:ext uri="{FF2B5EF4-FFF2-40B4-BE49-F238E27FC236}">
                  <a16:creationId xmlns:a16="http://schemas.microsoft.com/office/drawing/2014/main" id="{B0E667A6-A424-EE16-2384-6AE62004C624}"/>
                </a:ext>
              </a:extLst>
            </p:cNvPr>
            <p:cNvSpPr>
              <a:spLocks noChangeArrowheads="1"/>
            </p:cNvSpPr>
            <p:nvPr/>
          </p:nvSpPr>
          <p:spPr bwMode="auto">
            <a:xfrm>
              <a:off x="1984" y="1534"/>
              <a:ext cx="288" cy="289"/>
            </a:xfrm>
            <a:prstGeom prst="ellipse">
              <a:avLst/>
            </a:prstGeom>
            <a:gradFill rotWithShape="0">
              <a:gsLst>
                <a:gs pos="0">
                  <a:srgbClr val="FFFFFF"/>
                </a:gs>
                <a:gs pos="100000">
                  <a:srgbClr val="FFFFFF">
                    <a:gamma/>
                    <a:shade val="46275"/>
                    <a:invGamma/>
                  </a:srgbClr>
                </a:gs>
              </a:gsLst>
              <a:path path="shape">
                <a:fillToRect l="50000" t="50000" r="50000" b="50000"/>
              </a:path>
            </a:gradFill>
            <a:ln w="0">
              <a:solidFill>
                <a:srgbClr val="000000"/>
              </a:solidFill>
              <a:round/>
              <a:headEnd/>
              <a:tailEnd/>
            </a:ln>
          </p:spPr>
          <p:txBody>
            <a:bodyPr/>
            <a:lstStyle/>
            <a:p>
              <a:endParaRPr lang="en-US"/>
            </a:p>
          </p:txBody>
        </p:sp>
        <p:sp>
          <p:nvSpPr>
            <p:cNvPr id="82961" name="Oval 2065">
              <a:extLst>
                <a:ext uri="{FF2B5EF4-FFF2-40B4-BE49-F238E27FC236}">
                  <a16:creationId xmlns:a16="http://schemas.microsoft.com/office/drawing/2014/main" id="{FC4E36C9-1AB9-C9B2-00F0-AB2016AD0669}"/>
                </a:ext>
              </a:extLst>
            </p:cNvPr>
            <p:cNvSpPr>
              <a:spLocks noChangeArrowheads="1"/>
            </p:cNvSpPr>
            <p:nvPr/>
          </p:nvSpPr>
          <p:spPr bwMode="auto">
            <a:xfrm>
              <a:off x="1701" y="2459"/>
              <a:ext cx="287" cy="286"/>
            </a:xfrm>
            <a:prstGeom prst="ellipse">
              <a:avLst/>
            </a:prstGeom>
            <a:gradFill rotWithShape="0">
              <a:gsLst>
                <a:gs pos="0">
                  <a:srgbClr val="FFFFFF"/>
                </a:gs>
                <a:gs pos="100000">
                  <a:srgbClr val="FFFFFF">
                    <a:gamma/>
                    <a:shade val="46275"/>
                    <a:invGamma/>
                  </a:srgbClr>
                </a:gs>
              </a:gsLst>
              <a:path path="shape">
                <a:fillToRect l="50000" t="50000" r="50000" b="50000"/>
              </a:path>
            </a:gradFill>
            <a:ln w="0">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82962" name="Oval 2066">
              <a:extLst>
                <a:ext uri="{FF2B5EF4-FFF2-40B4-BE49-F238E27FC236}">
                  <a16:creationId xmlns:a16="http://schemas.microsoft.com/office/drawing/2014/main" id="{A42F0D21-A638-EC6F-EAC3-7F0B349EC9C7}"/>
                </a:ext>
              </a:extLst>
            </p:cNvPr>
            <p:cNvSpPr>
              <a:spLocks noChangeArrowheads="1"/>
            </p:cNvSpPr>
            <p:nvPr/>
          </p:nvSpPr>
          <p:spPr bwMode="auto">
            <a:xfrm>
              <a:off x="1234" y="2638"/>
              <a:ext cx="290" cy="287"/>
            </a:xfrm>
            <a:prstGeom prst="ellipse">
              <a:avLst/>
            </a:prstGeom>
            <a:gradFill rotWithShape="0">
              <a:gsLst>
                <a:gs pos="0">
                  <a:srgbClr val="FFFFFF"/>
                </a:gs>
                <a:gs pos="100000">
                  <a:srgbClr val="FFFFFF">
                    <a:gamma/>
                    <a:shade val="46275"/>
                    <a:invGamma/>
                  </a:srgbClr>
                </a:gs>
              </a:gsLst>
              <a:path path="shape">
                <a:fillToRect l="50000" t="50000" r="50000" b="50000"/>
              </a:path>
            </a:gradFill>
            <a:ln w="0">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82963" name="Oval 2067">
              <a:extLst>
                <a:ext uri="{FF2B5EF4-FFF2-40B4-BE49-F238E27FC236}">
                  <a16:creationId xmlns:a16="http://schemas.microsoft.com/office/drawing/2014/main" id="{218F4DD2-4DF6-AA0D-61E0-885763B8146F}"/>
                </a:ext>
              </a:extLst>
            </p:cNvPr>
            <p:cNvSpPr>
              <a:spLocks noChangeArrowheads="1"/>
            </p:cNvSpPr>
            <p:nvPr/>
          </p:nvSpPr>
          <p:spPr bwMode="auto">
            <a:xfrm>
              <a:off x="912" y="1392"/>
              <a:ext cx="291" cy="290"/>
            </a:xfrm>
            <a:prstGeom prst="ellipse">
              <a:avLst/>
            </a:prstGeom>
            <a:gradFill rotWithShape="0">
              <a:gsLst>
                <a:gs pos="0">
                  <a:srgbClr val="FFFFFF"/>
                </a:gs>
                <a:gs pos="100000">
                  <a:srgbClr val="FFFFFF">
                    <a:gamma/>
                    <a:shade val="46275"/>
                    <a:invGamma/>
                  </a:srgbClr>
                </a:gs>
              </a:gsLst>
              <a:path path="shape">
                <a:fillToRect l="50000" t="50000" r="50000" b="50000"/>
              </a:path>
            </a:gradFill>
            <a:ln w="0">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grpSp>
        <p:nvGrpSpPr>
          <p:cNvPr id="83001" name="Group 2105">
            <a:extLst>
              <a:ext uri="{FF2B5EF4-FFF2-40B4-BE49-F238E27FC236}">
                <a16:creationId xmlns:a16="http://schemas.microsoft.com/office/drawing/2014/main" id="{3675D8C3-AF55-0933-2648-BB4EBFFB270D}"/>
              </a:ext>
              <a:ext uri="{C183D7F6-B498-43B3-948B-1728B52AA6E4}">
                <adec:decorative xmlns:adec="http://schemas.microsoft.com/office/drawing/2017/decorative" val="1"/>
              </a:ext>
            </a:extLst>
          </p:cNvPr>
          <p:cNvGrpSpPr>
            <a:grpSpLocks/>
          </p:cNvGrpSpPr>
          <p:nvPr/>
        </p:nvGrpSpPr>
        <p:grpSpPr bwMode="auto">
          <a:xfrm rot="1582372">
            <a:off x="3048000" y="914400"/>
            <a:ext cx="3346450" cy="3805238"/>
            <a:chOff x="3168" y="384"/>
            <a:chExt cx="2108" cy="2397"/>
          </a:xfrm>
        </p:grpSpPr>
        <p:sp>
          <p:nvSpPr>
            <p:cNvPr id="82965" name="Freeform 2069">
              <a:extLst>
                <a:ext uri="{FF2B5EF4-FFF2-40B4-BE49-F238E27FC236}">
                  <a16:creationId xmlns:a16="http://schemas.microsoft.com/office/drawing/2014/main" id="{7518BE62-CE62-8B03-BD93-7691AF7D8B76}"/>
                </a:ext>
              </a:extLst>
            </p:cNvPr>
            <p:cNvSpPr>
              <a:spLocks/>
            </p:cNvSpPr>
            <p:nvPr/>
          </p:nvSpPr>
          <p:spPr bwMode="auto">
            <a:xfrm>
              <a:off x="4497" y="2136"/>
              <a:ext cx="710" cy="199"/>
            </a:xfrm>
            <a:custGeom>
              <a:avLst/>
              <a:gdLst>
                <a:gd name="T0" fmla="*/ 25 w 710"/>
                <a:gd name="T1" fmla="*/ 0 h 199"/>
                <a:gd name="T2" fmla="*/ 16 w 710"/>
                <a:gd name="T3" fmla="*/ 0 h 199"/>
                <a:gd name="T4" fmla="*/ 12 w 710"/>
                <a:gd name="T5" fmla="*/ 3 h 199"/>
                <a:gd name="T6" fmla="*/ 8 w 710"/>
                <a:gd name="T7" fmla="*/ 3 h 199"/>
                <a:gd name="T8" fmla="*/ 4 w 710"/>
                <a:gd name="T9" fmla="*/ 7 h 199"/>
                <a:gd name="T10" fmla="*/ 0 w 710"/>
                <a:gd name="T11" fmla="*/ 13 h 199"/>
                <a:gd name="T12" fmla="*/ 0 w 710"/>
                <a:gd name="T13" fmla="*/ 20 h 199"/>
                <a:gd name="T14" fmla="*/ 4 w 710"/>
                <a:gd name="T15" fmla="*/ 24 h 199"/>
                <a:gd name="T16" fmla="*/ 4 w 710"/>
                <a:gd name="T17" fmla="*/ 27 h 199"/>
                <a:gd name="T18" fmla="*/ 8 w 710"/>
                <a:gd name="T19" fmla="*/ 30 h 199"/>
                <a:gd name="T20" fmla="*/ 16 w 710"/>
                <a:gd name="T21" fmla="*/ 34 h 199"/>
                <a:gd name="T22" fmla="*/ 685 w 710"/>
                <a:gd name="T23" fmla="*/ 199 h 199"/>
                <a:gd name="T24" fmla="*/ 693 w 710"/>
                <a:gd name="T25" fmla="*/ 199 h 199"/>
                <a:gd name="T26" fmla="*/ 697 w 710"/>
                <a:gd name="T27" fmla="*/ 196 h 199"/>
                <a:gd name="T28" fmla="*/ 701 w 710"/>
                <a:gd name="T29" fmla="*/ 196 h 199"/>
                <a:gd name="T30" fmla="*/ 706 w 710"/>
                <a:gd name="T31" fmla="*/ 192 h 199"/>
                <a:gd name="T32" fmla="*/ 710 w 710"/>
                <a:gd name="T33" fmla="*/ 186 h 199"/>
                <a:gd name="T34" fmla="*/ 710 w 710"/>
                <a:gd name="T35" fmla="*/ 179 h 199"/>
                <a:gd name="T36" fmla="*/ 706 w 710"/>
                <a:gd name="T37" fmla="*/ 175 h 199"/>
                <a:gd name="T38" fmla="*/ 706 w 710"/>
                <a:gd name="T39" fmla="*/ 172 h 199"/>
                <a:gd name="T40" fmla="*/ 701 w 710"/>
                <a:gd name="T41" fmla="*/ 169 h 199"/>
                <a:gd name="T42" fmla="*/ 693 w 710"/>
                <a:gd name="T43" fmla="*/ 165 h 199"/>
                <a:gd name="T44" fmla="*/ 25 w 710"/>
                <a:gd name="T45" fmla="*/ 0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710" h="199">
                  <a:moveTo>
                    <a:pt x="25" y="0"/>
                  </a:moveTo>
                  <a:lnTo>
                    <a:pt x="16" y="0"/>
                  </a:lnTo>
                  <a:lnTo>
                    <a:pt x="12" y="3"/>
                  </a:lnTo>
                  <a:lnTo>
                    <a:pt x="8" y="3"/>
                  </a:lnTo>
                  <a:lnTo>
                    <a:pt x="4" y="7"/>
                  </a:lnTo>
                  <a:lnTo>
                    <a:pt x="0" y="13"/>
                  </a:lnTo>
                  <a:lnTo>
                    <a:pt x="0" y="20"/>
                  </a:lnTo>
                  <a:lnTo>
                    <a:pt x="4" y="24"/>
                  </a:lnTo>
                  <a:lnTo>
                    <a:pt x="4" y="27"/>
                  </a:lnTo>
                  <a:lnTo>
                    <a:pt x="8" y="30"/>
                  </a:lnTo>
                  <a:lnTo>
                    <a:pt x="16" y="34"/>
                  </a:lnTo>
                  <a:lnTo>
                    <a:pt x="685" y="199"/>
                  </a:lnTo>
                  <a:lnTo>
                    <a:pt x="693" y="199"/>
                  </a:lnTo>
                  <a:lnTo>
                    <a:pt x="697" y="196"/>
                  </a:lnTo>
                  <a:lnTo>
                    <a:pt x="701" y="196"/>
                  </a:lnTo>
                  <a:lnTo>
                    <a:pt x="706" y="192"/>
                  </a:lnTo>
                  <a:lnTo>
                    <a:pt x="710" y="186"/>
                  </a:lnTo>
                  <a:lnTo>
                    <a:pt x="710" y="179"/>
                  </a:lnTo>
                  <a:lnTo>
                    <a:pt x="706" y="175"/>
                  </a:lnTo>
                  <a:lnTo>
                    <a:pt x="706" y="172"/>
                  </a:lnTo>
                  <a:lnTo>
                    <a:pt x="701" y="169"/>
                  </a:lnTo>
                  <a:lnTo>
                    <a:pt x="693" y="165"/>
                  </a:lnTo>
                  <a:lnTo>
                    <a:pt x="2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2966" name="Freeform 2070">
              <a:extLst>
                <a:ext uri="{FF2B5EF4-FFF2-40B4-BE49-F238E27FC236}">
                  <a16:creationId xmlns:a16="http://schemas.microsoft.com/office/drawing/2014/main" id="{02C1A59A-35EA-2B32-325F-5CFB57E833CE}"/>
                </a:ext>
              </a:extLst>
            </p:cNvPr>
            <p:cNvSpPr>
              <a:spLocks/>
            </p:cNvSpPr>
            <p:nvPr/>
          </p:nvSpPr>
          <p:spPr bwMode="auto">
            <a:xfrm>
              <a:off x="4436" y="2136"/>
              <a:ext cx="102" cy="402"/>
            </a:xfrm>
            <a:custGeom>
              <a:avLst/>
              <a:gdLst>
                <a:gd name="T0" fmla="*/ 102 w 102"/>
                <a:gd name="T1" fmla="*/ 20 h 402"/>
                <a:gd name="T2" fmla="*/ 102 w 102"/>
                <a:gd name="T3" fmla="*/ 10 h 402"/>
                <a:gd name="T4" fmla="*/ 94 w 102"/>
                <a:gd name="T5" fmla="*/ 3 h 402"/>
                <a:gd name="T6" fmla="*/ 90 w 102"/>
                <a:gd name="T7" fmla="*/ 0 h 402"/>
                <a:gd name="T8" fmla="*/ 73 w 102"/>
                <a:gd name="T9" fmla="*/ 0 h 402"/>
                <a:gd name="T10" fmla="*/ 65 w 102"/>
                <a:gd name="T11" fmla="*/ 7 h 402"/>
                <a:gd name="T12" fmla="*/ 61 w 102"/>
                <a:gd name="T13" fmla="*/ 10 h 402"/>
                <a:gd name="T14" fmla="*/ 61 w 102"/>
                <a:gd name="T15" fmla="*/ 13 h 402"/>
                <a:gd name="T16" fmla="*/ 0 w 102"/>
                <a:gd name="T17" fmla="*/ 381 h 402"/>
                <a:gd name="T18" fmla="*/ 0 w 102"/>
                <a:gd name="T19" fmla="*/ 391 h 402"/>
                <a:gd name="T20" fmla="*/ 8 w 102"/>
                <a:gd name="T21" fmla="*/ 398 h 402"/>
                <a:gd name="T22" fmla="*/ 12 w 102"/>
                <a:gd name="T23" fmla="*/ 402 h 402"/>
                <a:gd name="T24" fmla="*/ 29 w 102"/>
                <a:gd name="T25" fmla="*/ 402 h 402"/>
                <a:gd name="T26" fmla="*/ 37 w 102"/>
                <a:gd name="T27" fmla="*/ 395 h 402"/>
                <a:gd name="T28" fmla="*/ 41 w 102"/>
                <a:gd name="T29" fmla="*/ 391 h 402"/>
                <a:gd name="T30" fmla="*/ 41 w 102"/>
                <a:gd name="T31" fmla="*/ 388 h 402"/>
                <a:gd name="T32" fmla="*/ 102 w 102"/>
                <a:gd name="T33" fmla="*/ 20 h 4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02" h="402">
                  <a:moveTo>
                    <a:pt x="102" y="20"/>
                  </a:moveTo>
                  <a:lnTo>
                    <a:pt x="102" y="10"/>
                  </a:lnTo>
                  <a:lnTo>
                    <a:pt x="94" y="3"/>
                  </a:lnTo>
                  <a:lnTo>
                    <a:pt x="90" y="0"/>
                  </a:lnTo>
                  <a:lnTo>
                    <a:pt x="73" y="0"/>
                  </a:lnTo>
                  <a:lnTo>
                    <a:pt x="65" y="7"/>
                  </a:lnTo>
                  <a:lnTo>
                    <a:pt x="61" y="10"/>
                  </a:lnTo>
                  <a:lnTo>
                    <a:pt x="61" y="13"/>
                  </a:lnTo>
                  <a:lnTo>
                    <a:pt x="0" y="381"/>
                  </a:lnTo>
                  <a:lnTo>
                    <a:pt x="0" y="391"/>
                  </a:lnTo>
                  <a:lnTo>
                    <a:pt x="8" y="398"/>
                  </a:lnTo>
                  <a:lnTo>
                    <a:pt x="12" y="402"/>
                  </a:lnTo>
                  <a:lnTo>
                    <a:pt x="29" y="402"/>
                  </a:lnTo>
                  <a:lnTo>
                    <a:pt x="37" y="395"/>
                  </a:lnTo>
                  <a:lnTo>
                    <a:pt x="41" y="391"/>
                  </a:lnTo>
                  <a:lnTo>
                    <a:pt x="41" y="388"/>
                  </a:lnTo>
                  <a:lnTo>
                    <a:pt x="102" y="2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2967" name="Freeform 2071">
              <a:extLst>
                <a:ext uri="{FF2B5EF4-FFF2-40B4-BE49-F238E27FC236}">
                  <a16:creationId xmlns:a16="http://schemas.microsoft.com/office/drawing/2014/main" id="{5841102B-F25D-AA60-E211-E84BF26D8671}"/>
                </a:ext>
              </a:extLst>
            </p:cNvPr>
            <p:cNvSpPr>
              <a:spLocks/>
            </p:cNvSpPr>
            <p:nvPr/>
          </p:nvSpPr>
          <p:spPr bwMode="auto">
            <a:xfrm>
              <a:off x="3841" y="2230"/>
              <a:ext cx="102" cy="476"/>
            </a:xfrm>
            <a:custGeom>
              <a:avLst/>
              <a:gdLst>
                <a:gd name="T0" fmla="*/ 41 w 102"/>
                <a:gd name="T1" fmla="*/ 14 h 476"/>
                <a:gd name="T2" fmla="*/ 41 w 102"/>
                <a:gd name="T3" fmla="*/ 11 h 476"/>
                <a:gd name="T4" fmla="*/ 32 w 102"/>
                <a:gd name="T5" fmla="*/ 4 h 476"/>
                <a:gd name="T6" fmla="*/ 28 w 102"/>
                <a:gd name="T7" fmla="*/ 0 h 476"/>
                <a:gd name="T8" fmla="*/ 12 w 102"/>
                <a:gd name="T9" fmla="*/ 0 h 476"/>
                <a:gd name="T10" fmla="*/ 4 w 102"/>
                <a:gd name="T11" fmla="*/ 7 h 476"/>
                <a:gd name="T12" fmla="*/ 0 w 102"/>
                <a:gd name="T13" fmla="*/ 11 h 476"/>
                <a:gd name="T14" fmla="*/ 0 w 102"/>
                <a:gd name="T15" fmla="*/ 21 h 476"/>
                <a:gd name="T16" fmla="*/ 61 w 102"/>
                <a:gd name="T17" fmla="*/ 463 h 476"/>
                <a:gd name="T18" fmla="*/ 61 w 102"/>
                <a:gd name="T19" fmla="*/ 466 h 476"/>
                <a:gd name="T20" fmla="*/ 69 w 102"/>
                <a:gd name="T21" fmla="*/ 473 h 476"/>
                <a:gd name="T22" fmla="*/ 73 w 102"/>
                <a:gd name="T23" fmla="*/ 476 h 476"/>
                <a:gd name="T24" fmla="*/ 89 w 102"/>
                <a:gd name="T25" fmla="*/ 476 h 476"/>
                <a:gd name="T26" fmla="*/ 98 w 102"/>
                <a:gd name="T27" fmla="*/ 470 h 476"/>
                <a:gd name="T28" fmla="*/ 102 w 102"/>
                <a:gd name="T29" fmla="*/ 466 h 476"/>
                <a:gd name="T30" fmla="*/ 102 w 102"/>
                <a:gd name="T31" fmla="*/ 456 h 476"/>
                <a:gd name="T32" fmla="*/ 41 w 102"/>
                <a:gd name="T33" fmla="*/ 14 h 4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02" h="476">
                  <a:moveTo>
                    <a:pt x="41" y="14"/>
                  </a:moveTo>
                  <a:lnTo>
                    <a:pt x="41" y="11"/>
                  </a:lnTo>
                  <a:lnTo>
                    <a:pt x="32" y="4"/>
                  </a:lnTo>
                  <a:lnTo>
                    <a:pt x="28" y="0"/>
                  </a:lnTo>
                  <a:lnTo>
                    <a:pt x="12" y="0"/>
                  </a:lnTo>
                  <a:lnTo>
                    <a:pt x="4" y="7"/>
                  </a:lnTo>
                  <a:lnTo>
                    <a:pt x="0" y="11"/>
                  </a:lnTo>
                  <a:lnTo>
                    <a:pt x="0" y="21"/>
                  </a:lnTo>
                  <a:lnTo>
                    <a:pt x="61" y="463"/>
                  </a:lnTo>
                  <a:lnTo>
                    <a:pt x="61" y="466"/>
                  </a:lnTo>
                  <a:lnTo>
                    <a:pt x="69" y="473"/>
                  </a:lnTo>
                  <a:lnTo>
                    <a:pt x="73" y="476"/>
                  </a:lnTo>
                  <a:lnTo>
                    <a:pt x="89" y="476"/>
                  </a:lnTo>
                  <a:lnTo>
                    <a:pt x="98" y="470"/>
                  </a:lnTo>
                  <a:lnTo>
                    <a:pt x="102" y="466"/>
                  </a:lnTo>
                  <a:lnTo>
                    <a:pt x="102" y="456"/>
                  </a:lnTo>
                  <a:lnTo>
                    <a:pt x="41"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2968" name="Freeform 2072">
              <a:extLst>
                <a:ext uri="{FF2B5EF4-FFF2-40B4-BE49-F238E27FC236}">
                  <a16:creationId xmlns:a16="http://schemas.microsoft.com/office/drawing/2014/main" id="{C8C04007-C990-FF60-4C26-D598CE99AA83}"/>
                </a:ext>
              </a:extLst>
            </p:cNvPr>
            <p:cNvSpPr>
              <a:spLocks/>
            </p:cNvSpPr>
            <p:nvPr/>
          </p:nvSpPr>
          <p:spPr bwMode="auto">
            <a:xfrm>
              <a:off x="3841" y="2136"/>
              <a:ext cx="721" cy="138"/>
            </a:xfrm>
            <a:custGeom>
              <a:avLst/>
              <a:gdLst>
                <a:gd name="T0" fmla="*/ 16 w 721"/>
                <a:gd name="T1" fmla="*/ 105 h 138"/>
                <a:gd name="T2" fmla="*/ 12 w 721"/>
                <a:gd name="T3" fmla="*/ 105 h 138"/>
                <a:gd name="T4" fmla="*/ 4 w 721"/>
                <a:gd name="T5" fmla="*/ 111 h 138"/>
                <a:gd name="T6" fmla="*/ 0 w 721"/>
                <a:gd name="T7" fmla="*/ 115 h 138"/>
                <a:gd name="T8" fmla="*/ 0 w 721"/>
                <a:gd name="T9" fmla="*/ 128 h 138"/>
                <a:gd name="T10" fmla="*/ 8 w 721"/>
                <a:gd name="T11" fmla="*/ 135 h 138"/>
                <a:gd name="T12" fmla="*/ 12 w 721"/>
                <a:gd name="T13" fmla="*/ 138 h 138"/>
                <a:gd name="T14" fmla="*/ 24 w 721"/>
                <a:gd name="T15" fmla="*/ 138 h 138"/>
                <a:gd name="T16" fmla="*/ 705 w 721"/>
                <a:gd name="T17" fmla="*/ 34 h 138"/>
                <a:gd name="T18" fmla="*/ 709 w 721"/>
                <a:gd name="T19" fmla="*/ 34 h 138"/>
                <a:gd name="T20" fmla="*/ 717 w 721"/>
                <a:gd name="T21" fmla="*/ 27 h 138"/>
                <a:gd name="T22" fmla="*/ 721 w 721"/>
                <a:gd name="T23" fmla="*/ 24 h 138"/>
                <a:gd name="T24" fmla="*/ 721 w 721"/>
                <a:gd name="T25" fmla="*/ 10 h 138"/>
                <a:gd name="T26" fmla="*/ 713 w 721"/>
                <a:gd name="T27" fmla="*/ 3 h 138"/>
                <a:gd name="T28" fmla="*/ 709 w 721"/>
                <a:gd name="T29" fmla="*/ 0 h 138"/>
                <a:gd name="T30" fmla="*/ 697 w 721"/>
                <a:gd name="T31" fmla="*/ 0 h 138"/>
                <a:gd name="T32" fmla="*/ 16 w 721"/>
                <a:gd name="T33" fmla="*/ 105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21" h="138">
                  <a:moveTo>
                    <a:pt x="16" y="105"/>
                  </a:moveTo>
                  <a:lnTo>
                    <a:pt x="12" y="105"/>
                  </a:lnTo>
                  <a:lnTo>
                    <a:pt x="4" y="111"/>
                  </a:lnTo>
                  <a:lnTo>
                    <a:pt x="0" y="115"/>
                  </a:lnTo>
                  <a:lnTo>
                    <a:pt x="0" y="128"/>
                  </a:lnTo>
                  <a:lnTo>
                    <a:pt x="8" y="135"/>
                  </a:lnTo>
                  <a:lnTo>
                    <a:pt x="12" y="138"/>
                  </a:lnTo>
                  <a:lnTo>
                    <a:pt x="24" y="138"/>
                  </a:lnTo>
                  <a:lnTo>
                    <a:pt x="705" y="34"/>
                  </a:lnTo>
                  <a:lnTo>
                    <a:pt x="709" y="34"/>
                  </a:lnTo>
                  <a:lnTo>
                    <a:pt x="717" y="27"/>
                  </a:lnTo>
                  <a:lnTo>
                    <a:pt x="721" y="24"/>
                  </a:lnTo>
                  <a:lnTo>
                    <a:pt x="721" y="10"/>
                  </a:lnTo>
                  <a:lnTo>
                    <a:pt x="713" y="3"/>
                  </a:lnTo>
                  <a:lnTo>
                    <a:pt x="709" y="0"/>
                  </a:lnTo>
                  <a:lnTo>
                    <a:pt x="697" y="0"/>
                  </a:lnTo>
                  <a:lnTo>
                    <a:pt x="16" y="10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2969" name="Freeform 2073">
              <a:extLst>
                <a:ext uri="{FF2B5EF4-FFF2-40B4-BE49-F238E27FC236}">
                  <a16:creationId xmlns:a16="http://schemas.microsoft.com/office/drawing/2014/main" id="{38C68F12-BB46-716F-6F05-E490CC5EEB61}"/>
                </a:ext>
              </a:extLst>
            </p:cNvPr>
            <p:cNvSpPr>
              <a:spLocks/>
            </p:cNvSpPr>
            <p:nvPr/>
          </p:nvSpPr>
          <p:spPr bwMode="auto">
            <a:xfrm>
              <a:off x="3250" y="2190"/>
              <a:ext cx="632" cy="84"/>
            </a:xfrm>
            <a:custGeom>
              <a:avLst/>
              <a:gdLst>
                <a:gd name="T0" fmla="*/ 607 w 632"/>
                <a:gd name="T1" fmla="*/ 84 h 84"/>
                <a:gd name="T2" fmla="*/ 619 w 632"/>
                <a:gd name="T3" fmla="*/ 84 h 84"/>
                <a:gd name="T4" fmla="*/ 627 w 632"/>
                <a:gd name="T5" fmla="*/ 78 h 84"/>
                <a:gd name="T6" fmla="*/ 632 w 632"/>
                <a:gd name="T7" fmla="*/ 74 h 84"/>
                <a:gd name="T8" fmla="*/ 632 w 632"/>
                <a:gd name="T9" fmla="*/ 61 h 84"/>
                <a:gd name="T10" fmla="*/ 623 w 632"/>
                <a:gd name="T11" fmla="*/ 54 h 84"/>
                <a:gd name="T12" fmla="*/ 619 w 632"/>
                <a:gd name="T13" fmla="*/ 51 h 84"/>
                <a:gd name="T14" fmla="*/ 615 w 632"/>
                <a:gd name="T15" fmla="*/ 51 h 84"/>
                <a:gd name="T16" fmla="*/ 24 w 632"/>
                <a:gd name="T17" fmla="*/ 0 h 84"/>
                <a:gd name="T18" fmla="*/ 12 w 632"/>
                <a:gd name="T19" fmla="*/ 0 h 84"/>
                <a:gd name="T20" fmla="*/ 4 w 632"/>
                <a:gd name="T21" fmla="*/ 7 h 84"/>
                <a:gd name="T22" fmla="*/ 0 w 632"/>
                <a:gd name="T23" fmla="*/ 10 h 84"/>
                <a:gd name="T24" fmla="*/ 0 w 632"/>
                <a:gd name="T25" fmla="*/ 24 h 84"/>
                <a:gd name="T26" fmla="*/ 8 w 632"/>
                <a:gd name="T27" fmla="*/ 30 h 84"/>
                <a:gd name="T28" fmla="*/ 12 w 632"/>
                <a:gd name="T29" fmla="*/ 34 h 84"/>
                <a:gd name="T30" fmla="*/ 16 w 632"/>
                <a:gd name="T31" fmla="*/ 34 h 84"/>
                <a:gd name="T32" fmla="*/ 607 w 632"/>
                <a:gd name="T33" fmla="*/ 8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32" h="84">
                  <a:moveTo>
                    <a:pt x="607" y="84"/>
                  </a:moveTo>
                  <a:lnTo>
                    <a:pt x="619" y="84"/>
                  </a:lnTo>
                  <a:lnTo>
                    <a:pt x="627" y="78"/>
                  </a:lnTo>
                  <a:lnTo>
                    <a:pt x="632" y="74"/>
                  </a:lnTo>
                  <a:lnTo>
                    <a:pt x="632" y="61"/>
                  </a:lnTo>
                  <a:lnTo>
                    <a:pt x="623" y="54"/>
                  </a:lnTo>
                  <a:lnTo>
                    <a:pt x="619" y="51"/>
                  </a:lnTo>
                  <a:lnTo>
                    <a:pt x="615" y="51"/>
                  </a:lnTo>
                  <a:lnTo>
                    <a:pt x="24" y="0"/>
                  </a:lnTo>
                  <a:lnTo>
                    <a:pt x="12" y="0"/>
                  </a:lnTo>
                  <a:lnTo>
                    <a:pt x="4" y="7"/>
                  </a:lnTo>
                  <a:lnTo>
                    <a:pt x="0" y="10"/>
                  </a:lnTo>
                  <a:lnTo>
                    <a:pt x="0" y="24"/>
                  </a:lnTo>
                  <a:lnTo>
                    <a:pt x="8" y="30"/>
                  </a:lnTo>
                  <a:lnTo>
                    <a:pt x="12" y="34"/>
                  </a:lnTo>
                  <a:lnTo>
                    <a:pt x="16" y="34"/>
                  </a:lnTo>
                  <a:lnTo>
                    <a:pt x="607" y="8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2970" name="Freeform 2074">
              <a:extLst>
                <a:ext uri="{FF2B5EF4-FFF2-40B4-BE49-F238E27FC236}">
                  <a16:creationId xmlns:a16="http://schemas.microsoft.com/office/drawing/2014/main" id="{E24F2DC0-DC8B-6205-628A-60D7BD21C7AE}"/>
                </a:ext>
              </a:extLst>
            </p:cNvPr>
            <p:cNvSpPr>
              <a:spLocks/>
            </p:cNvSpPr>
            <p:nvPr/>
          </p:nvSpPr>
          <p:spPr bwMode="auto">
            <a:xfrm>
              <a:off x="3714" y="1751"/>
              <a:ext cx="355" cy="138"/>
            </a:xfrm>
            <a:custGeom>
              <a:avLst/>
              <a:gdLst>
                <a:gd name="T0" fmla="*/ 13 w 355"/>
                <a:gd name="T1" fmla="*/ 105 h 138"/>
                <a:gd name="T2" fmla="*/ 4 w 355"/>
                <a:gd name="T3" fmla="*/ 111 h 138"/>
                <a:gd name="T4" fmla="*/ 0 w 355"/>
                <a:gd name="T5" fmla="*/ 115 h 138"/>
                <a:gd name="T6" fmla="*/ 0 w 355"/>
                <a:gd name="T7" fmla="*/ 128 h 138"/>
                <a:gd name="T8" fmla="*/ 9 w 355"/>
                <a:gd name="T9" fmla="*/ 135 h 138"/>
                <a:gd name="T10" fmla="*/ 13 w 355"/>
                <a:gd name="T11" fmla="*/ 138 h 138"/>
                <a:gd name="T12" fmla="*/ 29 w 355"/>
                <a:gd name="T13" fmla="*/ 138 h 138"/>
                <a:gd name="T14" fmla="*/ 343 w 355"/>
                <a:gd name="T15" fmla="*/ 34 h 138"/>
                <a:gd name="T16" fmla="*/ 351 w 355"/>
                <a:gd name="T17" fmla="*/ 27 h 138"/>
                <a:gd name="T18" fmla="*/ 355 w 355"/>
                <a:gd name="T19" fmla="*/ 24 h 138"/>
                <a:gd name="T20" fmla="*/ 355 w 355"/>
                <a:gd name="T21" fmla="*/ 10 h 138"/>
                <a:gd name="T22" fmla="*/ 347 w 355"/>
                <a:gd name="T23" fmla="*/ 3 h 138"/>
                <a:gd name="T24" fmla="*/ 343 w 355"/>
                <a:gd name="T25" fmla="*/ 0 h 138"/>
                <a:gd name="T26" fmla="*/ 327 w 355"/>
                <a:gd name="T27" fmla="*/ 0 h 138"/>
                <a:gd name="T28" fmla="*/ 13 w 355"/>
                <a:gd name="T29" fmla="*/ 105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55" h="138">
                  <a:moveTo>
                    <a:pt x="13" y="105"/>
                  </a:moveTo>
                  <a:lnTo>
                    <a:pt x="4" y="111"/>
                  </a:lnTo>
                  <a:lnTo>
                    <a:pt x="0" y="115"/>
                  </a:lnTo>
                  <a:lnTo>
                    <a:pt x="0" y="128"/>
                  </a:lnTo>
                  <a:lnTo>
                    <a:pt x="9" y="135"/>
                  </a:lnTo>
                  <a:lnTo>
                    <a:pt x="13" y="138"/>
                  </a:lnTo>
                  <a:lnTo>
                    <a:pt x="29" y="138"/>
                  </a:lnTo>
                  <a:lnTo>
                    <a:pt x="343" y="34"/>
                  </a:lnTo>
                  <a:lnTo>
                    <a:pt x="351" y="27"/>
                  </a:lnTo>
                  <a:lnTo>
                    <a:pt x="355" y="24"/>
                  </a:lnTo>
                  <a:lnTo>
                    <a:pt x="355" y="10"/>
                  </a:lnTo>
                  <a:lnTo>
                    <a:pt x="347" y="3"/>
                  </a:lnTo>
                  <a:lnTo>
                    <a:pt x="343" y="0"/>
                  </a:lnTo>
                  <a:lnTo>
                    <a:pt x="327" y="0"/>
                  </a:lnTo>
                  <a:lnTo>
                    <a:pt x="13" y="10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2971" name="Freeform 2075">
              <a:extLst>
                <a:ext uri="{FF2B5EF4-FFF2-40B4-BE49-F238E27FC236}">
                  <a16:creationId xmlns:a16="http://schemas.microsoft.com/office/drawing/2014/main" id="{0E0CFE09-FD46-2211-6DF3-20BDA33E3609}"/>
                </a:ext>
              </a:extLst>
            </p:cNvPr>
            <p:cNvSpPr>
              <a:spLocks/>
            </p:cNvSpPr>
            <p:nvPr/>
          </p:nvSpPr>
          <p:spPr bwMode="auto">
            <a:xfrm>
              <a:off x="3702" y="1319"/>
              <a:ext cx="693" cy="152"/>
            </a:xfrm>
            <a:custGeom>
              <a:avLst/>
              <a:gdLst>
                <a:gd name="T0" fmla="*/ 25 w 693"/>
                <a:gd name="T1" fmla="*/ 0 h 152"/>
                <a:gd name="T2" fmla="*/ 12 w 693"/>
                <a:gd name="T3" fmla="*/ 0 h 152"/>
                <a:gd name="T4" fmla="*/ 4 w 693"/>
                <a:gd name="T5" fmla="*/ 7 h 152"/>
                <a:gd name="T6" fmla="*/ 4 w 693"/>
                <a:gd name="T7" fmla="*/ 10 h 152"/>
                <a:gd name="T8" fmla="*/ 0 w 693"/>
                <a:gd name="T9" fmla="*/ 14 h 152"/>
                <a:gd name="T10" fmla="*/ 0 w 693"/>
                <a:gd name="T11" fmla="*/ 24 h 152"/>
                <a:gd name="T12" fmla="*/ 8 w 693"/>
                <a:gd name="T13" fmla="*/ 30 h 152"/>
                <a:gd name="T14" fmla="*/ 12 w 693"/>
                <a:gd name="T15" fmla="*/ 30 h 152"/>
                <a:gd name="T16" fmla="*/ 16 w 693"/>
                <a:gd name="T17" fmla="*/ 34 h 152"/>
                <a:gd name="T18" fmla="*/ 669 w 693"/>
                <a:gd name="T19" fmla="*/ 152 h 152"/>
                <a:gd name="T20" fmla="*/ 681 w 693"/>
                <a:gd name="T21" fmla="*/ 152 h 152"/>
                <a:gd name="T22" fmla="*/ 689 w 693"/>
                <a:gd name="T23" fmla="*/ 145 h 152"/>
                <a:gd name="T24" fmla="*/ 689 w 693"/>
                <a:gd name="T25" fmla="*/ 142 h 152"/>
                <a:gd name="T26" fmla="*/ 693 w 693"/>
                <a:gd name="T27" fmla="*/ 138 h 152"/>
                <a:gd name="T28" fmla="*/ 693 w 693"/>
                <a:gd name="T29" fmla="*/ 128 h 152"/>
                <a:gd name="T30" fmla="*/ 685 w 693"/>
                <a:gd name="T31" fmla="*/ 122 h 152"/>
                <a:gd name="T32" fmla="*/ 681 w 693"/>
                <a:gd name="T33" fmla="*/ 122 h 152"/>
                <a:gd name="T34" fmla="*/ 677 w 693"/>
                <a:gd name="T35" fmla="*/ 118 h 152"/>
                <a:gd name="T36" fmla="*/ 25 w 693"/>
                <a:gd name="T37" fmla="*/ 0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93" h="152">
                  <a:moveTo>
                    <a:pt x="25" y="0"/>
                  </a:moveTo>
                  <a:lnTo>
                    <a:pt x="12" y="0"/>
                  </a:lnTo>
                  <a:lnTo>
                    <a:pt x="4" y="7"/>
                  </a:lnTo>
                  <a:lnTo>
                    <a:pt x="4" y="10"/>
                  </a:lnTo>
                  <a:lnTo>
                    <a:pt x="0" y="14"/>
                  </a:lnTo>
                  <a:lnTo>
                    <a:pt x="0" y="24"/>
                  </a:lnTo>
                  <a:lnTo>
                    <a:pt x="8" y="30"/>
                  </a:lnTo>
                  <a:lnTo>
                    <a:pt x="12" y="30"/>
                  </a:lnTo>
                  <a:lnTo>
                    <a:pt x="16" y="34"/>
                  </a:lnTo>
                  <a:lnTo>
                    <a:pt x="669" y="152"/>
                  </a:lnTo>
                  <a:lnTo>
                    <a:pt x="681" y="152"/>
                  </a:lnTo>
                  <a:lnTo>
                    <a:pt x="689" y="145"/>
                  </a:lnTo>
                  <a:lnTo>
                    <a:pt x="689" y="142"/>
                  </a:lnTo>
                  <a:lnTo>
                    <a:pt x="693" y="138"/>
                  </a:lnTo>
                  <a:lnTo>
                    <a:pt x="693" y="128"/>
                  </a:lnTo>
                  <a:lnTo>
                    <a:pt x="685" y="122"/>
                  </a:lnTo>
                  <a:lnTo>
                    <a:pt x="681" y="122"/>
                  </a:lnTo>
                  <a:lnTo>
                    <a:pt x="677" y="118"/>
                  </a:lnTo>
                  <a:lnTo>
                    <a:pt x="2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2972" name="Freeform 2076">
              <a:extLst>
                <a:ext uri="{FF2B5EF4-FFF2-40B4-BE49-F238E27FC236}">
                  <a16:creationId xmlns:a16="http://schemas.microsoft.com/office/drawing/2014/main" id="{51257EB7-5844-04BC-5CED-39EE7B3D4408}"/>
                </a:ext>
              </a:extLst>
            </p:cNvPr>
            <p:cNvSpPr>
              <a:spLocks/>
            </p:cNvSpPr>
            <p:nvPr/>
          </p:nvSpPr>
          <p:spPr bwMode="auto">
            <a:xfrm>
              <a:off x="3890" y="873"/>
              <a:ext cx="648" cy="216"/>
            </a:xfrm>
            <a:custGeom>
              <a:avLst/>
              <a:gdLst>
                <a:gd name="T0" fmla="*/ 12 w 648"/>
                <a:gd name="T1" fmla="*/ 183 h 216"/>
                <a:gd name="T2" fmla="*/ 4 w 648"/>
                <a:gd name="T3" fmla="*/ 189 h 216"/>
                <a:gd name="T4" fmla="*/ 0 w 648"/>
                <a:gd name="T5" fmla="*/ 193 h 216"/>
                <a:gd name="T6" fmla="*/ 0 w 648"/>
                <a:gd name="T7" fmla="*/ 206 h 216"/>
                <a:gd name="T8" fmla="*/ 8 w 648"/>
                <a:gd name="T9" fmla="*/ 213 h 216"/>
                <a:gd name="T10" fmla="*/ 12 w 648"/>
                <a:gd name="T11" fmla="*/ 216 h 216"/>
                <a:gd name="T12" fmla="*/ 28 w 648"/>
                <a:gd name="T13" fmla="*/ 216 h 216"/>
                <a:gd name="T14" fmla="*/ 636 w 648"/>
                <a:gd name="T15" fmla="*/ 34 h 216"/>
                <a:gd name="T16" fmla="*/ 644 w 648"/>
                <a:gd name="T17" fmla="*/ 27 h 216"/>
                <a:gd name="T18" fmla="*/ 648 w 648"/>
                <a:gd name="T19" fmla="*/ 24 h 216"/>
                <a:gd name="T20" fmla="*/ 648 w 648"/>
                <a:gd name="T21" fmla="*/ 11 h 216"/>
                <a:gd name="T22" fmla="*/ 640 w 648"/>
                <a:gd name="T23" fmla="*/ 4 h 216"/>
                <a:gd name="T24" fmla="*/ 636 w 648"/>
                <a:gd name="T25" fmla="*/ 0 h 216"/>
                <a:gd name="T26" fmla="*/ 619 w 648"/>
                <a:gd name="T27" fmla="*/ 0 h 216"/>
                <a:gd name="T28" fmla="*/ 12 w 648"/>
                <a:gd name="T29" fmla="*/ 183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48" h="216">
                  <a:moveTo>
                    <a:pt x="12" y="183"/>
                  </a:moveTo>
                  <a:lnTo>
                    <a:pt x="4" y="189"/>
                  </a:lnTo>
                  <a:lnTo>
                    <a:pt x="0" y="193"/>
                  </a:lnTo>
                  <a:lnTo>
                    <a:pt x="0" y="206"/>
                  </a:lnTo>
                  <a:lnTo>
                    <a:pt x="8" y="213"/>
                  </a:lnTo>
                  <a:lnTo>
                    <a:pt x="12" y="216"/>
                  </a:lnTo>
                  <a:lnTo>
                    <a:pt x="28" y="216"/>
                  </a:lnTo>
                  <a:lnTo>
                    <a:pt x="636" y="34"/>
                  </a:lnTo>
                  <a:lnTo>
                    <a:pt x="644" y="27"/>
                  </a:lnTo>
                  <a:lnTo>
                    <a:pt x="648" y="24"/>
                  </a:lnTo>
                  <a:lnTo>
                    <a:pt x="648" y="11"/>
                  </a:lnTo>
                  <a:lnTo>
                    <a:pt x="640" y="4"/>
                  </a:lnTo>
                  <a:lnTo>
                    <a:pt x="636" y="0"/>
                  </a:lnTo>
                  <a:lnTo>
                    <a:pt x="619" y="0"/>
                  </a:lnTo>
                  <a:lnTo>
                    <a:pt x="12" y="18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2973" name="Freeform 2077">
              <a:extLst>
                <a:ext uri="{FF2B5EF4-FFF2-40B4-BE49-F238E27FC236}">
                  <a16:creationId xmlns:a16="http://schemas.microsoft.com/office/drawing/2014/main" id="{908BFE0F-A005-A648-2B2B-499276CFD643}"/>
                </a:ext>
              </a:extLst>
            </p:cNvPr>
            <p:cNvSpPr>
              <a:spLocks/>
            </p:cNvSpPr>
            <p:nvPr/>
          </p:nvSpPr>
          <p:spPr bwMode="auto">
            <a:xfrm>
              <a:off x="4016" y="1754"/>
              <a:ext cx="787" cy="139"/>
            </a:xfrm>
            <a:custGeom>
              <a:avLst/>
              <a:gdLst>
                <a:gd name="T0" fmla="*/ 25 w 787"/>
                <a:gd name="T1" fmla="*/ 0 h 139"/>
                <a:gd name="T2" fmla="*/ 12 w 787"/>
                <a:gd name="T3" fmla="*/ 0 h 139"/>
                <a:gd name="T4" fmla="*/ 4 w 787"/>
                <a:gd name="T5" fmla="*/ 7 h 139"/>
                <a:gd name="T6" fmla="*/ 0 w 787"/>
                <a:gd name="T7" fmla="*/ 11 h 139"/>
                <a:gd name="T8" fmla="*/ 0 w 787"/>
                <a:gd name="T9" fmla="*/ 24 h 139"/>
                <a:gd name="T10" fmla="*/ 8 w 787"/>
                <a:gd name="T11" fmla="*/ 31 h 139"/>
                <a:gd name="T12" fmla="*/ 12 w 787"/>
                <a:gd name="T13" fmla="*/ 34 h 139"/>
                <a:gd name="T14" fmla="*/ 16 w 787"/>
                <a:gd name="T15" fmla="*/ 34 h 139"/>
                <a:gd name="T16" fmla="*/ 763 w 787"/>
                <a:gd name="T17" fmla="*/ 139 h 139"/>
                <a:gd name="T18" fmla="*/ 775 w 787"/>
                <a:gd name="T19" fmla="*/ 139 h 139"/>
                <a:gd name="T20" fmla="*/ 783 w 787"/>
                <a:gd name="T21" fmla="*/ 132 h 139"/>
                <a:gd name="T22" fmla="*/ 787 w 787"/>
                <a:gd name="T23" fmla="*/ 129 h 139"/>
                <a:gd name="T24" fmla="*/ 787 w 787"/>
                <a:gd name="T25" fmla="*/ 115 h 139"/>
                <a:gd name="T26" fmla="*/ 779 w 787"/>
                <a:gd name="T27" fmla="*/ 108 h 139"/>
                <a:gd name="T28" fmla="*/ 775 w 787"/>
                <a:gd name="T29" fmla="*/ 105 h 139"/>
                <a:gd name="T30" fmla="*/ 771 w 787"/>
                <a:gd name="T31" fmla="*/ 105 h 139"/>
                <a:gd name="T32" fmla="*/ 25 w 787"/>
                <a:gd name="T33"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87" h="139">
                  <a:moveTo>
                    <a:pt x="25" y="0"/>
                  </a:moveTo>
                  <a:lnTo>
                    <a:pt x="12" y="0"/>
                  </a:lnTo>
                  <a:lnTo>
                    <a:pt x="4" y="7"/>
                  </a:lnTo>
                  <a:lnTo>
                    <a:pt x="0" y="11"/>
                  </a:lnTo>
                  <a:lnTo>
                    <a:pt x="0" y="24"/>
                  </a:lnTo>
                  <a:lnTo>
                    <a:pt x="8" y="31"/>
                  </a:lnTo>
                  <a:lnTo>
                    <a:pt x="12" y="34"/>
                  </a:lnTo>
                  <a:lnTo>
                    <a:pt x="16" y="34"/>
                  </a:lnTo>
                  <a:lnTo>
                    <a:pt x="763" y="139"/>
                  </a:lnTo>
                  <a:lnTo>
                    <a:pt x="775" y="139"/>
                  </a:lnTo>
                  <a:lnTo>
                    <a:pt x="783" y="132"/>
                  </a:lnTo>
                  <a:lnTo>
                    <a:pt x="787" y="129"/>
                  </a:lnTo>
                  <a:lnTo>
                    <a:pt x="787" y="115"/>
                  </a:lnTo>
                  <a:lnTo>
                    <a:pt x="779" y="108"/>
                  </a:lnTo>
                  <a:lnTo>
                    <a:pt x="775" y="105"/>
                  </a:lnTo>
                  <a:lnTo>
                    <a:pt x="771" y="105"/>
                  </a:lnTo>
                  <a:lnTo>
                    <a:pt x="2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2974" name="Freeform 2078">
              <a:extLst>
                <a:ext uri="{FF2B5EF4-FFF2-40B4-BE49-F238E27FC236}">
                  <a16:creationId xmlns:a16="http://schemas.microsoft.com/office/drawing/2014/main" id="{4992AC55-0496-3DCE-6CC4-0ECAEFE7DE95}"/>
                </a:ext>
              </a:extLst>
            </p:cNvPr>
            <p:cNvSpPr>
              <a:spLocks/>
            </p:cNvSpPr>
            <p:nvPr/>
          </p:nvSpPr>
          <p:spPr bwMode="auto">
            <a:xfrm>
              <a:off x="4354" y="1322"/>
              <a:ext cx="522" cy="135"/>
            </a:xfrm>
            <a:custGeom>
              <a:avLst/>
              <a:gdLst>
                <a:gd name="T0" fmla="*/ 17 w 522"/>
                <a:gd name="T1" fmla="*/ 102 h 135"/>
                <a:gd name="T2" fmla="*/ 13 w 522"/>
                <a:gd name="T3" fmla="*/ 105 h 135"/>
                <a:gd name="T4" fmla="*/ 9 w 522"/>
                <a:gd name="T5" fmla="*/ 105 h 135"/>
                <a:gd name="T6" fmla="*/ 5 w 522"/>
                <a:gd name="T7" fmla="*/ 108 h 135"/>
                <a:gd name="T8" fmla="*/ 0 w 522"/>
                <a:gd name="T9" fmla="*/ 115 h 135"/>
                <a:gd name="T10" fmla="*/ 0 w 522"/>
                <a:gd name="T11" fmla="*/ 122 h 135"/>
                <a:gd name="T12" fmla="*/ 5 w 522"/>
                <a:gd name="T13" fmla="*/ 125 h 135"/>
                <a:gd name="T14" fmla="*/ 5 w 522"/>
                <a:gd name="T15" fmla="*/ 129 h 135"/>
                <a:gd name="T16" fmla="*/ 9 w 522"/>
                <a:gd name="T17" fmla="*/ 132 h 135"/>
                <a:gd name="T18" fmla="*/ 17 w 522"/>
                <a:gd name="T19" fmla="*/ 135 h 135"/>
                <a:gd name="T20" fmla="*/ 25 w 522"/>
                <a:gd name="T21" fmla="*/ 135 h 135"/>
                <a:gd name="T22" fmla="*/ 506 w 522"/>
                <a:gd name="T23" fmla="*/ 34 h 135"/>
                <a:gd name="T24" fmla="*/ 510 w 522"/>
                <a:gd name="T25" fmla="*/ 31 h 135"/>
                <a:gd name="T26" fmla="*/ 514 w 522"/>
                <a:gd name="T27" fmla="*/ 31 h 135"/>
                <a:gd name="T28" fmla="*/ 518 w 522"/>
                <a:gd name="T29" fmla="*/ 27 h 135"/>
                <a:gd name="T30" fmla="*/ 522 w 522"/>
                <a:gd name="T31" fmla="*/ 21 h 135"/>
                <a:gd name="T32" fmla="*/ 522 w 522"/>
                <a:gd name="T33" fmla="*/ 14 h 135"/>
                <a:gd name="T34" fmla="*/ 518 w 522"/>
                <a:gd name="T35" fmla="*/ 11 h 135"/>
                <a:gd name="T36" fmla="*/ 518 w 522"/>
                <a:gd name="T37" fmla="*/ 7 h 135"/>
                <a:gd name="T38" fmla="*/ 514 w 522"/>
                <a:gd name="T39" fmla="*/ 4 h 135"/>
                <a:gd name="T40" fmla="*/ 506 w 522"/>
                <a:gd name="T41" fmla="*/ 0 h 135"/>
                <a:gd name="T42" fmla="*/ 498 w 522"/>
                <a:gd name="T43" fmla="*/ 0 h 135"/>
                <a:gd name="T44" fmla="*/ 17 w 522"/>
                <a:gd name="T45" fmla="*/ 102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522" h="135">
                  <a:moveTo>
                    <a:pt x="17" y="102"/>
                  </a:moveTo>
                  <a:lnTo>
                    <a:pt x="13" y="105"/>
                  </a:lnTo>
                  <a:lnTo>
                    <a:pt x="9" y="105"/>
                  </a:lnTo>
                  <a:lnTo>
                    <a:pt x="5" y="108"/>
                  </a:lnTo>
                  <a:lnTo>
                    <a:pt x="0" y="115"/>
                  </a:lnTo>
                  <a:lnTo>
                    <a:pt x="0" y="122"/>
                  </a:lnTo>
                  <a:lnTo>
                    <a:pt x="5" y="125"/>
                  </a:lnTo>
                  <a:lnTo>
                    <a:pt x="5" y="129"/>
                  </a:lnTo>
                  <a:lnTo>
                    <a:pt x="9" y="132"/>
                  </a:lnTo>
                  <a:lnTo>
                    <a:pt x="17" y="135"/>
                  </a:lnTo>
                  <a:lnTo>
                    <a:pt x="25" y="135"/>
                  </a:lnTo>
                  <a:lnTo>
                    <a:pt x="506" y="34"/>
                  </a:lnTo>
                  <a:lnTo>
                    <a:pt x="510" y="31"/>
                  </a:lnTo>
                  <a:lnTo>
                    <a:pt x="514" y="31"/>
                  </a:lnTo>
                  <a:lnTo>
                    <a:pt x="518" y="27"/>
                  </a:lnTo>
                  <a:lnTo>
                    <a:pt x="522" y="21"/>
                  </a:lnTo>
                  <a:lnTo>
                    <a:pt x="522" y="14"/>
                  </a:lnTo>
                  <a:lnTo>
                    <a:pt x="518" y="11"/>
                  </a:lnTo>
                  <a:lnTo>
                    <a:pt x="518" y="7"/>
                  </a:lnTo>
                  <a:lnTo>
                    <a:pt x="514" y="4"/>
                  </a:lnTo>
                  <a:lnTo>
                    <a:pt x="506" y="0"/>
                  </a:lnTo>
                  <a:lnTo>
                    <a:pt x="498" y="0"/>
                  </a:lnTo>
                  <a:lnTo>
                    <a:pt x="17" y="10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2975" name="Freeform 2079">
              <a:extLst>
                <a:ext uri="{FF2B5EF4-FFF2-40B4-BE49-F238E27FC236}">
                  <a16:creationId xmlns:a16="http://schemas.microsoft.com/office/drawing/2014/main" id="{CD37AC37-05E4-FAAA-1691-DC7BEB8101B1}"/>
                </a:ext>
              </a:extLst>
            </p:cNvPr>
            <p:cNvSpPr>
              <a:spLocks/>
            </p:cNvSpPr>
            <p:nvPr/>
          </p:nvSpPr>
          <p:spPr bwMode="auto">
            <a:xfrm>
              <a:off x="4497" y="884"/>
              <a:ext cx="632" cy="141"/>
            </a:xfrm>
            <a:custGeom>
              <a:avLst/>
              <a:gdLst>
                <a:gd name="T0" fmla="*/ 25 w 632"/>
                <a:gd name="T1" fmla="*/ 0 h 141"/>
                <a:gd name="T2" fmla="*/ 12 w 632"/>
                <a:gd name="T3" fmla="*/ 0 h 141"/>
                <a:gd name="T4" fmla="*/ 4 w 632"/>
                <a:gd name="T5" fmla="*/ 6 h 141"/>
                <a:gd name="T6" fmla="*/ 4 w 632"/>
                <a:gd name="T7" fmla="*/ 10 h 141"/>
                <a:gd name="T8" fmla="*/ 0 w 632"/>
                <a:gd name="T9" fmla="*/ 13 h 141"/>
                <a:gd name="T10" fmla="*/ 0 w 632"/>
                <a:gd name="T11" fmla="*/ 23 h 141"/>
                <a:gd name="T12" fmla="*/ 8 w 632"/>
                <a:gd name="T13" fmla="*/ 30 h 141"/>
                <a:gd name="T14" fmla="*/ 12 w 632"/>
                <a:gd name="T15" fmla="*/ 30 h 141"/>
                <a:gd name="T16" fmla="*/ 16 w 632"/>
                <a:gd name="T17" fmla="*/ 33 h 141"/>
                <a:gd name="T18" fmla="*/ 608 w 632"/>
                <a:gd name="T19" fmla="*/ 141 h 141"/>
                <a:gd name="T20" fmla="*/ 620 w 632"/>
                <a:gd name="T21" fmla="*/ 141 h 141"/>
                <a:gd name="T22" fmla="*/ 628 w 632"/>
                <a:gd name="T23" fmla="*/ 135 h 141"/>
                <a:gd name="T24" fmla="*/ 628 w 632"/>
                <a:gd name="T25" fmla="*/ 131 h 141"/>
                <a:gd name="T26" fmla="*/ 632 w 632"/>
                <a:gd name="T27" fmla="*/ 128 h 141"/>
                <a:gd name="T28" fmla="*/ 632 w 632"/>
                <a:gd name="T29" fmla="*/ 118 h 141"/>
                <a:gd name="T30" fmla="*/ 624 w 632"/>
                <a:gd name="T31" fmla="*/ 111 h 141"/>
                <a:gd name="T32" fmla="*/ 620 w 632"/>
                <a:gd name="T33" fmla="*/ 111 h 141"/>
                <a:gd name="T34" fmla="*/ 616 w 632"/>
                <a:gd name="T35" fmla="*/ 108 h 141"/>
                <a:gd name="T36" fmla="*/ 25 w 632"/>
                <a:gd name="T37" fmla="*/ 0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32" h="141">
                  <a:moveTo>
                    <a:pt x="25" y="0"/>
                  </a:moveTo>
                  <a:lnTo>
                    <a:pt x="12" y="0"/>
                  </a:lnTo>
                  <a:lnTo>
                    <a:pt x="4" y="6"/>
                  </a:lnTo>
                  <a:lnTo>
                    <a:pt x="4" y="10"/>
                  </a:lnTo>
                  <a:lnTo>
                    <a:pt x="0" y="13"/>
                  </a:lnTo>
                  <a:lnTo>
                    <a:pt x="0" y="23"/>
                  </a:lnTo>
                  <a:lnTo>
                    <a:pt x="8" y="30"/>
                  </a:lnTo>
                  <a:lnTo>
                    <a:pt x="12" y="30"/>
                  </a:lnTo>
                  <a:lnTo>
                    <a:pt x="16" y="33"/>
                  </a:lnTo>
                  <a:lnTo>
                    <a:pt x="608" y="141"/>
                  </a:lnTo>
                  <a:lnTo>
                    <a:pt x="620" y="141"/>
                  </a:lnTo>
                  <a:lnTo>
                    <a:pt x="628" y="135"/>
                  </a:lnTo>
                  <a:lnTo>
                    <a:pt x="628" y="131"/>
                  </a:lnTo>
                  <a:lnTo>
                    <a:pt x="632" y="128"/>
                  </a:lnTo>
                  <a:lnTo>
                    <a:pt x="632" y="118"/>
                  </a:lnTo>
                  <a:lnTo>
                    <a:pt x="624" y="111"/>
                  </a:lnTo>
                  <a:lnTo>
                    <a:pt x="620" y="111"/>
                  </a:lnTo>
                  <a:lnTo>
                    <a:pt x="616" y="108"/>
                  </a:lnTo>
                  <a:lnTo>
                    <a:pt x="2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2976" name="Freeform 2080">
              <a:extLst>
                <a:ext uri="{FF2B5EF4-FFF2-40B4-BE49-F238E27FC236}">
                  <a16:creationId xmlns:a16="http://schemas.microsoft.com/office/drawing/2014/main" id="{300D45C3-A241-8234-A724-2706AD2C9758}"/>
                </a:ext>
              </a:extLst>
            </p:cNvPr>
            <p:cNvSpPr>
              <a:spLocks/>
            </p:cNvSpPr>
            <p:nvPr/>
          </p:nvSpPr>
          <p:spPr bwMode="auto">
            <a:xfrm>
              <a:off x="4497" y="455"/>
              <a:ext cx="41" cy="462"/>
            </a:xfrm>
            <a:custGeom>
              <a:avLst/>
              <a:gdLst>
                <a:gd name="T0" fmla="*/ 0 w 41"/>
                <a:gd name="T1" fmla="*/ 445 h 462"/>
                <a:gd name="T2" fmla="*/ 0 w 41"/>
                <a:gd name="T3" fmla="*/ 449 h 462"/>
                <a:gd name="T4" fmla="*/ 4 w 41"/>
                <a:gd name="T5" fmla="*/ 456 h 462"/>
                <a:gd name="T6" fmla="*/ 4 w 41"/>
                <a:gd name="T7" fmla="*/ 459 h 462"/>
                <a:gd name="T8" fmla="*/ 8 w 41"/>
                <a:gd name="T9" fmla="*/ 459 h 462"/>
                <a:gd name="T10" fmla="*/ 16 w 41"/>
                <a:gd name="T11" fmla="*/ 462 h 462"/>
                <a:gd name="T12" fmla="*/ 25 w 41"/>
                <a:gd name="T13" fmla="*/ 462 h 462"/>
                <a:gd name="T14" fmla="*/ 33 w 41"/>
                <a:gd name="T15" fmla="*/ 459 h 462"/>
                <a:gd name="T16" fmla="*/ 37 w 41"/>
                <a:gd name="T17" fmla="*/ 459 h 462"/>
                <a:gd name="T18" fmla="*/ 37 w 41"/>
                <a:gd name="T19" fmla="*/ 456 h 462"/>
                <a:gd name="T20" fmla="*/ 41 w 41"/>
                <a:gd name="T21" fmla="*/ 449 h 462"/>
                <a:gd name="T22" fmla="*/ 41 w 41"/>
                <a:gd name="T23" fmla="*/ 13 h 462"/>
                <a:gd name="T24" fmla="*/ 37 w 41"/>
                <a:gd name="T25" fmla="*/ 7 h 462"/>
                <a:gd name="T26" fmla="*/ 37 w 41"/>
                <a:gd name="T27" fmla="*/ 3 h 462"/>
                <a:gd name="T28" fmla="*/ 33 w 41"/>
                <a:gd name="T29" fmla="*/ 3 h 462"/>
                <a:gd name="T30" fmla="*/ 25 w 41"/>
                <a:gd name="T31" fmla="*/ 0 h 462"/>
                <a:gd name="T32" fmla="*/ 16 w 41"/>
                <a:gd name="T33" fmla="*/ 0 h 462"/>
                <a:gd name="T34" fmla="*/ 8 w 41"/>
                <a:gd name="T35" fmla="*/ 3 h 462"/>
                <a:gd name="T36" fmla="*/ 4 w 41"/>
                <a:gd name="T37" fmla="*/ 3 h 462"/>
                <a:gd name="T38" fmla="*/ 4 w 41"/>
                <a:gd name="T39" fmla="*/ 7 h 462"/>
                <a:gd name="T40" fmla="*/ 0 w 41"/>
                <a:gd name="T41" fmla="*/ 13 h 462"/>
                <a:gd name="T42" fmla="*/ 0 w 41"/>
                <a:gd name="T43" fmla="*/ 17 h 462"/>
                <a:gd name="T44" fmla="*/ 0 w 41"/>
                <a:gd name="T45" fmla="*/ 445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1" h="462">
                  <a:moveTo>
                    <a:pt x="0" y="445"/>
                  </a:moveTo>
                  <a:lnTo>
                    <a:pt x="0" y="449"/>
                  </a:lnTo>
                  <a:lnTo>
                    <a:pt x="4" y="456"/>
                  </a:lnTo>
                  <a:lnTo>
                    <a:pt x="4" y="459"/>
                  </a:lnTo>
                  <a:lnTo>
                    <a:pt x="8" y="459"/>
                  </a:lnTo>
                  <a:lnTo>
                    <a:pt x="16" y="462"/>
                  </a:lnTo>
                  <a:lnTo>
                    <a:pt x="25" y="462"/>
                  </a:lnTo>
                  <a:lnTo>
                    <a:pt x="33" y="459"/>
                  </a:lnTo>
                  <a:lnTo>
                    <a:pt x="37" y="459"/>
                  </a:lnTo>
                  <a:lnTo>
                    <a:pt x="37" y="456"/>
                  </a:lnTo>
                  <a:lnTo>
                    <a:pt x="41" y="449"/>
                  </a:lnTo>
                  <a:lnTo>
                    <a:pt x="41" y="13"/>
                  </a:lnTo>
                  <a:lnTo>
                    <a:pt x="37" y="7"/>
                  </a:lnTo>
                  <a:lnTo>
                    <a:pt x="37" y="3"/>
                  </a:lnTo>
                  <a:lnTo>
                    <a:pt x="33" y="3"/>
                  </a:lnTo>
                  <a:lnTo>
                    <a:pt x="25" y="0"/>
                  </a:lnTo>
                  <a:lnTo>
                    <a:pt x="16" y="0"/>
                  </a:lnTo>
                  <a:lnTo>
                    <a:pt x="8" y="3"/>
                  </a:lnTo>
                  <a:lnTo>
                    <a:pt x="4" y="3"/>
                  </a:lnTo>
                  <a:lnTo>
                    <a:pt x="4" y="7"/>
                  </a:lnTo>
                  <a:lnTo>
                    <a:pt x="0" y="13"/>
                  </a:lnTo>
                  <a:lnTo>
                    <a:pt x="0" y="17"/>
                  </a:lnTo>
                  <a:lnTo>
                    <a:pt x="0" y="4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2977" name="Freeform 2081">
              <a:extLst>
                <a:ext uri="{FF2B5EF4-FFF2-40B4-BE49-F238E27FC236}">
                  <a16:creationId xmlns:a16="http://schemas.microsoft.com/office/drawing/2014/main" id="{1135D758-B232-0AAA-F1DA-C794F9D1E8FB}"/>
                </a:ext>
              </a:extLst>
            </p:cNvPr>
            <p:cNvSpPr>
              <a:spLocks/>
            </p:cNvSpPr>
            <p:nvPr/>
          </p:nvSpPr>
          <p:spPr bwMode="auto">
            <a:xfrm>
              <a:off x="3890" y="718"/>
              <a:ext cx="179" cy="371"/>
            </a:xfrm>
            <a:custGeom>
              <a:avLst/>
              <a:gdLst>
                <a:gd name="T0" fmla="*/ 0 w 179"/>
                <a:gd name="T1" fmla="*/ 348 h 371"/>
                <a:gd name="T2" fmla="*/ 0 w 179"/>
                <a:gd name="T3" fmla="*/ 358 h 371"/>
                <a:gd name="T4" fmla="*/ 4 w 179"/>
                <a:gd name="T5" fmla="*/ 361 h 371"/>
                <a:gd name="T6" fmla="*/ 4 w 179"/>
                <a:gd name="T7" fmla="*/ 365 h 371"/>
                <a:gd name="T8" fmla="*/ 12 w 179"/>
                <a:gd name="T9" fmla="*/ 371 h 371"/>
                <a:gd name="T10" fmla="*/ 24 w 179"/>
                <a:gd name="T11" fmla="*/ 371 h 371"/>
                <a:gd name="T12" fmla="*/ 28 w 179"/>
                <a:gd name="T13" fmla="*/ 368 h 371"/>
                <a:gd name="T14" fmla="*/ 32 w 179"/>
                <a:gd name="T15" fmla="*/ 368 h 371"/>
                <a:gd name="T16" fmla="*/ 40 w 179"/>
                <a:gd name="T17" fmla="*/ 361 h 371"/>
                <a:gd name="T18" fmla="*/ 179 w 179"/>
                <a:gd name="T19" fmla="*/ 24 h 371"/>
                <a:gd name="T20" fmla="*/ 179 w 179"/>
                <a:gd name="T21" fmla="*/ 14 h 371"/>
                <a:gd name="T22" fmla="*/ 175 w 179"/>
                <a:gd name="T23" fmla="*/ 10 h 371"/>
                <a:gd name="T24" fmla="*/ 175 w 179"/>
                <a:gd name="T25" fmla="*/ 7 h 371"/>
                <a:gd name="T26" fmla="*/ 167 w 179"/>
                <a:gd name="T27" fmla="*/ 0 h 371"/>
                <a:gd name="T28" fmla="*/ 155 w 179"/>
                <a:gd name="T29" fmla="*/ 0 h 371"/>
                <a:gd name="T30" fmla="*/ 151 w 179"/>
                <a:gd name="T31" fmla="*/ 4 h 371"/>
                <a:gd name="T32" fmla="*/ 146 w 179"/>
                <a:gd name="T33" fmla="*/ 4 h 371"/>
                <a:gd name="T34" fmla="*/ 138 w 179"/>
                <a:gd name="T35" fmla="*/ 10 h 371"/>
                <a:gd name="T36" fmla="*/ 0 w 179"/>
                <a:gd name="T37" fmla="*/ 348 h 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79" h="371">
                  <a:moveTo>
                    <a:pt x="0" y="348"/>
                  </a:moveTo>
                  <a:lnTo>
                    <a:pt x="0" y="358"/>
                  </a:lnTo>
                  <a:lnTo>
                    <a:pt x="4" y="361"/>
                  </a:lnTo>
                  <a:lnTo>
                    <a:pt x="4" y="365"/>
                  </a:lnTo>
                  <a:lnTo>
                    <a:pt x="12" y="371"/>
                  </a:lnTo>
                  <a:lnTo>
                    <a:pt x="24" y="371"/>
                  </a:lnTo>
                  <a:lnTo>
                    <a:pt x="28" y="368"/>
                  </a:lnTo>
                  <a:lnTo>
                    <a:pt x="32" y="368"/>
                  </a:lnTo>
                  <a:lnTo>
                    <a:pt x="40" y="361"/>
                  </a:lnTo>
                  <a:lnTo>
                    <a:pt x="179" y="24"/>
                  </a:lnTo>
                  <a:lnTo>
                    <a:pt x="179" y="14"/>
                  </a:lnTo>
                  <a:lnTo>
                    <a:pt x="175" y="10"/>
                  </a:lnTo>
                  <a:lnTo>
                    <a:pt x="175" y="7"/>
                  </a:lnTo>
                  <a:lnTo>
                    <a:pt x="167" y="0"/>
                  </a:lnTo>
                  <a:lnTo>
                    <a:pt x="155" y="0"/>
                  </a:lnTo>
                  <a:lnTo>
                    <a:pt x="151" y="4"/>
                  </a:lnTo>
                  <a:lnTo>
                    <a:pt x="146" y="4"/>
                  </a:lnTo>
                  <a:lnTo>
                    <a:pt x="138" y="10"/>
                  </a:lnTo>
                  <a:lnTo>
                    <a:pt x="0" y="34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2978" name="Freeform 2082">
              <a:extLst>
                <a:ext uri="{FF2B5EF4-FFF2-40B4-BE49-F238E27FC236}">
                  <a16:creationId xmlns:a16="http://schemas.microsoft.com/office/drawing/2014/main" id="{A995DD07-1D22-B90B-2FE4-57C3636F8513}"/>
                </a:ext>
              </a:extLst>
            </p:cNvPr>
            <p:cNvSpPr>
              <a:spLocks/>
            </p:cNvSpPr>
            <p:nvPr/>
          </p:nvSpPr>
          <p:spPr bwMode="auto">
            <a:xfrm>
              <a:off x="3315" y="884"/>
              <a:ext cx="628" cy="205"/>
            </a:xfrm>
            <a:custGeom>
              <a:avLst/>
              <a:gdLst>
                <a:gd name="T0" fmla="*/ 28 w 628"/>
                <a:gd name="T1" fmla="*/ 0 h 205"/>
                <a:gd name="T2" fmla="*/ 12 w 628"/>
                <a:gd name="T3" fmla="*/ 0 h 205"/>
                <a:gd name="T4" fmla="*/ 4 w 628"/>
                <a:gd name="T5" fmla="*/ 6 h 205"/>
                <a:gd name="T6" fmla="*/ 0 w 628"/>
                <a:gd name="T7" fmla="*/ 10 h 205"/>
                <a:gd name="T8" fmla="*/ 0 w 628"/>
                <a:gd name="T9" fmla="*/ 23 h 205"/>
                <a:gd name="T10" fmla="*/ 8 w 628"/>
                <a:gd name="T11" fmla="*/ 30 h 205"/>
                <a:gd name="T12" fmla="*/ 12 w 628"/>
                <a:gd name="T13" fmla="*/ 33 h 205"/>
                <a:gd name="T14" fmla="*/ 599 w 628"/>
                <a:gd name="T15" fmla="*/ 205 h 205"/>
                <a:gd name="T16" fmla="*/ 615 w 628"/>
                <a:gd name="T17" fmla="*/ 205 h 205"/>
                <a:gd name="T18" fmla="*/ 624 w 628"/>
                <a:gd name="T19" fmla="*/ 199 h 205"/>
                <a:gd name="T20" fmla="*/ 628 w 628"/>
                <a:gd name="T21" fmla="*/ 195 h 205"/>
                <a:gd name="T22" fmla="*/ 628 w 628"/>
                <a:gd name="T23" fmla="*/ 182 h 205"/>
                <a:gd name="T24" fmla="*/ 620 w 628"/>
                <a:gd name="T25" fmla="*/ 175 h 205"/>
                <a:gd name="T26" fmla="*/ 615 w 628"/>
                <a:gd name="T27" fmla="*/ 172 h 205"/>
                <a:gd name="T28" fmla="*/ 28 w 628"/>
                <a:gd name="T29" fmla="*/ 0 h 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28" h="205">
                  <a:moveTo>
                    <a:pt x="28" y="0"/>
                  </a:moveTo>
                  <a:lnTo>
                    <a:pt x="12" y="0"/>
                  </a:lnTo>
                  <a:lnTo>
                    <a:pt x="4" y="6"/>
                  </a:lnTo>
                  <a:lnTo>
                    <a:pt x="0" y="10"/>
                  </a:lnTo>
                  <a:lnTo>
                    <a:pt x="0" y="23"/>
                  </a:lnTo>
                  <a:lnTo>
                    <a:pt x="8" y="30"/>
                  </a:lnTo>
                  <a:lnTo>
                    <a:pt x="12" y="33"/>
                  </a:lnTo>
                  <a:lnTo>
                    <a:pt x="599" y="205"/>
                  </a:lnTo>
                  <a:lnTo>
                    <a:pt x="615" y="205"/>
                  </a:lnTo>
                  <a:lnTo>
                    <a:pt x="624" y="199"/>
                  </a:lnTo>
                  <a:lnTo>
                    <a:pt x="628" y="195"/>
                  </a:lnTo>
                  <a:lnTo>
                    <a:pt x="628" y="182"/>
                  </a:lnTo>
                  <a:lnTo>
                    <a:pt x="620" y="175"/>
                  </a:lnTo>
                  <a:lnTo>
                    <a:pt x="615" y="172"/>
                  </a:lnTo>
                  <a:lnTo>
                    <a:pt x="28"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2979" name="Freeform 2083">
              <a:extLst>
                <a:ext uri="{FF2B5EF4-FFF2-40B4-BE49-F238E27FC236}">
                  <a16:creationId xmlns:a16="http://schemas.microsoft.com/office/drawing/2014/main" id="{63F6412D-3E61-29AB-435A-64831F9F6BAB}"/>
                </a:ext>
              </a:extLst>
            </p:cNvPr>
            <p:cNvSpPr>
              <a:spLocks/>
            </p:cNvSpPr>
            <p:nvPr/>
          </p:nvSpPr>
          <p:spPr bwMode="auto">
            <a:xfrm>
              <a:off x="3841" y="1754"/>
              <a:ext cx="228" cy="520"/>
            </a:xfrm>
            <a:custGeom>
              <a:avLst/>
              <a:gdLst>
                <a:gd name="T0" fmla="*/ 228 w 228"/>
                <a:gd name="T1" fmla="*/ 24 h 520"/>
                <a:gd name="T2" fmla="*/ 228 w 228"/>
                <a:gd name="T3" fmla="*/ 14 h 520"/>
                <a:gd name="T4" fmla="*/ 224 w 228"/>
                <a:gd name="T5" fmla="*/ 11 h 520"/>
                <a:gd name="T6" fmla="*/ 224 w 228"/>
                <a:gd name="T7" fmla="*/ 7 h 520"/>
                <a:gd name="T8" fmla="*/ 216 w 228"/>
                <a:gd name="T9" fmla="*/ 0 h 520"/>
                <a:gd name="T10" fmla="*/ 204 w 228"/>
                <a:gd name="T11" fmla="*/ 0 h 520"/>
                <a:gd name="T12" fmla="*/ 200 w 228"/>
                <a:gd name="T13" fmla="*/ 4 h 520"/>
                <a:gd name="T14" fmla="*/ 195 w 228"/>
                <a:gd name="T15" fmla="*/ 4 h 520"/>
                <a:gd name="T16" fmla="*/ 187 w 228"/>
                <a:gd name="T17" fmla="*/ 11 h 520"/>
                <a:gd name="T18" fmla="*/ 0 w 228"/>
                <a:gd name="T19" fmla="*/ 497 h 520"/>
                <a:gd name="T20" fmla="*/ 0 w 228"/>
                <a:gd name="T21" fmla="*/ 507 h 520"/>
                <a:gd name="T22" fmla="*/ 4 w 228"/>
                <a:gd name="T23" fmla="*/ 510 h 520"/>
                <a:gd name="T24" fmla="*/ 4 w 228"/>
                <a:gd name="T25" fmla="*/ 514 h 520"/>
                <a:gd name="T26" fmla="*/ 12 w 228"/>
                <a:gd name="T27" fmla="*/ 520 h 520"/>
                <a:gd name="T28" fmla="*/ 24 w 228"/>
                <a:gd name="T29" fmla="*/ 520 h 520"/>
                <a:gd name="T30" fmla="*/ 28 w 228"/>
                <a:gd name="T31" fmla="*/ 517 h 520"/>
                <a:gd name="T32" fmla="*/ 32 w 228"/>
                <a:gd name="T33" fmla="*/ 517 h 520"/>
                <a:gd name="T34" fmla="*/ 41 w 228"/>
                <a:gd name="T35" fmla="*/ 510 h 520"/>
                <a:gd name="T36" fmla="*/ 228 w 228"/>
                <a:gd name="T37" fmla="*/ 24 h 5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28" h="520">
                  <a:moveTo>
                    <a:pt x="228" y="24"/>
                  </a:moveTo>
                  <a:lnTo>
                    <a:pt x="228" y="14"/>
                  </a:lnTo>
                  <a:lnTo>
                    <a:pt x="224" y="11"/>
                  </a:lnTo>
                  <a:lnTo>
                    <a:pt x="224" y="7"/>
                  </a:lnTo>
                  <a:lnTo>
                    <a:pt x="216" y="0"/>
                  </a:lnTo>
                  <a:lnTo>
                    <a:pt x="204" y="0"/>
                  </a:lnTo>
                  <a:lnTo>
                    <a:pt x="200" y="4"/>
                  </a:lnTo>
                  <a:lnTo>
                    <a:pt x="195" y="4"/>
                  </a:lnTo>
                  <a:lnTo>
                    <a:pt x="187" y="11"/>
                  </a:lnTo>
                  <a:lnTo>
                    <a:pt x="0" y="497"/>
                  </a:lnTo>
                  <a:lnTo>
                    <a:pt x="0" y="507"/>
                  </a:lnTo>
                  <a:lnTo>
                    <a:pt x="4" y="510"/>
                  </a:lnTo>
                  <a:lnTo>
                    <a:pt x="4" y="514"/>
                  </a:lnTo>
                  <a:lnTo>
                    <a:pt x="12" y="520"/>
                  </a:lnTo>
                  <a:lnTo>
                    <a:pt x="24" y="520"/>
                  </a:lnTo>
                  <a:lnTo>
                    <a:pt x="28" y="517"/>
                  </a:lnTo>
                  <a:lnTo>
                    <a:pt x="32" y="517"/>
                  </a:lnTo>
                  <a:lnTo>
                    <a:pt x="41" y="510"/>
                  </a:lnTo>
                  <a:lnTo>
                    <a:pt x="228" y="2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2980" name="Freeform 2084">
              <a:extLst>
                <a:ext uri="{FF2B5EF4-FFF2-40B4-BE49-F238E27FC236}">
                  <a16:creationId xmlns:a16="http://schemas.microsoft.com/office/drawing/2014/main" id="{B1CC7280-D583-8B14-8C57-C70C643F9B2F}"/>
                </a:ext>
              </a:extLst>
            </p:cNvPr>
            <p:cNvSpPr>
              <a:spLocks/>
            </p:cNvSpPr>
            <p:nvPr/>
          </p:nvSpPr>
          <p:spPr bwMode="auto">
            <a:xfrm>
              <a:off x="3906" y="1056"/>
              <a:ext cx="159" cy="732"/>
            </a:xfrm>
            <a:custGeom>
              <a:avLst/>
              <a:gdLst>
                <a:gd name="T0" fmla="*/ 41 w 159"/>
                <a:gd name="T1" fmla="*/ 13 h 732"/>
                <a:gd name="T2" fmla="*/ 41 w 159"/>
                <a:gd name="T3" fmla="*/ 10 h 732"/>
                <a:gd name="T4" fmla="*/ 33 w 159"/>
                <a:gd name="T5" fmla="*/ 3 h 732"/>
                <a:gd name="T6" fmla="*/ 29 w 159"/>
                <a:gd name="T7" fmla="*/ 0 h 732"/>
                <a:gd name="T8" fmla="*/ 12 w 159"/>
                <a:gd name="T9" fmla="*/ 0 h 732"/>
                <a:gd name="T10" fmla="*/ 4 w 159"/>
                <a:gd name="T11" fmla="*/ 6 h 732"/>
                <a:gd name="T12" fmla="*/ 0 w 159"/>
                <a:gd name="T13" fmla="*/ 10 h 732"/>
                <a:gd name="T14" fmla="*/ 0 w 159"/>
                <a:gd name="T15" fmla="*/ 20 h 732"/>
                <a:gd name="T16" fmla="*/ 118 w 159"/>
                <a:gd name="T17" fmla="*/ 719 h 732"/>
                <a:gd name="T18" fmla="*/ 118 w 159"/>
                <a:gd name="T19" fmla="*/ 722 h 732"/>
                <a:gd name="T20" fmla="*/ 126 w 159"/>
                <a:gd name="T21" fmla="*/ 729 h 732"/>
                <a:gd name="T22" fmla="*/ 130 w 159"/>
                <a:gd name="T23" fmla="*/ 732 h 732"/>
                <a:gd name="T24" fmla="*/ 147 w 159"/>
                <a:gd name="T25" fmla="*/ 732 h 732"/>
                <a:gd name="T26" fmla="*/ 155 w 159"/>
                <a:gd name="T27" fmla="*/ 725 h 732"/>
                <a:gd name="T28" fmla="*/ 159 w 159"/>
                <a:gd name="T29" fmla="*/ 722 h 732"/>
                <a:gd name="T30" fmla="*/ 159 w 159"/>
                <a:gd name="T31" fmla="*/ 712 h 732"/>
                <a:gd name="T32" fmla="*/ 41 w 159"/>
                <a:gd name="T33" fmla="*/ 13 h 7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59" h="732">
                  <a:moveTo>
                    <a:pt x="41" y="13"/>
                  </a:moveTo>
                  <a:lnTo>
                    <a:pt x="41" y="10"/>
                  </a:lnTo>
                  <a:lnTo>
                    <a:pt x="33" y="3"/>
                  </a:lnTo>
                  <a:lnTo>
                    <a:pt x="29" y="0"/>
                  </a:lnTo>
                  <a:lnTo>
                    <a:pt x="12" y="0"/>
                  </a:lnTo>
                  <a:lnTo>
                    <a:pt x="4" y="6"/>
                  </a:lnTo>
                  <a:lnTo>
                    <a:pt x="0" y="10"/>
                  </a:lnTo>
                  <a:lnTo>
                    <a:pt x="0" y="20"/>
                  </a:lnTo>
                  <a:lnTo>
                    <a:pt x="118" y="719"/>
                  </a:lnTo>
                  <a:lnTo>
                    <a:pt x="118" y="722"/>
                  </a:lnTo>
                  <a:lnTo>
                    <a:pt x="126" y="729"/>
                  </a:lnTo>
                  <a:lnTo>
                    <a:pt x="130" y="732"/>
                  </a:lnTo>
                  <a:lnTo>
                    <a:pt x="147" y="732"/>
                  </a:lnTo>
                  <a:lnTo>
                    <a:pt x="155" y="725"/>
                  </a:lnTo>
                  <a:lnTo>
                    <a:pt x="159" y="722"/>
                  </a:lnTo>
                  <a:lnTo>
                    <a:pt x="159" y="712"/>
                  </a:lnTo>
                  <a:lnTo>
                    <a:pt x="41" y="1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2981" name="Freeform 2085">
              <a:extLst>
                <a:ext uri="{FF2B5EF4-FFF2-40B4-BE49-F238E27FC236}">
                  <a16:creationId xmlns:a16="http://schemas.microsoft.com/office/drawing/2014/main" id="{4F5230B4-BF74-7F45-104A-40E1F2FAE802}"/>
                </a:ext>
              </a:extLst>
            </p:cNvPr>
            <p:cNvSpPr>
              <a:spLocks/>
            </p:cNvSpPr>
            <p:nvPr/>
          </p:nvSpPr>
          <p:spPr bwMode="auto">
            <a:xfrm>
              <a:off x="4354" y="1424"/>
              <a:ext cx="180" cy="746"/>
            </a:xfrm>
            <a:custGeom>
              <a:avLst/>
              <a:gdLst>
                <a:gd name="T0" fmla="*/ 41 w 180"/>
                <a:gd name="T1" fmla="*/ 13 h 746"/>
                <a:gd name="T2" fmla="*/ 41 w 180"/>
                <a:gd name="T3" fmla="*/ 10 h 746"/>
                <a:gd name="T4" fmla="*/ 33 w 180"/>
                <a:gd name="T5" fmla="*/ 3 h 746"/>
                <a:gd name="T6" fmla="*/ 29 w 180"/>
                <a:gd name="T7" fmla="*/ 0 h 746"/>
                <a:gd name="T8" fmla="*/ 13 w 180"/>
                <a:gd name="T9" fmla="*/ 0 h 746"/>
                <a:gd name="T10" fmla="*/ 5 w 180"/>
                <a:gd name="T11" fmla="*/ 6 h 746"/>
                <a:gd name="T12" fmla="*/ 0 w 180"/>
                <a:gd name="T13" fmla="*/ 10 h 746"/>
                <a:gd name="T14" fmla="*/ 0 w 180"/>
                <a:gd name="T15" fmla="*/ 20 h 746"/>
                <a:gd name="T16" fmla="*/ 139 w 180"/>
                <a:gd name="T17" fmla="*/ 732 h 746"/>
                <a:gd name="T18" fmla="*/ 139 w 180"/>
                <a:gd name="T19" fmla="*/ 736 h 746"/>
                <a:gd name="T20" fmla="*/ 147 w 180"/>
                <a:gd name="T21" fmla="*/ 742 h 746"/>
                <a:gd name="T22" fmla="*/ 151 w 180"/>
                <a:gd name="T23" fmla="*/ 746 h 746"/>
                <a:gd name="T24" fmla="*/ 168 w 180"/>
                <a:gd name="T25" fmla="*/ 746 h 746"/>
                <a:gd name="T26" fmla="*/ 176 w 180"/>
                <a:gd name="T27" fmla="*/ 739 h 746"/>
                <a:gd name="T28" fmla="*/ 180 w 180"/>
                <a:gd name="T29" fmla="*/ 736 h 746"/>
                <a:gd name="T30" fmla="*/ 180 w 180"/>
                <a:gd name="T31" fmla="*/ 725 h 746"/>
                <a:gd name="T32" fmla="*/ 41 w 180"/>
                <a:gd name="T33" fmla="*/ 13 h 7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80" h="746">
                  <a:moveTo>
                    <a:pt x="41" y="13"/>
                  </a:moveTo>
                  <a:lnTo>
                    <a:pt x="41" y="10"/>
                  </a:lnTo>
                  <a:lnTo>
                    <a:pt x="33" y="3"/>
                  </a:lnTo>
                  <a:lnTo>
                    <a:pt x="29" y="0"/>
                  </a:lnTo>
                  <a:lnTo>
                    <a:pt x="13" y="0"/>
                  </a:lnTo>
                  <a:lnTo>
                    <a:pt x="5" y="6"/>
                  </a:lnTo>
                  <a:lnTo>
                    <a:pt x="0" y="10"/>
                  </a:lnTo>
                  <a:lnTo>
                    <a:pt x="0" y="20"/>
                  </a:lnTo>
                  <a:lnTo>
                    <a:pt x="139" y="732"/>
                  </a:lnTo>
                  <a:lnTo>
                    <a:pt x="139" y="736"/>
                  </a:lnTo>
                  <a:lnTo>
                    <a:pt x="147" y="742"/>
                  </a:lnTo>
                  <a:lnTo>
                    <a:pt x="151" y="746"/>
                  </a:lnTo>
                  <a:lnTo>
                    <a:pt x="168" y="746"/>
                  </a:lnTo>
                  <a:lnTo>
                    <a:pt x="176" y="739"/>
                  </a:lnTo>
                  <a:lnTo>
                    <a:pt x="180" y="736"/>
                  </a:lnTo>
                  <a:lnTo>
                    <a:pt x="180" y="725"/>
                  </a:lnTo>
                  <a:lnTo>
                    <a:pt x="41" y="1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2982" name="Freeform 2086">
              <a:extLst>
                <a:ext uri="{FF2B5EF4-FFF2-40B4-BE49-F238E27FC236}">
                  <a16:creationId xmlns:a16="http://schemas.microsoft.com/office/drawing/2014/main" id="{D1B5A646-766A-F967-C60C-3E8A0FD5C7F9}"/>
                </a:ext>
              </a:extLst>
            </p:cNvPr>
            <p:cNvSpPr>
              <a:spLocks/>
            </p:cNvSpPr>
            <p:nvPr/>
          </p:nvSpPr>
          <p:spPr bwMode="auto">
            <a:xfrm>
              <a:off x="4359" y="884"/>
              <a:ext cx="175" cy="573"/>
            </a:xfrm>
            <a:custGeom>
              <a:avLst/>
              <a:gdLst>
                <a:gd name="T0" fmla="*/ 175 w 175"/>
                <a:gd name="T1" fmla="*/ 20 h 573"/>
                <a:gd name="T2" fmla="*/ 175 w 175"/>
                <a:gd name="T3" fmla="*/ 10 h 573"/>
                <a:gd name="T4" fmla="*/ 167 w 175"/>
                <a:gd name="T5" fmla="*/ 3 h 573"/>
                <a:gd name="T6" fmla="*/ 163 w 175"/>
                <a:gd name="T7" fmla="*/ 3 h 573"/>
                <a:gd name="T8" fmla="*/ 159 w 175"/>
                <a:gd name="T9" fmla="*/ 0 h 573"/>
                <a:gd name="T10" fmla="*/ 146 w 175"/>
                <a:gd name="T11" fmla="*/ 0 h 573"/>
                <a:gd name="T12" fmla="*/ 138 w 175"/>
                <a:gd name="T13" fmla="*/ 6 h 573"/>
                <a:gd name="T14" fmla="*/ 138 w 175"/>
                <a:gd name="T15" fmla="*/ 10 h 573"/>
                <a:gd name="T16" fmla="*/ 134 w 175"/>
                <a:gd name="T17" fmla="*/ 13 h 573"/>
                <a:gd name="T18" fmla="*/ 0 w 175"/>
                <a:gd name="T19" fmla="*/ 553 h 573"/>
                <a:gd name="T20" fmla="*/ 0 w 175"/>
                <a:gd name="T21" fmla="*/ 563 h 573"/>
                <a:gd name="T22" fmla="*/ 8 w 175"/>
                <a:gd name="T23" fmla="*/ 570 h 573"/>
                <a:gd name="T24" fmla="*/ 12 w 175"/>
                <a:gd name="T25" fmla="*/ 570 h 573"/>
                <a:gd name="T26" fmla="*/ 16 w 175"/>
                <a:gd name="T27" fmla="*/ 573 h 573"/>
                <a:gd name="T28" fmla="*/ 28 w 175"/>
                <a:gd name="T29" fmla="*/ 573 h 573"/>
                <a:gd name="T30" fmla="*/ 36 w 175"/>
                <a:gd name="T31" fmla="*/ 567 h 573"/>
                <a:gd name="T32" fmla="*/ 36 w 175"/>
                <a:gd name="T33" fmla="*/ 563 h 573"/>
                <a:gd name="T34" fmla="*/ 40 w 175"/>
                <a:gd name="T35" fmla="*/ 560 h 573"/>
                <a:gd name="T36" fmla="*/ 175 w 175"/>
                <a:gd name="T37" fmla="*/ 20 h 5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75" h="573">
                  <a:moveTo>
                    <a:pt x="175" y="20"/>
                  </a:moveTo>
                  <a:lnTo>
                    <a:pt x="175" y="10"/>
                  </a:lnTo>
                  <a:lnTo>
                    <a:pt x="167" y="3"/>
                  </a:lnTo>
                  <a:lnTo>
                    <a:pt x="163" y="3"/>
                  </a:lnTo>
                  <a:lnTo>
                    <a:pt x="159" y="0"/>
                  </a:lnTo>
                  <a:lnTo>
                    <a:pt x="146" y="0"/>
                  </a:lnTo>
                  <a:lnTo>
                    <a:pt x="138" y="6"/>
                  </a:lnTo>
                  <a:lnTo>
                    <a:pt x="138" y="10"/>
                  </a:lnTo>
                  <a:lnTo>
                    <a:pt x="134" y="13"/>
                  </a:lnTo>
                  <a:lnTo>
                    <a:pt x="0" y="553"/>
                  </a:lnTo>
                  <a:lnTo>
                    <a:pt x="0" y="563"/>
                  </a:lnTo>
                  <a:lnTo>
                    <a:pt x="8" y="570"/>
                  </a:lnTo>
                  <a:lnTo>
                    <a:pt x="12" y="570"/>
                  </a:lnTo>
                  <a:lnTo>
                    <a:pt x="16" y="573"/>
                  </a:lnTo>
                  <a:lnTo>
                    <a:pt x="28" y="573"/>
                  </a:lnTo>
                  <a:lnTo>
                    <a:pt x="36" y="567"/>
                  </a:lnTo>
                  <a:lnTo>
                    <a:pt x="36" y="563"/>
                  </a:lnTo>
                  <a:lnTo>
                    <a:pt x="40" y="560"/>
                  </a:lnTo>
                  <a:lnTo>
                    <a:pt x="175" y="2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2983" name="Oval 2087">
              <a:extLst>
                <a:ext uri="{FF2B5EF4-FFF2-40B4-BE49-F238E27FC236}">
                  <a16:creationId xmlns:a16="http://schemas.microsoft.com/office/drawing/2014/main" id="{062316C5-7CDD-C223-50F8-05260DCBCE19}"/>
                </a:ext>
              </a:extLst>
            </p:cNvPr>
            <p:cNvSpPr>
              <a:spLocks noChangeArrowheads="1"/>
            </p:cNvSpPr>
            <p:nvPr/>
          </p:nvSpPr>
          <p:spPr bwMode="auto">
            <a:xfrm>
              <a:off x="3759" y="927"/>
              <a:ext cx="330" cy="274"/>
            </a:xfrm>
            <a:prstGeom prst="ellipse">
              <a:avLst/>
            </a:prstGeom>
            <a:gradFill rotWithShape="0">
              <a:gsLst>
                <a:gs pos="0">
                  <a:srgbClr val="CC3300"/>
                </a:gs>
                <a:gs pos="100000">
                  <a:srgbClr val="CC3300">
                    <a:gamma/>
                    <a:shade val="46275"/>
                    <a:invGamma/>
                  </a:srgbClr>
                </a:gs>
              </a:gsLst>
              <a:path path="shape">
                <a:fillToRect l="50000" t="50000" r="50000" b="50000"/>
              </a:path>
            </a:gradFill>
            <a:ln w="0">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82984" name="Oval 2088">
              <a:extLst>
                <a:ext uri="{FF2B5EF4-FFF2-40B4-BE49-F238E27FC236}">
                  <a16:creationId xmlns:a16="http://schemas.microsoft.com/office/drawing/2014/main" id="{0D85DB52-C116-8C45-AB3D-7D38B6E7F6CB}"/>
                </a:ext>
              </a:extLst>
            </p:cNvPr>
            <p:cNvSpPr>
              <a:spLocks noChangeArrowheads="1"/>
            </p:cNvSpPr>
            <p:nvPr/>
          </p:nvSpPr>
          <p:spPr bwMode="auto">
            <a:xfrm>
              <a:off x="4350" y="765"/>
              <a:ext cx="335" cy="274"/>
            </a:xfrm>
            <a:prstGeom prst="ellipse">
              <a:avLst/>
            </a:prstGeom>
            <a:gradFill rotWithShape="0">
              <a:gsLst>
                <a:gs pos="0">
                  <a:srgbClr val="CC3300"/>
                </a:gs>
                <a:gs pos="100000">
                  <a:srgbClr val="CC3300">
                    <a:gamma/>
                    <a:shade val="46275"/>
                    <a:invGamma/>
                  </a:srgbClr>
                </a:gs>
              </a:gsLst>
              <a:path path="shape">
                <a:fillToRect l="50000" t="50000" r="50000" b="50000"/>
              </a:path>
            </a:gradFill>
            <a:ln w="0">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82985" name="Oval 2089">
              <a:extLst>
                <a:ext uri="{FF2B5EF4-FFF2-40B4-BE49-F238E27FC236}">
                  <a16:creationId xmlns:a16="http://schemas.microsoft.com/office/drawing/2014/main" id="{32333C14-562B-6067-02A7-83FA3D11983E}"/>
                </a:ext>
              </a:extLst>
            </p:cNvPr>
            <p:cNvSpPr>
              <a:spLocks noChangeArrowheads="1"/>
            </p:cNvSpPr>
            <p:nvPr/>
          </p:nvSpPr>
          <p:spPr bwMode="auto">
            <a:xfrm>
              <a:off x="4224" y="1309"/>
              <a:ext cx="326" cy="277"/>
            </a:xfrm>
            <a:prstGeom prst="ellipse">
              <a:avLst/>
            </a:prstGeom>
            <a:gradFill rotWithShape="0">
              <a:gsLst>
                <a:gs pos="0">
                  <a:srgbClr val="CC3300"/>
                </a:gs>
                <a:gs pos="100000">
                  <a:srgbClr val="CC3300">
                    <a:gamma/>
                    <a:shade val="46275"/>
                    <a:invGamma/>
                  </a:srgbClr>
                </a:gs>
              </a:gsLst>
              <a:path path="shape">
                <a:fillToRect l="50000" t="50000" r="50000" b="50000"/>
              </a:path>
            </a:gradFill>
            <a:ln w="0">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82986" name="Oval 2090">
              <a:extLst>
                <a:ext uri="{FF2B5EF4-FFF2-40B4-BE49-F238E27FC236}">
                  <a16:creationId xmlns:a16="http://schemas.microsoft.com/office/drawing/2014/main" id="{3CC7F5E4-B82A-D5EB-8D44-6BE71E10BC6D}"/>
                </a:ext>
              </a:extLst>
            </p:cNvPr>
            <p:cNvSpPr>
              <a:spLocks noChangeArrowheads="1"/>
            </p:cNvSpPr>
            <p:nvPr/>
          </p:nvSpPr>
          <p:spPr bwMode="auto">
            <a:xfrm>
              <a:off x="3890" y="1636"/>
              <a:ext cx="338" cy="274"/>
            </a:xfrm>
            <a:prstGeom prst="ellipse">
              <a:avLst/>
            </a:prstGeom>
            <a:gradFill rotWithShape="0">
              <a:gsLst>
                <a:gs pos="0">
                  <a:srgbClr val="CC3300"/>
                </a:gs>
                <a:gs pos="100000">
                  <a:srgbClr val="CC3300">
                    <a:gamma/>
                    <a:shade val="46275"/>
                    <a:invGamma/>
                  </a:srgbClr>
                </a:gs>
              </a:gsLst>
              <a:path path="shape">
                <a:fillToRect l="50000" t="50000" r="50000" b="50000"/>
              </a:path>
            </a:gradFill>
            <a:ln w="0">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82987" name="Oval 2091">
              <a:extLst>
                <a:ext uri="{FF2B5EF4-FFF2-40B4-BE49-F238E27FC236}">
                  <a16:creationId xmlns:a16="http://schemas.microsoft.com/office/drawing/2014/main" id="{6FCD1873-201A-8BC3-9CEA-C76FA2EA17A5}"/>
                </a:ext>
              </a:extLst>
            </p:cNvPr>
            <p:cNvSpPr>
              <a:spLocks noChangeArrowheads="1"/>
            </p:cNvSpPr>
            <p:nvPr/>
          </p:nvSpPr>
          <p:spPr bwMode="auto">
            <a:xfrm>
              <a:off x="3694" y="2126"/>
              <a:ext cx="334" cy="273"/>
            </a:xfrm>
            <a:prstGeom prst="ellipse">
              <a:avLst/>
            </a:prstGeom>
            <a:gradFill rotWithShape="0">
              <a:gsLst>
                <a:gs pos="0">
                  <a:srgbClr val="CC3300"/>
                </a:gs>
                <a:gs pos="100000">
                  <a:srgbClr val="CC3300">
                    <a:gamma/>
                    <a:shade val="46275"/>
                    <a:invGamma/>
                  </a:srgbClr>
                </a:gs>
              </a:gsLst>
              <a:path path="shape">
                <a:fillToRect l="50000" t="50000" r="50000" b="50000"/>
              </a:path>
            </a:gradFill>
            <a:ln w="0">
              <a:solidFill>
                <a:srgbClr val="000000"/>
              </a:solidFill>
              <a:round/>
              <a:headEnd/>
              <a:tailEnd/>
            </a:ln>
          </p:spPr>
          <p:txBody>
            <a:bodyPr/>
            <a:lstStyle/>
            <a:p>
              <a:endParaRPr lang="en-US"/>
            </a:p>
          </p:txBody>
        </p:sp>
        <p:sp>
          <p:nvSpPr>
            <p:cNvPr id="82988" name="Oval 2092">
              <a:extLst>
                <a:ext uri="{FF2B5EF4-FFF2-40B4-BE49-F238E27FC236}">
                  <a16:creationId xmlns:a16="http://schemas.microsoft.com/office/drawing/2014/main" id="{80F46F7C-2504-19A5-4875-3FEBE90666AC}"/>
                </a:ext>
              </a:extLst>
            </p:cNvPr>
            <p:cNvSpPr>
              <a:spLocks noChangeArrowheads="1"/>
            </p:cNvSpPr>
            <p:nvPr/>
          </p:nvSpPr>
          <p:spPr bwMode="auto">
            <a:xfrm>
              <a:off x="4350" y="2018"/>
              <a:ext cx="335" cy="273"/>
            </a:xfrm>
            <a:prstGeom prst="ellipse">
              <a:avLst/>
            </a:prstGeom>
            <a:gradFill rotWithShape="0">
              <a:gsLst>
                <a:gs pos="0">
                  <a:srgbClr val="CC3300"/>
                </a:gs>
                <a:gs pos="100000">
                  <a:srgbClr val="CC3300">
                    <a:gamma/>
                    <a:shade val="46275"/>
                    <a:invGamma/>
                  </a:srgbClr>
                </a:gs>
              </a:gsLst>
              <a:path path="shape">
                <a:fillToRect l="50000" t="50000" r="50000" b="50000"/>
              </a:path>
            </a:gradFill>
            <a:ln w="0">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82989" name="Oval 2093">
              <a:extLst>
                <a:ext uri="{FF2B5EF4-FFF2-40B4-BE49-F238E27FC236}">
                  <a16:creationId xmlns:a16="http://schemas.microsoft.com/office/drawing/2014/main" id="{479AF745-8156-0D09-1233-C2490885B738}"/>
                </a:ext>
              </a:extLst>
            </p:cNvPr>
            <p:cNvSpPr>
              <a:spLocks noChangeArrowheads="1"/>
            </p:cNvSpPr>
            <p:nvPr/>
          </p:nvSpPr>
          <p:spPr bwMode="auto">
            <a:xfrm>
              <a:off x="4416" y="384"/>
              <a:ext cx="203" cy="169"/>
            </a:xfrm>
            <a:prstGeom prst="ellipse">
              <a:avLst/>
            </a:prstGeom>
            <a:gradFill rotWithShape="0">
              <a:gsLst>
                <a:gs pos="0">
                  <a:schemeClr val="folHlink"/>
                </a:gs>
                <a:gs pos="100000">
                  <a:schemeClr val="folHlink">
                    <a:gamma/>
                    <a:shade val="46275"/>
                    <a:invGamma/>
                  </a:schemeClr>
                </a:gs>
              </a:gsLst>
              <a:path path="shape">
                <a:fillToRect l="50000" t="50000" r="50000" b="50000"/>
              </a:path>
            </a:gradFill>
            <a:ln w="0">
              <a:solidFill>
                <a:schemeClr val="folHlink"/>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82990" name="Oval 2094">
              <a:extLst>
                <a:ext uri="{FF2B5EF4-FFF2-40B4-BE49-F238E27FC236}">
                  <a16:creationId xmlns:a16="http://schemas.microsoft.com/office/drawing/2014/main" id="{212CEB00-4488-6992-646D-5E4CFBDD5B15}"/>
                </a:ext>
              </a:extLst>
            </p:cNvPr>
            <p:cNvSpPr>
              <a:spLocks noChangeArrowheads="1"/>
            </p:cNvSpPr>
            <p:nvPr/>
          </p:nvSpPr>
          <p:spPr bwMode="auto">
            <a:xfrm>
              <a:off x="5011" y="927"/>
              <a:ext cx="196" cy="169"/>
            </a:xfrm>
            <a:prstGeom prst="ellipse">
              <a:avLst/>
            </a:prstGeom>
            <a:gradFill rotWithShape="0">
              <a:gsLst>
                <a:gs pos="0">
                  <a:schemeClr val="folHlink"/>
                </a:gs>
                <a:gs pos="100000">
                  <a:schemeClr val="folHlink">
                    <a:gamma/>
                    <a:shade val="46275"/>
                    <a:invGamma/>
                  </a:schemeClr>
                </a:gs>
              </a:gsLst>
              <a:path path="shape">
                <a:fillToRect l="50000" t="50000" r="50000" b="50000"/>
              </a:path>
            </a:gradFill>
            <a:ln w="0">
              <a:solidFill>
                <a:schemeClr val="folHlink"/>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82991" name="Oval 2095">
              <a:extLst>
                <a:ext uri="{FF2B5EF4-FFF2-40B4-BE49-F238E27FC236}">
                  <a16:creationId xmlns:a16="http://schemas.microsoft.com/office/drawing/2014/main" id="{EA7CBB0B-90E9-3B0A-3C45-E71D133B9D9A}"/>
                </a:ext>
              </a:extLst>
            </p:cNvPr>
            <p:cNvSpPr>
              <a:spLocks noChangeArrowheads="1"/>
            </p:cNvSpPr>
            <p:nvPr/>
          </p:nvSpPr>
          <p:spPr bwMode="auto">
            <a:xfrm>
              <a:off x="4746" y="1255"/>
              <a:ext cx="200" cy="165"/>
            </a:xfrm>
            <a:prstGeom prst="ellipse">
              <a:avLst/>
            </a:prstGeom>
            <a:gradFill rotWithShape="0">
              <a:gsLst>
                <a:gs pos="0">
                  <a:schemeClr val="folHlink"/>
                </a:gs>
                <a:gs pos="100000">
                  <a:schemeClr val="folHlink">
                    <a:gamma/>
                    <a:shade val="46275"/>
                    <a:invGamma/>
                  </a:schemeClr>
                </a:gs>
              </a:gsLst>
              <a:path path="shape">
                <a:fillToRect l="50000" t="50000" r="50000" b="50000"/>
              </a:path>
            </a:gradFill>
            <a:ln w="0">
              <a:solidFill>
                <a:schemeClr val="folHlink"/>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82992" name="Oval 2096">
              <a:extLst>
                <a:ext uri="{FF2B5EF4-FFF2-40B4-BE49-F238E27FC236}">
                  <a16:creationId xmlns:a16="http://schemas.microsoft.com/office/drawing/2014/main" id="{408D580D-7CF7-BE64-AA94-74CB7E8C34FB}"/>
                </a:ext>
              </a:extLst>
            </p:cNvPr>
            <p:cNvSpPr>
              <a:spLocks noChangeArrowheads="1"/>
            </p:cNvSpPr>
            <p:nvPr/>
          </p:nvSpPr>
          <p:spPr bwMode="auto">
            <a:xfrm>
              <a:off x="4681" y="1798"/>
              <a:ext cx="199" cy="166"/>
            </a:xfrm>
            <a:prstGeom prst="ellipse">
              <a:avLst/>
            </a:prstGeom>
            <a:gradFill rotWithShape="0">
              <a:gsLst>
                <a:gs pos="0">
                  <a:schemeClr val="folHlink"/>
                </a:gs>
                <a:gs pos="100000">
                  <a:schemeClr val="folHlink">
                    <a:gamma/>
                    <a:shade val="46275"/>
                    <a:invGamma/>
                  </a:schemeClr>
                </a:gs>
              </a:gsLst>
              <a:path path="shape">
                <a:fillToRect l="50000" t="50000" r="50000" b="50000"/>
              </a:path>
            </a:gradFill>
            <a:ln w="0">
              <a:solidFill>
                <a:schemeClr val="folHlink"/>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82993" name="Oval 2097">
              <a:extLst>
                <a:ext uri="{FF2B5EF4-FFF2-40B4-BE49-F238E27FC236}">
                  <a16:creationId xmlns:a16="http://schemas.microsoft.com/office/drawing/2014/main" id="{36BCF624-848F-34A2-2074-02D379FCB83D}"/>
                </a:ext>
              </a:extLst>
            </p:cNvPr>
            <p:cNvSpPr>
              <a:spLocks noChangeArrowheads="1"/>
            </p:cNvSpPr>
            <p:nvPr/>
          </p:nvSpPr>
          <p:spPr bwMode="auto">
            <a:xfrm>
              <a:off x="5072" y="2234"/>
              <a:ext cx="204" cy="165"/>
            </a:xfrm>
            <a:prstGeom prst="ellipse">
              <a:avLst/>
            </a:prstGeom>
            <a:gradFill rotWithShape="0">
              <a:gsLst>
                <a:gs pos="0">
                  <a:schemeClr val="folHlink"/>
                </a:gs>
                <a:gs pos="100000">
                  <a:schemeClr val="folHlink">
                    <a:gamma/>
                    <a:shade val="46275"/>
                    <a:invGamma/>
                  </a:schemeClr>
                </a:gs>
              </a:gsLst>
              <a:path path="shape">
                <a:fillToRect l="50000" t="50000" r="50000" b="50000"/>
              </a:path>
            </a:gradFill>
            <a:ln w="0">
              <a:solidFill>
                <a:schemeClr val="folHlink"/>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82994" name="Oval 2098">
              <a:extLst>
                <a:ext uri="{FF2B5EF4-FFF2-40B4-BE49-F238E27FC236}">
                  <a16:creationId xmlns:a16="http://schemas.microsoft.com/office/drawing/2014/main" id="{3A374F75-42F9-FA7E-0B38-D2C1963BD021}"/>
                </a:ext>
              </a:extLst>
            </p:cNvPr>
            <p:cNvSpPr>
              <a:spLocks noChangeArrowheads="1"/>
            </p:cNvSpPr>
            <p:nvPr/>
          </p:nvSpPr>
          <p:spPr bwMode="auto">
            <a:xfrm>
              <a:off x="4350" y="2450"/>
              <a:ext cx="200" cy="165"/>
            </a:xfrm>
            <a:prstGeom prst="ellipse">
              <a:avLst/>
            </a:prstGeom>
            <a:gradFill rotWithShape="0">
              <a:gsLst>
                <a:gs pos="0">
                  <a:schemeClr val="folHlink"/>
                </a:gs>
                <a:gs pos="100000">
                  <a:schemeClr val="folHlink">
                    <a:gamma/>
                    <a:shade val="46275"/>
                    <a:invGamma/>
                  </a:schemeClr>
                </a:gs>
              </a:gsLst>
              <a:path path="shape">
                <a:fillToRect l="50000" t="50000" r="50000" b="50000"/>
              </a:path>
            </a:gradFill>
            <a:ln w="0">
              <a:solidFill>
                <a:schemeClr val="folHlink"/>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82995" name="Oval 2099">
              <a:extLst>
                <a:ext uri="{FF2B5EF4-FFF2-40B4-BE49-F238E27FC236}">
                  <a16:creationId xmlns:a16="http://schemas.microsoft.com/office/drawing/2014/main" id="{242A395E-C815-FFD4-E36C-E51AEEDFED02}"/>
                </a:ext>
              </a:extLst>
            </p:cNvPr>
            <p:cNvSpPr>
              <a:spLocks noChangeArrowheads="1"/>
            </p:cNvSpPr>
            <p:nvPr/>
          </p:nvSpPr>
          <p:spPr bwMode="auto">
            <a:xfrm>
              <a:off x="3824" y="2612"/>
              <a:ext cx="204" cy="169"/>
            </a:xfrm>
            <a:prstGeom prst="ellipse">
              <a:avLst/>
            </a:prstGeom>
            <a:gradFill rotWithShape="0">
              <a:gsLst>
                <a:gs pos="0">
                  <a:schemeClr val="folHlink"/>
                </a:gs>
                <a:gs pos="100000">
                  <a:schemeClr val="folHlink">
                    <a:gamma/>
                    <a:shade val="46275"/>
                    <a:invGamma/>
                  </a:schemeClr>
                </a:gs>
              </a:gsLst>
              <a:path path="shape">
                <a:fillToRect l="50000" t="50000" r="50000" b="50000"/>
              </a:path>
            </a:gradFill>
            <a:ln w="0">
              <a:solidFill>
                <a:schemeClr val="folHlink"/>
              </a:solidFill>
              <a:round/>
              <a:headEnd/>
              <a:tailEnd/>
            </a:ln>
          </p:spPr>
          <p:txBody>
            <a:bodyPr/>
            <a:lstStyle/>
            <a:p>
              <a:endParaRPr lang="en-US"/>
            </a:p>
          </p:txBody>
        </p:sp>
        <p:sp>
          <p:nvSpPr>
            <p:cNvPr id="82996" name="Oval 2100">
              <a:extLst>
                <a:ext uri="{FF2B5EF4-FFF2-40B4-BE49-F238E27FC236}">
                  <a16:creationId xmlns:a16="http://schemas.microsoft.com/office/drawing/2014/main" id="{5D09740E-66E7-7BC8-C361-AF38F8F373C8}"/>
                </a:ext>
              </a:extLst>
            </p:cNvPr>
            <p:cNvSpPr>
              <a:spLocks noChangeArrowheads="1"/>
            </p:cNvSpPr>
            <p:nvPr/>
          </p:nvSpPr>
          <p:spPr bwMode="auto">
            <a:xfrm>
              <a:off x="3629" y="1798"/>
              <a:ext cx="200" cy="166"/>
            </a:xfrm>
            <a:prstGeom prst="ellipse">
              <a:avLst/>
            </a:prstGeom>
            <a:gradFill rotWithShape="0">
              <a:gsLst>
                <a:gs pos="0">
                  <a:schemeClr val="folHlink"/>
                </a:gs>
                <a:gs pos="100000">
                  <a:schemeClr val="folHlink">
                    <a:gamma/>
                    <a:shade val="46275"/>
                    <a:invGamma/>
                  </a:schemeClr>
                </a:gs>
              </a:gsLst>
              <a:path path="shape">
                <a:fillToRect l="50000" t="50000" r="50000" b="50000"/>
              </a:path>
            </a:gradFill>
            <a:ln w="0">
              <a:solidFill>
                <a:schemeClr val="folHlink"/>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82997" name="Oval 2101">
              <a:extLst>
                <a:ext uri="{FF2B5EF4-FFF2-40B4-BE49-F238E27FC236}">
                  <a16:creationId xmlns:a16="http://schemas.microsoft.com/office/drawing/2014/main" id="{313409DF-D941-3B3C-B15D-0115DD9D1B3A}"/>
                </a:ext>
              </a:extLst>
            </p:cNvPr>
            <p:cNvSpPr>
              <a:spLocks noChangeArrowheads="1"/>
            </p:cNvSpPr>
            <p:nvPr/>
          </p:nvSpPr>
          <p:spPr bwMode="auto">
            <a:xfrm>
              <a:off x="3629" y="1255"/>
              <a:ext cx="200" cy="165"/>
            </a:xfrm>
            <a:prstGeom prst="ellipse">
              <a:avLst/>
            </a:prstGeom>
            <a:gradFill rotWithShape="0">
              <a:gsLst>
                <a:gs pos="0">
                  <a:schemeClr val="folHlink"/>
                </a:gs>
                <a:gs pos="100000">
                  <a:schemeClr val="folHlink">
                    <a:gamma/>
                    <a:shade val="46275"/>
                    <a:invGamma/>
                  </a:schemeClr>
                </a:gs>
              </a:gsLst>
              <a:path path="shape">
                <a:fillToRect l="50000" t="50000" r="50000" b="50000"/>
              </a:path>
            </a:gradFill>
            <a:ln w="0">
              <a:solidFill>
                <a:schemeClr val="folHlink"/>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82998" name="Oval 2102">
              <a:extLst>
                <a:ext uri="{FF2B5EF4-FFF2-40B4-BE49-F238E27FC236}">
                  <a16:creationId xmlns:a16="http://schemas.microsoft.com/office/drawing/2014/main" id="{C197A5A6-CD2E-3567-BE85-218D58287951}"/>
                </a:ext>
              </a:extLst>
            </p:cNvPr>
            <p:cNvSpPr>
              <a:spLocks noChangeArrowheads="1"/>
            </p:cNvSpPr>
            <p:nvPr/>
          </p:nvSpPr>
          <p:spPr bwMode="auto">
            <a:xfrm>
              <a:off x="3237" y="819"/>
              <a:ext cx="196" cy="166"/>
            </a:xfrm>
            <a:prstGeom prst="ellipse">
              <a:avLst/>
            </a:prstGeom>
            <a:gradFill rotWithShape="0">
              <a:gsLst>
                <a:gs pos="0">
                  <a:schemeClr val="folHlink"/>
                </a:gs>
                <a:gs pos="100000">
                  <a:schemeClr val="folHlink">
                    <a:gamma/>
                    <a:shade val="46275"/>
                    <a:invGamma/>
                  </a:schemeClr>
                </a:gs>
              </a:gsLst>
              <a:path path="shape">
                <a:fillToRect l="50000" t="50000" r="50000" b="50000"/>
              </a:path>
            </a:gradFill>
            <a:ln w="0">
              <a:solidFill>
                <a:schemeClr val="folHlink"/>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82999" name="Oval 2103">
              <a:extLst>
                <a:ext uri="{FF2B5EF4-FFF2-40B4-BE49-F238E27FC236}">
                  <a16:creationId xmlns:a16="http://schemas.microsoft.com/office/drawing/2014/main" id="{FE12A84D-4AB2-F806-B29B-12130EC2E675}"/>
                </a:ext>
              </a:extLst>
            </p:cNvPr>
            <p:cNvSpPr>
              <a:spLocks noChangeArrowheads="1"/>
            </p:cNvSpPr>
            <p:nvPr/>
          </p:nvSpPr>
          <p:spPr bwMode="auto">
            <a:xfrm>
              <a:off x="3955" y="654"/>
              <a:ext cx="204" cy="169"/>
            </a:xfrm>
            <a:prstGeom prst="ellipse">
              <a:avLst/>
            </a:prstGeom>
            <a:gradFill rotWithShape="0">
              <a:gsLst>
                <a:gs pos="0">
                  <a:schemeClr val="folHlink"/>
                </a:gs>
                <a:gs pos="100000">
                  <a:schemeClr val="folHlink">
                    <a:gamma/>
                    <a:shade val="46275"/>
                    <a:invGamma/>
                  </a:schemeClr>
                </a:gs>
              </a:gsLst>
              <a:path path="shape">
                <a:fillToRect l="50000" t="50000" r="50000" b="50000"/>
              </a:path>
            </a:gradFill>
            <a:ln w="0">
              <a:solidFill>
                <a:schemeClr val="folHlink"/>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83000" name="Oval 2104">
              <a:extLst>
                <a:ext uri="{FF2B5EF4-FFF2-40B4-BE49-F238E27FC236}">
                  <a16:creationId xmlns:a16="http://schemas.microsoft.com/office/drawing/2014/main" id="{58CA572F-E204-2674-297A-2A4036ED6880}"/>
                </a:ext>
              </a:extLst>
            </p:cNvPr>
            <p:cNvSpPr>
              <a:spLocks noChangeArrowheads="1"/>
            </p:cNvSpPr>
            <p:nvPr/>
          </p:nvSpPr>
          <p:spPr bwMode="auto">
            <a:xfrm>
              <a:off x="3168" y="2126"/>
              <a:ext cx="204" cy="165"/>
            </a:xfrm>
            <a:prstGeom prst="ellipse">
              <a:avLst/>
            </a:prstGeom>
            <a:gradFill rotWithShape="0">
              <a:gsLst>
                <a:gs pos="0">
                  <a:schemeClr val="folHlink"/>
                </a:gs>
                <a:gs pos="100000">
                  <a:schemeClr val="folHlink">
                    <a:gamma/>
                    <a:shade val="46275"/>
                    <a:invGamma/>
                  </a:schemeClr>
                </a:gs>
              </a:gsLst>
              <a:path path="shape">
                <a:fillToRect l="50000" t="50000" r="50000" b="50000"/>
              </a:path>
            </a:gradFill>
            <a:ln w="0">
              <a:solidFill>
                <a:schemeClr val="folHlink"/>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grpSp>
        <p:nvGrpSpPr>
          <p:cNvPr id="83002" name="Group 2106">
            <a:extLst>
              <a:ext uri="{FF2B5EF4-FFF2-40B4-BE49-F238E27FC236}">
                <a16:creationId xmlns:a16="http://schemas.microsoft.com/office/drawing/2014/main" id="{3C412C6E-21D0-1171-331C-85E93FCB0EA5}"/>
              </a:ext>
              <a:ext uri="{C183D7F6-B498-43B3-948B-1728B52AA6E4}">
                <adec:decorative xmlns:adec="http://schemas.microsoft.com/office/drawing/2017/decorative" val="1"/>
              </a:ext>
            </a:extLst>
          </p:cNvPr>
          <p:cNvGrpSpPr>
            <a:grpSpLocks/>
          </p:cNvGrpSpPr>
          <p:nvPr/>
        </p:nvGrpSpPr>
        <p:grpSpPr bwMode="auto">
          <a:xfrm rot="-10609664">
            <a:off x="6705600" y="457200"/>
            <a:ext cx="2159000" cy="2433638"/>
            <a:chOff x="912" y="1392"/>
            <a:chExt cx="1360" cy="1533"/>
          </a:xfrm>
        </p:grpSpPr>
        <p:sp>
          <p:nvSpPr>
            <p:cNvPr id="83003" name="Freeform 2107">
              <a:extLst>
                <a:ext uri="{FF2B5EF4-FFF2-40B4-BE49-F238E27FC236}">
                  <a16:creationId xmlns:a16="http://schemas.microsoft.com/office/drawing/2014/main" id="{BBFFFF89-CE1F-A8DA-ADFF-C50D536C5A2B}"/>
                </a:ext>
              </a:extLst>
            </p:cNvPr>
            <p:cNvSpPr>
              <a:spLocks/>
            </p:cNvSpPr>
            <p:nvPr/>
          </p:nvSpPr>
          <p:spPr bwMode="auto">
            <a:xfrm>
              <a:off x="1362" y="2124"/>
              <a:ext cx="249" cy="673"/>
            </a:xfrm>
            <a:custGeom>
              <a:avLst/>
              <a:gdLst>
                <a:gd name="T0" fmla="*/ 249 w 249"/>
                <a:gd name="T1" fmla="*/ 24 h 673"/>
                <a:gd name="T2" fmla="*/ 249 w 249"/>
                <a:gd name="T3" fmla="*/ 14 h 673"/>
                <a:gd name="T4" fmla="*/ 245 w 249"/>
                <a:gd name="T5" fmla="*/ 10 h 673"/>
                <a:gd name="T6" fmla="*/ 245 w 249"/>
                <a:gd name="T7" fmla="*/ 7 h 673"/>
                <a:gd name="T8" fmla="*/ 238 w 249"/>
                <a:gd name="T9" fmla="*/ 0 h 673"/>
                <a:gd name="T10" fmla="*/ 228 w 249"/>
                <a:gd name="T11" fmla="*/ 0 h 673"/>
                <a:gd name="T12" fmla="*/ 225 w 249"/>
                <a:gd name="T13" fmla="*/ 3 h 673"/>
                <a:gd name="T14" fmla="*/ 221 w 249"/>
                <a:gd name="T15" fmla="*/ 3 h 673"/>
                <a:gd name="T16" fmla="*/ 214 w 249"/>
                <a:gd name="T17" fmla="*/ 10 h 673"/>
                <a:gd name="T18" fmla="*/ 0 w 249"/>
                <a:gd name="T19" fmla="*/ 649 h 673"/>
                <a:gd name="T20" fmla="*/ 0 w 249"/>
                <a:gd name="T21" fmla="*/ 659 h 673"/>
                <a:gd name="T22" fmla="*/ 3 w 249"/>
                <a:gd name="T23" fmla="*/ 662 h 673"/>
                <a:gd name="T24" fmla="*/ 3 w 249"/>
                <a:gd name="T25" fmla="*/ 666 h 673"/>
                <a:gd name="T26" fmla="*/ 10 w 249"/>
                <a:gd name="T27" fmla="*/ 673 h 673"/>
                <a:gd name="T28" fmla="*/ 20 w 249"/>
                <a:gd name="T29" fmla="*/ 673 h 673"/>
                <a:gd name="T30" fmla="*/ 24 w 249"/>
                <a:gd name="T31" fmla="*/ 669 h 673"/>
                <a:gd name="T32" fmla="*/ 27 w 249"/>
                <a:gd name="T33" fmla="*/ 669 h 673"/>
                <a:gd name="T34" fmla="*/ 34 w 249"/>
                <a:gd name="T35" fmla="*/ 662 h 673"/>
                <a:gd name="T36" fmla="*/ 249 w 249"/>
                <a:gd name="T37" fmla="*/ 24 h 6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49" h="673">
                  <a:moveTo>
                    <a:pt x="249" y="24"/>
                  </a:moveTo>
                  <a:lnTo>
                    <a:pt x="249" y="14"/>
                  </a:lnTo>
                  <a:lnTo>
                    <a:pt x="245" y="10"/>
                  </a:lnTo>
                  <a:lnTo>
                    <a:pt x="245" y="7"/>
                  </a:lnTo>
                  <a:lnTo>
                    <a:pt x="238" y="0"/>
                  </a:lnTo>
                  <a:lnTo>
                    <a:pt x="228" y="0"/>
                  </a:lnTo>
                  <a:lnTo>
                    <a:pt x="225" y="3"/>
                  </a:lnTo>
                  <a:lnTo>
                    <a:pt x="221" y="3"/>
                  </a:lnTo>
                  <a:lnTo>
                    <a:pt x="214" y="10"/>
                  </a:lnTo>
                  <a:lnTo>
                    <a:pt x="0" y="649"/>
                  </a:lnTo>
                  <a:lnTo>
                    <a:pt x="0" y="659"/>
                  </a:lnTo>
                  <a:lnTo>
                    <a:pt x="3" y="662"/>
                  </a:lnTo>
                  <a:lnTo>
                    <a:pt x="3" y="666"/>
                  </a:lnTo>
                  <a:lnTo>
                    <a:pt x="10" y="673"/>
                  </a:lnTo>
                  <a:lnTo>
                    <a:pt x="20" y="673"/>
                  </a:lnTo>
                  <a:lnTo>
                    <a:pt x="24" y="669"/>
                  </a:lnTo>
                  <a:lnTo>
                    <a:pt x="27" y="669"/>
                  </a:lnTo>
                  <a:lnTo>
                    <a:pt x="34" y="662"/>
                  </a:lnTo>
                  <a:lnTo>
                    <a:pt x="249" y="2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3004" name="Freeform 2108">
              <a:extLst>
                <a:ext uri="{FF2B5EF4-FFF2-40B4-BE49-F238E27FC236}">
                  <a16:creationId xmlns:a16="http://schemas.microsoft.com/office/drawing/2014/main" id="{C906769A-1C3E-BA4D-5D18-FEF25119FFE5}"/>
                </a:ext>
              </a:extLst>
            </p:cNvPr>
            <p:cNvSpPr>
              <a:spLocks/>
            </p:cNvSpPr>
            <p:nvPr/>
          </p:nvSpPr>
          <p:spPr bwMode="auto">
            <a:xfrm>
              <a:off x="1576" y="2124"/>
              <a:ext cx="280" cy="497"/>
            </a:xfrm>
            <a:custGeom>
              <a:avLst/>
              <a:gdLst>
                <a:gd name="T0" fmla="*/ 31 w 280"/>
                <a:gd name="T1" fmla="*/ 10 h 497"/>
                <a:gd name="T2" fmla="*/ 31 w 280"/>
                <a:gd name="T3" fmla="*/ 7 h 497"/>
                <a:gd name="T4" fmla="*/ 28 w 280"/>
                <a:gd name="T5" fmla="*/ 3 h 497"/>
                <a:gd name="T6" fmla="*/ 21 w 280"/>
                <a:gd name="T7" fmla="*/ 0 h 497"/>
                <a:gd name="T8" fmla="*/ 14 w 280"/>
                <a:gd name="T9" fmla="*/ 0 h 497"/>
                <a:gd name="T10" fmla="*/ 11 w 280"/>
                <a:gd name="T11" fmla="*/ 3 h 497"/>
                <a:gd name="T12" fmla="*/ 7 w 280"/>
                <a:gd name="T13" fmla="*/ 3 h 497"/>
                <a:gd name="T14" fmla="*/ 4 w 280"/>
                <a:gd name="T15" fmla="*/ 7 h 497"/>
                <a:gd name="T16" fmla="*/ 0 w 280"/>
                <a:gd name="T17" fmla="*/ 14 h 497"/>
                <a:gd name="T18" fmla="*/ 0 w 280"/>
                <a:gd name="T19" fmla="*/ 20 h 497"/>
                <a:gd name="T20" fmla="*/ 4 w 280"/>
                <a:gd name="T21" fmla="*/ 24 h 497"/>
                <a:gd name="T22" fmla="*/ 249 w 280"/>
                <a:gd name="T23" fmla="*/ 486 h 497"/>
                <a:gd name="T24" fmla="*/ 249 w 280"/>
                <a:gd name="T25" fmla="*/ 490 h 497"/>
                <a:gd name="T26" fmla="*/ 253 w 280"/>
                <a:gd name="T27" fmla="*/ 493 h 497"/>
                <a:gd name="T28" fmla="*/ 260 w 280"/>
                <a:gd name="T29" fmla="*/ 497 h 497"/>
                <a:gd name="T30" fmla="*/ 267 w 280"/>
                <a:gd name="T31" fmla="*/ 497 h 497"/>
                <a:gd name="T32" fmla="*/ 270 w 280"/>
                <a:gd name="T33" fmla="*/ 493 h 497"/>
                <a:gd name="T34" fmla="*/ 273 w 280"/>
                <a:gd name="T35" fmla="*/ 493 h 497"/>
                <a:gd name="T36" fmla="*/ 277 w 280"/>
                <a:gd name="T37" fmla="*/ 490 h 497"/>
                <a:gd name="T38" fmla="*/ 280 w 280"/>
                <a:gd name="T39" fmla="*/ 483 h 497"/>
                <a:gd name="T40" fmla="*/ 280 w 280"/>
                <a:gd name="T41" fmla="*/ 476 h 497"/>
                <a:gd name="T42" fmla="*/ 277 w 280"/>
                <a:gd name="T43" fmla="*/ 473 h 497"/>
                <a:gd name="T44" fmla="*/ 31 w 280"/>
                <a:gd name="T45" fmla="*/ 10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80" h="497">
                  <a:moveTo>
                    <a:pt x="31" y="10"/>
                  </a:moveTo>
                  <a:lnTo>
                    <a:pt x="31" y="7"/>
                  </a:lnTo>
                  <a:lnTo>
                    <a:pt x="28" y="3"/>
                  </a:lnTo>
                  <a:lnTo>
                    <a:pt x="21" y="0"/>
                  </a:lnTo>
                  <a:lnTo>
                    <a:pt x="14" y="0"/>
                  </a:lnTo>
                  <a:lnTo>
                    <a:pt x="11" y="3"/>
                  </a:lnTo>
                  <a:lnTo>
                    <a:pt x="7" y="3"/>
                  </a:lnTo>
                  <a:lnTo>
                    <a:pt x="4" y="7"/>
                  </a:lnTo>
                  <a:lnTo>
                    <a:pt x="0" y="14"/>
                  </a:lnTo>
                  <a:lnTo>
                    <a:pt x="0" y="20"/>
                  </a:lnTo>
                  <a:lnTo>
                    <a:pt x="4" y="24"/>
                  </a:lnTo>
                  <a:lnTo>
                    <a:pt x="249" y="486"/>
                  </a:lnTo>
                  <a:lnTo>
                    <a:pt x="249" y="490"/>
                  </a:lnTo>
                  <a:lnTo>
                    <a:pt x="253" y="493"/>
                  </a:lnTo>
                  <a:lnTo>
                    <a:pt x="260" y="497"/>
                  </a:lnTo>
                  <a:lnTo>
                    <a:pt x="267" y="497"/>
                  </a:lnTo>
                  <a:lnTo>
                    <a:pt x="270" y="493"/>
                  </a:lnTo>
                  <a:lnTo>
                    <a:pt x="273" y="493"/>
                  </a:lnTo>
                  <a:lnTo>
                    <a:pt x="277" y="490"/>
                  </a:lnTo>
                  <a:lnTo>
                    <a:pt x="280" y="483"/>
                  </a:lnTo>
                  <a:lnTo>
                    <a:pt x="280" y="476"/>
                  </a:lnTo>
                  <a:lnTo>
                    <a:pt x="277" y="473"/>
                  </a:lnTo>
                  <a:lnTo>
                    <a:pt x="31"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3005" name="Freeform 2109">
              <a:extLst>
                <a:ext uri="{FF2B5EF4-FFF2-40B4-BE49-F238E27FC236}">
                  <a16:creationId xmlns:a16="http://schemas.microsoft.com/office/drawing/2014/main" id="{651135C5-1E45-A0BD-07BE-62CADF30E61C}"/>
                </a:ext>
              </a:extLst>
            </p:cNvPr>
            <p:cNvSpPr>
              <a:spLocks/>
            </p:cNvSpPr>
            <p:nvPr/>
          </p:nvSpPr>
          <p:spPr bwMode="auto">
            <a:xfrm>
              <a:off x="1576" y="1734"/>
              <a:ext cx="460" cy="424"/>
            </a:xfrm>
            <a:custGeom>
              <a:avLst/>
              <a:gdLst>
                <a:gd name="T0" fmla="*/ 7 w 460"/>
                <a:gd name="T1" fmla="*/ 393 h 424"/>
                <a:gd name="T2" fmla="*/ 4 w 460"/>
                <a:gd name="T3" fmla="*/ 397 h 424"/>
                <a:gd name="T4" fmla="*/ 0 w 460"/>
                <a:gd name="T5" fmla="*/ 404 h 424"/>
                <a:gd name="T6" fmla="*/ 0 w 460"/>
                <a:gd name="T7" fmla="*/ 410 h 424"/>
                <a:gd name="T8" fmla="*/ 4 w 460"/>
                <a:gd name="T9" fmla="*/ 414 h 424"/>
                <a:gd name="T10" fmla="*/ 4 w 460"/>
                <a:gd name="T11" fmla="*/ 417 h 424"/>
                <a:gd name="T12" fmla="*/ 7 w 460"/>
                <a:gd name="T13" fmla="*/ 421 h 424"/>
                <a:gd name="T14" fmla="*/ 14 w 460"/>
                <a:gd name="T15" fmla="*/ 424 h 424"/>
                <a:gd name="T16" fmla="*/ 21 w 460"/>
                <a:gd name="T17" fmla="*/ 424 h 424"/>
                <a:gd name="T18" fmla="*/ 24 w 460"/>
                <a:gd name="T19" fmla="*/ 421 h 424"/>
                <a:gd name="T20" fmla="*/ 28 w 460"/>
                <a:gd name="T21" fmla="*/ 421 h 424"/>
                <a:gd name="T22" fmla="*/ 453 w 460"/>
                <a:gd name="T23" fmla="*/ 31 h 424"/>
                <a:gd name="T24" fmla="*/ 457 w 460"/>
                <a:gd name="T25" fmla="*/ 27 h 424"/>
                <a:gd name="T26" fmla="*/ 460 w 460"/>
                <a:gd name="T27" fmla="*/ 20 h 424"/>
                <a:gd name="T28" fmla="*/ 460 w 460"/>
                <a:gd name="T29" fmla="*/ 14 h 424"/>
                <a:gd name="T30" fmla="*/ 457 w 460"/>
                <a:gd name="T31" fmla="*/ 10 h 424"/>
                <a:gd name="T32" fmla="*/ 457 w 460"/>
                <a:gd name="T33" fmla="*/ 7 h 424"/>
                <a:gd name="T34" fmla="*/ 453 w 460"/>
                <a:gd name="T35" fmla="*/ 3 h 424"/>
                <a:gd name="T36" fmla="*/ 446 w 460"/>
                <a:gd name="T37" fmla="*/ 0 h 424"/>
                <a:gd name="T38" fmla="*/ 440 w 460"/>
                <a:gd name="T39" fmla="*/ 0 h 424"/>
                <a:gd name="T40" fmla="*/ 436 w 460"/>
                <a:gd name="T41" fmla="*/ 3 h 424"/>
                <a:gd name="T42" fmla="*/ 433 w 460"/>
                <a:gd name="T43" fmla="*/ 3 h 424"/>
                <a:gd name="T44" fmla="*/ 7 w 460"/>
                <a:gd name="T45" fmla="*/ 393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60" h="424">
                  <a:moveTo>
                    <a:pt x="7" y="393"/>
                  </a:moveTo>
                  <a:lnTo>
                    <a:pt x="4" y="397"/>
                  </a:lnTo>
                  <a:lnTo>
                    <a:pt x="0" y="404"/>
                  </a:lnTo>
                  <a:lnTo>
                    <a:pt x="0" y="410"/>
                  </a:lnTo>
                  <a:lnTo>
                    <a:pt x="4" y="414"/>
                  </a:lnTo>
                  <a:lnTo>
                    <a:pt x="4" y="417"/>
                  </a:lnTo>
                  <a:lnTo>
                    <a:pt x="7" y="421"/>
                  </a:lnTo>
                  <a:lnTo>
                    <a:pt x="14" y="424"/>
                  </a:lnTo>
                  <a:lnTo>
                    <a:pt x="21" y="424"/>
                  </a:lnTo>
                  <a:lnTo>
                    <a:pt x="24" y="421"/>
                  </a:lnTo>
                  <a:lnTo>
                    <a:pt x="28" y="421"/>
                  </a:lnTo>
                  <a:lnTo>
                    <a:pt x="453" y="31"/>
                  </a:lnTo>
                  <a:lnTo>
                    <a:pt x="457" y="27"/>
                  </a:lnTo>
                  <a:lnTo>
                    <a:pt x="460" y="20"/>
                  </a:lnTo>
                  <a:lnTo>
                    <a:pt x="460" y="14"/>
                  </a:lnTo>
                  <a:lnTo>
                    <a:pt x="457" y="10"/>
                  </a:lnTo>
                  <a:lnTo>
                    <a:pt x="457" y="7"/>
                  </a:lnTo>
                  <a:lnTo>
                    <a:pt x="453" y="3"/>
                  </a:lnTo>
                  <a:lnTo>
                    <a:pt x="446" y="0"/>
                  </a:lnTo>
                  <a:lnTo>
                    <a:pt x="440" y="0"/>
                  </a:lnTo>
                  <a:lnTo>
                    <a:pt x="436" y="3"/>
                  </a:lnTo>
                  <a:lnTo>
                    <a:pt x="433" y="3"/>
                  </a:lnTo>
                  <a:lnTo>
                    <a:pt x="7" y="39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3006" name="Freeform 2110">
              <a:extLst>
                <a:ext uri="{FF2B5EF4-FFF2-40B4-BE49-F238E27FC236}">
                  <a16:creationId xmlns:a16="http://schemas.microsoft.com/office/drawing/2014/main" id="{68C502FA-467D-C023-D82E-C56A24B7ED89}"/>
                </a:ext>
              </a:extLst>
            </p:cNvPr>
            <p:cNvSpPr>
              <a:spLocks/>
            </p:cNvSpPr>
            <p:nvPr/>
          </p:nvSpPr>
          <p:spPr bwMode="auto">
            <a:xfrm>
              <a:off x="1037" y="1516"/>
              <a:ext cx="570" cy="639"/>
            </a:xfrm>
            <a:custGeom>
              <a:avLst/>
              <a:gdLst>
                <a:gd name="T0" fmla="*/ 31 w 570"/>
                <a:gd name="T1" fmla="*/ 7 h 639"/>
                <a:gd name="T2" fmla="*/ 24 w 570"/>
                <a:gd name="T3" fmla="*/ 0 h 639"/>
                <a:gd name="T4" fmla="*/ 13 w 570"/>
                <a:gd name="T5" fmla="*/ 0 h 639"/>
                <a:gd name="T6" fmla="*/ 10 w 570"/>
                <a:gd name="T7" fmla="*/ 4 h 639"/>
                <a:gd name="T8" fmla="*/ 6 w 570"/>
                <a:gd name="T9" fmla="*/ 4 h 639"/>
                <a:gd name="T10" fmla="*/ 0 w 570"/>
                <a:gd name="T11" fmla="*/ 11 h 639"/>
                <a:gd name="T12" fmla="*/ 0 w 570"/>
                <a:gd name="T13" fmla="*/ 21 h 639"/>
                <a:gd name="T14" fmla="*/ 3 w 570"/>
                <a:gd name="T15" fmla="*/ 24 h 639"/>
                <a:gd name="T16" fmla="*/ 3 w 570"/>
                <a:gd name="T17" fmla="*/ 28 h 639"/>
                <a:gd name="T18" fmla="*/ 539 w 570"/>
                <a:gd name="T19" fmla="*/ 632 h 639"/>
                <a:gd name="T20" fmla="*/ 546 w 570"/>
                <a:gd name="T21" fmla="*/ 639 h 639"/>
                <a:gd name="T22" fmla="*/ 557 w 570"/>
                <a:gd name="T23" fmla="*/ 639 h 639"/>
                <a:gd name="T24" fmla="*/ 560 w 570"/>
                <a:gd name="T25" fmla="*/ 635 h 639"/>
                <a:gd name="T26" fmla="*/ 563 w 570"/>
                <a:gd name="T27" fmla="*/ 635 h 639"/>
                <a:gd name="T28" fmla="*/ 570 w 570"/>
                <a:gd name="T29" fmla="*/ 628 h 639"/>
                <a:gd name="T30" fmla="*/ 570 w 570"/>
                <a:gd name="T31" fmla="*/ 618 h 639"/>
                <a:gd name="T32" fmla="*/ 567 w 570"/>
                <a:gd name="T33" fmla="*/ 615 h 639"/>
                <a:gd name="T34" fmla="*/ 567 w 570"/>
                <a:gd name="T35" fmla="*/ 611 h 639"/>
                <a:gd name="T36" fmla="*/ 31 w 570"/>
                <a:gd name="T37" fmla="*/ 7 h 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70" h="639">
                  <a:moveTo>
                    <a:pt x="31" y="7"/>
                  </a:moveTo>
                  <a:lnTo>
                    <a:pt x="24" y="0"/>
                  </a:lnTo>
                  <a:lnTo>
                    <a:pt x="13" y="0"/>
                  </a:lnTo>
                  <a:lnTo>
                    <a:pt x="10" y="4"/>
                  </a:lnTo>
                  <a:lnTo>
                    <a:pt x="6" y="4"/>
                  </a:lnTo>
                  <a:lnTo>
                    <a:pt x="0" y="11"/>
                  </a:lnTo>
                  <a:lnTo>
                    <a:pt x="0" y="21"/>
                  </a:lnTo>
                  <a:lnTo>
                    <a:pt x="3" y="24"/>
                  </a:lnTo>
                  <a:lnTo>
                    <a:pt x="3" y="28"/>
                  </a:lnTo>
                  <a:lnTo>
                    <a:pt x="539" y="632"/>
                  </a:lnTo>
                  <a:lnTo>
                    <a:pt x="546" y="639"/>
                  </a:lnTo>
                  <a:lnTo>
                    <a:pt x="557" y="639"/>
                  </a:lnTo>
                  <a:lnTo>
                    <a:pt x="560" y="635"/>
                  </a:lnTo>
                  <a:lnTo>
                    <a:pt x="563" y="635"/>
                  </a:lnTo>
                  <a:lnTo>
                    <a:pt x="570" y="628"/>
                  </a:lnTo>
                  <a:lnTo>
                    <a:pt x="570" y="618"/>
                  </a:lnTo>
                  <a:lnTo>
                    <a:pt x="567" y="615"/>
                  </a:lnTo>
                  <a:lnTo>
                    <a:pt x="567" y="611"/>
                  </a:lnTo>
                  <a:lnTo>
                    <a:pt x="31" y="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3007" name="Line 2111">
              <a:extLst>
                <a:ext uri="{FF2B5EF4-FFF2-40B4-BE49-F238E27FC236}">
                  <a16:creationId xmlns:a16="http://schemas.microsoft.com/office/drawing/2014/main" id="{6AA900C4-9ADA-18AE-8502-377B9998D5C5}"/>
                </a:ext>
              </a:extLst>
            </p:cNvPr>
            <p:cNvSpPr>
              <a:spLocks noChangeShapeType="1"/>
            </p:cNvSpPr>
            <p:nvPr/>
          </p:nvSpPr>
          <p:spPr bwMode="auto">
            <a:xfrm flipH="1" flipV="1">
              <a:off x="1054" y="1502"/>
              <a:ext cx="218" cy="32"/>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3008" name="Oval 2112">
              <a:extLst>
                <a:ext uri="{FF2B5EF4-FFF2-40B4-BE49-F238E27FC236}">
                  <a16:creationId xmlns:a16="http://schemas.microsoft.com/office/drawing/2014/main" id="{2DBB717D-ECED-6F98-302D-010931550218}"/>
                </a:ext>
              </a:extLst>
            </p:cNvPr>
            <p:cNvSpPr>
              <a:spLocks noChangeArrowheads="1"/>
            </p:cNvSpPr>
            <p:nvPr/>
          </p:nvSpPr>
          <p:spPr bwMode="auto">
            <a:xfrm>
              <a:off x="1376" y="1927"/>
              <a:ext cx="432" cy="431"/>
            </a:xfrm>
            <a:prstGeom prst="ellipse">
              <a:avLst/>
            </a:prstGeom>
            <a:gradFill rotWithShape="0">
              <a:gsLst>
                <a:gs pos="0">
                  <a:schemeClr val="accent2"/>
                </a:gs>
                <a:gs pos="100000">
                  <a:schemeClr val="accent2">
                    <a:gamma/>
                    <a:shade val="46275"/>
                    <a:invGamma/>
                  </a:schemeClr>
                </a:gs>
              </a:gsLst>
              <a:path path="shape">
                <a:fillToRect l="50000" t="50000" r="50000" b="50000"/>
              </a:path>
            </a:gradFill>
            <a:ln w="0">
              <a:solidFill>
                <a:srgbClr val="000000"/>
              </a:solidFill>
              <a:round/>
              <a:headEnd/>
              <a:tailEnd/>
            </a:ln>
          </p:spPr>
          <p:txBody>
            <a:bodyPr/>
            <a:lstStyle/>
            <a:p>
              <a:endParaRPr lang="en-US"/>
            </a:p>
          </p:txBody>
        </p:sp>
        <p:sp>
          <p:nvSpPr>
            <p:cNvPr id="83009" name="Freeform 2113">
              <a:extLst>
                <a:ext uri="{FF2B5EF4-FFF2-40B4-BE49-F238E27FC236}">
                  <a16:creationId xmlns:a16="http://schemas.microsoft.com/office/drawing/2014/main" id="{FD7FEC2F-32E1-FD9E-D328-1101DBF19CFB}"/>
                </a:ext>
              </a:extLst>
            </p:cNvPr>
            <p:cNvSpPr>
              <a:spLocks/>
            </p:cNvSpPr>
            <p:nvPr/>
          </p:nvSpPr>
          <p:spPr bwMode="auto">
            <a:xfrm>
              <a:off x="1272" y="1537"/>
              <a:ext cx="851" cy="1239"/>
            </a:xfrm>
            <a:custGeom>
              <a:avLst/>
              <a:gdLst>
                <a:gd name="T0" fmla="*/ 0 w 851"/>
                <a:gd name="T1" fmla="*/ 0 h 1239"/>
                <a:gd name="T2" fmla="*/ 851 w 851"/>
                <a:gd name="T3" fmla="*/ 141 h 1239"/>
                <a:gd name="T4" fmla="*/ 564 w 851"/>
                <a:gd name="T5" fmla="*/ 1063 h 1239"/>
                <a:gd name="T6" fmla="*/ 104 w 851"/>
                <a:gd name="T7" fmla="*/ 1239 h 1239"/>
                <a:gd name="T8" fmla="*/ 851 w 851"/>
                <a:gd name="T9" fmla="*/ 141 h 1239"/>
              </a:gdLst>
              <a:ahLst/>
              <a:cxnLst>
                <a:cxn ang="0">
                  <a:pos x="T0" y="T1"/>
                </a:cxn>
                <a:cxn ang="0">
                  <a:pos x="T2" y="T3"/>
                </a:cxn>
                <a:cxn ang="0">
                  <a:pos x="T4" y="T5"/>
                </a:cxn>
                <a:cxn ang="0">
                  <a:pos x="T6" y="T7"/>
                </a:cxn>
                <a:cxn ang="0">
                  <a:pos x="T8" y="T9"/>
                </a:cxn>
              </a:cxnLst>
              <a:rect l="0" t="0" r="r" b="b"/>
              <a:pathLst>
                <a:path w="851" h="1239">
                  <a:moveTo>
                    <a:pt x="0" y="0"/>
                  </a:moveTo>
                  <a:lnTo>
                    <a:pt x="851" y="141"/>
                  </a:lnTo>
                  <a:lnTo>
                    <a:pt x="564" y="1063"/>
                  </a:lnTo>
                  <a:lnTo>
                    <a:pt x="104" y="1239"/>
                  </a:lnTo>
                  <a:lnTo>
                    <a:pt x="851" y="141"/>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3010" name="Line 2114">
              <a:extLst>
                <a:ext uri="{FF2B5EF4-FFF2-40B4-BE49-F238E27FC236}">
                  <a16:creationId xmlns:a16="http://schemas.microsoft.com/office/drawing/2014/main" id="{B534800C-7DAF-9154-0E37-19B561430F67}"/>
                </a:ext>
              </a:extLst>
            </p:cNvPr>
            <p:cNvSpPr>
              <a:spLocks noChangeShapeType="1"/>
            </p:cNvSpPr>
            <p:nvPr/>
          </p:nvSpPr>
          <p:spPr bwMode="auto">
            <a:xfrm flipH="1" flipV="1">
              <a:off x="985" y="1502"/>
              <a:ext cx="391" cy="1278"/>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3011" name="Oval 2115">
              <a:extLst>
                <a:ext uri="{FF2B5EF4-FFF2-40B4-BE49-F238E27FC236}">
                  <a16:creationId xmlns:a16="http://schemas.microsoft.com/office/drawing/2014/main" id="{146186BB-CDA8-417D-34B6-35B5C482CA8E}"/>
                </a:ext>
              </a:extLst>
            </p:cNvPr>
            <p:cNvSpPr>
              <a:spLocks noChangeArrowheads="1"/>
            </p:cNvSpPr>
            <p:nvPr/>
          </p:nvSpPr>
          <p:spPr bwMode="auto">
            <a:xfrm>
              <a:off x="1984" y="1534"/>
              <a:ext cx="288" cy="289"/>
            </a:xfrm>
            <a:prstGeom prst="ellipse">
              <a:avLst/>
            </a:prstGeom>
            <a:gradFill rotWithShape="0">
              <a:gsLst>
                <a:gs pos="0">
                  <a:srgbClr val="FFFFFF"/>
                </a:gs>
                <a:gs pos="100000">
                  <a:srgbClr val="FFFFFF">
                    <a:gamma/>
                    <a:shade val="46275"/>
                    <a:invGamma/>
                  </a:srgbClr>
                </a:gs>
              </a:gsLst>
              <a:path path="shape">
                <a:fillToRect l="50000" t="50000" r="50000" b="50000"/>
              </a:path>
            </a:gradFill>
            <a:ln w="0">
              <a:solidFill>
                <a:srgbClr val="000000"/>
              </a:solidFill>
              <a:round/>
              <a:headEnd/>
              <a:tailEnd/>
            </a:ln>
          </p:spPr>
          <p:txBody>
            <a:bodyPr/>
            <a:lstStyle/>
            <a:p>
              <a:endParaRPr lang="en-US"/>
            </a:p>
          </p:txBody>
        </p:sp>
        <p:sp>
          <p:nvSpPr>
            <p:cNvPr id="83012" name="Oval 2116">
              <a:extLst>
                <a:ext uri="{FF2B5EF4-FFF2-40B4-BE49-F238E27FC236}">
                  <a16:creationId xmlns:a16="http://schemas.microsoft.com/office/drawing/2014/main" id="{83414F25-4B21-19B4-AE6B-F8F937FC8E0C}"/>
                </a:ext>
              </a:extLst>
            </p:cNvPr>
            <p:cNvSpPr>
              <a:spLocks noChangeArrowheads="1"/>
            </p:cNvSpPr>
            <p:nvPr/>
          </p:nvSpPr>
          <p:spPr bwMode="auto">
            <a:xfrm>
              <a:off x="1701" y="2459"/>
              <a:ext cx="287" cy="286"/>
            </a:xfrm>
            <a:prstGeom prst="ellipse">
              <a:avLst/>
            </a:prstGeom>
            <a:gradFill rotWithShape="0">
              <a:gsLst>
                <a:gs pos="0">
                  <a:srgbClr val="FFFFFF"/>
                </a:gs>
                <a:gs pos="100000">
                  <a:srgbClr val="FFFFFF">
                    <a:gamma/>
                    <a:shade val="46275"/>
                    <a:invGamma/>
                  </a:srgbClr>
                </a:gs>
              </a:gsLst>
              <a:path path="shape">
                <a:fillToRect l="50000" t="50000" r="50000" b="50000"/>
              </a:path>
            </a:gradFill>
            <a:ln w="0">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83013" name="Oval 2117">
              <a:extLst>
                <a:ext uri="{FF2B5EF4-FFF2-40B4-BE49-F238E27FC236}">
                  <a16:creationId xmlns:a16="http://schemas.microsoft.com/office/drawing/2014/main" id="{D21E6417-E5A1-7AA4-DF05-4B86425F9060}"/>
                </a:ext>
              </a:extLst>
            </p:cNvPr>
            <p:cNvSpPr>
              <a:spLocks noChangeArrowheads="1"/>
            </p:cNvSpPr>
            <p:nvPr/>
          </p:nvSpPr>
          <p:spPr bwMode="auto">
            <a:xfrm>
              <a:off x="1234" y="2638"/>
              <a:ext cx="290" cy="287"/>
            </a:xfrm>
            <a:prstGeom prst="ellipse">
              <a:avLst/>
            </a:prstGeom>
            <a:gradFill rotWithShape="0">
              <a:gsLst>
                <a:gs pos="0">
                  <a:srgbClr val="FFFFFF"/>
                </a:gs>
                <a:gs pos="100000">
                  <a:srgbClr val="FFFFFF">
                    <a:gamma/>
                    <a:shade val="46275"/>
                    <a:invGamma/>
                  </a:srgbClr>
                </a:gs>
              </a:gsLst>
              <a:path path="shape">
                <a:fillToRect l="50000" t="50000" r="50000" b="50000"/>
              </a:path>
            </a:gradFill>
            <a:ln w="0">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83014" name="Oval 2118">
              <a:extLst>
                <a:ext uri="{FF2B5EF4-FFF2-40B4-BE49-F238E27FC236}">
                  <a16:creationId xmlns:a16="http://schemas.microsoft.com/office/drawing/2014/main" id="{F30A1829-FA85-14D6-B3E1-F3566C05BDF5}"/>
                </a:ext>
              </a:extLst>
            </p:cNvPr>
            <p:cNvSpPr>
              <a:spLocks noChangeArrowheads="1"/>
            </p:cNvSpPr>
            <p:nvPr/>
          </p:nvSpPr>
          <p:spPr bwMode="auto">
            <a:xfrm>
              <a:off x="912" y="1392"/>
              <a:ext cx="291" cy="290"/>
            </a:xfrm>
            <a:prstGeom prst="ellipse">
              <a:avLst/>
            </a:prstGeom>
            <a:gradFill rotWithShape="0">
              <a:gsLst>
                <a:gs pos="0">
                  <a:srgbClr val="FFFFFF"/>
                </a:gs>
                <a:gs pos="100000">
                  <a:srgbClr val="FFFFFF">
                    <a:gamma/>
                    <a:shade val="46275"/>
                    <a:invGamma/>
                  </a:srgbClr>
                </a:gs>
              </a:gsLst>
              <a:path path="shape">
                <a:fillToRect l="50000" t="50000" r="50000" b="50000"/>
              </a:path>
            </a:gradFill>
            <a:ln w="0">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sp>
        <p:nvSpPr>
          <p:cNvPr id="83015" name="Text Box 2119">
            <a:extLst>
              <a:ext uri="{FF2B5EF4-FFF2-40B4-BE49-F238E27FC236}">
                <a16:creationId xmlns:a16="http://schemas.microsoft.com/office/drawing/2014/main" id="{94B4C76F-8E46-2991-3E9B-45D09D8A120D}"/>
              </a:ext>
              <a:ext uri="{C183D7F6-B498-43B3-948B-1728B52AA6E4}">
                <adec:decorative xmlns:adec="http://schemas.microsoft.com/office/drawing/2017/decorative" val="1"/>
              </a:ext>
            </a:extLst>
          </p:cNvPr>
          <p:cNvSpPr txBox="1">
            <a:spLocks noChangeArrowheads="1"/>
          </p:cNvSpPr>
          <p:nvPr/>
        </p:nvSpPr>
        <p:spPr bwMode="auto">
          <a:xfrm>
            <a:off x="2032000" y="6021388"/>
            <a:ext cx="47720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he-IL" altLang="en-US" dirty="0">
                <a:effectLst>
                  <a:outerShdw blurRad="38100" dist="38100" dir="2700000" algn="tl">
                    <a:srgbClr val="C0C0C0"/>
                  </a:outerShdw>
                </a:effectLst>
              </a:rPr>
              <a:t>מותאמת </a:t>
            </a:r>
            <a:r>
              <a:rPr lang="he-IL" altLang="en-US" dirty="0" err="1">
                <a:effectLst>
                  <a:outerShdw blurRad="38100" dist="38100" dir="2700000" algn="tl">
                    <a:srgbClr val="C0C0C0"/>
                  </a:outerShdw>
                </a:effectLst>
              </a:rPr>
              <a:t>לתכנית</a:t>
            </a:r>
            <a:r>
              <a:rPr lang="he-IL" altLang="en-US" dirty="0">
                <a:effectLst>
                  <a:outerShdw blurRad="38100" dist="38100" dir="2700000" algn="tl">
                    <a:srgbClr val="C0C0C0"/>
                  </a:outerShdw>
                </a:effectLst>
              </a:rPr>
              <a:t> החדשה</a:t>
            </a:r>
            <a:endParaRPr lang="en-US" altLang="en-US" dirty="0">
              <a:effectLst>
                <a:outerShdw blurRad="38100" dist="38100" dir="2700000" algn="tl">
                  <a:srgbClr val="C0C0C0"/>
                </a:outerShdw>
              </a:effectLst>
            </a:endParaRPr>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0" fill="hold" grpId="0" nodeType="afterEffect">
                                  <p:stCondLst>
                                    <p:cond delay="0"/>
                                  </p:stCondLst>
                                  <p:childTnLst>
                                    <p:set>
                                      <p:cBhvr>
                                        <p:cTn id="6" dur="1" fill="hold">
                                          <p:stCondLst>
                                            <p:cond delay="0"/>
                                          </p:stCondLst>
                                        </p:cTn>
                                        <p:tgtEl>
                                          <p:spTgt spid="82946"/>
                                        </p:tgtEl>
                                        <p:attrNameLst>
                                          <p:attrName>style.visibility</p:attrName>
                                        </p:attrNameLst>
                                      </p:cBhvr>
                                      <p:to>
                                        <p:strVal val="visible"/>
                                      </p:to>
                                    </p:set>
                                    <p:anim calcmode="lin" valueType="num">
                                      <p:cBhvr>
                                        <p:cTn id="7" dur="500" fill="hold"/>
                                        <p:tgtEl>
                                          <p:spTgt spid="82946"/>
                                        </p:tgtEl>
                                        <p:attrNameLst>
                                          <p:attrName>ppt_w</p:attrName>
                                        </p:attrNameLst>
                                      </p:cBhvr>
                                      <p:tavLst>
                                        <p:tav tm="0">
                                          <p:val>
                                            <p:fltVal val="0"/>
                                          </p:val>
                                        </p:tav>
                                        <p:tav tm="100000">
                                          <p:val>
                                            <p:strVal val="#ppt_w"/>
                                          </p:val>
                                        </p:tav>
                                      </p:tavLst>
                                    </p:anim>
                                    <p:anim calcmode="lin" valueType="num">
                                      <p:cBhvr>
                                        <p:cTn id="8" dur="500" fill="hold"/>
                                        <p:tgtEl>
                                          <p:spTgt spid="82946"/>
                                        </p:tgtEl>
                                        <p:attrNameLst>
                                          <p:attrName>ppt_h</p:attrName>
                                        </p:attrNameLst>
                                      </p:cBhvr>
                                      <p:tavLst>
                                        <p:tav tm="0">
                                          <p:val>
                                            <p:strVal val="#ppt_h"/>
                                          </p:val>
                                        </p:tav>
                                        <p:tav tm="100000">
                                          <p:val>
                                            <p:strVal val="#ppt_h"/>
                                          </p:val>
                                        </p:tav>
                                      </p:tavLst>
                                    </p:anim>
                                  </p:childTnLst>
                                </p:cTn>
                              </p:par>
                            </p:childTnLst>
                          </p:cTn>
                        </p:par>
                        <p:par>
                          <p:cTn id="9" fill="hold" nodeType="afterGroup">
                            <p:stCondLst>
                              <p:cond delay="500"/>
                            </p:stCondLst>
                            <p:childTnLst>
                              <p:par>
                                <p:cTn id="10" presetID="18" presetClass="entr" presetSubtype="12" fill="hold" nodeType="afterEffect">
                                  <p:stCondLst>
                                    <p:cond delay="0"/>
                                  </p:stCondLst>
                                  <p:childTnLst>
                                    <p:set>
                                      <p:cBhvr>
                                        <p:cTn id="11" dur="1" fill="hold">
                                          <p:stCondLst>
                                            <p:cond delay="0"/>
                                          </p:stCondLst>
                                        </p:cTn>
                                        <p:tgtEl>
                                          <p:spTgt spid="82964"/>
                                        </p:tgtEl>
                                        <p:attrNameLst>
                                          <p:attrName>style.visibility</p:attrName>
                                        </p:attrNameLst>
                                      </p:cBhvr>
                                      <p:to>
                                        <p:strVal val="visible"/>
                                      </p:to>
                                    </p:set>
                                    <p:animEffect transition="in" filter="strips(downLeft)">
                                      <p:cBhvr>
                                        <p:cTn id="12" dur="500"/>
                                        <p:tgtEl>
                                          <p:spTgt spid="82964"/>
                                        </p:tgtEl>
                                      </p:cBhvr>
                                    </p:animEffect>
                                  </p:childTnLst>
                                </p:cTn>
                              </p:par>
                            </p:childTnLst>
                          </p:cTn>
                        </p:par>
                        <p:par>
                          <p:cTn id="13" fill="hold" nodeType="afterGroup">
                            <p:stCondLst>
                              <p:cond delay="1000"/>
                            </p:stCondLst>
                            <p:childTnLst>
                              <p:par>
                                <p:cTn id="14" presetID="18" presetClass="entr" presetSubtype="12" fill="hold" nodeType="afterEffect">
                                  <p:stCondLst>
                                    <p:cond delay="0"/>
                                  </p:stCondLst>
                                  <p:childTnLst>
                                    <p:set>
                                      <p:cBhvr>
                                        <p:cTn id="15" dur="1" fill="hold">
                                          <p:stCondLst>
                                            <p:cond delay="0"/>
                                          </p:stCondLst>
                                        </p:cTn>
                                        <p:tgtEl>
                                          <p:spTgt spid="83001"/>
                                        </p:tgtEl>
                                        <p:attrNameLst>
                                          <p:attrName>style.visibility</p:attrName>
                                        </p:attrNameLst>
                                      </p:cBhvr>
                                      <p:to>
                                        <p:strVal val="visible"/>
                                      </p:to>
                                    </p:set>
                                    <p:animEffect transition="in" filter="strips(downLeft)">
                                      <p:cBhvr>
                                        <p:cTn id="16" dur="500"/>
                                        <p:tgtEl>
                                          <p:spTgt spid="83001"/>
                                        </p:tgtEl>
                                      </p:cBhvr>
                                    </p:animEffect>
                                  </p:childTnLst>
                                </p:cTn>
                              </p:par>
                            </p:childTnLst>
                          </p:cTn>
                        </p:par>
                        <p:par>
                          <p:cTn id="17" fill="hold" nodeType="afterGroup">
                            <p:stCondLst>
                              <p:cond delay="1500"/>
                            </p:stCondLst>
                            <p:childTnLst>
                              <p:par>
                                <p:cTn id="18" presetID="18" presetClass="entr" presetSubtype="12" fill="hold" nodeType="afterEffect">
                                  <p:stCondLst>
                                    <p:cond delay="0"/>
                                  </p:stCondLst>
                                  <p:childTnLst>
                                    <p:set>
                                      <p:cBhvr>
                                        <p:cTn id="19" dur="1" fill="hold">
                                          <p:stCondLst>
                                            <p:cond delay="0"/>
                                          </p:stCondLst>
                                        </p:cTn>
                                        <p:tgtEl>
                                          <p:spTgt spid="83002"/>
                                        </p:tgtEl>
                                        <p:attrNameLst>
                                          <p:attrName>style.visibility</p:attrName>
                                        </p:attrNameLst>
                                      </p:cBhvr>
                                      <p:to>
                                        <p:strVal val="visible"/>
                                      </p:to>
                                    </p:set>
                                    <p:animEffect transition="in" filter="strips(downLeft)">
                                      <p:cBhvr>
                                        <p:cTn id="20" dur="500"/>
                                        <p:tgtEl>
                                          <p:spTgt spid="830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6"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3E09B7FB-60EC-9C9C-31F8-4B2B4E1C3305}"/>
              </a:ext>
            </a:extLst>
          </p:cNvPr>
          <p:cNvSpPr>
            <a:spLocks noGrp="1" noChangeArrowheads="1"/>
          </p:cNvSpPr>
          <p:nvPr>
            <p:ph type="title"/>
          </p:nvPr>
        </p:nvSpPr>
        <p:spPr>
          <a:xfrm>
            <a:off x="685800" y="228600"/>
            <a:ext cx="7772400" cy="1143000"/>
          </a:xfrm>
        </p:spPr>
        <p:txBody>
          <a:bodyPr/>
          <a:lstStyle/>
          <a:p>
            <a:r>
              <a:rPr lang="he-IL" altLang="en-US" sz="7200" b="1" dirty="0">
                <a:solidFill>
                  <a:srgbClr val="CC3300"/>
                </a:solidFill>
              </a:rPr>
              <a:t>קשרי </a:t>
            </a:r>
            <a:r>
              <a:rPr lang="he-IL" altLang="en-US" sz="7200" b="1" dirty="0" err="1">
                <a:solidFill>
                  <a:srgbClr val="CC3300"/>
                </a:solidFill>
              </a:rPr>
              <a:t>ון</a:t>
            </a:r>
            <a:r>
              <a:rPr lang="he-IL" altLang="en-US" sz="7200" b="1" dirty="0">
                <a:solidFill>
                  <a:srgbClr val="CC3300"/>
                </a:solidFill>
              </a:rPr>
              <a:t>-דר-ולס </a:t>
            </a:r>
            <a:endParaRPr lang="en-US" altLang="en-US" sz="7200" b="1" dirty="0">
              <a:solidFill>
                <a:srgbClr val="CC3300"/>
              </a:solidFill>
            </a:endParaRPr>
          </a:p>
        </p:txBody>
      </p:sp>
      <p:sp>
        <p:nvSpPr>
          <p:cNvPr id="65539" name="Rectangle 3">
            <a:extLst>
              <a:ext uri="{FF2B5EF4-FFF2-40B4-BE49-F238E27FC236}">
                <a16:creationId xmlns:a16="http://schemas.microsoft.com/office/drawing/2014/main" id="{02001899-F2B3-F78A-FA9B-C0A29B193011}"/>
              </a:ext>
            </a:extLst>
          </p:cNvPr>
          <p:cNvSpPr>
            <a:spLocks noGrp="1" noChangeArrowheads="1"/>
          </p:cNvSpPr>
          <p:nvPr>
            <p:ph type="body" idx="1"/>
          </p:nvPr>
        </p:nvSpPr>
        <p:spPr>
          <a:xfrm>
            <a:off x="611188" y="3833813"/>
            <a:ext cx="7772400" cy="3024187"/>
          </a:xfrm>
        </p:spPr>
        <p:txBody>
          <a:bodyPr/>
          <a:lstStyle/>
          <a:p>
            <a:pPr>
              <a:buClr>
                <a:schemeClr val="folHlink"/>
              </a:buClr>
              <a:buFontTx/>
              <a:buNone/>
            </a:pPr>
            <a:r>
              <a:rPr lang="he-IL" altLang="en-US" b="1"/>
              <a:t>  א. האטומים גדולים יותר (ענן אלקט’ גדול יותר)</a:t>
            </a:r>
            <a:endParaRPr lang="en-US" altLang="en-US" b="1"/>
          </a:p>
          <a:p>
            <a:pPr>
              <a:buClr>
                <a:schemeClr val="folHlink"/>
              </a:buClr>
              <a:buFontTx/>
              <a:buNone/>
            </a:pPr>
            <a:r>
              <a:rPr lang="he-IL" altLang="en-US" b="1"/>
              <a:t>  ב. מספר האטומים במולקולה גדל</a:t>
            </a:r>
            <a:endParaRPr lang="en-US" altLang="en-US" b="1"/>
          </a:p>
          <a:p>
            <a:pPr>
              <a:buClr>
                <a:schemeClr val="folHlink"/>
              </a:buClr>
              <a:buFontTx/>
              <a:buNone/>
            </a:pPr>
            <a:r>
              <a:rPr lang="he-IL" altLang="en-US" b="1"/>
              <a:t>  ג. קוטביות המולקולה גדלה</a:t>
            </a:r>
            <a:endParaRPr lang="en-US" altLang="en-US" b="1"/>
          </a:p>
          <a:p>
            <a:pPr>
              <a:buClr>
                <a:schemeClr val="folHlink"/>
              </a:buClr>
              <a:buFontTx/>
              <a:buNone/>
            </a:pPr>
            <a:r>
              <a:rPr lang="he-IL" altLang="en-US" b="1"/>
              <a:t>  ד. שרשרת המולקולה פחות מסועפת (לאותה נוסחה מולקולרית ראה תרכובות פחמן-מימן).</a:t>
            </a:r>
            <a:endParaRPr lang="en-US" altLang="en-US" b="1"/>
          </a:p>
        </p:txBody>
      </p:sp>
      <p:sp>
        <p:nvSpPr>
          <p:cNvPr id="65541" name="Text Box 5">
            <a:extLst>
              <a:ext uri="{FF2B5EF4-FFF2-40B4-BE49-F238E27FC236}">
                <a16:creationId xmlns:a16="http://schemas.microsoft.com/office/drawing/2014/main" id="{AF1C94CB-1819-8102-B878-4C02CA2FB42B}"/>
              </a:ext>
            </a:extLst>
          </p:cNvPr>
          <p:cNvSpPr txBox="1">
            <a:spLocks noChangeArrowheads="1"/>
          </p:cNvSpPr>
          <p:nvPr/>
        </p:nvSpPr>
        <p:spPr bwMode="auto">
          <a:xfrm>
            <a:off x="468313" y="1341438"/>
            <a:ext cx="7848600" cy="2227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he-IL" altLang="en-US" sz="2800" u="sng">
                <a:effectLst>
                  <a:outerShdw blurRad="38100" dist="38100" dir="2700000" algn="tl">
                    <a:srgbClr val="C0C0C0"/>
                  </a:outerShdw>
                </a:effectLst>
              </a:rPr>
              <a:t>הקשר</a:t>
            </a:r>
            <a:r>
              <a:rPr lang="he-IL" altLang="en-US" sz="2800">
                <a:effectLst/>
              </a:rPr>
              <a:t> - משיכה חשמלית בן דו קטבים רגעיים או דו קטבים קבועים.</a:t>
            </a:r>
            <a:endParaRPr lang="en-US" altLang="en-US" sz="2800">
              <a:effectLst/>
            </a:endParaRPr>
          </a:p>
          <a:p>
            <a:r>
              <a:rPr lang="he-IL" altLang="en-US" sz="2800" u="sng">
                <a:effectLst>
                  <a:outerShdw blurRad="38100" dist="38100" dir="2700000" algn="tl">
                    <a:srgbClr val="C0C0C0"/>
                  </a:outerShdw>
                </a:effectLst>
              </a:rPr>
              <a:t>חוזק הקשר</a:t>
            </a:r>
            <a:r>
              <a:rPr lang="he-IL" altLang="en-US" sz="2800" u="sng">
                <a:effectLst/>
              </a:rPr>
              <a:t>-</a:t>
            </a:r>
            <a:r>
              <a:rPr lang="he-IL" altLang="en-US" sz="2800">
                <a:effectLst/>
              </a:rPr>
              <a:t> קשרי ון דר ולס חלשים הרבה יותר מקשרים קוולנטים. אורך הקשר – גדול יותר. </a:t>
            </a:r>
          </a:p>
          <a:p>
            <a:r>
              <a:rPr lang="he-IL" altLang="en-US" sz="2800" u="sng">
                <a:effectLst/>
              </a:rPr>
              <a:t>קשר הו.ד.ו. חזק יותר כאשר-</a:t>
            </a:r>
            <a:endParaRPr lang="en-US" altLang="en-US" sz="2800" u="sng">
              <a:effectLst/>
            </a:endParaRPr>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65538"/>
                                        </p:tgtEl>
                                        <p:attrNameLst>
                                          <p:attrName>style.visibility</p:attrName>
                                        </p:attrNameLst>
                                      </p:cBhvr>
                                      <p:to>
                                        <p:strVal val="visible"/>
                                      </p:to>
                                    </p:set>
                                    <p:animEffect transition="in" filter="blinds(horizontal)">
                                      <p:cBhvr>
                                        <p:cTn id="7" dur="500"/>
                                        <p:tgtEl>
                                          <p:spTgt spid="6553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65539">
                                            <p:txEl>
                                              <p:pRg st="0" end="0"/>
                                            </p:txEl>
                                          </p:spTgt>
                                        </p:tgtEl>
                                        <p:attrNameLst>
                                          <p:attrName>style.visibility</p:attrName>
                                        </p:attrNameLst>
                                      </p:cBhvr>
                                      <p:to>
                                        <p:strVal val="visible"/>
                                      </p:to>
                                    </p:set>
                                    <p:anim calcmode="lin" valueType="num">
                                      <p:cBhvr additive="base">
                                        <p:cTn id="12" dur="500" fill="hold"/>
                                        <p:tgtEl>
                                          <p:spTgt spid="65539">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65539">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5539">
                                            <p:txEl>
                                              <p:pRg st="0" end="0"/>
                                            </p:txEl>
                                          </p:spTgt>
                                        </p:tgtEl>
                                        <p:attrNameLst>
                                          <p:attrName>ppt_c</p:attrName>
                                        </p:attrNameLst>
                                      </p:cBhvr>
                                      <p:to>
                                        <a:srgbClr val="CC3300"/>
                                      </p:to>
                                    </p:animClr>
                                  </p:sub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65539">
                                            <p:txEl>
                                              <p:pRg st="1" end="1"/>
                                            </p:txEl>
                                          </p:spTgt>
                                        </p:tgtEl>
                                        <p:attrNameLst>
                                          <p:attrName>style.visibility</p:attrName>
                                        </p:attrNameLst>
                                      </p:cBhvr>
                                      <p:to>
                                        <p:strVal val="visible"/>
                                      </p:to>
                                    </p:set>
                                    <p:anim calcmode="lin" valueType="num">
                                      <p:cBhvr additive="base">
                                        <p:cTn id="18" dur="500" fill="hold"/>
                                        <p:tgtEl>
                                          <p:spTgt spid="65539">
                                            <p:txEl>
                                              <p:pRg st="1" end="1"/>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65539">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5539">
                                            <p:txEl>
                                              <p:pRg st="1" end="1"/>
                                            </p:txEl>
                                          </p:spTgt>
                                        </p:tgtEl>
                                        <p:attrNameLst>
                                          <p:attrName>ppt_c</p:attrName>
                                        </p:attrNameLst>
                                      </p:cBhvr>
                                      <p:to>
                                        <a:srgbClr val="CC3300"/>
                                      </p:to>
                                    </p:animClr>
                                  </p:sub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65539">
                                            <p:txEl>
                                              <p:pRg st="2" end="2"/>
                                            </p:txEl>
                                          </p:spTgt>
                                        </p:tgtEl>
                                        <p:attrNameLst>
                                          <p:attrName>style.visibility</p:attrName>
                                        </p:attrNameLst>
                                      </p:cBhvr>
                                      <p:to>
                                        <p:strVal val="visible"/>
                                      </p:to>
                                    </p:set>
                                    <p:anim calcmode="lin" valueType="num">
                                      <p:cBhvr additive="base">
                                        <p:cTn id="24" dur="500" fill="hold"/>
                                        <p:tgtEl>
                                          <p:spTgt spid="65539">
                                            <p:txEl>
                                              <p:pRg st="2" end="2"/>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65539">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5539">
                                            <p:txEl>
                                              <p:pRg st="2" end="2"/>
                                            </p:txEl>
                                          </p:spTgt>
                                        </p:tgtEl>
                                        <p:attrNameLst>
                                          <p:attrName>ppt_c</p:attrName>
                                        </p:attrNameLst>
                                      </p:cBhvr>
                                      <p:to>
                                        <a:srgbClr val="CC3300"/>
                                      </p:to>
                                    </p:animClr>
                                  </p:sub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8" fill="hold" grpId="0" nodeType="clickEffect">
                                  <p:stCondLst>
                                    <p:cond delay="0"/>
                                  </p:stCondLst>
                                  <p:childTnLst>
                                    <p:set>
                                      <p:cBhvr>
                                        <p:cTn id="29" dur="1" fill="hold">
                                          <p:stCondLst>
                                            <p:cond delay="0"/>
                                          </p:stCondLst>
                                        </p:cTn>
                                        <p:tgtEl>
                                          <p:spTgt spid="65539">
                                            <p:txEl>
                                              <p:pRg st="3" end="3"/>
                                            </p:txEl>
                                          </p:spTgt>
                                        </p:tgtEl>
                                        <p:attrNameLst>
                                          <p:attrName>style.visibility</p:attrName>
                                        </p:attrNameLst>
                                      </p:cBhvr>
                                      <p:to>
                                        <p:strVal val="visible"/>
                                      </p:to>
                                    </p:set>
                                    <p:anim calcmode="lin" valueType="num">
                                      <p:cBhvr additive="base">
                                        <p:cTn id="30" dur="500" fill="hold"/>
                                        <p:tgtEl>
                                          <p:spTgt spid="65539">
                                            <p:txEl>
                                              <p:pRg st="3" end="3"/>
                                            </p:txEl>
                                          </p:spTgt>
                                        </p:tgtEl>
                                        <p:attrNameLst>
                                          <p:attrName>ppt_x</p:attrName>
                                        </p:attrNameLst>
                                      </p:cBhvr>
                                      <p:tavLst>
                                        <p:tav tm="0">
                                          <p:val>
                                            <p:strVal val="0-#ppt_w/2"/>
                                          </p:val>
                                        </p:tav>
                                        <p:tav tm="100000">
                                          <p:val>
                                            <p:strVal val="#ppt_x"/>
                                          </p:val>
                                        </p:tav>
                                      </p:tavLst>
                                    </p:anim>
                                    <p:anim calcmode="lin" valueType="num">
                                      <p:cBhvr additive="base">
                                        <p:cTn id="31" dur="500" fill="hold"/>
                                        <p:tgtEl>
                                          <p:spTgt spid="65539">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5539">
                                            <p:txEl>
                                              <p:pRg st="3" end="3"/>
                                            </p:txEl>
                                          </p:spTgt>
                                        </p:tgtEl>
                                        <p:attrNameLst>
                                          <p:attrName>ppt_c</p:attrName>
                                        </p:attrNameLst>
                                      </p:cBhvr>
                                      <p:to>
                                        <a:srgbClr val="CC3300"/>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8" grpId="0" autoUpdateAnimBg="0"/>
      <p:bldP spid="65539"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4" name="Rectangle 2">
            <a:extLst>
              <a:ext uri="{FF2B5EF4-FFF2-40B4-BE49-F238E27FC236}">
                <a16:creationId xmlns:a16="http://schemas.microsoft.com/office/drawing/2014/main" id="{BDB308F3-138C-D6A2-31F7-0A67874426E0}"/>
              </a:ext>
            </a:extLst>
          </p:cNvPr>
          <p:cNvSpPr>
            <a:spLocks noGrp="1" noChangeArrowheads="1"/>
          </p:cNvSpPr>
          <p:nvPr>
            <p:ph type="title"/>
          </p:nvPr>
        </p:nvSpPr>
        <p:spPr>
          <a:xfrm>
            <a:off x="304800" y="228600"/>
            <a:ext cx="8458200" cy="1143000"/>
          </a:xfrm>
        </p:spPr>
        <p:txBody>
          <a:bodyPr/>
          <a:lstStyle/>
          <a:p>
            <a:r>
              <a:rPr lang="he-IL" altLang="en-US" sz="4000" b="1">
                <a:solidFill>
                  <a:srgbClr val="A50021"/>
                </a:solidFill>
                <a:effectLst>
                  <a:outerShdw blurRad="38100" dist="38100" dir="2700000" algn="tl">
                    <a:srgbClr val="C0C0C0"/>
                  </a:outerShdw>
                </a:effectLst>
              </a:rPr>
              <a:t>הסבר הגורמים המשפיעים על חוזק הקשר</a:t>
            </a:r>
            <a:br>
              <a:rPr lang="he-IL" altLang="en-US" sz="4000" b="1">
                <a:solidFill>
                  <a:srgbClr val="A50021"/>
                </a:solidFill>
                <a:effectLst>
                  <a:outerShdw blurRad="38100" dist="38100" dir="2700000" algn="tl">
                    <a:srgbClr val="C0C0C0"/>
                  </a:outerShdw>
                </a:effectLst>
              </a:rPr>
            </a:br>
            <a:r>
              <a:rPr lang="he-IL" altLang="en-US" sz="4000" b="1">
                <a:solidFill>
                  <a:srgbClr val="A50021"/>
                </a:solidFill>
                <a:effectLst>
                  <a:outerShdw blurRad="38100" dist="38100" dir="2700000" algn="tl">
                    <a:srgbClr val="C0C0C0"/>
                  </a:outerShdw>
                </a:effectLst>
              </a:rPr>
              <a:t>מבוסס על חוק קולון</a:t>
            </a:r>
            <a:endParaRPr lang="en-US" altLang="en-US" sz="4000" b="1">
              <a:solidFill>
                <a:srgbClr val="A50021"/>
              </a:solidFill>
              <a:effectLst>
                <a:outerShdw blurRad="38100" dist="38100" dir="2700000" algn="tl">
                  <a:srgbClr val="C0C0C0"/>
                </a:outerShdw>
              </a:effectLst>
            </a:endParaRPr>
          </a:p>
        </p:txBody>
      </p:sp>
      <p:sp>
        <p:nvSpPr>
          <p:cNvPr id="95235" name="Rectangle 3">
            <a:extLst>
              <a:ext uri="{FF2B5EF4-FFF2-40B4-BE49-F238E27FC236}">
                <a16:creationId xmlns:a16="http://schemas.microsoft.com/office/drawing/2014/main" id="{4B484F4C-DF7B-BC08-9C4C-2F9E6CEF4228}"/>
              </a:ext>
            </a:extLst>
          </p:cNvPr>
          <p:cNvSpPr>
            <a:spLocks noGrp="1" noChangeArrowheads="1"/>
          </p:cNvSpPr>
          <p:nvPr>
            <p:ph type="body" idx="1"/>
          </p:nvPr>
        </p:nvSpPr>
        <p:spPr>
          <a:xfrm>
            <a:off x="539750" y="1700213"/>
            <a:ext cx="8066088" cy="4114800"/>
          </a:xfrm>
        </p:spPr>
        <p:txBody>
          <a:bodyPr/>
          <a:lstStyle/>
          <a:p>
            <a:pPr>
              <a:lnSpc>
                <a:spcPct val="90000"/>
              </a:lnSpc>
            </a:pPr>
            <a:r>
              <a:rPr lang="he-IL" altLang="en-US" sz="2800" b="1">
                <a:solidFill>
                  <a:srgbClr val="A50021"/>
                </a:solidFill>
              </a:rPr>
              <a:t>גודל הענן האלקטרוני-</a:t>
            </a:r>
            <a:r>
              <a:rPr lang="he-IL" altLang="en-US" sz="2800" b="1"/>
              <a:t> ככל שהענן האלקטרוני גדול יותר נוצר באטום דו-קוטב רגעי בקלות רבה יותר והוא יחזיק מעמד זמן רב יותר, הקשרים חזקים יותר. </a:t>
            </a:r>
            <a:endParaRPr lang="en-US" altLang="en-US" sz="2800" b="1"/>
          </a:p>
          <a:p>
            <a:pPr>
              <a:lnSpc>
                <a:spcPct val="90000"/>
              </a:lnSpc>
            </a:pPr>
            <a:r>
              <a:rPr lang="he-IL" altLang="en-US" sz="2800" b="1">
                <a:solidFill>
                  <a:srgbClr val="A50021"/>
                </a:solidFill>
              </a:rPr>
              <a:t>מספר האטומים -</a:t>
            </a:r>
            <a:r>
              <a:rPr lang="he-IL" altLang="en-US" sz="2800" b="1"/>
              <a:t> ככל שיש יותר אטומים במולקולה יש יותר ענני אלקטרונים, יותר אפשרות למגעים ולכן יותר קשרי ון-דר-ולס.</a:t>
            </a:r>
            <a:endParaRPr lang="en-US" altLang="en-US" sz="2800" b="1"/>
          </a:p>
          <a:p>
            <a:pPr>
              <a:lnSpc>
                <a:spcPct val="90000"/>
              </a:lnSpc>
            </a:pPr>
            <a:r>
              <a:rPr lang="he-IL" altLang="en-US" sz="2800" b="1">
                <a:solidFill>
                  <a:srgbClr val="A50021"/>
                </a:solidFill>
              </a:rPr>
              <a:t>דו-קוטב קבוע-</a:t>
            </a:r>
            <a:r>
              <a:rPr lang="he-IL" altLang="en-US" sz="2800" b="1"/>
              <a:t> חלקיות המטען על הקטבים יציבה וגדולה יותר מאשר בדו קוטב רגעי, הקשרים הנוצרים חזקים יותר.</a:t>
            </a:r>
            <a:endParaRPr lang="en-US" altLang="en-US" sz="2800" b="1"/>
          </a:p>
          <a:p>
            <a:pPr>
              <a:lnSpc>
                <a:spcPct val="90000"/>
              </a:lnSpc>
            </a:pPr>
            <a:r>
              <a:rPr lang="he-IL" altLang="en-US" sz="2800" b="1">
                <a:solidFill>
                  <a:srgbClr val="A50021"/>
                </a:solidFill>
              </a:rPr>
              <a:t>סיעוף שרשרת המולקולה-</a:t>
            </a:r>
            <a:r>
              <a:rPr lang="he-IL" altLang="en-US" sz="2800" b="1"/>
              <a:t> ככל שהשרשרת </a:t>
            </a:r>
            <a:r>
              <a:rPr lang="he-IL" altLang="en-US" sz="2800" b="1" u="sng"/>
              <a:t>פחות </a:t>
            </a:r>
            <a:r>
              <a:rPr lang="he-IL" altLang="en-US" sz="2800" b="1"/>
              <a:t>מסועפת יש אפשרות ליותר מגעים, יותר קשרים בין המולקולות.</a:t>
            </a:r>
            <a:endParaRPr lang="en-US" altLang="en-US" sz="2800" b="1"/>
          </a:p>
          <a:p>
            <a:pPr>
              <a:lnSpc>
                <a:spcPct val="90000"/>
              </a:lnSpc>
            </a:pPr>
            <a:endParaRPr lang="en-US" altLang="en-US" sz="2800" b="1"/>
          </a:p>
          <a:p>
            <a:pPr>
              <a:lnSpc>
                <a:spcPct val="90000"/>
              </a:lnSpc>
            </a:pPr>
            <a:endParaRPr lang="en-US" altLang="en-US" sz="2800" b="1"/>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95235">
                                            <p:txEl>
                                              <p:pRg st="0" end="0"/>
                                            </p:txEl>
                                          </p:spTgt>
                                        </p:tgtEl>
                                        <p:attrNameLst>
                                          <p:attrName>style.visibility</p:attrName>
                                        </p:attrNameLst>
                                      </p:cBhvr>
                                      <p:to>
                                        <p:strVal val="visible"/>
                                      </p:to>
                                    </p:set>
                                    <p:animEffect transition="in" filter="box(out)">
                                      <p:cBhvr>
                                        <p:cTn id="7" dur="500"/>
                                        <p:tgtEl>
                                          <p:spTgt spid="95235">
                                            <p:txEl>
                                              <p:pRg st="0" end="0"/>
                                            </p:txEl>
                                          </p:spTgt>
                                        </p:tgtEl>
                                      </p:cBhvr>
                                    </p:animEffect>
                                  </p:childTnLst>
                                  <p:subTnLst>
                                    <p:animClr clrSpc="rgb" dir="cw">
                                      <p:cBhvr override="childStyle">
                                        <p:cTn dur="1" fill="hold" display="0" masterRel="nextClick" afterEffect="1"/>
                                        <p:tgtEl>
                                          <p:spTgt spid="95235">
                                            <p:txEl>
                                              <p:pRg st="0" end="0"/>
                                            </p:txEl>
                                          </p:spTgt>
                                        </p:tgtEl>
                                        <p:attrNameLst>
                                          <p:attrName>ppt_c</p:attrName>
                                        </p:attrNameLst>
                                      </p:cBhvr>
                                      <p:to>
                                        <a:srgbClr val="336600"/>
                                      </p:to>
                                    </p:animClr>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95235">
                                            <p:txEl>
                                              <p:pRg st="1" end="1"/>
                                            </p:txEl>
                                          </p:spTgt>
                                        </p:tgtEl>
                                        <p:attrNameLst>
                                          <p:attrName>style.visibility</p:attrName>
                                        </p:attrNameLst>
                                      </p:cBhvr>
                                      <p:to>
                                        <p:strVal val="visible"/>
                                      </p:to>
                                    </p:set>
                                    <p:animEffect transition="in" filter="box(out)">
                                      <p:cBhvr>
                                        <p:cTn id="12" dur="500"/>
                                        <p:tgtEl>
                                          <p:spTgt spid="95235">
                                            <p:txEl>
                                              <p:pRg st="1" end="1"/>
                                            </p:txEl>
                                          </p:spTgt>
                                        </p:tgtEl>
                                      </p:cBhvr>
                                    </p:animEffect>
                                  </p:childTnLst>
                                  <p:subTnLst>
                                    <p:animClr clrSpc="rgb" dir="cw">
                                      <p:cBhvr override="childStyle">
                                        <p:cTn dur="1" fill="hold" display="0" masterRel="nextClick" afterEffect="1"/>
                                        <p:tgtEl>
                                          <p:spTgt spid="95235">
                                            <p:txEl>
                                              <p:pRg st="1" end="1"/>
                                            </p:txEl>
                                          </p:spTgt>
                                        </p:tgtEl>
                                        <p:attrNameLst>
                                          <p:attrName>ppt_c</p:attrName>
                                        </p:attrNameLst>
                                      </p:cBhvr>
                                      <p:to>
                                        <a:srgbClr val="336600"/>
                                      </p:to>
                                    </p:animClr>
                                  </p:sub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95235">
                                            <p:txEl>
                                              <p:pRg st="2" end="2"/>
                                            </p:txEl>
                                          </p:spTgt>
                                        </p:tgtEl>
                                        <p:attrNameLst>
                                          <p:attrName>style.visibility</p:attrName>
                                        </p:attrNameLst>
                                      </p:cBhvr>
                                      <p:to>
                                        <p:strVal val="visible"/>
                                      </p:to>
                                    </p:set>
                                    <p:animEffect transition="in" filter="box(out)">
                                      <p:cBhvr>
                                        <p:cTn id="17" dur="500"/>
                                        <p:tgtEl>
                                          <p:spTgt spid="95235">
                                            <p:txEl>
                                              <p:pRg st="2" end="2"/>
                                            </p:txEl>
                                          </p:spTgt>
                                        </p:tgtEl>
                                      </p:cBhvr>
                                    </p:animEffect>
                                  </p:childTnLst>
                                  <p:subTnLst>
                                    <p:animClr clrSpc="rgb" dir="cw">
                                      <p:cBhvr override="childStyle">
                                        <p:cTn dur="1" fill="hold" display="0" masterRel="nextClick" afterEffect="1"/>
                                        <p:tgtEl>
                                          <p:spTgt spid="95235">
                                            <p:txEl>
                                              <p:pRg st="2" end="2"/>
                                            </p:txEl>
                                          </p:spTgt>
                                        </p:tgtEl>
                                        <p:attrNameLst>
                                          <p:attrName>ppt_c</p:attrName>
                                        </p:attrNameLst>
                                      </p:cBhvr>
                                      <p:to>
                                        <a:srgbClr val="336600"/>
                                      </p:to>
                                    </p:animClr>
                                  </p:sub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95235">
                                            <p:txEl>
                                              <p:pRg st="3" end="3"/>
                                            </p:txEl>
                                          </p:spTgt>
                                        </p:tgtEl>
                                        <p:attrNameLst>
                                          <p:attrName>style.visibility</p:attrName>
                                        </p:attrNameLst>
                                      </p:cBhvr>
                                      <p:to>
                                        <p:strVal val="visible"/>
                                      </p:to>
                                    </p:set>
                                    <p:animEffect transition="in" filter="box(out)">
                                      <p:cBhvr>
                                        <p:cTn id="22" dur="500"/>
                                        <p:tgtEl>
                                          <p:spTgt spid="95235">
                                            <p:txEl>
                                              <p:pRg st="3" end="3"/>
                                            </p:txEl>
                                          </p:spTgt>
                                        </p:tgtEl>
                                      </p:cBhvr>
                                    </p:animEffect>
                                  </p:childTnLst>
                                  <p:subTnLst>
                                    <p:animClr clrSpc="rgb" dir="cw">
                                      <p:cBhvr override="childStyle">
                                        <p:cTn dur="1" fill="hold" display="0" masterRel="nextClick" afterEffect="1"/>
                                        <p:tgtEl>
                                          <p:spTgt spid="95235">
                                            <p:txEl>
                                              <p:pRg st="3" end="3"/>
                                            </p:txEl>
                                          </p:spTgt>
                                        </p:tgtEl>
                                        <p:attrNameLst>
                                          <p:attrName>ppt_c</p:attrName>
                                        </p:attrNameLst>
                                      </p:cBhvr>
                                      <p:to>
                                        <a:srgbClr val="336600"/>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5"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a:extLst>
              <a:ext uri="{FF2B5EF4-FFF2-40B4-BE49-F238E27FC236}">
                <a16:creationId xmlns:a16="http://schemas.microsoft.com/office/drawing/2014/main" id="{188923CC-48EA-E8B5-4074-AD7E9A795C66}"/>
              </a:ext>
            </a:extLst>
          </p:cNvPr>
          <p:cNvSpPr>
            <a:spLocks noGrp="1" noChangeArrowheads="1"/>
          </p:cNvSpPr>
          <p:nvPr>
            <p:ph type="title"/>
          </p:nvPr>
        </p:nvSpPr>
        <p:spPr>
          <a:xfrm>
            <a:off x="684213" y="115888"/>
            <a:ext cx="7772400" cy="1143000"/>
          </a:xfrm>
        </p:spPr>
        <p:txBody>
          <a:bodyPr/>
          <a:lstStyle/>
          <a:p>
            <a:pPr algn="r"/>
            <a:r>
              <a:rPr lang="he-IL" altLang="en-US" sz="3600" b="1">
                <a:solidFill>
                  <a:srgbClr val="A50021"/>
                </a:solidFill>
              </a:rPr>
              <a:t>תרגיל</a:t>
            </a:r>
            <a:r>
              <a:rPr lang="he-IL" altLang="en-US" sz="2800" b="1">
                <a:solidFill>
                  <a:srgbClr val="A50021"/>
                </a:solidFill>
              </a:rPr>
              <a:t>- דרגו את ארבעת התרכובות הבאות לפי טמפרטורת רתיחה עולה מהגבוהה לנמוכה ונמקו.</a:t>
            </a:r>
            <a:endParaRPr lang="en-US" altLang="en-US" sz="2800" b="1">
              <a:solidFill>
                <a:srgbClr val="A50021"/>
              </a:solidFill>
            </a:endParaRPr>
          </a:p>
        </p:txBody>
      </p:sp>
      <p:sp>
        <p:nvSpPr>
          <p:cNvPr id="104463" name="Text Box 15">
            <a:extLst>
              <a:ext uri="{FF2B5EF4-FFF2-40B4-BE49-F238E27FC236}">
                <a16:creationId xmlns:a16="http://schemas.microsoft.com/office/drawing/2014/main" id="{81A14E64-6EB2-BCB4-69D0-0930EBD8D187}"/>
              </a:ext>
              <a:ext uri="{C183D7F6-B498-43B3-948B-1728B52AA6E4}">
                <adec:decorative xmlns:adec="http://schemas.microsoft.com/office/drawing/2017/decorative" val="1"/>
              </a:ext>
            </a:extLst>
          </p:cNvPr>
          <p:cNvSpPr txBox="1">
            <a:spLocks noChangeArrowheads="1"/>
          </p:cNvSpPr>
          <p:nvPr/>
        </p:nvSpPr>
        <p:spPr bwMode="auto">
          <a:xfrm>
            <a:off x="7164388" y="1412875"/>
            <a:ext cx="1143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rtl="0">
              <a:spcBef>
                <a:spcPct val="50000"/>
              </a:spcBef>
            </a:pPr>
            <a:r>
              <a:rPr lang="en-US" altLang="en-US" sz="3200">
                <a:effectLst/>
              </a:rPr>
              <a:t>C</a:t>
            </a:r>
            <a:r>
              <a:rPr lang="en-US" altLang="en-US" sz="3200" baseline="-25000">
                <a:effectLst/>
              </a:rPr>
              <a:t>2</a:t>
            </a:r>
            <a:r>
              <a:rPr lang="en-US" altLang="en-US" sz="3200">
                <a:effectLst/>
              </a:rPr>
              <a:t>H</a:t>
            </a:r>
            <a:r>
              <a:rPr lang="en-US" altLang="en-US" sz="3200" baseline="-25000">
                <a:effectLst/>
              </a:rPr>
              <a:t>6</a:t>
            </a:r>
          </a:p>
        </p:txBody>
      </p:sp>
      <p:grpSp>
        <p:nvGrpSpPr>
          <p:cNvPr id="104464" name="Group 16">
            <a:extLst>
              <a:ext uri="{FF2B5EF4-FFF2-40B4-BE49-F238E27FC236}">
                <a16:creationId xmlns:a16="http://schemas.microsoft.com/office/drawing/2014/main" id="{A0FD1850-2D18-59A4-7297-2E1CB5401B42}"/>
              </a:ext>
              <a:ext uri="{C183D7F6-B498-43B3-948B-1728B52AA6E4}">
                <adec:decorative xmlns:adec="http://schemas.microsoft.com/office/drawing/2017/decorative" val="1"/>
              </a:ext>
            </a:extLst>
          </p:cNvPr>
          <p:cNvGrpSpPr>
            <a:grpSpLocks/>
          </p:cNvGrpSpPr>
          <p:nvPr/>
        </p:nvGrpSpPr>
        <p:grpSpPr bwMode="auto">
          <a:xfrm>
            <a:off x="3563938" y="1125538"/>
            <a:ext cx="2286000" cy="946150"/>
            <a:chOff x="912" y="1593"/>
            <a:chExt cx="1440" cy="596"/>
          </a:xfrm>
        </p:grpSpPr>
        <p:sp>
          <p:nvSpPr>
            <p:cNvPr id="104465" name="Text Box 17">
              <a:extLst>
                <a:ext uri="{FF2B5EF4-FFF2-40B4-BE49-F238E27FC236}">
                  <a16:creationId xmlns:a16="http://schemas.microsoft.com/office/drawing/2014/main" id="{8219FE22-2F49-47E6-A2E8-89800B02220D}"/>
                </a:ext>
              </a:extLst>
            </p:cNvPr>
            <p:cNvSpPr txBox="1">
              <a:spLocks noChangeArrowheads="1"/>
            </p:cNvSpPr>
            <p:nvPr/>
          </p:nvSpPr>
          <p:spPr bwMode="auto">
            <a:xfrm>
              <a:off x="912" y="1824"/>
              <a:ext cx="1440"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rtl="0">
                <a:spcBef>
                  <a:spcPct val="50000"/>
                </a:spcBef>
              </a:pPr>
              <a:r>
                <a:rPr lang="en-US" altLang="en-US" sz="3200">
                  <a:effectLst/>
                </a:rPr>
                <a:t>C-C-C-C</a:t>
              </a:r>
            </a:p>
          </p:txBody>
        </p:sp>
        <p:sp>
          <p:nvSpPr>
            <p:cNvPr id="104466" name="Line 18">
              <a:extLst>
                <a:ext uri="{FF2B5EF4-FFF2-40B4-BE49-F238E27FC236}">
                  <a16:creationId xmlns:a16="http://schemas.microsoft.com/office/drawing/2014/main" id="{47AC70B4-D33D-6826-DD99-090E45D71458}"/>
                </a:ext>
              </a:extLst>
            </p:cNvPr>
            <p:cNvSpPr>
              <a:spLocks noChangeShapeType="1"/>
            </p:cNvSpPr>
            <p:nvPr/>
          </p:nvSpPr>
          <p:spPr bwMode="auto">
            <a:xfrm>
              <a:off x="1584" y="1824"/>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467" name="Text Box 19">
              <a:extLst>
                <a:ext uri="{FF2B5EF4-FFF2-40B4-BE49-F238E27FC236}">
                  <a16:creationId xmlns:a16="http://schemas.microsoft.com/office/drawing/2014/main" id="{A45C6E40-FBEB-685F-7175-DB58C3511164}"/>
                </a:ext>
              </a:extLst>
            </p:cNvPr>
            <p:cNvSpPr txBox="1">
              <a:spLocks noChangeArrowheads="1"/>
            </p:cNvSpPr>
            <p:nvPr/>
          </p:nvSpPr>
          <p:spPr bwMode="auto">
            <a:xfrm>
              <a:off x="1440" y="1593"/>
              <a:ext cx="28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rtl="0">
                <a:spcBef>
                  <a:spcPct val="50000"/>
                </a:spcBef>
              </a:pPr>
              <a:r>
                <a:rPr lang="en-US" altLang="en-US" sz="2800">
                  <a:effectLst/>
                </a:rPr>
                <a:t>C</a:t>
              </a:r>
            </a:p>
          </p:txBody>
        </p:sp>
        <p:sp>
          <p:nvSpPr>
            <p:cNvPr id="104468" name="Line 20">
              <a:extLst>
                <a:ext uri="{FF2B5EF4-FFF2-40B4-BE49-F238E27FC236}">
                  <a16:creationId xmlns:a16="http://schemas.microsoft.com/office/drawing/2014/main" id="{4200F0C5-E844-6B39-DB56-254C8897D217}"/>
                </a:ext>
              </a:extLst>
            </p:cNvPr>
            <p:cNvSpPr>
              <a:spLocks noChangeShapeType="1"/>
            </p:cNvSpPr>
            <p:nvPr/>
          </p:nvSpPr>
          <p:spPr bwMode="auto">
            <a:xfrm>
              <a:off x="1344" y="1824"/>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469" name="Text Box 21">
              <a:extLst>
                <a:ext uri="{FF2B5EF4-FFF2-40B4-BE49-F238E27FC236}">
                  <a16:creationId xmlns:a16="http://schemas.microsoft.com/office/drawing/2014/main" id="{CBE9F628-C085-21A5-2BCA-434044669A3B}"/>
                </a:ext>
              </a:extLst>
            </p:cNvPr>
            <p:cNvSpPr txBox="1">
              <a:spLocks noChangeArrowheads="1"/>
            </p:cNvSpPr>
            <p:nvPr/>
          </p:nvSpPr>
          <p:spPr bwMode="auto">
            <a:xfrm>
              <a:off x="1200" y="1593"/>
              <a:ext cx="28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rtl="0">
                <a:spcBef>
                  <a:spcPct val="50000"/>
                </a:spcBef>
              </a:pPr>
              <a:r>
                <a:rPr lang="en-US" altLang="en-US" sz="2800">
                  <a:effectLst/>
                </a:rPr>
                <a:t>C</a:t>
              </a:r>
            </a:p>
          </p:txBody>
        </p:sp>
      </p:grpSp>
      <p:sp>
        <p:nvSpPr>
          <p:cNvPr id="104470" name="Text Box 22">
            <a:extLst>
              <a:ext uri="{FF2B5EF4-FFF2-40B4-BE49-F238E27FC236}">
                <a16:creationId xmlns:a16="http://schemas.microsoft.com/office/drawing/2014/main" id="{FF562D7E-5FAC-1698-098B-76E4CFAB382A}"/>
              </a:ext>
              <a:ext uri="{C183D7F6-B498-43B3-948B-1728B52AA6E4}">
                <adec:decorative xmlns:adec="http://schemas.microsoft.com/office/drawing/2017/decorative" val="1"/>
              </a:ext>
            </a:extLst>
          </p:cNvPr>
          <p:cNvSpPr txBox="1">
            <a:spLocks noChangeArrowheads="1"/>
          </p:cNvSpPr>
          <p:nvPr/>
        </p:nvSpPr>
        <p:spPr bwMode="auto">
          <a:xfrm>
            <a:off x="250825" y="1484313"/>
            <a:ext cx="3097213"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rtl="0">
              <a:spcBef>
                <a:spcPct val="50000"/>
              </a:spcBef>
            </a:pPr>
            <a:r>
              <a:rPr lang="en-US" altLang="en-US" sz="3600">
                <a:effectLst/>
              </a:rPr>
              <a:t>C-C-C-C-C-C</a:t>
            </a:r>
          </a:p>
        </p:txBody>
      </p:sp>
      <p:sp>
        <p:nvSpPr>
          <p:cNvPr id="104471" name="Text Box 23">
            <a:extLst>
              <a:ext uri="{FF2B5EF4-FFF2-40B4-BE49-F238E27FC236}">
                <a16:creationId xmlns:a16="http://schemas.microsoft.com/office/drawing/2014/main" id="{B5D7978D-C44E-885A-D317-2C4439E8C35E}"/>
              </a:ext>
              <a:ext uri="{C183D7F6-B498-43B3-948B-1728B52AA6E4}">
                <adec:decorative xmlns:adec="http://schemas.microsoft.com/office/drawing/2017/decorative" val="1"/>
              </a:ext>
            </a:extLst>
          </p:cNvPr>
          <p:cNvSpPr txBox="1">
            <a:spLocks noChangeArrowheads="1"/>
          </p:cNvSpPr>
          <p:nvPr/>
        </p:nvSpPr>
        <p:spPr bwMode="auto">
          <a:xfrm>
            <a:off x="5795963" y="1484313"/>
            <a:ext cx="792162"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3200">
                <a:effectLst>
                  <a:outerShdw blurRad="38100" dist="38100" dir="2700000" algn="tl">
                    <a:srgbClr val="C0C0C0"/>
                  </a:outerShdw>
                </a:effectLst>
              </a:rPr>
              <a:t>I</a:t>
            </a:r>
            <a:r>
              <a:rPr lang="he-IL" altLang="en-US" sz="3200">
                <a:effectLst>
                  <a:outerShdw blurRad="38100" dist="38100" dir="2700000" algn="tl">
                    <a:srgbClr val="C0C0C0"/>
                  </a:outerShdw>
                </a:effectLst>
              </a:rPr>
              <a:t>-</a:t>
            </a:r>
            <a:r>
              <a:rPr lang="en-US" altLang="en-US" sz="3200">
                <a:effectLst>
                  <a:outerShdw blurRad="38100" dist="38100" dir="2700000" algn="tl">
                    <a:srgbClr val="C0C0C0"/>
                  </a:outerShdw>
                </a:effectLst>
              </a:rPr>
              <a:t>I</a:t>
            </a:r>
          </a:p>
        </p:txBody>
      </p:sp>
      <p:sp>
        <p:nvSpPr>
          <p:cNvPr id="104473" name="Text Box 25">
            <a:extLst>
              <a:ext uri="{FF2B5EF4-FFF2-40B4-BE49-F238E27FC236}">
                <a16:creationId xmlns:a16="http://schemas.microsoft.com/office/drawing/2014/main" id="{87E1F20D-0C36-2762-9DAB-1270EA8C344F}"/>
              </a:ext>
            </a:extLst>
          </p:cNvPr>
          <p:cNvSpPr txBox="1">
            <a:spLocks noChangeArrowheads="1"/>
          </p:cNvSpPr>
          <p:nvPr/>
        </p:nvSpPr>
        <p:spPr bwMode="auto">
          <a:xfrm>
            <a:off x="900113" y="2133600"/>
            <a:ext cx="74168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e-IL" altLang="en-US" sz="2800">
                <a:solidFill>
                  <a:srgbClr val="A50021"/>
                </a:solidFill>
                <a:effectLst>
                  <a:outerShdw blurRad="38100" dist="38100" dir="2700000" algn="tl">
                    <a:srgbClr val="C0C0C0"/>
                  </a:outerShdw>
                </a:effectLst>
              </a:rPr>
              <a:t>פתרון (יש להרחיב את ההסברים הנתונים):</a:t>
            </a:r>
            <a:endParaRPr lang="en-US" altLang="en-US" sz="2800">
              <a:solidFill>
                <a:srgbClr val="A50021"/>
              </a:solidFill>
              <a:effectLst>
                <a:outerShdw blurRad="38100" dist="38100" dir="2700000" algn="tl">
                  <a:srgbClr val="C0C0C0"/>
                </a:outerShdw>
              </a:effectLst>
            </a:endParaRPr>
          </a:p>
        </p:txBody>
      </p:sp>
      <p:sp>
        <p:nvSpPr>
          <p:cNvPr id="104474" name="Text Box 26">
            <a:extLst>
              <a:ext uri="{FF2B5EF4-FFF2-40B4-BE49-F238E27FC236}">
                <a16:creationId xmlns:a16="http://schemas.microsoft.com/office/drawing/2014/main" id="{8F6AA609-6E88-2ADB-14E9-1375704A187A}"/>
              </a:ext>
              <a:ext uri="{C183D7F6-B498-43B3-948B-1728B52AA6E4}">
                <adec:decorative xmlns:adec="http://schemas.microsoft.com/office/drawing/2017/decorative" val="1"/>
              </a:ext>
            </a:extLst>
          </p:cNvPr>
          <p:cNvSpPr txBox="1">
            <a:spLocks noChangeArrowheads="1"/>
          </p:cNvSpPr>
          <p:nvPr/>
        </p:nvSpPr>
        <p:spPr bwMode="auto">
          <a:xfrm>
            <a:off x="395288" y="3357563"/>
            <a:ext cx="792162"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3200">
                <a:effectLst>
                  <a:outerShdw blurRad="38100" dist="38100" dir="2700000" algn="tl">
                    <a:srgbClr val="C0C0C0"/>
                  </a:outerShdw>
                </a:effectLst>
              </a:rPr>
              <a:t>I</a:t>
            </a:r>
            <a:r>
              <a:rPr lang="he-IL" altLang="en-US" sz="3200">
                <a:effectLst>
                  <a:outerShdw blurRad="38100" dist="38100" dir="2700000" algn="tl">
                    <a:srgbClr val="C0C0C0"/>
                  </a:outerShdw>
                </a:effectLst>
              </a:rPr>
              <a:t>-</a:t>
            </a:r>
            <a:r>
              <a:rPr lang="en-US" altLang="en-US" sz="3200">
                <a:effectLst>
                  <a:outerShdw blurRad="38100" dist="38100" dir="2700000" algn="tl">
                    <a:srgbClr val="C0C0C0"/>
                  </a:outerShdw>
                </a:effectLst>
              </a:rPr>
              <a:t>I</a:t>
            </a:r>
          </a:p>
        </p:txBody>
      </p:sp>
      <p:sp>
        <p:nvSpPr>
          <p:cNvPr id="104475" name="Text Box 27">
            <a:extLst>
              <a:ext uri="{FF2B5EF4-FFF2-40B4-BE49-F238E27FC236}">
                <a16:creationId xmlns:a16="http://schemas.microsoft.com/office/drawing/2014/main" id="{0C9A1D19-7B6A-E487-0ADB-E282D007DB9A}"/>
              </a:ext>
              <a:ext uri="{C183D7F6-B498-43B3-948B-1728B52AA6E4}">
                <adec:decorative xmlns:adec="http://schemas.microsoft.com/office/drawing/2017/decorative" val="1"/>
              </a:ext>
            </a:extLst>
          </p:cNvPr>
          <p:cNvSpPr txBox="1">
            <a:spLocks noChangeArrowheads="1"/>
          </p:cNvSpPr>
          <p:nvPr/>
        </p:nvSpPr>
        <p:spPr bwMode="auto">
          <a:xfrm>
            <a:off x="1835150" y="3284538"/>
            <a:ext cx="29527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rtl="0">
              <a:spcBef>
                <a:spcPct val="50000"/>
              </a:spcBef>
            </a:pPr>
            <a:r>
              <a:rPr lang="en-US" altLang="en-US" sz="3600">
                <a:effectLst/>
              </a:rPr>
              <a:t>C-C-C-C-C-C</a:t>
            </a:r>
          </a:p>
        </p:txBody>
      </p:sp>
      <p:grpSp>
        <p:nvGrpSpPr>
          <p:cNvPr id="104477" name="Group 29">
            <a:extLst>
              <a:ext uri="{FF2B5EF4-FFF2-40B4-BE49-F238E27FC236}">
                <a16:creationId xmlns:a16="http://schemas.microsoft.com/office/drawing/2014/main" id="{17FC3C57-2DC0-F744-50D8-C1E22DFE3640}"/>
              </a:ext>
              <a:ext uri="{C183D7F6-B498-43B3-948B-1728B52AA6E4}">
                <adec:decorative xmlns:adec="http://schemas.microsoft.com/office/drawing/2017/decorative" val="1"/>
              </a:ext>
            </a:extLst>
          </p:cNvPr>
          <p:cNvGrpSpPr>
            <a:grpSpLocks/>
          </p:cNvGrpSpPr>
          <p:nvPr/>
        </p:nvGrpSpPr>
        <p:grpSpPr bwMode="auto">
          <a:xfrm>
            <a:off x="5364163" y="2924175"/>
            <a:ext cx="2286000" cy="946150"/>
            <a:chOff x="912" y="1593"/>
            <a:chExt cx="1440" cy="596"/>
          </a:xfrm>
        </p:grpSpPr>
        <p:sp>
          <p:nvSpPr>
            <p:cNvPr id="104478" name="Text Box 30">
              <a:extLst>
                <a:ext uri="{FF2B5EF4-FFF2-40B4-BE49-F238E27FC236}">
                  <a16:creationId xmlns:a16="http://schemas.microsoft.com/office/drawing/2014/main" id="{89F0F00C-B413-9786-1DE3-DA5FF30C3411}"/>
                </a:ext>
              </a:extLst>
            </p:cNvPr>
            <p:cNvSpPr txBox="1">
              <a:spLocks noChangeArrowheads="1"/>
            </p:cNvSpPr>
            <p:nvPr/>
          </p:nvSpPr>
          <p:spPr bwMode="auto">
            <a:xfrm>
              <a:off x="912" y="1824"/>
              <a:ext cx="1440"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rtl="0">
                <a:spcBef>
                  <a:spcPct val="50000"/>
                </a:spcBef>
              </a:pPr>
              <a:r>
                <a:rPr lang="en-US" altLang="en-US" sz="3200">
                  <a:effectLst/>
                </a:rPr>
                <a:t>C-C-C-C</a:t>
              </a:r>
            </a:p>
          </p:txBody>
        </p:sp>
        <p:sp>
          <p:nvSpPr>
            <p:cNvPr id="104479" name="Line 31">
              <a:extLst>
                <a:ext uri="{FF2B5EF4-FFF2-40B4-BE49-F238E27FC236}">
                  <a16:creationId xmlns:a16="http://schemas.microsoft.com/office/drawing/2014/main" id="{CC48872A-BB65-DADF-3879-3704FC348735}"/>
                </a:ext>
              </a:extLst>
            </p:cNvPr>
            <p:cNvSpPr>
              <a:spLocks noChangeShapeType="1"/>
            </p:cNvSpPr>
            <p:nvPr/>
          </p:nvSpPr>
          <p:spPr bwMode="auto">
            <a:xfrm>
              <a:off x="1584" y="1824"/>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480" name="Text Box 32">
              <a:extLst>
                <a:ext uri="{FF2B5EF4-FFF2-40B4-BE49-F238E27FC236}">
                  <a16:creationId xmlns:a16="http://schemas.microsoft.com/office/drawing/2014/main" id="{F255D345-DA04-5639-E31D-431645F939D5}"/>
                </a:ext>
              </a:extLst>
            </p:cNvPr>
            <p:cNvSpPr txBox="1">
              <a:spLocks noChangeArrowheads="1"/>
            </p:cNvSpPr>
            <p:nvPr/>
          </p:nvSpPr>
          <p:spPr bwMode="auto">
            <a:xfrm>
              <a:off x="1440" y="1593"/>
              <a:ext cx="28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rtl="0">
                <a:spcBef>
                  <a:spcPct val="50000"/>
                </a:spcBef>
              </a:pPr>
              <a:r>
                <a:rPr lang="en-US" altLang="en-US" sz="2800">
                  <a:effectLst/>
                </a:rPr>
                <a:t>C</a:t>
              </a:r>
            </a:p>
          </p:txBody>
        </p:sp>
        <p:sp>
          <p:nvSpPr>
            <p:cNvPr id="104481" name="Line 33">
              <a:extLst>
                <a:ext uri="{FF2B5EF4-FFF2-40B4-BE49-F238E27FC236}">
                  <a16:creationId xmlns:a16="http://schemas.microsoft.com/office/drawing/2014/main" id="{E42FA06A-7788-ECFE-68E8-7929C9D2366F}"/>
                </a:ext>
              </a:extLst>
            </p:cNvPr>
            <p:cNvSpPr>
              <a:spLocks noChangeShapeType="1"/>
            </p:cNvSpPr>
            <p:nvPr/>
          </p:nvSpPr>
          <p:spPr bwMode="auto">
            <a:xfrm>
              <a:off x="1344" y="1824"/>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482" name="Text Box 34">
              <a:extLst>
                <a:ext uri="{FF2B5EF4-FFF2-40B4-BE49-F238E27FC236}">
                  <a16:creationId xmlns:a16="http://schemas.microsoft.com/office/drawing/2014/main" id="{7B8BAFA8-3772-6271-547A-18159DBA8747}"/>
                </a:ext>
              </a:extLst>
            </p:cNvPr>
            <p:cNvSpPr txBox="1">
              <a:spLocks noChangeArrowheads="1"/>
            </p:cNvSpPr>
            <p:nvPr/>
          </p:nvSpPr>
          <p:spPr bwMode="auto">
            <a:xfrm>
              <a:off x="1200" y="1593"/>
              <a:ext cx="28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rtl="0">
                <a:spcBef>
                  <a:spcPct val="50000"/>
                </a:spcBef>
              </a:pPr>
              <a:r>
                <a:rPr lang="en-US" altLang="en-US" sz="2800">
                  <a:effectLst/>
                </a:rPr>
                <a:t>C</a:t>
              </a:r>
            </a:p>
          </p:txBody>
        </p:sp>
      </p:grpSp>
      <p:sp>
        <p:nvSpPr>
          <p:cNvPr id="104485" name="Text Box 37">
            <a:extLst>
              <a:ext uri="{FF2B5EF4-FFF2-40B4-BE49-F238E27FC236}">
                <a16:creationId xmlns:a16="http://schemas.microsoft.com/office/drawing/2014/main" id="{EAE9760F-BA60-9DA6-5053-268C5C46B033}"/>
              </a:ext>
              <a:ext uri="{C183D7F6-B498-43B3-948B-1728B52AA6E4}">
                <adec:decorative xmlns:adec="http://schemas.microsoft.com/office/drawing/2017/decorative" val="1"/>
              </a:ext>
            </a:extLst>
          </p:cNvPr>
          <p:cNvSpPr txBox="1">
            <a:spLocks noChangeArrowheads="1"/>
          </p:cNvSpPr>
          <p:nvPr/>
        </p:nvSpPr>
        <p:spPr bwMode="auto">
          <a:xfrm>
            <a:off x="7524750" y="3213100"/>
            <a:ext cx="1143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rtl="0">
              <a:spcBef>
                <a:spcPct val="50000"/>
              </a:spcBef>
            </a:pPr>
            <a:r>
              <a:rPr lang="en-US" altLang="en-US" sz="3200">
                <a:effectLst/>
              </a:rPr>
              <a:t>C</a:t>
            </a:r>
            <a:r>
              <a:rPr lang="en-US" altLang="en-US" sz="3200" baseline="-25000">
                <a:effectLst/>
              </a:rPr>
              <a:t>2</a:t>
            </a:r>
            <a:r>
              <a:rPr lang="en-US" altLang="en-US" sz="3200">
                <a:effectLst/>
              </a:rPr>
              <a:t>H</a:t>
            </a:r>
            <a:r>
              <a:rPr lang="en-US" altLang="en-US" sz="3200" baseline="-25000">
                <a:effectLst/>
              </a:rPr>
              <a:t>6</a:t>
            </a:r>
          </a:p>
        </p:txBody>
      </p:sp>
      <p:sp>
        <p:nvSpPr>
          <p:cNvPr id="104486" name="Text Box 38">
            <a:extLst>
              <a:ext uri="{FF2B5EF4-FFF2-40B4-BE49-F238E27FC236}">
                <a16:creationId xmlns:a16="http://schemas.microsoft.com/office/drawing/2014/main" id="{56C74ED9-6264-59BD-79D4-5BE419B144C2}"/>
              </a:ext>
              <a:ext uri="{C183D7F6-B498-43B3-948B-1728B52AA6E4}">
                <adec:decorative xmlns:adec="http://schemas.microsoft.com/office/drawing/2017/decorative" val="1"/>
              </a:ext>
            </a:extLst>
          </p:cNvPr>
          <p:cNvSpPr txBox="1">
            <a:spLocks noChangeArrowheads="1"/>
          </p:cNvSpPr>
          <p:nvPr/>
        </p:nvSpPr>
        <p:spPr bwMode="auto">
          <a:xfrm>
            <a:off x="1258888" y="3284538"/>
            <a:ext cx="576262"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e-IL" altLang="en-US" sz="4400">
                <a:effectLst>
                  <a:outerShdw blurRad="38100" dist="38100" dir="2700000" algn="tl">
                    <a:srgbClr val="C0C0C0"/>
                  </a:outerShdw>
                </a:effectLst>
              </a:rPr>
              <a:t>&lt;</a:t>
            </a:r>
            <a:endParaRPr lang="en-US" altLang="en-US" sz="4400">
              <a:effectLst>
                <a:outerShdw blurRad="38100" dist="38100" dir="2700000" algn="tl">
                  <a:srgbClr val="C0C0C0"/>
                </a:outerShdw>
              </a:effectLst>
            </a:endParaRPr>
          </a:p>
        </p:txBody>
      </p:sp>
      <p:sp>
        <p:nvSpPr>
          <p:cNvPr id="104487" name="Text Box 39">
            <a:extLst>
              <a:ext uri="{FF2B5EF4-FFF2-40B4-BE49-F238E27FC236}">
                <a16:creationId xmlns:a16="http://schemas.microsoft.com/office/drawing/2014/main" id="{C90356B7-B744-F94D-DAFE-F3101B3BDA09}"/>
              </a:ext>
              <a:ext uri="{C183D7F6-B498-43B3-948B-1728B52AA6E4}">
                <adec:decorative xmlns:adec="http://schemas.microsoft.com/office/drawing/2017/decorative" val="1"/>
              </a:ext>
            </a:extLst>
          </p:cNvPr>
          <p:cNvSpPr txBox="1">
            <a:spLocks noChangeArrowheads="1"/>
          </p:cNvSpPr>
          <p:nvPr/>
        </p:nvSpPr>
        <p:spPr bwMode="auto">
          <a:xfrm>
            <a:off x="4716463" y="3284538"/>
            <a:ext cx="576262"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e-IL" altLang="en-US" sz="4400">
                <a:effectLst>
                  <a:outerShdw blurRad="38100" dist="38100" dir="2700000" algn="tl">
                    <a:srgbClr val="C0C0C0"/>
                  </a:outerShdw>
                </a:effectLst>
              </a:rPr>
              <a:t>&lt;</a:t>
            </a:r>
            <a:endParaRPr lang="en-US" altLang="en-US" sz="4400">
              <a:effectLst>
                <a:outerShdw blurRad="38100" dist="38100" dir="2700000" algn="tl">
                  <a:srgbClr val="C0C0C0"/>
                </a:outerShdw>
              </a:effectLst>
            </a:endParaRPr>
          </a:p>
        </p:txBody>
      </p:sp>
      <p:sp>
        <p:nvSpPr>
          <p:cNvPr id="104488" name="Text Box 40">
            <a:extLst>
              <a:ext uri="{FF2B5EF4-FFF2-40B4-BE49-F238E27FC236}">
                <a16:creationId xmlns:a16="http://schemas.microsoft.com/office/drawing/2014/main" id="{2A084D13-B214-98AD-0A41-2D237D6A483B}"/>
              </a:ext>
              <a:ext uri="{C183D7F6-B498-43B3-948B-1728B52AA6E4}">
                <adec:decorative xmlns:adec="http://schemas.microsoft.com/office/drawing/2017/decorative" val="1"/>
              </a:ext>
            </a:extLst>
          </p:cNvPr>
          <p:cNvSpPr txBox="1">
            <a:spLocks noChangeArrowheads="1"/>
          </p:cNvSpPr>
          <p:nvPr/>
        </p:nvSpPr>
        <p:spPr bwMode="auto">
          <a:xfrm>
            <a:off x="7092950" y="3213100"/>
            <a:ext cx="576263"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e-IL" altLang="en-US" sz="4400">
                <a:effectLst>
                  <a:outerShdw blurRad="38100" dist="38100" dir="2700000" algn="tl">
                    <a:srgbClr val="C0C0C0"/>
                  </a:outerShdw>
                </a:effectLst>
              </a:rPr>
              <a:t>&lt;</a:t>
            </a:r>
            <a:endParaRPr lang="en-US" altLang="en-US" sz="4400">
              <a:effectLst>
                <a:outerShdw blurRad="38100" dist="38100" dir="2700000" algn="tl">
                  <a:srgbClr val="C0C0C0"/>
                </a:outerShdw>
              </a:effectLst>
            </a:endParaRPr>
          </a:p>
        </p:txBody>
      </p:sp>
      <p:sp>
        <p:nvSpPr>
          <p:cNvPr id="104489" name="AutoShape 41">
            <a:extLst>
              <a:ext uri="{FF2B5EF4-FFF2-40B4-BE49-F238E27FC236}">
                <a16:creationId xmlns:a16="http://schemas.microsoft.com/office/drawing/2014/main" id="{06411587-4017-1193-7D1B-E74DE146B538}"/>
              </a:ext>
              <a:ext uri="{C183D7F6-B498-43B3-948B-1728B52AA6E4}">
                <adec:decorative xmlns:adec="http://schemas.microsoft.com/office/drawing/2017/decorative" val="1"/>
              </a:ext>
            </a:extLst>
          </p:cNvPr>
          <p:cNvSpPr>
            <a:spLocks noChangeArrowheads="1"/>
          </p:cNvSpPr>
          <p:nvPr/>
        </p:nvSpPr>
        <p:spPr bwMode="auto">
          <a:xfrm>
            <a:off x="250825" y="3860800"/>
            <a:ext cx="1439863" cy="1368425"/>
          </a:xfrm>
          <a:prstGeom prst="wedgeRoundRectCallout">
            <a:avLst>
              <a:gd name="adj1" fmla="val -9648"/>
              <a:gd name="adj2" fmla="val -19259"/>
              <a:gd name="adj3" fmla="val 16667"/>
            </a:avLst>
          </a:prstGeom>
          <a:solidFill>
            <a:schemeClr val="bg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he-IL" altLang="en-US" sz="1200">
                <a:effectLst>
                  <a:outerShdw blurRad="38100" dist="38100" dir="2700000" algn="tl">
                    <a:srgbClr val="C0C0C0"/>
                  </a:outerShdw>
                </a:effectLst>
              </a:rPr>
              <a:t>מסה מולרית גדולה- ענן אלקטרונים גדול למרות מספר אטומים קטן</a:t>
            </a:r>
            <a:endParaRPr lang="en-US" altLang="en-US" sz="1200">
              <a:effectLst>
                <a:outerShdw blurRad="38100" dist="38100" dir="2700000" algn="tl">
                  <a:srgbClr val="C0C0C0"/>
                </a:outerShdw>
              </a:effectLst>
            </a:endParaRPr>
          </a:p>
        </p:txBody>
      </p:sp>
      <p:sp>
        <p:nvSpPr>
          <p:cNvPr id="104490" name="AutoShape 42">
            <a:extLst>
              <a:ext uri="{FF2B5EF4-FFF2-40B4-BE49-F238E27FC236}">
                <a16:creationId xmlns:a16="http://schemas.microsoft.com/office/drawing/2014/main" id="{A63EA17F-D517-B465-7B4F-56240300D72D}"/>
              </a:ext>
              <a:ext uri="{C183D7F6-B498-43B3-948B-1728B52AA6E4}">
                <adec:decorative xmlns:adec="http://schemas.microsoft.com/office/drawing/2017/decorative" val="1"/>
              </a:ext>
            </a:extLst>
          </p:cNvPr>
          <p:cNvSpPr>
            <a:spLocks noChangeArrowheads="1"/>
          </p:cNvSpPr>
          <p:nvPr/>
        </p:nvSpPr>
        <p:spPr bwMode="auto">
          <a:xfrm>
            <a:off x="2195513" y="4292600"/>
            <a:ext cx="1584325" cy="1152525"/>
          </a:xfrm>
          <a:prstGeom prst="wedgeRoundRectCallout">
            <a:avLst>
              <a:gd name="adj1" fmla="val 4810"/>
              <a:gd name="adj2" fmla="val -88431"/>
              <a:gd name="adj3" fmla="val 16667"/>
            </a:avLst>
          </a:prstGeom>
          <a:solidFill>
            <a:schemeClr val="bg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he-IL" altLang="en-US" sz="1200">
                <a:effectLst>
                  <a:outerShdw blurRad="38100" dist="38100" dir="2700000" algn="tl">
                    <a:srgbClr val="C0C0C0"/>
                  </a:outerShdw>
                </a:effectLst>
              </a:rPr>
              <a:t>מסה מולרית פחות גדולה מליוד, יותר אטומים קטנים, מולקולה </a:t>
            </a:r>
            <a:r>
              <a:rPr lang="he-IL" altLang="en-US" sz="1200" u="sng">
                <a:effectLst>
                  <a:outerShdw blurRad="38100" dist="38100" dir="2700000" algn="tl">
                    <a:srgbClr val="C0C0C0"/>
                  </a:outerShdw>
                </a:effectLst>
              </a:rPr>
              <a:t>לא </a:t>
            </a:r>
            <a:r>
              <a:rPr lang="he-IL" altLang="en-US" sz="1200">
                <a:effectLst>
                  <a:outerShdw blurRad="38100" dist="38100" dir="2700000" algn="tl">
                    <a:srgbClr val="C0C0C0"/>
                  </a:outerShdw>
                </a:effectLst>
              </a:rPr>
              <a:t>מסועפת</a:t>
            </a:r>
            <a:endParaRPr lang="en-US" altLang="en-US" sz="1200">
              <a:effectLst>
                <a:outerShdw blurRad="38100" dist="38100" dir="2700000" algn="tl">
                  <a:srgbClr val="C0C0C0"/>
                </a:outerShdw>
              </a:effectLst>
            </a:endParaRPr>
          </a:p>
        </p:txBody>
      </p:sp>
      <p:sp>
        <p:nvSpPr>
          <p:cNvPr id="104491" name="AutoShape 43">
            <a:extLst>
              <a:ext uri="{FF2B5EF4-FFF2-40B4-BE49-F238E27FC236}">
                <a16:creationId xmlns:a16="http://schemas.microsoft.com/office/drawing/2014/main" id="{B4ED8A88-63BE-0E7F-CE4C-42EE8E0531DE}"/>
              </a:ext>
              <a:ext uri="{C183D7F6-B498-43B3-948B-1728B52AA6E4}">
                <adec:decorative xmlns:adec="http://schemas.microsoft.com/office/drawing/2017/decorative" val="1"/>
              </a:ext>
            </a:extLst>
          </p:cNvPr>
          <p:cNvSpPr>
            <a:spLocks noChangeArrowheads="1"/>
          </p:cNvSpPr>
          <p:nvPr/>
        </p:nvSpPr>
        <p:spPr bwMode="auto">
          <a:xfrm>
            <a:off x="5362575" y="4292600"/>
            <a:ext cx="1441450" cy="936625"/>
          </a:xfrm>
          <a:prstGeom prst="wedgeRoundRectCallout">
            <a:avLst>
              <a:gd name="adj1" fmla="val -8495"/>
              <a:gd name="adj2" fmla="val -90968"/>
              <a:gd name="adj3" fmla="val 16667"/>
            </a:avLst>
          </a:prstGeom>
          <a:solidFill>
            <a:schemeClr val="bg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he-IL" altLang="en-US" sz="1200">
                <a:effectLst>
                  <a:outerShdw blurRad="38100" dist="38100" dir="2700000" algn="tl">
                    <a:srgbClr val="C0C0C0"/>
                  </a:outerShdw>
                </a:effectLst>
              </a:rPr>
              <a:t>מסה מולרית שווה ל 2, אותו מספר אטומים, אך מסועפת  </a:t>
            </a:r>
            <a:endParaRPr lang="en-US" altLang="en-US" sz="1200">
              <a:effectLst>
                <a:outerShdw blurRad="38100" dist="38100" dir="2700000" algn="tl">
                  <a:srgbClr val="C0C0C0"/>
                </a:outerShdw>
              </a:effectLst>
            </a:endParaRPr>
          </a:p>
        </p:txBody>
      </p:sp>
      <p:sp>
        <p:nvSpPr>
          <p:cNvPr id="104492" name="AutoShape 44">
            <a:extLst>
              <a:ext uri="{FF2B5EF4-FFF2-40B4-BE49-F238E27FC236}">
                <a16:creationId xmlns:a16="http://schemas.microsoft.com/office/drawing/2014/main" id="{4D5D7AA8-0AAD-7A1F-1863-2FEC0F61E95B}"/>
              </a:ext>
              <a:ext uri="{C183D7F6-B498-43B3-948B-1728B52AA6E4}">
                <adec:decorative xmlns:adec="http://schemas.microsoft.com/office/drawing/2017/decorative" val="1"/>
              </a:ext>
            </a:extLst>
          </p:cNvPr>
          <p:cNvSpPr>
            <a:spLocks noChangeArrowheads="1"/>
          </p:cNvSpPr>
          <p:nvPr/>
        </p:nvSpPr>
        <p:spPr bwMode="auto">
          <a:xfrm>
            <a:off x="7451725" y="4221163"/>
            <a:ext cx="1223963" cy="720725"/>
          </a:xfrm>
          <a:prstGeom prst="wedgeRoundRectCallout">
            <a:avLst>
              <a:gd name="adj1" fmla="val -8495"/>
              <a:gd name="adj2" fmla="val -111454"/>
              <a:gd name="adj3" fmla="val 16667"/>
            </a:avLst>
          </a:prstGeom>
          <a:solidFill>
            <a:schemeClr val="bg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he-IL" altLang="en-US" sz="1200">
                <a:effectLst>
                  <a:outerShdw blurRad="38100" dist="38100" dir="2700000" algn="tl">
                    <a:srgbClr val="C0C0C0"/>
                  </a:outerShdw>
                </a:effectLst>
              </a:rPr>
              <a:t>מסה מולרית קטנה- מעט אטומים</a:t>
            </a:r>
            <a:endParaRPr lang="en-US" altLang="en-US" sz="1200">
              <a:effectLst>
                <a:outerShdw blurRad="38100" dist="38100" dir="2700000" algn="tl">
                  <a:srgbClr val="C0C0C0"/>
                </a:outerShdw>
              </a:effectLst>
            </a:endParaRPr>
          </a:p>
        </p:txBody>
      </p:sp>
      <p:sp>
        <p:nvSpPr>
          <p:cNvPr id="104493" name="Text Box 45">
            <a:extLst>
              <a:ext uri="{FF2B5EF4-FFF2-40B4-BE49-F238E27FC236}">
                <a16:creationId xmlns:a16="http://schemas.microsoft.com/office/drawing/2014/main" id="{E9867455-1A5B-BF38-22FA-F20A04ECEDE6}"/>
              </a:ext>
              <a:ext uri="{C183D7F6-B498-43B3-948B-1728B52AA6E4}">
                <adec:decorative xmlns:adec="http://schemas.microsoft.com/office/drawing/2017/decorative" val="1"/>
              </a:ext>
            </a:extLst>
          </p:cNvPr>
          <p:cNvSpPr txBox="1">
            <a:spLocks noChangeArrowheads="1"/>
          </p:cNvSpPr>
          <p:nvPr/>
        </p:nvSpPr>
        <p:spPr bwMode="auto">
          <a:xfrm>
            <a:off x="755650" y="5661025"/>
            <a:ext cx="7778750" cy="85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e-IL" altLang="en-US" sz="2000">
                <a:solidFill>
                  <a:srgbClr val="A50021"/>
                </a:solidFill>
                <a:effectLst>
                  <a:outerShdw blurRad="38100" dist="38100" dir="2700000" algn="tl">
                    <a:srgbClr val="C0C0C0"/>
                  </a:outerShdw>
                </a:effectLst>
              </a:rPr>
              <a:t>סיכום-</a:t>
            </a:r>
            <a:r>
              <a:rPr lang="he-IL" altLang="en-US" sz="2000">
                <a:effectLst>
                  <a:outerShdw blurRad="38100" dist="38100" dir="2700000" algn="tl">
                    <a:srgbClr val="C0C0C0"/>
                  </a:outerShdw>
                </a:effectLst>
              </a:rPr>
              <a:t> לכולם קשרי ון דר ולס עם קוטביות רגעית, </a:t>
            </a:r>
          </a:p>
          <a:p>
            <a:pPr>
              <a:spcBef>
                <a:spcPct val="50000"/>
              </a:spcBef>
            </a:pPr>
            <a:r>
              <a:rPr lang="he-IL" altLang="en-US" sz="2000">
                <a:effectLst>
                  <a:outerShdw blurRad="38100" dist="38100" dir="2700000" algn="tl">
                    <a:srgbClr val="C0C0C0"/>
                  </a:outerShdw>
                </a:effectLst>
              </a:rPr>
              <a:t>לכן המסה המולרית (- גודל האטומים ומספרם) קובעת!</a:t>
            </a:r>
            <a:endParaRPr lang="en-US" altLang="en-US" sz="2000">
              <a:effectLst>
                <a:outerShdw blurRad="38100" dist="38100" dir="2700000" algn="tl">
                  <a:srgbClr val="C0C0C0"/>
                </a:outerShdw>
              </a:effectLst>
            </a:endParaRPr>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4474"/>
                                        </p:tgtEl>
                                        <p:attrNameLst>
                                          <p:attrName>style.visibility</p:attrName>
                                        </p:attrNameLst>
                                      </p:cBhvr>
                                      <p:to>
                                        <p:strVal val="visible"/>
                                      </p:to>
                                    </p:set>
                                    <p:animEffect transition="in" filter="blinds(horizontal)">
                                      <p:cBhvr>
                                        <p:cTn id="7" dur="500"/>
                                        <p:tgtEl>
                                          <p:spTgt spid="10447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4475"/>
                                        </p:tgtEl>
                                        <p:attrNameLst>
                                          <p:attrName>style.visibility</p:attrName>
                                        </p:attrNameLst>
                                      </p:cBhvr>
                                      <p:to>
                                        <p:strVal val="visible"/>
                                      </p:to>
                                    </p:set>
                                    <p:animEffect transition="in" filter="blinds(horizontal)">
                                      <p:cBhvr>
                                        <p:cTn id="12" dur="500"/>
                                        <p:tgtEl>
                                          <p:spTgt spid="10447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104477"/>
                                        </p:tgtEl>
                                        <p:attrNameLst>
                                          <p:attrName>style.visibility</p:attrName>
                                        </p:attrNameLst>
                                      </p:cBhvr>
                                      <p:to>
                                        <p:strVal val="visible"/>
                                      </p:to>
                                    </p:set>
                                    <p:animEffect transition="in" filter="blinds(horizontal)">
                                      <p:cBhvr>
                                        <p:cTn id="17" dur="500"/>
                                        <p:tgtEl>
                                          <p:spTgt spid="10447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04485"/>
                                        </p:tgtEl>
                                        <p:attrNameLst>
                                          <p:attrName>style.visibility</p:attrName>
                                        </p:attrNameLst>
                                      </p:cBhvr>
                                      <p:to>
                                        <p:strVal val="visible"/>
                                      </p:to>
                                    </p:set>
                                    <p:animEffect transition="in" filter="blinds(horizontal)">
                                      <p:cBhvr>
                                        <p:cTn id="22" dur="500"/>
                                        <p:tgtEl>
                                          <p:spTgt spid="10448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04486"/>
                                        </p:tgtEl>
                                        <p:attrNameLst>
                                          <p:attrName>style.visibility</p:attrName>
                                        </p:attrNameLst>
                                      </p:cBhvr>
                                      <p:to>
                                        <p:strVal val="visible"/>
                                      </p:to>
                                    </p:set>
                                    <p:animEffect transition="in" filter="blinds(horizontal)">
                                      <p:cBhvr>
                                        <p:cTn id="27" dur="500"/>
                                        <p:tgtEl>
                                          <p:spTgt spid="10448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04487"/>
                                        </p:tgtEl>
                                        <p:attrNameLst>
                                          <p:attrName>style.visibility</p:attrName>
                                        </p:attrNameLst>
                                      </p:cBhvr>
                                      <p:to>
                                        <p:strVal val="visible"/>
                                      </p:to>
                                    </p:set>
                                    <p:animEffect transition="in" filter="blinds(horizontal)">
                                      <p:cBhvr>
                                        <p:cTn id="32" dur="500"/>
                                        <p:tgtEl>
                                          <p:spTgt spid="10448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04488"/>
                                        </p:tgtEl>
                                        <p:attrNameLst>
                                          <p:attrName>style.visibility</p:attrName>
                                        </p:attrNameLst>
                                      </p:cBhvr>
                                      <p:to>
                                        <p:strVal val="visible"/>
                                      </p:to>
                                    </p:set>
                                    <p:animEffect transition="in" filter="blinds(horizontal)">
                                      <p:cBhvr>
                                        <p:cTn id="37" dur="500"/>
                                        <p:tgtEl>
                                          <p:spTgt spid="104488"/>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04489"/>
                                        </p:tgtEl>
                                        <p:attrNameLst>
                                          <p:attrName>style.visibility</p:attrName>
                                        </p:attrNameLst>
                                      </p:cBhvr>
                                      <p:to>
                                        <p:strVal val="visible"/>
                                      </p:to>
                                    </p:set>
                                    <p:animEffect transition="in" filter="blinds(horizontal)">
                                      <p:cBhvr>
                                        <p:cTn id="42" dur="500"/>
                                        <p:tgtEl>
                                          <p:spTgt spid="104489"/>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04490"/>
                                        </p:tgtEl>
                                        <p:attrNameLst>
                                          <p:attrName>style.visibility</p:attrName>
                                        </p:attrNameLst>
                                      </p:cBhvr>
                                      <p:to>
                                        <p:strVal val="visible"/>
                                      </p:to>
                                    </p:set>
                                    <p:animEffect transition="in" filter="blinds(horizontal)">
                                      <p:cBhvr>
                                        <p:cTn id="47" dur="500"/>
                                        <p:tgtEl>
                                          <p:spTgt spid="104490"/>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04491"/>
                                        </p:tgtEl>
                                        <p:attrNameLst>
                                          <p:attrName>style.visibility</p:attrName>
                                        </p:attrNameLst>
                                      </p:cBhvr>
                                      <p:to>
                                        <p:strVal val="visible"/>
                                      </p:to>
                                    </p:set>
                                    <p:animEffect transition="in" filter="blinds(horizontal)">
                                      <p:cBhvr>
                                        <p:cTn id="52" dur="500"/>
                                        <p:tgtEl>
                                          <p:spTgt spid="104491"/>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04492"/>
                                        </p:tgtEl>
                                        <p:attrNameLst>
                                          <p:attrName>style.visibility</p:attrName>
                                        </p:attrNameLst>
                                      </p:cBhvr>
                                      <p:to>
                                        <p:strVal val="visible"/>
                                      </p:to>
                                    </p:set>
                                    <p:animEffect transition="in" filter="blinds(horizontal)">
                                      <p:cBhvr>
                                        <p:cTn id="57" dur="500"/>
                                        <p:tgtEl>
                                          <p:spTgt spid="104492"/>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104493"/>
                                        </p:tgtEl>
                                        <p:attrNameLst>
                                          <p:attrName>style.visibility</p:attrName>
                                        </p:attrNameLst>
                                      </p:cBhvr>
                                      <p:to>
                                        <p:strVal val="visible"/>
                                      </p:to>
                                    </p:set>
                                    <p:animEffect transition="in" filter="blinds(horizontal)">
                                      <p:cBhvr>
                                        <p:cTn id="62" dur="500"/>
                                        <p:tgtEl>
                                          <p:spTgt spid="1044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74" grpId="0"/>
      <p:bldP spid="104475" grpId="0"/>
      <p:bldP spid="104485" grpId="0"/>
      <p:bldP spid="104486" grpId="0"/>
      <p:bldP spid="104487" grpId="0"/>
      <p:bldP spid="104488" grpId="0"/>
      <p:bldP spid="104489" grpId="0" animBg="1"/>
      <p:bldP spid="104490" grpId="0" animBg="1"/>
      <p:bldP spid="104491" grpId="0" animBg="1"/>
      <p:bldP spid="104492" grpId="0" animBg="1"/>
      <p:bldP spid="10449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60" name="WordArt 4">
            <a:extLst>
              <a:ext uri="{FF2B5EF4-FFF2-40B4-BE49-F238E27FC236}">
                <a16:creationId xmlns:a16="http://schemas.microsoft.com/office/drawing/2014/main" id="{FE2CAE9D-8F43-D150-A78A-28519523C6B9}"/>
              </a:ext>
            </a:extLst>
          </p:cNvPr>
          <p:cNvSpPr>
            <a:spLocks noGrp="1" noChangeArrowheads="1" noChangeShapeType="1" noTextEdit="1"/>
          </p:cNvSpPr>
          <p:nvPr>
            <p:ph type="title" idx="4294967295"/>
          </p:nvPr>
        </p:nvSpPr>
        <p:spPr bwMode="auto">
          <a:xfrm>
            <a:off x="1709738" y="381000"/>
            <a:ext cx="5724525" cy="838200"/>
          </a:xfrm>
          <a:prstGeom prst="rect">
            <a:avLst/>
          </a:prstGeom>
          <a:noFill/>
          <a:ln>
            <a:noFill/>
            <a:prstDash/>
          </a:ln>
          <a:effectLst/>
        </p:spPr>
        <p:txBody>
          <a:bodyPr rot="0" spcFirstLastPara="0" vertOverflow="overflow" horzOverflow="overflow" vert="horz" wrap="none" lIns="91440" tIns="45720" rIns="91440" bIns="45720" numCol="1" spcCol="0" rtlCol="0" fromWordArt="1" anchor="t" anchorCtr="0" forceAA="0" compatLnSpc="1">
            <a:prstTxWarp prst="textPlain">
              <a:avLst>
                <a:gd name="adj" fmla="val 50000"/>
              </a:avLst>
            </a:prstTxWarp>
            <a:noAutofit/>
          </a:bodyPr>
          <a:lstStyle/>
          <a:p>
            <a:pPr marL="0" marR="0" lvl="0" indent="0" algn="ctr" defTabSz="914400" rtl="1" eaLnBrk="0" fontAlgn="base" latinLnBrk="0" hangingPunct="0">
              <a:lnSpc>
                <a:spcPct val="100000"/>
              </a:lnSpc>
              <a:spcBef>
                <a:spcPct val="0"/>
              </a:spcBef>
              <a:spcAft>
                <a:spcPct val="0"/>
              </a:spcAft>
              <a:buClrTx/>
              <a:buSzTx/>
              <a:buFontTx/>
              <a:buNone/>
              <a:tabLst/>
              <a:defRPr/>
            </a:pPr>
            <a:r>
              <a:rPr kumimoji="0" lang="he-IL" sz="3600" b="1" i="0" u="none" strike="noStrike" kern="10" cap="none" spc="0" normalizeH="0" baseline="0" noProof="0" dirty="0" err="1">
                <a:ln w="9525">
                  <a:solidFill>
                    <a:schemeClr val="tx1"/>
                  </a:solid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outerShdw>
                </a:effectLst>
                <a:uLnTx/>
                <a:uFillTx/>
                <a:latin typeface="Arial" panose="020B0604020202020204" pitchFamily="34" charset="0"/>
                <a:ea typeface="+mn-ea"/>
                <a:cs typeface="Arial" panose="020B0604020202020204" pitchFamily="34" charset="0"/>
              </a:rPr>
              <a:t>נק</a:t>
            </a:r>
            <a:r>
              <a:rPr kumimoji="0" lang="he-IL" sz="3600" b="1" i="0" u="none" strike="noStrike" kern="10" cap="none" spc="0" normalizeH="0" baseline="0" noProof="0" dirty="0">
                <a:ln w="9525">
                  <a:solidFill>
                    <a:schemeClr val="tx1"/>
                  </a:solid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outerShdw>
                </a:effectLst>
                <a:uLnTx/>
                <a:uFillTx/>
                <a:latin typeface="Arial" panose="020B0604020202020204" pitchFamily="34" charset="0"/>
                <a:ea typeface="+mn-ea"/>
                <a:cs typeface="Arial" panose="020B0604020202020204" pitchFamily="34" charset="0"/>
              </a:rPr>
              <a:t>. רתיחה של </a:t>
            </a:r>
            <a:r>
              <a:rPr kumimoji="0" lang="he-IL" sz="3600" b="1" i="0" u="none" strike="noStrike" kern="10" cap="none" spc="0" normalizeH="0" baseline="0" noProof="0" dirty="0" err="1">
                <a:ln w="9525">
                  <a:solidFill>
                    <a:schemeClr val="tx1"/>
                  </a:solid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outerShdw>
                </a:effectLst>
                <a:uLnTx/>
                <a:uFillTx/>
                <a:latin typeface="Arial" panose="020B0604020202020204" pitchFamily="34" charset="0"/>
                <a:ea typeface="+mn-ea"/>
                <a:cs typeface="Arial" panose="020B0604020202020204" pitchFamily="34" charset="0"/>
              </a:rPr>
              <a:t>הידרידים</a:t>
            </a:r>
            <a:r>
              <a:rPr kumimoji="0" lang="he-IL" sz="3600" b="1" i="0" u="none" strike="noStrike" kern="10" cap="none" spc="0" normalizeH="0" baseline="0" noProof="0" dirty="0">
                <a:ln w="9525">
                  <a:solidFill>
                    <a:schemeClr val="tx1"/>
                  </a:solid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outerShdw>
                </a:effectLst>
                <a:uLnTx/>
                <a:uFillTx/>
                <a:latin typeface="Arial" panose="020B0604020202020204" pitchFamily="34" charset="0"/>
                <a:ea typeface="+mn-ea"/>
                <a:cs typeface="Arial" panose="020B0604020202020204" pitchFamily="34" charset="0"/>
              </a:rPr>
              <a:t> (צלזיוס)</a:t>
            </a:r>
            <a:endParaRPr kumimoji="0" lang="en-US" sz="3600" b="1" i="0" u="none" strike="noStrike" kern="10" cap="none" spc="0" normalizeH="0" baseline="0" noProof="0" dirty="0">
              <a:ln w="9525">
                <a:solidFill>
                  <a:schemeClr val="tx1"/>
                </a:solid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outerShdw>
              </a:effectLst>
              <a:uLnTx/>
              <a:uFillTx/>
              <a:latin typeface="Arial" panose="020B0604020202020204" pitchFamily="34" charset="0"/>
              <a:ea typeface="+mn-ea"/>
              <a:cs typeface="Arial" panose="020B0604020202020204" pitchFamily="34" charset="0"/>
            </a:endParaRPr>
          </a:p>
        </p:txBody>
      </p:sp>
      <p:graphicFrame>
        <p:nvGraphicFramePr>
          <p:cNvPr id="4" name="Object 2">
            <a:extLst>
              <a:ext uri="{FF2B5EF4-FFF2-40B4-BE49-F238E27FC236}">
                <a16:creationId xmlns:a16="http://schemas.microsoft.com/office/drawing/2014/main" id="{77686882-CA75-DB59-90E8-7A6F1E11C64F}"/>
              </a:ex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2390032358"/>
              </p:ext>
            </p:extLst>
          </p:nvPr>
        </p:nvGraphicFramePr>
        <p:xfrm>
          <a:off x="50800" y="1270000"/>
          <a:ext cx="8718550" cy="3632200"/>
        </p:xfrm>
        <a:graphic>
          <a:graphicData uri="http://schemas.openxmlformats.org/drawingml/2006/chart">
            <c:chart xmlns:c="http://schemas.openxmlformats.org/drawingml/2006/chart" xmlns:r="http://schemas.openxmlformats.org/officeDocument/2006/relationships" r:id="rId3"/>
          </a:graphicData>
        </a:graphic>
      </p:graphicFrame>
      <p:sp>
        <p:nvSpPr>
          <p:cNvPr id="70659" name="Text Box 3">
            <a:extLst>
              <a:ext uri="{FF2B5EF4-FFF2-40B4-BE49-F238E27FC236}">
                <a16:creationId xmlns:a16="http://schemas.microsoft.com/office/drawing/2014/main" id="{D363258B-59BA-4827-2119-B957CD097EBD}"/>
              </a:ext>
            </a:extLst>
          </p:cNvPr>
          <p:cNvSpPr txBox="1">
            <a:spLocks noChangeArrowheads="1"/>
          </p:cNvSpPr>
          <p:nvPr/>
        </p:nvSpPr>
        <p:spPr bwMode="auto">
          <a:xfrm>
            <a:off x="61913" y="5219700"/>
            <a:ext cx="86868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e-IL" altLang="en-US" sz="2800">
                <a:effectLst>
                  <a:outerShdw blurRad="38100" dist="38100" dir="2700000" algn="tl">
                    <a:srgbClr val="C0C0C0"/>
                  </a:outerShdw>
                </a:effectLst>
              </a:rPr>
              <a:t>מה ניתן ללמוד מהגרף על נק. הרתיחה של מים, אמוניה ומימן פלואורי יחסית להידרידים האחרים בטורם?</a:t>
            </a:r>
            <a:endParaRPr lang="en-US" altLang="en-US" sz="2800">
              <a:effectLst>
                <a:outerShdw blurRad="38100" dist="38100" dir="2700000" algn="tl">
                  <a:srgbClr val="C0C0C0"/>
                </a:outerShdw>
              </a:effectLst>
            </a:endParaRPr>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70659"/>
                                        </p:tgtEl>
                                        <p:attrNameLst>
                                          <p:attrName>style.visibility</p:attrName>
                                        </p:attrNameLst>
                                      </p:cBhvr>
                                      <p:to>
                                        <p:strVal val="visible"/>
                                      </p:to>
                                    </p:set>
                                    <p:animEffect transition="in" filter="blinds(horizontal)">
                                      <p:cBhvr>
                                        <p:cTn id="13" dur="500"/>
                                        <p:tgtEl>
                                          <p:spTgt spid="706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70659"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4210" name="Rectangle 2">
            <a:extLst>
              <a:ext uri="{FF2B5EF4-FFF2-40B4-BE49-F238E27FC236}">
                <a16:creationId xmlns:a16="http://schemas.microsoft.com/office/drawing/2014/main" id="{0EC2B396-872F-B7F3-7BA0-7924A866A84D}"/>
              </a:ext>
            </a:extLst>
          </p:cNvPr>
          <p:cNvSpPr>
            <a:spLocks noGrp="1" noChangeArrowheads="1"/>
          </p:cNvSpPr>
          <p:nvPr>
            <p:ph type="title"/>
          </p:nvPr>
        </p:nvSpPr>
        <p:spPr>
          <a:xfrm>
            <a:off x="914400" y="-228600"/>
            <a:ext cx="7772400" cy="1143000"/>
          </a:xfrm>
        </p:spPr>
        <p:txBody>
          <a:bodyPr/>
          <a:lstStyle/>
          <a:p>
            <a:r>
              <a:rPr lang="he-IL" altLang="en-US" b="1">
                <a:solidFill>
                  <a:srgbClr val="FF0000"/>
                </a:solidFill>
                <a:effectLst>
                  <a:outerShdw blurRad="38100" dist="38100" dir="2700000" algn="tl">
                    <a:srgbClr val="C0C0C0"/>
                  </a:outerShdw>
                </a:effectLst>
              </a:rPr>
              <a:t>הסבר הגרף</a:t>
            </a:r>
            <a:endParaRPr lang="en-US" altLang="en-US" b="1">
              <a:solidFill>
                <a:srgbClr val="FF0000"/>
              </a:solidFill>
              <a:effectLst>
                <a:outerShdw blurRad="38100" dist="38100" dir="2700000" algn="tl">
                  <a:srgbClr val="C0C0C0"/>
                </a:outerShdw>
              </a:effectLst>
            </a:endParaRPr>
          </a:p>
        </p:txBody>
      </p:sp>
      <p:sp>
        <p:nvSpPr>
          <p:cNvPr id="94211" name="Rectangle 3">
            <a:extLst>
              <a:ext uri="{FF2B5EF4-FFF2-40B4-BE49-F238E27FC236}">
                <a16:creationId xmlns:a16="http://schemas.microsoft.com/office/drawing/2014/main" id="{EC3FA2B1-0201-6583-AB01-AF31C6C7A237}"/>
              </a:ext>
            </a:extLst>
          </p:cNvPr>
          <p:cNvSpPr>
            <a:spLocks noGrp="1" noChangeArrowheads="1"/>
          </p:cNvSpPr>
          <p:nvPr>
            <p:ph type="body" idx="1"/>
          </p:nvPr>
        </p:nvSpPr>
        <p:spPr>
          <a:xfrm>
            <a:off x="304800" y="733425"/>
            <a:ext cx="8458200" cy="5791200"/>
          </a:xfrm>
        </p:spPr>
        <p:txBody>
          <a:bodyPr/>
          <a:lstStyle/>
          <a:p>
            <a:r>
              <a:rPr lang="he-IL" altLang="en-US" sz="2800" b="1"/>
              <a:t>ניתן לראות שלמעט במקרים של מים אמוניה ומימן פלואורי טמפ’ הרתיחה עולה עם העלייה בקוטביות המולקולות ובגודל האטומים (בגודל ענני האלקטרונים) במולקולה. נוצרים קשרי ון-דר-ולס חזקים יותר.</a:t>
            </a:r>
            <a:endParaRPr lang="en-US" altLang="en-US" sz="2800" b="1"/>
          </a:p>
          <a:p>
            <a:r>
              <a:rPr lang="he-IL" altLang="en-US" sz="2800" b="1"/>
              <a:t>למים אמוניה ומימן פלואורי נק’ רתיחה גבוהות באופן משמעותי מהמצופה לחומרים עם גודל ומספר אטומים דומה. הסיבה לכך היא קיום קשרים נוספים -קשרי מימן. </a:t>
            </a:r>
            <a:endParaRPr lang="en-US" altLang="en-US" sz="2800" b="1"/>
          </a:p>
          <a:p>
            <a:r>
              <a:rPr lang="he-IL" altLang="en-US" sz="2800" b="1"/>
              <a:t>למים טמפ’ הרתיחה הגבוהה ביותר בשל היכולת ליצור קשרי מימן רבים וחזקים יותר. </a:t>
            </a:r>
            <a:endParaRPr lang="en-US" altLang="en-US" sz="2800" b="1"/>
          </a:p>
          <a:p>
            <a:r>
              <a:rPr lang="he-IL" altLang="en-US" sz="2800" b="1"/>
              <a:t>טמפ’ הרתיחה של ההידרידים עם קשרי מימן גבוהה משל רוב ההידרידים האחרים בטורם למרות שלהידרידים אלו אטומים קטנים יותר (ענן אלקט’ קטן יותר).</a:t>
            </a:r>
            <a:endParaRPr lang="en-US" altLang="en-US" sz="2800" b="1"/>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4211">
                                            <p:txEl>
                                              <p:pRg st="0" end="0"/>
                                            </p:txEl>
                                          </p:spTgt>
                                        </p:tgtEl>
                                        <p:attrNameLst>
                                          <p:attrName>style.visibility</p:attrName>
                                        </p:attrNameLst>
                                      </p:cBhvr>
                                      <p:to>
                                        <p:strVal val="visible"/>
                                      </p:to>
                                    </p:set>
                                    <p:animEffect transition="in" filter="blinds(horizontal)">
                                      <p:cBhvr>
                                        <p:cTn id="7" dur="500"/>
                                        <p:tgtEl>
                                          <p:spTgt spid="94211">
                                            <p:txEl>
                                              <p:pRg st="0" end="0"/>
                                            </p:txEl>
                                          </p:spTgt>
                                        </p:tgtEl>
                                      </p:cBhvr>
                                    </p:animEffect>
                                  </p:childTnLst>
                                  <p:subTnLst>
                                    <p:animClr clrSpc="rgb" dir="cw">
                                      <p:cBhvr override="childStyle">
                                        <p:cTn dur="1" fill="hold" display="0" masterRel="nextClick" afterEffect="1"/>
                                        <p:tgtEl>
                                          <p:spTgt spid="94211">
                                            <p:txEl>
                                              <p:pRg st="0" end="0"/>
                                            </p:txEl>
                                          </p:spTgt>
                                        </p:tgtEl>
                                        <p:attrNameLst>
                                          <p:attrName>ppt_c</p:attrName>
                                        </p:attrNameLst>
                                      </p:cBhvr>
                                      <p:to>
                                        <a:srgbClr val="FF0000"/>
                                      </p:to>
                                    </p:animClr>
                                  </p:sub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4211">
                                            <p:txEl>
                                              <p:pRg st="1" end="1"/>
                                            </p:txEl>
                                          </p:spTgt>
                                        </p:tgtEl>
                                        <p:attrNameLst>
                                          <p:attrName>style.visibility</p:attrName>
                                        </p:attrNameLst>
                                      </p:cBhvr>
                                      <p:to>
                                        <p:strVal val="visible"/>
                                      </p:to>
                                    </p:set>
                                    <p:animEffect transition="in" filter="blinds(horizontal)">
                                      <p:cBhvr>
                                        <p:cTn id="12" dur="500"/>
                                        <p:tgtEl>
                                          <p:spTgt spid="94211">
                                            <p:txEl>
                                              <p:pRg st="1" end="1"/>
                                            </p:txEl>
                                          </p:spTgt>
                                        </p:tgtEl>
                                      </p:cBhvr>
                                    </p:animEffect>
                                  </p:childTnLst>
                                  <p:subTnLst>
                                    <p:animClr clrSpc="rgb" dir="cw">
                                      <p:cBhvr override="childStyle">
                                        <p:cTn dur="1" fill="hold" display="0" masterRel="nextClick" afterEffect="1"/>
                                        <p:tgtEl>
                                          <p:spTgt spid="94211">
                                            <p:txEl>
                                              <p:pRg st="1" end="1"/>
                                            </p:txEl>
                                          </p:spTgt>
                                        </p:tgtEl>
                                        <p:attrNameLst>
                                          <p:attrName>ppt_c</p:attrName>
                                        </p:attrNameLst>
                                      </p:cBhvr>
                                      <p:to>
                                        <a:srgbClr val="FF0000"/>
                                      </p:to>
                                    </p:animClr>
                                  </p:sub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4211">
                                            <p:txEl>
                                              <p:pRg st="2" end="2"/>
                                            </p:txEl>
                                          </p:spTgt>
                                        </p:tgtEl>
                                        <p:attrNameLst>
                                          <p:attrName>style.visibility</p:attrName>
                                        </p:attrNameLst>
                                      </p:cBhvr>
                                      <p:to>
                                        <p:strVal val="visible"/>
                                      </p:to>
                                    </p:set>
                                    <p:animEffect transition="in" filter="blinds(horizontal)">
                                      <p:cBhvr>
                                        <p:cTn id="17" dur="500"/>
                                        <p:tgtEl>
                                          <p:spTgt spid="94211">
                                            <p:txEl>
                                              <p:pRg st="2" end="2"/>
                                            </p:txEl>
                                          </p:spTgt>
                                        </p:tgtEl>
                                      </p:cBhvr>
                                    </p:animEffect>
                                  </p:childTnLst>
                                  <p:subTnLst>
                                    <p:animClr clrSpc="rgb" dir="cw">
                                      <p:cBhvr override="childStyle">
                                        <p:cTn dur="1" fill="hold" display="0" masterRel="nextClick" afterEffect="1"/>
                                        <p:tgtEl>
                                          <p:spTgt spid="94211">
                                            <p:txEl>
                                              <p:pRg st="2" end="2"/>
                                            </p:txEl>
                                          </p:spTgt>
                                        </p:tgtEl>
                                        <p:attrNameLst>
                                          <p:attrName>ppt_c</p:attrName>
                                        </p:attrNameLst>
                                      </p:cBhvr>
                                      <p:to>
                                        <a:srgbClr val="FF0000"/>
                                      </p:to>
                                    </p:animClr>
                                  </p:sub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4211">
                                            <p:txEl>
                                              <p:pRg st="3" end="3"/>
                                            </p:txEl>
                                          </p:spTgt>
                                        </p:tgtEl>
                                        <p:attrNameLst>
                                          <p:attrName>style.visibility</p:attrName>
                                        </p:attrNameLst>
                                      </p:cBhvr>
                                      <p:to>
                                        <p:strVal val="visible"/>
                                      </p:to>
                                    </p:set>
                                    <p:animEffect transition="in" filter="blinds(horizontal)">
                                      <p:cBhvr>
                                        <p:cTn id="22" dur="500"/>
                                        <p:tgtEl>
                                          <p:spTgt spid="94211">
                                            <p:txEl>
                                              <p:pRg st="3" end="3"/>
                                            </p:txEl>
                                          </p:spTgt>
                                        </p:tgtEl>
                                      </p:cBhvr>
                                    </p:animEffect>
                                  </p:childTnLst>
                                  <p:subTnLst>
                                    <p:animClr clrSpc="rgb" dir="cw">
                                      <p:cBhvr override="childStyle">
                                        <p:cTn dur="1" fill="hold" display="0" masterRel="nextClick" afterEffect="1"/>
                                        <p:tgtEl>
                                          <p:spTgt spid="94211">
                                            <p:txEl>
                                              <p:pRg st="3" end="3"/>
                                            </p:txEl>
                                          </p:spTgt>
                                        </p:tgtEl>
                                        <p:attrNameLst>
                                          <p:attrName>ppt_c</p:attrName>
                                        </p:attrNameLst>
                                      </p:cBhvr>
                                      <p:to>
                                        <a:srgbClr val="FF0000"/>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1"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a:extLst>
              <a:ext uri="{FF2B5EF4-FFF2-40B4-BE49-F238E27FC236}">
                <a16:creationId xmlns:a16="http://schemas.microsoft.com/office/drawing/2014/main" id="{FCF971EB-88F2-F437-F383-B350E27A1791}"/>
              </a:ext>
            </a:extLst>
          </p:cNvPr>
          <p:cNvSpPr>
            <a:spLocks noGrp="1" noChangeArrowheads="1"/>
          </p:cNvSpPr>
          <p:nvPr>
            <p:ph type="title"/>
          </p:nvPr>
        </p:nvSpPr>
        <p:spPr>
          <a:xfrm>
            <a:off x="685800" y="404813"/>
            <a:ext cx="7772400" cy="1143000"/>
          </a:xfrm>
        </p:spPr>
        <p:txBody>
          <a:bodyPr/>
          <a:lstStyle/>
          <a:p>
            <a:r>
              <a:rPr lang="he-IL" altLang="en-US" sz="4800" b="1">
                <a:solidFill>
                  <a:srgbClr val="A50021"/>
                </a:solidFill>
              </a:rPr>
              <a:t>ייחודו של אטום מימן ויצירת קשרי מימן</a:t>
            </a:r>
            <a:endParaRPr lang="en-US" altLang="en-US" sz="4800" b="1">
              <a:solidFill>
                <a:srgbClr val="A50021"/>
              </a:solidFill>
            </a:endParaRPr>
          </a:p>
        </p:txBody>
      </p:sp>
      <p:sp>
        <p:nvSpPr>
          <p:cNvPr id="103427" name="Rectangle 3">
            <a:extLst>
              <a:ext uri="{FF2B5EF4-FFF2-40B4-BE49-F238E27FC236}">
                <a16:creationId xmlns:a16="http://schemas.microsoft.com/office/drawing/2014/main" id="{AD451CD2-5266-DBB6-306D-A3792D4FBC0C}"/>
              </a:ext>
            </a:extLst>
          </p:cNvPr>
          <p:cNvSpPr>
            <a:spLocks noGrp="1" noChangeArrowheads="1"/>
          </p:cNvSpPr>
          <p:nvPr>
            <p:ph type="body" idx="1"/>
          </p:nvPr>
        </p:nvSpPr>
        <p:spPr/>
        <p:txBody>
          <a:bodyPr/>
          <a:lstStyle/>
          <a:p>
            <a:pPr>
              <a:lnSpc>
                <a:spcPct val="90000"/>
              </a:lnSpc>
            </a:pPr>
            <a:r>
              <a:rPr lang="he-IL" altLang="en-US" sz="2800"/>
              <a:t>האטום הקטן ביותר – בעל אלקטרון אחד בלבד</a:t>
            </a:r>
          </a:p>
          <a:p>
            <a:pPr>
              <a:lnSpc>
                <a:spcPct val="90000"/>
              </a:lnSpc>
            </a:pPr>
            <a:r>
              <a:rPr lang="he-IL" altLang="en-US" sz="2800"/>
              <a:t>בעל אלקטרושליליות נמוכה יחסית לאל מתכות</a:t>
            </a:r>
          </a:p>
          <a:p>
            <a:pPr>
              <a:lnSpc>
                <a:spcPct val="90000"/>
              </a:lnSpc>
            </a:pPr>
            <a:r>
              <a:rPr lang="he-IL" altLang="en-US" sz="2800"/>
              <a:t>כאשר הוא ניקשר לאטום אלקטרושלילי דוגמת </a:t>
            </a:r>
            <a:r>
              <a:rPr lang="en-US" altLang="en-US" sz="2800"/>
              <a:t>N</a:t>
            </a:r>
            <a:r>
              <a:rPr lang="he-IL" altLang="en-US" sz="2800"/>
              <a:t>,</a:t>
            </a:r>
            <a:r>
              <a:rPr lang="en-US" altLang="en-US" sz="2800"/>
              <a:t>O</a:t>
            </a:r>
            <a:r>
              <a:rPr lang="he-IL" altLang="en-US" sz="2800"/>
              <a:t>,</a:t>
            </a:r>
            <a:r>
              <a:rPr lang="en-US" altLang="en-US" sz="2800"/>
              <a:t>F</a:t>
            </a:r>
            <a:r>
              <a:rPr lang="he-IL" altLang="en-US" sz="2800"/>
              <a:t> האלקטרון שלו ימצא רוב הזמן סביב אטום זה.</a:t>
            </a:r>
          </a:p>
          <a:p>
            <a:pPr>
              <a:lnSpc>
                <a:spcPct val="90000"/>
              </a:lnSpc>
            </a:pPr>
            <a:r>
              <a:rPr lang="he-IL" altLang="en-US" sz="2800"/>
              <a:t>אטום המימן עצמו הופך לאטום "חשוף" כמעט מאלקטרונים</a:t>
            </a:r>
          </a:p>
          <a:p>
            <a:pPr>
              <a:lnSpc>
                <a:spcPct val="90000"/>
              </a:lnSpc>
            </a:pPr>
            <a:r>
              <a:rPr lang="he-IL" altLang="en-US" sz="2800"/>
              <a:t>אטום מימן חשוף כזה יכול ליצור אינטראקציה- קשר עם אטום אלקטרושלילי במולקולה שכנה או באותה מולקולה (אם היא ארוכה) לו יש בנוסף לקוטב השלילי מאד גם זוג אלקטרונים לא קושר.</a:t>
            </a:r>
            <a:endParaRPr lang="en-US" altLang="en-US" sz="2800"/>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3427">
                                            <p:txEl>
                                              <p:pRg st="0" end="0"/>
                                            </p:txEl>
                                          </p:spTgt>
                                        </p:tgtEl>
                                        <p:attrNameLst>
                                          <p:attrName>style.visibility</p:attrName>
                                        </p:attrNameLst>
                                      </p:cBhvr>
                                      <p:to>
                                        <p:strVal val="visible"/>
                                      </p:to>
                                    </p:set>
                                    <p:animEffect transition="in" filter="blinds(horizontal)">
                                      <p:cBhvr>
                                        <p:cTn id="7" dur="500"/>
                                        <p:tgtEl>
                                          <p:spTgt spid="10342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3427">
                                            <p:txEl>
                                              <p:pRg st="1" end="1"/>
                                            </p:txEl>
                                          </p:spTgt>
                                        </p:tgtEl>
                                        <p:attrNameLst>
                                          <p:attrName>style.visibility</p:attrName>
                                        </p:attrNameLst>
                                      </p:cBhvr>
                                      <p:to>
                                        <p:strVal val="visible"/>
                                      </p:to>
                                    </p:set>
                                    <p:animEffect transition="in" filter="blinds(horizontal)">
                                      <p:cBhvr>
                                        <p:cTn id="12" dur="500"/>
                                        <p:tgtEl>
                                          <p:spTgt spid="10342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03427">
                                            <p:txEl>
                                              <p:pRg st="2" end="2"/>
                                            </p:txEl>
                                          </p:spTgt>
                                        </p:tgtEl>
                                        <p:attrNameLst>
                                          <p:attrName>style.visibility</p:attrName>
                                        </p:attrNameLst>
                                      </p:cBhvr>
                                      <p:to>
                                        <p:strVal val="visible"/>
                                      </p:to>
                                    </p:set>
                                    <p:animEffect transition="in" filter="blinds(horizontal)">
                                      <p:cBhvr>
                                        <p:cTn id="17" dur="500"/>
                                        <p:tgtEl>
                                          <p:spTgt spid="10342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03427">
                                            <p:txEl>
                                              <p:pRg st="3" end="3"/>
                                            </p:txEl>
                                          </p:spTgt>
                                        </p:tgtEl>
                                        <p:attrNameLst>
                                          <p:attrName>style.visibility</p:attrName>
                                        </p:attrNameLst>
                                      </p:cBhvr>
                                      <p:to>
                                        <p:strVal val="visible"/>
                                      </p:to>
                                    </p:set>
                                    <p:animEffect transition="in" filter="blinds(horizontal)">
                                      <p:cBhvr>
                                        <p:cTn id="22" dur="500"/>
                                        <p:tgtEl>
                                          <p:spTgt spid="10342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03427">
                                            <p:txEl>
                                              <p:pRg st="4" end="4"/>
                                            </p:txEl>
                                          </p:spTgt>
                                        </p:tgtEl>
                                        <p:attrNameLst>
                                          <p:attrName>style.visibility</p:attrName>
                                        </p:attrNameLst>
                                      </p:cBhvr>
                                      <p:to>
                                        <p:strVal val="visible"/>
                                      </p:to>
                                    </p:set>
                                    <p:animEffect transition="in" filter="blinds(horizontal)">
                                      <p:cBhvr>
                                        <p:cTn id="27" dur="500"/>
                                        <p:tgtEl>
                                          <p:spTgt spid="10342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7"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6691E351-6C0A-E289-E7B9-834401AA2B04}"/>
              </a:ext>
            </a:extLst>
          </p:cNvPr>
          <p:cNvSpPr>
            <a:spLocks noGrp="1" noChangeArrowheads="1"/>
          </p:cNvSpPr>
          <p:nvPr>
            <p:ph type="title"/>
          </p:nvPr>
        </p:nvSpPr>
        <p:spPr>
          <a:xfrm>
            <a:off x="685800" y="0"/>
            <a:ext cx="7772400" cy="1143000"/>
          </a:xfrm>
        </p:spPr>
        <p:txBody>
          <a:bodyPr/>
          <a:lstStyle/>
          <a:p>
            <a:r>
              <a:rPr lang="he-IL" altLang="en-US" sz="7200" b="1">
                <a:solidFill>
                  <a:srgbClr val="CC3300"/>
                </a:solidFill>
                <a:effectLst>
                  <a:outerShdw blurRad="38100" dist="38100" dir="2700000" algn="tl">
                    <a:srgbClr val="C0C0C0"/>
                  </a:outerShdw>
                </a:effectLst>
              </a:rPr>
              <a:t>קשרי מימן</a:t>
            </a:r>
            <a:endParaRPr lang="en-US" altLang="en-US" sz="7200" b="1">
              <a:solidFill>
                <a:srgbClr val="CC3300"/>
              </a:solidFill>
              <a:effectLst>
                <a:outerShdw blurRad="38100" dist="38100" dir="2700000" algn="tl">
                  <a:srgbClr val="C0C0C0"/>
                </a:outerShdw>
              </a:effectLst>
            </a:endParaRPr>
          </a:p>
        </p:txBody>
      </p:sp>
      <p:sp>
        <p:nvSpPr>
          <p:cNvPr id="72707" name="Rectangle 3">
            <a:extLst>
              <a:ext uri="{FF2B5EF4-FFF2-40B4-BE49-F238E27FC236}">
                <a16:creationId xmlns:a16="http://schemas.microsoft.com/office/drawing/2014/main" id="{8F96C9C2-2E81-6A10-51A6-0EB370C84B72}"/>
              </a:ext>
            </a:extLst>
          </p:cNvPr>
          <p:cNvSpPr>
            <a:spLocks noGrp="1" noChangeArrowheads="1"/>
          </p:cNvSpPr>
          <p:nvPr>
            <p:ph type="body" idx="1"/>
          </p:nvPr>
        </p:nvSpPr>
        <p:spPr>
          <a:xfrm>
            <a:off x="468313" y="1196975"/>
            <a:ext cx="7772400" cy="5334000"/>
          </a:xfrm>
          <a:ln/>
        </p:spPr>
        <p:txBody>
          <a:bodyPr/>
          <a:lstStyle/>
          <a:p>
            <a:pPr>
              <a:lnSpc>
                <a:spcPct val="90000"/>
              </a:lnSpc>
            </a:pPr>
            <a:r>
              <a:rPr lang="he-IL" altLang="en-US" sz="2400" b="1">
                <a:cs typeface="David" panose="020E0502060401010101" pitchFamily="34" charset="-79"/>
              </a:rPr>
              <a:t>הם קשרים חלשים מקשרים קוולנטים אך חזקים מקשרי ון דר ולס. אורך הקשר קצר מון-דר-ולס אך ארוך מקוולנטי.</a:t>
            </a:r>
            <a:endParaRPr lang="en-US" altLang="en-US" sz="2400" b="1">
              <a:cs typeface="David" panose="020E0502060401010101" pitchFamily="34" charset="-79"/>
            </a:endParaRPr>
          </a:p>
          <a:p>
            <a:pPr>
              <a:lnSpc>
                <a:spcPct val="90000"/>
              </a:lnSpc>
            </a:pPr>
            <a:r>
              <a:rPr lang="he-IL" altLang="en-US" sz="2400" b="1">
                <a:cs typeface="David" panose="020E0502060401010101" pitchFamily="34" charset="-79"/>
              </a:rPr>
              <a:t>מתקיימים כאשר במולקולות יופיעו אטומי </a:t>
            </a:r>
            <a:r>
              <a:rPr lang="en-US" altLang="en-US" sz="2400" b="1">
                <a:cs typeface="David" panose="020E0502060401010101" pitchFamily="34" charset="-79"/>
              </a:rPr>
              <a:t>N,O,F</a:t>
            </a:r>
            <a:r>
              <a:rPr lang="he-IL" altLang="en-US" sz="2400" b="1">
                <a:cs typeface="David" panose="020E0502060401010101" pitchFamily="34" charset="-79"/>
              </a:rPr>
              <a:t> בעלי האלקטרושליליות הגבוהה להם קשורים ישירות אטומי מימן – </a:t>
            </a:r>
            <a:r>
              <a:rPr lang="en-US" altLang="en-US" sz="2400" b="1">
                <a:cs typeface="David" panose="020E0502060401010101" pitchFamily="34" charset="-79"/>
              </a:rPr>
              <a:t>H</a:t>
            </a:r>
            <a:r>
              <a:rPr lang="he-IL" altLang="en-US" sz="2400" b="1">
                <a:cs typeface="David" panose="020E0502060401010101" pitchFamily="34" charset="-79"/>
              </a:rPr>
              <a:t> .</a:t>
            </a:r>
            <a:r>
              <a:rPr lang="en-US" altLang="en-US" sz="2400" b="1">
                <a:cs typeface="David" panose="020E0502060401010101" pitchFamily="34" charset="-79"/>
              </a:rPr>
              <a:t> </a:t>
            </a:r>
            <a:r>
              <a:rPr lang="he-IL" altLang="en-US" sz="2400" b="1">
                <a:cs typeface="David" panose="020E0502060401010101" pitchFamily="34" charset="-79"/>
              </a:rPr>
              <a:t> אז המימן "חשוף" מספיק מאלקטרונים ועליו דו קוטב חיובי מאד.</a:t>
            </a:r>
            <a:endParaRPr lang="en-US" altLang="en-US" sz="2400" b="1">
              <a:cs typeface="David" panose="020E0502060401010101" pitchFamily="34" charset="-79"/>
            </a:endParaRPr>
          </a:p>
          <a:p>
            <a:pPr>
              <a:lnSpc>
                <a:spcPct val="90000"/>
              </a:lnSpc>
            </a:pPr>
            <a:r>
              <a:rPr lang="he-IL" altLang="en-US" sz="2400" b="1">
                <a:cs typeface="David" panose="020E0502060401010101" pitchFamily="34" charset="-79"/>
              </a:rPr>
              <a:t>הקשרים הם - משיכה חשמלית בין הקוטב החיובי מאד שעל המימן "החשוף" במולקולה אחת לזוג האלקטרונים הלא קושר עם הקוטב השלילי שעל אחד מאטומי </a:t>
            </a:r>
            <a:r>
              <a:rPr lang="en-US" altLang="en-US" sz="2400" b="1">
                <a:cs typeface="David" panose="020E0502060401010101" pitchFamily="34" charset="-79"/>
              </a:rPr>
              <a:t>N,O,F</a:t>
            </a:r>
            <a:r>
              <a:rPr lang="he-IL" altLang="en-US" sz="2400" b="1">
                <a:cs typeface="David" panose="020E0502060401010101" pitchFamily="34" charset="-79"/>
              </a:rPr>
              <a:t> במולקולה שכנה.</a:t>
            </a:r>
            <a:endParaRPr lang="en-US" altLang="en-US" sz="2400" b="1">
              <a:cs typeface="David" panose="020E0502060401010101" pitchFamily="34" charset="-79"/>
            </a:endParaRPr>
          </a:p>
          <a:p>
            <a:pPr>
              <a:lnSpc>
                <a:spcPct val="90000"/>
              </a:lnSpc>
            </a:pPr>
            <a:r>
              <a:rPr lang="he-IL" altLang="en-US" sz="2400" b="1">
                <a:cs typeface="David" panose="020E0502060401010101" pitchFamily="34" charset="-79"/>
              </a:rPr>
              <a:t>בכל קשר חייב להיות מעורב אטום מימן קוטבי מאד (קשור ל - </a:t>
            </a:r>
            <a:r>
              <a:rPr lang="en-US" altLang="en-US" sz="2400" b="1">
                <a:cs typeface="David" panose="020E0502060401010101" pitchFamily="34" charset="-79"/>
              </a:rPr>
              <a:t>N,O,F</a:t>
            </a:r>
            <a:r>
              <a:rPr lang="he-IL" altLang="en-US" sz="2400" b="1">
                <a:cs typeface="David" panose="020E0502060401010101" pitchFamily="34" charset="-79"/>
              </a:rPr>
              <a:t>) ואטום </a:t>
            </a:r>
            <a:r>
              <a:rPr lang="en-US" altLang="en-US" sz="2400" b="1">
                <a:cs typeface="David" panose="020E0502060401010101" pitchFamily="34" charset="-79"/>
              </a:rPr>
              <a:t>N,O,F</a:t>
            </a:r>
            <a:r>
              <a:rPr lang="he-IL" altLang="en-US" sz="2400" b="1">
                <a:cs typeface="David" panose="020E0502060401010101" pitchFamily="34" charset="-79"/>
              </a:rPr>
              <a:t> שלו זוג אלקטרונים לא קושר.</a:t>
            </a:r>
            <a:endParaRPr lang="en-US" altLang="en-US" sz="2400" b="1">
              <a:cs typeface="David" panose="020E0502060401010101" pitchFamily="34" charset="-79"/>
            </a:endParaRPr>
          </a:p>
          <a:p>
            <a:pPr>
              <a:lnSpc>
                <a:spcPct val="90000"/>
              </a:lnSpc>
            </a:pPr>
            <a:r>
              <a:rPr lang="he-IL" altLang="en-US" sz="2400" b="1">
                <a:cs typeface="David" panose="020E0502060401010101" pitchFamily="34" charset="-79"/>
              </a:rPr>
              <a:t>קשרי מימן מאופיינים בכיווניות (קו ישר בין המימן לשני האטומים להם הוא נקשר)</a:t>
            </a:r>
            <a:endParaRPr lang="en-US" altLang="en-US" sz="2400" b="1">
              <a:cs typeface="David" panose="020E0502060401010101" pitchFamily="34" charset="-79"/>
            </a:endParaRPr>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72706"/>
                                        </p:tgtEl>
                                        <p:attrNameLst>
                                          <p:attrName>style.visibility</p:attrName>
                                        </p:attrNameLst>
                                      </p:cBhvr>
                                      <p:to>
                                        <p:strVal val="visible"/>
                                      </p:to>
                                    </p:set>
                                    <p:animEffect transition="in" filter="box(in)">
                                      <p:cBhvr>
                                        <p:cTn id="7" dur="500"/>
                                        <p:tgtEl>
                                          <p:spTgt spid="7270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2707">
                                            <p:txEl>
                                              <p:pRg st="0" end="0"/>
                                            </p:txEl>
                                          </p:spTgt>
                                        </p:tgtEl>
                                        <p:attrNameLst>
                                          <p:attrName>style.visibility</p:attrName>
                                        </p:attrNameLst>
                                      </p:cBhvr>
                                      <p:to>
                                        <p:strVal val="visible"/>
                                      </p:to>
                                    </p:set>
                                    <p:animEffect transition="in" filter="box(in)">
                                      <p:cBhvr>
                                        <p:cTn id="12" dur="500"/>
                                        <p:tgtEl>
                                          <p:spTgt spid="72707">
                                            <p:txEl>
                                              <p:pRg st="0" end="0"/>
                                            </p:txEl>
                                          </p:spTgt>
                                        </p:tgtEl>
                                      </p:cBhvr>
                                    </p:animEffect>
                                  </p:childTnLst>
                                  <p:subTnLst>
                                    <p:animClr clrSpc="rgb" dir="cw">
                                      <p:cBhvr override="childStyle">
                                        <p:cTn dur="1" fill="hold" display="0" masterRel="nextClick" afterEffect="1"/>
                                        <p:tgtEl>
                                          <p:spTgt spid="72707">
                                            <p:txEl>
                                              <p:pRg st="0" end="0"/>
                                            </p:txEl>
                                          </p:spTgt>
                                        </p:tgtEl>
                                        <p:attrNameLst>
                                          <p:attrName>ppt_c</p:attrName>
                                        </p:attrNameLst>
                                      </p:cBhvr>
                                      <p:to>
                                        <a:srgbClr val="CC3300"/>
                                      </p:to>
                                    </p:animClr>
                                  </p:sub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2707">
                                            <p:txEl>
                                              <p:pRg st="1" end="1"/>
                                            </p:txEl>
                                          </p:spTgt>
                                        </p:tgtEl>
                                        <p:attrNameLst>
                                          <p:attrName>style.visibility</p:attrName>
                                        </p:attrNameLst>
                                      </p:cBhvr>
                                      <p:to>
                                        <p:strVal val="visible"/>
                                      </p:to>
                                    </p:set>
                                    <p:animEffect transition="in" filter="box(in)">
                                      <p:cBhvr>
                                        <p:cTn id="17" dur="500"/>
                                        <p:tgtEl>
                                          <p:spTgt spid="72707">
                                            <p:txEl>
                                              <p:pRg st="1" end="1"/>
                                            </p:txEl>
                                          </p:spTgt>
                                        </p:tgtEl>
                                      </p:cBhvr>
                                    </p:animEffect>
                                  </p:childTnLst>
                                  <p:subTnLst>
                                    <p:animClr clrSpc="rgb" dir="cw">
                                      <p:cBhvr override="childStyle">
                                        <p:cTn dur="1" fill="hold" display="0" masterRel="nextClick" afterEffect="1"/>
                                        <p:tgtEl>
                                          <p:spTgt spid="72707">
                                            <p:txEl>
                                              <p:pRg st="1" end="1"/>
                                            </p:txEl>
                                          </p:spTgt>
                                        </p:tgtEl>
                                        <p:attrNameLst>
                                          <p:attrName>ppt_c</p:attrName>
                                        </p:attrNameLst>
                                      </p:cBhvr>
                                      <p:to>
                                        <a:srgbClr val="CC3300"/>
                                      </p:to>
                                    </p:animClr>
                                  </p:sub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72707">
                                            <p:txEl>
                                              <p:pRg st="2" end="2"/>
                                            </p:txEl>
                                          </p:spTgt>
                                        </p:tgtEl>
                                        <p:attrNameLst>
                                          <p:attrName>style.visibility</p:attrName>
                                        </p:attrNameLst>
                                      </p:cBhvr>
                                      <p:to>
                                        <p:strVal val="visible"/>
                                      </p:to>
                                    </p:set>
                                    <p:animEffect transition="in" filter="box(in)">
                                      <p:cBhvr>
                                        <p:cTn id="22" dur="500"/>
                                        <p:tgtEl>
                                          <p:spTgt spid="72707">
                                            <p:txEl>
                                              <p:pRg st="2" end="2"/>
                                            </p:txEl>
                                          </p:spTgt>
                                        </p:tgtEl>
                                      </p:cBhvr>
                                    </p:animEffect>
                                  </p:childTnLst>
                                  <p:subTnLst>
                                    <p:animClr clrSpc="rgb" dir="cw">
                                      <p:cBhvr override="childStyle">
                                        <p:cTn dur="1" fill="hold" display="0" masterRel="nextClick" afterEffect="1"/>
                                        <p:tgtEl>
                                          <p:spTgt spid="72707">
                                            <p:txEl>
                                              <p:pRg st="2" end="2"/>
                                            </p:txEl>
                                          </p:spTgt>
                                        </p:tgtEl>
                                        <p:attrNameLst>
                                          <p:attrName>ppt_c</p:attrName>
                                        </p:attrNameLst>
                                      </p:cBhvr>
                                      <p:to>
                                        <a:srgbClr val="CC3300"/>
                                      </p:to>
                                    </p:animClr>
                                  </p:sub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72707">
                                            <p:txEl>
                                              <p:pRg st="3" end="3"/>
                                            </p:txEl>
                                          </p:spTgt>
                                        </p:tgtEl>
                                        <p:attrNameLst>
                                          <p:attrName>style.visibility</p:attrName>
                                        </p:attrNameLst>
                                      </p:cBhvr>
                                      <p:to>
                                        <p:strVal val="visible"/>
                                      </p:to>
                                    </p:set>
                                    <p:animEffect transition="in" filter="box(in)">
                                      <p:cBhvr>
                                        <p:cTn id="27" dur="500"/>
                                        <p:tgtEl>
                                          <p:spTgt spid="72707">
                                            <p:txEl>
                                              <p:pRg st="3" end="3"/>
                                            </p:txEl>
                                          </p:spTgt>
                                        </p:tgtEl>
                                      </p:cBhvr>
                                    </p:animEffect>
                                  </p:childTnLst>
                                  <p:subTnLst>
                                    <p:animClr clrSpc="rgb" dir="cw">
                                      <p:cBhvr override="childStyle">
                                        <p:cTn dur="1" fill="hold" display="0" masterRel="nextClick" afterEffect="1"/>
                                        <p:tgtEl>
                                          <p:spTgt spid="72707">
                                            <p:txEl>
                                              <p:pRg st="3" end="3"/>
                                            </p:txEl>
                                          </p:spTgt>
                                        </p:tgtEl>
                                        <p:attrNameLst>
                                          <p:attrName>ppt_c</p:attrName>
                                        </p:attrNameLst>
                                      </p:cBhvr>
                                      <p:to>
                                        <a:srgbClr val="CC3300"/>
                                      </p:to>
                                    </p:animClr>
                                  </p:sub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72707">
                                            <p:txEl>
                                              <p:pRg st="4" end="4"/>
                                            </p:txEl>
                                          </p:spTgt>
                                        </p:tgtEl>
                                        <p:attrNameLst>
                                          <p:attrName>style.visibility</p:attrName>
                                        </p:attrNameLst>
                                      </p:cBhvr>
                                      <p:to>
                                        <p:strVal val="visible"/>
                                      </p:to>
                                    </p:set>
                                    <p:animEffect transition="in" filter="box(in)">
                                      <p:cBhvr>
                                        <p:cTn id="32" dur="500"/>
                                        <p:tgtEl>
                                          <p:spTgt spid="72707">
                                            <p:txEl>
                                              <p:pRg st="4" end="4"/>
                                            </p:txEl>
                                          </p:spTgt>
                                        </p:tgtEl>
                                      </p:cBhvr>
                                    </p:animEffect>
                                  </p:childTnLst>
                                  <p:subTnLst>
                                    <p:animClr clrSpc="rgb" dir="cw">
                                      <p:cBhvr override="childStyle">
                                        <p:cTn dur="1" fill="hold" display="0" masterRel="nextClick" afterEffect="1"/>
                                        <p:tgtEl>
                                          <p:spTgt spid="72707">
                                            <p:txEl>
                                              <p:pRg st="4" end="4"/>
                                            </p:txEl>
                                          </p:spTgt>
                                        </p:tgtEl>
                                        <p:attrNameLst>
                                          <p:attrName>ppt_c</p:attrName>
                                        </p:attrNameLst>
                                      </p:cBhvr>
                                      <p:to>
                                        <a:srgbClr val="CC3300"/>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6" grpId="0" autoUpdateAnimBg="0"/>
      <p:bldP spid="72707"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73" name="WordArt 57">
            <a:extLst>
              <a:ext uri="{FF2B5EF4-FFF2-40B4-BE49-F238E27FC236}">
                <a16:creationId xmlns:a16="http://schemas.microsoft.com/office/drawing/2014/main" id="{9A1CB5E5-20A9-56FA-A4A9-677B812C8A92}"/>
              </a:ext>
            </a:extLst>
          </p:cNvPr>
          <p:cNvSpPr>
            <a:spLocks noGrp="1" noChangeArrowheads="1" noChangeShapeType="1" noTextEdit="1"/>
          </p:cNvSpPr>
          <p:nvPr>
            <p:ph type="title" idx="4294967295"/>
          </p:nvPr>
        </p:nvSpPr>
        <p:spPr bwMode="auto">
          <a:xfrm>
            <a:off x="1752600" y="457200"/>
            <a:ext cx="4191000" cy="676275"/>
          </a:xfrm>
          <a:prstGeom prst="rect">
            <a:avLst/>
          </a:prstGeom>
          <a:noFill/>
          <a:ln>
            <a:noFill/>
            <a:prstDash/>
          </a:ln>
          <a:effectLst/>
          <a:extLst>
            <a:ext uri="{AF507438-7753-43E0-B8FC-AC1667EBCBE1}">
              <a14:hiddenEffects xmlns:a14="http://schemas.microsoft.com/office/drawing/2010/main">
                <a:effectLst/>
              </a14:hiddenEffects>
            </a:ext>
          </a:extLst>
        </p:spPr>
        <p:txBody>
          <a:bodyPr rot="0" spcFirstLastPara="0" vertOverflow="overflow" horzOverflow="overflow" vert="horz" wrap="none" lIns="91440" tIns="45720" rIns="91440" bIns="45720" numCol="1" spcCol="0" rtlCol="0" fromWordArt="1" anchor="t" anchorCtr="0" forceAA="0" compatLnSpc="1">
            <a:prstTxWarp prst="textPlain">
              <a:avLst>
                <a:gd name="adj" fmla="val 50000"/>
              </a:avLst>
            </a:prstTxWarp>
            <a:noAutofit/>
          </a:bodyPr>
          <a:lstStyle/>
          <a:p>
            <a:pPr marL="0" marR="0" lvl="0" indent="0" algn="ctr" defTabSz="914400" rtl="1" eaLnBrk="0" fontAlgn="base" latinLnBrk="0" hangingPunct="0">
              <a:lnSpc>
                <a:spcPct val="100000"/>
              </a:lnSpc>
              <a:spcBef>
                <a:spcPct val="0"/>
              </a:spcBef>
              <a:spcAft>
                <a:spcPct val="0"/>
              </a:spcAft>
              <a:buClrTx/>
              <a:buSzTx/>
              <a:buFontTx/>
              <a:buNone/>
              <a:tabLst/>
              <a:defRPr/>
            </a:pPr>
            <a:r>
              <a:rPr kumimoji="0" lang="he-IL" sz="3600" b="1" i="0" u="none" strike="noStrike" kern="10" cap="none" spc="0" normalizeH="0" baseline="0" noProof="0" dirty="0">
                <a:ln w="9525">
                  <a:solidFill>
                    <a:srgbClr val="000000"/>
                  </a:solidFill>
                  <a:round/>
                  <a:headEnd/>
                  <a:tailEnd/>
                </a:ln>
                <a:gradFill rotWithShape="0">
                  <a:gsLst>
                    <a:gs pos="0">
                      <a:srgbClr val="CC3300"/>
                    </a:gs>
                    <a:gs pos="50000">
                      <a:srgbClr val="CC3300">
                        <a:gamma/>
                        <a:shade val="18039"/>
                        <a:invGamma/>
                      </a:srgbClr>
                    </a:gs>
                    <a:gs pos="100000">
                      <a:srgbClr val="CC3300"/>
                    </a:gs>
                  </a:gsLst>
                  <a:lin ang="5400000" scaled="1"/>
                </a:gradFill>
                <a:effectLst/>
                <a:uLnTx/>
                <a:uFillTx/>
                <a:latin typeface="Arial" panose="020B0604020202020204" pitchFamily="34" charset="0"/>
                <a:ea typeface="+mn-ea"/>
                <a:cs typeface="Arial" panose="020B0604020202020204" pitchFamily="34" charset="0"/>
              </a:rPr>
              <a:t>קשרי מימן באמוניה</a:t>
            </a:r>
            <a:endParaRPr kumimoji="0" lang="en-US" sz="3600" b="1" i="0" u="none" strike="noStrike" kern="10" cap="none" spc="0" normalizeH="0" baseline="0" noProof="0" dirty="0">
              <a:ln w="9525">
                <a:solidFill>
                  <a:srgbClr val="000000"/>
                </a:solidFill>
                <a:round/>
                <a:headEnd/>
                <a:tailEnd/>
              </a:ln>
              <a:gradFill rotWithShape="0">
                <a:gsLst>
                  <a:gs pos="0">
                    <a:srgbClr val="CC3300"/>
                  </a:gs>
                  <a:gs pos="50000">
                    <a:srgbClr val="CC3300">
                      <a:gamma/>
                      <a:shade val="18039"/>
                      <a:invGamma/>
                    </a:srgbClr>
                  </a:gs>
                  <a:gs pos="100000">
                    <a:srgbClr val="CC3300"/>
                  </a:gs>
                </a:gsLst>
                <a:lin ang="5400000" scaled="1"/>
              </a:gradFill>
              <a:effectLst/>
              <a:uLnTx/>
              <a:uFillTx/>
              <a:latin typeface="Arial" panose="020B0604020202020204" pitchFamily="34" charset="0"/>
              <a:ea typeface="+mn-ea"/>
              <a:cs typeface="Arial" panose="020B0604020202020204" pitchFamily="34" charset="0"/>
            </a:endParaRPr>
          </a:p>
        </p:txBody>
      </p:sp>
      <p:grpSp>
        <p:nvGrpSpPr>
          <p:cNvPr id="86074" name="Group 58" descr="מבנה לואיס של אמוניה">
            <a:extLst>
              <a:ext uri="{FF2B5EF4-FFF2-40B4-BE49-F238E27FC236}">
                <a16:creationId xmlns:a16="http://schemas.microsoft.com/office/drawing/2014/main" id="{35A67D7E-6D85-560D-7D6C-88F2A2450C18}"/>
              </a:ext>
            </a:extLst>
          </p:cNvPr>
          <p:cNvGrpSpPr>
            <a:grpSpLocks/>
          </p:cNvGrpSpPr>
          <p:nvPr/>
        </p:nvGrpSpPr>
        <p:grpSpPr bwMode="auto">
          <a:xfrm>
            <a:off x="5562600" y="1828800"/>
            <a:ext cx="2362200" cy="1676400"/>
            <a:chOff x="3504" y="1152"/>
            <a:chExt cx="1488" cy="1056"/>
          </a:xfrm>
        </p:grpSpPr>
        <p:sp>
          <p:nvSpPr>
            <p:cNvPr id="86019" name="Oval 3">
              <a:extLst>
                <a:ext uri="{FF2B5EF4-FFF2-40B4-BE49-F238E27FC236}">
                  <a16:creationId xmlns:a16="http://schemas.microsoft.com/office/drawing/2014/main" id="{CFC5F92E-6E34-03F3-0EE8-95F00ABEAA26}"/>
                </a:ext>
              </a:extLst>
            </p:cNvPr>
            <p:cNvSpPr>
              <a:spLocks noChangeArrowheads="1"/>
            </p:cNvSpPr>
            <p:nvPr/>
          </p:nvSpPr>
          <p:spPr bwMode="auto">
            <a:xfrm>
              <a:off x="3936" y="1248"/>
              <a:ext cx="576" cy="528"/>
            </a:xfrm>
            <a:prstGeom prst="ellipse">
              <a:avLst/>
            </a:prstGeom>
            <a:gradFill rotWithShape="0">
              <a:gsLst>
                <a:gs pos="0">
                  <a:srgbClr val="CC3300"/>
                </a:gs>
                <a:gs pos="100000">
                  <a:srgbClr val="CC3300">
                    <a:gamma/>
                    <a:shade val="46275"/>
                    <a:invGamma/>
                  </a:srgb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effectLst>
                    <a:outerShdw blurRad="38100" dist="38100" dir="2700000" algn="tl">
                      <a:srgbClr val="FFFFFF"/>
                    </a:outerShdw>
                  </a:effectLst>
                </a:rPr>
                <a:t>N</a:t>
              </a:r>
            </a:p>
          </p:txBody>
        </p:sp>
        <p:sp>
          <p:nvSpPr>
            <p:cNvPr id="86020" name="Oval 4">
              <a:extLst>
                <a:ext uri="{FF2B5EF4-FFF2-40B4-BE49-F238E27FC236}">
                  <a16:creationId xmlns:a16="http://schemas.microsoft.com/office/drawing/2014/main" id="{E4CC6E1D-8C16-7561-7B74-68B8EF0F6286}"/>
                </a:ext>
              </a:extLst>
            </p:cNvPr>
            <p:cNvSpPr>
              <a:spLocks noChangeArrowheads="1"/>
            </p:cNvSpPr>
            <p:nvPr/>
          </p:nvSpPr>
          <p:spPr bwMode="auto">
            <a:xfrm>
              <a:off x="4704" y="1392"/>
              <a:ext cx="288" cy="288"/>
            </a:xfrm>
            <a:prstGeom prst="ellipse">
              <a:avLst/>
            </a:prstGeom>
            <a:gradFill rotWithShape="0">
              <a:gsLst>
                <a:gs pos="0">
                  <a:schemeClr val="bg1"/>
                </a:gs>
                <a:gs pos="100000">
                  <a:schemeClr val="bg1">
                    <a:gamma/>
                    <a:shade val="60784"/>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C0C0C0"/>
                    </a:outerShdw>
                  </a:effectLst>
                </a:rPr>
                <a:t>H</a:t>
              </a:r>
            </a:p>
          </p:txBody>
        </p:sp>
        <p:sp>
          <p:nvSpPr>
            <p:cNvPr id="86023" name="Oval 7">
              <a:extLst>
                <a:ext uri="{FF2B5EF4-FFF2-40B4-BE49-F238E27FC236}">
                  <a16:creationId xmlns:a16="http://schemas.microsoft.com/office/drawing/2014/main" id="{8501FFD1-3F17-E38C-2031-B6788F1C438B}"/>
                </a:ext>
              </a:extLst>
            </p:cNvPr>
            <p:cNvSpPr>
              <a:spLocks noChangeArrowheads="1"/>
            </p:cNvSpPr>
            <p:nvPr/>
          </p:nvSpPr>
          <p:spPr bwMode="auto">
            <a:xfrm>
              <a:off x="4080" y="1920"/>
              <a:ext cx="288" cy="288"/>
            </a:xfrm>
            <a:prstGeom prst="ellipse">
              <a:avLst/>
            </a:prstGeom>
            <a:gradFill rotWithShape="0">
              <a:gsLst>
                <a:gs pos="0">
                  <a:schemeClr val="bg1"/>
                </a:gs>
                <a:gs pos="100000">
                  <a:schemeClr val="bg1">
                    <a:gamma/>
                    <a:shade val="60784"/>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C0C0C0"/>
                    </a:outerShdw>
                  </a:effectLst>
                </a:rPr>
                <a:t>H</a:t>
              </a:r>
            </a:p>
          </p:txBody>
        </p:sp>
        <p:sp>
          <p:nvSpPr>
            <p:cNvPr id="86024" name="Oval 8">
              <a:extLst>
                <a:ext uri="{FF2B5EF4-FFF2-40B4-BE49-F238E27FC236}">
                  <a16:creationId xmlns:a16="http://schemas.microsoft.com/office/drawing/2014/main" id="{CE4B48BD-503C-2F88-69AD-C6C5027F80EA}"/>
                </a:ext>
              </a:extLst>
            </p:cNvPr>
            <p:cNvSpPr>
              <a:spLocks noChangeArrowheads="1"/>
            </p:cNvSpPr>
            <p:nvPr/>
          </p:nvSpPr>
          <p:spPr bwMode="auto">
            <a:xfrm>
              <a:off x="3504" y="1392"/>
              <a:ext cx="288" cy="288"/>
            </a:xfrm>
            <a:prstGeom prst="ellipse">
              <a:avLst/>
            </a:prstGeom>
            <a:gradFill rotWithShape="0">
              <a:gsLst>
                <a:gs pos="0">
                  <a:schemeClr val="bg1"/>
                </a:gs>
                <a:gs pos="100000">
                  <a:schemeClr val="bg1">
                    <a:gamma/>
                    <a:shade val="60784"/>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C0C0C0"/>
                    </a:outerShdw>
                  </a:effectLst>
                </a:rPr>
                <a:t>H</a:t>
              </a:r>
            </a:p>
          </p:txBody>
        </p:sp>
        <p:sp>
          <p:nvSpPr>
            <p:cNvPr id="86025" name="Oval 9">
              <a:extLst>
                <a:ext uri="{FF2B5EF4-FFF2-40B4-BE49-F238E27FC236}">
                  <a16:creationId xmlns:a16="http://schemas.microsoft.com/office/drawing/2014/main" id="{FA44A2AE-639C-99DD-E308-8CDF650146FD}"/>
                </a:ext>
              </a:extLst>
            </p:cNvPr>
            <p:cNvSpPr>
              <a:spLocks noChangeArrowheads="1"/>
            </p:cNvSpPr>
            <p:nvPr/>
          </p:nvSpPr>
          <p:spPr bwMode="auto">
            <a:xfrm>
              <a:off x="3840" y="1488"/>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026" name="Oval 10">
              <a:extLst>
                <a:ext uri="{FF2B5EF4-FFF2-40B4-BE49-F238E27FC236}">
                  <a16:creationId xmlns:a16="http://schemas.microsoft.com/office/drawing/2014/main" id="{488AEFB6-923A-32A4-05A8-1E5AA5617A55}"/>
                </a:ext>
              </a:extLst>
            </p:cNvPr>
            <p:cNvSpPr>
              <a:spLocks noChangeArrowheads="1"/>
            </p:cNvSpPr>
            <p:nvPr/>
          </p:nvSpPr>
          <p:spPr bwMode="auto">
            <a:xfrm>
              <a:off x="3840" y="1584"/>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027" name="Oval 11">
              <a:extLst>
                <a:ext uri="{FF2B5EF4-FFF2-40B4-BE49-F238E27FC236}">
                  <a16:creationId xmlns:a16="http://schemas.microsoft.com/office/drawing/2014/main" id="{FC23E183-364E-5E37-F24D-F5F5314A5865}"/>
                </a:ext>
              </a:extLst>
            </p:cNvPr>
            <p:cNvSpPr>
              <a:spLocks noChangeArrowheads="1"/>
            </p:cNvSpPr>
            <p:nvPr/>
          </p:nvSpPr>
          <p:spPr bwMode="auto">
            <a:xfrm>
              <a:off x="4560" y="1584"/>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028" name="Oval 12">
              <a:extLst>
                <a:ext uri="{FF2B5EF4-FFF2-40B4-BE49-F238E27FC236}">
                  <a16:creationId xmlns:a16="http://schemas.microsoft.com/office/drawing/2014/main" id="{D7BE7509-E2ED-0701-F921-279F08011516}"/>
                </a:ext>
              </a:extLst>
            </p:cNvPr>
            <p:cNvSpPr>
              <a:spLocks noChangeArrowheads="1"/>
            </p:cNvSpPr>
            <p:nvPr/>
          </p:nvSpPr>
          <p:spPr bwMode="auto">
            <a:xfrm>
              <a:off x="4560" y="1488"/>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029" name="Oval 13">
              <a:extLst>
                <a:ext uri="{FF2B5EF4-FFF2-40B4-BE49-F238E27FC236}">
                  <a16:creationId xmlns:a16="http://schemas.microsoft.com/office/drawing/2014/main" id="{8228D01C-06E9-C7CA-AEC3-0CBA4D1EC1CE}"/>
                </a:ext>
              </a:extLst>
            </p:cNvPr>
            <p:cNvSpPr>
              <a:spLocks noChangeArrowheads="1"/>
            </p:cNvSpPr>
            <p:nvPr/>
          </p:nvSpPr>
          <p:spPr bwMode="auto">
            <a:xfrm>
              <a:off x="4128" y="1824"/>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030" name="Oval 14">
              <a:extLst>
                <a:ext uri="{FF2B5EF4-FFF2-40B4-BE49-F238E27FC236}">
                  <a16:creationId xmlns:a16="http://schemas.microsoft.com/office/drawing/2014/main" id="{21A16315-E495-CF29-E7AE-1F133F58A204}"/>
                </a:ext>
              </a:extLst>
            </p:cNvPr>
            <p:cNvSpPr>
              <a:spLocks noChangeArrowheads="1"/>
            </p:cNvSpPr>
            <p:nvPr/>
          </p:nvSpPr>
          <p:spPr bwMode="auto">
            <a:xfrm>
              <a:off x="4224" y="1824"/>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031" name="Oval 15">
              <a:extLst>
                <a:ext uri="{FF2B5EF4-FFF2-40B4-BE49-F238E27FC236}">
                  <a16:creationId xmlns:a16="http://schemas.microsoft.com/office/drawing/2014/main" id="{CD16DAC8-0B70-C347-224A-06207E1288AB}"/>
                </a:ext>
              </a:extLst>
            </p:cNvPr>
            <p:cNvSpPr>
              <a:spLocks noChangeArrowheads="1"/>
            </p:cNvSpPr>
            <p:nvPr/>
          </p:nvSpPr>
          <p:spPr bwMode="auto">
            <a:xfrm>
              <a:off x="4128" y="1152"/>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032" name="Oval 16">
              <a:extLst>
                <a:ext uri="{FF2B5EF4-FFF2-40B4-BE49-F238E27FC236}">
                  <a16:creationId xmlns:a16="http://schemas.microsoft.com/office/drawing/2014/main" id="{18564286-0EEC-1ACA-F259-5B04107DFEDD}"/>
                </a:ext>
              </a:extLst>
            </p:cNvPr>
            <p:cNvSpPr>
              <a:spLocks noChangeArrowheads="1"/>
            </p:cNvSpPr>
            <p:nvPr/>
          </p:nvSpPr>
          <p:spPr bwMode="auto">
            <a:xfrm>
              <a:off x="4224" y="1152"/>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86075" name="Group 59">
            <a:extLst>
              <a:ext uri="{FF2B5EF4-FFF2-40B4-BE49-F238E27FC236}">
                <a16:creationId xmlns:a16="http://schemas.microsoft.com/office/drawing/2014/main" id="{7FD0C462-5963-9FFF-95F8-E4A433909CFD}"/>
              </a:ext>
              <a:ext uri="{C183D7F6-B498-43B3-948B-1728B52AA6E4}">
                <adec:decorative xmlns:adec="http://schemas.microsoft.com/office/drawing/2017/decorative" val="1"/>
              </a:ext>
            </a:extLst>
          </p:cNvPr>
          <p:cNvGrpSpPr>
            <a:grpSpLocks/>
          </p:cNvGrpSpPr>
          <p:nvPr/>
        </p:nvGrpSpPr>
        <p:grpSpPr bwMode="auto">
          <a:xfrm>
            <a:off x="5562600" y="4191000"/>
            <a:ext cx="2362200" cy="1676400"/>
            <a:chOff x="3504" y="2640"/>
            <a:chExt cx="1488" cy="1056"/>
          </a:xfrm>
        </p:grpSpPr>
        <p:sp>
          <p:nvSpPr>
            <p:cNvPr id="86033" name="Oval 17">
              <a:extLst>
                <a:ext uri="{FF2B5EF4-FFF2-40B4-BE49-F238E27FC236}">
                  <a16:creationId xmlns:a16="http://schemas.microsoft.com/office/drawing/2014/main" id="{68705032-08E4-4B1B-A561-375ED95C3E60}"/>
                </a:ext>
              </a:extLst>
            </p:cNvPr>
            <p:cNvSpPr>
              <a:spLocks noChangeArrowheads="1"/>
            </p:cNvSpPr>
            <p:nvPr/>
          </p:nvSpPr>
          <p:spPr bwMode="auto">
            <a:xfrm>
              <a:off x="3936" y="2736"/>
              <a:ext cx="576" cy="528"/>
            </a:xfrm>
            <a:prstGeom prst="ellipse">
              <a:avLst/>
            </a:prstGeom>
            <a:gradFill rotWithShape="0">
              <a:gsLst>
                <a:gs pos="0">
                  <a:srgbClr val="CC3300"/>
                </a:gs>
                <a:gs pos="100000">
                  <a:srgbClr val="CC3300">
                    <a:gamma/>
                    <a:shade val="46275"/>
                    <a:invGamma/>
                  </a:srgb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effectLst>
                    <a:outerShdw blurRad="38100" dist="38100" dir="2700000" algn="tl">
                      <a:srgbClr val="FFFFFF"/>
                    </a:outerShdw>
                  </a:effectLst>
                </a:rPr>
                <a:t>N</a:t>
              </a:r>
            </a:p>
          </p:txBody>
        </p:sp>
        <p:sp>
          <p:nvSpPr>
            <p:cNvPr id="86034" name="Oval 18">
              <a:extLst>
                <a:ext uri="{FF2B5EF4-FFF2-40B4-BE49-F238E27FC236}">
                  <a16:creationId xmlns:a16="http://schemas.microsoft.com/office/drawing/2014/main" id="{1C847C18-3946-2839-F1B9-A75051500824}"/>
                </a:ext>
              </a:extLst>
            </p:cNvPr>
            <p:cNvSpPr>
              <a:spLocks noChangeArrowheads="1"/>
            </p:cNvSpPr>
            <p:nvPr/>
          </p:nvSpPr>
          <p:spPr bwMode="auto">
            <a:xfrm>
              <a:off x="4704" y="2880"/>
              <a:ext cx="288" cy="288"/>
            </a:xfrm>
            <a:prstGeom prst="ellipse">
              <a:avLst/>
            </a:prstGeom>
            <a:gradFill rotWithShape="0">
              <a:gsLst>
                <a:gs pos="0">
                  <a:schemeClr val="bg1"/>
                </a:gs>
                <a:gs pos="100000">
                  <a:schemeClr val="bg1">
                    <a:gamma/>
                    <a:shade val="60784"/>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C0C0C0"/>
                    </a:outerShdw>
                  </a:effectLst>
                </a:rPr>
                <a:t>H</a:t>
              </a:r>
            </a:p>
          </p:txBody>
        </p:sp>
        <p:sp>
          <p:nvSpPr>
            <p:cNvPr id="86035" name="Oval 19">
              <a:extLst>
                <a:ext uri="{FF2B5EF4-FFF2-40B4-BE49-F238E27FC236}">
                  <a16:creationId xmlns:a16="http://schemas.microsoft.com/office/drawing/2014/main" id="{41048024-1370-3660-0821-6C8FA6C5556F}"/>
                </a:ext>
              </a:extLst>
            </p:cNvPr>
            <p:cNvSpPr>
              <a:spLocks noChangeArrowheads="1"/>
            </p:cNvSpPr>
            <p:nvPr/>
          </p:nvSpPr>
          <p:spPr bwMode="auto">
            <a:xfrm>
              <a:off x="4080" y="3408"/>
              <a:ext cx="288" cy="288"/>
            </a:xfrm>
            <a:prstGeom prst="ellipse">
              <a:avLst/>
            </a:prstGeom>
            <a:gradFill rotWithShape="0">
              <a:gsLst>
                <a:gs pos="0">
                  <a:schemeClr val="bg1"/>
                </a:gs>
                <a:gs pos="100000">
                  <a:schemeClr val="bg1">
                    <a:gamma/>
                    <a:shade val="60784"/>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C0C0C0"/>
                    </a:outerShdw>
                  </a:effectLst>
                </a:rPr>
                <a:t>H</a:t>
              </a:r>
            </a:p>
          </p:txBody>
        </p:sp>
        <p:sp>
          <p:nvSpPr>
            <p:cNvPr id="86036" name="Oval 20">
              <a:extLst>
                <a:ext uri="{FF2B5EF4-FFF2-40B4-BE49-F238E27FC236}">
                  <a16:creationId xmlns:a16="http://schemas.microsoft.com/office/drawing/2014/main" id="{9C342A66-52D7-9BBD-CC8A-157E9C3435BE}"/>
                </a:ext>
              </a:extLst>
            </p:cNvPr>
            <p:cNvSpPr>
              <a:spLocks noChangeArrowheads="1"/>
            </p:cNvSpPr>
            <p:nvPr/>
          </p:nvSpPr>
          <p:spPr bwMode="auto">
            <a:xfrm>
              <a:off x="3504" y="2880"/>
              <a:ext cx="288" cy="288"/>
            </a:xfrm>
            <a:prstGeom prst="ellipse">
              <a:avLst/>
            </a:prstGeom>
            <a:gradFill rotWithShape="0">
              <a:gsLst>
                <a:gs pos="0">
                  <a:schemeClr val="bg1"/>
                </a:gs>
                <a:gs pos="100000">
                  <a:schemeClr val="bg1">
                    <a:gamma/>
                    <a:shade val="60784"/>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C0C0C0"/>
                    </a:outerShdw>
                  </a:effectLst>
                </a:rPr>
                <a:t>H</a:t>
              </a:r>
            </a:p>
          </p:txBody>
        </p:sp>
        <p:sp>
          <p:nvSpPr>
            <p:cNvPr id="86037" name="Oval 21">
              <a:extLst>
                <a:ext uri="{FF2B5EF4-FFF2-40B4-BE49-F238E27FC236}">
                  <a16:creationId xmlns:a16="http://schemas.microsoft.com/office/drawing/2014/main" id="{9BFC6FEE-C8A3-F46E-DD03-1105C0065884}"/>
                </a:ext>
              </a:extLst>
            </p:cNvPr>
            <p:cNvSpPr>
              <a:spLocks noChangeArrowheads="1"/>
            </p:cNvSpPr>
            <p:nvPr/>
          </p:nvSpPr>
          <p:spPr bwMode="auto">
            <a:xfrm>
              <a:off x="3840" y="2976"/>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038" name="Oval 22">
              <a:extLst>
                <a:ext uri="{FF2B5EF4-FFF2-40B4-BE49-F238E27FC236}">
                  <a16:creationId xmlns:a16="http://schemas.microsoft.com/office/drawing/2014/main" id="{966BCAA3-7CDF-090A-AA6E-5150C2D80471}"/>
                </a:ext>
              </a:extLst>
            </p:cNvPr>
            <p:cNvSpPr>
              <a:spLocks noChangeArrowheads="1"/>
            </p:cNvSpPr>
            <p:nvPr/>
          </p:nvSpPr>
          <p:spPr bwMode="auto">
            <a:xfrm>
              <a:off x="3840" y="3072"/>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039" name="Oval 23">
              <a:extLst>
                <a:ext uri="{FF2B5EF4-FFF2-40B4-BE49-F238E27FC236}">
                  <a16:creationId xmlns:a16="http://schemas.microsoft.com/office/drawing/2014/main" id="{200C2E00-AF19-5C49-40E6-9B5ADE4D129E}"/>
                </a:ext>
              </a:extLst>
            </p:cNvPr>
            <p:cNvSpPr>
              <a:spLocks noChangeArrowheads="1"/>
            </p:cNvSpPr>
            <p:nvPr/>
          </p:nvSpPr>
          <p:spPr bwMode="auto">
            <a:xfrm>
              <a:off x="4560" y="3072"/>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040" name="Oval 24">
              <a:extLst>
                <a:ext uri="{FF2B5EF4-FFF2-40B4-BE49-F238E27FC236}">
                  <a16:creationId xmlns:a16="http://schemas.microsoft.com/office/drawing/2014/main" id="{B68B3F38-7542-D35E-2475-F124ED5B94E6}"/>
                </a:ext>
              </a:extLst>
            </p:cNvPr>
            <p:cNvSpPr>
              <a:spLocks noChangeArrowheads="1"/>
            </p:cNvSpPr>
            <p:nvPr/>
          </p:nvSpPr>
          <p:spPr bwMode="auto">
            <a:xfrm>
              <a:off x="4560" y="2976"/>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041" name="Oval 25">
              <a:extLst>
                <a:ext uri="{FF2B5EF4-FFF2-40B4-BE49-F238E27FC236}">
                  <a16:creationId xmlns:a16="http://schemas.microsoft.com/office/drawing/2014/main" id="{4913E8FB-B2BB-9B1D-3661-29FB3E711619}"/>
                </a:ext>
              </a:extLst>
            </p:cNvPr>
            <p:cNvSpPr>
              <a:spLocks noChangeArrowheads="1"/>
            </p:cNvSpPr>
            <p:nvPr/>
          </p:nvSpPr>
          <p:spPr bwMode="auto">
            <a:xfrm>
              <a:off x="4128" y="3312"/>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042" name="Oval 26">
              <a:extLst>
                <a:ext uri="{FF2B5EF4-FFF2-40B4-BE49-F238E27FC236}">
                  <a16:creationId xmlns:a16="http://schemas.microsoft.com/office/drawing/2014/main" id="{4704F40E-4EE1-B005-0BC0-0FD30A2B3A04}"/>
                </a:ext>
              </a:extLst>
            </p:cNvPr>
            <p:cNvSpPr>
              <a:spLocks noChangeArrowheads="1"/>
            </p:cNvSpPr>
            <p:nvPr/>
          </p:nvSpPr>
          <p:spPr bwMode="auto">
            <a:xfrm>
              <a:off x="4224" y="3312"/>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043" name="Oval 27">
              <a:extLst>
                <a:ext uri="{FF2B5EF4-FFF2-40B4-BE49-F238E27FC236}">
                  <a16:creationId xmlns:a16="http://schemas.microsoft.com/office/drawing/2014/main" id="{D56D77D0-04B4-CB02-BB79-015E018C438E}"/>
                </a:ext>
              </a:extLst>
            </p:cNvPr>
            <p:cNvSpPr>
              <a:spLocks noChangeArrowheads="1"/>
            </p:cNvSpPr>
            <p:nvPr/>
          </p:nvSpPr>
          <p:spPr bwMode="auto">
            <a:xfrm>
              <a:off x="4128" y="2640"/>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044" name="Oval 28">
              <a:extLst>
                <a:ext uri="{FF2B5EF4-FFF2-40B4-BE49-F238E27FC236}">
                  <a16:creationId xmlns:a16="http://schemas.microsoft.com/office/drawing/2014/main" id="{6976F4D9-E7CF-E9E4-B6D0-87A78C59DEF9}"/>
                </a:ext>
              </a:extLst>
            </p:cNvPr>
            <p:cNvSpPr>
              <a:spLocks noChangeArrowheads="1"/>
            </p:cNvSpPr>
            <p:nvPr/>
          </p:nvSpPr>
          <p:spPr bwMode="auto">
            <a:xfrm>
              <a:off x="4224" y="2640"/>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86057" name="Group 41">
            <a:extLst>
              <a:ext uri="{FF2B5EF4-FFF2-40B4-BE49-F238E27FC236}">
                <a16:creationId xmlns:a16="http://schemas.microsoft.com/office/drawing/2014/main" id="{2E274A5D-AF46-3EB4-345C-36B30398AD1F}"/>
              </a:ext>
              <a:ext uri="{C183D7F6-B498-43B3-948B-1728B52AA6E4}">
                <adec:decorative xmlns:adec="http://schemas.microsoft.com/office/drawing/2017/decorative" val="1"/>
              </a:ext>
            </a:extLst>
          </p:cNvPr>
          <p:cNvGrpSpPr>
            <a:grpSpLocks/>
          </p:cNvGrpSpPr>
          <p:nvPr/>
        </p:nvGrpSpPr>
        <p:grpSpPr bwMode="auto">
          <a:xfrm>
            <a:off x="2057400" y="3276600"/>
            <a:ext cx="1676400" cy="1295400"/>
            <a:chOff x="912" y="2064"/>
            <a:chExt cx="1056" cy="816"/>
          </a:xfrm>
        </p:grpSpPr>
        <p:sp>
          <p:nvSpPr>
            <p:cNvPr id="86046" name="Oval 30">
              <a:extLst>
                <a:ext uri="{FF2B5EF4-FFF2-40B4-BE49-F238E27FC236}">
                  <a16:creationId xmlns:a16="http://schemas.microsoft.com/office/drawing/2014/main" id="{1E3F0B08-C319-795D-23B9-6DDA795D6547}"/>
                </a:ext>
              </a:extLst>
            </p:cNvPr>
            <p:cNvSpPr>
              <a:spLocks noChangeArrowheads="1"/>
            </p:cNvSpPr>
            <p:nvPr/>
          </p:nvSpPr>
          <p:spPr bwMode="auto">
            <a:xfrm>
              <a:off x="1632" y="2256"/>
              <a:ext cx="336" cy="336"/>
            </a:xfrm>
            <a:prstGeom prst="ellipse">
              <a:avLst/>
            </a:prstGeom>
            <a:gradFill rotWithShape="0">
              <a:gsLst>
                <a:gs pos="0">
                  <a:schemeClr val="bg1"/>
                </a:gs>
                <a:gs pos="100000">
                  <a:schemeClr val="bg1">
                    <a:gamma/>
                    <a:shade val="60784"/>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C0C0C0"/>
                    </a:outerShdw>
                  </a:effectLst>
                </a:rPr>
                <a:t>H</a:t>
              </a:r>
            </a:p>
          </p:txBody>
        </p:sp>
        <p:sp>
          <p:nvSpPr>
            <p:cNvPr id="86045" name="Oval 29">
              <a:extLst>
                <a:ext uri="{FF2B5EF4-FFF2-40B4-BE49-F238E27FC236}">
                  <a16:creationId xmlns:a16="http://schemas.microsoft.com/office/drawing/2014/main" id="{5504E614-8A4F-499C-4554-5CDB2522CBDC}"/>
                </a:ext>
              </a:extLst>
            </p:cNvPr>
            <p:cNvSpPr>
              <a:spLocks noChangeArrowheads="1"/>
            </p:cNvSpPr>
            <p:nvPr/>
          </p:nvSpPr>
          <p:spPr bwMode="auto">
            <a:xfrm>
              <a:off x="1152" y="2160"/>
              <a:ext cx="576" cy="528"/>
            </a:xfrm>
            <a:prstGeom prst="ellipse">
              <a:avLst/>
            </a:prstGeom>
            <a:gradFill rotWithShape="0">
              <a:gsLst>
                <a:gs pos="0">
                  <a:srgbClr val="CC3300"/>
                </a:gs>
                <a:gs pos="100000">
                  <a:srgbClr val="CC3300">
                    <a:gamma/>
                    <a:shade val="46275"/>
                    <a:invGamma/>
                  </a:srgb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effectLst>
                    <a:outerShdw blurRad="38100" dist="38100" dir="2700000" algn="tl">
                      <a:srgbClr val="FFFFFF"/>
                    </a:outerShdw>
                  </a:effectLst>
                </a:rPr>
                <a:t>N</a:t>
              </a:r>
            </a:p>
          </p:txBody>
        </p:sp>
        <p:sp>
          <p:nvSpPr>
            <p:cNvPr id="86047" name="Oval 31">
              <a:extLst>
                <a:ext uri="{FF2B5EF4-FFF2-40B4-BE49-F238E27FC236}">
                  <a16:creationId xmlns:a16="http://schemas.microsoft.com/office/drawing/2014/main" id="{C2460881-5C35-3BD6-D056-39FBF7A3F290}"/>
                </a:ext>
              </a:extLst>
            </p:cNvPr>
            <p:cNvSpPr>
              <a:spLocks noChangeArrowheads="1"/>
            </p:cNvSpPr>
            <p:nvPr/>
          </p:nvSpPr>
          <p:spPr bwMode="auto">
            <a:xfrm>
              <a:off x="1296" y="2592"/>
              <a:ext cx="336" cy="288"/>
            </a:xfrm>
            <a:prstGeom prst="ellipse">
              <a:avLst/>
            </a:prstGeom>
            <a:gradFill rotWithShape="0">
              <a:gsLst>
                <a:gs pos="0">
                  <a:schemeClr val="bg1"/>
                </a:gs>
                <a:gs pos="100000">
                  <a:schemeClr val="bg1">
                    <a:gamma/>
                    <a:shade val="60784"/>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C0C0C0"/>
                    </a:outerShdw>
                  </a:effectLst>
                </a:rPr>
                <a:t>H</a:t>
              </a:r>
            </a:p>
          </p:txBody>
        </p:sp>
        <p:sp>
          <p:nvSpPr>
            <p:cNvPr id="86048" name="Oval 32">
              <a:extLst>
                <a:ext uri="{FF2B5EF4-FFF2-40B4-BE49-F238E27FC236}">
                  <a16:creationId xmlns:a16="http://schemas.microsoft.com/office/drawing/2014/main" id="{11C6C600-F87F-FC17-35E7-88B0D8784534}"/>
                </a:ext>
              </a:extLst>
            </p:cNvPr>
            <p:cNvSpPr>
              <a:spLocks noChangeArrowheads="1"/>
            </p:cNvSpPr>
            <p:nvPr/>
          </p:nvSpPr>
          <p:spPr bwMode="auto">
            <a:xfrm>
              <a:off x="912" y="2304"/>
              <a:ext cx="336" cy="336"/>
            </a:xfrm>
            <a:prstGeom prst="ellipse">
              <a:avLst/>
            </a:prstGeom>
            <a:gradFill rotWithShape="0">
              <a:gsLst>
                <a:gs pos="0">
                  <a:schemeClr val="bg1"/>
                </a:gs>
                <a:gs pos="100000">
                  <a:schemeClr val="bg1">
                    <a:gamma/>
                    <a:shade val="60784"/>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C0C0C0"/>
                    </a:outerShdw>
                  </a:effectLst>
                </a:rPr>
                <a:t>H</a:t>
              </a:r>
            </a:p>
          </p:txBody>
        </p:sp>
        <p:sp>
          <p:nvSpPr>
            <p:cNvPr id="86055" name="Oval 39">
              <a:extLst>
                <a:ext uri="{FF2B5EF4-FFF2-40B4-BE49-F238E27FC236}">
                  <a16:creationId xmlns:a16="http://schemas.microsoft.com/office/drawing/2014/main" id="{4B0784B3-FB4D-A395-3BBE-3F64B61D6004}"/>
                </a:ext>
              </a:extLst>
            </p:cNvPr>
            <p:cNvSpPr>
              <a:spLocks noChangeArrowheads="1"/>
            </p:cNvSpPr>
            <p:nvPr/>
          </p:nvSpPr>
          <p:spPr bwMode="auto">
            <a:xfrm>
              <a:off x="1344" y="2064"/>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056" name="Oval 40">
              <a:extLst>
                <a:ext uri="{FF2B5EF4-FFF2-40B4-BE49-F238E27FC236}">
                  <a16:creationId xmlns:a16="http://schemas.microsoft.com/office/drawing/2014/main" id="{8E4EE2FD-88CC-1FFD-509C-BBC55E36FD3A}"/>
                </a:ext>
              </a:extLst>
            </p:cNvPr>
            <p:cNvSpPr>
              <a:spLocks noChangeArrowheads="1"/>
            </p:cNvSpPr>
            <p:nvPr/>
          </p:nvSpPr>
          <p:spPr bwMode="auto">
            <a:xfrm>
              <a:off x="1440" y="2064"/>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86058" name="Line 42">
            <a:extLst>
              <a:ext uri="{FF2B5EF4-FFF2-40B4-BE49-F238E27FC236}">
                <a16:creationId xmlns:a16="http://schemas.microsoft.com/office/drawing/2014/main" id="{AAA8D772-AE94-DFEA-8554-537EDC6D8673}"/>
              </a:ext>
              <a:ext uri="{C183D7F6-B498-43B3-948B-1728B52AA6E4}">
                <adec:decorative xmlns:adec="http://schemas.microsoft.com/office/drawing/2017/decorative" val="1"/>
              </a:ext>
            </a:extLst>
          </p:cNvPr>
          <p:cNvSpPr>
            <a:spLocks noChangeShapeType="1"/>
          </p:cNvSpPr>
          <p:nvPr/>
        </p:nvSpPr>
        <p:spPr bwMode="auto">
          <a:xfrm>
            <a:off x="6705600" y="3657600"/>
            <a:ext cx="0" cy="381000"/>
          </a:xfrm>
          <a:prstGeom prst="line">
            <a:avLst/>
          </a:prstGeom>
          <a:noFill/>
          <a:ln w="38100">
            <a:solidFill>
              <a:srgbClr val="CC00FF"/>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86059" name="Group 43">
            <a:extLst>
              <a:ext uri="{FF2B5EF4-FFF2-40B4-BE49-F238E27FC236}">
                <a16:creationId xmlns:a16="http://schemas.microsoft.com/office/drawing/2014/main" id="{DE35BC1E-A82E-A99C-3B27-49671E1EEEF7}"/>
              </a:ext>
              <a:ext uri="{C183D7F6-B498-43B3-948B-1728B52AA6E4}">
                <adec:decorative xmlns:adec="http://schemas.microsoft.com/office/drawing/2017/decorative" val="1"/>
              </a:ext>
            </a:extLst>
          </p:cNvPr>
          <p:cNvGrpSpPr>
            <a:grpSpLocks/>
          </p:cNvGrpSpPr>
          <p:nvPr/>
        </p:nvGrpSpPr>
        <p:grpSpPr bwMode="auto">
          <a:xfrm rot="19131">
            <a:off x="2057400" y="1828800"/>
            <a:ext cx="1676400" cy="1295400"/>
            <a:chOff x="912" y="2064"/>
            <a:chExt cx="1056" cy="816"/>
          </a:xfrm>
        </p:grpSpPr>
        <p:sp>
          <p:nvSpPr>
            <p:cNvPr id="86060" name="Oval 44">
              <a:extLst>
                <a:ext uri="{FF2B5EF4-FFF2-40B4-BE49-F238E27FC236}">
                  <a16:creationId xmlns:a16="http://schemas.microsoft.com/office/drawing/2014/main" id="{30308607-9110-DD6B-4AF9-EB24BA7DBD34}"/>
                </a:ext>
              </a:extLst>
            </p:cNvPr>
            <p:cNvSpPr>
              <a:spLocks noChangeArrowheads="1"/>
            </p:cNvSpPr>
            <p:nvPr/>
          </p:nvSpPr>
          <p:spPr bwMode="auto">
            <a:xfrm>
              <a:off x="1632" y="2256"/>
              <a:ext cx="336" cy="336"/>
            </a:xfrm>
            <a:prstGeom prst="ellipse">
              <a:avLst/>
            </a:prstGeom>
            <a:gradFill rotWithShape="0">
              <a:gsLst>
                <a:gs pos="0">
                  <a:schemeClr val="bg1"/>
                </a:gs>
                <a:gs pos="100000">
                  <a:schemeClr val="bg1">
                    <a:gamma/>
                    <a:shade val="60784"/>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C0C0C0"/>
                    </a:outerShdw>
                  </a:effectLst>
                </a:rPr>
                <a:t>H</a:t>
              </a:r>
            </a:p>
          </p:txBody>
        </p:sp>
        <p:sp>
          <p:nvSpPr>
            <p:cNvPr id="86061" name="Oval 45">
              <a:extLst>
                <a:ext uri="{FF2B5EF4-FFF2-40B4-BE49-F238E27FC236}">
                  <a16:creationId xmlns:a16="http://schemas.microsoft.com/office/drawing/2014/main" id="{B53FC8A6-0F54-D2DE-7913-FBCDE2C1FD53}"/>
                </a:ext>
              </a:extLst>
            </p:cNvPr>
            <p:cNvSpPr>
              <a:spLocks noChangeArrowheads="1"/>
            </p:cNvSpPr>
            <p:nvPr/>
          </p:nvSpPr>
          <p:spPr bwMode="auto">
            <a:xfrm>
              <a:off x="1152" y="2160"/>
              <a:ext cx="576" cy="528"/>
            </a:xfrm>
            <a:prstGeom prst="ellipse">
              <a:avLst/>
            </a:prstGeom>
            <a:gradFill rotWithShape="0">
              <a:gsLst>
                <a:gs pos="0">
                  <a:srgbClr val="CC3300"/>
                </a:gs>
                <a:gs pos="100000">
                  <a:srgbClr val="CC3300">
                    <a:gamma/>
                    <a:shade val="46275"/>
                    <a:invGamma/>
                  </a:srgb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effectLst>
                    <a:outerShdw blurRad="38100" dist="38100" dir="2700000" algn="tl">
                      <a:srgbClr val="FFFFFF"/>
                    </a:outerShdw>
                  </a:effectLst>
                </a:rPr>
                <a:t>N</a:t>
              </a:r>
            </a:p>
          </p:txBody>
        </p:sp>
        <p:sp>
          <p:nvSpPr>
            <p:cNvPr id="86062" name="Oval 46">
              <a:extLst>
                <a:ext uri="{FF2B5EF4-FFF2-40B4-BE49-F238E27FC236}">
                  <a16:creationId xmlns:a16="http://schemas.microsoft.com/office/drawing/2014/main" id="{E9B90CF0-F861-29A4-80A5-CA50BBBD47CA}"/>
                </a:ext>
              </a:extLst>
            </p:cNvPr>
            <p:cNvSpPr>
              <a:spLocks noChangeArrowheads="1"/>
            </p:cNvSpPr>
            <p:nvPr/>
          </p:nvSpPr>
          <p:spPr bwMode="auto">
            <a:xfrm>
              <a:off x="1296" y="2592"/>
              <a:ext cx="336" cy="288"/>
            </a:xfrm>
            <a:prstGeom prst="ellipse">
              <a:avLst/>
            </a:prstGeom>
            <a:gradFill rotWithShape="0">
              <a:gsLst>
                <a:gs pos="0">
                  <a:schemeClr val="bg1"/>
                </a:gs>
                <a:gs pos="100000">
                  <a:schemeClr val="bg1">
                    <a:gamma/>
                    <a:shade val="60784"/>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C0C0C0"/>
                    </a:outerShdw>
                  </a:effectLst>
                </a:rPr>
                <a:t>H</a:t>
              </a:r>
            </a:p>
          </p:txBody>
        </p:sp>
        <p:sp>
          <p:nvSpPr>
            <p:cNvPr id="86063" name="Oval 47">
              <a:extLst>
                <a:ext uri="{FF2B5EF4-FFF2-40B4-BE49-F238E27FC236}">
                  <a16:creationId xmlns:a16="http://schemas.microsoft.com/office/drawing/2014/main" id="{5A3945F2-E9CB-CAEF-7C3C-8068EACC97C2}"/>
                </a:ext>
              </a:extLst>
            </p:cNvPr>
            <p:cNvSpPr>
              <a:spLocks noChangeArrowheads="1"/>
            </p:cNvSpPr>
            <p:nvPr/>
          </p:nvSpPr>
          <p:spPr bwMode="auto">
            <a:xfrm>
              <a:off x="912" y="2304"/>
              <a:ext cx="336" cy="336"/>
            </a:xfrm>
            <a:prstGeom prst="ellipse">
              <a:avLst/>
            </a:prstGeom>
            <a:gradFill rotWithShape="0">
              <a:gsLst>
                <a:gs pos="0">
                  <a:schemeClr val="bg1"/>
                </a:gs>
                <a:gs pos="100000">
                  <a:schemeClr val="bg1">
                    <a:gamma/>
                    <a:shade val="60784"/>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C0C0C0"/>
                    </a:outerShdw>
                  </a:effectLst>
                </a:rPr>
                <a:t>H</a:t>
              </a:r>
            </a:p>
          </p:txBody>
        </p:sp>
        <p:sp>
          <p:nvSpPr>
            <p:cNvPr id="86064" name="Oval 48">
              <a:extLst>
                <a:ext uri="{FF2B5EF4-FFF2-40B4-BE49-F238E27FC236}">
                  <a16:creationId xmlns:a16="http://schemas.microsoft.com/office/drawing/2014/main" id="{95E1212D-6CF7-CD64-ACFA-531A2A5CF120}"/>
                </a:ext>
              </a:extLst>
            </p:cNvPr>
            <p:cNvSpPr>
              <a:spLocks noChangeArrowheads="1"/>
            </p:cNvSpPr>
            <p:nvPr/>
          </p:nvSpPr>
          <p:spPr bwMode="auto">
            <a:xfrm>
              <a:off x="1344" y="2064"/>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065" name="Oval 49">
              <a:extLst>
                <a:ext uri="{FF2B5EF4-FFF2-40B4-BE49-F238E27FC236}">
                  <a16:creationId xmlns:a16="http://schemas.microsoft.com/office/drawing/2014/main" id="{35238015-D5CE-6F92-62B1-8FC19CF766EA}"/>
                </a:ext>
              </a:extLst>
            </p:cNvPr>
            <p:cNvSpPr>
              <a:spLocks noChangeArrowheads="1"/>
            </p:cNvSpPr>
            <p:nvPr/>
          </p:nvSpPr>
          <p:spPr bwMode="auto">
            <a:xfrm>
              <a:off x="1440" y="2064"/>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86066" name="Group 50">
            <a:extLst>
              <a:ext uri="{FF2B5EF4-FFF2-40B4-BE49-F238E27FC236}">
                <a16:creationId xmlns:a16="http://schemas.microsoft.com/office/drawing/2014/main" id="{F542C50E-87F6-4272-E0AD-25FCD06CFD11}"/>
              </a:ext>
              <a:ext uri="{C183D7F6-B498-43B3-948B-1728B52AA6E4}">
                <adec:decorative xmlns:adec="http://schemas.microsoft.com/office/drawing/2017/decorative" val="1"/>
              </a:ext>
            </a:extLst>
          </p:cNvPr>
          <p:cNvGrpSpPr>
            <a:grpSpLocks/>
          </p:cNvGrpSpPr>
          <p:nvPr/>
        </p:nvGrpSpPr>
        <p:grpSpPr bwMode="auto">
          <a:xfrm rot="3981698">
            <a:off x="419100" y="3771900"/>
            <a:ext cx="1676400" cy="1295400"/>
            <a:chOff x="912" y="2064"/>
            <a:chExt cx="1056" cy="816"/>
          </a:xfrm>
        </p:grpSpPr>
        <p:sp>
          <p:nvSpPr>
            <p:cNvPr id="86067" name="Oval 51">
              <a:extLst>
                <a:ext uri="{FF2B5EF4-FFF2-40B4-BE49-F238E27FC236}">
                  <a16:creationId xmlns:a16="http://schemas.microsoft.com/office/drawing/2014/main" id="{96FD3864-0497-B4B3-C4CC-27C292692CFB}"/>
                </a:ext>
              </a:extLst>
            </p:cNvPr>
            <p:cNvSpPr>
              <a:spLocks noChangeArrowheads="1"/>
            </p:cNvSpPr>
            <p:nvPr/>
          </p:nvSpPr>
          <p:spPr bwMode="auto">
            <a:xfrm>
              <a:off x="1632" y="2256"/>
              <a:ext cx="336" cy="336"/>
            </a:xfrm>
            <a:prstGeom prst="ellipse">
              <a:avLst/>
            </a:prstGeom>
            <a:gradFill rotWithShape="0">
              <a:gsLst>
                <a:gs pos="0">
                  <a:schemeClr val="bg1"/>
                </a:gs>
                <a:gs pos="100000">
                  <a:schemeClr val="bg1">
                    <a:gamma/>
                    <a:shade val="60784"/>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C0C0C0"/>
                    </a:outerShdw>
                  </a:effectLst>
                </a:rPr>
                <a:t>H</a:t>
              </a:r>
            </a:p>
          </p:txBody>
        </p:sp>
        <p:sp>
          <p:nvSpPr>
            <p:cNvPr id="86068" name="Oval 52">
              <a:extLst>
                <a:ext uri="{FF2B5EF4-FFF2-40B4-BE49-F238E27FC236}">
                  <a16:creationId xmlns:a16="http://schemas.microsoft.com/office/drawing/2014/main" id="{D09DB222-7752-7572-E043-374CB149A7CA}"/>
                </a:ext>
              </a:extLst>
            </p:cNvPr>
            <p:cNvSpPr>
              <a:spLocks noChangeArrowheads="1"/>
            </p:cNvSpPr>
            <p:nvPr/>
          </p:nvSpPr>
          <p:spPr bwMode="auto">
            <a:xfrm>
              <a:off x="1152" y="2160"/>
              <a:ext cx="576" cy="528"/>
            </a:xfrm>
            <a:prstGeom prst="ellipse">
              <a:avLst/>
            </a:prstGeom>
            <a:gradFill rotWithShape="0">
              <a:gsLst>
                <a:gs pos="0">
                  <a:srgbClr val="CC3300"/>
                </a:gs>
                <a:gs pos="100000">
                  <a:srgbClr val="CC3300">
                    <a:gamma/>
                    <a:shade val="46275"/>
                    <a:invGamma/>
                  </a:srgb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effectLst>
                    <a:outerShdw blurRad="38100" dist="38100" dir="2700000" algn="tl">
                      <a:srgbClr val="FFFFFF"/>
                    </a:outerShdw>
                  </a:effectLst>
                </a:rPr>
                <a:t>N</a:t>
              </a:r>
            </a:p>
          </p:txBody>
        </p:sp>
        <p:sp>
          <p:nvSpPr>
            <p:cNvPr id="86069" name="Oval 53">
              <a:extLst>
                <a:ext uri="{FF2B5EF4-FFF2-40B4-BE49-F238E27FC236}">
                  <a16:creationId xmlns:a16="http://schemas.microsoft.com/office/drawing/2014/main" id="{525EABA6-857A-664C-0129-6B7E4A237F1E}"/>
                </a:ext>
              </a:extLst>
            </p:cNvPr>
            <p:cNvSpPr>
              <a:spLocks noChangeArrowheads="1"/>
            </p:cNvSpPr>
            <p:nvPr/>
          </p:nvSpPr>
          <p:spPr bwMode="auto">
            <a:xfrm>
              <a:off x="1296" y="2592"/>
              <a:ext cx="336" cy="288"/>
            </a:xfrm>
            <a:prstGeom prst="ellipse">
              <a:avLst/>
            </a:prstGeom>
            <a:gradFill rotWithShape="0">
              <a:gsLst>
                <a:gs pos="0">
                  <a:schemeClr val="bg1"/>
                </a:gs>
                <a:gs pos="100000">
                  <a:schemeClr val="bg1">
                    <a:gamma/>
                    <a:shade val="60784"/>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C0C0C0"/>
                    </a:outerShdw>
                  </a:effectLst>
                </a:rPr>
                <a:t>H</a:t>
              </a:r>
            </a:p>
          </p:txBody>
        </p:sp>
        <p:sp>
          <p:nvSpPr>
            <p:cNvPr id="86070" name="Oval 54">
              <a:extLst>
                <a:ext uri="{FF2B5EF4-FFF2-40B4-BE49-F238E27FC236}">
                  <a16:creationId xmlns:a16="http://schemas.microsoft.com/office/drawing/2014/main" id="{91290ACD-63C1-B0D2-6167-096FE4CD5917}"/>
                </a:ext>
              </a:extLst>
            </p:cNvPr>
            <p:cNvSpPr>
              <a:spLocks noChangeArrowheads="1"/>
            </p:cNvSpPr>
            <p:nvPr/>
          </p:nvSpPr>
          <p:spPr bwMode="auto">
            <a:xfrm>
              <a:off x="912" y="2304"/>
              <a:ext cx="336" cy="336"/>
            </a:xfrm>
            <a:prstGeom prst="ellipse">
              <a:avLst/>
            </a:prstGeom>
            <a:gradFill rotWithShape="0">
              <a:gsLst>
                <a:gs pos="0">
                  <a:schemeClr val="bg1"/>
                </a:gs>
                <a:gs pos="100000">
                  <a:schemeClr val="bg1">
                    <a:gamma/>
                    <a:shade val="60784"/>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C0C0C0"/>
                    </a:outerShdw>
                  </a:effectLst>
                </a:rPr>
                <a:t>H</a:t>
              </a:r>
            </a:p>
          </p:txBody>
        </p:sp>
        <p:sp>
          <p:nvSpPr>
            <p:cNvPr id="86071" name="Oval 55">
              <a:extLst>
                <a:ext uri="{FF2B5EF4-FFF2-40B4-BE49-F238E27FC236}">
                  <a16:creationId xmlns:a16="http://schemas.microsoft.com/office/drawing/2014/main" id="{FA6D365C-2D26-6096-4ECE-6CE12580AFA1}"/>
                </a:ext>
              </a:extLst>
            </p:cNvPr>
            <p:cNvSpPr>
              <a:spLocks noChangeArrowheads="1"/>
            </p:cNvSpPr>
            <p:nvPr/>
          </p:nvSpPr>
          <p:spPr bwMode="auto">
            <a:xfrm>
              <a:off x="1344" y="2064"/>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072" name="Oval 56">
              <a:extLst>
                <a:ext uri="{FF2B5EF4-FFF2-40B4-BE49-F238E27FC236}">
                  <a16:creationId xmlns:a16="http://schemas.microsoft.com/office/drawing/2014/main" id="{E1AE9F1E-175D-2CC9-7C3E-B2C579B7D93B}"/>
                </a:ext>
              </a:extLst>
            </p:cNvPr>
            <p:cNvSpPr>
              <a:spLocks noChangeArrowheads="1"/>
            </p:cNvSpPr>
            <p:nvPr/>
          </p:nvSpPr>
          <p:spPr bwMode="auto">
            <a:xfrm>
              <a:off x="1440" y="2064"/>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nodeType="afterEffect">
                                  <p:stCondLst>
                                    <p:cond delay="0"/>
                                  </p:stCondLst>
                                  <p:childTnLst>
                                    <p:set>
                                      <p:cBhvr>
                                        <p:cTn id="6" dur="1" fill="hold">
                                          <p:stCondLst>
                                            <p:cond delay="0"/>
                                          </p:stCondLst>
                                        </p:cTn>
                                        <p:tgtEl>
                                          <p:spTgt spid="86074"/>
                                        </p:tgtEl>
                                        <p:attrNameLst>
                                          <p:attrName>style.visibility</p:attrName>
                                        </p:attrNameLst>
                                      </p:cBhvr>
                                      <p:to>
                                        <p:strVal val="visible"/>
                                      </p:to>
                                    </p:set>
                                    <p:anim calcmode="lin" valueType="num">
                                      <p:cBhvr additive="base">
                                        <p:cTn id="7" dur="500" fill="hold"/>
                                        <p:tgtEl>
                                          <p:spTgt spid="86074"/>
                                        </p:tgtEl>
                                        <p:attrNameLst>
                                          <p:attrName>ppt_x</p:attrName>
                                        </p:attrNameLst>
                                      </p:cBhvr>
                                      <p:tavLst>
                                        <p:tav tm="0">
                                          <p:val>
                                            <p:strVal val="#ppt_x"/>
                                          </p:val>
                                        </p:tav>
                                        <p:tav tm="100000">
                                          <p:val>
                                            <p:strVal val="#ppt_x"/>
                                          </p:val>
                                        </p:tav>
                                      </p:tavLst>
                                    </p:anim>
                                    <p:anim calcmode="lin" valueType="num">
                                      <p:cBhvr additive="base">
                                        <p:cTn id="8" dur="500" fill="hold"/>
                                        <p:tgtEl>
                                          <p:spTgt spid="86074"/>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500"/>
                            </p:stCondLst>
                            <p:childTnLst>
                              <p:par>
                                <p:cTn id="10" presetID="2" presetClass="entr" presetSubtype="1" fill="hold" nodeType="afterEffect">
                                  <p:stCondLst>
                                    <p:cond delay="0"/>
                                  </p:stCondLst>
                                  <p:childTnLst>
                                    <p:set>
                                      <p:cBhvr>
                                        <p:cTn id="11" dur="1" fill="hold">
                                          <p:stCondLst>
                                            <p:cond delay="0"/>
                                          </p:stCondLst>
                                        </p:cTn>
                                        <p:tgtEl>
                                          <p:spTgt spid="86075"/>
                                        </p:tgtEl>
                                        <p:attrNameLst>
                                          <p:attrName>style.visibility</p:attrName>
                                        </p:attrNameLst>
                                      </p:cBhvr>
                                      <p:to>
                                        <p:strVal val="visible"/>
                                      </p:to>
                                    </p:set>
                                    <p:anim calcmode="lin" valueType="num">
                                      <p:cBhvr additive="base">
                                        <p:cTn id="12" dur="500" fill="hold"/>
                                        <p:tgtEl>
                                          <p:spTgt spid="86075"/>
                                        </p:tgtEl>
                                        <p:attrNameLst>
                                          <p:attrName>ppt_x</p:attrName>
                                        </p:attrNameLst>
                                      </p:cBhvr>
                                      <p:tavLst>
                                        <p:tav tm="0">
                                          <p:val>
                                            <p:strVal val="#ppt_x"/>
                                          </p:val>
                                        </p:tav>
                                        <p:tav tm="100000">
                                          <p:val>
                                            <p:strVal val="#ppt_x"/>
                                          </p:val>
                                        </p:tav>
                                      </p:tavLst>
                                    </p:anim>
                                    <p:anim calcmode="lin" valueType="num">
                                      <p:cBhvr additive="base">
                                        <p:cTn id="13" dur="500" fill="hold"/>
                                        <p:tgtEl>
                                          <p:spTgt spid="86075"/>
                                        </p:tgtEl>
                                        <p:attrNameLst>
                                          <p:attrName>ppt_y</p:attrName>
                                        </p:attrNameLst>
                                      </p:cBhvr>
                                      <p:tavLst>
                                        <p:tav tm="0">
                                          <p:val>
                                            <p:strVal val="0-#ppt_h/2"/>
                                          </p:val>
                                        </p:tav>
                                        <p:tav tm="100000">
                                          <p:val>
                                            <p:strVal val="#ppt_y"/>
                                          </p:val>
                                        </p:tav>
                                      </p:tavLst>
                                    </p:anim>
                                  </p:childTnLst>
                                </p:cTn>
                              </p:par>
                            </p:childTnLst>
                          </p:cTn>
                        </p:par>
                        <p:par>
                          <p:cTn id="14" fill="hold" nodeType="afterGroup">
                            <p:stCondLst>
                              <p:cond delay="1000"/>
                            </p:stCondLst>
                            <p:childTnLst>
                              <p:par>
                                <p:cTn id="15" presetID="2" presetClass="entr" presetSubtype="1" fill="hold" nodeType="afterEffect">
                                  <p:stCondLst>
                                    <p:cond delay="0"/>
                                  </p:stCondLst>
                                  <p:childTnLst>
                                    <p:set>
                                      <p:cBhvr>
                                        <p:cTn id="16" dur="1" fill="hold">
                                          <p:stCondLst>
                                            <p:cond delay="0"/>
                                          </p:stCondLst>
                                        </p:cTn>
                                        <p:tgtEl>
                                          <p:spTgt spid="86058"/>
                                        </p:tgtEl>
                                        <p:attrNameLst>
                                          <p:attrName>style.visibility</p:attrName>
                                        </p:attrNameLst>
                                      </p:cBhvr>
                                      <p:to>
                                        <p:strVal val="visible"/>
                                      </p:to>
                                    </p:set>
                                    <p:anim calcmode="lin" valueType="num">
                                      <p:cBhvr additive="base">
                                        <p:cTn id="17" dur="500" fill="hold"/>
                                        <p:tgtEl>
                                          <p:spTgt spid="86058"/>
                                        </p:tgtEl>
                                        <p:attrNameLst>
                                          <p:attrName>ppt_x</p:attrName>
                                        </p:attrNameLst>
                                      </p:cBhvr>
                                      <p:tavLst>
                                        <p:tav tm="0">
                                          <p:val>
                                            <p:strVal val="#ppt_x"/>
                                          </p:val>
                                        </p:tav>
                                        <p:tav tm="100000">
                                          <p:val>
                                            <p:strVal val="#ppt_x"/>
                                          </p:val>
                                        </p:tav>
                                      </p:tavLst>
                                    </p:anim>
                                    <p:anim calcmode="lin" valueType="num">
                                      <p:cBhvr additive="base">
                                        <p:cTn id="18" dur="500" fill="hold"/>
                                        <p:tgtEl>
                                          <p:spTgt spid="86058"/>
                                        </p:tgtEl>
                                        <p:attrNameLst>
                                          <p:attrName>ppt_y</p:attrName>
                                        </p:attrNameLst>
                                      </p:cBhvr>
                                      <p:tavLst>
                                        <p:tav tm="0">
                                          <p:val>
                                            <p:strVal val="0-#ppt_h/2"/>
                                          </p:val>
                                        </p:tav>
                                        <p:tav tm="100000">
                                          <p:val>
                                            <p:strVal val="#ppt_y"/>
                                          </p:val>
                                        </p:tav>
                                      </p:tavLst>
                                    </p:anim>
                                  </p:childTnLst>
                                </p:cTn>
                              </p:par>
                            </p:childTnLst>
                          </p:cTn>
                        </p:par>
                        <p:par>
                          <p:cTn id="19" fill="hold" nodeType="afterGroup">
                            <p:stCondLst>
                              <p:cond delay="1500"/>
                            </p:stCondLst>
                            <p:childTnLst>
                              <p:par>
                                <p:cTn id="20" presetID="4" presetClass="entr" presetSubtype="16" fill="hold" nodeType="afterEffect">
                                  <p:stCondLst>
                                    <p:cond delay="0"/>
                                  </p:stCondLst>
                                  <p:childTnLst>
                                    <p:set>
                                      <p:cBhvr>
                                        <p:cTn id="21" dur="1" fill="hold">
                                          <p:stCondLst>
                                            <p:cond delay="0"/>
                                          </p:stCondLst>
                                        </p:cTn>
                                        <p:tgtEl>
                                          <p:spTgt spid="86057"/>
                                        </p:tgtEl>
                                        <p:attrNameLst>
                                          <p:attrName>style.visibility</p:attrName>
                                        </p:attrNameLst>
                                      </p:cBhvr>
                                      <p:to>
                                        <p:strVal val="visible"/>
                                      </p:to>
                                    </p:set>
                                    <p:animEffect transition="in" filter="box(in)">
                                      <p:cBhvr>
                                        <p:cTn id="22" dur="500"/>
                                        <p:tgtEl>
                                          <p:spTgt spid="86057"/>
                                        </p:tgtEl>
                                      </p:cBhvr>
                                    </p:animEffect>
                                  </p:childTnLst>
                                </p:cTn>
                              </p:par>
                            </p:childTnLst>
                          </p:cTn>
                        </p:par>
                        <p:par>
                          <p:cTn id="23" fill="hold" nodeType="afterGroup">
                            <p:stCondLst>
                              <p:cond delay="2000"/>
                            </p:stCondLst>
                            <p:childTnLst>
                              <p:par>
                                <p:cTn id="24" presetID="4" presetClass="entr" presetSubtype="16" fill="hold" nodeType="afterEffect">
                                  <p:stCondLst>
                                    <p:cond delay="0"/>
                                  </p:stCondLst>
                                  <p:childTnLst>
                                    <p:set>
                                      <p:cBhvr>
                                        <p:cTn id="25" dur="1" fill="hold">
                                          <p:stCondLst>
                                            <p:cond delay="0"/>
                                          </p:stCondLst>
                                        </p:cTn>
                                        <p:tgtEl>
                                          <p:spTgt spid="86059"/>
                                        </p:tgtEl>
                                        <p:attrNameLst>
                                          <p:attrName>style.visibility</p:attrName>
                                        </p:attrNameLst>
                                      </p:cBhvr>
                                      <p:to>
                                        <p:strVal val="visible"/>
                                      </p:to>
                                    </p:set>
                                    <p:animEffect transition="in" filter="box(in)">
                                      <p:cBhvr>
                                        <p:cTn id="26" dur="500"/>
                                        <p:tgtEl>
                                          <p:spTgt spid="86059"/>
                                        </p:tgtEl>
                                      </p:cBhvr>
                                    </p:animEffect>
                                  </p:childTnLst>
                                </p:cTn>
                              </p:par>
                            </p:childTnLst>
                          </p:cTn>
                        </p:par>
                        <p:par>
                          <p:cTn id="27" fill="hold" nodeType="afterGroup">
                            <p:stCondLst>
                              <p:cond delay="2500"/>
                            </p:stCondLst>
                            <p:childTnLst>
                              <p:par>
                                <p:cTn id="28" presetID="4" presetClass="entr" presetSubtype="16" fill="hold" nodeType="afterEffect">
                                  <p:stCondLst>
                                    <p:cond delay="0"/>
                                  </p:stCondLst>
                                  <p:childTnLst>
                                    <p:set>
                                      <p:cBhvr>
                                        <p:cTn id="29" dur="1" fill="hold">
                                          <p:stCondLst>
                                            <p:cond delay="0"/>
                                          </p:stCondLst>
                                        </p:cTn>
                                        <p:tgtEl>
                                          <p:spTgt spid="86066"/>
                                        </p:tgtEl>
                                        <p:attrNameLst>
                                          <p:attrName>style.visibility</p:attrName>
                                        </p:attrNameLst>
                                      </p:cBhvr>
                                      <p:to>
                                        <p:strVal val="visible"/>
                                      </p:to>
                                    </p:set>
                                    <p:animEffect transition="in" filter="box(in)">
                                      <p:cBhvr>
                                        <p:cTn id="30" dur="500"/>
                                        <p:tgtEl>
                                          <p:spTgt spid="860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69" name="Text Box 41">
            <a:extLst>
              <a:ext uri="{FF2B5EF4-FFF2-40B4-BE49-F238E27FC236}">
                <a16:creationId xmlns:a16="http://schemas.microsoft.com/office/drawing/2014/main" id="{09B90D0C-B483-5CF3-486A-2E23EDDECF4E}"/>
              </a:ext>
            </a:extLst>
          </p:cNvPr>
          <p:cNvSpPr txBox="1">
            <a:spLocks noGrp="1" noChangeArrowheads="1"/>
          </p:cNvSpPr>
          <p:nvPr>
            <p:ph type="title" idx="4294967295"/>
          </p:nvPr>
        </p:nvSpPr>
        <p:spPr bwMode="auto">
          <a:xfrm>
            <a:off x="762000" y="914400"/>
            <a:ext cx="7696200" cy="701675"/>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r" defTabSz="914400" rtl="1" eaLnBrk="0" fontAlgn="base" latinLnBrk="0" hangingPunct="0">
              <a:lnSpc>
                <a:spcPct val="100000"/>
              </a:lnSpc>
              <a:spcBef>
                <a:spcPct val="50000"/>
              </a:spcBef>
              <a:spcAft>
                <a:spcPct val="0"/>
              </a:spcAft>
              <a:buClrTx/>
              <a:buSzTx/>
              <a:buFontTx/>
              <a:buNone/>
              <a:tabLst/>
              <a:defRPr/>
            </a:pPr>
            <a:r>
              <a:rPr kumimoji="0" lang="he-IL" altLang="en-US" sz="4000" b="1" i="0" u="none" strike="noStrike" kern="1200" cap="none" spc="0" normalizeH="0" baseline="0" noProof="0" dirty="0">
                <a:ln>
                  <a:noFill/>
                </a:ln>
                <a:solidFill>
                  <a:srgbClr val="FF0000"/>
                </a:solidFill>
                <a:effectLst>
                  <a:outerShdw blurRad="38100" dist="38100" dir="2700000" algn="tl">
                    <a:srgbClr val="C0C0C0"/>
                  </a:outerShdw>
                </a:effectLst>
                <a:uLnTx/>
                <a:uFillTx/>
                <a:latin typeface="Times New Roman" panose="02020603050405020304" pitchFamily="18" charset="0"/>
                <a:ea typeface="+mn-ea"/>
                <a:cs typeface="Guttman Yad-Brush" panose="02010401010101010101" pitchFamily="2" charset="-79"/>
              </a:rPr>
              <a:t>קשרי מימן בין מולקולות </a:t>
            </a:r>
            <a:r>
              <a:rPr kumimoji="0" lang="en-US" altLang="en-US" sz="4000" b="1" i="0" u="none" strike="noStrike" kern="1200" cap="none" spc="0" normalizeH="0" baseline="0" noProof="0" dirty="0">
                <a:ln>
                  <a:noFill/>
                </a:ln>
                <a:solidFill>
                  <a:srgbClr val="FF0000"/>
                </a:solidFill>
                <a:effectLst>
                  <a:outerShdw blurRad="38100" dist="38100" dir="2700000" algn="tl">
                    <a:srgbClr val="C0C0C0"/>
                  </a:outerShdw>
                </a:effectLst>
                <a:uLnTx/>
                <a:uFillTx/>
                <a:latin typeface="Times New Roman" panose="02020603050405020304" pitchFamily="18" charset="0"/>
                <a:ea typeface="+mn-ea"/>
                <a:cs typeface="Guttman Yad-Brush" panose="02010401010101010101" pitchFamily="2" charset="-79"/>
              </a:rPr>
              <a:t>HF</a:t>
            </a:r>
          </a:p>
        </p:txBody>
      </p:sp>
      <p:grpSp>
        <p:nvGrpSpPr>
          <p:cNvPr id="73770" name="Group 42">
            <a:extLst>
              <a:ext uri="{FF2B5EF4-FFF2-40B4-BE49-F238E27FC236}">
                <a16:creationId xmlns:a16="http://schemas.microsoft.com/office/drawing/2014/main" id="{4DACD011-2837-6366-2EEC-4216806DEE00}"/>
              </a:ext>
              <a:ext uri="{C183D7F6-B498-43B3-948B-1728B52AA6E4}">
                <adec:decorative xmlns:adec="http://schemas.microsoft.com/office/drawing/2017/decorative" val="1"/>
              </a:ext>
            </a:extLst>
          </p:cNvPr>
          <p:cNvGrpSpPr>
            <a:grpSpLocks/>
          </p:cNvGrpSpPr>
          <p:nvPr/>
        </p:nvGrpSpPr>
        <p:grpSpPr bwMode="auto">
          <a:xfrm>
            <a:off x="1600200" y="2514600"/>
            <a:ext cx="1905000" cy="1295400"/>
            <a:chOff x="1008" y="1584"/>
            <a:chExt cx="1200" cy="816"/>
          </a:xfrm>
        </p:grpSpPr>
        <p:sp>
          <p:nvSpPr>
            <p:cNvPr id="73731" name="Oval 3">
              <a:extLst>
                <a:ext uri="{FF2B5EF4-FFF2-40B4-BE49-F238E27FC236}">
                  <a16:creationId xmlns:a16="http://schemas.microsoft.com/office/drawing/2014/main" id="{251D82CF-FA91-30EF-194B-995CAF2284E3}"/>
                </a:ext>
              </a:extLst>
            </p:cNvPr>
            <p:cNvSpPr>
              <a:spLocks noChangeArrowheads="1"/>
            </p:cNvSpPr>
            <p:nvPr/>
          </p:nvSpPr>
          <p:spPr bwMode="auto">
            <a:xfrm>
              <a:off x="1008" y="1728"/>
              <a:ext cx="480" cy="480"/>
            </a:xfrm>
            <a:prstGeom prst="ellipse">
              <a:avLst/>
            </a:prstGeom>
            <a:gradFill rotWithShape="0">
              <a:gsLst>
                <a:gs pos="0">
                  <a:schemeClr val="bg2">
                    <a:gamma/>
                    <a:tint val="0"/>
                    <a:invGamma/>
                  </a:schemeClr>
                </a:gs>
                <a:gs pos="100000">
                  <a:schemeClr val="bg2"/>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rPr>
                <a:t>H</a:t>
              </a:r>
              <a:endParaRPr lang="en-US" altLang="en-US" b="0">
                <a:effectLst/>
              </a:endParaRPr>
            </a:p>
          </p:txBody>
        </p:sp>
        <p:sp>
          <p:nvSpPr>
            <p:cNvPr id="73732" name="Oval 4">
              <a:extLst>
                <a:ext uri="{FF2B5EF4-FFF2-40B4-BE49-F238E27FC236}">
                  <a16:creationId xmlns:a16="http://schemas.microsoft.com/office/drawing/2014/main" id="{BC4946C4-95C6-5A45-8C74-6D498AC28A7C}"/>
                </a:ext>
              </a:extLst>
            </p:cNvPr>
            <p:cNvSpPr>
              <a:spLocks noChangeArrowheads="1"/>
            </p:cNvSpPr>
            <p:nvPr/>
          </p:nvSpPr>
          <p:spPr bwMode="auto">
            <a:xfrm>
              <a:off x="1440" y="1680"/>
              <a:ext cx="672" cy="624"/>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4000">
                  <a:effectLst/>
                </a:rPr>
                <a:t>F</a:t>
              </a:r>
              <a:endParaRPr lang="en-US" altLang="en-US" b="0">
                <a:effectLst/>
              </a:endParaRPr>
            </a:p>
          </p:txBody>
        </p:sp>
        <p:sp>
          <p:nvSpPr>
            <p:cNvPr id="73733" name="Oval 5">
              <a:extLst>
                <a:ext uri="{FF2B5EF4-FFF2-40B4-BE49-F238E27FC236}">
                  <a16:creationId xmlns:a16="http://schemas.microsoft.com/office/drawing/2014/main" id="{77C957F2-8D4B-6C5F-D7EA-735EF615D0A4}"/>
                </a:ext>
              </a:extLst>
            </p:cNvPr>
            <p:cNvSpPr>
              <a:spLocks noChangeArrowheads="1"/>
            </p:cNvSpPr>
            <p:nvPr/>
          </p:nvSpPr>
          <p:spPr bwMode="auto">
            <a:xfrm>
              <a:off x="1728" y="1584"/>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734" name="Oval 6">
              <a:extLst>
                <a:ext uri="{FF2B5EF4-FFF2-40B4-BE49-F238E27FC236}">
                  <a16:creationId xmlns:a16="http://schemas.microsoft.com/office/drawing/2014/main" id="{728A3D81-152D-3FFA-CF7F-B06174E5F861}"/>
                </a:ext>
              </a:extLst>
            </p:cNvPr>
            <p:cNvSpPr>
              <a:spLocks noChangeArrowheads="1"/>
            </p:cNvSpPr>
            <p:nvPr/>
          </p:nvSpPr>
          <p:spPr bwMode="auto">
            <a:xfrm>
              <a:off x="1824" y="1584"/>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735" name="Oval 7">
              <a:extLst>
                <a:ext uri="{FF2B5EF4-FFF2-40B4-BE49-F238E27FC236}">
                  <a16:creationId xmlns:a16="http://schemas.microsoft.com/office/drawing/2014/main" id="{9642FA97-B1E0-A83F-7807-5A430EB17379}"/>
                </a:ext>
              </a:extLst>
            </p:cNvPr>
            <p:cNvSpPr>
              <a:spLocks noChangeArrowheads="1"/>
            </p:cNvSpPr>
            <p:nvPr/>
          </p:nvSpPr>
          <p:spPr bwMode="auto">
            <a:xfrm>
              <a:off x="2160" y="1920"/>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736" name="Oval 8">
              <a:extLst>
                <a:ext uri="{FF2B5EF4-FFF2-40B4-BE49-F238E27FC236}">
                  <a16:creationId xmlns:a16="http://schemas.microsoft.com/office/drawing/2014/main" id="{C9C4BCC4-F2BF-EAAA-DE84-A6B68D7B5FE8}"/>
                </a:ext>
              </a:extLst>
            </p:cNvPr>
            <p:cNvSpPr>
              <a:spLocks noChangeArrowheads="1"/>
            </p:cNvSpPr>
            <p:nvPr/>
          </p:nvSpPr>
          <p:spPr bwMode="auto">
            <a:xfrm>
              <a:off x="2160" y="2016"/>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737" name="Oval 9">
              <a:extLst>
                <a:ext uri="{FF2B5EF4-FFF2-40B4-BE49-F238E27FC236}">
                  <a16:creationId xmlns:a16="http://schemas.microsoft.com/office/drawing/2014/main" id="{935AED2F-5530-A391-CBCF-779350D19279}"/>
                </a:ext>
              </a:extLst>
            </p:cNvPr>
            <p:cNvSpPr>
              <a:spLocks noChangeArrowheads="1"/>
            </p:cNvSpPr>
            <p:nvPr/>
          </p:nvSpPr>
          <p:spPr bwMode="auto">
            <a:xfrm>
              <a:off x="1776" y="2352"/>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738" name="Oval 10">
              <a:extLst>
                <a:ext uri="{FF2B5EF4-FFF2-40B4-BE49-F238E27FC236}">
                  <a16:creationId xmlns:a16="http://schemas.microsoft.com/office/drawing/2014/main" id="{EBEBED3B-7612-EDAD-70E0-83714562A787}"/>
                </a:ext>
              </a:extLst>
            </p:cNvPr>
            <p:cNvSpPr>
              <a:spLocks noChangeArrowheads="1"/>
            </p:cNvSpPr>
            <p:nvPr/>
          </p:nvSpPr>
          <p:spPr bwMode="auto">
            <a:xfrm>
              <a:off x="1680" y="2352"/>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73772" name="Group 44">
            <a:extLst>
              <a:ext uri="{FF2B5EF4-FFF2-40B4-BE49-F238E27FC236}">
                <a16:creationId xmlns:a16="http://schemas.microsoft.com/office/drawing/2014/main" id="{F73162C0-2A8E-7FEE-CB67-7256D342BA50}"/>
              </a:ext>
              <a:ext uri="{C183D7F6-B498-43B3-948B-1728B52AA6E4}">
                <adec:decorative xmlns:adec="http://schemas.microsoft.com/office/drawing/2017/decorative" val="1"/>
              </a:ext>
            </a:extLst>
          </p:cNvPr>
          <p:cNvGrpSpPr>
            <a:grpSpLocks/>
          </p:cNvGrpSpPr>
          <p:nvPr/>
        </p:nvGrpSpPr>
        <p:grpSpPr bwMode="auto">
          <a:xfrm>
            <a:off x="4191000" y="2514600"/>
            <a:ext cx="1905000" cy="1295400"/>
            <a:chOff x="2640" y="1584"/>
            <a:chExt cx="1200" cy="816"/>
          </a:xfrm>
        </p:grpSpPr>
        <p:sp>
          <p:nvSpPr>
            <p:cNvPr id="73740" name="Oval 12">
              <a:extLst>
                <a:ext uri="{FF2B5EF4-FFF2-40B4-BE49-F238E27FC236}">
                  <a16:creationId xmlns:a16="http://schemas.microsoft.com/office/drawing/2014/main" id="{BD9498CD-8103-8925-03A6-7929E6B5FFC2}"/>
                </a:ext>
              </a:extLst>
            </p:cNvPr>
            <p:cNvSpPr>
              <a:spLocks noChangeArrowheads="1"/>
            </p:cNvSpPr>
            <p:nvPr/>
          </p:nvSpPr>
          <p:spPr bwMode="auto">
            <a:xfrm>
              <a:off x="2640" y="1728"/>
              <a:ext cx="480" cy="480"/>
            </a:xfrm>
            <a:prstGeom prst="ellipse">
              <a:avLst/>
            </a:prstGeom>
            <a:gradFill rotWithShape="0">
              <a:gsLst>
                <a:gs pos="0">
                  <a:schemeClr val="bg2">
                    <a:gamma/>
                    <a:tint val="0"/>
                    <a:invGamma/>
                  </a:schemeClr>
                </a:gs>
                <a:gs pos="100000">
                  <a:schemeClr val="bg2"/>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rPr>
                <a:t>H</a:t>
              </a:r>
            </a:p>
          </p:txBody>
        </p:sp>
        <p:sp>
          <p:nvSpPr>
            <p:cNvPr id="73741" name="Oval 13">
              <a:extLst>
                <a:ext uri="{FF2B5EF4-FFF2-40B4-BE49-F238E27FC236}">
                  <a16:creationId xmlns:a16="http://schemas.microsoft.com/office/drawing/2014/main" id="{76066EC5-40B8-00B8-9ED9-C7EF351F63E3}"/>
                </a:ext>
              </a:extLst>
            </p:cNvPr>
            <p:cNvSpPr>
              <a:spLocks noChangeArrowheads="1"/>
            </p:cNvSpPr>
            <p:nvPr/>
          </p:nvSpPr>
          <p:spPr bwMode="auto">
            <a:xfrm>
              <a:off x="3072" y="1680"/>
              <a:ext cx="672" cy="624"/>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4000">
                  <a:effectLst/>
                </a:rPr>
                <a:t>F</a:t>
              </a:r>
            </a:p>
          </p:txBody>
        </p:sp>
        <p:sp>
          <p:nvSpPr>
            <p:cNvPr id="73742" name="Oval 14">
              <a:extLst>
                <a:ext uri="{FF2B5EF4-FFF2-40B4-BE49-F238E27FC236}">
                  <a16:creationId xmlns:a16="http://schemas.microsoft.com/office/drawing/2014/main" id="{60DAABD5-E69E-AE65-7B99-436996663F5D}"/>
                </a:ext>
              </a:extLst>
            </p:cNvPr>
            <p:cNvSpPr>
              <a:spLocks noChangeArrowheads="1"/>
            </p:cNvSpPr>
            <p:nvPr/>
          </p:nvSpPr>
          <p:spPr bwMode="auto">
            <a:xfrm>
              <a:off x="3360" y="1584"/>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743" name="Oval 15">
              <a:extLst>
                <a:ext uri="{FF2B5EF4-FFF2-40B4-BE49-F238E27FC236}">
                  <a16:creationId xmlns:a16="http://schemas.microsoft.com/office/drawing/2014/main" id="{297A981F-E07F-6259-1D8E-8E85A34E9CC1}"/>
                </a:ext>
              </a:extLst>
            </p:cNvPr>
            <p:cNvSpPr>
              <a:spLocks noChangeArrowheads="1"/>
            </p:cNvSpPr>
            <p:nvPr/>
          </p:nvSpPr>
          <p:spPr bwMode="auto">
            <a:xfrm>
              <a:off x="3456" y="1584"/>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744" name="Oval 16">
              <a:extLst>
                <a:ext uri="{FF2B5EF4-FFF2-40B4-BE49-F238E27FC236}">
                  <a16:creationId xmlns:a16="http://schemas.microsoft.com/office/drawing/2014/main" id="{640FAD58-D3FF-A0AD-EDD7-4DFAB955374A}"/>
                </a:ext>
              </a:extLst>
            </p:cNvPr>
            <p:cNvSpPr>
              <a:spLocks noChangeArrowheads="1"/>
            </p:cNvSpPr>
            <p:nvPr/>
          </p:nvSpPr>
          <p:spPr bwMode="auto">
            <a:xfrm>
              <a:off x="3792" y="1920"/>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745" name="Oval 17">
              <a:extLst>
                <a:ext uri="{FF2B5EF4-FFF2-40B4-BE49-F238E27FC236}">
                  <a16:creationId xmlns:a16="http://schemas.microsoft.com/office/drawing/2014/main" id="{89D8212D-3F10-698F-E9EA-DF4125D409BE}"/>
                </a:ext>
              </a:extLst>
            </p:cNvPr>
            <p:cNvSpPr>
              <a:spLocks noChangeArrowheads="1"/>
            </p:cNvSpPr>
            <p:nvPr/>
          </p:nvSpPr>
          <p:spPr bwMode="auto">
            <a:xfrm>
              <a:off x="3792" y="2016"/>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746" name="Oval 18">
              <a:extLst>
                <a:ext uri="{FF2B5EF4-FFF2-40B4-BE49-F238E27FC236}">
                  <a16:creationId xmlns:a16="http://schemas.microsoft.com/office/drawing/2014/main" id="{F917FC13-2E06-047D-9BA3-9B26AB7A918A}"/>
                </a:ext>
              </a:extLst>
            </p:cNvPr>
            <p:cNvSpPr>
              <a:spLocks noChangeArrowheads="1"/>
            </p:cNvSpPr>
            <p:nvPr/>
          </p:nvSpPr>
          <p:spPr bwMode="auto">
            <a:xfrm>
              <a:off x="3408" y="2352"/>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747" name="Oval 19">
              <a:extLst>
                <a:ext uri="{FF2B5EF4-FFF2-40B4-BE49-F238E27FC236}">
                  <a16:creationId xmlns:a16="http://schemas.microsoft.com/office/drawing/2014/main" id="{150A0350-F888-997E-A384-F9E6C563FF16}"/>
                </a:ext>
              </a:extLst>
            </p:cNvPr>
            <p:cNvSpPr>
              <a:spLocks noChangeArrowheads="1"/>
            </p:cNvSpPr>
            <p:nvPr/>
          </p:nvSpPr>
          <p:spPr bwMode="auto">
            <a:xfrm>
              <a:off x="3312" y="2352"/>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73773" name="Group 45">
            <a:extLst>
              <a:ext uri="{FF2B5EF4-FFF2-40B4-BE49-F238E27FC236}">
                <a16:creationId xmlns:a16="http://schemas.microsoft.com/office/drawing/2014/main" id="{2459BC98-C65B-B7D2-0BFC-A9EF1D203F62}"/>
              </a:ext>
              <a:ext uri="{C183D7F6-B498-43B3-948B-1728B52AA6E4}">
                <adec:decorative xmlns:adec="http://schemas.microsoft.com/office/drawing/2017/decorative" val="1"/>
              </a:ext>
            </a:extLst>
          </p:cNvPr>
          <p:cNvGrpSpPr>
            <a:grpSpLocks/>
          </p:cNvGrpSpPr>
          <p:nvPr/>
        </p:nvGrpSpPr>
        <p:grpSpPr bwMode="auto">
          <a:xfrm>
            <a:off x="6781800" y="2514600"/>
            <a:ext cx="1905000" cy="1295400"/>
            <a:chOff x="4272" y="1584"/>
            <a:chExt cx="1200" cy="816"/>
          </a:xfrm>
        </p:grpSpPr>
        <p:sp>
          <p:nvSpPr>
            <p:cNvPr id="73749" name="Oval 21">
              <a:extLst>
                <a:ext uri="{FF2B5EF4-FFF2-40B4-BE49-F238E27FC236}">
                  <a16:creationId xmlns:a16="http://schemas.microsoft.com/office/drawing/2014/main" id="{71B199F6-41DE-F65C-8F29-8D275E0DFBE5}"/>
                </a:ext>
              </a:extLst>
            </p:cNvPr>
            <p:cNvSpPr>
              <a:spLocks noChangeArrowheads="1"/>
            </p:cNvSpPr>
            <p:nvPr/>
          </p:nvSpPr>
          <p:spPr bwMode="auto">
            <a:xfrm>
              <a:off x="4272" y="1728"/>
              <a:ext cx="480" cy="480"/>
            </a:xfrm>
            <a:prstGeom prst="ellipse">
              <a:avLst/>
            </a:prstGeom>
            <a:gradFill rotWithShape="0">
              <a:gsLst>
                <a:gs pos="0">
                  <a:schemeClr val="bg2">
                    <a:gamma/>
                    <a:tint val="0"/>
                    <a:invGamma/>
                  </a:schemeClr>
                </a:gs>
                <a:gs pos="100000">
                  <a:schemeClr val="bg2"/>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rPr>
                <a:t>H</a:t>
              </a:r>
            </a:p>
          </p:txBody>
        </p:sp>
        <p:sp>
          <p:nvSpPr>
            <p:cNvPr id="73750" name="Oval 22">
              <a:extLst>
                <a:ext uri="{FF2B5EF4-FFF2-40B4-BE49-F238E27FC236}">
                  <a16:creationId xmlns:a16="http://schemas.microsoft.com/office/drawing/2014/main" id="{A3E33D82-66F3-E532-55B1-381C7B363378}"/>
                </a:ext>
              </a:extLst>
            </p:cNvPr>
            <p:cNvSpPr>
              <a:spLocks noChangeArrowheads="1"/>
            </p:cNvSpPr>
            <p:nvPr/>
          </p:nvSpPr>
          <p:spPr bwMode="auto">
            <a:xfrm>
              <a:off x="4704" y="1680"/>
              <a:ext cx="672" cy="624"/>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4000">
                  <a:effectLst/>
                </a:rPr>
                <a:t>F</a:t>
              </a:r>
            </a:p>
          </p:txBody>
        </p:sp>
        <p:sp>
          <p:nvSpPr>
            <p:cNvPr id="73751" name="Oval 23">
              <a:extLst>
                <a:ext uri="{FF2B5EF4-FFF2-40B4-BE49-F238E27FC236}">
                  <a16:creationId xmlns:a16="http://schemas.microsoft.com/office/drawing/2014/main" id="{8ED1B835-CFFC-E7BB-BB6A-05545B3CF41B}"/>
                </a:ext>
              </a:extLst>
            </p:cNvPr>
            <p:cNvSpPr>
              <a:spLocks noChangeArrowheads="1"/>
            </p:cNvSpPr>
            <p:nvPr/>
          </p:nvSpPr>
          <p:spPr bwMode="auto">
            <a:xfrm>
              <a:off x="4992" y="1584"/>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752" name="Oval 24">
              <a:extLst>
                <a:ext uri="{FF2B5EF4-FFF2-40B4-BE49-F238E27FC236}">
                  <a16:creationId xmlns:a16="http://schemas.microsoft.com/office/drawing/2014/main" id="{1BA34610-5F6D-C5A1-C694-17B3C75373BF}"/>
                </a:ext>
              </a:extLst>
            </p:cNvPr>
            <p:cNvSpPr>
              <a:spLocks noChangeArrowheads="1"/>
            </p:cNvSpPr>
            <p:nvPr/>
          </p:nvSpPr>
          <p:spPr bwMode="auto">
            <a:xfrm>
              <a:off x="5088" y="1584"/>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753" name="Oval 25">
              <a:extLst>
                <a:ext uri="{FF2B5EF4-FFF2-40B4-BE49-F238E27FC236}">
                  <a16:creationId xmlns:a16="http://schemas.microsoft.com/office/drawing/2014/main" id="{DE6E35C0-3FF0-E876-5CDE-E411DA6EB520}"/>
                </a:ext>
              </a:extLst>
            </p:cNvPr>
            <p:cNvSpPr>
              <a:spLocks noChangeArrowheads="1"/>
            </p:cNvSpPr>
            <p:nvPr/>
          </p:nvSpPr>
          <p:spPr bwMode="auto">
            <a:xfrm>
              <a:off x="5424" y="1920"/>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754" name="Oval 26">
              <a:extLst>
                <a:ext uri="{FF2B5EF4-FFF2-40B4-BE49-F238E27FC236}">
                  <a16:creationId xmlns:a16="http://schemas.microsoft.com/office/drawing/2014/main" id="{79EB0888-EA55-AF2F-CC2E-1A2CD40E4540}"/>
                </a:ext>
              </a:extLst>
            </p:cNvPr>
            <p:cNvSpPr>
              <a:spLocks noChangeArrowheads="1"/>
            </p:cNvSpPr>
            <p:nvPr/>
          </p:nvSpPr>
          <p:spPr bwMode="auto">
            <a:xfrm>
              <a:off x="5424" y="2016"/>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755" name="Oval 27">
              <a:extLst>
                <a:ext uri="{FF2B5EF4-FFF2-40B4-BE49-F238E27FC236}">
                  <a16:creationId xmlns:a16="http://schemas.microsoft.com/office/drawing/2014/main" id="{45C13D62-79FC-B696-9418-B1BA430121B1}"/>
                </a:ext>
              </a:extLst>
            </p:cNvPr>
            <p:cNvSpPr>
              <a:spLocks noChangeArrowheads="1"/>
            </p:cNvSpPr>
            <p:nvPr/>
          </p:nvSpPr>
          <p:spPr bwMode="auto">
            <a:xfrm>
              <a:off x="5040" y="2352"/>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756" name="Oval 28">
              <a:extLst>
                <a:ext uri="{FF2B5EF4-FFF2-40B4-BE49-F238E27FC236}">
                  <a16:creationId xmlns:a16="http://schemas.microsoft.com/office/drawing/2014/main" id="{9A340D94-0AE9-5CF9-D3C7-4B583CA00384}"/>
                </a:ext>
              </a:extLst>
            </p:cNvPr>
            <p:cNvSpPr>
              <a:spLocks noChangeArrowheads="1"/>
            </p:cNvSpPr>
            <p:nvPr/>
          </p:nvSpPr>
          <p:spPr bwMode="auto">
            <a:xfrm>
              <a:off x="4944" y="2352"/>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73757" name="Line 29">
            <a:extLst>
              <a:ext uri="{FF2B5EF4-FFF2-40B4-BE49-F238E27FC236}">
                <a16:creationId xmlns:a16="http://schemas.microsoft.com/office/drawing/2014/main" id="{D80F8BD7-3DA0-5CA1-B906-11727F1A8287}"/>
              </a:ext>
              <a:ext uri="{C183D7F6-B498-43B3-948B-1728B52AA6E4}">
                <adec:decorative xmlns:adec="http://schemas.microsoft.com/office/drawing/2017/decorative" val="1"/>
              </a:ext>
            </a:extLst>
          </p:cNvPr>
          <p:cNvSpPr>
            <a:spLocks noChangeShapeType="1"/>
          </p:cNvSpPr>
          <p:nvPr/>
        </p:nvSpPr>
        <p:spPr bwMode="auto">
          <a:xfrm>
            <a:off x="3657600" y="3124200"/>
            <a:ext cx="457200" cy="0"/>
          </a:xfrm>
          <a:prstGeom prst="line">
            <a:avLst/>
          </a:prstGeom>
          <a:noFill/>
          <a:ln w="38100" cap="rnd">
            <a:solidFill>
              <a:srgbClr val="FF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758" name="Line 30">
            <a:extLst>
              <a:ext uri="{FF2B5EF4-FFF2-40B4-BE49-F238E27FC236}">
                <a16:creationId xmlns:a16="http://schemas.microsoft.com/office/drawing/2014/main" id="{D22C5BCD-1EDC-651C-A830-3BDFDDEE4BA4}"/>
              </a:ext>
              <a:ext uri="{C183D7F6-B498-43B3-948B-1728B52AA6E4}">
                <adec:decorative xmlns:adec="http://schemas.microsoft.com/office/drawing/2017/decorative" val="1"/>
              </a:ext>
            </a:extLst>
          </p:cNvPr>
          <p:cNvSpPr>
            <a:spLocks noChangeShapeType="1"/>
          </p:cNvSpPr>
          <p:nvPr/>
        </p:nvSpPr>
        <p:spPr bwMode="auto">
          <a:xfrm>
            <a:off x="6248400" y="3124200"/>
            <a:ext cx="457200" cy="0"/>
          </a:xfrm>
          <a:prstGeom prst="line">
            <a:avLst/>
          </a:prstGeom>
          <a:noFill/>
          <a:ln w="38100" cap="rnd">
            <a:solidFill>
              <a:srgbClr val="FF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73771" name="Group 43">
            <a:extLst>
              <a:ext uri="{FF2B5EF4-FFF2-40B4-BE49-F238E27FC236}">
                <a16:creationId xmlns:a16="http://schemas.microsoft.com/office/drawing/2014/main" id="{8AE4EF0E-5ACA-9EB7-47AB-E21382D09CB8}"/>
              </a:ext>
              <a:ext uri="{C183D7F6-B498-43B3-948B-1728B52AA6E4}">
                <adec:decorative xmlns:adec="http://schemas.microsoft.com/office/drawing/2017/decorative" val="1"/>
              </a:ext>
            </a:extLst>
          </p:cNvPr>
          <p:cNvGrpSpPr>
            <a:grpSpLocks/>
          </p:cNvGrpSpPr>
          <p:nvPr/>
        </p:nvGrpSpPr>
        <p:grpSpPr bwMode="auto">
          <a:xfrm>
            <a:off x="4649788" y="4341813"/>
            <a:ext cx="1296987" cy="1906587"/>
            <a:chOff x="2929" y="2735"/>
            <a:chExt cx="817" cy="1201"/>
          </a:xfrm>
        </p:grpSpPr>
        <p:sp>
          <p:nvSpPr>
            <p:cNvPr id="73760" name="Oval 32">
              <a:extLst>
                <a:ext uri="{FF2B5EF4-FFF2-40B4-BE49-F238E27FC236}">
                  <a16:creationId xmlns:a16="http://schemas.microsoft.com/office/drawing/2014/main" id="{691AECF9-C176-44EB-4E90-87B1CC923B98}"/>
                </a:ext>
              </a:extLst>
            </p:cNvPr>
            <p:cNvSpPr>
              <a:spLocks noChangeArrowheads="1"/>
            </p:cNvSpPr>
            <p:nvPr/>
          </p:nvSpPr>
          <p:spPr bwMode="auto">
            <a:xfrm rot="5361887">
              <a:off x="3116" y="2735"/>
              <a:ext cx="480" cy="480"/>
            </a:xfrm>
            <a:prstGeom prst="ellipse">
              <a:avLst/>
            </a:prstGeom>
            <a:gradFill rotWithShape="0">
              <a:gsLst>
                <a:gs pos="0">
                  <a:schemeClr val="bg2">
                    <a:gamma/>
                    <a:tint val="0"/>
                    <a:invGamma/>
                  </a:schemeClr>
                </a:gs>
                <a:gs pos="100000">
                  <a:schemeClr val="bg2"/>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rPr>
                <a:t>H</a:t>
              </a:r>
            </a:p>
          </p:txBody>
        </p:sp>
        <p:sp>
          <p:nvSpPr>
            <p:cNvPr id="73761" name="Oval 33">
              <a:extLst>
                <a:ext uri="{FF2B5EF4-FFF2-40B4-BE49-F238E27FC236}">
                  <a16:creationId xmlns:a16="http://schemas.microsoft.com/office/drawing/2014/main" id="{BA652553-3EBF-3963-F323-8FACDF49F87D}"/>
                </a:ext>
              </a:extLst>
            </p:cNvPr>
            <p:cNvSpPr>
              <a:spLocks noChangeArrowheads="1"/>
            </p:cNvSpPr>
            <p:nvPr/>
          </p:nvSpPr>
          <p:spPr bwMode="auto">
            <a:xfrm rot="5361887">
              <a:off x="3001" y="3191"/>
              <a:ext cx="672" cy="624"/>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4000">
                  <a:effectLst/>
                </a:rPr>
                <a:t>F</a:t>
              </a:r>
            </a:p>
          </p:txBody>
        </p:sp>
        <p:sp>
          <p:nvSpPr>
            <p:cNvPr id="73762" name="Oval 34">
              <a:extLst>
                <a:ext uri="{FF2B5EF4-FFF2-40B4-BE49-F238E27FC236}">
                  <a16:creationId xmlns:a16="http://schemas.microsoft.com/office/drawing/2014/main" id="{ABD3C546-DFC2-579F-1224-2D96FDE72915}"/>
                </a:ext>
              </a:extLst>
            </p:cNvPr>
            <p:cNvSpPr>
              <a:spLocks noChangeArrowheads="1"/>
            </p:cNvSpPr>
            <p:nvPr/>
          </p:nvSpPr>
          <p:spPr bwMode="auto">
            <a:xfrm rot="5361887">
              <a:off x="3697" y="3451"/>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763" name="Oval 35">
              <a:extLst>
                <a:ext uri="{FF2B5EF4-FFF2-40B4-BE49-F238E27FC236}">
                  <a16:creationId xmlns:a16="http://schemas.microsoft.com/office/drawing/2014/main" id="{86A644E5-15F8-D0E0-5221-346E88FE1141}"/>
                </a:ext>
              </a:extLst>
            </p:cNvPr>
            <p:cNvSpPr>
              <a:spLocks noChangeArrowheads="1"/>
            </p:cNvSpPr>
            <p:nvPr/>
          </p:nvSpPr>
          <p:spPr bwMode="auto">
            <a:xfrm rot="5361887">
              <a:off x="3698" y="3547"/>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764" name="Oval 36">
              <a:extLst>
                <a:ext uri="{FF2B5EF4-FFF2-40B4-BE49-F238E27FC236}">
                  <a16:creationId xmlns:a16="http://schemas.microsoft.com/office/drawing/2014/main" id="{66F28A55-30B3-6F8C-49EC-7EB6F6437494}"/>
                </a:ext>
              </a:extLst>
            </p:cNvPr>
            <p:cNvSpPr>
              <a:spLocks noChangeArrowheads="1"/>
            </p:cNvSpPr>
            <p:nvPr/>
          </p:nvSpPr>
          <p:spPr bwMode="auto">
            <a:xfrm rot="5361887">
              <a:off x="3366" y="3887"/>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765" name="Oval 37">
              <a:extLst>
                <a:ext uri="{FF2B5EF4-FFF2-40B4-BE49-F238E27FC236}">
                  <a16:creationId xmlns:a16="http://schemas.microsoft.com/office/drawing/2014/main" id="{25D84D09-773B-DB5D-B232-4AF867845AE0}"/>
                </a:ext>
              </a:extLst>
            </p:cNvPr>
            <p:cNvSpPr>
              <a:spLocks noChangeArrowheads="1"/>
            </p:cNvSpPr>
            <p:nvPr/>
          </p:nvSpPr>
          <p:spPr bwMode="auto">
            <a:xfrm rot="5361887">
              <a:off x="3270" y="3888"/>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766" name="Oval 38">
              <a:extLst>
                <a:ext uri="{FF2B5EF4-FFF2-40B4-BE49-F238E27FC236}">
                  <a16:creationId xmlns:a16="http://schemas.microsoft.com/office/drawing/2014/main" id="{BC635BCC-8E73-EFB3-D4F2-A24819111B17}"/>
                </a:ext>
              </a:extLst>
            </p:cNvPr>
            <p:cNvSpPr>
              <a:spLocks noChangeArrowheads="1"/>
            </p:cNvSpPr>
            <p:nvPr/>
          </p:nvSpPr>
          <p:spPr bwMode="auto">
            <a:xfrm rot="5361887">
              <a:off x="2930" y="3508"/>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767" name="Oval 39">
              <a:extLst>
                <a:ext uri="{FF2B5EF4-FFF2-40B4-BE49-F238E27FC236}">
                  <a16:creationId xmlns:a16="http://schemas.microsoft.com/office/drawing/2014/main" id="{CEC3007E-255D-3CC4-706D-5A4FCA5EABBD}"/>
                </a:ext>
              </a:extLst>
            </p:cNvPr>
            <p:cNvSpPr>
              <a:spLocks noChangeArrowheads="1"/>
            </p:cNvSpPr>
            <p:nvPr/>
          </p:nvSpPr>
          <p:spPr bwMode="auto">
            <a:xfrm rot="5361887">
              <a:off x="2929" y="3412"/>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73768" name="Line 40">
            <a:extLst>
              <a:ext uri="{FF2B5EF4-FFF2-40B4-BE49-F238E27FC236}">
                <a16:creationId xmlns:a16="http://schemas.microsoft.com/office/drawing/2014/main" id="{2CF6F4A5-AAF7-0F6B-7358-7C07C95CB2FE}"/>
              </a:ext>
              <a:ext uri="{C183D7F6-B498-43B3-948B-1728B52AA6E4}">
                <adec:decorative xmlns:adec="http://schemas.microsoft.com/office/drawing/2017/decorative" val="1"/>
              </a:ext>
            </a:extLst>
          </p:cNvPr>
          <p:cNvSpPr>
            <a:spLocks noChangeShapeType="1"/>
          </p:cNvSpPr>
          <p:nvPr/>
        </p:nvSpPr>
        <p:spPr bwMode="auto">
          <a:xfrm rot="-5400000">
            <a:off x="5106194" y="4114006"/>
            <a:ext cx="457200" cy="1588"/>
          </a:xfrm>
          <a:prstGeom prst="line">
            <a:avLst/>
          </a:prstGeom>
          <a:noFill/>
          <a:ln w="38100" cap="rnd">
            <a:solidFill>
              <a:srgbClr val="FF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afterEffect">
                                  <p:stCondLst>
                                    <p:cond delay="0"/>
                                  </p:stCondLst>
                                  <p:childTnLst>
                                    <p:set>
                                      <p:cBhvr>
                                        <p:cTn id="6" dur="1" fill="hold">
                                          <p:stCondLst>
                                            <p:cond delay="0"/>
                                          </p:stCondLst>
                                        </p:cTn>
                                        <p:tgtEl>
                                          <p:spTgt spid="73769"/>
                                        </p:tgtEl>
                                        <p:attrNameLst>
                                          <p:attrName>style.visibility</p:attrName>
                                        </p:attrNameLst>
                                      </p:cBhvr>
                                      <p:to>
                                        <p:strVal val="visible"/>
                                      </p:to>
                                    </p:set>
                                    <p:anim calcmode="lin" valueType="num">
                                      <p:cBhvr additive="base">
                                        <p:cTn id="7" dur="500" fill="hold"/>
                                        <p:tgtEl>
                                          <p:spTgt spid="73769"/>
                                        </p:tgtEl>
                                        <p:attrNameLst>
                                          <p:attrName>ppt_x</p:attrName>
                                        </p:attrNameLst>
                                      </p:cBhvr>
                                      <p:tavLst>
                                        <p:tav tm="0">
                                          <p:val>
                                            <p:strVal val="#ppt_x"/>
                                          </p:val>
                                        </p:tav>
                                        <p:tav tm="100000">
                                          <p:val>
                                            <p:strVal val="#ppt_x"/>
                                          </p:val>
                                        </p:tav>
                                      </p:tavLst>
                                    </p:anim>
                                    <p:anim calcmode="lin" valueType="num">
                                      <p:cBhvr additive="base">
                                        <p:cTn id="8" dur="500" fill="hold"/>
                                        <p:tgtEl>
                                          <p:spTgt spid="73769"/>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500"/>
                            </p:stCondLst>
                            <p:childTnLst>
                              <p:par>
                                <p:cTn id="10" presetID="16" presetClass="entr" presetSubtype="26" fill="hold" nodeType="afterEffect">
                                  <p:stCondLst>
                                    <p:cond delay="0"/>
                                  </p:stCondLst>
                                  <p:childTnLst>
                                    <p:set>
                                      <p:cBhvr>
                                        <p:cTn id="11" dur="1" fill="hold">
                                          <p:stCondLst>
                                            <p:cond delay="0"/>
                                          </p:stCondLst>
                                        </p:cTn>
                                        <p:tgtEl>
                                          <p:spTgt spid="73770"/>
                                        </p:tgtEl>
                                        <p:attrNameLst>
                                          <p:attrName>style.visibility</p:attrName>
                                        </p:attrNameLst>
                                      </p:cBhvr>
                                      <p:to>
                                        <p:strVal val="visible"/>
                                      </p:to>
                                    </p:set>
                                    <p:animEffect transition="in" filter="barn(inHorizontal)">
                                      <p:cBhvr>
                                        <p:cTn id="12" dur="500"/>
                                        <p:tgtEl>
                                          <p:spTgt spid="73770"/>
                                        </p:tgtEl>
                                      </p:cBhvr>
                                    </p:animEffect>
                                  </p:childTnLst>
                                </p:cTn>
                              </p:par>
                            </p:childTnLst>
                          </p:cTn>
                        </p:par>
                        <p:par>
                          <p:cTn id="13" fill="hold" nodeType="afterGroup">
                            <p:stCondLst>
                              <p:cond delay="1000"/>
                            </p:stCondLst>
                            <p:childTnLst>
                              <p:par>
                                <p:cTn id="14" presetID="16" presetClass="entr" presetSubtype="26" fill="hold" nodeType="afterEffect">
                                  <p:stCondLst>
                                    <p:cond delay="0"/>
                                  </p:stCondLst>
                                  <p:childTnLst>
                                    <p:set>
                                      <p:cBhvr>
                                        <p:cTn id="15" dur="1" fill="hold">
                                          <p:stCondLst>
                                            <p:cond delay="0"/>
                                          </p:stCondLst>
                                        </p:cTn>
                                        <p:tgtEl>
                                          <p:spTgt spid="73772"/>
                                        </p:tgtEl>
                                        <p:attrNameLst>
                                          <p:attrName>style.visibility</p:attrName>
                                        </p:attrNameLst>
                                      </p:cBhvr>
                                      <p:to>
                                        <p:strVal val="visible"/>
                                      </p:to>
                                    </p:set>
                                    <p:animEffect transition="in" filter="barn(inHorizontal)">
                                      <p:cBhvr>
                                        <p:cTn id="16" dur="500"/>
                                        <p:tgtEl>
                                          <p:spTgt spid="73772"/>
                                        </p:tgtEl>
                                      </p:cBhvr>
                                    </p:animEffect>
                                  </p:childTnLst>
                                </p:cTn>
                              </p:par>
                            </p:childTnLst>
                          </p:cTn>
                        </p:par>
                        <p:par>
                          <p:cTn id="17" fill="hold" nodeType="afterGroup">
                            <p:stCondLst>
                              <p:cond delay="1500"/>
                            </p:stCondLst>
                            <p:childTnLst>
                              <p:par>
                                <p:cTn id="18" presetID="16" presetClass="entr" presetSubtype="26" fill="hold" nodeType="afterEffect">
                                  <p:stCondLst>
                                    <p:cond delay="0"/>
                                  </p:stCondLst>
                                  <p:childTnLst>
                                    <p:set>
                                      <p:cBhvr>
                                        <p:cTn id="19" dur="1" fill="hold">
                                          <p:stCondLst>
                                            <p:cond delay="0"/>
                                          </p:stCondLst>
                                        </p:cTn>
                                        <p:tgtEl>
                                          <p:spTgt spid="73773"/>
                                        </p:tgtEl>
                                        <p:attrNameLst>
                                          <p:attrName>style.visibility</p:attrName>
                                        </p:attrNameLst>
                                      </p:cBhvr>
                                      <p:to>
                                        <p:strVal val="visible"/>
                                      </p:to>
                                    </p:set>
                                    <p:animEffect transition="in" filter="barn(inHorizontal)">
                                      <p:cBhvr>
                                        <p:cTn id="20" dur="500"/>
                                        <p:tgtEl>
                                          <p:spTgt spid="73773"/>
                                        </p:tgtEl>
                                      </p:cBhvr>
                                    </p:animEffect>
                                  </p:childTnLst>
                                </p:cTn>
                              </p:par>
                            </p:childTnLst>
                          </p:cTn>
                        </p:par>
                        <p:par>
                          <p:cTn id="21" fill="hold" nodeType="afterGroup">
                            <p:stCondLst>
                              <p:cond delay="2000"/>
                            </p:stCondLst>
                            <p:childTnLst>
                              <p:par>
                                <p:cTn id="22" presetID="16" presetClass="entr" presetSubtype="26" fill="hold" nodeType="afterEffect">
                                  <p:stCondLst>
                                    <p:cond delay="0"/>
                                  </p:stCondLst>
                                  <p:childTnLst>
                                    <p:set>
                                      <p:cBhvr>
                                        <p:cTn id="23" dur="1" fill="hold">
                                          <p:stCondLst>
                                            <p:cond delay="0"/>
                                          </p:stCondLst>
                                        </p:cTn>
                                        <p:tgtEl>
                                          <p:spTgt spid="73771"/>
                                        </p:tgtEl>
                                        <p:attrNameLst>
                                          <p:attrName>style.visibility</p:attrName>
                                        </p:attrNameLst>
                                      </p:cBhvr>
                                      <p:to>
                                        <p:strVal val="visible"/>
                                      </p:to>
                                    </p:set>
                                    <p:animEffect transition="in" filter="barn(inHorizontal)">
                                      <p:cBhvr>
                                        <p:cTn id="24" dur="500"/>
                                        <p:tgtEl>
                                          <p:spTgt spid="73771"/>
                                        </p:tgtEl>
                                      </p:cBhvr>
                                    </p:animEffect>
                                  </p:childTnLst>
                                </p:cTn>
                              </p:par>
                            </p:childTnLst>
                          </p:cTn>
                        </p:par>
                        <p:par>
                          <p:cTn id="25" fill="hold" nodeType="afterGroup">
                            <p:stCondLst>
                              <p:cond delay="2500"/>
                            </p:stCondLst>
                            <p:childTnLst>
                              <p:par>
                                <p:cTn id="26" presetID="2" presetClass="entr" presetSubtype="1" fill="hold" nodeType="afterEffect">
                                  <p:stCondLst>
                                    <p:cond delay="0"/>
                                  </p:stCondLst>
                                  <p:childTnLst>
                                    <p:set>
                                      <p:cBhvr>
                                        <p:cTn id="27" dur="1" fill="hold">
                                          <p:stCondLst>
                                            <p:cond delay="0"/>
                                          </p:stCondLst>
                                        </p:cTn>
                                        <p:tgtEl>
                                          <p:spTgt spid="73757"/>
                                        </p:tgtEl>
                                        <p:attrNameLst>
                                          <p:attrName>style.visibility</p:attrName>
                                        </p:attrNameLst>
                                      </p:cBhvr>
                                      <p:to>
                                        <p:strVal val="visible"/>
                                      </p:to>
                                    </p:set>
                                    <p:anim calcmode="lin" valueType="num">
                                      <p:cBhvr additive="base">
                                        <p:cTn id="28" dur="500" fill="hold"/>
                                        <p:tgtEl>
                                          <p:spTgt spid="73757"/>
                                        </p:tgtEl>
                                        <p:attrNameLst>
                                          <p:attrName>ppt_x</p:attrName>
                                        </p:attrNameLst>
                                      </p:cBhvr>
                                      <p:tavLst>
                                        <p:tav tm="0">
                                          <p:val>
                                            <p:strVal val="#ppt_x"/>
                                          </p:val>
                                        </p:tav>
                                        <p:tav tm="100000">
                                          <p:val>
                                            <p:strVal val="#ppt_x"/>
                                          </p:val>
                                        </p:tav>
                                      </p:tavLst>
                                    </p:anim>
                                    <p:anim calcmode="lin" valueType="num">
                                      <p:cBhvr additive="base">
                                        <p:cTn id="29" dur="500" fill="hold"/>
                                        <p:tgtEl>
                                          <p:spTgt spid="73757"/>
                                        </p:tgtEl>
                                        <p:attrNameLst>
                                          <p:attrName>ppt_y</p:attrName>
                                        </p:attrNameLst>
                                      </p:cBhvr>
                                      <p:tavLst>
                                        <p:tav tm="0">
                                          <p:val>
                                            <p:strVal val="0-#ppt_h/2"/>
                                          </p:val>
                                        </p:tav>
                                        <p:tav tm="100000">
                                          <p:val>
                                            <p:strVal val="#ppt_y"/>
                                          </p:val>
                                        </p:tav>
                                      </p:tavLst>
                                    </p:anim>
                                  </p:childTnLst>
                                </p:cTn>
                              </p:par>
                            </p:childTnLst>
                          </p:cTn>
                        </p:par>
                        <p:par>
                          <p:cTn id="30" fill="hold" nodeType="afterGroup">
                            <p:stCondLst>
                              <p:cond delay="3000"/>
                            </p:stCondLst>
                            <p:childTnLst>
                              <p:par>
                                <p:cTn id="31" presetID="2" presetClass="entr" presetSubtype="1" fill="hold" nodeType="afterEffect">
                                  <p:stCondLst>
                                    <p:cond delay="0"/>
                                  </p:stCondLst>
                                  <p:childTnLst>
                                    <p:set>
                                      <p:cBhvr>
                                        <p:cTn id="32" dur="1" fill="hold">
                                          <p:stCondLst>
                                            <p:cond delay="0"/>
                                          </p:stCondLst>
                                        </p:cTn>
                                        <p:tgtEl>
                                          <p:spTgt spid="73758"/>
                                        </p:tgtEl>
                                        <p:attrNameLst>
                                          <p:attrName>style.visibility</p:attrName>
                                        </p:attrNameLst>
                                      </p:cBhvr>
                                      <p:to>
                                        <p:strVal val="visible"/>
                                      </p:to>
                                    </p:set>
                                    <p:anim calcmode="lin" valueType="num">
                                      <p:cBhvr additive="base">
                                        <p:cTn id="33" dur="500" fill="hold"/>
                                        <p:tgtEl>
                                          <p:spTgt spid="73758"/>
                                        </p:tgtEl>
                                        <p:attrNameLst>
                                          <p:attrName>ppt_x</p:attrName>
                                        </p:attrNameLst>
                                      </p:cBhvr>
                                      <p:tavLst>
                                        <p:tav tm="0">
                                          <p:val>
                                            <p:strVal val="#ppt_x"/>
                                          </p:val>
                                        </p:tav>
                                        <p:tav tm="100000">
                                          <p:val>
                                            <p:strVal val="#ppt_x"/>
                                          </p:val>
                                        </p:tav>
                                      </p:tavLst>
                                    </p:anim>
                                    <p:anim calcmode="lin" valueType="num">
                                      <p:cBhvr additive="base">
                                        <p:cTn id="34" dur="500" fill="hold"/>
                                        <p:tgtEl>
                                          <p:spTgt spid="73758"/>
                                        </p:tgtEl>
                                        <p:attrNameLst>
                                          <p:attrName>ppt_y</p:attrName>
                                        </p:attrNameLst>
                                      </p:cBhvr>
                                      <p:tavLst>
                                        <p:tav tm="0">
                                          <p:val>
                                            <p:strVal val="0-#ppt_h/2"/>
                                          </p:val>
                                        </p:tav>
                                        <p:tav tm="100000">
                                          <p:val>
                                            <p:strVal val="#ppt_y"/>
                                          </p:val>
                                        </p:tav>
                                      </p:tavLst>
                                    </p:anim>
                                  </p:childTnLst>
                                </p:cTn>
                              </p:par>
                            </p:childTnLst>
                          </p:cTn>
                        </p:par>
                        <p:par>
                          <p:cTn id="35" fill="hold" nodeType="afterGroup">
                            <p:stCondLst>
                              <p:cond delay="3500"/>
                            </p:stCondLst>
                            <p:childTnLst>
                              <p:par>
                                <p:cTn id="36" presetID="2" presetClass="entr" presetSubtype="1" fill="hold" nodeType="afterEffect">
                                  <p:stCondLst>
                                    <p:cond delay="0"/>
                                  </p:stCondLst>
                                  <p:childTnLst>
                                    <p:set>
                                      <p:cBhvr>
                                        <p:cTn id="37" dur="1" fill="hold">
                                          <p:stCondLst>
                                            <p:cond delay="0"/>
                                          </p:stCondLst>
                                        </p:cTn>
                                        <p:tgtEl>
                                          <p:spTgt spid="73768"/>
                                        </p:tgtEl>
                                        <p:attrNameLst>
                                          <p:attrName>style.visibility</p:attrName>
                                        </p:attrNameLst>
                                      </p:cBhvr>
                                      <p:to>
                                        <p:strVal val="visible"/>
                                      </p:to>
                                    </p:set>
                                    <p:anim calcmode="lin" valueType="num">
                                      <p:cBhvr additive="base">
                                        <p:cTn id="38" dur="500" fill="hold"/>
                                        <p:tgtEl>
                                          <p:spTgt spid="73768"/>
                                        </p:tgtEl>
                                        <p:attrNameLst>
                                          <p:attrName>ppt_x</p:attrName>
                                        </p:attrNameLst>
                                      </p:cBhvr>
                                      <p:tavLst>
                                        <p:tav tm="0">
                                          <p:val>
                                            <p:strVal val="#ppt_x"/>
                                          </p:val>
                                        </p:tav>
                                        <p:tav tm="100000">
                                          <p:val>
                                            <p:strVal val="#ppt_x"/>
                                          </p:val>
                                        </p:tav>
                                      </p:tavLst>
                                    </p:anim>
                                    <p:anim calcmode="lin" valueType="num">
                                      <p:cBhvr additive="base">
                                        <p:cTn id="39" dur="500" fill="hold"/>
                                        <p:tgtEl>
                                          <p:spTgt spid="7376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69"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806" name="Text Box 54">
            <a:extLst>
              <a:ext uri="{FF2B5EF4-FFF2-40B4-BE49-F238E27FC236}">
                <a16:creationId xmlns:a16="http://schemas.microsoft.com/office/drawing/2014/main" id="{C2160956-13A3-B726-0340-A1808124D19A}"/>
              </a:ext>
            </a:extLst>
          </p:cNvPr>
          <p:cNvSpPr txBox="1">
            <a:spLocks noGrp="1" noChangeArrowheads="1"/>
          </p:cNvSpPr>
          <p:nvPr>
            <p:ph type="title" idx="4294967295"/>
          </p:nvPr>
        </p:nvSpPr>
        <p:spPr bwMode="auto">
          <a:xfrm>
            <a:off x="0" y="228600"/>
            <a:ext cx="6477000" cy="914400"/>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r" defTabSz="914400" rtl="1" eaLnBrk="0" fontAlgn="base" latinLnBrk="0" hangingPunct="0">
              <a:lnSpc>
                <a:spcPct val="100000"/>
              </a:lnSpc>
              <a:spcBef>
                <a:spcPct val="50000"/>
              </a:spcBef>
              <a:spcAft>
                <a:spcPct val="0"/>
              </a:spcAft>
              <a:buClrTx/>
              <a:buSzTx/>
              <a:buFontTx/>
              <a:buNone/>
              <a:tabLst/>
              <a:defRPr/>
            </a:pPr>
            <a:r>
              <a:rPr kumimoji="0" lang="he-IL" altLang="en-US" sz="5400" b="0" i="0" u="none" strike="noStrike" kern="1200" cap="none" spc="0" normalizeH="0" baseline="0" noProof="0" dirty="0">
                <a:ln>
                  <a:noFill/>
                </a:ln>
                <a:solidFill>
                  <a:schemeClr val="tx1"/>
                </a:solidFill>
                <a:effectLst>
                  <a:outerShdw blurRad="38100" dist="38100" dir="2700000" algn="tl">
                    <a:srgbClr val="C0C0C0"/>
                  </a:outerShdw>
                </a:effectLst>
                <a:uLnTx/>
                <a:uFillTx/>
                <a:latin typeface="Times New Roman" panose="02020603050405020304" pitchFamily="18" charset="0"/>
                <a:ea typeface="+mn-ea"/>
                <a:cs typeface="Guttman Yad-Brush" panose="02010401010101010101" pitchFamily="2" charset="-79"/>
              </a:rPr>
              <a:t>קשרי מימן במים</a:t>
            </a:r>
            <a:endParaRPr kumimoji="0" lang="en-US" altLang="en-US" sz="5400" b="0" i="0" u="none" strike="noStrike" kern="1200" cap="none" spc="0" normalizeH="0" baseline="0" noProof="0" dirty="0">
              <a:ln>
                <a:noFill/>
              </a:ln>
              <a:solidFill>
                <a:schemeClr val="tx1"/>
              </a:solidFill>
              <a:effectLst>
                <a:outerShdw blurRad="38100" dist="38100" dir="2700000" algn="tl">
                  <a:srgbClr val="C0C0C0"/>
                </a:outerShdw>
              </a:effectLst>
              <a:uLnTx/>
              <a:uFillTx/>
              <a:latin typeface="Times New Roman" panose="02020603050405020304" pitchFamily="18" charset="0"/>
              <a:ea typeface="+mn-ea"/>
              <a:cs typeface="Guttman Yad-Brush" panose="02010401010101010101" pitchFamily="2" charset="-79"/>
            </a:endParaRPr>
          </a:p>
        </p:txBody>
      </p:sp>
      <p:grpSp>
        <p:nvGrpSpPr>
          <p:cNvPr id="74877" name="Group 125">
            <a:extLst>
              <a:ext uri="{FF2B5EF4-FFF2-40B4-BE49-F238E27FC236}">
                <a16:creationId xmlns:a16="http://schemas.microsoft.com/office/drawing/2014/main" id="{F1303F17-5F64-83EB-96A9-6603F645698C}"/>
              </a:ext>
              <a:ext uri="{C183D7F6-B498-43B3-948B-1728B52AA6E4}">
                <adec:decorative xmlns:adec="http://schemas.microsoft.com/office/drawing/2017/decorative" val="1"/>
              </a:ext>
            </a:extLst>
          </p:cNvPr>
          <p:cNvGrpSpPr>
            <a:grpSpLocks/>
          </p:cNvGrpSpPr>
          <p:nvPr/>
        </p:nvGrpSpPr>
        <p:grpSpPr bwMode="auto">
          <a:xfrm>
            <a:off x="7162800" y="381000"/>
            <a:ext cx="1295400" cy="990600"/>
            <a:chOff x="4512" y="240"/>
            <a:chExt cx="816" cy="624"/>
          </a:xfrm>
        </p:grpSpPr>
        <p:sp>
          <p:nvSpPr>
            <p:cNvPr id="74865" name="Oval 113">
              <a:extLst>
                <a:ext uri="{FF2B5EF4-FFF2-40B4-BE49-F238E27FC236}">
                  <a16:creationId xmlns:a16="http://schemas.microsoft.com/office/drawing/2014/main" id="{1F87D1FC-3758-58FD-4135-5EF8E05BB62A}"/>
                </a:ext>
              </a:extLst>
            </p:cNvPr>
            <p:cNvSpPr>
              <a:spLocks noChangeArrowheads="1"/>
            </p:cNvSpPr>
            <p:nvPr/>
          </p:nvSpPr>
          <p:spPr bwMode="auto">
            <a:xfrm>
              <a:off x="5040" y="240"/>
              <a:ext cx="288" cy="288"/>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64" name="Oval 112">
              <a:extLst>
                <a:ext uri="{FF2B5EF4-FFF2-40B4-BE49-F238E27FC236}">
                  <a16:creationId xmlns:a16="http://schemas.microsoft.com/office/drawing/2014/main" id="{E1760AF6-1DCE-0381-F936-C27E8DBB4C51}"/>
                </a:ext>
              </a:extLst>
            </p:cNvPr>
            <p:cNvSpPr>
              <a:spLocks noChangeArrowheads="1"/>
            </p:cNvSpPr>
            <p:nvPr/>
          </p:nvSpPr>
          <p:spPr bwMode="auto">
            <a:xfrm>
              <a:off x="4656" y="336"/>
              <a:ext cx="528" cy="480"/>
            </a:xfrm>
            <a:prstGeom prst="ellipse">
              <a:avLst/>
            </a:prstGeom>
            <a:gradFill rotWithShape="0">
              <a:gsLst>
                <a:gs pos="0">
                  <a:srgbClr val="FF0000"/>
                </a:gs>
                <a:gs pos="100000">
                  <a:srgbClr val="FF00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66" name="Oval 114">
              <a:extLst>
                <a:ext uri="{FF2B5EF4-FFF2-40B4-BE49-F238E27FC236}">
                  <a16:creationId xmlns:a16="http://schemas.microsoft.com/office/drawing/2014/main" id="{06C9E549-EF48-4CC2-6336-82918AB48A93}"/>
                </a:ext>
              </a:extLst>
            </p:cNvPr>
            <p:cNvSpPr>
              <a:spLocks noChangeArrowheads="1"/>
            </p:cNvSpPr>
            <p:nvPr/>
          </p:nvSpPr>
          <p:spPr bwMode="auto">
            <a:xfrm>
              <a:off x="4512" y="240"/>
              <a:ext cx="288" cy="288"/>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67" name="Oval 115">
              <a:extLst>
                <a:ext uri="{FF2B5EF4-FFF2-40B4-BE49-F238E27FC236}">
                  <a16:creationId xmlns:a16="http://schemas.microsoft.com/office/drawing/2014/main" id="{C2A4F158-5A40-62DC-E686-1D6DCD0EB604}"/>
                </a:ext>
              </a:extLst>
            </p:cNvPr>
            <p:cNvSpPr>
              <a:spLocks noChangeArrowheads="1"/>
            </p:cNvSpPr>
            <p:nvPr/>
          </p:nvSpPr>
          <p:spPr bwMode="auto">
            <a:xfrm>
              <a:off x="4656" y="7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68" name="Oval 116">
              <a:extLst>
                <a:ext uri="{FF2B5EF4-FFF2-40B4-BE49-F238E27FC236}">
                  <a16:creationId xmlns:a16="http://schemas.microsoft.com/office/drawing/2014/main" id="{49FA327C-E89C-4B6C-A891-CAB2961C4397}"/>
                </a:ext>
              </a:extLst>
            </p:cNvPr>
            <p:cNvSpPr>
              <a:spLocks noChangeArrowheads="1"/>
            </p:cNvSpPr>
            <p:nvPr/>
          </p:nvSpPr>
          <p:spPr bwMode="auto">
            <a:xfrm>
              <a:off x="4704" y="8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69" name="Oval 117">
              <a:extLst>
                <a:ext uri="{FF2B5EF4-FFF2-40B4-BE49-F238E27FC236}">
                  <a16:creationId xmlns:a16="http://schemas.microsoft.com/office/drawing/2014/main" id="{2024CE75-66EB-3B16-208E-A5B76C224CAC}"/>
                </a:ext>
              </a:extLst>
            </p:cNvPr>
            <p:cNvSpPr>
              <a:spLocks noChangeArrowheads="1"/>
            </p:cNvSpPr>
            <p:nvPr/>
          </p:nvSpPr>
          <p:spPr bwMode="auto">
            <a:xfrm>
              <a:off x="5088" y="8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70" name="Oval 118">
              <a:extLst>
                <a:ext uri="{FF2B5EF4-FFF2-40B4-BE49-F238E27FC236}">
                  <a16:creationId xmlns:a16="http://schemas.microsoft.com/office/drawing/2014/main" id="{F07A0BF5-6385-89B4-18E5-732C54E8F743}"/>
                </a:ext>
              </a:extLst>
            </p:cNvPr>
            <p:cNvSpPr>
              <a:spLocks noChangeArrowheads="1"/>
            </p:cNvSpPr>
            <p:nvPr/>
          </p:nvSpPr>
          <p:spPr bwMode="auto">
            <a:xfrm>
              <a:off x="5136" y="7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4" name="Group 3">
            <a:extLst>
              <a:ext uri="{FF2B5EF4-FFF2-40B4-BE49-F238E27FC236}">
                <a16:creationId xmlns:a16="http://schemas.microsoft.com/office/drawing/2014/main" id="{E58C1A32-506A-BDC8-FD46-D4A876249753}"/>
              </a:ext>
              <a:ext uri="{C183D7F6-B498-43B3-948B-1728B52AA6E4}">
                <adec:decorative xmlns:adec="http://schemas.microsoft.com/office/drawing/2017/decorative" val="1"/>
              </a:ext>
            </a:extLst>
          </p:cNvPr>
          <p:cNvGrpSpPr/>
          <p:nvPr/>
        </p:nvGrpSpPr>
        <p:grpSpPr>
          <a:xfrm>
            <a:off x="296863" y="1327150"/>
            <a:ext cx="8389937" cy="5473700"/>
            <a:chOff x="296863" y="1327150"/>
            <a:chExt cx="8389937" cy="5473700"/>
          </a:xfrm>
        </p:grpSpPr>
        <p:grpSp>
          <p:nvGrpSpPr>
            <p:cNvPr id="74883" name="Group 131" descr="מודל של מולקולת מים">
              <a:extLst>
                <a:ext uri="{FF2B5EF4-FFF2-40B4-BE49-F238E27FC236}">
                  <a16:creationId xmlns:a16="http://schemas.microsoft.com/office/drawing/2014/main" id="{9DE6D4C9-6F3D-2A6F-8E11-A16EE2C71B2B}"/>
                </a:ext>
              </a:extLst>
            </p:cNvPr>
            <p:cNvGrpSpPr>
              <a:grpSpLocks/>
            </p:cNvGrpSpPr>
            <p:nvPr/>
          </p:nvGrpSpPr>
          <p:grpSpPr bwMode="auto">
            <a:xfrm>
              <a:off x="3962400" y="2819400"/>
              <a:ext cx="1295400" cy="990600"/>
              <a:chOff x="2496" y="1776"/>
              <a:chExt cx="816" cy="624"/>
            </a:xfrm>
          </p:grpSpPr>
          <p:sp>
            <p:nvSpPr>
              <p:cNvPr id="74756" name="Oval 4">
                <a:extLst>
                  <a:ext uri="{FF2B5EF4-FFF2-40B4-BE49-F238E27FC236}">
                    <a16:creationId xmlns:a16="http://schemas.microsoft.com/office/drawing/2014/main" id="{5DF1328D-3BF4-1E37-45A9-18EF7942A617}"/>
                  </a:ext>
                </a:extLst>
              </p:cNvPr>
              <p:cNvSpPr>
                <a:spLocks noChangeArrowheads="1"/>
              </p:cNvSpPr>
              <p:nvPr/>
            </p:nvSpPr>
            <p:spPr bwMode="auto">
              <a:xfrm>
                <a:off x="3024" y="1776"/>
                <a:ext cx="288" cy="288"/>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755" name="Oval 3">
                <a:extLst>
                  <a:ext uri="{FF2B5EF4-FFF2-40B4-BE49-F238E27FC236}">
                    <a16:creationId xmlns:a16="http://schemas.microsoft.com/office/drawing/2014/main" id="{98AF5911-5A52-FDAD-7011-6A6D20C22101}"/>
                  </a:ext>
                </a:extLst>
              </p:cNvPr>
              <p:cNvSpPr>
                <a:spLocks noChangeArrowheads="1"/>
              </p:cNvSpPr>
              <p:nvPr/>
            </p:nvSpPr>
            <p:spPr bwMode="auto">
              <a:xfrm>
                <a:off x="2640" y="1872"/>
                <a:ext cx="528" cy="480"/>
              </a:xfrm>
              <a:prstGeom prst="ellipse">
                <a:avLst/>
              </a:prstGeom>
              <a:gradFill rotWithShape="0">
                <a:gsLst>
                  <a:gs pos="0">
                    <a:srgbClr val="FF0000"/>
                  </a:gs>
                  <a:gs pos="100000">
                    <a:srgbClr val="FF00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757" name="Oval 5">
                <a:extLst>
                  <a:ext uri="{FF2B5EF4-FFF2-40B4-BE49-F238E27FC236}">
                    <a16:creationId xmlns:a16="http://schemas.microsoft.com/office/drawing/2014/main" id="{DC7C0C80-E466-8242-11A6-786D1FD7FFD9}"/>
                  </a:ext>
                </a:extLst>
              </p:cNvPr>
              <p:cNvSpPr>
                <a:spLocks noChangeArrowheads="1"/>
              </p:cNvSpPr>
              <p:nvPr/>
            </p:nvSpPr>
            <p:spPr bwMode="auto">
              <a:xfrm>
                <a:off x="2496" y="1776"/>
                <a:ext cx="288" cy="288"/>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758" name="Oval 6">
                <a:extLst>
                  <a:ext uri="{FF2B5EF4-FFF2-40B4-BE49-F238E27FC236}">
                    <a16:creationId xmlns:a16="http://schemas.microsoft.com/office/drawing/2014/main" id="{CB193E9B-9118-CD25-743F-68E0EC0EFDFA}"/>
                  </a:ext>
                </a:extLst>
              </p:cNvPr>
              <p:cNvSpPr>
                <a:spLocks noChangeArrowheads="1"/>
              </p:cNvSpPr>
              <p:nvPr/>
            </p:nvSpPr>
            <p:spPr bwMode="auto">
              <a:xfrm>
                <a:off x="2640" y="2304"/>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759" name="Oval 7">
                <a:extLst>
                  <a:ext uri="{FF2B5EF4-FFF2-40B4-BE49-F238E27FC236}">
                    <a16:creationId xmlns:a16="http://schemas.microsoft.com/office/drawing/2014/main" id="{ED0B0714-F7E7-DF7E-9212-1382B3B0EDF4}"/>
                  </a:ext>
                </a:extLst>
              </p:cNvPr>
              <p:cNvSpPr>
                <a:spLocks noChangeArrowheads="1"/>
              </p:cNvSpPr>
              <p:nvPr/>
            </p:nvSpPr>
            <p:spPr bwMode="auto">
              <a:xfrm>
                <a:off x="2688" y="2352"/>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760" name="Oval 8">
                <a:extLst>
                  <a:ext uri="{FF2B5EF4-FFF2-40B4-BE49-F238E27FC236}">
                    <a16:creationId xmlns:a16="http://schemas.microsoft.com/office/drawing/2014/main" id="{8A57C449-CB12-9D5E-6A62-0CAD5CE29B33}"/>
                  </a:ext>
                </a:extLst>
              </p:cNvPr>
              <p:cNvSpPr>
                <a:spLocks noChangeArrowheads="1"/>
              </p:cNvSpPr>
              <p:nvPr/>
            </p:nvSpPr>
            <p:spPr bwMode="auto">
              <a:xfrm>
                <a:off x="3072" y="2352"/>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761" name="Oval 9">
                <a:extLst>
                  <a:ext uri="{FF2B5EF4-FFF2-40B4-BE49-F238E27FC236}">
                    <a16:creationId xmlns:a16="http://schemas.microsoft.com/office/drawing/2014/main" id="{697A0EA8-1163-7FD7-5EDE-20F04E2FAC8A}"/>
                  </a:ext>
                </a:extLst>
              </p:cNvPr>
              <p:cNvSpPr>
                <a:spLocks noChangeArrowheads="1"/>
              </p:cNvSpPr>
              <p:nvPr/>
            </p:nvSpPr>
            <p:spPr bwMode="auto">
              <a:xfrm>
                <a:off x="3120" y="2304"/>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74889" name="Group 137" descr="מודל של מולקולת מים">
              <a:extLst>
                <a:ext uri="{FF2B5EF4-FFF2-40B4-BE49-F238E27FC236}">
                  <a16:creationId xmlns:a16="http://schemas.microsoft.com/office/drawing/2014/main" id="{9FD7758D-9BDB-A195-F918-B90A2B756277}"/>
                </a:ext>
              </a:extLst>
            </p:cNvPr>
            <p:cNvGrpSpPr>
              <a:grpSpLocks/>
            </p:cNvGrpSpPr>
            <p:nvPr/>
          </p:nvGrpSpPr>
          <p:grpSpPr bwMode="auto">
            <a:xfrm>
              <a:off x="2592388" y="4110038"/>
              <a:ext cx="1268412" cy="1233487"/>
              <a:chOff x="1633" y="2589"/>
              <a:chExt cx="799" cy="777"/>
            </a:xfrm>
          </p:grpSpPr>
          <p:sp>
            <p:nvSpPr>
              <p:cNvPr id="74765" name="Oval 13">
                <a:extLst>
                  <a:ext uri="{FF2B5EF4-FFF2-40B4-BE49-F238E27FC236}">
                    <a16:creationId xmlns:a16="http://schemas.microsoft.com/office/drawing/2014/main" id="{490FEE62-82B5-B08E-8284-9FF78145D7FC}"/>
                  </a:ext>
                </a:extLst>
              </p:cNvPr>
              <p:cNvSpPr>
                <a:spLocks noChangeArrowheads="1"/>
              </p:cNvSpPr>
              <p:nvPr/>
            </p:nvSpPr>
            <p:spPr bwMode="auto">
              <a:xfrm rot="-1546057">
                <a:off x="1633" y="2819"/>
                <a:ext cx="288" cy="288"/>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763" name="Oval 11">
                <a:extLst>
                  <a:ext uri="{FF2B5EF4-FFF2-40B4-BE49-F238E27FC236}">
                    <a16:creationId xmlns:a16="http://schemas.microsoft.com/office/drawing/2014/main" id="{90C769D0-0DDA-A259-B1BB-1B96E8B9E73E}"/>
                  </a:ext>
                </a:extLst>
              </p:cNvPr>
              <p:cNvSpPr>
                <a:spLocks noChangeArrowheads="1"/>
              </p:cNvSpPr>
              <p:nvPr/>
            </p:nvSpPr>
            <p:spPr bwMode="auto">
              <a:xfrm rot="-1546057">
                <a:off x="1834" y="2781"/>
                <a:ext cx="528" cy="480"/>
              </a:xfrm>
              <a:prstGeom prst="ellipse">
                <a:avLst/>
              </a:prstGeom>
              <a:gradFill rotWithShape="0">
                <a:gsLst>
                  <a:gs pos="0">
                    <a:srgbClr val="FF0000"/>
                  </a:gs>
                  <a:gs pos="100000">
                    <a:srgbClr val="FF00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764" name="Oval 12">
                <a:extLst>
                  <a:ext uri="{FF2B5EF4-FFF2-40B4-BE49-F238E27FC236}">
                    <a16:creationId xmlns:a16="http://schemas.microsoft.com/office/drawing/2014/main" id="{9315A75A-2F01-FC0F-2E83-E4A62FD4AE2A}"/>
                  </a:ext>
                </a:extLst>
              </p:cNvPr>
              <p:cNvSpPr>
                <a:spLocks noChangeArrowheads="1"/>
              </p:cNvSpPr>
              <p:nvPr/>
            </p:nvSpPr>
            <p:spPr bwMode="auto">
              <a:xfrm rot="-1546057">
                <a:off x="2108" y="2589"/>
                <a:ext cx="288" cy="288"/>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766" name="Oval 14">
                <a:extLst>
                  <a:ext uri="{FF2B5EF4-FFF2-40B4-BE49-F238E27FC236}">
                    <a16:creationId xmlns:a16="http://schemas.microsoft.com/office/drawing/2014/main" id="{9EF4D852-868A-8557-38A2-CBB69BB7B280}"/>
                  </a:ext>
                </a:extLst>
              </p:cNvPr>
              <p:cNvSpPr>
                <a:spLocks noChangeArrowheads="1"/>
              </p:cNvSpPr>
              <p:nvPr/>
            </p:nvSpPr>
            <p:spPr bwMode="auto">
              <a:xfrm rot="-1546057">
                <a:off x="1952" y="329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767" name="Oval 15">
                <a:extLst>
                  <a:ext uri="{FF2B5EF4-FFF2-40B4-BE49-F238E27FC236}">
                    <a16:creationId xmlns:a16="http://schemas.microsoft.com/office/drawing/2014/main" id="{80C0AFEA-CB2E-841A-906F-1059F0DBBF34}"/>
                  </a:ext>
                </a:extLst>
              </p:cNvPr>
              <p:cNvSpPr>
                <a:spLocks noChangeArrowheads="1"/>
              </p:cNvSpPr>
              <p:nvPr/>
            </p:nvSpPr>
            <p:spPr bwMode="auto">
              <a:xfrm rot="-1546057">
                <a:off x="2016" y="331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768" name="Oval 16">
                <a:extLst>
                  <a:ext uri="{FF2B5EF4-FFF2-40B4-BE49-F238E27FC236}">
                    <a16:creationId xmlns:a16="http://schemas.microsoft.com/office/drawing/2014/main" id="{22AD31E6-E790-8220-D41B-0CD82698E1C8}"/>
                  </a:ext>
                </a:extLst>
              </p:cNvPr>
              <p:cNvSpPr>
                <a:spLocks noChangeArrowheads="1"/>
              </p:cNvSpPr>
              <p:nvPr/>
            </p:nvSpPr>
            <p:spPr bwMode="auto">
              <a:xfrm rot="-1546057">
                <a:off x="2362" y="3151"/>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769" name="Oval 17">
                <a:extLst>
                  <a:ext uri="{FF2B5EF4-FFF2-40B4-BE49-F238E27FC236}">
                    <a16:creationId xmlns:a16="http://schemas.microsoft.com/office/drawing/2014/main" id="{CE2F288C-89E3-9332-55D7-BD15401CCC5C}"/>
                  </a:ext>
                </a:extLst>
              </p:cNvPr>
              <p:cNvSpPr>
                <a:spLocks noChangeArrowheads="1"/>
              </p:cNvSpPr>
              <p:nvPr/>
            </p:nvSpPr>
            <p:spPr bwMode="auto">
              <a:xfrm rot="-1546057">
                <a:off x="2384" y="3087"/>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74888" name="Group 136" descr="מודל של מולקולת מים">
              <a:extLst>
                <a:ext uri="{FF2B5EF4-FFF2-40B4-BE49-F238E27FC236}">
                  <a16:creationId xmlns:a16="http://schemas.microsoft.com/office/drawing/2014/main" id="{0BB29B0D-D21C-1A54-F13E-7D3855B99EC6}"/>
                </a:ext>
              </a:extLst>
            </p:cNvPr>
            <p:cNvGrpSpPr>
              <a:grpSpLocks/>
            </p:cNvGrpSpPr>
            <p:nvPr/>
          </p:nvGrpSpPr>
          <p:grpSpPr bwMode="auto">
            <a:xfrm>
              <a:off x="5410200" y="1600200"/>
              <a:ext cx="1295400" cy="990600"/>
              <a:chOff x="3408" y="1008"/>
              <a:chExt cx="816" cy="624"/>
            </a:xfrm>
          </p:grpSpPr>
          <p:sp>
            <p:nvSpPr>
              <p:cNvPr id="74772" name="Oval 20">
                <a:extLst>
                  <a:ext uri="{FF2B5EF4-FFF2-40B4-BE49-F238E27FC236}">
                    <a16:creationId xmlns:a16="http://schemas.microsoft.com/office/drawing/2014/main" id="{F1862DBF-36E8-DA6E-A104-F444D5938120}"/>
                  </a:ext>
                </a:extLst>
              </p:cNvPr>
              <p:cNvSpPr>
                <a:spLocks noChangeArrowheads="1"/>
              </p:cNvSpPr>
              <p:nvPr/>
            </p:nvSpPr>
            <p:spPr bwMode="auto">
              <a:xfrm>
                <a:off x="3936" y="1008"/>
                <a:ext cx="288" cy="288"/>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771" name="Oval 19">
                <a:extLst>
                  <a:ext uri="{FF2B5EF4-FFF2-40B4-BE49-F238E27FC236}">
                    <a16:creationId xmlns:a16="http://schemas.microsoft.com/office/drawing/2014/main" id="{9D04F96E-A41D-38D0-A007-B2DE94C02053}"/>
                  </a:ext>
                </a:extLst>
              </p:cNvPr>
              <p:cNvSpPr>
                <a:spLocks noChangeArrowheads="1"/>
              </p:cNvSpPr>
              <p:nvPr/>
            </p:nvSpPr>
            <p:spPr bwMode="auto">
              <a:xfrm>
                <a:off x="3552" y="1104"/>
                <a:ext cx="528" cy="480"/>
              </a:xfrm>
              <a:prstGeom prst="ellipse">
                <a:avLst/>
              </a:prstGeom>
              <a:gradFill rotWithShape="0">
                <a:gsLst>
                  <a:gs pos="0">
                    <a:srgbClr val="FF0000"/>
                  </a:gs>
                  <a:gs pos="100000">
                    <a:srgbClr val="FF00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773" name="Oval 21">
                <a:extLst>
                  <a:ext uri="{FF2B5EF4-FFF2-40B4-BE49-F238E27FC236}">
                    <a16:creationId xmlns:a16="http://schemas.microsoft.com/office/drawing/2014/main" id="{E2348C1E-E60E-09A4-61AB-4A9FE4ABACF2}"/>
                  </a:ext>
                </a:extLst>
              </p:cNvPr>
              <p:cNvSpPr>
                <a:spLocks noChangeArrowheads="1"/>
              </p:cNvSpPr>
              <p:nvPr/>
            </p:nvSpPr>
            <p:spPr bwMode="auto">
              <a:xfrm>
                <a:off x="3408" y="1008"/>
                <a:ext cx="288" cy="288"/>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774" name="Oval 22">
                <a:extLst>
                  <a:ext uri="{FF2B5EF4-FFF2-40B4-BE49-F238E27FC236}">
                    <a16:creationId xmlns:a16="http://schemas.microsoft.com/office/drawing/2014/main" id="{F16A4288-8531-E997-2BFC-281C145EB43C}"/>
                  </a:ext>
                </a:extLst>
              </p:cNvPr>
              <p:cNvSpPr>
                <a:spLocks noChangeArrowheads="1"/>
              </p:cNvSpPr>
              <p:nvPr/>
            </p:nvSpPr>
            <p:spPr bwMode="auto">
              <a:xfrm>
                <a:off x="3552" y="153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775" name="Oval 23">
                <a:extLst>
                  <a:ext uri="{FF2B5EF4-FFF2-40B4-BE49-F238E27FC236}">
                    <a16:creationId xmlns:a16="http://schemas.microsoft.com/office/drawing/2014/main" id="{1A15CCFA-8006-52EF-E1B9-D6ACC8D0D8D7}"/>
                  </a:ext>
                </a:extLst>
              </p:cNvPr>
              <p:cNvSpPr>
                <a:spLocks noChangeArrowheads="1"/>
              </p:cNvSpPr>
              <p:nvPr/>
            </p:nvSpPr>
            <p:spPr bwMode="auto">
              <a:xfrm>
                <a:off x="3600" y="1584"/>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776" name="Oval 24">
                <a:extLst>
                  <a:ext uri="{FF2B5EF4-FFF2-40B4-BE49-F238E27FC236}">
                    <a16:creationId xmlns:a16="http://schemas.microsoft.com/office/drawing/2014/main" id="{7C61C148-0DC8-CC18-34A3-4992B51BF8A7}"/>
                  </a:ext>
                </a:extLst>
              </p:cNvPr>
              <p:cNvSpPr>
                <a:spLocks noChangeArrowheads="1"/>
              </p:cNvSpPr>
              <p:nvPr/>
            </p:nvSpPr>
            <p:spPr bwMode="auto">
              <a:xfrm>
                <a:off x="3984" y="1584"/>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777" name="Oval 25">
                <a:extLst>
                  <a:ext uri="{FF2B5EF4-FFF2-40B4-BE49-F238E27FC236}">
                    <a16:creationId xmlns:a16="http://schemas.microsoft.com/office/drawing/2014/main" id="{6E309660-ADAA-6A19-490B-8899D02E397E}"/>
                  </a:ext>
                </a:extLst>
              </p:cNvPr>
              <p:cNvSpPr>
                <a:spLocks noChangeArrowheads="1"/>
              </p:cNvSpPr>
              <p:nvPr/>
            </p:nvSpPr>
            <p:spPr bwMode="auto">
              <a:xfrm>
                <a:off x="4032" y="153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74882" name="Group 130" descr="מודל של מולקולת מים">
              <a:extLst>
                <a:ext uri="{FF2B5EF4-FFF2-40B4-BE49-F238E27FC236}">
                  <a16:creationId xmlns:a16="http://schemas.microsoft.com/office/drawing/2014/main" id="{3D5EF7F7-0424-E6CD-38D7-280AAFB3A5AE}"/>
                </a:ext>
              </a:extLst>
            </p:cNvPr>
            <p:cNvGrpSpPr>
              <a:grpSpLocks/>
            </p:cNvGrpSpPr>
            <p:nvPr/>
          </p:nvGrpSpPr>
          <p:grpSpPr bwMode="auto">
            <a:xfrm>
              <a:off x="2514600" y="1676400"/>
              <a:ext cx="1295400" cy="990600"/>
              <a:chOff x="1584" y="1056"/>
              <a:chExt cx="816" cy="624"/>
            </a:xfrm>
          </p:grpSpPr>
          <p:sp>
            <p:nvSpPr>
              <p:cNvPr id="74780" name="Oval 28">
                <a:extLst>
                  <a:ext uri="{FF2B5EF4-FFF2-40B4-BE49-F238E27FC236}">
                    <a16:creationId xmlns:a16="http://schemas.microsoft.com/office/drawing/2014/main" id="{6EE15264-1F67-37DB-D5DD-1F9496923D4E}"/>
                  </a:ext>
                </a:extLst>
              </p:cNvPr>
              <p:cNvSpPr>
                <a:spLocks noChangeArrowheads="1"/>
              </p:cNvSpPr>
              <p:nvPr/>
            </p:nvSpPr>
            <p:spPr bwMode="auto">
              <a:xfrm>
                <a:off x="2112" y="1056"/>
                <a:ext cx="288" cy="288"/>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779" name="Oval 27">
                <a:extLst>
                  <a:ext uri="{FF2B5EF4-FFF2-40B4-BE49-F238E27FC236}">
                    <a16:creationId xmlns:a16="http://schemas.microsoft.com/office/drawing/2014/main" id="{1DCC33EE-03C1-C166-35B0-75E9B0E2CB5A}"/>
                  </a:ext>
                </a:extLst>
              </p:cNvPr>
              <p:cNvSpPr>
                <a:spLocks noChangeArrowheads="1"/>
              </p:cNvSpPr>
              <p:nvPr/>
            </p:nvSpPr>
            <p:spPr bwMode="auto">
              <a:xfrm>
                <a:off x="1728" y="1152"/>
                <a:ext cx="528" cy="480"/>
              </a:xfrm>
              <a:prstGeom prst="ellipse">
                <a:avLst/>
              </a:prstGeom>
              <a:gradFill rotWithShape="0">
                <a:gsLst>
                  <a:gs pos="0">
                    <a:srgbClr val="FF0000"/>
                  </a:gs>
                  <a:gs pos="100000">
                    <a:srgbClr val="FF00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781" name="Oval 29">
                <a:extLst>
                  <a:ext uri="{FF2B5EF4-FFF2-40B4-BE49-F238E27FC236}">
                    <a16:creationId xmlns:a16="http://schemas.microsoft.com/office/drawing/2014/main" id="{FCB0C32C-81ED-B710-E4C7-4FC3BE03D20E}"/>
                  </a:ext>
                </a:extLst>
              </p:cNvPr>
              <p:cNvSpPr>
                <a:spLocks noChangeArrowheads="1"/>
              </p:cNvSpPr>
              <p:nvPr/>
            </p:nvSpPr>
            <p:spPr bwMode="auto">
              <a:xfrm>
                <a:off x="1584" y="1056"/>
                <a:ext cx="288" cy="288"/>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782" name="Oval 30">
                <a:extLst>
                  <a:ext uri="{FF2B5EF4-FFF2-40B4-BE49-F238E27FC236}">
                    <a16:creationId xmlns:a16="http://schemas.microsoft.com/office/drawing/2014/main" id="{02BAE6CE-668A-E423-75D0-9FE67A850D44}"/>
                  </a:ext>
                </a:extLst>
              </p:cNvPr>
              <p:cNvSpPr>
                <a:spLocks noChangeArrowheads="1"/>
              </p:cNvSpPr>
              <p:nvPr/>
            </p:nvSpPr>
            <p:spPr bwMode="auto">
              <a:xfrm>
                <a:off x="1728" y="1584"/>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783" name="Oval 31">
                <a:extLst>
                  <a:ext uri="{FF2B5EF4-FFF2-40B4-BE49-F238E27FC236}">
                    <a16:creationId xmlns:a16="http://schemas.microsoft.com/office/drawing/2014/main" id="{CEF90B5A-69E4-6A7A-F8EC-71FDC82D24BC}"/>
                  </a:ext>
                </a:extLst>
              </p:cNvPr>
              <p:cNvSpPr>
                <a:spLocks noChangeArrowheads="1"/>
              </p:cNvSpPr>
              <p:nvPr/>
            </p:nvSpPr>
            <p:spPr bwMode="auto">
              <a:xfrm>
                <a:off x="1776" y="1632"/>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784" name="Oval 32">
                <a:extLst>
                  <a:ext uri="{FF2B5EF4-FFF2-40B4-BE49-F238E27FC236}">
                    <a16:creationId xmlns:a16="http://schemas.microsoft.com/office/drawing/2014/main" id="{3A4E89E6-0C97-9370-47DB-238C783A1F7A}"/>
                  </a:ext>
                </a:extLst>
              </p:cNvPr>
              <p:cNvSpPr>
                <a:spLocks noChangeArrowheads="1"/>
              </p:cNvSpPr>
              <p:nvPr/>
            </p:nvSpPr>
            <p:spPr bwMode="auto">
              <a:xfrm>
                <a:off x="2160" y="1632"/>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785" name="Oval 33">
                <a:extLst>
                  <a:ext uri="{FF2B5EF4-FFF2-40B4-BE49-F238E27FC236}">
                    <a16:creationId xmlns:a16="http://schemas.microsoft.com/office/drawing/2014/main" id="{5DBA28D0-3080-7DEB-20F1-BC78710AABED}"/>
                  </a:ext>
                </a:extLst>
              </p:cNvPr>
              <p:cNvSpPr>
                <a:spLocks noChangeArrowheads="1"/>
              </p:cNvSpPr>
              <p:nvPr/>
            </p:nvSpPr>
            <p:spPr bwMode="auto">
              <a:xfrm>
                <a:off x="2208" y="1584"/>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74887" name="Group 135" descr="מודל של מולקולת מים">
              <a:extLst>
                <a:ext uri="{FF2B5EF4-FFF2-40B4-BE49-F238E27FC236}">
                  <a16:creationId xmlns:a16="http://schemas.microsoft.com/office/drawing/2014/main" id="{8100634C-C6CE-11E9-899F-BD3CA3DF15BF}"/>
                </a:ext>
              </a:extLst>
            </p:cNvPr>
            <p:cNvGrpSpPr>
              <a:grpSpLocks/>
            </p:cNvGrpSpPr>
            <p:nvPr/>
          </p:nvGrpSpPr>
          <p:grpSpPr bwMode="auto">
            <a:xfrm>
              <a:off x="1058863" y="2774950"/>
              <a:ext cx="1219200" cy="1258888"/>
              <a:chOff x="667" y="1748"/>
              <a:chExt cx="768" cy="793"/>
            </a:xfrm>
          </p:grpSpPr>
          <p:sp>
            <p:nvSpPr>
              <p:cNvPr id="74789" name="Oval 37">
                <a:extLst>
                  <a:ext uri="{FF2B5EF4-FFF2-40B4-BE49-F238E27FC236}">
                    <a16:creationId xmlns:a16="http://schemas.microsoft.com/office/drawing/2014/main" id="{623E281E-2804-29CF-D4D3-C7EAA7F3F8E9}"/>
                  </a:ext>
                </a:extLst>
              </p:cNvPr>
              <p:cNvSpPr>
                <a:spLocks noChangeArrowheads="1"/>
              </p:cNvSpPr>
              <p:nvPr/>
            </p:nvSpPr>
            <p:spPr bwMode="auto">
              <a:xfrm rot="6812668">
                <a:off x="1147" y="1769"/>
                <a:ext cx="288" cy="288"/>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787" name="Oval 35">
                <a:extLst>
                  <a:ext uri="{FF2B5EF4-FFF2-40B4-BE49-F238E27FC236}">
                    <a16:creationId xmlns:a16="http://schemas.microsoft.com/office/drawing/2014/main" id="{BF9BFE4A-7276-5D8A-3DCE-7446D0C514BB}"/>
                  </a:ext>
                </a:extLst>
              </p:cNvPr>
              <p:cNvSpPr>
                <a:spLocks noChangeArrowheads="1"/>
              </p:cNvSpPr>
              <p:nvPr/>
            </p:nvSpPr>
            <p:spPr bwMode="auto">
              <a:xfrm rot="6812668">
                <a:off x="745" y="1838"/>
                <a:ext cx="528" cy="480"/>
              </a:xfrm>
              <a:prstGeom prst="ellipse">
                <a:avLst/>
              </a:prstGeom>
              <a:gradFill rotWithShape="0">
                <a:gsLst>
                  <a:gs pos="0">
                    <a:srgbClr val="FF0000"/>
                  </a:gs>
                  <a:gs pos="100000">
                    <a:srgbClr val="FF00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788" name="Oval 36">
                <a:extLst>
                  <a:ext uri="{FF2B5EF4-FFF2-40B4-BE49-F238E27FC236}">
                    <a16:creationId xmlns:a16="http://schemas.microsoft.com/office/drawing/2014/main" id="{6BB551A0-9082-173F-53CD-5025803560CE}"/>
                  </a:ext>
                </a:extLst>
              </p:cNvPr>
              <p:cNvSpPr>
                <a:spLocks noChangeArrowheads="1"/>
              </p:cNvSpPr>
              <p:nvPr/>
            </p:nvSpPr>
            <p:spPr bwMode="auto">
              <a:xfrm rot="6812668">
                <a:off x="936" y="2253"/>
                <a:ext cx="288" cy="288"/>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790" name="Oval 38">
                <a:extLst>
                  <a:ext uri="{FF2B5EF4-FFF2-40B4-BE49-F238E27FC236}">
                    <a16:creationId xmlns:a16="http://schemas.microsoft.com/office/drawing/2014/main" id="{F856EC54-8BB8-38CA-AE17-DCF5CE3BA9BD}"/>
                  </a:ext>
                </a:extLst>
              </p:cNvPr>
              <p:cNvSpPr>
                <a:spLocks noChangeArrowheads="1"/>
              </p:cNvSpPr>
              <p:nvPr/>
            </p:nvSpPr>
            <p:spPr bwMode="auto">
              <a:xfrm rot="6812668">
                <a:off x="883" y="174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791" name="Oval 39">
                <a:extLst>
                  <a:ext uri="{FF2B5EF4-FFF2-40B4-BE49-F238E27FC236}">
                    <a16:creationId xmlns:a16="http://schemas.microsoft.com/office/drawing/2014/main" id="{A70B90F0-AAE3-A37E-1A2F-7C0D07DDF95A}"/>
                  </a:ext>
                </a:extLst>
              </p:cNvPr>
              <p:cNvSpPr>
                <a:spLocks noChangeArrowheads="1"/>
              </p:cNvSpPr>
              <p:nvPr/>
            </p:nvSpPr>
            <p:spPr bwMode="auto">
              <a:xfrm rot="6812668">
                <a:off x="820" y="1772"/>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792" name="Oval 40">
                <a:extLst>
                  <a:ext uri="{FF2B5EF4-FFF2-40B4-BE49-F238E27FC236}">
                    <a16:creationId xmlns:a16="http://schemas.microsoft.com/office/drawing/2014/main" id="{7FEA3E8D-5438-8CA7-B8D0-70AF107F9626}"/>
                  </a:ext>
                </a:extLst>
              </p:cNvPr>
              <p:cNvSpPr>
                <a:spLocks noChangeArrowheads="1"/>
              </p:cNvSpPr>
              <p:nvPr/>
            </p:nvSpPr>
            <p:spPr bwMode="auto">
              <a:xfrm rot="6812668">
                <a:off x="667" y="2124"/>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793" name="Oval 41">
                <a:extLst>
                  <a:ext uri="{FF2B5EF4-FFF2-40B4-BE49-F238E27FC236}">
                    <a16:creationId xmlns:a16="http://schemas.microsoft.com/office/drawing/2014/main" id="{0FB5BB1C-53B0-FDF3-0242-2B1622532396}"/>
                  </a:ext>
                </a:extLst>
              </p:cNvPr>
              <p:cNvSpPr>
                <a:spLocks noChangeArrowheads="1"/>
              </p:cNvSpPr>
              <p:nvPr/>
            </p:nvSpPr>
            <p:spPr bwMode="auto">
              <a:xfrm rot="6812668">
                <a:off x="692" y="218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74884" name="Group 132" descr="מודל של מולקולת מים">
              <a:extLst>
                <a:ext uri="{FF2B5EF4-FFF2-40B4-BE49-F238E27FC236}">
                  <a16:creationId xmlns:a16="http://schemas.microsoft.com/office/drawing/2014/main" id="{E6100409-F9AA-1149-B18D-D9E42D34BE55}"/>
                </a:ext>
              </a:extLst>
            </p:cNvPr>
            <p:cNvGrpSpPr>
              <a:grpSpLocks/>
            </p:cNvGrpSpPr>
            <p:nvPr/>
          </p:nvGrpSpPr>
          <p:grpSpPr bwMode="auto">
            <a:xfrm>
              <a:off x="5410200" y="4038600"/>
              <a:ext cx="1295400" cy="990600"/>
              <a:chOff x="3408" y="2544"/>
              <a:chExt cx="816" cy="624"/>
            </a:xfrm>
          </p:grpSpPr>
          <p:sp>
            <p:nvSpPr>
              <p:cNvPr id="74796" name="Oval 44">
                <a:extLst>
                  <a:ext uri="{FF2B5EF4-FFF2-40B4-BE49-F238E27FC236}">
                    <a16:creationId xmlns:a16="http://schemas.microsoft.com/office/drawing/2014/main" id="{7B2B5A66-2829-65CD-3FEB-ACD8891B6615}"/>
                  </a:ext>
                </a:extLst>
              </p:cNvPr>
              <p:cNvSpPr>
                <a:spLocks noChangeArrowheads="1"/>
              </p:cNvSpPr>
              <p:nvPr/>
            </p:nvSpPr>
            <p:spPr bwMode="auto">
              <a:xfrm>
                <a:off x="3936" y="2544"/>
                <a:ext cx="288" cy="288"/>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795" name="Oval 43">
                <a:extLst>
                  <a:ext uri="{FF2B5EF4-FFF2-40B4-BE49-F238E27FC236}">
                    <a16:creationId xmlns:a16="http://schemas.microsoft.com/office/drawing/2014/main" id="{04F59EDE-48FC-550E-2715-B9777F09FDEC}"/>
                  </a:ext>
                </a:extLst>
              </p:cNvPr>
              <p:cNvSpPr>
                <a:spLocks noChangeArrowheads="1"/>
              </p:cNvSpPr>
              <p:nvPr/>
            </p:nvSpPr>
            <p:spPr bwMode="auto">
              <a:xfrm>
                <a:off x="3552" y="2640"/>
                <a:ext cx="528" cy="480"/>
              </a:xfrm>
              <a:prstGeom prst="ellipse">
                <a:avLst/>
              </a:prstGeom>
              <a:gradFill rotWithShape="0">
                <a:gsLst>
                  <a:gs pos="0">
                    <a:srgbClr val="FF0000"/>
                  </a:gs>
                  <a:gs pos="100000">
                    <a:srgbClr val="FF00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797" name="Oval 45">
                <a:extLst>
                  <a:ext uri="{FF2B5EF4-FFF2-40B4-BE49-F238E27FC236}">
                    <a16:creationId xmlns:a16="http://schemas.microsoft.com/office/drawing/2014/main" id="{FF832C1E-21A8-1F1C-4FDB-C5726FD8923E}"/>
                  </a:ext>
                </a:extLst>
              </p:cNvPr>
              <p:cNvSpPr>
                <a:spLocks noChangeArrowheads="1"/>
              </p:cNvSpPr>
              <p:nvPr/>
            </p:nvSpPr>
            <p:spPr bwMode="auto">
              <a:xfrm>
                <a:off x="3408" y="2544"/>
                <a:ext cx="288" cy="288"/>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798" name="Oval 46">
                <a:extLst>
                  <a:ext uri="{FF2B5EF4-FFF2-40B4-BE49-F238E27FC236}">
                    <a16:creationId xmlns:a16="http://schemas.microsoft.com/office/drawing/2014/main" id="{0459B519-CC07-3D3B-2F26-D748C7EE5C69}"/>
                  </a:ext>
                </a:extLst>
              </p:cNvPr>
              <p:cNvSpPr>
                <a:spLocks noChangeArrowheads="1"/>
              </p:cNvSpPr>
              <p:nvPr/>
            </p:nvSpPr>
            <p:spPr bwMode="auto">
              <a:xfrm>
                <a:off x="3552" y="3072"/>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799" name="Oval 47">
                <a:extLst>
                  <a:ext uri="{FF2B5EF4-FFF2-40B4-BE49-F238E27FC236}">
                    <a16:creationId xmlns:a16="http://schemas.microsoft.com/office/drawing/2014/main" id="{E6C63D01-8996-4B16-7573-89B28A961D93}"/>
                  </a:ext>
                </a:extLst>
              </p:cNvPr>
              <p:cNvSpPr>
                <a:spLocks noChangeArrowheads="1"/>
              </p:cNvSpPr>
              <p:nvPr/>
            </p:nvSpPr>
            <p:spPr bwMode="auto">
              <a:xfrm>
                <a:off x="3600" y="3120"/>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00" name="Oval 48">
                <a:extLst>
                  <a:ext uri="{FF2B5EF4-FFF2-40B4-BE49-F238E27FC236}">
                    <a16:creationId xmlns:a16="http://schemas.microsoft.com/office/drawing/2014/main" id="{FB15691E-5789-AB26-1E50-61BFED4CD764}"/>
                  </a:ext>
                </a:extLst>
              </p:cNvPr>
              <p:cNvSpPr>
                <a:spLocks noChangeArrowheads="1"/>
              </p:cNvSpPr>
              <p:nvPr/>
            </p:nvSpPr>
            <p:spPr bwMode="auto">
              <a:xfrm>
                <a:off x="3984" y="3120"/>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01" name="Oval 49">
                <a:extLst>
                  <a:ext uri="{FF2B5EF4-FFF2-40B4-BE49-F238E27FC236}">
                    <a16:creationId xmlns:a16="http://schemas.microsoft.com/office/drawing/2014/main" id="{0EDAE27A-D04A-6245-9B45-16BA994D68A9}"/>
                  </a:ext>
                </a:extLst>
              </p:cNvPr>
              <p:cNvSpPr>
                <a:spLocks noChangeArrowheads="1"/>
              </p:cNvSpPr>
              <p:nvPr/>
            </p:nvSpPr>
            <p:spPr bwMode="auto">
              <a:xfrm>
                <a:off x="4032" y="3072"/>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74802" name="Line 50" descr="קשר מימן">
              <a:extLst>
                <a:ext uri="{FF2B5EF4-FFF2-40B4-BE49-F238E27FC236}">
                  <a16:creationId xmlns:a16="http://schemas.microsoft.com/office/drawing/2014/main" id="{629D37B1-3785-E2D3-0DBE-B17384C4B6B9}"/>
                </a:ext>
              </a:extLst>
            </p:cNvPr>
            <p:cNvSpPr>
              <a:spLocks noChangeShapeType="1"/>
            </p:cNvSpPr>
            <p:nvPr/>
          </p:nvSpPr>
          <p:spPr bwMode="auto">
            <a:xfrm>
              <a:off x="3581400" y="2590800"/>
              <a:ext cx="381000" cy="304800"/>
            </a:xfrm>
            <a:prstGeom prst="line">
              <a:avLst/>
            </a:prstGeom>
            <a:noFill/>
            <a:ln w="12700">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03" name="Line 51" descr="קשר מימן">
              <a:extLst>
                <a:ext uri="{FF2B5EF4-FFF2-40B4-BE49-F238E27FC236}">
                  <a16:creationId xmlns:a16="http://schemas.microsoft.com/office/drawing/2014/main" id="{D89F1424-4F66-DB11-6D9E-D49BF26F9D67}"/>
                </a:ext>
              </a:extLst>
            </p:cNvPr>
            <p:cNvSpPr>
              <a:spLocks noChangeShapeType="1"/>
            </p:cNvSpPr>
            <p:nvPr/>
          </p:nvSpPr>
          <p:spPr bwMode="auto">
            <a:xfrm>
              <a:off x="5105400" y="3810000"/>
              <a:ext cx="304800" cy="228600"/>
            </a:xfrm>
            <a:prstGeom prst="line">
              <a:avLst/>
            </a:prstGeom>
            <a:noFill/>
            <a:ln w="12700">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04" name="Line 52" descr="קשר מימן">
              <a:extLst>
                <a:ext uri="{FF2B5EF4-FFF2-40B4-BE49-F238E27FC236}">
                  <a16:creationId xmlns:a16="http://schemas.microsoft.com/office/drawing/2014/main" id="{66DE25F9-95AB-158D-C0A7-2255ECF9AD0A}"/>
                </a:ext>
              </a:extLst>
            </p:cNvPr>
            <p:cNvSpPr>
              <a:spLocks noChangeShapeType="1"/>
            </p:cNvSpPr>
            <p:nvPr/>
          </p:nvSpPr>
          <p:spPr bwMode="auto">
            <a:xfrm flipV="1">
              <a:off x="3810000" y="3810000"/>
              <a:ext cx="304800" cy="30480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05" name="Line 53" descr="קשר מימן">
              <a:extLst>
                <a:ext uri="{FF2B5EF4-FFF2-40B4-BE49-F238E27FC236}">
                  <a16:creationId xmlns:a16="http://schemas.microsoft.com/office/drawing/2014/main" id="{17867D65-E6BB-4AF0-ACC1-06DFDE45A9A0}"/>
                </a:ext>
              </a:extLst>
            </p:cNvPr>
            <p:cNvSpPr>
              <a:spLocks noChangeShapeType="1"/>
            </p:cNvSpPr>
            <p:nvPr/>
          </p:nvSpPr>
          <p:spPr bwMode="auto">
            <a:xfrm flipV="1">
              <a:off x="5334000" y="2514600"/>
              <a:ext cx="381000" cy="30480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74886" name="Group 134" descr="מודל של מולקולת מים">
              <a:extLst>
                <a:ext uri="{FF2B5EF4-FFF2-40B4-BE49-F238E27FC236}">
                  <a16:creationId xmlns:a16="http://schemas.microsoft.com/office/drawing/2014/main" id="{1C64A6FB-C66D-3CC6-91D5-4C458CD471B2}"/>
                </a:ext>
              </a:extLst>
            </p:cNvPr>
            <p:cNvGrpSpPr>
              <a:grpSpLocks/>
            </p:cNvGrpSpPr>
            <p:nvPr/>
          </p:nvGrpSpPr>
          <p:grpSpPr bwMode="auto">
            <a:xfrm>
              <a:off x="2084388" y="5519738"/>
              <a:ext cx="1112837" cy="1281112"/>
              <a:chOff x="1313" y="3477"/>
              <a:chExt cx="701" cy="807"/>
            </a:xfrm>
          </p:grpSpPr>
          <p:sp>
            <p:nvSpPr>
              <p:cNvPr id="74809" name="Oval 57">
                <a:extLst>
                  <a:ext uri="{FF2B5EF4-FFF2-40B4-BE49-F238E27FC236}">
                    <a16:creationId xmlns:a16="http://schemas.microsoft.com/office/drawing/2014/main" id="{D0840C2C-ACB6-4682-37DC-6D44C8EBA409}"/>
                  </a:ext>
                </a:extLst>
              </p:cNvPr>
              <p:cNvSpPr>
                <a:spLocks noChangeArrowheads="1"/>
              </p:cNvSpPr>
              <p:nvPr/>
            </p:nvSpPr>
            <p:spPr bwMode="auto">
              <a:xfrm rot="4755521">
                <a:off x="1726" y="3996"/>
                <a:ext cx="288" cy="288"/>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08" name="Oval 56">
                <a:extLst>
                  <a:ext uri="{FF2B5EF4-FFF2-40B4-BE49-F238E27FC236}">
                    <a16:creationId xmlns:a16="http://schemas.microsoft.com/office/drawing/2014/main" id="{4376B115-3DD5-6E96-B427-4E160F7DFCB2}"/>
                  </a:ext>
                </a:extLst>
              </p:cNvPr>
              <p:cNvSpPr>
                <a:spLocks noChangeArrowheads="1"/>
              </p:cNvSpPr>
              <p:nvPr/>
            </p:nvSpPr>
            <p:spPr bwMode="auto">
              <a:xfrm rot="4755521">
                <a:off x="1368" y="3676"/>
                <a:ext cx="528" cy="480"/>
              </a:xfrm>
              <a:prstGeom prst="ellipse">
                <a:avLst/>
              </a:prstGeom>
              <a:gradFill rotWithShape="0">
                <a:gsLst>
                  <a:gs pos="0">
                    <a:srgbClr val="FF0000"/>
                  </a:gs>
                  <a:gs pos="100000">
                    <a:srgbClr val="FF00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10" name="Oval 58">
                <a:extLst>
                  <a:ext uri="{FF2B5EF4-FFF2-40B4-BE49-F238E27FC236}">
                    <a16:creationId xmlns:a16="http://schemas.microsoft.com/office/drawing/2014/main" id="{21A80662-643A-9395-64BF-A6BABC6C3F21}"/>
                  </a:ext>
                </a:extLst>
              </p:cNvPr>
              <p:cNvSpPr>
                <a:spLocks noChangeArrowheads="1"/>
              </p:cNvSpPr>
              <p:nvPr/>
            </p:nvSpPr>
            <p:spPr bwMode="auto">
              <a:xfrm rot="4755521">
                <a:off x="1627" y="3477"/>
                <a:ext cx="288" cy="288"/>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11" name="Oval 59">
                <a:extLst>
                  <a:ext uri="{FF2B5EF4-FFF2-40B4-BE49-F238E27FC236}">
                    <a16:creationId xmlns:a16="http://schemas.microsoft.com/office/drawing/2014/main" id="{A743BEEC-9A51-5A54-EE63-E2128FC04D84}"/>
                  </a:ext>
                </a:extLst>
              </p:cNvPr>
              <p:cNvSpPr>
                <a:spLocks noChangeArrowheads="1"/>
              </p:cNvSpPr>
              <p:nvPr/>
            </p:nvSpPr>
            <p:spPr bwMode="auto">
              <a:xfrm rot="4755521">
                <a:off x="1351" y="369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12" name="Oval 60">
                <a:extLst>
                  <a:ext uri="{FF2B5EF4-FFF2-40B4-BE49-F238E27FC236}">
                    <a16:creationId xmlns:a16="http://schemas.microsoft.com/office/drawing/2014/main" id="{C50F9D77-1F72-C091-14E8-8AA3B45A7F38}"/>
                  </a:ext>
                </a:extLst>
              </p:cNvPr>
              <p:cNvSpPr>
                <a:spLocks noChangeArrowheads="1"/>
              </p:cNvSpPr>
              <p:nvPr/>
            </p:nvSpPr>
            <p:spPr bwMode="auto">
              <a:xfrm rot="4755521">
                <a:off x="1313" y="3753"/>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13" name="Oval 61">
                <a:extLst>
                  <a:ext uri="{FF2B5EF4-FFF2-40B4-BE49-F238E27FC236}">
                    <a16:creationId xmlns:a16="http://schemas.microsoft.com/office/drawing/2014/main" id="{3A2AEA3C-BED8-BDA9-9518-120A43F1898B}"/>
                  </a:ext>
                </a:extLst>
              </p:cNvPr>
              <p:cNvSpPr>
                <a:spLocks noChangeArrowheads="1"/>
              </p:cNvSpPr>
              <p:nvPr/>
            </p:nvSpPr>
            <p:spPr bwMode="auto">
              <a:xfrm rot="4755521">
                <a:off x="1384" y="4130"/>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14" name="Oval 62">
                <a:extLst>
                  <a:ext uri="{FF2B5EF4-FFF2-40B4-BE49-F238E27FC236}">
                    <a16:creationId xmlns:a16="http://schemas.microsoft.com/office/drawing/2014/main" id="{3E0BABFE-E9E1-A7F4-2978-38BA7A93AD80}"/>
                  </a:ext>
                </a:extLst>
              </p:cNvPr>
              <p:cNvSpPr>
                <a:spLocks noChangeArrowheads="1"/>
              </p:cNvSpPr>
              <p:nvPr/>
            </p:nvSpPr>
            <p:spPr bwMode="auto">
              <a:xfrm rot="4755521">
                <a:off x="1440" y="41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74885" name="Group 133" descr="מודל של מולקולת מים">
              <a:extLst>
                <a:ext uri="{FF2B5EF4-FFF2-40B4-BE49-F238E27FC236}">
                  <a16:creationId xmlns:a16="http://schemas.microsoft.com/office/drawing/2014/main" id="{6E442C47-6B4B-83CB-2609-5B93106414A2}"/>
                </a:ext>
              </a:extLst>
            </p:cNvPr>
            <p:cNvGrpSpPr>
              <a:grpSpLocks/>
            </p:cNvGrpSpPr>
            <p:nvPr/>
          </p:nvGrpSpPr>
          <p:grpSpPr bwMode="auto">
            <a:xfrm>
              <a:off x="6935788" y="2205038"/>
              <a:ext cx="1268412" cy="1233487"/>
              <a:chOff x="4369" y="1389"/>
              <a:chExt cx="799" cy="777"/>
            </a:xfrm>
          </p:grpSpPr>
          <p:sp>
            <p:nvSpPr>
              <p:cNvPr id="74817" name="Oval 65">
                <a:extLst>
                  <a:ext uri="{FF2B5EF4-FFF2-40B4-BE49-F238E27FC236}">
                    <a16:creationId xmlns:a16="http://schemas.microsoft.com/office/drawing/2014/main" id="{9EF33E28-1BCB-1DEA-76AD-E795E5045BC7}"/>
                  </a:ext>
                </a:extLst>
              </p:cNvPr>
              <p:cNvSpPr>
                <a:spLocks noChangeArrowheads="1"/>
              </p:cNvSpPr>
              <p:nvPr/>
            </p:nvSpPr>
            <p:spPr bwMode="auto">
              <a:xfrm rot="-1546057">
                <a:off x="4844" y="1389"/>
                <a:ext cx="288" cy="288"/>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16" name="Oval 64">
                <a:extLst>
                  <a:ext uri="{FF2B5EF4-FFF2-40B4-BE49-F238E27FC236}">
                    <a16:creationId xmlns:a16="http://schemas.microsoft.com/office/drawing/2014/main" id="{81304E1F-D707-D44F-870E-584FFDEA9FC9}"/>
                  </a:ext>
                </a:extLst>
              </p:cNvPr>
              <p:cNvSpPr>
                <a:spLocks noChangeArrowheads="1"/>
              </p:cNvSpPr>
              <p:nvPr/>
            </p:nvSpPr>
            <p:spPr bwMode="auto">
              <a:xfrm rot="-1546057">
                <a:off x="4570" y="1581"/>
                <a:ext cx="528" cy="480"/>
              </a:xfrm>
              <a:prstGeom prst="ellipse">
                <a:avLst/>
              </a:prstGeom>
              <a:gradFill rotWithShape="0">
                <a:gsLst>
                  <a:gs pos="0">
                    <a:srgbClr val="FF0000"/>
                  </a:gs>
                  <a:gs pos="100000">
                    <a:srgbClr val="FF00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18" name="Oval 66">
                <a:extLst>
                  <a:ext uri="{FF2B5EF4-FFF2-40B4-BE49-F238E27FC236}">
                    <a16:creationId xmlns:a16="http://schemas.microsoft.com/office/drawing/2014/main" id="{E3C778D6-CDF7-D76C-E4AF-E633330683F0}"/>
                  </a:ext>
                </a:extLst>
              </p:cNvPr>
              <p:cNvSpPr>
                <a:spLocks noChangeArrowheads="1"/>
              </p:cNvSpPr>
              <p:nvPr/>
            </p:nvSpPr>
            <p:spPr bwMode="auto">
              <a:xfrm rot="-1546057">
                <a:off x="4369" y="1619"/>
                <a:ext cx="288" cy="288"/>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19" name="Oval 67">
                <a:extLst>
                  <a:ext uri="{FF2B5EF4-FFF2-40B4-BE49-F238E27FC236}">
                    <a16:creationId xmlns:a16="http://schemas.microsoft.com/office/drawing/2014/main" id="{C67C9097-3B8F-F9C5-48C8-89407CCFCE4B}"/>
                  </a:ext>
                </a:extLst>
              </p:cNvPr>
              <p:cNvSpPr>
                <a:spLocks noChangeArrowheads="1"/>
              </p:cNvSpPr>
              <p:nvPr/>
            </p:nvSpPr>
            <p:spPr bwMode="auto">
              <a:xfrm rot="-1546057">
                <a:off x="4688" y="209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20" name="Oval 68">
                <a:extLst>
                  <a:ext uri="{FF2B5EF4-FFF2-40B4-BE49-F238E27FC236}">
                    <a16:creationId xmlns:a16="http://schemas.microsoft.com/office/drawing/2014/main" id="{FFD771EB-B9A4-8359-F506-2650C563094C}"/>
                  </a:ext>
                </a:extLst>
              </p:cNvPr>
              <p:cNvSpPr>
                <a:spLocks noChangeArrowheads="1"/>
              </p:cNvSpPr>
              <p:nvPr/>
            </p:nvSpPr>
            <p:spPr bwMode="auto">
              <a:xfrm rot="-1546057">
                <a:off x="4752" y="211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21" name="Oval 69">
                <a:extLst>
                  <a:ext uri="{FF2B5EF4-FFF2-40B4-BE49-F238E27FC236}">
                    <a16:creationId xmlns:a16="http://schemas.microsoft.com/office/drawing/2014/main" id="{4E17AB53-96A2-4116-5343-A0B53458DAC2}"/>
                  </a:ext>
                </a:extLst>
              </p:cNvPr>
              <p:cNvSpPr>
                <a:spLocks noChangeArrowheads="1"/>
              </p:cNvSpPr>
              <p:nvPr/>
            </p:nvSpPr>
            <p:spPr bwMode="auto">
              <a:xfrm rot="-1546057">
                <a:off x="5098" y="1951"/>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22" name="Oval 70">
                <a:extLst>
                  <a:ext uri="{FF2B5EF4-FFF2-40B4-BE49-F238E27FC236}">
                    <a16:creationId xmlns:a16="http://schemas.microsoft.com/office/drawing/2014/main" id="{F8687E06-9349-1226-0915-A823F74CFEBC}"/>
                  </a:ext>
                </a:extLst>
              </p:cNvPr>
              <p:cNvSpPr>
                <a:spLocks noChangeArrowheads="1"/>
              </p:cNvSpPr>
              <p:nvPr/>
            </p:nvSpPr>
            <p:spPr bwMode="auto">
              <a:xfrm rot="-1546057">
                <a:off x="5120" y="1887"/>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74881" name="Group 129" descr="מודל של מולקולת מים">
              <a:extLst>
                <a:ext uri="{FF2B5EF4-FFF2-40B4-BE49-F238E27FC236}">
                  <a16:creationId xmlns:a16="http://schemas.microsoft.com/office/drawing/2014/main" id="{559C300B-76E4-7CE6-61DD-0346120319C0}"/>
                </a:ext>
              </a:extLst>
            </p:cNvPr>
            <p:cNvGrpSpPr>
              <a:grpSpLocks/>
            </p:cNvGrpSpPr>
            <p:nvPr/>
          </p:nvGrpSpPr>
          <p:grpSpPr bwMode="auto">
            <a:xfrm>
              <a:off x="4175125" y="4724400"/>
              <a:ext cx="1284288" cy="1295400"/>
              <a:chOff x="2630" y="2976"/>
              <a:chExt cx="809" cy="816"/>
            </a:xfrm>
          </p:grpSpPr>
          <p:sp>
            <p:nvSpPr>
              <p:cNvPr id="74826" name="Oval 74">
                <a:extLst>
                  <a:ext uri="{FF2B5EF4-FFF2-40B4-BE49-F238E27FC236}">
                    <a16:creationId xmlns:a16="http://schemas.microsoft.com/office/drawing/2014/main" id="{686E968C-5335-E10E-CD73-BC7304B7E658}"/>
                  </a:ext>
                </a:extLst>
              </p:cNvPr>
              <p:cNvSpPr>
                <a:spLocks noChangeArrowheads="1"/>
              </p:cNvSpPr>
              <p:nvPr/>
            </p:nvSpPr>
            <p:spPr bwMode="auto">
              <a:xfrm rot="3110865">
                <a:off x="2825" y="2976"/>
                <a:ext cx="288" cy="288"/>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24" name="Oval 72">
                <a:extLst>
                  <a:ext uri="{FF2B5EF4-FFF2-40B4-BE49-F238E27FC236}">
                    <a16:creationId xmlns:a16="http://schemas.microsoft.com/office/drawing/2014/main" id="{6D689965-DF80-AA51-74A6-50A0EA086E55}"/>
                  </a:ext>
                </a:extLst>
              </p:cNvPr>
              <p:cNvSpPr>
                <a:spLocks noChangeArrowheads="1"/>
              </p:cNvSpPr>
              <p:nvPr/>
            </p:nvSpPr>
            <p:spPr bwMode="auto">
              <a:xfrm rot="3110865">
                <a:off x="2717" y="3206"/>
                <a:ext cx="528" cy="480"/>
              </a:xfrm>
              <a:prstGeom prst="ellipse">
                <a:avLst/>
              </a:prstGeom>
              <a:gradFill rotWithShape="0">
                <a:gsLst>
                  <a:gs pos="0">
                    <a:srgbClr val="FF0000"/>
                  </a:gs>
                  <a:gs pos="100000">
                    <a:srgbClr val="FF00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25" name="Oval 73">
                <a:extLst>
                  <a:ext uri="{FF2B5EF4-FFF2-40B4-BE49-F238E27FC236}">
                    <a16:creationId xmlns:a16="http://schemas.microsoft.com/office/drawing/2014/main" id="{259032CD-3099-175A-719D-728022404ACF}"/>
                  </a:ext>
                </a:extLst>
              </p:cNvPr>
              <p:cNvSpPr>
                <a:spLocks noChangeArrowheads="1"/>
              </p:cNvSpPr>
              <p:nvPr/>
            </p:nvSpPr>
            <p:spPr bwMode="auto">
              <a:xfrm rot="3110865">
                <a:off x="3151" y="3391"/>
                <a:ext cx="288" cy="288"/>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27" name="Oval 75">
                <a:extLst>
                  <a:ext uri="{FF2B5EF4-FFF2-40B4-BE49-F238E27FC236}">
                    <a16:creationId xmlns:a16="http://schemas.microsoft.com/office/drawing/2014/main" id="{590E7DEA-2BB1-DB3E-9ACB-DC9A4A12E44D}"/>
                  </a:ext>
                </a:extLst>
              </p:cNvPr>
              <p:cNvSpPr>
                <a:spLocks noChangeArrowheads="1"/>
              </p:cNvSpPr>
              <p:nvPr/>
            </p:nvSpPr>
            <p:spPr bwMode="auto">
              <a:xfrm rot="3110865">
                <a:off x="2639" y="3367"/>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28" name="Oval 76">
                <a:extLst>
                  <a:ext uri="{FF2B5EF4-FFF2-40B4-BE49-F238E27FC236}">
                    <a16:creationId xmlns:a16="http://schemas.microsoft.com/office/drawing/2014/main" id="{E04A33FD-D6FD-6F2F-50C0-1F19E747F4C4}"/>
                  </a:ext>
                </a:extLst>
              </p:cNvPr>
              <p:cNvSpPr>
                <a:spLocks noChangeArrowheads="1"/>
              </p:cNvSpPr>
              <p:nvPr/>
            </p:nvSpPr>
            <p:spPr bwMode="auto">
              <a:xfrm rot="3110865">
                <a:off x="2630" y="3434"/>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29" name="Oval 77">
                <a:extLst>
                  <a:ext uri="{FF2B5EF4-FFF2-40B4-BE49-F238E27FC236}">
                    <a16:creationId xmlns:a16="http://schemas.microsoft.com/office/drawing/2014/main" id="{A45954D5-D68A-E9A0-F0E1-B9AADFC0FDE7}"/>
                  </a:ext>
                </a:extLst>
              </p:cNvPr>
              <p:cNvSpPr>
                <a:spLocks noChangeArrowheads="1"/>
              </p:cNvSpPr>
              <p:nvPr/>
            </p:nvSpPr>
            <p:spPr bwMode="auto">
              <a:xfrm rot="3110865">
                <a:off x="2868" y="373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30" name="Oval 78">
                <a:extLst>
                  <a:ext uri="{FF2B5EF4-FFF2-40B4-BE49-F238E27FC236}">
                    <a16:creationId xmlns:a16="http://schemas.microsoft.com/office/drawing/2014/main" id="{FB04744F-7C46-6EE5-DDCA-43CC7C9FC61A}"/>
                  </a:ext>
                </a:extLst>
              </p:cNvPr>
              <p:cNvSpPr>
                <a:spLocks noChangeArrowheads="1"/>
              </p:cNvSpPr>
              <p:nvPr/>
            </p:nvSpPr>
            <p:spPr bwMode="auto">
              <a:xfrm rot="3110865">
                <a:off x="2935" y="3744"/>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74880" name="Group 128" descr="מודל של מולקולת מים">
              <a:extLst>
                <a:ext uri="{FF2B5EF4-FFF2-40B4-BE49-F238E27FC236}">
                  <a16:creationId xmlns:a16="http://schemas.microsoft.com/office/drawing/2014/main" id="{B538F4E9-9574-AD86-662E-A56BFC434185}"/>
                </a:ext>
              </a:extLst>
            </p:cNvPr>
            <p:cNvGrpSpPr>
              <a:grpSpLocks/>
            </p:cNvGrpSpPr>
            <p:nvPr/>
          </p:nvGrpSpPr>
          <p:grpSpPr bwMode="auto">
            <a:xfrm>
              <a:off x="6764338" y="5170488"/>
              <a:ext cx="1236662" cy="1293812"/>
              <a:chOff x="4261" y="3257"/>
              <a:chExt cx="642" cy="815"/>
            </a:xfrm>
          </p:grpSpPr>
          <p:sp>
            <p:nvSpPr>
              <p:cNvPr id="74834" name="Oval 82">
                <a:extLst>
                  <a:ext uri="{FF2B5EF4-FFF2-40B4-BE49-F238E27FC236}">
                    <a16:creationId xmlns:a16="http://schemas.microsoft.com/office/drawing/2014/main" id="{DCD62723-5068-DBC1-E7E1-78EBDC757FDD}"/>
                  </a:ext>
                </a:extLst>
              </p:cNvPr>
              <p:cNvSpPr>
                <a:spLocks noChangeArrowheads="1"/>
              </p:cNvSpPr>
              <p:nvPr/>
            </p:nvSpPr>
            <p:spPr bwMode="auto">
              <a:xfrm rot="-5260444">
                <a:off x="4261" y="3784"/>
                <a:ext cx="288" cy="288"/>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32" name="Oval 80">
                <a:extLst>
                  <a:ext uri="{FF2B5EF4-FFF2-40B4-BE49-F238E27FC236}">
                    <a16:creationId xmlns:a16="http://schemas.microsoft.com/office/drawing/2014/main" id="{FD67357B-EE41-42DA-E3A3-A9D86960A3B5}"/>
                  </a:ext>
                </a:extLst>
              </p:cNvPr>
              <p:cNvSpPr>
                <a:spLocks noChangeArrowheads="1"/>
              </p:cNvSpPr>
              <p:nvPr/>
            </p:nvSpPr>
            <p:spPr bwMode="auto">
              <a:xfrm rot="-5260444">
                <a:off x="4343" y="3432"/>
                <a:ext cx="528" cy="480"/>
              </a:xfrm>
              <a:prstGeom prst="ellipse">
                <a:avLst/>
              </a:prstGeom>
              <a:gradFill rotWithShape="0">
                <a:gsLst>
                  <a:gs pos="0">
                    <a:srgbClr val="FF0000"/>
                  </a:gs>
                  <a:gs pos="100000">
                    <a:srgbClr val="FF00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33" name="Oval 81">
                <a:extLst>
                  <a:ext uri="{FF2B5EF4-FFF2-40B4-BE49-F238E27FC236}">
                    <a16:creationId xmlns:a16="http://schemas.microsoft.com/office/drawing/2014/main" id="{37257029-333C-74FD-46B0-B7929A6C4ECE}"/>
                  </a:ext>
                </a:extLst>
              </p:cNvPr>
              <p:cNvSpPr>
                <a:spLocks noChangeArrowheads="1"/>
              </p:cNvSpPr>
              <p:nvPr/>
            </p:nvSpPr>
            <p:spPr bwMode="auto">
              <a:xfrm rot="-5260444">
                <a:off x="4282" y="3257"/>
                <a:ext cx="288" cy="288"/>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35" name="Oval 83">
                <a:extLst>
                  <a:ext uri="{FF2B5EF4-FFF2-40B4-BE49-F238E27FC236}">
                    <a16:creationId xmlns:a16="http://schemas.microsoft.com/office/drawing/2014/main" id="{B5F96C0A-1079-8D87-8BB4-86736F024BE7}"/>
                  </a:ext>
                </a:extLst>
              </p:cNvPr>
              <p:cNvSpPr>
                <a:spLocks noChangeArrowheads="1"/>
              </p:cNvSpPr>
              <p:nvPr/>
            </p:nvSpPr>
            <p:spPr bwMode="auto">
              <a:xfrm rot="-5260444">
                <a:off x="4790" y="3897"/>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36" name="Oval 84">
                <a:extLst>
                  <a:ext uri="{FF2B5EF4-FFF2-40B4-BE49-F238E27FC236}">
                    <a16:creationId xmlns:a16="http://schemas.microsoft.com/office/drawing/2014/main" id="{BD4183D4-37C1-3099-1203-3C47D51EB9F3}"/>
                  </a:ext>
                </a:extLst>
              </p:cNvPr>
              <p:cNvSpPr>
                <a:spLocks noChangeArrowheads="1"/>
              </p:cNvSpPr>
              <p:nvPr/>
            </p:nvSpPr>
            <p:spPr bwMode="auto">
              <a:xfrm rot="-5260444">
                <a:off x="4839" y="3851"/>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37" name="Oval 85">
                <a:extLst>
                  <a:ext uri="{FF2B5EF4-FFF2-40B4-BE49-F238E27FC236}">
                    <a16:creationId xmlns:a16="http://schemas.microsoft.com/office/drawing/2014/main" id="{F96BC7FD-F9E2-625D-BE1A-3224CC736E97}"/>
                  </a:ext>
                </a:extLst>
              </p:cNvPr>
              <p:cNvSpPr>
                <a:spLocks noChangeArrowheads="1"/>
              </p:cNvSpPr>
              <p:nvPr/>
            </p:nvSpPr>
            <p:spPr bwMode="auto">
              <a:xfrm rot="-5260444">
                <a:off x="4855" y="3467"/>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38" name="Oval 86">
                <a:extLst>
                  <a:ext uri="{FF2B5EF4-FFF2-40B4-BE49-F238E27FC236}">
                    <a16:creationId xmlns:a16="http://schemas.microsoft.com/office/drawing/2014/main" id="{772FD23B-F69C-F07C-28FE-4C90E3E45358}"/>
                  </a:ext>
                </a:extLst>
              </p:cNvPr>
              <p:cNvSpPr>
                <a:spLocks noChangeArrowheads="1"/>
              </p:cNvSpPr>
              <p:nvPr/>
            </p:nvSpPr>
            <p:spPr bwMode="auto">
              <a:xfrm rot="-5260444">
                <a:off x="4809" y="3417"/>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74878" name="Group 126" descr="מודל של מולקולת מים">
              <a:extLst>
                <a:ext uri="{FF2B5EF4-FFF2-40B4-BE49-F238E27FC236}">
                  <a16:creationId xmlns:a16="http://schemas.microsoft.com/office/drawing/2014/main" id="{B8E1270B-B5F0-9C43-3008-9123069DD704}"/>
                </a:ext>
              </a:extLst>
            </p:cNvPr>
            <p:cNvGrpSpPr>
              <a:grpSpLocks/>
            </p:cNvGrpSpPr>
            <p:nvPr/>
          </p:nvGrpSpPr>
          <p:grpSpPr bwMode="auto">
            <a:xfrm>
              <a:off x="381000" y="4908550"/>
              <a:ext cx="1287463" cy="1187450"/>
              <a:chOff x="283" y="3092"/>
              <a:chExt cx="768" cy="793"/>
            </a:xfrm>
          </p:grpSpPr>
          <p:sp>
            <p:nvSpPr>
              <p:cNvPr id="74842" name="Oval 90">
                <a:extLst>
                  <a:ext uri="{FF2B5EF4-FFF2-40B4-BE49-F238E27FC236}">
                    <a16:creationId xmlns:a16="http://schemas.microsoft.com/office/drawing/2014/main" id="{405CF71F-80B9-6D6F-11BB-9BDB90B5425B}"/>
                  </a:ext>
                </a:extLst>
              </p:cNvPr>
              <p:cNvSpPr>
                <a:spLocks noChangeArrowheads="1"/>
              </p:cNvSpPr>
              <p:nvPr/>
            </p:nvSpPr>
            <p:spPr bwMode="auto">
              <a:xfrm rot="6812668">
                <a:off x="763" y="3113"/>
                <a:ext cx="288" cy="288"/>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40" name="Oval 88">
                <a:extLst>
                  <a:ext uri="{FF2B5EF4-FFF2-40B4-BE49-F238E27FC236}">
                    <a16:creationId xmlns:a16="http://schemas.microsoft.com/office/drawing/2014/main" id="{3C75A57B-2061-5B38-1AC8-42D2A86F1759}"/>
                  </a:ext>
                </a:extLst>
              </p:cNvPr>
              <p:cNvSpPr>
                <a:spLocks noChangeArrowheads="1"/>
              </p:cNvSpPr>
              <p:nvPr/>
            </p:nvSpPr>
            <p:spPr bwMode="auto">
              <a:xfrm rot="6812668">
                <a:off x="361" y="3182"/>
                <a:ext cx="528" cy="480"/>
              </a:xfrm>
              <a:prstGeom prst="ellipse">
                <a:avLst/>
              </a:prstGeom>
              <a:gradFill rotWithShape="0">
                <a:gsLst>
                  <a:gs pos="0">
                    <a:srgbClr val="FF0000"/>
                  </a:gs>
                  <a:gs pos="100000">
                    <a:srgbClr val="FF00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41" name="Oval 89">
                <a:extLst>
                  <a:ext uri="{FF2B5EF4-FFF2-40B4-BE49-F238E27FC236}">
                    <a16:creationId xmlns:a16="http://schemas.microsoft.com/office/drawing/2014/main" id="{34388FAE-779C-DD9E-C9A1-7A2D94CA0E77}"/>
                  </a:ext>
                </a:extLst>
              </p:cNvPr>
              <p:cNvSpPr>
                <a:spLocks noChangeArrowheads="1"/>
              </p:cNvSpPr>
              <p:nvPr/>
            </p:nvSpPr>
            <p:spPr bwMode="auto">
              <a:xfrm rot="6812668">
                <a:off x="552" y="3597"/>
                <a:ext cx="288" cy="288"/>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43" name="Oval 91">
                <a:extLst>
                  <a:ext uri="{FF2B5EF4-FFF2-40B4-BE49-F238E27FC236}">
                    <a16:creationId xmlns:a16="http://schemas.microsoft.com/office/drawing/2014/main" id="{B7CE04F5-C511-02F8-5638-9F7B8BC7C011}"/>
                  </a:ext>
                </a:extLst>
              </p:cNvPr>
              <p:cNvSpPr>
                <a:spLocks noChangeArrowheads="1"/>
              </p:cNvSpPr>
              <p:nvPr/>
            </p:nvSpPr>
            <p:spPr bwMode="auto">
              <a:xfrm rot="6812668">
                <a:off x="499" y="3092"/>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44" name="Oval 92">
                <a:extLst>
                  <a:ext uri="{FF2B5EF4-FFF2-40B4-BE49-F238E27FC236}">
                    <a16:creationId xmlns:a16="http://schemas.microsoft.com/office/drawing/2014/main" id="{B2847333-273D-E3BA-D2EB-758F8EB50F33}"/>
                  </a:ext>
                </a:extLst>
              </p:cNvPr>
              <p:cNvSpPr>
                <a:spLocks noChangeArrowheads="1"/>
              </p:cNvSpPr>
              <p:nvPr/>
            </p:nvSpPr>
            <p:spPr bwMode="auto">
              <a:xfrm rot="6812668">
                <a:off x="436" y="31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45" name="Oval 93">
                <a:extLst>
                  <a:ext uri="{FF2B5EF4-FFF2-40B4-BE49-F238E27FC236}">
                    <a16:creationId xmlns:a16="http://schemas.microsoft.com/office/drawing/2014/main" id="{756AE30E-29C8-4754-A195-BEA3F71B439A}"/>
                  </a:ext>
                </a:extLst>
              </p:cNvPr>
              <p:cNvSpPr>
                <a:spLocks noChangeArrowheads="1"/>
              </p:cNvSpPr>
              <p:nvPr/>
            </p:nvSpPr>
            <p:spPr bwMode="auto">
              <a:xfrm rot="6812668">
                <a:off x="283" y="34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46" name="Oval 94">
                <a:extLst>
                  <a:ext uri="{FF2B5EF4-FFF2-40B4-BE49-F238E27FC236}">
                    <a16:creationId xmlns:a16="http://schemas.microsoft.com/office/drawing/2014/main" id="{294F5995-68A4-FF3B-F317-A9F9D2E2FADA}"/>
                  </a:ext>
                </a:extLst>
              </p:cNvPr>
              <p:cNvSpPr>
                <a:spLocks noChangeArrowheads="1"/>
              </p:cNvSpPr>
              <p:nvPr/>
            </p:nvSpPr>
            <p:spPr bwMode="auto">
              <a:xfrm rot="6812668">
                <a:off x="308" y="3532"/>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74879" name="Group 127" descr="מודל של מולקולת מים">
              <a:extLst>
                <a:ext uri="{FF2B5EF4-FFF2-40B4-BE49-F238E27FC236}">
                  <a16:creationId xmlns:a16="http://schemas.microsoft.com/office/drawing/2014/main" id="{29717C2C-2F28-B2F4-2E5A-9B975E8BE80F}"/>
                </a:ext>
              </a:extLst>
            </p:cNvPr>
            <p:cNvGrpSpPr>
              <a:grpSpLocks/>
            </p:cNvGrpSpPr>
            <p:nvPr/>
          </p:nvGrpSpPr>
          <p:grpSpPr bwMode="auto">
            <a:xfrm>
              <a:off x="7391400" y="3886200"/>
              <a:ext cx="1295400" cy="990600"/>
              <a:chOff x="4656" y="2448"/>
              <a:chExt cx="816" cy="624"/>
            </a:xfrm>
          </p:grpSpPr>
          <p:sp>
            <p:nvSpPr>
              <p:cNvPr id="74850" name="Oval 98">
                <a:extLst>
                  <a:ext uri="{FF2B5EF4-FFF2-40B4-BE49-F238E27FC236}">
                    <a16:creationId xmlns:a16="http://schemas.microsoft.com/office/drawing/2014/main" id="{D97F97DB-B0B5-7458-6DD9-13592B41675A}"/>
                  </a:ext>
                </a:extLst>
              </p:cNvPr>
              <p:cNvSpPr>
                <a:spLocks noChangeArrowheads="1"/>
              </p:cNvSpPr>
              <p:nvPr/>
            </p:nvSpPr>
            <p:spPr bwMode="auto">
              <a:xfrm>
                <a:off x="4656" y="2448"/>
                <a:ext cx="288" cy="288"/>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48" name="Oval 96">
                <a:extLst>
                  <a:ext uri="{FF2B5EF4-FFF2-40B4-BE49-F238E27FC236}">
                    <a16:creationId xmlns:a16="http://schemas.microsoft.com/office/drawing/2014/main" id="{4C8EACC0-E53A-3827-CB8E-83C6E1E212A6}"/>
                  </a:ext>
                </a:extLst>
              </p:cNvPr>
              <p:cNvSpPr>
                <a:spLocks noChangeArrowheads="1"/>
              </p:cNvSpPr>
              <p:nvPr/>
            </p:nvSpPr>
            <p:spPr bwMode="auto">
              <a:xfrm>
                <a:off x="4800" y="2544"/>
                <a:ext cx="528" cy="480"/>
              </a:xfrm>
              <a:prstGeom prst="ellipse">
                <a:avLst/>
              </a:prstGeom>
              <a:gradFill rotWithShape="0">
                <a:gsLst>
                  <a:gs pos="0">
                    <a:srgbClr val="FF0000"/>
                  </a:gs>
                  <a:gs pos="100000">
                    <a:srgbClr val="FF00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49" name="Oval 97">
                <a:extLst>
                  <a:ext uri="{FF2B5EF4-FFF2-40B4-BE49-F238E27FC236}">
                    <a16:creationId xmlns:a16="http://schemas.microsoft.com/office/drawing/2014/main" id="{351B24E9-D80D-9DCD-D648-6F41A125C571}"/>
                  </a:ext>
                </a:extLst>
              </p:cNvPr>
              <p:cNvSpPr>
                <a:spLocks noChangeArrowheads="1"/>
              </p:cNvSpPr>
              <p:nvPr/>
            </p:nvSpPr>
            <p:spPr bwMode="auto">
              <a:xfrm>
                <a:off x="5184" y="2448"/>
                <a:ext cx="288" cy="288"/>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51" name="Oval 99">
                <a:extLst>
                  <a:ext uri="{FF2B5EF4-FFF2-40B4-BE49-F238E27FC236}">
                    <a16:creationId xmlns:a16="http://schemas.microsoft.com/office/drawing/2014/main" id="{9A7AF996-0847-5419-CFEB-14C2119C11CD}"/>
                  </a:ext>
                </a:extLst>
              </p:cNvPr>
              <p:cNvSpPr>
                <a:spLocks noChangeArrowheads="1"/>
              </p:cNvSpPr>
              <p:nvPr/>
            </p:nvSpPr>
            <p:spPr bwMode="auto">
              <a:xfrm>
                <a:off x="4800" y="297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52" name="Oval 100">
                <a:extLst>
                  <a:ext uri="{FF2B5EF4-FFF2-40B4-BE49-F238E27FC236}">
                    <a16:creationId xmlns:a16="http://schemas.microsoft.com/office/drawing/2014/main" id="{9A4BF847-9C62-0A0D-7C3E-B9C27B752CA2}"/>
                  </a:ext>
                </a:extLst>
              </p:cNvPr>
              <p:cNvSpPr>
                <a:spLocks noChangeArrowheads="1"/>
              </p:cNvSpPr>
              <p:nvPr/>
            </p:nvSpPr>
            <p:spPr bwMode="auto">
              <a:xfrm>
                <a:off x="4848" y="3024"/>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53" name="Oval 101">
                <a:extLst>
                  <a:ext uri="{FF2B5EF4-FFF2-40B4-BE49-F238E27FC236}">
                    <a16:creationId xmlns:a16="http://schemas.microsoft.com/office/drawing/2014/main" id="{33CA996F-4895-AB22-B8A4-5B449E9B9D72}"/>
                  </a:ext>
                </a:extLst>
              </p:cNvPr>
              <p:cNvSpPr>
                <a:spLocks noChangeArrowheads="1"/>
              </p:cNvSpPr>
              <p:nvPr/>
            </p:nvSpPr>
            <p:spPr bwMode="auto">
              <a:xfrm>
                <a:off x="5232" y="3024"/>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54" name="Oval 102">
                <a:extLst>
                  <a:ext uri="{FF2B5EF4-FFF2-40B4-BE49-F238E27FC236}">
                    <a16:creationId xmlns:a16="http://schemas.microsoft.com/office/drawing/2014/main" id="{D9E0D2AF-2D9D-991C-87FB-B60960C504BD}"/>
                  </a:ext>
                </a:extLst>
              </p:cNvPr>
              <p:cNvSpPr>
                <a:spLocks noChangeArrowheads="1"/>
              </p:cNvSpPr>
              <p:nvPr/>
            </p:nvSpPr>
            <p:spPr bwMode="auto">
              <a:xfrm>
                <a:off x="5280" y="297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74876" name="Group 124" descr="מודל של מולקולת מים">
              <a:extLst>
                <a:ext uri="{FF2B5EF4-FFF2-40B4-BE49-F238E27FC236}">
                  <a16:creationId xmlns:a16="http://schemas.microsoft.com/office/drawing/2014/main" id="{0804AA71-6016-7D46-AD62-F6F61FC363E5}"/>
                </a:ext>
              </a:extLst>
            </p:cNvPr>
            <p:cNvGrpSpPr>
              <a:grpSpLocks/>
            </p:cNvGrpSpPr>
            <p:nvPr/>
          </p:nvGrpSpPr>
          <p:grpSpPr bwMode="auto">
            <a:xfrm>
              <a:off x="296863" y="1327150"/>
              <a:ext cx="1219200" cy="1258888"/>
              <a:chOff x="187" y="836"/>
              <a:chExt cx="768" cy="793"/>
            </a:xfrm>
          </p:grpSpPr>
          <p:sp>
            <p:nvSpPr>
              <p:cNvPr id="74858" name="Oval 106">
                <a:extLst>
                  <a:ext uri="{FF2B5EF4-FFF2-40B4-BE49-F238E27FC236}">
                    <a16:creationId xmlns:a16="http://schemas.microsoft.com/office/drawing/2014/main" id="{4F5EEFB1-A8D8-6321-EF97-0D63FC9F6955}"/>
                  </a:ext>
                </a:extLst>
              </p:cNvPr>
              <p:cNvSpPr>
                <a:spLocks noChangeArrowheads="1"/>
              </p:cNvSpPr>
              <p:nvPr/>
            </p:nvSpPr>
            <p:spPr bwMode="auto">
              <a:xfrm rot="6812668">
                <a:off x="667" y="857"/>
                <a:ext cx="288" cy="288"/>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56" name="Oval 104">
                <a:extLst>
                  <a:ext uri="{FF2B5EF4-FFF2-40B4-BE49-F238E27FC236}">
                    <a16:creationId xmlns:a16="http://schemas.microsoft.com/office/drawing/2014/main" id="{C7EB7FF4-042A-2091-5409-B0D4380FFCC4}"/>
                  </a:ext>
                </a:extLst>
              </p:cNvPr>
              <p:cNvSpPr>
                <a:spLocks noChangeArrowheads="1"/>
              </p:cNvSpPr>
              <p:nvPr/>
            </p:nvSpPr>
            <p:spPr bwMode="auto">
              <a:xfrm rot="6812668">
                <a:off x="265" y="926"/>
                <a:ext cx="528" cy="480"/>
              </a:xfrm>
              <a:prstGeom prst="ellipse">
                <a:avLst/>
              </a:prstGeom>
              <a:gradFill rotWithShape="0">
                <a:gsLst>
                  <a:gs pos="0">
                    <a:srgbClr val="FF0000"/>
                  </a:gs>
                  <a:gs pos="100000">
                    <a:srgbClr val="FF00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57" name="Oval 105">
                <a:extLst>
                  <a:ext uri="{FF2B5EF4-FFF2-40B4-BE49-F238E27FC236}">
                    <a16:creationId xmlns:a16="http://schemas.microsoft.com/office/drawing/2014/main" id="{D789E415-03D2-8DDA-1A9B-5A7E6A0F6E61}"/>
                  </a:ext>
                </a:extLst>
              </p:cNvPr>
              <p:cNvSpPr>
                <a:spLocks noChangeArrowheads="1"/>
              </p:cNvSpPr>
              <p:nvPr/>
            </p:nvSpPr>
            <p:spPr bwMode="auto">
              <a:xfrm rot="6812668">
                <a:off x="456" y="1341"/>
                <a:ext cx="288" cy="288"/>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59" name="Oval 107">
                <a:extLst>
                  <a:ext uri="{FF2B5EF4-FFF2-40B4-BE49-F238E27FC236}">
                    <a16:creationId xmlns:a16="http://schemas.microsoft.com/office/drawing/2014/main" id="{422C0E31-4BB0-4878-C211-6F4817BC09CD}"/>
                  </a:ext>
                </a:extLst>
              </p:cNvPr>
              <p:cNvSpPr>
                <a:spLocks noChangeArrowheads="1"/>
              </p:cNvSpPr>
              <p:nvPr/>
            </p:nvSpPr>
            <p:spPr bwMode="auto">
              <a:xfrm rot="6812668">
                <a:off x="403" y="83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60" name="Oval 108">
                <a:extLst>
                  <a:ext uri="{FF2B5EF4-FFF2-40B4-BE49-F238E27FC236}">
                    <a16:creationId xmlns:a16="http://schemas.microsoft.com/office/drawing/2014/main" id="{9845529D-826A-7C05-DDF1-8DE9C535E3EE}"/>
                  </a:ext>
                </a:extLst>
              </p:cNvPr>
              <p:cNvSpPr>
                <a:spLocks noChangeArrowheads="1"/>
              </p:cNvSpPr>
              <p:nvPr/>
            </p:nvSpPr>
            <p:spPr bwMode="auto">
              <a:xfrm rot="6812668">
                <a:off x="340" y="860"/>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61" name="Oval 109">
                <a:extLst>
                  <a:ext uri="{FF2B5EF4-FFF2-40B4-BE49-F238E27FC236}">
                    <a16:creationId xmlns:a16="http://schemas.microsoft.com/office/drawing/2014/main" id="{C98000FC-8829-0B85-9160-BF38F4443D5C}"/>
                  </a:ext>
                </a:extLst>
              </p:cNvPr>
              <p:cNvSpPr>
                <a:spLocks noChangeArrowheads="1"/>
              </p:cNvSpPr>
              <p:nvPr/>
            </p:nvSpPr>
            <p:spPr bwMode="auto">
              <a:xfrm rot="6812668">
                <a:off x="187" y="1212"/>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62" name="Oval 110">
                <a:extLst>
                  <a:ext uri="{FF2B5EF4-FFF2-40B4-BE49-F238E27FC236}">
                    <a16:creationId xmlns:a16="http://schemas.microsoft.com/office/drawing/2014/main" id="{2DAC745D-4C25-02AD-B0AF-446FACD8D832}"/>
                  </a:ext>
                </a:extLst>
              </p:cNvPr>
              <p:cNvSpPr>
                <a:spLocks noChangeArrowheads="1"/>
              </p:cNvSpPr>
              <p:nvPr/>
            </p:nvSpPr>
            <p:spPr bwMode="auto">
              <a:xfrm rot="6812668">
                <a:off x="212" y="127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74871" name="Line 119" descr="קשר מימן">
              <a:extLst>
                <a:ext uri="{FF2B5EF4-FFF2-40B4-BE49-F238E27FC236}">
                  <a16:creationId xmlns:a16="http://schemas.microsoft.com/office/drawing/2014/main" id="{33059549-6542-8769-6F36-3C7E574522C4}"/>
                </a:ext>
              </a:extLst>
            </p:cNvPr>
            <p:cNvSpPr>
              <a:spLocks noChangeShapeType="1"/>
            </p:cNvSpPr>
            <p:nvPr/>
          </p:nvSpPr>
          <p:spPr bwMode="auto">
            <a:xfrm flipV="1">
              <a:off x="2286000" y="2667000"/>
              <a:ext cx="381000" cy="22860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72" name="Line 120" descr="קשר מימן">
              <a:extLst>
                <a:ext uri="{FF2B5EF4-FFF2-40B4-BE49-F238E27FC236}">
                  <a16:creationId xmlns:a16="http://schemas.microsoft.com/office/drawing/2014/main" id="{E1C82DAC-4F0D-EBCD-3C49-CF858ABC123B}"/>
                </a:ext>
              </a:extLst>
            </p:cNvPr>
            <p:cNvSpPr>
              <a:spLocks noChangeShapeType="1"/>
            </p:cNvSpPr>
            <p:nvPr/>
          </p:nvSpPr>
          <p:spPr bwMode="auto">
            <a:xfrm flipV="1">
              <a:off x="2971800" y="5334000"/>
              <a:ext cx="152400" cy="22860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73" name="Line 121" descr="קשר מימן">
              <a:extLst>
                <a:ext uri="{FF2B5EF4-FFF2-40B4-BE49-F238E27FC236}">
                  <a16:creationId xmlns:a16="http://schemas.microsoft.com/office/drawing/2014/main" id="{02C9B770-BAAA-CAAE-1022-0D414FEF7A07}"/>
                </a:ext>
              </a:extLst>
            </p:cNvPr>
            <p:cNvSpPr>
              <a:spLocks noChangeShapeType="1"/>
            </p:cNvSpPr>
            <p:nvPr/>
          </p:nvSpPr>
          <p:spPr bwMode="auto">
            <a:xfrm>
              <a:off x="6553200" y="5029200"/>
              <a:ext cx="228600" cy="15240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74" name="Line 122" descr="קשר מימן">
              <a:extLst>
                <a:ext uri="{FF2B5EF4-FFF2-40B4-BE49-F238E27FC236}">
                  <a16:creationId xmlns:a16="http://schemas.microsoft.com/office/drawing/2014/main" id="{E1F22F2D-5339-B6A1-87D5-96DC568F5534}"/>
                </a:ext>
              </a:extLst>
            </p:cNvPr>
            <p:cNvSpPr>
              <a:spLocks noChangeShapeType="1"/>
            </p:cNvSpPr>
            <p:nvPr/>
          </p:nvSpPr>
          <p:spPr bwMode="auto">
            <a:xfrm>
              <a:off x="6553200" y="2514600"/>
              <a:ext cx="381000" cy="15240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75" name="Line 123" descr="קשר מימן">
              <a:extLst>
                <a:ext uri="{FF2B5EF4-FFF2-40B4-BE49-F238E27FC236}">
                  <a16:creationId xmlns:a16="http://schemas.microsoft.com/office/drawing/2014/main" id="{F12B4AD7-0972-6FE6-38E3-0320C82B1EF0}"/>
                </a:ext>
              </a:extLst>
            </p:cNvPr>
            <p:cNvSpPr>
              <a:spLocks noChangeShapeType="1"/>
            </p:cNvSpPr>
            <p:nvPr/>
          </p:nvSpPr>
          <p:spPr bwMode="auto">
            <a:xfrm>
              <a:off x="1143000" y="2590800"/>
              <a:ext cx="152400" cy="15240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cSld>
  <p:clrMapOvr>
    <a:masterClrMapping/>
  </p:clrMapOvr>
  <p:transition spd="slow">
    <p:cove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a:extLst>
              <a:ext uri="{FF2B5EF4-FFF2-40B4-BE49-F238E27FC236}">
                <a16:creationId xmlns:a16="http://schemas.microsoft.com/office/drawing/2014/main" id="{4055F486-699E-6DAA-F65C-9EA60C09DCA6}"/>
              </a:ext>
            </a:extLst>
          </p:cNvPr>
          <p:cNvSpPr>
            <a:spLocks noGrp="1" noChangeArrowheads="1"/>
          </p:cNvSpPr>
          <p:nvPr>
            <p:ph type="title"/>
          </p:nvPr>
        </p:nvSpPr>
        <p:spPr>
          <a:xfrm>
            <a:off x="684213" y="404813"/>
            <a:ext cx="7772400" cy="1143000"/>
          </a:xfrm>
        </p:spPr>
        <p:txBody>
          <a:bodyPr/>
          <a:lstStyle/>
          <a:p>
            <a:r>
              <a:rPr lang="he-IL" altLang="en-US" sz="6000" b="1">
                <a:solidFill>
                  <a:srgbClr val="A50021"/>
                </a:solidFill>
              </a:rPr>
              <a:t>מעט על תרכובות הפחמן</a:t>
            </a:r>
            <a:endParaRPr lang="en-US" altLang="en-US" sz="6000" b="1">
              <a:solidFill>
                <a:srgbClr val="A50021"/>
              </a:solidFill>
            </a:endParaRPr>
          </a:p>
        </p:txBody>
      </p:sp>
      <p:sp>
        <p:nvSpPr>
          <p:cNvPr id="102403" name="Rectangle 3">
            <a:extLst>
              <a:ext uri="{FF2B5EF4-FFF2-40B4-BE49-F238E27FC236}">
                <a16:creationId xmlns:a16="http://schemas.microsoft.com/office/drawing/2014/main" id="{343BA4F5-4066-5685-7B22-71B4D3B50390}"/>
              </a:ext>
            </a:extLst>
          </p:cNvPr>
          <p:cNvSpPr>
            <a:spLocks noGrp="1" noChangeArrowheads="1"/>
          </p:cNvSpPr>
          <p:nvPr>
            <p:ph type="body" idx="1"/>
          </p:nvPr>
        </p:nvSpPr>
        <p:spPr>
          <a:xfrm>
            <a:off x="684213" y="1773238"/>
            <a:ext cx="7772400" cy="4114800"/>
          </a:xfrm>
        </p:spPr>
        <p:txBody>
          <a:bodyPr/>
          <a:lstStyle/>
          <a:p>
            <a:pPr>
              <a:lnSpc>
                <a:spcPct val="90000"/>
              </a:lnSpc>
            </a:pPr>
            <a:r>
              <a:rPr lang="he-IL" altLang="en-US"/>
              <a:t>הפחמן הוא האטום הקטן בטור 4</a:t>
            </a:r>
          </a:p>
          <a:p>
            <a:pPr>
              <a:lnSpc>
                <a:spcPct val="90000"/>
              </a:lnSpc>
            </a:pPr>
            <a:r>
              <a:rPr lang="he-IL" altLang="en-US"/>
              <a:t>בעל יכולת ליצירה של 4 קשרים קוולנטים</a:t>
            </a:r>
          </a:p>
          <a:p>
            <a:pPr>
              <a:lnSpc>
                <a:spcPct val="90000"/>
              </a:lnSpc>
            </a:pPr>
            <a:r>
              <a:rPr lang="he-IL" altLang="en-US"/>
              <a:t>קיימות תרכובות רבות מאד של פחמן ומימן (עם חמצן, חנקן...)</a:t>
            </a:r>
          </a:p>
          <a:p>
            <a:pPr>
              <a:lnSpc>
                <a:spcPct val="90000"/>
              </a:lnSpc>
            </a:pPr>
            <a:r>
              <a:rPr lang="he-IL" altLang="en-US"/>
              <a:t>תרכובות אלו מרכיבות את החי, הצומח וכן שפע של חומרים כמו תרופות, חומרי הדברה, צבעים  ועוד</a:t>
            </a:r>
          </a:p>
          <a:p>
            <a:pPr>
              <a:lnSpc>
                <a:spcPct val="90000"/>
              </a:lnSpc>
            </a:pPr>
            <a:r>
              <a:rPr lang="he-IL" altLang="en-US"/>
              <a:t>הפחמן והמימן יוצרים גם מולקולות ארוכות שרשרת- פולימרים, המרכיבים את הפלסטיק לסוגיו וכן חלבונים, סוכרים, </a:t>
            </a:r>
            <a:r>
              <a:rPr lang="en-US" altLang="en-US"/>
              <a:t>DNA </a:t>
            </a:r>
            <a:r>
              <a:rPr lang="he-IL" altLang="en-US"/>
              <a:t> ועוד</a:t>
            </a:r>
          </a:p>
          <a:p>
            <a:pPr>
              <a:lnSpc>
                <a:spcPct val="90000"/>
              </a:lnSpc>
            </a:pPr>
            <a:endParaRPr lang="en-US" altLang="en-US"/>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2403">
                                            <p:txEl>
                                              <p:pRg st="0" end="0"/>
                                            </p:txEl>
                                          </p:spTgt>
                                        </p:tgtEl>
                                        <p:attrNameLst>
                                          <p:attrName>style.visibility</p:attrName>
                                        </p:attrNameLst>
                                      </p:cBhvr>
                                      <p:to>
                                        <p:strVal val="visible"/>
                                      </p:to>
                                    </p:set>
                                    <p:animEffect transition="in" filter="blinds(horizontal)">
                                      <p:cBhvr>
                                        <p:cTn id="7" dur="500"/>
                                        <p:tgtEl>
                                          <p:spTgt spid="10240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2403">
                                            <p:txEl>
                                              <p:pRg st="1" end="1"/>
                                            </p:txEl>
                                          </p:spTgt>
                                        </p:tgtEl>
                                        <p:attrNameLst>
                                          <p:attrName>style.visibility</p:attrName>
                                        </p:attrNameLst>
                                      </p:cBhvr>
                                      <p:to>
                                        <p:strVal val="visible"/>
                                      </p:to>
                                    </p:set>
                                    <p:animEffect transition="in" filter="blinds(horizontal)">
                                      <p:cBhvr>
                                        <p:cTn id="12" dur="500"/>
                                        <p:tgtEl>
                                          <p:spTgt spid="10240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02403">
                                            <p:txEl>
                                              <p:pRg st="2" end="2"/>
                                            </p:txEl>
                                          </p:spTgt>
                                        </p:tgtEl>
                                        <p:attrNameLst>
                                          <p:attrName>style.visibility</p:attrName>
                                        </p:attrNameLst>
                                      </p:cBhvr>
                                      <p:to>
                                        <p:strVal val="visible"/>
                                      </p:to>
                                    </p:set>
                                    <p:animEffect transition="in" filter="blinds(horizontal)">
                                      <p:cBhvr>
                                        <p:cTn id="17" dur="500"/>
                                        <p:tgtEl>
                                          <p:spTgt spid="10240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02403">
                                            <p:txEl>
                                              <p:pRg st="3" end="3"/>
                                            </p:txEl>
                                          </p:spTgt>
                                        </p:tgtEl>
                                        <p:attrNameLst>
                                          <p:attrName>style.visibility</p:attrName>
                                        </p:attrNameLst>
                                      </p:cBhvr>
                                      <p:to>
                                        <p:strVal val="visible"/>
                                      </p:to>
                                    </p:set>
                                    <p:animEffect transition="in" filter="blinds(horizontal)">
                                      <p:cBhvr>
                                        <p:cTn id="22" dur="500"/>
                                        <p:tgtEl>
                                          <p:spTgt spid="10240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02403">
                                            <p:txEl>
                                              <p:pRg st="4" end="4"/>
                                            </p:txEl>
                                          </p:spTgt>
                                        </p:tgtEl>
                                        <p:attrNameLst>
                                          <p:attrName>style.visibility</p:attrName>
                                        </p:attrNameLst>
                                      </p:cBhvr>
                                      <p:to>
                                        <p:strVal val="visible"/>
                                      </p:to>
                                    </p:set>
                                    <p:animEffect transition="in" filter="blinds(horizontal)">
                                      <p:cBhvr>
                                        <p:cTn id="27" dur="500"/>
                                        <p:tgtEl>
                                          <p:spTgt spid="10240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3" grpId="0" build="p"/>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8068" name="Rectangle 4">
            <a:extLst>
              <a:ext uri="{FF2B5EF4-FFF2-40B4-BE49-F238E27FC236}">
                <a16:creationId xmlns:a16="http://schemas.microsoft.com/office/drawing/2014/main" id="{86E2F622-6E8D-167C-9E21-DF89CF6D0AC6}"/>
              </a:ext>
            </a:extLst>
          </p:cNvPr>
          <p:cNvSpPr>
            <a:spLocks noGrp="1" noChangeArrowheads="1"/>
          </p:cNvSpPr>
          <p:nvPr>
            <p:ph type="title"/>
          </p:nvPr>
        </p:nvSpPr>
        <p:spPr>
          <a:xfrm>
            <a:off x="685800" y="0"/>
            <a:ext cx="7772400" cy="1143000"/>
          </a:xfrm>
        </p:spPr>
        <p:txBody>
          <a:bodyPr/>
          <a:lstStyle/>
          <a:p>
            <a:r>
              <a:rPr lang="he-IL" altLang="en-US" b="1">
                <a:solidFill>
                  <a:srgbClr val="CC3300"/>
                </a:solidFill>
                <a:effectLst>
                  <a:outerShdw blurRad="38100" dist="38100" dir="2700000" algn="tl">
                    <a:srgbClr val="C0C0C0"/>
                  </a:outerShdw>
                </a:effectLst>
              </a:rPr>
              <a:t>קרח - גביש מולקולרי</a:t>
            </a:r>
            <a:endParaRPr lang="en-US" altLang="en-US" b="1">
              <a:solidFill>
                <a:srgbClr val="CC3300"/>
              </a:solidFill>
              <a:effectLst>
                <a:outerShdw blurRad="38100" dist="38100" dir="2700000" algn="tl">
                  <a:srgbClr val="C0C0C0"/>
                </a:outerShdw>
              </a:effectLst>
            </a:endParaRPr>
          </a:p>
        </p:txBody>
      </p:sp>
      <p:pic>
        <p:nvPicPr>
          <p:cNvPr id="88066" name="Picture 2" descr="מודל של מולקולות מים בקרח">
            <a:extLst>
              <a:ext uri="{FF2B5EF4-FFF2-40B4-BE49-F238E27FC236}">
                <a16:creationId xmlns:a16="http://schemas.microsoft.com/office/drawing/2014/main" id="{CD4ED622-1A75-EEFD-2F60-E41D698810D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850" y="1341438"/>
            <a:ext cx="3298825" cy="3209925"/>
          </a:xfrm>
          <a:prstGeom prst="rect">
            <a:avLst/>
          </a:prstGeom>
          <a:noFill/>
          <a:extLst>
            <a:ext uri="{909E8E84-426E-40DD-AFC4-6F175D3DCCD1}">
              <a14:hiddenFill xmlns:a14="http://schemas.microsoft.com/office/drawing/2010/main">
                <a:solidFill>
                  <a:srgbClr val="FFFFFF"/>
                </a:solidFill>
              </a14:hiddenFill>
            </a:ext>
          </a:extLst>
        </p:spPr>
      </p:pic>
      <p:sp>
        <p:nvSpPr>
          <p:cNvPr id="88070" name="Rectangle 6">
            <a:extLst>
              <a:ext uri="{FF2B5EF4-FFF2-40B4-BE49-F238E27FC236}">
                <a16:creationId xmlns:a16="http://schemas.microsoft.com/office/drawing/2014/main" id="{2C6948AC-996B-3A4B-0D39-5BA4EF21B961}"/>
              </a:ext>
            </a:extLst>
          </p:cNvPr>
          <p:cNvSpPr>
            <a:spLocks noGrp="1" noChangeArrowheads="1"/>
          </p:cNvSpPr>
          <p:nvPr>
            <p:ph type="body" sz="half" idx="2"/>
          </p:nvPr>
        </p:nvSpPr>
        <p:spPr>
          <a:xfrm>
            <a:off x="3276600" y="1052513"/>
            <a:ext cx="5643563" cy="4114800"/>
          </a:xfrm>
        </p:spPr>
        <p:txBody>
          <a:bodyPr/>
          <a:lstStyle/>
          <a:p>
            <a:pPr>
              <a:spcBef>
                <a:spcPct val="50000"/>
              </a:spcBef>
            </a:pPr>
            <a:r>
              <a:rPr lang="he-IL" altLang="en-US" b="1">
                <a:cs typeface="David" panose="020E0502060401010101" pitchFamily="34" charset="-79"/>
              </a:rPr>
              <a:t>כל מולקולת מים מוקפת בארבע מולקולות שכנות במבנה טטראהדר.</a:t>
            </a:r>
            <a:endParaRPr lang="en-US" altLang="en-US" b="1">
              <a:cs typeface="David" panose="020E0502060401010101" pitchFamily="34" charset="-79"/>
            </a:endParaRPr>
          </a:p>
          <a:p>
            <a:pPr>
              <a:spcBef>
                <a:spcPct val="50000"/>
              </a:spcBef>
            </a:pPr>
            <a:r>
              <a:rPr lang="he-IL" altLang="en-US" b="1">
                <a:cs typeface="David" panose="020E0502060401010101" pitchFamily="34" charset="-79"/>
              </a:rPr>
              <a:t>בין המולקולות קיימים קשרי מימן.</a:t>
            </a:r>
            <a:endParaRPr lang="en-US" altLang="en-US" b="1">
              <a:cs typeface="David" panose="020E0502060401010101" pitchFamily="34" charset="-79"/>
            </a:endParaRPr>
          </a:p>
          <a:p>
            <a:pPr>
              <a:spcBef>
                <a:spcPct val="50000"/>
              </a:spcBef>
            </a:pPr>
            <a:r>
              <a:rPr lang="he-IL" altLang="en-US" b="1">
                <a:cs typeface="David" panose="020E0502060401010101" pitchFamily="34" charset="-79"/>
              </a:rPr>
              <a:t>במבנה חללים.</a:t>
            </a:r>
            <a:endParaRPr lang="en-US" altLang="en-US" b="1">
              <a:cs typeface="David" panose="020E0502060401010101" pitchFamily="34" charset="-79"/>
            </a:endParaRPr>
          </a:p>
          <a:p>
            <a:pPr>
              <a:spcBef>
                <a:spcPct val="50000"/>
              </a:spcBef>
            </a:pPr>
            <a:r>
              <a:rPr lang="he-IL" altLang="en-US" b="1">
                <a:cs typeface="David" panose="020E0502060401010101" pitchFamily="34" charset="-79"/>
              </a:rPr>
              <a:t>קרח בעל צפיפות נמוכה ממים בין אפס לארבע מעלות. לכן קרח צף על המים. (האנומליה של המים)</a:t>
            </a:r>
            <a:endParaRPr lang="en-US" altLang="en-US" b="1">
              <a:cs typeface="David" panose="020E0502060401010101" pitchFamily="34" charset="-79"/>
            </a:endParaRPr>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nodeType="afterEffect">
                                  <p:stCondLst>
                                    <p:cond delay="0"/>
                                  </p:stCondLst>
                                  <p:childTnLst>
                                    <p:set>
                                      <p:cBhvr>
                                        <p:cTn id="6" dur="1" fill="hold">
                                          <p:stCondLst>
                                            <p:cond delay="0"/>
                                          </p:stCondLst>
                                        </p:cTn>
                                        <p:tgtEl>
                                          <p:spTgt spid="88066"/>
                                        </p:tgtEl>
                                        <p:attrNameLst>
                                          <p:attrName>style.visibility</p:attrName>
                                        </p:attrNameLst>
                                      </p:cBhvr>
                                      <p:to>
                                        <p:strVal val="visible"/>
                                      </p:to>
                                    </p:set>
                                    <p:animEffect transition="in" filter="box(out)">
                                      <p:cBhvr>
                                        <p:cTn id="7" dur="500"/>
                                        <p:tgtEl>
                                          <p:spTgt spid="8806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7" presetClass="entr" presetSubtype="2" fill="hold" grpId="0" nodeType="clickEffect">
                                  <p:stCondLst>
                                    <p:cond delay="0"/>
                                  </p:stCondLst>
                                  <p:childTnLst>
                                    <p:set>
                                      <p:cBhvr>
                                        <p:cTn id="11" dur="1" fill="hold">
                                          <p:stCondLst>
                                            <p:cond delay="0"/>
                                          </p:stCondLst>
                                        </p:cTn>
                                        <p:tgtEl>
                                          <p:spTgt spid="88070">
                                            <p:txEl>
                                              <p:pRg st="0" end="0"/>
                                            </p:txEl>
                                          </p:spTgt>
                                        </p:tgtEl>
                                        <p:attrNameLst>
                                          <p:attrName>style.visibility</p:attrName>
                                        </p:attrNameLst>
                                      </p:cBhvr>
                                      <p:to>
                                        <p:strVal val="visible"/>
                                      </p:to>
                                    </p:set>
                                    <p:anim calcmode="lin" valueType="num">
                                      <p:cBhvr>
                                        <p:cTn id="12" dur="500" fill="hold"/>
                                        <p:tgtEl>
                                          <p:spTgt spid="88070">
                                            <p:txEl>
                                              <p:pRg st="0" end="0"/>
                                            </p:txEl>
                                          </p:spTgt>
                                        </p:tgtEl>
                                        <p:attrNameLst>
                                          <p:attrName>ppt_x</p:attrName>
                                        </p:attrNameLst>
                                      </p:cBhvr>
                                      <p:tavLst>
                                        <p:tav tm="0">
                                          <p:val>
                                            <p:strVal val="#ppt_x+#ppt_w/2"/>
                                          </p:val>
                                        </p:tav>
                                        <p:tav tm="100000">
                                          <p:val>
                                            <p:strVal val="#ppt_x"/>
                                          </p:val>
                                        </p:tav>
                                      </p:tavLst>
                                    </p:anim>
                                    <p:anim calcmode="lin" valueType="num">
                                      <p:cBhvr>
                                        <p:cTn id="13" dur="500" fill="hold"/>
                                        <p:tgtEl>
                                          <p:spTgt spid="88070">
                                            <p:txEl>
                                              <p:pRg st="0" end="0"/>
                                            </p:txEl>
                                          </p:spTgt>
                                        </p:tgtEl>
                                        <p:attrNameLst>
                                          <p:attrName>ppt_y</p:attrName>
                                        </p:attrNameLst>
                                      </p:cBhvr>
                                      <p:tavLst>
                                        <p:tav tm="0">
                                          <p:val>
                                            <p:strVal val="#ppt_y"/>
                                          </p:val>
                                        </p:tav>
                                        <p:tav tm="100000">
                                          <p:val>
                                            <p:strVal val="#ppt_y"/>
                                          </p:val>
                                        </p:tav>
                                      </p:tavLst>
                                    </p:anim>
                                    <p:anim calcmode="lin" valueType="num">
                                      <p:cBhvr>
                                        <p:cTn id="14" dur="500" fill="hold"/>
                                        <p:tgtEl>
                                          <p:spTgt spid="88070">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88070">
                                            <p:txEl>
                                              <p:pRg st="0" end="0"/>
                                            </p:txEl>
                                          </p:spTgt>
                                        </p:tgtEl>
                                        <p:attrNameLst>
                                          <p:attrName>ppt_h</p:attrName>
                                        </p:attrNameLst>
                                      </p:cBhvr>
                                      <p:tavLst>
                                        <p:tav tm="0">
                                          <p:val>
                                            <p:strVal val="#ppt_h"/>
                                          </p:val>
                                        </p:tav>
                                        <p:tav tm="100000">
                                          <p:val>
                                            <p:strVal val="#ppt_h"/>
                                          </p:val>
                                        </p:tav>
                                      </p:tavLst>
                                    </p:anim>
                                  </p:childTnLst>
                                  <p:subTnLst>
                                    <p:animClr clrSpc="rgb" dir="cw">
                                      <p:cBhvr override="childStyle">
                                        <p:cTn dur="1" fill="hold" display="0" masterRel="nextClick" afterEffect="1"/>
                                        <p:tgtEl>
                                          <p:spTgt spid="88070">
                                            <p:txEl>
                                              <p:pRg st="0" end="0"/>
                                            </p:txEl>
                                          </p:spTgt>
                                        </p:tgtEl>
                                        <p:attrNameLst>
                                          <p:attrName>ppt_c</p:attrName>
                                        </p:attrNameLst>
                                      </p:cBhvr>
                                      <p:to>
                                        <a:srgbClr val="CC3300"/>
                                      </p:to>
                                    </p:animClr>
                                  </p:subTnLst>
                                </p:cTn>
                              </p:par>
                            </p:childTnLst>
                          </p:cTn>
                        </p:par>
                      </p:childTnLst>
                    </p:cTn>
                  </p:par>
                  <p:par>
                    <p:cTn id="16" fill="hold" nodeType="clickPar">
                      <p:stCondLst>
                        <p:cond delay="indefinite"/>
                      </p:stCondLst>
                      <p:childTnLst>
                        <p:par>
                          <p:cTn id="17" fill="hold" nodeType="withGroup">
                            <p:stCondLst>
                              <p:cond delay="0"/>
                            </p:stCondLst>
                            <p:childTnLst>
                              <p:par>
                                <p:cTn id="18" presetID="17" presetClass="entr" presetSubtype="2" fill="hold" grpId="0" nodeType="clickEffect">
                                  <p:stCondLst>
                                    <p:cond delay="0"/>
                                  </p:stCondLst>
                                  <p:childTnLst>
                                    <p:set>
                                      <p:cBhvr>
                                        <p:cTn id="19" dur="1" fill="hold">
                                          <p:stCondLst>
                                            <p:cond delay="0"/>
                                          </p:stCondLst>
                                        </p:cTn>
                                        <p:tgtEl>
                                          <p:spTgt spid="88070">
                                            <p:txEl>
                                              <p:pRg st="1" end="1"/>
                                            </p:txEl>
                                          </p:spTgt>
                                        </p:tgtEl>
                                        <p:attrNameLst>
                                          <p:attrName>style.visibility</p:attrName>
                                        </p:attrNameLst>
                                      </p:cBhvr>
                                      <p:to>
                                        <p:strVal val="visible"/>
                                      </p:to>
                                    </p:set>
                                    <p:anim calcmode="lin" valueType="num">
                                      <p:cBhvr>
                                        <p:cTn id="20" dur="500" fill="hold"/>
                                        <p:tgtEl>
                                          <p:spTgt spid="88070">
                                            <p:txEl>
                                              <p:pRg st="1" end="1"/>
                                            </p:txEl>
                                          </p:spTgt>
                                        </p:tgtEl>
                                        <p:attrNameLst>
                                          <p:attrName>ppt_x</p:attrName>
                                        </p:attrNameLst>
                                      </p:cBhvr>
                                      <p:tavLst>
                                        <p:tav tm="0">
                                          <p:val>
                                            <p:strVal val="#ppt_x+#ppt_w/2"/>
                                          </p:val>
                                        </p:tav>
                                        <p:tav tm="100000">
                                          <p:val>
                                            <p:strVal val="#ppt_x"/>
                                          </p:val>
                                        </p:tav>
                                      </p:tavLst>
                                    </p:anim>
                                    <p:anim calcmode="lin" valueType="num">
                                      <p:cBhvr>
                                        <p:cTn id="21" dur="500" fill="hold"/>
                                        <p:tgtEl>
                                          <p:spTgt spid="88070">
                                            <p:txEl>
                                              <p:pRg st="1" end="1"/>
                                            </p:txEl>
                                          </p:spTgt>
                                        </p:tgtEl>
                                        <p:attrNameLst>
                                          <p:attrName>ppt_y</p:attrName>
                                        </p:attrNameLst>
                                      </p:cBhvr>
                                      <p:tavLst>
                                        <p:tav tm="0">
                                          <p:val>
                                            <p:strVal val="#ppt_y"/>
                                          </p:val>
                                        </p:tav>
                                        <p:tav tm="100000">
                                          <p:val>
                                            <p:strVal val="#ppt_y"/>
                                          </p:val>
                                        </p:tav>
                                      </p:tavLst>
                                    </p:anim>
                                    <p:anim calcmode="lin" valueType="num">
                                      <p:cBhvr>
                                        <p:cTn id="22" dur="500" fill="hold"/>
                                        <p:tgtEl>
                                          <p:spTgt spid="88070">
                                            <p:txEl>
                                              <p:pRg st="1" end="1"/>
                                            </p:txEl>
                                          </p:spTgt>
                                        </p:tgtEl>
                                        <p:attrNameLst>
                                          <p:attrName>ppt_w</p:attrName>
                                        </p:attrNameLst>
                                      </p:cBhvr>
                                      <p:tavLst>
                                        <p:tav tm="0">
                                          <p:val>
                                            <p:fltVal val="0"/>
                                          </p:val>
                                        </p:tav>
                                        <p:tav tm="100000">
                                          <p:val>
                                            <p:strVal val="#ppt_w"/>
                                          </p:val>
                                        </p:tav>
                                      </p:tavLst>
                                    </p:anim>
                                    <p:anim calcmode="lin" valueType="num">
                                      <p:cBhvr>
                                        <p:cTn id="23" dur="500" fill="hold"/>
                                        <p:tgtEl>
                                          <p:spTgt spid="88070">
                                            <p:txEl>
                                              <p:pRg st="1" end="1"/>
                                            </p:txEl>
                                          </p:spTgt>
                                        </p:tgtEl>
                                        <p:attrNameLst>
                                          <p:attrName>ppt_h</p:attrName>
                                        </p:attrNameLst>
                                      </p:cBhvr>
                                      <p:tavLst>
                                        <p:tav tm="0">
                                          <p:val>
                                            <p:strVal val="#ppt_h"/>
                                          </p:val>
                                        </p:tav>
                                        <p:tav tm="100000">
                                          <p:val>
                                            <p:strVal val="#ppt_h"/>
                                          </p:val>
                                        </p:tav>
                                      </p:tavLst>
                                    </p:anim>
                                  </p:childTnLst>
                                  <p:subTnLst>
                                    <p:animClr clrSpc="rgb" dir="cw">
                                      <p:cBhvr override="childStyle">
                                        <p:cTn dur="1" fill="hold" display="0" masterRel="nextClick" afterEffect="1"/>
                                        <p:tgtEl>
                                          <p:spTgt spid="88070">
                                            <p:txEl>
                                              <p:pRg st="1" end="1"/>
                                            </p:txEl>
                                          </p:spTgt>
                                        </p:tgtEl>
                                        <p:attrNameLst>
                                          <p:attrName>ppt_c</p:attrName>
                                        </p:attrNameLst>
                                      </p:cBhvr>
                                      <p:to>
                                        <a:srgbClr val="CC3300"/>
                                      </p:to>
                                    </p:animClr>
                                  </p:subTnLst>
                                </p:cTn>
                              </p:par>
                            </p:childTnLst>
                          </p:cTn>
                        </p:par>
                      </p:childTnLst>
                    </p:cTn>
                  </p:par>
                  <p:par>
                    <p:cTn id="24" fill="hold" nodeType="clickPar">
                      <p:stCondLst>
                        <p:cond delay="indefinite"/>
                      </p:stCondLst>
                      <p:childTnLst>
                        <p:par>
                          <p:cTn id="25" fill="hold" nodeType="withGroup">
                            <p:stCondLst>
                              <p:cond delay="0"/>
                            </p:stCondLst>
                            <p:childTnLst>
                              <p:par>
                                <p:cTn id="26" presetID="17" presetClass="entr" presetSubtype="2" fill="hold" grpId="0" nodeType="clickEffect">
                                  <p:stCondLst>
                                    <p:cond delay="0"/>
                                  </p:stCondLst>
                                  <p:childTnLst>
                                    <p:set>
                                      <p:cBhvr>
                                        <p:cTn id="27" dur="1" fill="hold">
                                          <p:stCondLst>
                                            <p:cond delay="0"/>
                                          </p:stCondLst>
                                        </p:cTn>
                                        <p:tgtEl>
                                          <p:spTgt spid="88070">
                                            <p:txEl>
                                              <p:pRg st="2" end="2"/>
                                            </p:txEl>
                                          </p:spTgt>
                                        </p:tgtEl>
                                        <p:attrNameLst>
                                          <p:attrName>style.visibility</p:attrName>
                                        </p:attrNameLst>
                                      </p:cBhvr>
                                      <p:to>
                                        <p:strVal val="visible"/>
                                      </p:to>
                                    </p:set>
                                    <p:anim calcmode="lin" valueType="num">
                                      <p:cBhvr>
                                        <p:cTn id="28" dur="500" fill="hold"/>
                                        <p:tgtEl>
                                          <p:spTgt spid="88070">
                                            <p:txEl>
                                              <p:pRg st="2" end="2"/>
                                            </p:txEl>
                                          </p:spTgt>
                                        </p:tgtEl>
                                        <p:attrNameLst>
                                          <p:attrName>ppt_x</p:attrName>
                                        </p:attrNameLst>
                                      </p:cBhvr>
                                      <p:tavLst>
                                        <p:tav tm="0">
                                          <p:val>
                                            <p:strVal val="#ppt_x+#ppt_w/2"/>
                                          </p:val>
                                        </p:tav>
                                        <p:tav tm="100000">
                                          <p:val>
                                            <p:strVal val="#ppt_x"/>
                                          </p:val>
                                        </p:tav>
                                      </p:tavLst>
                                    </p:anim>
                                    <p:anim calcmode="lin" valueType="num">
                                      <p:cBhvr>
                                        <p:cTn id="29" dur="500" fill="hold"/>
                                        <p:tgtEl>
                                          <p:spTgt spid="88070">
                                            <p:txEl>
                                              <p:pRg st="2" end="2"/>
                                            </p:txEl>
                                          </p:spTgt>
                                        </p:tgtEl>
                                        <p:attrNameLst>
                                          <p:attrName>ppt_y</p:attrName>
                                        </p:attrNameLst>
                                      </p:cBhvr>
                                      <p:tavLst>
                                        <p:tav tm="0">
                                          <p:val>
                                            <p:strVal val="#ppt_y"/>
                                          </p:val>
                                        </p:tav>
                                        <p:tav tm="100000">
                                          <p:val>
                                            <p:strVal val="#ppt_y"/>
                                          </p:val>
                                        </p:tav>
                                      </p:tavLst>
                                    </p:anim>
                                    <p:anim calcmode="lin" valueType="num">
                                      <p:cBhvr>
                                        <p:cTn id="30" dur="500" fill="hold"/>
                                        <p:tgtEl>
                                          <p:spTgt spid="88070">
                                            <p:txEl>
                                              <p:pRg st="2" end="2"/>
                                            </p:txEl>
                                          </p:spTgt>
                                        </p:tgtEl>
                                        <p:attrNameLst>
                                          <p:attrName>ppt_w</p:attrName>
                                        </p:attrNameLst>
                                      </p:cBhvr>
                                      <p:tavLst>
                                        <p:tav tm="0">
                                          <p:val>
                                            <p:fltVal val="0"/>
                                          </p:val>
                                        </p:tav>
                                        <p:tav tm="100000">
                                          <p:val>
                                            <p:strVal val="#ppt_w"/>
                                          </p:val>
                                        </p:tav>
                                      </p:tavLst>
                                    </p:anim>
                                    <p:anim calcmode="lin" valueType="num">
                                      <p:cBhvr>
                                        <p:cTn id="31" dur="500" fill="hold"/>
                                        <p:tgtEl>
                                          <p:spTgt spid="88070">
                                            <p:txEl>
                                              <p:pRg st="2" end="2"/>
                                            </p:txEl>
                                          </p:spTgt>
                                        </p:tgtEl>
                                        <p:attrNameLst>
                                          <p:attrName>ppt_h</p:attrName>
                                        </p:attrNameLst>
                                      </p:cBhvr>
                                      <p:tavLst>
                                        <p:tav tm="0">
                                          <p:val>
                                            <p:strVal val="#ppt_h"/>
                                          </p:val>
                                        </p:tav>
                                        <p:tav tm="100000">
                                          <p:val>
                                            <p:strVal val="#ppt_h"/>
                                          </p:val>
                                        </p:tav>
                                      </p:tavLst>
                                    </p:anim>
                                  </p:childTnLst>
                                  <p:subTnLst>
                                    <p:animClr clrSpc="rgb" dir="cw">
                                      <p:cBhvr override="childStyle">
                                        <p:cTn dur="1" fill="hold" display="0" masterRel="nextClick" afterEffect="1"/>
                                        <p:tgtEl>
                                          <p:spTgt spid="88070">
                                            <p:txEl>
                                              <p:pRg st="2" end="2"/>
                                            </p:txEl>
                                          </p:spTgt>
                                        </p:tgtEl>
                                        <p:attrNameLst>
                                          <p:attrName>ppt_c</p:attrName>
                                        </p:attrNameLst>
                                      </p:cBhvr>
                                      <p:to>
                                        <a:srgbClr val="CC3300"/>
                                      </p:to>
                                    </p:animClr>
                                  </p:subTnLst>
                                </p:cTn>
                              </p:par>
                            </p:childTnLst>
                          </p:cTn>
                        </p:par>
                      </p:childTnLst>
                    </p:cTn>
                  </p:par>
                  <p:par>
                    <p:cTn id="32" fill="hold" nodeType="clickPar">
                      <p:stCondLst>
                        <p:cond delay="indefinite"/>
                      </p:stCondLst>
                      <p:childTnLst>
                        <p:par>
                          <p:cTn id="33" fill="hold" nodeType="withGroup">
                            <p:stCondLst>
                              <p:cond delay="0"/>
                            </p:stCondLst>
                            <p:childTnLst>
                              <p:par>
                                <p:cTn id="34" presetID="17" presetClass="entr" presetSubtype="2" fill="hold" grpId="0" nodeType="clickEffect">
                                  <p:stCondLst>
                                    <p:cond delay="0"/>
                                  </p:stCondLst>
                                  <p:childTnLst>
                                    <p:set>
                                      <p:cBhvr>
                                        <p:cTn id="35" dur="1" fill="hold">
                                          <p:stCondLst>
                                            <p:cond delay="0"/>
                                          </p:stCondLst>
                                        </p:cTn>
                                        <p:tgtEl>
                                          <p:spTgt spid="88070">
                                            <p:txEl>
                                              <p:pRg st="3" end="3"/>
                                            </p:txEl>
                                          </p:spTgt>
                                        </p:tgtEl>
                                        <p:attrNameLst>
                                          <p:attrName>style.visibility</p:attrName>
                                        </p:attrNameLst>
                                      </p:cBhvr>
                                      <p:to>
                                        <p:strVal val="visible"/>
                                      </p:to>
                                    </p:set>
                                    <p:anim calcmode="lin" valueType="num">
                                      <p:cBhvr>
                                        <p:cTn id="36" dur="500" fill="hold"/>
                                        <p:tgtEl>
                                          <p:spTgt spid="88070">
                                            <p:txEl>
                                              <p:pRg st="3" end="3"/>
                                            </p:txEl>
                                          </p:spTgt>
                                        </p:tgtEl>
                                        <p:attrNameLst>
                                          <p:attrName>ppt_x</p:attrName>
                                        </p:attrNameLst>
                                      </p:cBhvr>
                                      <p:tavLst>
                                        <p:tav tm="0">
                                          <p:val>
                                            <p:strVal val="#ppt_x+#ppt_w/2"/>
                                          </p:val>
                                        </p:tav>
                                        <p:tav tm="100000">
                                          <p:val>
                                            <p:strVal val="#ppt_x"/>
                                          </p:val>
                                        </p:tav>
                                      </p:tavLst>
                                    </p:anim>
                                    <p:anim calcmode="lin" valueType="num">
                                      <p:cBhvr>
                                        <p:cTn id="37" dur="500" fill="hold"/>
                                        <p:tgtEl>
                                          <p:spTgt spid="88070">
                                            <p:txEl>
                                              <p:pRg st="3" end="3"/>
                                            </p:txEl>
                                          </p:spTgt>
                                        </p:tgtEl>
                                        <p:attrNameLst>
                                          <p:attrName>ppt_y</p:attrName>
                                        </p:attrNameLst>
                                      </p:cBhvr>
                                      <p:tavLst>
                                        <p:tav tm="0">
                                          <p:val>
                                            <p:strVal val="#ppt_y"/>
                                          </p:val>
                                        </p:tav>
                                        <p:tav tm="100000">
                                          <p:val>
                                            <p:strVal val="#ppt_y"/>
                                          </p:val>
                                        </p:tav>
                                      </p:tavLst>
                                    </p:anim>
                                    <p:anim calcmode="lin" valueType="num">
                                      <p:cBhvr>
                                        <p:cTn id="38" dur="500" fill="hold"/>
                                        <p:tgtEl>
                                          <p:spTgt spid="88070">
                                            <p:txEl>
                                              <p:pRg st="3" end="3"/>
                                            </p:txEl>
                                          </p:spTgt>
                                        </p:tgtEl>
                                        <p:attrNameLst>
                                          <p:attrName>ppt_w</p:attrName>
                                        </p:attrNameLst>
                                      </p:cBhvr>
                                      <p:tavLst>
                                        <p:tav tm="0">
                                          <p:val>
                                            <p:fltVal val="0"/>
                                          </p:val>
                                        </p:tav>
                                        <p:tav tm="100000">
                                          <p:val>
                                            <p:strVal val="#ppt_w"/>
                                          </p:val>
                                        </p:tav>
                                      </p:tavLst>
                                    </p:anim>
                                    <p:anim calcmode="lin" valueType="num">
                                      <p:cBhvr>
                                        <p:cTn id="39" dur="500" fill="hold"/>
                                        <p:tgtEl>
                                          <p:spTgt spid="88070">
                                            <p:txEl>
                                              <p:pRg st="3" end="3"/>
                                            </p:txEl>
                                          </p:spTgt>
                                        </p:tgtEl>
                                        <p:attrNameLst>
                                          <p:attrName>ppt_h</p:attrName>
                                        </p:attrNameLst>
                                      </p:cBhvr>
                                      <p:tavLst>
                                        <p:tav tm="0">
                                          <p:val>
                                            <p:strVal val="#ppt_h"/>
                                          </p:val>
                                        </p:tav>
                                        <p:tav tm="100000">
                                          <p:val>
                                            <p:strVal val="#ppt_h"/>
                                          </p:val>
                                        </p:tav>
                                      </p:tavLst>
                                    </p:anim>
                                  </p:childTnLst>
                                  <p:subTnLst>
                                    <p:animClr clrSpc="rgb" dir="cw">
                                      <p:cBhvr override="childStyle">
                                        <p:cTn dur="1" fill="hold" display="0" masterRel="nextClick" afterEffect="1"/>
                                        <p:tgtEl>
                                          <p:spTgt spid="88070">
                                            <p:txEl>
                                              <p:pRg st="3" end="3"/>
                                            </p:txEl>
                                          </p:spTgt>
                                        </p:tgtEl>
                                        <p:attrNameLst>
                                          <p:attrName>ppt_c</p:attrName>
                                        </p:attrNameLst>
                                      </p:cBhvr>
                                      <p:to>
                                        <a:srgbClr val="CC3300"/>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70"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ext Box 2">
            <a:extLst>
              <a:ext uri="{FF2B5EF4-FFF2-40B4-BE49-F238E27FC236}">
                <a16:creationId xmlns:a16="http://schemas.microsoft.com/office/drawing/2014/main" id="{A1E37DD5-3BB6-7142-8293-AEA7DF2BE317}"/>
              </a:ext>
            </a:extLst>
          </p:cNvPr>
          <p:cNvSpPr txBox="1">
            <a:spLocks noGrp="1" noChangeArrowheads="1"/>
          </p:cNvSpPr>
          <p:nvPr>
            <p:ph type="title" idx="4294967295"/>
          </p:nvPr>
        </p:nvSpPr>
        <p:spPr bwMode="auto">
          <a:xfrm>
            <a:off x="304800" y="533400"/>
            <a:ext cx="8382000" cy="1311275"/>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r" defTabSz="914400" rtl="1" eaLnBrk="0" fontAlgn="base" latinLnBrk="0" hangingPunct="0">
              <a:lnSpc>
                <a:spcPct val="100000"/>
              </a:lnSpc>
              <a:spcBef>
                <a:spcPct val="50000"/>
              </a:spcBef>
              <a:spcAft>
                <a:spcPct val="0"/>
              </a:spcAft>
              <a:buClrTx/>
              <a:buSzTx/>
              <a:buFontTx/>
              <a:buNone/>
              <a:tabLst/>
              <a:defRPr/>
            </a:pPr>
            <a:r>
              <a:rPr kumimoji="0" lang="he-IL" altLang="en-US" sz="4000" b="1" i="0" u="none" strike="noStrike" kern="1200" cap="none" spc="0" normalizeH="0" baseline="0" noProof="0" dirty="0">
                <a:ln>
                  <a:noFill/>
                </a:ln>
                <a:solidFill>
                  <a:srgbClr val="A50021"/>
                </a:solidFill>
                <a:effectLst>
                  <a:outerShdw blurRad="38100" dist="38100" dir="2700000" algn="tl">
                    <a:srgbClr val="C0C0C0"/>
                  </a:outerShdw>
                </a:effectLst>
                <a:uLnTx/>
                <a:uFillTx/>
                <a:latin typeface="Times New Roman" panose="02020603050405020304" pitchFamily="18" charset="0"/>
                <a:ea typeface="+mn-ea"/>
                <a:cs typeface="Guttman Yad-Brush" panose="02010401010101010101" pitchFamily="2" charset="-79"/>
              </a:rPr>
              <a:t>לאיזה מהחומרים הבאים יש גם קשרי מימן? </a:t>
            </a:r>
            <a:endParaRPr kumimoji="0" lang="en-US" altLang="en-US" sz="4000" b="1" i="0" u="none" strike="noStrike" kern="1200" cap="none" spc="0" normalizeH="0" baseline="0" noProof="0" dirty="0">
              <a:ln>
                <a:noFill/>
              </a:ln>
              <a:solidFill>
                <a:srgbClr val="A50021"/>
              </a:solidFill>
              <a:effectLst>
                <a:outerShdw blurRad="38100" dist="38100" dir="2700000" algn="tl">
                  <a:srgbClr val="C0C0C0"/>
                </a:outerShdw>
              </a:effectLst>
              <a:uLnTx/>
              <a:uFillTx/>
              <a:latin typeface="Times New Roman" panose="02020603050405020304" pitchFamily="18" charset="0"/>
              <a:ea typeface="+mn-ea"/>
              <a:cs typeface="Guttman Yad-Brush" panose="02010401010101010101" pitchFamily="2" charset="-79"/>
            </a:endParaRPr>
          </a:p>
        </p:txBody>
      </p:sp>
      <p:sp>
        <p:nvSpPr>
          <p:cNvPr id="75779" name="Text Box 3">
            <a:extLst>
              <a:ext uri="{FF2B5EF4-FFF2-40B4-BE49-F238E27FC236}">
                <a16:creationId xmlns:a16="http://schemas.microsoft.com/office/drawing/2014/main" id="{06F790EB-7338-2E95-9164-2078FFD1B8E9}"/>
              </a:ext>
              <a:ext uri="{C183D7F6-B498-43B3-948B-1728B52AA6E4}">
                <adec:decorative xmlns:adec="http://schemas.microsoft.com/office/drawing/2017/decorative" val="1"/>
              </a:ext>
            </a:extLst>
          </p:cNvPr>
          <p:cNvSpPr txBox="1">
            <a:spLocks noChangeArrowheads="1"/>
          </p:cNvSpPr>
          <p:nvPr/>
        </p:nvSpPr>
        <p:spPr bwMode="auto">
          <a:xfrm>
            <a:off x="1219200" y="1989138"/>
            <a:ext cx="35814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en-US" altLang="en-US" sz="3200">
                <a:effectLst>
                  <a:outerShdw blurRad="38100" dist="38100" dir="2700000" algn="tl">
                    <a:srgbClr val="C0C0C0"/>
                  </a:outerShdw>
                </a:effectLst>
              </a:rPr>
              <a:t>CH</a:t>
            </a:r>
            <a:r>
              <a:rPr lang="en-US" altLang="en-US" sz="3200" baseline="-25000">
                <a:effectLst>
                  <a:outerShdw blurRad="38100" dist="38100" dir="2700000" algn="tl">
                    <a:srgbClr val="C0C0C0"/>
                  </a:outerShdw>
                </a:effectLst>
              </a:rPr>
              <a:t>3</a:t>
            </a:r>
            <a:r>
              <a:rPr lang="en-US" altLang="en-US" sz="3200">
                <a:effectLst>
                  <a:outerShdw blurRad="38100" dist="38100" dir="2700000" algn="tl">
                    <a:srgbClr val="C0C0C0"/>
                  </a:outerShdw>
                </a:effectLst>
              </a:rPr>
              <a:t>-O-CH</a:t>
            </a:r>
            <a:r>
              <a:rPr lang="en-US" altLang="en-US" sz="3200" baseline="-25000">
                <a:effectLst>
                  <a:outerShdw blurRad="38100" dist="38100" dir="2700000" algn="tl">
                    <a:srgbClr val="C0C0C0"/>
                  </a:outerShdw>
                </a:effectLst>
              </a:rPr>
              <a:t>3</a:t>
            </a:r>
            <a:r>
              <a:rPr lang="en-US" altLang="en-US" sz="3200">
                <a:effectLst>
                  <a:outerShdw blurRad="38100" dist="38100" dir="2700000" algn="tl">
                    <a:srgbClr val="C0C0C0"/>
                  </a:outerShdw>
                </a:effectLst>
              </a:rPr>
              <a:t>    </a:t>
            </a:r>
          </a:p>
        </p:txBody>
      </p:sp>
      <p:sp>
        <p:nvSpPr>
          <p:cNvPr id="75780" name="Text Box 4">
            <a:extLst>
              <a:ext uri="{FF2B5EF4-FFF2-40B4-BE49-F238E27FC236}">
                <a16:creationId xmlns:a16="http://schemas.microsoft.com/office/drawing/2014/main" id="{1F5B565F-041F-684B-FC2D-DB4D34BDF9FD}"/>
              </a:ext>
              <a:ext uri="{C183D7F6-B498-43B3-948B-1728B52AA6E4}">
                <adec:decorative xmlns:adec="http://schemas.microsoft.com/office/drawing/2017/decorative" val="1"/>
              </a:ext>
            </a:extLst>
          </p:cNvPr>
          <p:cNvSpPr txBox="1">
            <a:spLocks noChangeArrowheads="1"/>
          </p:cNvSpPr>
          <p:nvPr/>
        </p:nvSpPr>
        <p:spPr bwMode="auto">
          <a:xfrm>
            <a:off x="5435600" y="2060575"/>
            <a:ext cx="3124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3200">
                <a:effectLst>
                  <a:outerShdw blurRad="38100" dist="38100" dir="2700000" algn="tl">
                    <a:srgbClr val="C0C0C0"/>
                  </a:outerShdw>
                </a:effectLst>
              </a:rPr>
              <a:t>CH</a:t>
            </a:r>
            <a:r>
              <a:rPr lang="en-US" altLang="en-US" sz="3200" baseline="-25000">
                <a:effectLst>
                  <a:outerShdw blurRad="38100" dist="38100" dir="2700000" algn="tl">
                    <a:srgbClr val="C0C0C0"/>
                  </a:outerShdw>
                </a:effectLst>
              </a:rPr>
              <a:t>3</a:t>
            </a:r>
            <a:r>
              <a:rPr lang="en-US" altLang="en-US" sz="3200">
                <a:effectLst>
                  <a:outerShdw blurRad="38100" dist="38100" dir="2700000" algn="tl">
                    <a:srgbClr val="C0C0C0"/>
                  </a:outerShdw>
                </a:effectLst>
              </a:rPr>
              <a:t>-CH</a:t>
            </a:r>
            <a:r>
              <a:rPr lang="en-US" altLang="en-US" sz="3200" baseline="-25000">
                <a:effectLst>
                  <a:outerShdw blurRad="38100" dist="38100" dir="2700000" algn="tl">
                    <a:srgbClr val="C0C0C0"/>
                  </a:outerShdw>
                </a:effectLst>
              </a:rPr>
              <a:t>2</a:t>
            </a:r>
            <a:r>
              <a:rPr lang="en-US" altLang="en-US" sz="3200">
                <a:effectLst>
                  <a:outerShdw blurRad="38100" dist="38100" dir="2700000" algn="tl">
                    <a:srgbClr val="C0C0C0"/>
                  </a:outerShdw>
                </a:effectLst>
              </a:rPr>
              <a:t>-OH</a:t>
            </a:r>
          </a:p>
        </p:txBody>
      </p:sp>
      <p:sp>
        <p:nvSpPr>
          <p:cNvPr id="75781" name="Text Box 5">
            <a:extLst>
              <a:ext uri="{FF2B5EF4-FFF2-40B4-BE49-F238E27FC236}">
                <a16:creationId xmlns:a16="http://schemas.microsoft.com/office/drawing/2014/main" id="{12187C94-FA56-D91D-3E4F-ED0F4D0449FC}"/>
              </a:ext>
              <a:ext uri="{C183D7F6-B498-43B3-948B-1728B52AA6E4}">
                <adec:decorative xmlns:adec="http://schemas.microsoft.com/office/drawing/2017/decorative" val="1"/>
              </a:ext>
            </a:extLst>
          </p:cNvPr>
          <p:cNvSpPr txBox="1">
            <a:spLocks noChangeArrowheads="1"/>
          </p:cNvSpPr>
          <p:nvPr/>
        </p:nvSpPr>
        <p:spPr bwMode="auto">
          <a:xfrm>
            <a:off x="6172200" y="3657600"/>
            <a:ext cx="2133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3200">
                <a:effectLst>
                  <a:outerShdw blurRad="38100" dist="38100" dir="2700000" algn="tl">
                    <a:srgbClr val="C0C0C0"/>
                  </a:outerShdw>
                </a:effectLst>
              </a:rPr>
              <a:t>CH</a:t>
            </a:r>
            <a:r>
              <a:rPr lang="en-US" altLang="en-US" sz="3200" baseline="-25000">
                <a:effectLst>
                  <a:outerShdw blurRad="38100" dist="38100" dir="2700000" algn="tl">
                    <a:srgbClr val="C0C0C0"/>
                  </a:outerShdw>
                </a:effectLst>
              </a:rPr>
              <a:t>3</a:t>
            </a:r>
            <a:r>
              <a:rPr lang="en-US" altLang="en-US" sz="3200">
                <a:effectLst>
                  <a:outerShdw blurRad="38100" dist="38100" dir="2700000" algn="tl">
                    <a:srgbClr val="C0C0C0"/>
                  </a:outerShdw>
                </a:effectLst>
              </a:rPr>
              <a:t>-NH</a:t>
            </a:r>
            <a:r>
              <a:rPr lang="en-US" altLang="en-US" sz="3200" baseline="-25000">
                <a:effectLst>
                  <a:outerShdw blurRad="38100" dist="38100" dir="2700000" algn="tl">
                    <a:srgbClr val="C0C0C0"/>
                  </a:outerShdw>
                </a:effectLst>
              </a:rPr>
              <a:t>2</a:t>
            </a:r>
            <a:endParaRPr lang="en-US" altLang="en-US" sz="3200">
              <a:effectLst>
                <a:outerShdw blurRad="38100" dist="38100" dir="2700000" algn="tl">
                  <a:srgbClr val="C0C0C0"/>
                </a:outerShdw>
              </a:effectLst>
            </a:endParaRPr>
          </a:p>
        </p:txBody>
      </p:sp>
      <p:sp>
        <p:nvSpPr>
          <p:cNvPr id="75782" name="Text Box 6">
            <a:extLst>
              <a:ext uri="{FF2B5EF4-FFF2-40B4-BE49-F238E27FC236}">
                <a16:creationId xmlns:a16="http://schemas.microsoft.com/office/drawing/2014/main" id="{DC4B9F71-45FB-CDC6-E780-0F0F5D96BD12}"/>
              </a:ext>
              <a:ext uri="{C183D7F6-B498-43B3-948B-1728B52AA6E4}">
                <adec:decorative xmlns:adec="http://schemas.microsoft.com/office/drawing/2017/decorative" val="1"/>
              </a:ext>
            </a:extLst>
          </p:cNvPr>
          <p:cNvSpPr txBox="1">
            <a:spLocks noChangeArrowheads="1"/>
          </p:cNvSpPr>
          <p:nvPr/>
        </p:nvSpPr>
        <p:spPr bwMode="auto">
          <a:xfrm>
            <a:off x="1676400" y="3429000"/>
            <a:ext cx="32004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3200">
                <a:effectLst>
                  <a:outerShdw blurRad="38100" dist="38100" dir="2700000" algn="tl">
                    <a:srgbClr val="C0C0C0"/>
                  </a:outerShdw>
                </a:effectLst>
              </a:rPr>
              <a:t>CH</a:t>
            </a:r>
            <a:r>
              <a:rPr lang="en-US" altLang="en-US" sz="3200" baseline="-25000">
                <a:effectLst>
                  <a:outerShdw blurRad="38100" dist="38100" dir="2700000" algn="tl">
                    <a:srgbClr val="C0C0C0"/>
                  </a:outerShdw>
                </a:effectLst>
              </a:rPr>
              <a:t>3</a:t>
            </a:r>
            <a:r>
              <a:rPr lang="en-US" altLang="en-US" sz="3200">
                <a:effectLst>
                  <a:outerShdw blurRad="38100" dist="38100" dir="2700000" algn="tl">
                    <a:srgbClr val="C0C0C0"/>
                  </a:outerShdw>
                </a:effectLst>
              </a:rPr>
              <a:t>-CH</a:t>
            </a:r>
            <a:r>
              <a:rPr lang="en-US" altLang="en-US" sz="3200" baseline="-25000">
                <a:effectLst>
                  <a:outerShdw blurRad="38100" dist="38100" dir="2700000" algn="tl">
                    <a:srgbClr val="C0C0C0"/>
                  </a:outerShdw>
                </a:effectLst>
              </a:rPr>
              <a:t>2</a:t>
            </a:r>
            <a:r>
              <a:rPr lang="en-US" altLang="en-US" sz="3200">
                <a:effectLst>
                  <a:outerShdw blurRad="38100" dist="38100" dir="2700000" algn="tl">
                    <a:srgbClr val="C0C0C0"/>
                  </a:outerShdw>
                </a:effectLst>
              </a:rPr>
              <a:t>-CH</a:t>
            </a:r>
            <a:r>
              <a:rPr lang="en-US" altLang="en-US" sz="3200" baseline="-25000">
                <a:effectLst>
                  <a:outerShdw blurRad="38100" dist="38100" dir="2700000" algn="tl">
                    <a:srgbClr val="C0C0C0"/>
                  </a:outerShdw>
                </a:effectLst>
              </a:rPr>
              <a:t>3</a:t>
            </a:r>
            <a:endParaRPr lang="en-US" altLang="en-US" sz="3200">
              <a:effectLst>
                <a:outerShdw blurRad="38100" dist="38100" dir="2700000" algn="tl">
                  <a:srgbClr val="C0C0C0"/>
                </a:outerShdw>
              </a:effectLst>
            </a:endParaRPr>
          </a:p>
        </p:txBody>
      </p:sp>
      <p:sp>
        <p:nvSpPr>
          <p:cNvPr id="75783" name="Text Box 7">
            <a:extLst>
              <a:ext uri="{FF2B5EF4-FFF2-40B4-BE49-F238E27FC236}">
                <a16:creationId xmlns:a16="http://schemas.microsoft.com/office/drawing/2014/main" id="{636FE22E-B2CC-5651-F0B0-13884C6C0939}"/>
              </a:ext>
              <a:ext uri="{C183D7F6-B498-43B3-948B-1728B52AA6E4}">
                <adec:decorative xmlns:adec="http://schemas.microsoft.com/office/drawing/2017/decorative" val="1"/>
              </a:ext>
            </a:extLst>
          </p:cNvPr>
          <p:cNvSpPr txBox="1">
            <a:spLocks noChangeArrowheads="1"/>
          </p:cNvSpPr>
          <p:nvPr/>
        </p:nvSpPr>
        <p:spPr bwMode="auto">
          <a:xfrm>
            <a:off x="4191000" y="4797425"/>
            <a:ext cx="2514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3200">
                <a:effectLst>
                  <a:outerShdw blurRad="38100" dist="38100" dir="2700000" algn="tl">
                    <a:srgbClr val="C0C0C0"/>
                  </a:outerShdw>
                </a:effectLst>
              </a:rPr>
              <a:t>(CH</a:t>
            </a:r>
            <a:r>
              <a:rPr lang="en-US" altLang="en-US" sz="3200" baseline="-25000">
                <a:effectLst>
                  <a:outerShdw blurRad="38100" dist="38100" dir="2700000" algn="tl">
                    <a:srgbClr val="C0C0C0"/>
                  </a:outerShdw>
                </a:effectLst>
              </a:rPr>
              <a:t>3</a:t>
            </a:r>
            <a:r>
              <a:rPr lang="en-US" altLang="en-US" sz="3200">
                <a:effectLst>
                  <a:outerShdw blurRad="38100" dist="38100" dir="2700000" algn="tl">
                    <a:srgbClr val="C0C0C0"/>
                  </a:outerShdw>
                </a:effectLst>
              </a:rPr>
              <a:t>)</a:t>
            </a:r>
            <a:r>
              <a:rPr lang="en-US" altLang="en-US" sz="3200" baseline="-25000">
                <a:effectLst>
                  <a:outerShdw blurRad="38100" dist="38100" dir="2700000" algn="tl">
                    <a:srgbClr val="C0C0C0"/>
                  </a:outerShdw>
                </a:effectLst>
              </a:rPr>
              <a:t>3</a:t>
            </a:r>
            <a:r>
              <a:rPr lang="en-US" altLang="en-US" sz="3200">
                <a:effectLst>
                  <a:outerShdw blurRad="38100" dist="38100" dir="2700000" algn="tl">
                    <a:srgbClr val="C0C0C0"/>
                  </a:outerShdw>
                </a:effectLst>
              </a:rPr>
              <a:t>-N</a:t>
            </a:r>
          </a:p>
        </p:txBody>
      </p:sp>
      <p:sp>
        <p:nvSpPr>
          <p:cNvPr id="75784" name="Text Box 8">
            <a:extLst>
              <a:ext uri="{FF2B5EF4-FFF2-40B4-BE49-F238E27FC236}">
                <a16:creationId xmlns:a16="http://schemas.microsoft.com/office/drawing/2014/main" id="{0FE5951F-6466-B631-BC34-B5E5BA0EE0B0}"/>
              </a:ext>
              <a:ext uri="{C183D7F6-B498-43B3-948B-1728B52AA6E4}">
                <adec:decorative xmlns:adec="http://schemas.microsoft.com/office/drawing/2017/decorative" val="1"/>
              </a:ext>
            </a:extLst>
          </p:cNvPr>
          <p:cNvSpPr txBox="1">
            <a:spLocks noChangeArrowheads="1"/>
          </p:cNvSpPr>
          <p:nvPr/>
        </p:nvSpPr>
        <p:spPr bwMode="auto">
          <a:xfrm>
            <a:off x="7086600" y="2636838"/>
            <a:ext cx="7620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e-IL" altLang="en-US" sz="3200">
                <a:effectLst>
                  <a:outerShdw blurRad="38100" dist="38100" dir="2700000" algn="tl">
                    <a:srgbClr val="C0C0C0"/>
                  </a:outerShdw>
                </a:effectLst>
              </a:rPr>
              <a:t>יש</a:t>
            </a:r>
            <a:endParaRPr lang="en-US" altLang="en-US" sz="3200">
              <a:effectLst/>
            </a:endParaRPr>
          </a:p>
        </p:txBody>
      </p:sp>
      <p:sp>
        <p:nvSpPr>
          <p:cNvPr id="75785" name="Text Box 9">
            <a:extLst>
              <a:ext uri="{FF2B5EF4-FFF2-40B4-BE49-F238E27FC236}">
                <a16:creationId xmlns:a16="http://schemas.microsoft.com/office/drawing/2014/main" id="{9B129DEB-EA91-B2A1-E4F7-FCD8F4359C8E}"/>
              </a:ext>
              <a:ext uri="{C183D7F6-B498-43B3-948B-1728B52AA6E4}">
                <adec:decorative xmlns:adec="http://schemas.microsoft.com/office/drawing/2017/decorative" val="1"/>
              </a:ext>
            </a:extLst>
          </p:cNvPr>
          <p:cNvSpPr txBox="1">
            <a:spLocks noChangeArrowheads="1"/>
          </p:cNvSpPr>
          <p:nvPr/>
        </p:nvSpPr>
        <p:spPr bwMode="auto">
          <a:xfrm>
            <a:off x="7010400" y="4343400"/>
            <a:ext cx="762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e-IL" altLang="en-US" sz="3200">
                <a:effectLst>
                  <a:outerShdw blurRad="38100" dist="38100" dir="2700000" algn="tl">
                    <a:srgbClr val="C0C0C0"/>
                  </a:outerShdw>
                </a:effectLst>
              </a:rPr>
              <a:t>יש</a:t>
            </a:r>
            <a:endParaRPr lang="en-US" altLang="en-US" sz="3200">
              <a:effectLst/>
            </a:endParaRPr>
          </a:p>
        </p:txBody>
      </p:sp>
      <p:sp>
        <p:nvSpPr>
          <p:cNvPr id="75786" name="Text Box 10">
            <a:extLst>
              <a:ext uri="{FF2B5EF4-FFF2-40B4-BE49-F238E27FC236}">
                <a16:creationId xmlns:a16="http://schemas.microsoft.com/office/drawing/2014/main" id="{8BD6A91E-6FD8-6C29-9E4D-9D1607C7EAFC}"/>
              </a:ext>
              <a:ext uri="{C183D7F6-B498-43B3-948B-1728B52AA6E4}">
                <adec:decorative xmlns:adec="http://schemas.microsoft.com/office/drawing/2017/decorative" val="1"/>
              </a:ext>
            </a:extLst>
          </p:cNvPr>
          <p:cNvSpPr txBox="1">
            <a:spLocks noChangeArrowheads="1"/>
          </p:cNvSpPr>
          <p:nvPr/>
        </p:nvSpPr>
        <p:spPr bwMode="auto">
          <a:xfrm>
            <a:off x="2590800" y="2751138"/>
            <a:ext cx="9906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he-IL" altLang="en-US" sz="3200">
                <a:effectLst>
                  <a:outerShdw blurRad="38100" dist="38100" dir="2700000" algn="tl">
                    <a:srgbClr val="C0C0C0"/>
                  </a:outerShdw>
                </a:effectLst>
              </a:rPr>
              <a:t>אין</a:t>
            </a:r>
            <a:endParaRPr lang="en-US" altLang="en-US" sz="3200">
              <a:effectLst/>
            </a:endParaRPr>
          </a:p>
        </p:txBody>
      </p:sp>
      <p:sp>
        <p:nvSpPr>
          <p:cNvPr id="75787" name="Text Box 11">
            <a:extLst>
              <a:ext uri="{FF2B5EF4-FFF2-40B4-BE49-F238E27FC236}">
                <a16:creationId xmlns:a16="http://schemas.microsoft.com/office/drawing/2014/main" id="{867FF6FE-F5DF-DA1F-F9A2-6971690BCF36}"/>
              </a:ext>
              <a:ext uri="{C183D7F6-B498-43B3-948B-1728B52AA6E4}">
                <adec:decorative xmlns:adec="http://schemas.microsoft.com/office/drawing/2017/decorative" val="1"/>
              </a:ext>
            </a:extLst>
          </p:cNvPr>
          <p:cNvSpPr txBox="1">
            <a:spLocks noChangeArrowheads="1"/>
          </p:cNvSpPr>
          <p:nvPr/>
        </p:nvSpPr>
        <p:spPr bwMode="auto">
          <a:xfrm>
            <a:off x="2971800" y="4038600"/>
            <a:ext cx="990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he-IL" altLang="en-US" sz="3200">
                <a:effectLst>
                  <a:outerShdw blurRad="38100" dist="38100" dir="2700000" algn="tl">
                    <a:srgbClr val="C0C0C0"/>
                  </a:outerShdw>
                </a:effectLst>
              </a:rPr>
              <a:t>אין</a:t>
            </a:r>
            <a:endParaRPr lang="en-US" altLang="en-US" sz="3200">
              <a:effectLst/>
            </a:endParaRPr>
          </a:p>
        </p:txBody>
      </p:sp>
      <p:sp>
        <p:nvSpPr>
          <p:cNvPr id="75788" name="Text Box 12">
            <a:extLst>
              <a:ext uri="{FF2B5EF4-FFF2-40B4-BE49-F238E27FC236}">
                <a16:creationId xmlns:a16="http://schemas.microsoft.com/office/drawing/2014/main" id="{A66EDD21-17D3-3ECC-4A3E-10442DB79AB2}"/>
              </a:ext>
              <a:ext uri="{C183D7F6-B498-43B3-948B-1728B52AA6E4}">
                <adec:decorative xmlns:adec="http://schemas.microsoft.com/office/drawing/2017/decorative" val="1"/>
              </a:ext>
            </a:extLst>
          </p:cNvPr>
          <p:cNvSpPr txBox="1">
            <a:spLocks noChangeArrowheads="1"/>
          </p:cNvSpPr>
          <p:nvPr/>
        </p:nvSpPr>
        <p:spPr bwMode="auto">
          <a:xfrm>
            <a:off x="5486400" y="5254625"/>
            <a:ext cx="838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e-IL" altLang="en-US" sz="3200">
                <a:effectLst>
                  <a:outerShdw blurRad="38100" dist="38100" dir="2700000" algn="tl">
                    <a:srgbClr val="C0C0C0"/>
                  </a:outerShdw>
                </a:effectLst>
              </a:rPr>
              <a:t>אין</a:t>
            </a:r>
            <a:endParaRPr lang="en-US" altLang="en-US" sz="3200">
              <a:effectLst/>
            </a:endParaRPr>
          </a:p>
        </p:txBody>
      </p:sp>
      <p:sp>
        <p:nvSpPr>
          <p:cNvPr id="75790" name="Text Box 14">
            <a:extLst>
              <a:ext uri="{FF2B5EF4-FFF2-40B4-BE49-F238E27FC236}">
                <a16:creationId xmlns:a16="http://schemas.microsoft.com/office/drawing/2014/main" id="{726AB66C-8C3C-FD0F-E7DB-30127D332701}"/>
              </a:ext>
              <a:ext uri="{C183D7F6-B498-43B3-948B-1728B52AA6E4}">
                <adec:decorative xmlns:adec="http://schemas.microsoft.com/office/drawing/2017/decorative" val="1"/>
              </a:ext>
            </a:extLst>
          </p:cNvPr>
          <p:cNvSpPr txBox="1">
            <a:spLocks noChangeArrowheads="1"/>
          </p:cNvSpPr>
          <p:nvPr/>
        </p:nvSpPr>
        <p:spPr bwMode="auto">
          <a:xfrm>
            <a:off x="539750" y="5589588"/>
            <a:ext cx="2808288"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he-IL" altLang="en-US" sz="4000">
                <a:effectLst>
                  <a:outerShdw blurRad="38100" dist="38100" dir="2700000" algn="tl">
                    <a:srgbClr val="C0C0C0"/>
                  </a:outerShdw>
                </a:effectLst>
              </a:rPr>
              <a:t>הסבירו !!!</a:t>
            </a:r>
            <a:endParaRPr lang="en-US" altLang="en-US" sz="4000">
              <a:effectLst>
                <a:outerShdw blurRad="38100" dist="38100" dir="2700000" algn="tl">
                  <a:srgbClr val="C0C0C0"/>
                </a:outerShdw>
              </a:effectLst>
            </a:endParaRPr>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75784"/>
                                        </p:tgtEl>
                                        <p:attrNameLst>
                                          <p:attrName>style.visibility</p:attrName>
                                        </p:attrNameLst>
                                      </p:cBhvr>
                                      <p:to>
                                        <p:strVal val="visible"/>
                                      </p:to>
                                    </p:set>
                                    <p:animEffect transition="in" filter="box(out)">
                                      <p:cBhvr>
                                        <p:cTn id="7" dur="500"/>
                                        <p:tgtEl>
                                          <p:spTgt spid="7578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75785"/>
                                        </p:tgtEl>
                                        <p:attrNameLst>
                                          <p:attrName>style.visibility</p:attrName>
                                        </p:attrNameLst>
                                      </p:cBhvr>
                                      <p:to>
                                        <p:strVal val="visible"/>
                                      </p:to>
                                    </p:set>
                                    <p:animEffect transition="in" filter="box(out)">
                                      <p:cBhvr>
                                        <p:cTn id="12" dur="500"/>
                                        <p:tgtEl>
                                          <p:spTgt spid="7578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75786"/>
                                        </p:tgtEl>
                                        <p:attrNameLst>
                                          <p:attrName>style.visibility</p:attrName>
                                        </p:attrNameLst>
                                      </p:cBhvr>
                                      <p:to>
                                        <p:strVal val="visible"/>
                                      </p:to>
                                    </p:set>
                                    <p:animEffect transition="in" filter="box(out)">
                                      <p:cBhvr>
                                        <p:cTn id="17" dur="500"/>
                                        <p:tgtEl>
                                          <p:spTgt spid="7578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75787"/>
                                        </p:tgtEl>
                                        <p:attrNameLst>
                                          <p:attrName>style.visibility</p:attrName>
                                        </p:attrNameLst>
                                      </p:cBhvr>
                                      <p:to>
                                        <p:strVal val="visible"/>
                                      </p:to>
                                    </p:set>
                                    <p:animEffect transition="in" filter="box(out)">
                                      <p:cBhvr>
                                        <p:cTn id="22" dur="500"/>
                                        <p:tgtEl>
                                          <p:spTgt spid="7578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grpId="0" nodeType="clickEffect">
                                  <p:stCondLst>
                                    <p:cond delay="0"/>
                                  </p:stCondLst>
                                  <p:childTnLst>
                                    <p:set>
                                      <p:cBhvr>
                                        <p:cTn id="26" dur="1" fill="hold">
                                          <p:stCondLst>
                                            <p:cond delay="0"/>
                                          </p:stCondLst>
                                        </p:cTn>
                                        <p:tgtEl>
                                          <p:spTgt spid="75788"/>
                                        </p:tgtEl>
                                        <p:attrNameLst>
                                          <p:attrName>style.visibility</p:attrName>
                                        </p:attrNameLst>
                                      </p:cBhvr>
                                      <p:to>
                                        <p:strVal val="visible"/>
                                      </p:to>
                                    </p:set>
                                    <p:animEffect transition="in" filter="box(out)">
                                      <p:cBhvr>
                                        <p:cTn id="27" dur="500"/>
                                        <p:tgtEl>
                                          <p:spTgt spid="7578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75790"/>
                                        </p:tgtEl>
                                        <p:attrNameLst>
                                          <p:attrName>style.visibility</p:attrName>
                                        </p:attrNameLst>
                                      </p:cBhvr>
                                      <p:to>
                                        <p:strVal val="visible"/>
                                      </p:to>
                                    </p:set>
                                    <p:animEffect transition="in" filter="blinds(horizontal)">
                                      <p:cBhvr>
                                        <p:cTn id="32" dur="500"/>
                                        <p:tgtEl>
                                          <p:spTgt spid="757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4" grpId="0" autoUpdateAnimBg="0"/>
      <p:bldP spid="75785" grpId="0" autoUpdateAnimBg="0"/>
      <p:bldP spid="75786" grpId="0" autoUpdateAnimBg="0"/>
      <p:bldP spid="75787" grpId="0" autoUpdateAnimBg="0"/>
      <p:bldP spid="75788" grpId="0" autoUpdateAnimBg="0"/>
      <p:bldP spid="75790"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a:extLst>
              <a:ext uri="{FF2B5EF4-FFF2-40B4-BE49-F238E27FC236}">
                <a16:creationId xmlns:a16="http://schemas.microsoft.com/office/drawing/2014/main" id="{585AD3C0-5936-C628-C78F-24A2EF6CA5A6}"/>
              </a:ext>
            </a:extLst>
          </p:cNvPr>
          <p:cNvSpPr>
            <a:spLocks noGrp="1" noChangeArrowheads="1"/>
          </p:cNvSpPr>
          <p:nvPr>
            <p:ph type="title"/>
          </p:nvPr>
        </p:nvSpPr>
        <p:spPr/>
        <p:txBody>
          <a:bodyPr/>
          <a:lstStyle/>
          <a:p>
            <a:r>
              <a:rPr lang="he-IL" altLang="en-US" sz="4000" b="1" dirty="0">
                <a:solidFill>
                  <a:srgbClr val="A50021"/>
                </a:solidFill>
              </a:rPr>
              <a:t>תרגיל- לאיזו מהמולקולות הבאות יכולת ליצור קשרי מימן? היכן?</a:t>
            </a:r>
            <a:endParaRPr lang="en-US" altLang="en-US" sz="4000" b="1" dirty="0">
              <a:solidFill>
                <a:srgbClr val="A50021"/>
              </a:solidFill>
            </a:endParaRPr>
          </a:p>
        </p:txBody>
      </p:sp>
      <p:pic>
        <p:nvPicPr>
          <p:cNvPr id="120836" name="Picture 4">
            <a:extLst>
              <a:ext uri="{FF2B5EF4-FFF2-40B4-BE49-F238E27FC236}">
                <a16:creationId xmlns:a16="http://schemas.microsoft.com/office/drawing/2014/main" id="{3B0072F4-8BCD-ACE1-A508-107269A7A20C}"/>
              </a:ext>
              <a:ext uri="{C183D7F6-B498-43B3-948B-1728B52AA6E4}">
                <adec:decorative xmlns:adec="http://schemas.microsoft.com/office/drawing/2017/decorative" val="1"/>
              </a:ext>
            </a:extLst>
          </p:cNvPr>
          <p:cNvPicPr>
            <a:picLocks noChangeAspect="1" noChangeArrowheads="1"/>
          </p:cNvPicPr>
          <p:nvPr/>
        </p:nvPicPr>
        <p:blipFill>
          <a:blip r:embed="rId2">
            <a:lum contrast="72000"/>
            <a:grayscl/>
            <a:biLevel thresh="50000"/>
            <a:extLst>
              <a:ext uri="{28A0092B-C50C-407E-A947-70E740481C1C}">
                <a14:useLocalDpi xmlns:a14="http://schemas.microsoft.com/office/drawing/2010/main" val="0"/>
              </a:ext>
            </a:extLst>
          </a:blip>
          <a:srcRect/>
          <a:stretch>
            <a:fillRect/>
          </a:stretch>
        </p:blipFill>
        <p:spPr bwMode="auto">
          <a:xfrm>
            <a:off x="971550" y="2284413"/>
            <a:ext cx="3311525" cy="2455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0837" name="Picture 5">
            <a:extLst>
              <a:ext uri="{FF2B5EF4-FFF2-40B4-BE49-F238E27FC236}">
                <a16:creationId xmlns:a16="http://schemas.microsoft.com/office/drawing/2014/main" id="{34A81610-611B-D942-F42B-C5EA9EF06C04}"/>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24525" y="2638425"/>
            <a:ext cx="2095500" cy="202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0838" name="Text Box 6">
            <a:extLst>
              <a:ext uri="{FF2B5EF4-FFF2-40B4-BE49-F238E27FC236}">
                <a16:creationId xmlns:a16="http://schemas.microsoft.com/office/drawing/2014/main" id="{CCEBFB8A-9E0B-5B39-4216-65C302E925E2}"/>
              </a:ext>
              <a:ext uri="{C183D7F6-B498-43B3-948B-1728B52AA6E4}">
                <adec:decorative xmlns:adec="http://schemas.microsoft.com/office/drawing/2017/decorative" val="1"/>
              </a:ext>
            </a:extLst>
          </p:cNvPr>
          <p:cNvSpPr txBox="1">
            <a:spLocks noChangeArrowheads="1"/>
          </p:cNvSpPr>
          <p:nvPr/>
        </p:nvSpPr>
        <p:spPr bwMode="auto">
          <a:xfrm>
            <a:off x="611188" y="4797425"/>
            <a:ext cx="3240087"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he-IL" altLang="en-US" sz="1800" b="0" dirty="0">
                <a:effectLst/>
              </a:rPr>
              <a:t>מולקולת </a:t>
            </a:r>
            <a:r>
              <a:rPr lang="he-IL" altLang="en-US" sz="1800" b="0" dirty="0" err="1">
                <a:effectLst/>
              </a:rPr>
              <a:t>התיאוברומין</a:t>
            </a:r>
            <a:endParaRPr lang="en-US" altLang="en-US" sz="1800" b="0" dirty="0">
              <a:effectLst/>
            </a:endParaRPr>
          </a:p>
        </p:txBody>
      </p:sp>
      <p:sp>
        <p:nvSpPr>
          <p:cNvPr id="120839" name="Text Box 7">
            <a:extLst>
              <a:ext uri="{FF2B5EF4-FFF2-40B4-BE49-F238E27FC236}">
                <a16:creationId xmlns:a16="http://schemas.microsoft.com/office/drawing/2014/main" id="{CA179E7F-A2C3-1DCA-077A-D7A07079876F}"/>
              </a:ext>
              <a:ext uri="{C183D7F6-B498-43B3-948B-1728B52AA6E4}">
                <adec:decorative xmlns:adec="http://schemas.microsoft.com/office/drawing/2017/decorative" val="1"/>
              </a:ext>
            </a:extLst>
          </p:cNvPr>
          <p:cNvSpPr txBox="1">
            <a:spLocks noChangeArrowheads="1"/>
          </p:cNvSpPr>
          <p:nvPr/>
        </p:nvSpPr>
        <p:spPr bwMode="auto">
          <a:xfrm>
            <a:off x="5724525" y="4791075"/>
            <a:ext cx="25923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he-IL" altLang="en-US" sz="1800" b="0" dirty="0">
                <a:effectLst/>
              </a:rPr>
              <a:t>מולקולת הקפאין </a:t>
            </a:r>
            <a:r>
              <a:rPr lang="en-US" altLang="en-US" sz="1800" b="0" dirty="0">
                <a:effectLst/>
              </a:rPr>
              <a:t> </a:t>
            </a:r>
          </a:p>
        </p:txBody>
      </p:sp>
    </p:spTree>
  </p:cSld>
  <p:clrMapOvr>
    <a:masterClrMapping/>
  </p:clrMapOvr>
  <p:transition spd="slow">
    <p:cove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a:extLst>
              <a:ext uri="{FF2B5EF4-FFF2-40B4-BE49-F238E27FC236}">
                <a16:creationId xmlns:a16="http://schemas.microsoft.com/office/drawing/2014/main" id="{A8BB0DC4-139A-8BF3-0164-EF4A57DE138F}"/>
              </a:ext>
            </a:extLst>
          </p:cNvPr>
          <p:cNvSpPr>
            <a:spLocks noGrp="1" noChangeArrowheads="1"/>
          </p:cNvSpPr>
          <p:nvPr>
            <p:ph type="title" idx="4294967295"/>
          </p:nvPr>
        </p:nvSpPr>
        <p:spPr>
          <a:xfrm>
            <a:off x="0" y="-76200"/>
            <a:ext cx="7772400" cy="1143000"/>
          </a:xfrm>
        </p:spPr>
        <p:txBody>
          <a:bodyPr/>
          <a:lstStyle/>
          <a:p>
            <a:pPr algn="r"/>
            <a:r>
              <a:rPr lang="he-IL" altLang="en-US" sz="5400" b="1">
                <a:solidFill>
                  <a:srgbClr val="CC3300"/>
                </a:solidFill>
                <a:effectLst>
                  <a:outerShdw blurRad="38100" dist="38100" dir="2700000" algn="tl">
                    <a:srgbClr val="C0C0C0"/>
                  </a:outerShdw>
                </a:effectLst>
              </a:rPr>
              <a:t>חוזק הקשר המימני</a:t>
            </a:r>
            <a:endParaRPr lang="en-US" altLang="en-US" sz="5400" b="1">
              <a:solidFill>
                <a:srgbClr val="CC3300"/>
              </a:solidFill>
              <a:effectLst>
                <a:outerShdw blurRad="38100" dist="38100" dir="2700000" algn="tl">
                  <a:srgbClr val="C0C0C0"/>
                </a:outerShdw>
              </a:effectLst>
            </a:endParaRPr>
          </a:p>
        </p:txBody>
      </p:sp>
      <p:grpSp>
        <p:nvGrpSpPr>
          <p:cNvPr id="90135" name="Group 23">
            <a:extLst>
              <a:ext uri="{FF2B5EF4-FFF2-40B4-BE49-F238E27FC236}">
                <a16:creationId xmlns:a16="http://schemas.microsoft.com/office/drawing/2014/main" id="{CE182395-BB7B-A369-BB3C-57F681E7E228}"/>
              </a:ext>
              <a:ext uri="{C183D7F6-B498-43B3-948B-1728B52AA6E4}">
                <adec:decorative xmlns:adec="http://schemas.microsoft.com/office/drawing/2017/decorative" val="1"/>
              </a:ext>
            </a:extLst>
          </p:cNvPr>
          <p:cNvGrpSpPr>
            <a:grpSpLocks/>
          </p:cNvGrpSpPr>
          <p:nvPr/>
        </p:nvGrpSpPr>
        <p:grpSpPr bwMode="auto">
          <a:xfrm rot="-785024">
            <a:off x="250825" y="1125538"/>
            <a:ext cx="2667000" cy="762000"/>
            <a:chOff x="624" y="1344"/>
            <a:chExt cx="2832" cy="816"/>
          </a:xfrm>
        </p:grpSpPr>
        <p:grpSp>
          <p:nvGrpSpPr>
            <p:cNvPr id="90116" name="Group 4">
              <a:extLst>
                <a:ext uri="{FF2B5EF4-FFF2-40B4-BE49-F238E27FC236}">
                  <a16:creationId xmlns:a16="http://schemas.microsoft.com/office/drawing/2014/main" id="{94F81C53-01B1-92BE-0BAC-0EC44126688F}"/>
                </a:ext>
              </a:extLst>
            </p:cNvPr>
            <p:cNvGrpSpPr>
              <a:grpSpLocks/>
            </p:cNvGrpSpPr>
            <p:nvPr/>
          </p:nvGrpSpPr>
          <p:grpSpPr bwMode="auto">
            <a:xfrm>
              <a:off x="624" y="1344"/>
              <a:ext cx="1200" cy="816"/>
              <a:chOff x="1008" y="1584"/>
              <a:chExt cx="1200" cy="816"/>
            </a:xfrm>
          </p:grpSpPr>
          <p:sp>
            <p:nvSpPr>
              <p:cNvPr id="90117" name="Oval 5">
                <a:extLst>
                  <a:ext uri="{FF2B5EF4-FFF2-40B4-BE49-F238E27FC236}">
                    <a16:creationId xmlns:a16="http://schemas.microsoft.com/office/drawing/2014/main" id="{58CC10A2-3C67-7FD1-35BE-B1E1D167C66C}"/>
                  </a:ext>
                </a:extLst>
              </p:cNvPr>
              <p:cNvSpPr>
                <a:spLocks noChangeArrowheads="1"/>
              </p:cNvSpPr>
              <p:nvPr/>
            </p:nvSpPr>
            <p:spPr bwMode="auto">
              <a:xfrm>
                <a:off x="1008" y="1728"/>
                <a:ext cx="480" cy="480"/>
              </a:xfrm>
              <a:prstGeom prst="ellipse">
                <a:avLst/>
              </a:prstGeom>
              <a:gradFill rotWithShape="0">
                <a:gsLst>
                  <a:gs pos="0">
                    <a:schemeClr val="bg2">
                      <a:gamma/>
                      <a:tint val="0"/>
                      <a:invGamma/>
                    </a:schemeClr>
                  </a:gs>
                  <a:gs pos="100000">
                    <a:schemeClr val="bg2"/>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rPr>
                  <a:t>H</a:t>
                </a:r>
                <a:endParaRPr lang="en-US" altLang="en-US" b="0">
                  <a:effectLst/>
                </a:endParaRPr>
              </a:p>
            </p:txBody>
          </p:sp>
          <p:sp>
            <p:nvSpPr>
              <p:cNvPr id="90118" name="Oval 6">
                <a:extLst>
                  <a:ext uri="{FF2B5EF4-FFF2-40B4-BE49-F238E27FC236}">
                    <a16:creationId xmlns:a16="http://schemas.microsoft.com/office/drawing/2014/main" id="{E92D710D-47DC-6BF2-8BCC-45DD4612C7C1}"/>
                  </a:ext>
                </a:extLst>
              </p:cNvPr>
              <p:cNvSpPr>
                <a:spLocks noChangeArrowheads="1"/>
              </p:cNvSpPr>
              <p:nvPr/>
            </p:nvSpPr>
            <p:spPr bwMode="auto">
              <a:xfrm>
                <a:off x="1440" y="1680"/>
                <a:ext cx="672" cy="624"/>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4000">
                    <a:effectLst/>
                  </a:rPr>
                  <a:t>F</a:t>
                </a:r>
                <a:endParaRPr lang="en-US" altLang="en-US" b="0">
                  <a:effectLst/>
                </a:endParaRPr>
              </a:p>
            </p:txBody>
          </p:sp>
          <p:sp>
            <p:nvSpPr>
              <p:cNvPr id="90119" name="Oval 7">
                <a:extLst>
                  <a:ext uri="{FF2B5EF4-FFF2-40B4-BE49-F238E27FC236}">
                    <a16:creationId xmlns:a16="http://schemas.microsoft.com/office/drawing/2014/main" id="{CA540211-2315-8D94-3E04-F693BDAC0B60}"/>
                  </a:ext>
                </a:extLst>
              </p:cNvPr>
              <p:cNvSpPr>
                <a:spLocks noChangeArrowheads="1"/>
              </p:cNvSpPr>
              <p:nvPr/>
            </p:nvSpPr>
            <p:spPr bwMode="auto">
              <a:xfrm>
                <a:off x="1728" y="1584"/>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120" name="Oval 8">
                <a:extLst>
                  <a:ext uri="{FF2B5EF4-FFF2-40B4-BE49-F238E27FC236}">
                    <a16:creationId xmlns:a16="http://schemas.microsoft.com/office/drawing/2014/main" id="{1C715DDB-4EC4-2388-A4A6-E916B68CE76F}"/>
                  </a:ext>
                </a:extLst>
              </p:cNvPr>
              <p:cNvSpPr>
                <a:spLocks noChangeArrowheads="1"/>
              </p:cNvSpPr>
              <p:nvPr/>
            </p:nvSpPr>
            <p:spPr bwMode="auto">
              <a:xfrm>
                <a:off x="1824" y="1584"/>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121" name="Oval 9">
                <a:extLst>
                  <a:ext uri="{FF2B5EF4-FFF2-40B4-BE49-F238E27FC236}">
                    <a16:creationId xmlns:a16="http://schemas.microsoft.com/office/drawing/2014/main" id="{4A7AB500-1A98-5417-7942-8D0F5A5B3A87}"/>
                  </a:ext>
                </a:extLst>
              </p:cNvPr>
              <p:cNvSpPr>
                <a:spLocks noChangeArrowheads="1"/>
              </p:cNvSpPr>
              <p:nvPr/>
            </p:nvSpPr>
            <p:spPr bwMode="auto">
              <a:xfrm>
                <a:off x="2160" y="1920"/>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122" name="Oval 10">
                <a:extLst>
                  <a:ext uri="{FF2B5EF4-FFF2-40B4-BE49-F238E27FC236}">
                    <a16:creationId xmlns:a16="http://schemas.microsoft.com/office/drawing/2014/main" id="{8EE52DFA-7B6C-714A-46E3-64D3179F9F95}"/>
                  </a:ext>
                </a:extLst>
              </p:cNvPr>
              <p:cNvSpPr>
                <a:spLocks noChangeArrowheads="1"/>
              </p:cNvSpPr>
              <p:nvPr/>
            </p:nvSpPr>
            <p:spPr bwMode="auto">
              <a:xfrm>
                <a:off x="2160" y="2016"/>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123" name="Oval 11">
                <a:extLst>
                  <a:ext uri="{FF2B5EF4-FFF2-40B4-BE49-F238E27FC236}">
                    <a16:creationId xmlns:a16="http://schemas.microsoft.com/office/drawing/2014/main" id="{6130FD95-C4D0-CA45-3EC7-70BC83D1611F}"/>
                  </a:ext>
                </a:extLst>
              </p:cNvPr>
              <p:cNvSpPr>
                <a:spLocks noChangeArrowheads="1"/>
              </p:cNvSpPr>
              <p:nvPr/>
            </p:nvSpPr>
            <p:spPr bwMode="auto">
              <a:xfrm>
                <a:off x="1776" y="2352"/>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124" name="Oval 12">
                <a:extLst>
                  <a:ext uri="{FF2B5EF4-FFF2-40B4-BE49-F238E27FC236}">
                    <a16:creationId xmlns:a16="http://schemas.microsoft.com/office/drawing/2014/main" id="{E53E998F-E740-3B5E-E436-D8921A75C7CB}"/>
                  </a:ext>
                </a:extLst>
              </p:cNvPr>
              <p:cNvSpPr>
                <a:spLocks noChangeArrowheads="1"/>
              </p:cNvSpPr>
              <p:nvPr/>
            </p:nvSpPr>
            <p:spPr bwMode="auto">
              <a:xfrm>
                <a:off x="1680" y="2352"/>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90125" name="Group 13">
              <a:extLst>
                <a:ext uri="{FF2B5EF4-FFF2-40B4-BE49-F238E27FC236}">
                  <a16:creationId xmlns:a16="http://schemas.microsoft.com/office/drawing/2014/main" id="{2D47E23C-273D-3AE9-DE46-AA90C35B83BE}"/>
                </a:ext>
              </a:extLst>
            </p:cNvPr>
            <p:cNvGrpSpPr>
              <a:grpSpLocks/>
            </p:cNvGrpSpPr>
            <p:nvPr/>
          </p:nvGrpSpPr>
          <p:grpSpPr bwMode="auto">
            <a:xfrm>
              <a:off x="2256" y="1344"/>
              <a:ext cx="1200" cy="816"/>
              <a:chOff x="2640" y="1584"/>
              <a:chExt cx="1200" cy="816"/>
            </a:xfrm>
          </p:grpSpPr>
          <p:sp>
            <p:nvSpPr>
              <p:cNvPr id="90126" name="Oval 14">
                <a:extLst>
                  <a:ext uri="{FF2B5EF4-FFF2-40B4-BE49-F238E27FC236}">
                    <a16:creationId xmlns:a16="http://schemas.microsoft.com/office/drawing/2014/main" id="{A3DC7805-2BE5-8A4D-4C36-EE1397DBC124}"/>
                  </a:ext>
                </a:extLst>
              </p:cNvPr>
              <p:cNvSpPr>
                <a:spLocks noChangeArrowheads="1"/>
              </p:cNvSpPr>
              <p:nvPr/>
            </p:nvSpPr>
            <p:spPr bwMode="auto">
              <a:xfrm>
                <a:off x="2640" y="1728"/>
                <a:ext cx="480" cy="480"/>
              </a:xfrm>
              <a:prstGeom prst="ellipse">
                <a:avLst/>
              </a:prstGeom>
              <a:gradFill rotWithShape="0">
                <a:gsLst>
                  <a:gs pos="0">
                    <a:schemeClr val="bg2">
                      <a:gamma/>
                      <a:tint val="0"/>
                      <a:invGamma/>
                    </a:schemeClr>
                  </a:gs>
                  <a:gs pos="100000">
                    <a:schemeClr val="bg2"/>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rPr>
                  <a:t>H</a:t>
                </a:r>
              </a:p>
            </p:txBody>
          </p:sp>
          <p:sp>
            <p:nvSpPr>
              <p:cNvPr id="90127" name="Oval 15">
                <a:extLst>
                  <a:ext uri="{FF2B5EF4-FFF2-40B4-BE49-F238E27FC236}">
                    <a16:creationId xmlns:a16="http://schemas.microsoft.com/office/drawing/2014/main" id="{9A4CB1A4-2158-36F2-7FA7-357270FA04E6}"/>
                  </a:ext>
                </a:extLst>
              </p:cNvPr>
              <p:cNvSpPr>
                <a:spLocks noChangeArrowheads="1"/>
              </p:cNvSpPr>
              <p:nvPr/>
            </p:nvSpPr>
            <p:spPr bwMode="auto">
              <a:xfrm>
                <a:off x="3072" y="1680"/>
                <a:ext cx="672" cy="624"/>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4000">
                    <a:effectLst/>
                  </a:rPr>
                  <a:t>F</a:t>
                </a:r>
              </a:p>
            </p:txBody>
          </p:sp>
          <p:sp>
            <p:nvSpPr>
              <p:cNvPr id="90128" name="Oval 16">
                <a:extLst>
                  <a:ext uri="{FF2B5EF4-FFF2-40B4-BE49-F238E27FC236}">
                    <a16:creationId xmlns:a16="http://schemas.microsoft.com/office/drawing/2014/main" id="{AD326F25-748A-B8FE-F76F-97D7244A85CB}"/>
                  </a:ext>
                </a:extLst>
              </p:cNvPr>
              <p:cNvSpPr>
                <a:spLocks noChangeArrowheads="1"/>
              </p:cNvSpPr>
              <p:nvPr/>
            </p:nvSpPr>
            <p:spPr bwMode="auto">
              <a:xfrm>
                <a:off x="3360" y="1584"/>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129" name="Oval 17">
                <a:extLst>
                  <a:ext uri="{FF2B5EF4-FFF2-40B4-BE49-F238E27FC236}">
                    <a16:creationId xmlns:a16="http://schemas.microsoft.com/office/drawing/2014/main" id="{C498BECD-D6D0-507D-A9CB-DA42DE52DD26}"/>
                  </a:ext>
                </a:extLst>
              </p:cNvPr>
              <p:cNvSpPr>
                <a:spLocks noChangeArrowheads="1"/>
              </p:cNvSpPr>
              <p:nvPr/>
            </p:nvSpPr>
            <p:spPr bwMode="auto">
              <a:xfrm>
                <a:off x="3456" y="1584"/>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130" name="Oval 18">
                <a:extLst>
                  <a:ext uri="{FF2B5EF4-FFF2-40B4-BE49-F238E27FC236}">
                    <a16:creationId xmlns:a16="http://schemas.microsoft.com/office/drawing/2014/main" id="{A8A5D1FD-82BB-C7B5-1E26-E9ED9808EEF7}"/>
                  </a:ext>
                </a:extLst>
              </p:cNvPr>
              <p:cNvSpPr>
                <a:spLocks noChangeArrowheads="1"/>
              </p:cNvSpPr>
              <p:nvPr/>
            </p:nvSpPr>
            <p:spPr bwMode="auto">
              <a:xfrm>
                <a:off x="3792" y="1920"/>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131" name="Oval 19">
                <a:extLst>
                  <a:ext uri="{FF2B5EF4-FFF2-40B4-BE49-F238E27FC236}">
                    <a16:creationId xmlns:a16="http://schemas.microsoft.com/office/drawing/2014/main" id="{715282E9-48CC-07C8-7E43-5A69AAF80A21}"/>
                  </a:ext>
                </a:extLst>
              </p:cNvPr>
              <p:cNvSpPr>
                <a:spLocks noChangeArrowheads="1"/>
              </p:cNvSpPr>
              <p:nvPr/>
            </p:nvSpPr>
            <p:spPr bwMode="auto">
              <a:xfrm>
                <a:off x="3792" y="2016"/>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132" name="Oval 20">
                <a:extLst>
                  <a:ext uri="{FF2B5EF4-FFF2-40B4-BE49-F238E27FC236}">
                    <a16:creationId xmlns:a16="http://schemas.microsoft.com/office/drawing/2014/main" id="{DF7E327D-1B86-70F8-5896-659068FD7958}"/>
                  </a:ext>
                </a:extLst>
              </p:cNvPr>
              <p:cNvSpPr>
                <a:spLocks noChangeArrowheads="1"/>
              </p:cNvSpPr>
              <p:nvPr/>
            </p:nvSpPr>
            <p:spPr bwMode="auto">
              <a:xfrm>
                <a:off x="3408" y="2352"/>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133" name="Oval 21">
                <a:extLst>
                  <a:ext uri="{FF2B5EF4-FFF2-40B4-BE49-F238E27FC236}">
                    <a16:creationId xmlns:a16="http://schemas.microsoft.com/office/drawing/2014/main" id="{E324ED25-9C88-F41B-2C2E-34BD1B80DD34}"/>
                  </a:ext>
                </a:extLst>
              </p:cNvPr>
              <p:cNvSpPr>
                <a:spLocks noChangeArrowheads="1"/>
              </p:cNvSpPr>
              <p:nvPr/>
            </p:nvSpPr>
            <p:spPr bwMode="auto">
              <a:xfrm>
                <a:off x="3312" y="2352"/>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90134" name="Line 22">
              <a:extLst>
                <a:ext uri="{FF2B5EF4-FFF2-40B4-BE49-F238E27FC236}">
                  <a16:creationId xmlns:a16="http://schemas.microsoft.com/office/drawing/2014/main" id="{B0F72670-A5E6-7516-1B9E-1B47D5F149ED}"/>
                </a:ext>
              </a:extLst>
            </p:cNvPr>
            <p:cNvSpPr>
              <a:spLocks noChangeShapeType="1"/>
            </p:cNvSpPr>
            <p:nvPr/>
          </p:nvSpPr>
          <p:spPr bwMode="auto">
            <a:xfrm>
              <a:off x="1920" y="1728"/>
              <a:ext cx="288" cy="0"/>
            </a:xfrm>
            <a:prstGeom prst="line">
              <a:avLst/>
            </a:prstGeom>
            <a:noFill/>
            <a:ln w="9525" cap="rnd">
              <a:solidFill>
                <a:srgbClr val="FF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90182" name="Group 70">
            <a:extLst>
              <a:ext uri="{FF2B5EF4-FFF2-40B4-BE49-F238E27FC236}">
                <a16:creationId xmlns:a16="http://schemas.microsoft.com/office/drawing/2014/main" id="{99E781AF-7CC2-C3B6-4F51-39C765BBA7E2}"/>
              </a:ext>
              <a:ext uri="{C183D7F6-B498-43B3-948B-1728B52AA6E4}">
                <adec:decorative xmlns:adec="http://schemas.microsoft.com/office/drawing/2017/decorative" val="1"/>
              </a:ext>
            </a:extLst>
          </p:cNvPr>
          <p:cNvGrpSpPr>
            <a:grpSpLocks/>
          </p:cNvGrpSpPr>
          <p:nvPr/>
        </p:nvGrpSpPr>
        <p:grpSpPr bwMode="auto">
          <a:xfrm rot="-1006591">
            <a:off x="250825" y="2492375"/>
            <a:ext cx="2254250" cy="903288"/>
            <a:chOff x="837" y="2311"/>
            <a:chExt cx="1420" cy="569"/>
          </a:xfrm>
        </p:grpSpPr>
        <p:grpSp>
          <p:nvGrpSpPr>
            <p:cNvPr id="90157" name="Group 45">
              <a:extLst>
                <a:ext uri="{FF2B5EF4-FFF2-40B4-BE49-F238E27FC236}">
                  <a16:creationId xmlns:a16="http://schemas.microsoft.com/office/drawing/2014/main" id="{59105790-F0E5-D906-77A6-86A7E4320EFF}"/>
                </a:ext>
              </a:extLst>
            </p:cNvPr>
            <p:cNvGrpSpPr>
              <a:grpSpLocks/>
            </p:cNvGrpSpPr>
            <p:nvPr/>
          </p:nvGrpSpPr>
          <p:grpSpPr bwMode="auto">
            <a:xfrm rot="-2906743">
              <a:off x="1728" y="2352"/>
              <a:ext cx="569" cy="488"/>
              <a:chOff x="1831" y="2964"/>
              <a:chExt cx="816" cy="644"/>
            </a:xfrm>
          </p:grpSpPr>
          <p:sp>
            <p:nvSpPr>
              <p:cNvPr id="90138" name="Oval 26">
                <a:extLst>
                  <a:ext uri="{FF2B5EF4-FFF2-40B4-BE49-F238E27FC236}">
                    <a16:creationId xmlns:a16="http://schemas.microsoft.com/office/drawing/2014/main" id="{A5FD9025-2864-D336-CCAA-18806A98268D}"/>
                  </a:ext>
                </a:extLst>
              </p:cNvPr>
              <p:cNvSpPr>
                <a:spLocks noChangeArrowheads="1"/>
              </p:cNvSpPr>
              <p:nvPr/>
            </p:nvSpPr>
            <p:spPr bwMode="auto">
              <a:xfrm rot="151742">
                <a:off x="2359" y="2987"/>
                <a:ext cx="288" cy="288"/>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137" name="Oval 25">
                <a:extLst>
                  <a:ext uri="{FF2B5EF4-FFF2-40B4-BE49-F238E27FC236}">
                    <a16:creationId xmlns:a16="http://schemas.microsoft.com/office/drawing/2014/main" id="{EA29A270-E08D-3DB6-9C86-81449DC67F0A}"/>
                  </a:ext>
                </a:extLst>
              </p:cNvPr>
              <p:cNvSpPr>
                <a:spLocks noChangeArrowheads="1"/>
              </p:cNvSpPr>
              <p:nvPr/>
            </p:nvSpPr>
            <p:spPr bwMode="auto">
              <a:xfrm rot="151742">
                <a:off x="1966" y="3071"/>
                <a:ext cx="528" cy="480"/>
              </a:xfrm>
              <a:prstGeom prst="ellipse">
                <a:avLst/>
              </a:prstGeom>
              <a:gradFill rotWithShape="0">
                <a:gsLst>
                  <a:gs pos="0">
                    <a:srgbClr val="FF0000"/>
                  </a:gs>
                  <a:gs pos="100000">
                    <a:srgbClr val="FF00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139" name="Oval 27">
                <a:extLst>
                  <a:ext uri="{FF2B5EF4-FFF2-40B4-BE49-F238E27FC236}">
                    <a16:creationId xmlns:a16="http://schemas.microsoft.com/office/drawing/2014/main" id="{AB86E992-D3E1-9D72-9662-95D201505D63}"/>
                  </a:ext>
                </a:extLst>
              </p:cNvPr>
              <p:cNvSpPr>
                <a:spLocks noChangeArrowheads="1"/>
              </p:cNvSpPr>
              <p:nvPr/>
            </p:nvSpPr>
            <p:spPr bwMode="auto">
              <a:xfrm rot="151742">
                <a:off x="1831" y="2964"/>
                <a:ext cx="288" cy="288"/>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140" name="Oval 28">
                <a:extLst>
                  <a:ext uri="{FF2B5EF4-FFF2-40B4-BE49-F238E27FC236}">
                    <a16:creationId xmlns:a16="http://schemas.microsoft.com/office/drawing/2014/main" id="{6C98056B-CB82-354C-C7A2-C6B98100BED8}"/>
                  </a:ext>
                </a:extLst>
              </p:cNvPr>
              <p:cNvSpPr>
                <a:spLocks noChangeArrowheads="1"/>
              </p:cNvSpPr>
              <p:nvPr/>
            </p:nvSpPr>
            <p:spPr bwMode="auto">
              <a:xfrm rot="151742">
                <a:off x="1957" y="3493"/>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141" name="Oval 29">
                <a:extLst>
                  <a:ext uri="{FF2B5EF4-FFF2-40B4-BE49-F238E27FC236}">
                    <a16:creationId xmlns:a16="http://schemas.microsoft.com/office/drawing/2014/main" id="{0A979013-8DF2-2D4F-1A11-543744B36A9B}"/>
                  </a:ext>
                </a:extLst>
              </p:cNvPr>
              <p:cNvSpPr>
                <a:spLocks noChangeArrowheads="1"/>
              </p:cNvSpPr>
              <p:nvPr/>
            </p:nvSpPr>
            <p:spPr bwMode="auto">
              <a:xfrm rot="151742">
                <a:off x="2003" y="3543"/>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142" name="Oval 30">
                <a:extLst>
                  <a:ext uri="{FF2B5EF4-FFF2-40B4-BE49-F238E27FC236}">
                    <a16:creationId xmlns:a16="http://schemas.microsoft.com/office/drawing/2014/main" id="{AC6CCB0F-76E4-524F-055B-2DFCEDC0EA81}"/>
                  </a:ext>
                </a:extLst>
              </p:cNvPr>
              <p:cNvSpPr>
                <a:spLocks noChangeArrowheads="1"/>
              </p:cNvSpPr>
              <p:nvPr/>
            </p:nvSpPr>
            <p:spPr bwMode="auto">
              <a:xfrm rot="151742">
                <a:off x="2387" y="3560"/>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143" name="Oval 31">
                <a:extLst>
                  <a:ext uri="{FF2B5EF4-FFF2-40B4-BE49-F238E27FC236}">
                    <a16:creationId xmlns:a16="http://schemas.microsoft.com/office/drawing/2014/main" id="{146806A5-963B-E604-7B0C-8356CCB2569D}"/>
                  </a:ext>
                </a:extLst>
              </p:cNvPr>
              <p:cNvSpPr>
                <a:spLocks noChangeArrowheads="1"/>
              </p:cNvSpPr>
              <p:nvPr/>
            </p:nvSpPr>
            <p:spPr bwMode="auto">
              <a:xfrm rot="151742">
                <a:off x="2437" y="3514"/>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90156" name="Group 44">
              <a:extLst>
                <a:ext uri="{FF2B5EF4-FFF2-40B4-BE49-F238E27FC236}">
                  <a16:creationId xmlns:a16="http://schemas.microsoft.com/office/drawing/2014/main" id="{B5EBD053-E978-EE81-ACC1-417021CE5A8B}"/>
                </a:ext>
              </a:extLst>
            </p:cNvPr>
            <p:cNvGrpSpPr>
              <a:grpSpLocks/>
            </p:cNvGrpSpPr>
            <p:nvPr/>
          </p:nvGrpSpPr>
          <p:grpSpPr bwMode="auto">
            <a:xfrm rot="-2389574">
              <a:off x="837" y="2324"/>
              <a:ext cx="532" cy="463"/>
              <a:chOff x="919" y="2244"/>
              <a:chExt cx="816" cy="644"/>
            </a:xfrm>
          </p:grpSpPr>
          <p:sp>
            <p:nvSpPr>
              <p:cNvPr id="90146" name="Oval 34">
                <a:extLst>
                  <a:ext uri="{FF2B5EF4-FFF2-40B4-BE49-F238E27FC236}">
                    <a16:creationId xmlns:a16="http://schemas.microsoft.com/office/drawing/2014/main" id="{FD13DE5C-8B26-4638-FF5E-9C5B1D8C8A31}"/>
                  </a:ext>
                </a:extLst>
              </p:cNvPr>
              <p:cNvSpPr>
                <a:spLocks noChangeArrowheads="1"/>
              </p:cNvSpPr>
              <p:nvPr/>
            </p:nvSpPr>
            <p:spPr bwMode="auto">
              <a:xfrm rot="151742">
                <a:off x="1447" y="2267"/>
                <a:ext cx="288" cy="288"/>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145" name="Oval 33">
                <a:extLst>
                  <a:ext uri="{FF2B5EF4-FFF2-40B4-BE49-F238E27FC236}">
                    <a16:creationId xmlns:a16="http://schemas.microsoft.com/office/drawing/2014/main" id="{F524D5E7-50DB-C611-7B78-E6F4B4318437}"/>
                  </a:ext>
                </a:extLst>
              </p:cNvPr>
              <p:cNvSpPr>
                <a:spLocks noChangeArrowheads="1"/>
              </p:cNvSpPr>
              <p:nvPr/>
            </p:nvSpPr>
            <p:spPr bwMode="auto">
              <a:xfrm rot="151742">
                <a:off x="1054" y="2351"/>
                <a:ext cx="528" cy="480"/>
              </a:xfrm>
              <a:prstGeom prst="ellipse">
                <a:avLst/>
              </a:prstGeom>
              <a:gradFill rotWithShape="0">
                <a:gsLst>
                  <a:gs pos="0">
                    <a:srgbClr val="FF0000"/>
                  </a:gs>
                  <a:gs pos="100000">
                    <a:srgbClr val="FF00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147" name="Oval 35">
                <a:extLst>
                  <a:ext uri="{FF2B5EF4-FFF2-40B4-BE49-F238E27FC236}">
                    <a16:creationId xmlns:a16="http://schemas.microsoft.com/office/drawing/2014/main" id="{00087AF2-B2C5-9925-7DAD-1CB34A1E8FA9}"/>
                  </a:ext>
                </a:extLst>
              </p:cNvPr>
              <p:cNvSpPr>
                <a:spLocks noChangeArrowheads="1"/>
              </p:cNvSpPr>
              <p:nvPr/>
            </p:nvSpPr>
            <p:spPr bwMode="auto">
              <a:xfrm rot="151742">
                <a:off x="919" y="2244"/>
                <a:ext cx="288" cy="288"/>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148" name="Oval 36">
                <a:extLst>
                  <a:ext uri="{FF2B5EF4-FFF2-40B4-BE49-F238E27FC236}">
                    <a16:creationId xmlns:a16="http://schemas.microsoft.com/office/drawing/2014/main" id="{B69320BA-B601-EA5A-C1D8-9DDABDE32FDA}"/>
                  </a:ext>
                </a:extLst>
              </p:cNvPr>
              <p:cNvSpPr>
                <a:spLocks noChangeArrowheads="1"/>
              </p:cNvSpPr>
              <p:nvPr/>
            </p:nvSpPr>
            <p:spPr bwMode="auto">
              <a:xfrm rot="151742">
                <a:off x="1045" y="2773"/>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149" name="Oval 37">
                <a:extLst>
                  <a:ext uri="{FF2B5EF4-FFF2-40B4-BE49-F238E27FC236}">
                    <a16:creationId xmlns:a16="http://schemas.microsoft.com/office/drawing/2014/main" id="{540255E4-4FF6-A799-56E7-FC3D72570A45}"/>
                  </a:ext>
                </a:extLst>
              </p:cNvPr>
              <p:cNvSpPr>
                <a:spLocks noChangeArrowheads="1"/>
              </p:cNvSpPr>
              <p:nvPr/>
            </p:nvSpPr>
            <p:spPr bwMode="auto">
              <a:xfrm rot="151742">
                <a:off x="1091" y="2823"/>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150" name="Oval 38">
                <a:extLst>
                  <a:ext uri="{FF2B5EF4-FFF2-40B4-BE49-F238E27FC236}">
                    <a16:creationId xmlns:a16="http://schemas.microsoft.com/office/drawing/2014/main" id="{F3C34E20-FA7F-4895-AB01-807C147D11E0}"/>
                  </a:ext>
                </a:extLst>
              </p:cNvPr>
              <p:cNvSpPr>
                <a:spLocks noChangeArrowheads="1"/>
              </p:cNvSpPr>
              <p:nvPr/>
            </p:nvSpPr>
            <p:spPr bwMode="auto">
              <a:xfrm rot="151742">
                <a:off x="1475" y="2840"/>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151" name="Oval 39">
                <a:extLst>
                  <a:ext uri="{FF2B5EF4-FFF2-40B4-BE49-F238E27FC236}">
                    <a16:creationId xmlns:a16="http://schemas.microsoft.com/office/drawing/2014/main" id="{6A36E947-0B62-B3F3-8417-15B72D0FD882}"/>
                  </a:ext>
                </a:extLst>
              </p:cNvPr>
              <p:cNvSpPr>
                <a:spLocks noChangeArrowheads="1"/>
              </p:cNvSpPr>
              <p:nvPr/>
            </p:nvSpPr>
            <p:spPr bwMode="auto">
              <a:xfrm rot="151742">
                <a:off x="1525" y="2794"/>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90152" name="Line 40">
              <a:extLst>
                <a:ext uri="{FF2B5EF4-FFF2-40B4-BE49-F238E27FC236}">
                  <a16:creationId xmlns:a16="http://schemas.microsoft.com/office/drawing/2014/main" id="{FEA18E24-4DE5-22F5-CDCF-0CE0E9E41D4E}"/>
                </a:ext>
              </a:extLst>
            </p:cNvPr>
            <p:cNvSpPr>
              <a:spLocks noChangeShapeType="1"/>
            </p:cNvSpPr>
            <p:nvPr/>
          </p:nvSpPr>
          <p:spPr bwMode="auto">
            <a:xfrm rot="-2161683">
              <a:off x="1440" y="2581"/>
              <a:ext cx="144" cy="96"/>
            </a:xfrm>
            <a:prstGeom prst="line">
              <a:avLst/>
            </a:prstGeom>
            <a:noFill/>
            <a:ln w="38100">
              <a:solidFill>
                <a:srgbClr val="0099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90186" name="Group 74">
            <a:extLst>
              <a:ext uri="{FF2B5EF4-FFF2-40B4-BE49-F238E27FC236}">
                <a16:creationId xmlns:a16="http://schemas.microsoft.com/office/drawing/2014/main" id="{26D6022A-6E45-4EB2-B32C-596982935D14}"/>
              </a:ext>
              <a:ext uri="{C183D7F6-B498-43B3-948B-1728B52AA6E4}">
                <adec:decorative xmlns:adec="http://schemas.microsoft.com/office/drawing/2017/decorative" val="1"/>
              </a:ext>
            </a:extLst>
          </p:cNvPr>
          <p:cNvGrpSpPr>
            <a:grpSpLocks/>
          </p:cNvGrpSpPr>
          <p:nvPr/>
        </p:nvGrpSpPr>
        <p:grpSpPr bwMode="auto">
          <a:xfrm rot="-1008482">
            <a:off x="395288" y="3644900"/>
            <a:ext cx="2670175" cy="1209675"/>
            <a:chOff x="526" y="3215"/>
            <a:chExt cx="1682" cy="762"/>
          </a:xfrm>
        </p:grpSpPr>
        <p:grpSp>
          <p:nvGrpSpPr>
            <p:cNvPr id="90185" name="Group 73">
              <a:extLst>
                <a:ext uri="{FF2B5EF4-FFF2-40B4-BE49-F238E27FC236}">
                  <a16:creationId xmlns:a16="http://schemas.microsoft.com/office/drawing/2014/main" id="{F08D0CFB-C59E-F8DB-F37D-9D5FEBEBB461}"/>
                </a:ext>
              </a:extLst>
            </p:cNvPr>
            <p:cNvGrpSpPr>
              <a:grpSpLocks/>
            </p:cNvGrpSpPr>
            <p:nvPr/>
          </p:nvGrpSpPr>
          <p:grpSpPr bwMode="auto">
            <a:xfrm>
              <a:off x="1536" y="3241"/>
              <a:ext cx="672" cy="736"/>
              <a:chOff x="1536" y="3241"/>
              <a:chExt cx="672" cy="736"/>
            </a:xfrm>
          </p:grpSpPr>
          <p:sp>
            <p:nvSpPr>
              <p:cNvPr id="90159" name="Oval 47">
                <a:extLst>
                  <a:ext uri="{FF2B5EF4-FFF2-40B4-BE49-F238E27FC236}">
                    <a16:creationId xmlns:a16="http://schemas.microsoft.com/office/drawing/2014/main" id="{AB408ABE-8540-2314-6285-097A0194193E}"/>
                  </a:ext>
                </a:extLst>
              </p:cNvPr>
              <p:cNvSpPr>
                <a:spLocks noChangeArrowheads="1"/>
              </p:cNvSpPr>
              <p:nvPr/>
            </p:nvSpPr>
            <p:spPr bwMode="auto">
              <a:xfrm rot="-5267436">
                <a:off x="1726" y="3220"/>
                <a:ext cx="234" cy="276"/>
              </a:xfrm>
              <a:prstGeom prst="ellipse">
                <a:avLst/>
              </a:prstGeom>
              <a:gradFill rotWithShape="0">
                <a:gsLst>
                  <a:gs pos="0">
                    <a:schemeClr val="bg1"/>
                  </a:gs>
                  <a:gs pos="100000">
                    <a:schemeClr val="bg1">
                      <a:gamma/>
                      <a:shade val="60784"/>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a:endParaRPr lang="en-US" altLang="en-US">
                  <a:effectLst>
                    <a:outerShdw blurRad="38100" dist="38100" dir="2700000" algn="tl">
                      <a:srgbClr val="C0C0C0"/>
                    </a:outerShdw>
                  </a:effectLst>
                </a:endParaRPr>
              </a:p>
            </p:txBody>
          </p:sp>
          <p:sp>
            <p:nvSpPr>
              <p:cNvPr id="90160" name="Oval 48">
                <a:extLst>
                  <a:ext uri="{FF2B5EF4-FFF2-40B4-BE49-F238E27FC236}">
                    <a16:creationId xmlns:a16="http://schemas.microsoft.com/office/drawing/2014/main" id="{0AC89B4F-C7EC-9CF5-0056-70157DEC5C23}"/>
                  </a:ext>
                </a:extLst>
              </p:cNvPr>
              <p:cNvSpPr>
                <a:spLocks noChangeArrowheads="1"/>
              </p:cNvSpPr>
              <p:nvPr/>
            </p:nvSpPr>
            <p:spPr bwMode="auto">
              <a:xfrm rot="-5267436">
                <a:off x="1633" y="3391"/>
                <a:ext cx="401" cy="433"/>
              </a:xfrm>
              <a:prstGeom prst="ellipse">
                <a:avLst/>
              </a:prstGeom>
              <a:gradFill rotWithShape="0">
                <a:gsLst>
                  <a:gs pos="0">
                    <a:schemeClr val="accent2"/>
                  </a:gs>
                  <a:gs pos="100000">
                    <a:schemeClr val="accent2">
                      <a:gamma/>
                      <a:shade val="46275"/>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a:endParaRPr lang="en-US" altLang="en-US" sz="3200">
                  <a:effectLst>
                    <a:outerShdw blurRad="38100" dist="38100" dir="2700000" algn="tl">
                      <a:srgbClr val="FFFFFF"/>
                    </a:outerShdw>
                  </a:effectLst>
                </a:endParaRPr>
              </a:p>
            </p:txBody>
          </p:sp>
          <p:sp>
            <p:nvSpPr>
              <p:cNvPr id="90161" name="Oval 49">
                <a:extLst>
                  <a:ext uri="{FF2B5EF4-FFF2-40B4-BE49-F238E27FC236}">
                    <a16:creationId xmlns:a16="http://schemas.microsoft.com/office/drawing/2014/main" id="{B289A0AC-6A68-5129-5725-D14D0B6FFADA}"/>
                  </a:ext>
                </a:extLst>
              </p:cNvPr>
              <p:cNvSpPr>
                <a:spLocks noChangeArrowheads="1"/>
              </p:cNvSpPr>
              <p:nvPr/>
            </p:nvSpPr>
            <p:spPr bwMode="auto">
              <a:xfrm rot="-5267436">
                <a:off x="1973" y="3484"/>
                <a:ext cx="234" cy="236"/>
              </a:xfrm>
              <a:prstGeom prst="ellipse">
                <a:avLst/>
              </a:prstGeom>
              <a:gradFill rotWithShape="0">
                <a:gsLst>
                  <a:gs pos="0">
                    <a:schemeClr val="bg1"/>
                  </a:gs>
                  <a:gs pos="100000">
                    <a:schemeClr val="bg1">
                      <a:gamma/>
                      <a:shade val="60784"/>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a:endParaRPr lang="en-US" altLang="en-US">
                  <a:effectLst>
                    <a:outerShdw blurRad="38100" dist="38100" dir="2700000" algn="tl">
                      <a:srgbClr val="C0C0C0"/>
                    </a:outerShdw>
                  </a:effectLst>
                </a:endParaRPr>
              </a:p>
            </p:txBody>
          </p:sp>
          <p:sp>
            <p:nvSpPr>
              <p:cNvPr id="90162" name="Oval 50">
                <a:extLst>
                  <a:ext uri="{FF2B5EF4-FFF2-40B4-BE49-F238E27FC236}">
                    <a16:creationId xmlns:a16="http://schemas.microsoft.com/office/drawing/2014/main" id="{79E6433E-33F7-10DB-3AF7-8FF59ACC9D29}"/>
                  </a:ext>
                </a:extLst>
              </p:cNvPr>
              <p:cNvSpPr>
                <a:spLocks noChangeArrowheads="1"/>
              </p:cNvSpPr>
              <p:nvPr/>
            </p:nvSpPr>
            <p:spPr bwMode="auto">
              <a:xfrm rot="-5267436">
                <a:off x="1746" y="3722"/>
                <a:ext cx="234" cy="276"/>
              </a:xfrm>
              <a:prstGeom prst="ellipse">
                <a:avLst/>
              </a:prstGeom>
              <a:gradFill rotWithShape="0">
                <a:gsLst>
                  <a:gs pos="0">
                    <a:schemeClr val="bg1"/>
                  </a:gs>
                  <a:gs pos="100000">
                    <a:schemeClr val="bg1">
                      <a:gamma/>
                      <a:shade val="60784"/>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a:endParaRPr lang="en-US" altLang="en-US">
                  <a:effectLst>
                    <a:outerShdw blurRad="38100" dist="38100" dir="2700000" algn="tl">
                      <a:srgbClr val="C0C0C0"/>
                    </a:outerShdw>
                  </a:effectLst>
                </a:endParaRPr>
              </a:p>
            </p:txBody>
          </p:sp>
          <p:sp>
            <p:nvSpPr>
              <p:cNvPr id="90163" name="Oval 51">
                <a:extLst>
                  <a:ext uri="{FF2B5EF4-FFF2-40B4-BE49-F238E27FC236}">
                    <a16:creationId xmlns:a16="http://schemas.microsoft.com/office/drawing/2014/main" id="{F5D7E127-B166-BEA5-B2A6-6961B99DE77A}"/>
                  </a:ext>
                </a:extLst>
              </p:cNvPr>
              <p:cNvSpPr>
                <a:spLocks noChangeArrowheads="1"/>
              </p:cNvSpPr>
              <p:nvPr/>
            </p:nvSpPr>
            <p:spPr bwMode="auto">
              <a:xfrm rot="-5267436">
                <a:off x="1539" y="3627"/>
                <a:ext cx="33" cy="39"/>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164" name="Oval 52">
                <a:extLst>
                  <a:ext uri="{FF2B5EF4-FFF2-40B4-BE49-F238E27FC236}">
                    <a16:creationId xmlns:a16="http://schemas.microsoft.com/office/drawing/2014/main" id="{BD4C5A8B-1248-F543-7293-BB319A8C93DC}"/>
                  </a:ext>
                </a:extLst>
              </p:cNvPr>
              <p:cNvSpPr>
                <a:spLocks noChangeArrowheads="1"/>
              </p:cNvSpPr>
              <p:nvPr/>
            </p:nvSpPr>
            <p:spPr bwMode="auto">
              <a:xfrm rot="-5267436">
                <a:off x="1541" y="3560"/>
                <a:ext cx="33" cy="39"/>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90184" name="Group 72">
              <a:extLst>
                <a:ext uri="{FF2B5EF4-FFF2-40B4-BE49-F238E27FC236}">
                  <a16:creationId xmlns:a16="http://schemas.microsoft.com/office/drawing/2014/main" id="{87E4FFB0-40ED-27F4-D962-E1655AED0514}"/>
                </a:ext>
              </a:extLst>
            </p:cNvPr>
            <p:cNvGrpSpPr>
              <a:grpSpLocks/>
            </p:cNvGrpSpPr>
            <p:nvPr/>
          </p:nvGrpSpPr>
          <p:grpSpPr bwMode="auto">
            <a:xfrm>
              <a:off x="526" y="3215"/>
              <a:ext cx="672" cy="736"/>
              <a:chOff x="526" y="3215"/>
              <a:chExt cx="672" cy="736"/>
            </a:xfrm>
          </p:grpSpPr>
          <p:sp>
            <p:nvSpPr>
              <p:cNvPr id="90166" name="Oval 54">
                <a:extLst>
                  <a:ext uri="{FF2B5EF4-FFF2-40B4-BE49-F238E27FC236}">
                    <a16:creationId xmlns:a16="http://schemas.microsoft.com/office/drawing/2014/main" id="{68CE133E-93ED-F022-8C08-9FDFBD991D3E}"/>
                  </a:ext>
                </a:extLst>
              </p:cNvPr>
              <p:cNvSpPr>
                <a:spLocks noChangeArrowheads="1"/>
              </p:cNvSpPr>
              <p:nvPr/>
            </p:nvSpPr>
            <p:spPr bwMode="auto">
              <a:xfrm rot="-5248305">
                <a:off x="718" y="3194"/>
                <a:ext cx="234" cy="276"/>
              </a:xfrm>
              <a:prstGeom prst="ellipse">
                <a:avLst/>
              </a:prstGeom>
              <a:gradFill rotWithShape="0">
                <a:gsLst>
                  <a:gs pos="0">
                    <a:schemeClr val="bg1"/>
                  </a:gs>
                  <a:gs pos="100000">
                    <a:schemeClr val="bg1">
                      <a:gamma/>
                      <a:shade val="60784"/>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a:endParaRPr lang="en-US" altLang="en-US">
                  <a:effectLst>
                    <a:outerShdw blurRad="38100" dist="38100" dir="2700000" algn="tl">
                      <a:srgbClr val="C0C0C0"/>
                    </a:outerShdw>
                  </a:effectLst>
                </a:endParaRPr>
              </a:p>
            </p:txBody>
          </p:sp>
          <p:sp>
            <p:nvSpPr>
              <p:cNvPr id="90167" name="Oval 55">
                <a:extLst>
                  <a:ext uri="{FF2B5EF4-FFF2-40B4-BE49-F238E27FC236}">
                    <a16:creationId xmlns:a16="http://schemas.microsoft.com/office/drawing/2014/main" id="{3D2A9297-53D1-B9A0-CBE8-99C84E941A53}"/>
                  </a:ext>
                </a:extLst>
              </p:cNvPr>
              <p:cNvSpPr>
                <a:spLocks noChangeArrowheads="1"/>
              </p:cNvSpPr>
              <p:nvPr/>
            </p:nvSpPr>
            <p:spPr bwMode="auto">
              <a:xfrm rot="-5248305">
                <a:off x="623" y="3365"/>
                <a:ext cx="401" cy="433"/>
              </a:xfrm>
              <a:prstGeom prst="ellipse">
                <a:avLst/>
              </a:prstGeom>
              <a:gradFill rotWithShape="0">
                <a:gsLst>
                  <a:gs pos="0">
                    <a:schemeClr val="accent2"/>
                  </a:gs>
                  <a:gs pos="100000">
                    <a:schemeClr val="accent2">
                      <a:gamma/>
                      <a:shade val="46275"/>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a:endParaRPr lang="en-US" altLang="en-US" sz="3200">
                  <a:effectLst>
                    <a:outerShdw blurRad="38100" dist="38100" dir="2700000" algn="tl">
                      <a:srgbClr val="FFFFFF"/>
                    </a:outerShdw>
                  </a:effectLst>
                </a:endParaRPr>
              </a:p>
            </p:txBody>
          </p:sp>
          <p:sp>
            <p:nvSpPr>
              <p:cNvPr id="90168" name="Oval 56">
                <a:extLst>
                  <a:ext uri="{FF2B5EF4-FFF2-40B4-BE49-F238E27FC236}">
                    <a16:creationId xmlns:a16="http://schemas.microsoft.com/office/drawing/2014/main" id="{8E6A5135-6D40-B7E1-DA9D-B94F641CDC79}"/>
                  </a:ext>
                </a:extLst>
              </p:cNvPr>
              <p:cNvSpPr>
                <a:spLocks noChangeArrowheads="1"/>
              </p:cNvSpPr>
              <p:nvPr/>
            </p:nvSpPr>
            <p:spPr bwMode="auto">
              <a:xfrm rot="-5248305">
                <a:off x="963" y="3459"/>
                <a:ext cx="234" cy="236"/>
              </a:xfrm>
              <a:prstGeom prst="ellipse">
                <a:avLst/>
              </a:prstGeom>
              <a:gradFill rotWithShape="0">
                <a:gsLst>
                  <a:gs pos="0">
                    <a:schemeClr val="bg1"/>
                  </a:gs>
                  <a:gs pos="100000">
                    <a:schemeClr val="bg1">
                      <a:gamma/>
                      <a:shade val="60784"/>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a:endParaRPr lang="en-US" altLang="en-US">
                  <a:effectLst>
                    <a:outerShdw blurRad="38100" dist="38100" dir="2700000" algn="tl">
                      <a:srgbClr val="C0C0C0"/>
                    </a:outerShdw>
                  </a:effectLst>
                </a:endParaRPr>
              </a:p>
            </p:txBody>
          </p:sp>
          <p:sp>
            <p:nvSpPr>
              <p:cNvPr id="90169" name="Oval 57">
                <a:extLst>
                  <a:ext uri="{FF2B5EF4-FFF2-40B4-BE49-F238E27FC236}">
                    <a16:creationId xmlns:a16="http://schemas.microsoft.com/office/drawing/2014/main" id="{EC38ED52-F636-121C-13A8-40416A1DE4E4}"/>
                  </a:ext>
                </a:extLst>
              </p:cNvPr>
              <p:cNvSpPr>
                <a:spLocks noChangeArrowheads="1"/>
              </p:cNvSpPr>
              <p:nvPr/>
            </p:nvSpPr>
            <p:spPr bwMode="auto">
              <a:xfrm rot="-5248305">
                <a:off x="734" y="3696"/>
                <a:ext cx="234" cy="276"/>
              </a:xfrm>
              <a:prstGeom prst="ellipse">
                <a:avLst/>
              </a:prstGeom>
              <a:gradFill rotWithShape="0">
                <a:gsLst>
                  <a:gs pos="0">
                    <a:schemeClr val="bg1"/>
                  </a:gs>
                  <a:gs pos="100000">
                    <a:schemeClr val="bg1">
                      <a:gamma/>
                      <a:shade val="60784"/>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a:endParaRPr lang="en-US" altLang="en-US">
                  <a:effectLst>
                    <a:outerShdw blurRad="38100" dist="38100" dir="2700000" algn="tl">
                      <a:srgbClr val="C0C0C0"/>
                    </a:outerShdw>
                  </a:effectLst>
                </a:endParaRPr>
              </a:p>
            </p:txBody>
          </p:sp>
          <p:sp>
            <p:nvSpPr>
              <p:cNvPr id="90170" name="Oval 58">
                <a:extLst>
                  <a:ext uri="{FF2B5EF4-FFF2-40B4-BE49-F238E27FC236}">
                    <a16:creationId xmlns:a16="http://schemas.microsoft.com/office/drawing/2014/main" id="{C8B5F991-6AAF-A932-32DA-AD443C869096}"/>
                  </a:ext>
                </a:extLst>
              </p:cNvPr>
              <p:cNvSpPr>
                <a:spLocks noChangeArrowheads="1"/>
              </p:cNvSpPr>
              <p:nvPr/>
            </p:nvSpPr>
            <p:spPr bwMode="auto">
              <a:xfrm rot="-5248305">
                <a:off x="529" y="3600"/>
                <a:ext cx="33" cy="39"/>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171" name="Oval 59">
                <a:extLst>
                  <a:ext uri="{FF2B5EF4-FFF2-40B4-BE49-F238E27FC236}">
                    <a16:creationId xmlns:a16="http://schemas.microsoft.com/office/drawing/2014/main" id="{6EDAE0BD-AFC6-9D93-B666-024764D6FDFA}"/>
                  </a:ext>
                </a:extLst>
              </p:cNvPr>
              <p:cNvSpPr>
                <a:spLocks noChangeArrowheads="1"/>
              </p:cNvSpPr>
              <p:nvPr/>
            </p:nvSpPr>
            <p:spPr bwMode="auto">
              <a:xfrm rot="-5248305">
                <a:off x="532" y="3533"/>
                <a:ext cx="33" cy="39"/>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90173" name="Line 61">
              <a:extLst>
                <a:ext uri="{FF2B5EF4-FFF2-40B4-BE49-F238E27FC236}">
                  <a16:creationId xmlns:a16="http://schemas.microsoft.com/office/drawing/2014/main" id="{3E58D31C-DB4C-CD13-D007-A4E806D43788}"/>
                </a:ext>
              </a:extLst>
            </p:cNvPr>
            <p:cNvSpPr>
              <a:spLocks noChangeShapeType="1"/>
            </p:cNvSpPr>
            <p:nvPr/>
          </p:nvSpPr>
          <p:spPr bwMode="auto">
            <a:xfrm flipV="1">
              <a:off x="1248" y="3600"/>
              <a:ext cx="240" cy="6"/>
            </a:xfrm>
            <a:prstGeom prst="line">
              <a:avLst/>
            </a:prstGeom>
            <a:noFill/>
            <a:ln w="38100">
              <a:solidFill>
                <a:srgbClr val="0099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90176" name="Text Box 64">
            <a:extLst>
              <a:ext uri="{FF2B5EF4-FFF2-40B4-BE49-F238E27FC236}">
                <a16:creationId xmlns:a16="http://schemas.microsoft.com/office/drawing/2014/main" id="{973D69BF-FF32-1CE9-2B71-339CF52AC61B}"/>
              </a:ext>
            </a:extLst>
          </p:cNvPr>
          <p:cNvSpPr txBox="1">
            <a:spLocks noChangeArrowheads="1"/>
          </p:cNvSpPr>
          <p:nvPr/>
        </p:nvSpPr>
        <p:spPr bwMode="auto">
          <a:xfrm>
            <a:off x="2843213" y="1700213"/>
            <a:ext cx="57912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e-IL" altLang="en-US" sz="2800" u="sng">
                <a:effectLst/>
                <a:cs typeface="David" panose="020E0502060401010101" pitchFamily="34" charset="-79"/>
              </a:rPr>
              <a:t>מבחינת חוזק</a:t>
            </a:r>
            <a:r>
              <a:rPr lang="he-IL" altLang="en-US" sz="2800">
                <a:effectLst/>
                <a:cs typeface="David" panose="020E0502060401010101" pitchFamily="34" charset="-79"/>
              </a:rPr>
              <a:t>  קשרי המימן בין מולקולות עם קשר יחיד, מתקיים:</a:t>
            </a:r>
            <a:endParaRPr lang="en-US" altLang="en-US" sz="2800">
              <a:effectLst/>
              <a:cs typeface="David" panose="020E0502060401010101" pitchFamily="34" charset="-79"/>
            </a:endParaRPr>
          </a:p>
        </p:txBody>
      </p:sp>
      <p:sp>
        <p:nvSpPr>
          <p:cNvPr id="90175" name="Text Box 63">
            <a:extLst>
              <a:ext uri="{FF2B5EF4-FFF2-40B4-BE49-F238E27FC236}">
                <a16:creationId xmlns:a16="http://schemas.microsoft.com/office/drawing/2014/main" id="{02D4FD4A-CC29-15E2-7C98-75F35AD02692}"/>
              </a:ext>
              <a:ext uri="{C183D7F6-B498-43B3-948B-1728B52AA6E4}">
                <adec:decorative xmlns:adec="http://schemas.microsoft.com/office/drawing/2017/decorative" val="0"/>
              </a:ext>
            </a:extLst>
          </p:cNvPr>
          <p:cNvSpPr txBox="1">
            <a:spLocks noChangeArrowheads="1"/>
          </p:cNvSpPr>
          <p:nvPr/>
        </p:nvSpPr>
        <p:spPr bwMode="auto">
          <a:xfrm>
            <a:off x="3995738" y="2852738"/>
            <a:ext cx="33528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rtl="0">
              <a:spcBef>
                <a:spcPct val="50000"/>
              </a:spcBef>
            </a:pPr>
            <a:r>
              <a:rPr lang="en-US" altLang="en-US" sz="2800">
                <a:effectLst>
                  <a:outerShdw blurRad="38100" dist="38100" dir="2700000" algn="tl">
                    <a:srgbClr val="C0C0C0"/>
                  </a:outerShdw>
                </a:effectLst>
                <a:cs typeface="David" panose="020E0502060401010101" pitchFamily="34" charset="-79"/>
              </a:rPr>
              <a:t>H-F &gt; H-O &gt; H-N</a:t>
            </a:r>
          </a:p>
        </p:txBody>
      </p:sp>
      <p:sp>
        <p:nvSpPr>
          <p:cNvPr id="90177" name="Text Box 65">
            <a:extLst>
              <a:ext uri="{FF2B5EF4-FFF2-40B4-BE49-F238E27FC236}">
                <a16:creationId xmlns:a16="http://schemas.microsoft.com/office/drawing/2014/main" id="{CA83578F-6305-C78C-64B3-8107C749A2D0}"/>
              </a:ext>
            </a:extLst>
          </p:cNvPr>
          <p:cNvSpPr txBox="1">
            <a:spLocks noChangeArrowheads="1"/>
          </p:cNvSpPr>
          <p:nvPr/>
        </p:nvSpPr>
        <p:spPr bwMode="auto">
          <a:xfrm>
            <a:off x="2627313" y="3933825"/>
            <a:ext cx="6019800" cy="2227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e-IL" altLang="en-US" sz="2800" u="sng">
                <a:effectLst>
                  <a:outerShdw blurRad="38100" dist="38100" dir="2700000" algn="tl">
                    <a:srgbClr val="C0C0C0"/>
                  </a:outerShdw>
                </a:effectLst>
                <a:cs typeface="David" panose="020E0502060401010101" pitchFamily="34" charset="-79"/>
              </a:rPr>
              <a:t>הסבר</a:t>
            </a:r>
            <a:r>
              <a:rPr lang="he-IL" altLang="en-US" sz="2800">
                <a:effectLst>
                  <a:outerShdw blurRad="38100" dist="38100" dir="2700000" algn="tl">
                    <a:srgbClr val="C0C0C0"/>
                  </a:outerShdw>
                </a:effectLst>
                <a:cs typeface="David" panose="020E0502060401010101" pitchFamily="34" charset="-79"/>
              </a:rPr>
              <a:t>: ככל שהקשר הקוולנטי בתוך המולקולה קוטבי יותר דו הקטב החיובי על המימן גדול יותר (המימן חשוף יותר) וקשרי המימן לדו קוטב השלילי במולקולה שכנה חזקים יותר.</a:t>
            </a:r>
            <a:endParaRPr lang="en-US" altLang="en-US" sz="2800">
              <a:effectLst>
                <a:outerShdw blurRad="38100" dist="38100" dir="2700000" algn="tl">
                  <a:srgbClr val="C0C0C0"/>
                </a:outerShdw>
              </a:effectLst>
              <a:cs typeface="David" panose="020E0502060401010101" pitchFamily="34" charset="-79"/>
            </a:endParaRPr>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nodeType="afterEffect">
                                  <p:stCondLst>
                                    <p:cond delay="0"/>
                                  </p:stCondLst>
                                  <p:childTnLst>
                                    <p:set>
                                      <p:cBhvr>
                                        <p:cTn id="6" dur="1" fill="hold">
                                          <p:stCondLst>
                                            <p:cond delay="0"/>
                                          </p:stCondLst>
                                        </p:cTn>
                                        <p:tgtEl>
                                          <p:spTgt spid="90135"/>
                                        </p:tgtEl>
                                        <p:attrNameLst>
                                          <p:attrName>style.visibility</p:attrName>
                                        </p:attrNameLst>
                                      </p:cBhvr>
                                      <p:to>
                                        <p:strVal val="visible"/>
                                      </p:to>
                                    </p:set>
                                    <p:animEffect transition="in" filter="checkerboard(across)">
                                      <p:cBhvr>
                                        <p:cTn id="7" dur="500"/>
                                        <p:tgtEl>
                                          <p:spTgt spid="90135"/>
                                        </p:tgtEl>
                                      </p:cBhvr>
                                    </p:animEffect>
                                  </p:childTnLst>
                                </p:cTn>
                              </p:par>
                            </p:childTnLst>
                          </p:cTn>
                        </p:par>
                        <p:par>
                          <p:cTn id="8" fill="hold" nodeType="afterGroup">
                            <p:stCondLst>
                              <p:cond delay="500"/>
                            </p:stCondLst>
                            <p:childTnLst>
                              <p:par>
                                <p:cTn id="9" presetID="5" presetClass="entr" presetSubtype="10" fill="hold" nodeType="afterEffect">
                                  <p:stCondLst>
                                    <p:cond delay="0"/>
                                  </p:stCondLst>
                                  <p:childTnLst>
                                    <p:set>
                                      <p:cBhvr>
                                        <p:cTn id="10" dur="1" fill="hold">
                                          <p:stCondLst>
                                            <p:cond delay="0"/>
                                          </p:stCondLst>
                                        </p:cTn>
                                        <p:tgtEl>
                                          <p:spTgt spid="90182"/>
                                        </p:tgtEl>
                                        <p:attrNameLst>
                                          <p:attrName>style.visibility</p:attrName>
                                        </p:attrNameLst>
                                      </p:cBhvr>
                                      <p:to>
                                        <p:strVal val="visible"/>
                                      </p:to>
                                    </p:set>
                                    <p:animEffect transition="in" filter="checkerboard(across)">
                                      <p:cBhvr>
                                        <p:cTn id="11" dur="500"/>
                                        <p:tgtEl>
                                          <p:spTgt spid="90182"/>
                                        </p:tgtEl>
                                      </p:cBhvr>
                                    </p:animEffect>
                                  </p:childTnLst>
                                </p:cTn>
                              </p:par>
                            </p:childTnLst>
                          </p:cTn>
                        </p:par>
                        <p:par>
                          <p:cTn id="12" fill="hold" nodeType="afterGroup">
                            <p:stCondLst>
                              <p:cond delay="1000"/>
                            </p:stCondLst>
                            <p:childTnLst>
                              <p:par>
                                <p:cTn id="13" presetID="5" presetClass="entr" presetSubtype="10" fill="hold" nodeType="afterEffect">
                                  <p:stCondLst>
                                    <p:cond delay="0"/>
                                  </p:stCondLst>
                                  <p:childTnLst>
                                    <p:set>
                                      <p:cBhvr>
                                        <p:cTn id="14" dur="1" fill="hold">
                                          <p:stCondLst>
                                            <p:cond delay="0"/>
                                          </p:stCondLst>
                                        </p:cTn>
                                        <p:tgtEl>
                                          <p:spTgt spid="90186"/>
                                        </p:tgtEl>
                                        <p:attrNameLst>
                                          <p:attrName>style.visibility</p:attrName>
                                        </p:attrNameLst>
                                      </p:cBhvr>
                                      <p:to>
                                        <p:strVal val="visible"/>
                                      </p:to>
                                    </p:set>
                                    <p:animEffect transition="in" filter="checkerboard(across)">
                                      <p:cBhvr>
                                        <p:cTn id="15" dur="500"/>
                                        <p:tgtEl>
                                          <p:spTgt spid="90186"/>
                                        </p:tgtEl>
                                      </p:cBhvr>
                                    </p:animEffect>
                                  </p:childTnLst>
                                </p:cTn>
                              </p:par>
                            </p:childTnLst>
                          </p:cTn>
                        </p:par>
                        <p:par>
                          <p:cTn id="16" fill="hold" nodeType="afterGroup">
                            <p:stCondLst>
                              <p:cond delay="1500"/>
                            </p:stCondLst>
                            <p:childTnLst>
                              <p:par>
                                <p:cTn id="17" presetID="17" presetClass="entr" presetSubtype="2" fill="hold" grpId="0" nodeType="afterEffect">
                                  <p:stCondLst>
                                    <p:cond delay="0"/>
                                  </p:stCondLst>
                                  <p:childTnLst>
                                    <p:set>
                                      <p:cBhvr>
                                        <p:cTn id="18" dur="1" fill="hold">
                                          <p:stCondLst>
                                            <p:cond delay="0"/>
                                          </p:stCondLst>
                                        </p:cTn>
                                        <p:tgtEl>
                                          <p:spTgt spid="90176"/>
                                        </p:tgtEl>
                                        <p:attrNameLst>
                                          <p:attrName>style.visibility</p:attrName>
                                        </p:attrNameLst>
                                      </p:cBhvr>
                                      <p:to>
                                        <p:strVal val="visible"/>
                                      </p:to>
                                    </p:set>
                                    <p:anim calcmode="lin" valueType="num">
                                      <p:cBhvr>
                                        <p:cTn id="19" dur="500" fill="hold"/>
                                        <p:tgtEl>
                                          <p:spTgt spid="90176"/>
                                        </p:tgtEl>
                                        <p:attrNameLst>
                                          <p:attrName>ppt_x</p:attrName>
                                        </p:attrNameLst>
                                      </p:cBhvr>
                                      <p:tavLst>
                                        <p:tav tm="0">
                                          <p:val>
                                            <p:strVal val="#ppt_x+#ppt_w/2"/>
                                          </p:val>
                                        </p:tav>
                                        <p:tav tm="100000">
                                          <p:val>
                                            <p:strVal val="#ppt_x"/>
                                          </p:val>
                                        </p:tav>
                                      </p:tavLst>
                                    </p:anim>
                                    <p:anim calcmode="lin" valueType="num">
                                      <p:cBhvr>
                                        <p:cTn id="20" dur="500" fill="hold"/>
                                        <p:tgtEl>
                                          <p:spTgt spid="90176"/>
                                        </p:tgtEl>
                                        <p:attrNameLst>
                                          <p:attrName>ppt_y</p:attrName>
                                        </p:attrNameLst>
                                      </p:cBhvr>
                                      <p:tavLst>
                                        <p:tav tm="0">
                                          <p:val>
                                            <p:strVal val="#ppt_y"/>
                                          </p:val>
                                        </p:tav>
                                        <p:tav tm="100000">
                                          <p:val>
                                            <p:strVal val="#ppt_y"/>
                                          </p:val>
                                        </p:tav>
                                      </p:tavLst>
                                    </p:anim>
                                    <p:anim calcmode="lin" valueType="num">
                                      <p:cBhvr>
                                        <p:cTn id="21" dur="500" fill="hold"/>
                                        <p:tgtEl>
                                          <p:spTgt spid="90176"/>
                                        </p:tgtEl>
                                        <p:attrNameLst>
                                          <p:attrName>ppt_w</p:attrName>
                                        </p:attrNameLst>
                                      </p:cBhvr>
                                      <p:tavLst>
                                        <p:tav tm="0">
                                          <p:val>
                                            <p:fltVal val="0"/>
                                          </p:val>
                                        </p:tav>
                                        <p:tav tm="100000">
                                          <p:val>
                                            <p:strVal val="#ppt_w"/>
                                          </p:val>
                                        </p:tav>
                                      </p:tavLst>
                                    </p:anim>
                                    <p:anim calcmode="lin" valueType="num">
                                      <p:cBhvr>
                                        <p:cTn id="22" dur="500" fill="hold"/>
                                        <p:tgtEl>
                                          <p:spTgt spid="90176"/>
                                        </p:tgtEl>
                                        <p:attrNameLst>
                                          <p:attrName>ppt_h</p:attrName>
                                        </p:attrNameLst>
                                      </p:cBhvr>
                                      <p:tavLst>
                                        <p:tav tm="0">
                                          <p:val>
                                            <p:strVal val="#ppt_h"/>
                                          </p:val>
                                        </p:tav>
                                        <p:tav tm="100000">
                                          <p:val>
                                            <p:strVal val="#ppt_h"/>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17" presetClass="entr" presetSubtype="2" fill="hold" grpId="0" nodeType="clickEffect">
                                  <p:stCondLst>
                                    <p:cond delay="0"/>
                                  </p:stCondLst>
                                  <p:childTnLst>
                                    <p:set>
                                      <p:cBhvr>
                                        <p:cTn id="26" dur="1" fill="hold">
                                          <p:stCondLst>
                                            <p:cond delay="0"/>
                                          </p:stCondLst>
                                        </p:cTn>
                                        <p:tgtEl>
                                          <p:spTgt spid="90175"/>
                                        </p:tgtEl>
                                        <p:attrNameLst>
                                          <p:attrName>style.visibility</p:attrName>
                                        </p:attrNameLst>
                                      </p:cBhvr>
                                      <p:to>
                                        <p:strVal val="visible"/>
                                      </p:to>
                                    </p:set>
                                    <p:anim calcmode="lin" valueType="num">
                                      <p:cBhvr>
                                        <p:cTn id="27" dur="500" fill="hold"/>
                                        <p:tgtEl>
                                          <p:spTgt spid="90175"/>
                                        </p:tgtEl>
                                        <p:attrNameLst>
                                          <p:attrName>ppt_x</p:attrName>
                                        </p:attrNameLst>
                                      </p:cBhvr>
                                      <p:tavLst>
                                        <p:tav tm="0">
                                          <p:val>
                                            <p:strVal val="#ppt_x+#ppt_w/2"/>
                                          </p:val>
                                        </p:tav>
                                        <p:tav tm="100000">
                                          <p:val>
                                            <p:strVal val="#ppt_x"/>
                                          </p:val>
                                        </p:tav>
                                      </p:tavLst>
                                    </p:anim>
                                    <p:anim calcmode="lin" valueType="num">
                                      <p:cBhvr>
                                        <p:cTn id="28" dur="500" fill="hold"/>
                                        <p:tgtEl>
                                          <p:spTgt spid="90175"/>
                                        </p:tgtEl>
                                        <p:attrNameLst>
                                          <p:attrName>ppt_y</p:attrName>
                                        </p:attrNameLst>
                                      </p:cBhvr>
                                      <p:tavLst>
                                        <p:tav tm="0">
                                          <p:val>
                                            <p:strVal val="#ppt_y"/>
                                          </p:val>
                                        </p:tav>
                                        <p:tav tm="100000">
                                          <p:val>
                                            <p:strVal val="#ppt_y"/>
                                          </p:val>
                                        </p:tav>
                                      </p:tavLst>
                                    </p:anim>
                                    <p:anim calcmode="lin" valueType="num">
                                      <p:cBhvr>
                                        <p:cTn id="29" dur="500" fill="hold"/>
                                        <p:tgtEl>
                                          <p:spTgt spid="90175"/>
                                        </p:tgtEl>
                                        <p:attrNameLst>
                                          <p:attrName>ppt_w</p:attrName>
                                        </p:attrNameLst>
                                      </p:cBhvr>
                                      <p:tavLst>
                                        <p:tav tm="0">
                                          <p:val>
                                            <p:fltVal val="0"/>
                                          </p:val>
                                        </p:tav>
                                        <p:tav tm="100000">
                                          <p:val>
                                            <p:strVal val="#ppt_w"/>
                                          </p:val>
                                        </p:tav>
                                      </p:tavLst>
                                    </p:anim>
                                    <p:anim calcmode="lin" valueType="num">
                                      <p:cBhvr>
                                        <p:cTn id="30" dur="500" fill="hold"/>
                                        <p:tgtEl>
                                          <p:spTgt spid="90175"/>
                                        </p:tgtEl>
                                        <p:attrNameLst>
                                          <p:attrName>ppt_h</p:attrName>
                                        </p:attrNameLst>
                                      </p:cBhvr>
                                      <p:tavLst>
                                        <p:tav tm="0">
                                          <p:val>
                                            <p:strVal val="#ppt_h"/>
                                          </p:val>
                                        </p:tav>
                                        <p:tav tm="100000">
                                          <p:val>
                                            <p:strVal val="#ppt_h"/>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17" presetClass="entr" presetSubtype="2" fill="hold" grpId="0" nodeType="clickEffect">
                                  <p:stCondLst>
                                    <p:cond delay="0"/>
                                  </p:stCondLst>
                                  <p:childTnLst>
                                    <p:set>
                                      <p:cBhvr>
                                        <p:cTn id="34" dur="1" fill="hold">
                                          <p:stCondLst>
                                            <p:cond delay="0"/>
                                          </p:stCondLst>
                                        </p:cTn>
                                        <p:tgtEl>
                                          <p:spTgt spid="90177"/>
                                        </p:tgtEl>
                                        <p:attrNameLst>
                                          <p:attrName>style.visibility</p:attrName>
                                        </p:attrNameLst>
                                      </p:cBhvr>
                                      <p:to>
                                        <p:strVal val="visible"/>
                                      </p:to>
                                    </p:set>
                                    <p:anim calcmode="lin" valueType="num">
                                      <p:cBhvr>
                                        <p:cTn id="35" dur="500" fill="hold"/>
                                        <p:tgtEl>
                                          <p:spTgt spid="90177"/>
                                        </p:tgtEl>
                                        <p:attrNameLst>
                                          <p:attrName>ppt_x</p:attrName>
                                        </p:attrNameLst>
                                      </p:cBhvr>
                                      <p:tavLst>
                                        <p:tav tm="0">
                                          <p:val>
                                            <p:strVal val="#ppt_x+#ppt_w/2"/>
                                          </p:val>
                                        </p:tav>
                                        <p:tav tm="100000">
                                          <p:val>
                                            <p:strVal val="#ppt_x"/>
                                          </p:val>
                                        </p:tav>
                                      </p:tavLst>
                                    </p:anim>
                                    <p:anim calcmode="lin" valueType="num">
                                      <p:cBhvr>
                                        <p:cTn id="36" dur="500" fill="hold"/>
                                        <p:tgtEl>
                                          <p:spTgt spid="90177"/>
                                        </p:tgtEl>
                                        <p:attrNameLst>
                                          <p:attrName>ppt_y</p:attrName>
                                        </p:attrNameLst>
                                      </p:cBhvr>
                                      <p:tavLst>
                                        <p:tav tm="0">
                                          <p:val>
                                            <p:strVal val="#ppt_y"/>
                                          </p:val>
                                        </p:tav>
                                        <p:tav tm="100000">
                                          <p:val>
                                            <p:strVal val="#ppt_y"/>
                                          </p:val>
                                        </p:tav>
                                      </p:tavLst>
                                    </p:anim>
                                    <p:anim calcmode="lin" valueType="num">
                                      <p:cBhvr>
                                        <p:cTn id="37" dur="500" fill="hold"/>
                                        <p:tgtEl>
                                          <p:spTgt spid="90177"/>
                                        </p:tgtEl>
                                        <p:attrNameLst>
                                          <p:attrName>ppt_w</p:attrName>
                                        </p:attrNameLst>
                                      </p:cBhvr>
                                      <p:tavLst>
                                        <p:tav tm="0">
                                          <p:val>
                                            <p:fltVal val="0"/>
                                          </p:val>
                                        </p:tav>
                                        <p:tav tm="100000">
                                          <p:val>
                                            <p:strVal val="#ppt_w"/>
                                          </p:val>
                                        </p:tav>
                                      </p:tavLst>
                                    </p:anim>
                                    <p:anim calcmode="lin" valueType="num">
                                      <p:cBhvr>
                                        <p:cTn id="38" dur="500" fill="hold"/>
                                        <p:tgtEl>
                                          <p:spTgt spid="9017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76" grpId="0" autoUpdateAnimBg="0"/>
      <p:bldP spid="90175" grpId="0" autoUpdateAnimBg="0"/>
      <p:bldP spid="90177" grpId="0"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4" name="Text Box 4">
            <a:extLst>
              <a:ext uri="{FF2B5EF4-FFF2-40B4-BE49-F238E27FC236}">
                <a16:creationId xmlns:a16="http://schemas.microsoft.com/office/drawing/2014/main" id="{E2D98F6E-7480-D22F-F377-573F7B6104DA}"/>
              </a:ext>
            </a:extLst>
          </p:cNvPr>
          <p:cNvSpPr txBox="1">
            <a:spLocks noGrp="1" noChangeArrowheads="1"/>
          </p:cNvSpPr>
          <p:nvPr>
            <p:ph type="title" idx="4294967295"/>
          </p:nvPr>
        </p:nvSpPr>
        <p:spPr bwMode="auto">
          <a:xfrm>
            <a:off x="3059113" y="908050"/>
            <a:ext cx="5683250" cy="579438"/>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r" defTabSz="914400" rtl="1" eaLnBrk="0" fontAlgn="base" latinLnBrk="0" hangingPunct="0">
              <a:lnSpc>
                <a:spcPct val="100000"/>
              </a:lnSpc>
              <a:spcBef>
                <a:spcPct val="50000"/>
              </a:spcBef>
              <a:spcAft>
                <a:spcPct val="0"/>
              </a:spcAft>
              <a:buClrTx/>
              <a:buSzTx/>
              <a:buFontTx/>
              <a:buNone/>
              <a:tabLst/>
              <a:defRPr/>
            </a:pPr>
            <a:r>
              <a:rPr kumimoji="0" lang="he-IL" altLang="en-US" sz="3200" b="1" i="0" u="sng" strike="noStrike" kern="1200" cap="none" spc="0" normalizeH="0" baseline="0" noProof="0" dirty="0">
                <a:ln>
                  <a:noFill/>
                </a:ln>
                <a:solidFill>
                  <a:srgbClr val="A50021"/>
                </a:solidFill>
                <a:effectLst>
                  <a:outerShdw blurRad="38100" dist="38100" dir="2700000" algn="tl">
                    <a:srgbClr val="C0C0C0"/>
                  </a:outerShdw>
                </a:effectLst>
                <a:uLnTx/>
                <a:uFillTx/>
                <a:latin typeface="Times New Roman" panose="02020603050405020304" pitchFamily="18" charset="0"/>
                <a:ea typeface="+mn-ea"/>
                <a:cs typeface="David" panose="020E0502060401010101" pitchFamily="34" charset="-79"/>
              </a:rPr>
              <a:t>מבחינת נק’ רתיחה מתקיים</a:t>
            </a:r>
            <a:r>
              <a:rPr kumimoji="0" lang="he-IL" altLang="en-US" sz="3200" b="1" i="0" u="none" strike="noStrike" kern="1200" cap="none" spc="0" normalizeH="0" baseline="0" noProof="0" dirty="0">
                <a:ln>
                  <a:noFill/>
                </a:ln>
                <a:solidFill>
                  <a:srgbClr val="A50021"/>
                </a:solidFill>
                <a:effectLst>
                  <a:outerShdw blurRad="38100" dist="38100" dir="2700000" algn="tl">
                    <a:srgbClr val="C0C0C0"/>
                  </a:outerShdw>
                </a:effectLst>
                <a:uLnTx/>
                <a:uFillTx/>
                <a:latin typeface="Times New Roman" panose="02020603050405020304" pitchFamily="18" charset="0"/>
                <a:ea typeface="+mn-ea"/>
                <a:cs typeface="David" panose="020E0502060401010101" pitchFamily="34" charset="-79"/>
              </a:rPr>
              <a:t>:</a:t>
            </a:r>
            <a:endParaRPr kumimoji="0" lang="en-US" altLang="en-US" sz="3200" b="1" i="0" u="none" strike="noStrike" kern="1200" cap="none" spc="0" normalizeH="0" baseline="0" noProof="0" dirty="0">
              <a:ln>
                <a:noFill/>
              </a:ln>
              <a:solidFill>
                <a:srgbClr val="A50021"/>
              </a:solidFill>
              <a:effectLst>
                <a:outerShdw blurRad="38100" dist="38100" dir="2700000" algn="tl">
                  <a:srgbClr val="C0C0C0"/>
                </a:outerShdw>
              </a:effectLst>
              <a:uLnTx/>
              <a:uFillTx/>
              <a:latin typeface="Times New Roman" panose="02020603050405020304" pitchFamily="18" charset="0"/>
              <a:ea typeface="+mn-ea"/>
              <a:cs typeface="David" panose="020E0502060401010101" pitchFamily="34" charset="-79"/>
            </a:endParaRPr>
          </a:p>
        </p:txBody>
      </p:sp>
      <p:sp>
        <p:nvSpPr>
          <p:cNvPr id="112645" name="Text Box 5">
            <a:extLst>
              <a:ext uri="{FF2B5EF4-FFF2-40B4-BE49-F238E27FC236}">
                <a16:creationId xmlns:a16="http://schemas.microsoft.com/office/drawing/2014/main" id="{2AD8F29F-66DC-943C-985C-93A2A17274B4}"/>
              </a:ext>
            </a:extLst>
          </p:cNvPr>
          <p:cNvSpPr txBox="1">
            <a:spLocks noChangeArrowheads="1"/>
          </p:cNvSpPr>
          <p:nvPr/>
        </p:nvSpPr>
        <p:spPr bwMode="auto">
          <a:xfrm>
            <a:off x="3635375" y="1844675"/>
            <a:ext cx="37338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rtl="0">
              <a:spcBef>
                <a:spcPct val="50000"/>
              </a:spcBef>
            </a:pPr>
            <a:r>
              <a:rPr lang="en-US" altLang="en-US" sz="2800">
                <a:effectLst>
                  <a:outerShdw blurRad="38100" dist="38100" dir="2700000" algn="tl">
                    <a:srgbClr val="C0C0C0"/>
                  </a:outerShdw>
                </a:effectLst>
                <a:cs typeface="David" panose="020E0502060401010101" pitchFamily="34" charset="-79"/>
              </a:rPr>
              <a:t>H</a:t>
            </a:r>
            <a:r>
              <a:rPr lang="en-US" altLang="en-US" sz="2800" baseline="-25000">
                <a:effectLst>
                  <a:outerShdw blurRad="38100" dist="38100" dir="2700000" algn="tl">
                    <a:srgbClr val="C0C0C0"/>
                  </a:outerShdw>
                </a:effectLst>
                <a:cs typeface="David" panose="020E0502060401010101" pitchFamily="34" charset="-79"/>
              </a:rPr>
              <a:t>2</a:t>
            </a:r>
            <a:r>
              <a:rPr lang="en-US" altLang="en-US" sz="2800">
                <a:effectLst>
                  <a:outerShdw blurRad="38100" dist="38100" dir="2700000" algn="tl">
                    <a:srgbClr val="C0C0C0"/>
                  </a:outerShdw>
                </a:effectLst>
                <a:cs typeface="David" panose="020E0502060401010101" pitchFamily="34" charset="-79"/>
              </a:rPr>
              <a:t>O &gt; H-F &gt; NH</a:t>
            </a:r>
            <a:r>
              <a:rPr lang="en-US" altLang="en-US" sz="2800" baseline="-25000">
                <a:effectLst>
                  <a:outerShdw blurRad="38100" dist="38100" dir="2700000" algn="tl">
                    <a:srgbClr val="C0C0C0"/>
                  </a:outerShdw>
                </a:effectLst>
                <a:cs typeface="David" panose="020E0502060401010101" pitchFamily="34" charset="-79"/>
              </a:rPr>
              <a:t>3</a:t>
            </a:r>
            <a:endParaRPr lang="en-US" altLang="en-US" sz="2800">
              <a:effectLst>
                <a:outerShdw blurRad="38100" dist="38100" dir="2700000" algn="tl">
                  <a:srgbClr val="C0C0C0"/>
                </a:outerShdw>
              </a:effectLst>
              <a:cs typeface="David" panose="020E0502060401010101" pitchFamily="34" charset="-79"/>
            </a:endParaRPr>
          </a:p>
        </p:txBody>
      </p:sp>
      <p:sp>
        <p:nvSpPr>
          <p:cNvPr id="112646" name="Text Box 6">
            <a:extLst>
              <a:ext uri="{FF2B5EF4-FFF2-40B4-BE49-F238E27FC236}">
                <a16:creationId xmlns:a16="http://schemas.microsoft.com/office/drawing/2014/main" id="{83BC8EBA-6986-0574-A02A-F3FCBA740126}"/>
              </a:ext>
            </a:extLst>
          </p:cNvPr>
          <p:cNvSpPr txBox="1">
            <a:spLocks noChangeArrowheads="1"/>
          </p:cNvSpPr>
          <p:nvPr/>
        </p:nvSpPr>
        <p:spPr bwMode="auto">
          <a:xfrm>
            <a:off x="0" y="3429000"/>
            <a:ext cx="8839200" cy="265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e-IL" altLang="en-US" sz="2800" u="sng">
                <a:effectLst/>
                <a:cs typeface="David" panose="020E0502060401010101" pitchFamily="34" charset="-79"/>
              </a:rPr>
              <a:t>הסבר</a:t>
            </a:r>
            <a:r>
              <a:rPr lang="he-IL" altLang="en-US" sz="2800">
                <a:effectLst/>
                <a:cs typeface="David" panose="020E0502060401010101" pitchFamily="34" charset="-79"/>
              </a:rPr>
              <a:t>: למים בממוצע מספר קשרי מימן הרב ביותר כי יש לכל מולקולה 2 זוגות אלקטרונים לא קושרים ו- 2 מימנים היוצרים 4 קשרי מימן בממוצע בכל מולקולה. לשתי המולקולות האחרות יש פחות קשרי מימן כי יש אפשרות ליצירת 2 קשרי מימן בממוצע בלבד לכל מולקולה. (יש חוסר אטומי מימן או חוסר אלקט’ לא קושרים בכל מולקולה).</a:t>
            </a:r>
            <a:endParaRPr lang="en-US" altLang="en-US" sz="2800">
              <a:effectLst/>
              <a:cs typeface="David" panose="020E0502060401010101" pitchFamily="34" charset="-79"/>
            </a:endParaRPr>
          </a:p>
        </p:txBody>
      </p:sp>
      <p:grpSp>
        <p:nvGrpSpPr>
          <p:cNvPr id="112647" name="Group 7" descr="מודל של שתי מולקולות מים עם קשר מימן ביניהן">
            <a:extLst>
              <a:ext uri="{FF2B5EF4-FFF2-40B4-BE49-F238E27FC236}">
                <a16:creationId xmlns:a16="http://schemas.microsoft.com/office/drawing/2014/main" id="{51DA7B4D-9FF3-43E7-C154-34CDF33EBD27}"/>
              </a:ext>
            </a:extLst>
          </p:cNvPr>
          <p:cNvGrpSpPr>
            <a:grpSpLocks/>
          </p:cNvGrpSpPr>
          <p:nvPr/>
        </p:nvGrpSpPr>
        <p:grpSpPr bwMode="auto">
          <a:xfrm rot="-1006591">
            <a:off x="323850" y="549275"/>
            <a:ext cx="2254250" cy="903288"/>
            <a:chOff x="837" y="2311"/>
            <a:chExt cx="1420" cy="569"/>
          </a:xfrm>
        </p:grpSpPr>
        <p:grpSp>
          <p:nvGrpSpPr>
            <p:cNvPr id="112648" name="Group 8">
              <a:extLst>
                <a:ext uri="{FF2B5EF4-FFF2-40B4-BE49-F238E27FC236}">
                  <a16:creationId xmlns:a16="http://schemas.microsoft.com/office/drawing/2014/main" id="{AAD447DC-8B44-C83D-AD00-343FC6C3A2A0}"/>
                </a:ext>
              </a:extLst>
            </p:cNvPr>
            <p:cNvGrpSpPr>
              <a:grpSpLocks/>
            </p:cNvGrpSpPr>
            <p:nvPr/>
          </p:nvGrpSpPr>
          <p:grpSpPr bwMode="auto">
            <a:xfrm rot="-2906743">
              <a:off x="1728" y="2352"/>
              <a:ext cx="569" cy="488"/>
              <a:chOff x="1831" y="2964"/>
              <a:chExt cx="816" cy="644"/>
            </a:xfrm>
          </p:grpSpPr>
          <p:sp>
            <p:nvSpPr>
              <p:cNvPr id="112649" name="Oval 9">
                <a:extLst>
                  <a:ext uri="{FF2B5EF4-FFF2-40B4-BE49-F238E27FC236}">
                    <a16:creationId xmlns:a16="http://schemas.microsoft.com/office/drawing/2014/main" id="{CF268550-951D-D0EC-0524-F6983023F63A}"/>
                  </a:ext>
                </a:extLst>
              </p:cNvPr>
              <p:cNvSpPr>
                <a:spLocks noChangeArrowheads="1"/>
              </p:cNvSpPr>
              <p:nvPr/>
            </p:nvSpPr>
            <p:spPr bwMode="auto">
              <a:xfrm rot="151742">
                <a:off x="2359" y="2987"/>
                <a:ext cx="288" cy="288"/>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650" name="Oval 10">
                <a:extLst>
                  <a:ext uri="{FF2B5EF4-FFF2-40B4-BE49-F238E27FC236}">
                    <a16:creationId xmlns:a16="http://schemas.microsoft.com/office/drawing/2014/main" id="{C139F512-B70C-D996-B62A-170D424D8994}"/>
                  </a:ext>
                </a:extLst>
              </p:cNvPr>
              <p:cNvSpPr>
                <a:spLocks noChangeArrowheads="1"/>
              </p:cNvSpPr>
              <p:nvPr/>
            </p:nvSpPr>
            <p:spPr bwMode="auto">
              <a:xfrm rot="151742">
                <a:off x="1966" y="3071"/>
                <a:ext cx="528" cy="480"/>
              </a:xfrm>
              <a:prstGeom prst="ellipse">
                <a:avLst/>
              </a:prstGeom>
              <a:gradFill rotWithShape="0">
                <a:gsLst>
                  <a:gs pos="0">
                    <a:srgbClr val="FF0000"/>
                  </a:gs>
                  <a:gs pos="100000">
                    <a:srgbClr val="FF00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651" name="Oval 11">
                <a:extLst>
                  <a:ext uri="{FF2B5EF4-FFF2-40B4-BE49-F238E27FC236}">
                    <a16:creationId xmlns:a16="http://schemas.microsoft.com/office/drawing/2014/main" id="{B39D8034-0D95-1A22-25D6-E7978EC9FA6D}"/>
                  </a:ext>
                </a:extLst>
              </p:cNvPr>
              <p:cNvSpPr>
                <a:spLocks noChangeArrowheads="1"/>
              </p:cNvSpPr>
              <p:nvPr/>
            </p:nvSpPr>
            <p:spPr bwMode="auto">
              <a:xfrm rot="151742">
                <a:off x="1831" y="2964"/>
                <a:ext cx="288" cy="288"/>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652" name="Oval 12">
                <a:extLst>
                  <a:ext uri="{FF2B5EF4-FFF2-40B4-BE49-F238E27FC236}">
                    <a16:creationId xmlns:a16="http://schemas.microsoft.com/office/drawing/2014/main" id="{B7E1CF7B-2F9F-F410-10EE-00B1C1B7135F}"/>
                  </a:ext>
                </a:extLst>
              </p:cNvPr>
              <p:cNvSpPr>
                <a:spLocks noChangeArrowheads="1"/>
              </p:cNvSpPr>
              <p:nvPr/>
            </p:nvSpPr>
            <p:spPr bwMode="auto">
              <a:xfrm rot="151742">
                <a:off x="1957" y="3493"/>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653" name="Oval 13">
                <a:extLst>
                  <a:ext uri="{FF2B5EF4-FFF2-40B4-BE49-F238E27FC236}">
                    <a16:creationId xmlns:a16="http://schemas.microsoft.com/office/drawing/2014/main" id="{D1DB4182-4A1B-2DDD-01F7-01E8F65F42C4}"/>
                  </a:ext>
                </a:extLst>
              </p:cNvPr>
              <p:cNvSpPr>
                <a:spLocks noChangeArrowheads="1"/>
              </p:cNvSpPr>
              <p:nvPr/>
            </p:nvSpPr>
            <p:spPr bwMode="auto">
              <a:xfrm rot="151742">
                <a:off x="2003" y="3543"/>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654" name="Oval 14">
                <a:extLst>
                  <a:ext uri="{FF2B5EF4-FFF2-40B4-BE49-F238E27FC236}">
                    <a16:creationId xmlns:a16="http://schemas.microsoft.com/office/drawing/2014/main" id="{3354C561-9D81-9FAD-DEE0-4FF6591A4F27}"/>
                  </a:ext>
                </a:extLst>
              </p:cNvPr>
              <p:cNvSpPr>
                <a:spLocks noChangeArrowheads="1"/>
              </p:cNvSpPr>
              <p:nvPr/>
            </p:nvSpPr>
            <p:spPr bwMode="auto">
              <a:xfrm rot="151742">
                <a:off x="2387" y="3560"/>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655" name="Oval 15">
                <a:extLst>
                  <a:ext uri="{FF2B5EF4-FFF2-40B4-BE49-F238E27FC236}">
                    <a16:creationId xmlns:a16="http://schemas.microsoft.com/office/drawing/2014/main" id="{985F55F8-E087-50C4-0326-2C532C0C4653}"/>
                  </a:ext>
                </a:extLst>
              </p:cNvPr>
              <p:cNvSpPr>
                <a:spLocks noChangeArrowheads="1"/>
              </p:cNvSpPr>
              <p:nvPr/>
            </p:nvSpPr>
            <p:spPr bwMode="auto">
              <a:xfrm rot="151742">
                <a:off x="2437" y="3514"/>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12656" name="Group 16">
              <a:extLst>
                <a:ext uri="{FF2B5EF4-FFF2-40B4-BE49-F238E27FC236}">
                  <a16:creationId xmlns:a16="http://schemas.microsoft.com/office/drawing/2014/main" id="{AE215617-29BB-CE71-9283-BC2626E4DF49}"/>
                </a:ext>
              </a:extLst>
            </p:cNvPr>
            <p:cNvGrpSpPr>
              <a:grpSpLocks/>
            </p:cNvGrpSpPr>
            <p:nvPr/>
          </p:nvGrpSpPr>
          <p:grpSpPr bwMode="auto">
            <a:xfrm rot="-2389574">
              <a:off x="837" y="2324"/>
              <a:ext cx="532" cy="463"/>
              <a:chOff x="919" y="2244"/>
              <a:chExt cx="816" cy="644"/>
            </a:xfrm>
          </p:grpSpPr>
          <p:sp>
            <p:nvSpPr>
              <p:cNvPr id="112657" name="Oval 17">
                <a:extLst>
                  <a:ext uri="{FF2B5EF4-FFF2-40B4-BE49-F238E27FC236}">
                    <a16:creationId xmlns:a16="http://schemas.microsoft.com/office/drawing/2014/main" id="{F592739E-A77F-047B-06F1-E531EC7B2DD3}"/>
                  </a:ext>
                </a:extLst>
              </p:cNvPr>
              <p:cNvSpPr>
                <a:spLocks noChangeArrowheads="1"/>
              </p:cNvSpPr>
              <p:nvPr/>
            </p:nvSpPr>
            <p:spPr bwMode="auto">
              <a:xfrm rot="151742">
                <a:off x="1447" y="2267"/>
                <a:ext cx="288" cy="288"/>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658" name="Oval 18">
                <a:extLst>
                  <a:ext uri="{FF2B5EF4-FFF2-40B4-BE49-F238E27FC236}">
                    <a16:creationId xmlns:a16="http://schemas.microsoft.com/office/drawing/2014/main" id="{3FFBEDB5-AFD9-6A3A-A967-C0C91BDD74FA}"/>
                  </a:ext>
                </a:extLst>
              </p:cNvPr>
              <p:cNvSpPr>
                <a:spLocks noChangeArrowheads="1"/>
              </p:cNvSpPr>
              <p:nvPr/>
            </p:nvSpPr>
            <p:spPr bwMode="auto">
              <a:xfrm rot="151742">
                <a:off x="1054" y="2351"/>
                <a:ext cx="528" cy="480"/>
              </a:xfrm>
              <a:prstGeom prst="ellipse">
                <a:avLst/>
              </a:prstGeom>
              <a:gradFill rotWithShape="0">
                <a:gsLst>
                  <a:gs pos="0">
                    <a:srgbClr val="FF0000"/>
                  </a:gs>
                  <a:gs pos="100000">
                    <a:srgbClr val="FF00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659" name="Oval 19">
                <a:extLst>
                  <a:ext uri="{FF2B5EF4-FFF2-40B4-BE49-F238E27FC236}">
                    <a16:creationId xmlns:a16="http://schemas.microsoft.com/office/drawing/2014/main" id="{7B81A9C6-EB84-F342-CDCD-320DB902152C}"/>
                  </a:ext>
                </a:extLst>
              </p:cNvPr>
              <p:cNvSpPr>
                <a:spLocks noChangeArrowheads="1"/>
              </p:cNvSpPr>
              <p:nvPr/>
            </p:nvSpPr>
            <p:spPr bwMode="auto">
              <a:xfrm rot="151742">
                <a:off x="919" y="2244"/>
                <a:ext cx="288" cy="288"/>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660" name="Oval 20">
                <a:extLst>
                  <a:ext uri="{FF2B5EF4-FFF2-40B4-BE49-F238E27FC236}">
                    <a16:creationId xmlns:a16="http://schemas.microsoft.com/office/drawing/2014/main" id="{448CE635-359F-0EBB-6E77-82384ED9862C}"/>
                  </a:ext>
                </a:extLst>
              </p:cNvPr>
              <p:cNvSpPr>
                <a:spLocks noChangeArrowheads="1"/>
              </p:cNvSpPr>
              <p:nvPr/>
            </p:nvSpPr>
            <p:spPr bwMode="auto">
              <a:xfrm rot="151742">
                <a:off x="1045" y="2773"/>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661" name="Oval 21">
                <a:extLst>
                  <a:ext uri="{FF2B5EF4-FFF2-40B4-BE49-F238E27FC236}">
                    <a16:creationId xmlns:a16="http://schemas.microsoft.com/office/drawing/2014/main" id="{10DFF46E-B1B4-6EE0-CA10-9D88EFD25696}"/>
                  </a:ext>
                </a:extLst>
              </p:cNvPr>
              <p:cNvSpPr>
                <a:spLocks noChangeArrowheads="1"/>
              </p:cNvSpPr>
              <p:nvPr/>
            </p:nvSpPr>
            <p:spPr bwMode="auto">
              <a:xfrm rot="151742">
                <a:off x="1091" y="2823"/>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662" name="Oval 22">
                <a:extLst>
                  <a:ext uri="{FF2B5EF4-FFF2-40B4-BE49-F238E27FC236}">
                    <a16:creationId xmlns:a16="http://schemas.microsoft.com/office/drawing/2014/main" id="{F8A25806-E99F-AB86-26BB-FB7D763736EA}"/>
                  </a:ext>
                </a:extLst>
              </p:cNvPr>
              <p:cNvSpPr>
                <a:spLocks noChangeArrowheads="1"/>
              </p:cNvSpPr>
              <p:nvPr/>
            </p:nvSpPr>
            <p:spPr bwMode="auto">
              <a:xfrm rot="151742">
                <a:off x="1475" y="2840"/>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663" name="Oval 23">
                <a:extLst>
                  <a:ext uri="{FF2B5EF4-FFF2-40B4-BE49-F238E27FC236}">
                    <a16:creationId xmlns:a16="http://schemas.microsoft.com/office/drawing/2014/main" id="{2C747C41-3534-3178-1384-DC545675C2FF}"/>
                  </a:ext>
                </a:extLst>
              </p:cNvPr>
              <p:cNvSpPr>
                <a:spLocks noChangeArrowheads="1"/>
              </p:cNvSpPr>
              <p:nvPr/>
            </p:nvSpPr>
            <p:spPr bwMode="auto">
              <a:xfrm rot="151742">
                <a:off x="1525" y="2794"/>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12664" name="Line 24">
              <a:extLst>
                <a:ext uri="{FF2B5EF4-FFF2-40B4-BE49-F238E27FC236}">
                  <a16:creationId xmlns:a16="http://schemas.microsoft.com/office/drawing/2014/main" id="{5CB3946F-F6D2-1C8F-DE48-129862FD0E7A}"/>
                </a:ext>
              </a:extLst>
            </p:cNvPr>
            <p:cNvSpPr>
              <a:spLocks noChangeShapeType="1"/>
            </p:cNvSpPr>
            <p:nvPr/>
          </p:nvSpPr>
          <p:spPr bwMode="auto">
            <a:xfrm rot="-2161683">
              <a:off x="1440" y="2581"/>
              <a:ext cx="144" cy="96"/>
            </a:xfrm>
            <a:prstGeom prst="line">
              <a:avLst/>
            </a:prstGeom>
            <a:noFill/>
            <a:ln w="38100">
              <a:solidFill>
                <a:srgbClr val="0099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12665" name="Group 25" descr="מודל של שתי מולקולות HF עם קשר מימן ביניהן">
            <a:extLst>
              <a:ext uri="{FF2B5EF4-FFF2-40B4-BE49-F238E27FC236}">
                <a16:creationId xmlns:a16="http://schemas.microsoft.com/office/drawing/2014/main" id="{7F81360C-E9F0-BF3B-6381-DD57F99B3D85}"/>
              </a:ext>
            </a:extLst>
          </p:cNvPr>
          <p:cNvGrpSpPr>
            <a:grpSpLocks/>
          </p:cNvGrpSpPr>
          <p:nvPr/>
        </p:nvGrpSpPr>
        <p:grpSpPr bwMode="auto">
          <a:xfrm rot="-1258667">
            <a:off x="323850" y="1268413"/>
            <a:ext cx="2667000" cy="762000"/>
            <a:chOff x="624" y="1344"/>
            <a:chExt cx="2832" cy="816"/>
          </a:xfrm>
        </p:grpSpPr>
        <p:grpSp>
          <p:nvGrpSpPr>
            <p:cNvPr id="112666" name="Group 26">
              <a:extLst>
                <a:ext uri="{FF2B5EF4-FFF2-40B4-BE49-F238E27FC236}">
                  <a16:creationId xmlns:a16="http://schemas.microsoft.com/office/drawing/2014/main" id="{536D44EB-28EB-885B-7BBC-E22582500EA0}"/>
                </a:ext>
              </a:extLst>
            </p:cNvPr>
            <p:cNvGrpSpPr>
              <a:grpSpLocks/>
            </p:cNvGrpSpPr>
            <p:nvPr/>
          </p:nvGrpSpPr>
          <p:grpSpPr bwMode="auto">
            <a:xfrm>
              <a:off x="624" y="1344"/>
              <a:ext cx="1200" cy="816"/>
              <a:chOff x="1008" y="1584"/>
              <a:chExt cx="1200" cy="816"/>
            </a:xfrm>
          </p:grpSpPr>
          <p:sp>
            <p:nvSpPr>
              <p:cNvPr id="112667" name="Oval 27">
                <a:extLst>
                  <a:ext uri="{FF2B5EF4-FFF2-40B4-BE49-F238E27FC236}">
                    <a16:creationId xmlns:a16="http://schemas.microsoft.com/office/drawing/2014/main" id="{58167099-61A6-1950-DBAC-D66E0AB611E4}"/>
                  </a:ext>
                </a:extLst>
              </p:cNvPr>
              <p:cNvSpPr>
                <a:spLocks noChangeArrowheads="1"/>
              </p:cNvSpPr>
              <p:nvPr/>
            </p:nvSpPr>
            <p:spPr bwMode="auto">
              <a:xfrm>
                <a:off x="1008" y="1728"/>
                <a:ext cx="480" cy="480"/>
              </a:xfrm>
              <a:prstGeom prst="ellipse">
                <a:avLst/>
              </a:prstGeom>
              <a:gradFill rotWithShape="0">
                <a:gsLst>
                  <a:gs pos="0">
                    <a:schemeClr val="bg2">
                      <a:gamma/>
                      <a:tint val="0"/>
                      <a:invGamma/>
                    </a:schemeClr>
                  </a:gs>
                  <a:gs pos="100000">
                    <a:schemeClr val="bg2"/>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rPr>
                  <a:t>H</a:t>
                </a:r>
                <a:endParaRPr lang="en-US" altLang="en-US" b="0">
                  <a:effectLst/>
                </a:endParaRPr>
              </a:p>
            </p:txBody>
          </p:sp>
          <p:sp>
            <p:nvSpPr>
              <p:cNvPr id="112668" name="Oval 28">
                <a:extLst>
                  <a:ext uri="{FF2B5EF4-FFF2-40B4-BE49-F238E27FC236}">
                    <a16:creationId xmlns:a16="http://schemas.microsoft.com/office/drawing/2014/main" id="{E2DF3826-26CA-5C31-6F79-A5C619A75528}"/>
                  </a:ext>
                </a:extLst>
              </p:cNvPr>
              <p:cNvSpPr>
                <a:spLocks noChangeArrowheads="1"/>
              </p:cNvSpPr>
              <p:nvPr/>
            </p:nvSpPr>
            <p:spPr bwMode="auto">
              <a:xfrm>
                <a:off x="1440" y="1680"/>
                <a:ext cx="672" cy="624"/>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4000">
                    <a:effectLst/>
                  </a:rPr>
                  <a:t>F</a:t>
                </a:r>
                <a:endParaRPr lang="en-US" altLang="en-US" b="0">
                  <a:effectLst/>
                </a:endParaRPr>
              </a:p>
            </p:txBody>
          </p:sp>
          <p:sp>
            <p:nvSpPr>
              <p:cNvPr id="112669" name="Oval 29">
                <a:extLst>
                  <a:ext uri="{FF2B5EF4-FFF2-40B4-BE49-F238E27FC236}">
                    <a16:creationId xmlns:a16="http://schemas.microsoft.com/office/drawing/2014/main" id="{95FEA63E-18D2-E3B5-ED6D-37B9B314C225}"/>
                  </a:ext>
                </a:extLst>
              </p:cNvPr>
              <p:cNvSpPr>
                <a:spLocks noChangeArrowheads="1"/>
              </p:cNvSpPr>
              <p:nvPr/>
            </p:nvSpPr>
            <p:spPr bwMode="auto">
              <a:xfrm>
                <a:off x="1728" y="1584"/>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670" name="Oval 30">
                <a:extLst>
                  <a:ext uri="{FF2B5EF4-FFF2-40B4-BE49-F238E27FC236}">
                    <a16:creationId xmlns:a16="http://schemas.microsoft.com/office/drawing/2014/main" id="{4F9E6E31-ADE7-5ADC-D3E5-7D8AC889BBDC}"/>
                  </a:ext>
                </a:extLst>
              </p:cNvPr>
              <p:cNvSpPr>
                <a:spLocks noChangeArrowheads="1"/>
              </p:cNvSpPr>
              <p:nvPr/>
            </p:nvSpPr>
            <p:spPr bwMode="auto">
              <a:xfrm>
                <a:off x="1824" y="1584"/>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671" name="Oval 31">
                <a:extLst>
                  <a:ext uri="{FF2B5EF4-FFF2-40B4-BE49-F238E27FC236}">
                    <a16:creationId xmlns:a16="http://schemas.microsoft.com/office/drawing/2014/main" id="{0490DF7C-2912-1595-19A6-335720B616E4}"/>
                  </a:ext>
                </a:extLst>
              </p:cNvPr>
              <p:cNvSpPr>
                <a:spLocks noChangeArrowheads="1"/>
              </p:cNvSpPr>
              <p:nvPr/>
            </p:nvSpPr>
            <p:spPr bwMode="auto">
              <a:xfrm>
                <a:off x="2160" y="1920"/>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672" name="Oval 32">
                <a:extLst>
                  <a:ext uri="{FF2B5EF4-FFF2-40B4-BE49-F238E27FC236}">
                    <a16:creationId xmlns:a16="http://schemas.microsoft.com/office/drawing/2014/main" id="{B0A91455-8D57-0A86-F70B-9605CAC7C7D8}"/>
                  </a:ext>
                </a:extLst>
              </p:cNvPr>
              <p:cNvSpPr>
                <a:spLocks noChangeArrowheads="1"/>
              </p:cNvSpPr>
              <p:nvPr/>
            </p:nvSpPr>
            <p:spPr bwMode="auto">
              <a:xfrm>
                <a:off x="2160" y="2016"/>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673" name="Oval 33">
                <a:extLst>
                  <a:ext uri="{FF2B5EF4-FFF2-40B4-BE49-F238E27FC236}">
                    <a16:creationId xmlns:a16="http://schemas.microsoft.com/office/drawing/2014/main" id="{F122E1DC-0D4B-7046-8B2E-1243D6CA424F}"/>
                  </a:ext>
                </a:extLst>
              </p:cNvPr>
              <p:cNvSpPr>
                <a:spLocks noChangeArrowheads="1"/>
              </p:cNvSpPr>
              <p:nvPr/>
            </p:nvSpPr>
            <p:spPr bwMode="auto">
              <a:xfrm>
                <a:off x="1776" y="2352"/>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674" name="Oval 34">
                <a:extLst>
                  <a:ext uri="{FF2B5EF4-FFF2-40B4-BE49-F238E27FC236}">
                    <a16:creationId xmlns:a16="http://schemas.microsoft.com/office/drawing/2014/main" id="{7B3B41A3-4A24-79C7-2117-51DEFCA09FF4}"/>
                  </a:ext>
                </a:extLst>
              </p:cNvPr>
              <p:cNvSpPr>
                <a:spLocks noChangeArrowheads="1"/>
              </p:cNvSpPr>
              <p:nvPr/>
            </p:nvSpPr>
            <p:spPr bwMode="auto">
              <a:xfrm>
                <a:off x="1680" y="2352"/>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12675" name="Group 35">
              <a:extLst>
                <a:ext uri="{FF2B5EF4-FFF2-40B4-BE49-F238E27FC236}">
                  <a16:creationId xmlns:a16="http://schemas.microsoft.com/office/drawing/2014/main" id="{1E3D20EC-B0BB-648E-1ADC-36B033A75A08}"/>
                </a:ext>
              </a:extLst>
            </p:cNvPr>
            <p:cNvGrpSpPr>
              <a:grpSpLocks/>
            </p:cNvGrpSpPr>
            <p:nvPr/>
          </p:nvGrpSpPr>
          <p:grpSpPr bwMode="auto">
            <a:xfrm>
              <a:off x="2256" y="1344"/>
              <a:ext cx="1200" cy="816"/>
              <a:chOff x="2640" y="1584"/>
              <a:chExt cx="1200" cy="816"/>
            </a:xfrm>
          </p:grpSpPr>
          <p:sp>
            <p:nvSpPr>
              <p:cNvPr id="112676" name="Oval 36">
                <a:extLst>
                  <a:ext uri="{FF2B5EF4-FFF2-40B4-BE49-F238E27FC236}">
                    <a16:creationId xmlns:a16="http://schemas.microsoft.com/office/drawing/2014/main" id="{81D21270-FF49-84B5-3955-D491D0F6B55F}"/>
                  </a:ext>
                </a:extLst>
              </p:cNvPr>
              <p:cNvSpPr>
                <a:spLocks noChangeArrowheads="1"/>
              </p:cNvSpPr>
              <p:nvPr/>
            </p:nvSpPr>
            <p:spPr bwMode="auto">
              <a:xfrm>
                <a:off x="2640" y="1728"/>
                <a:ext cx="480" cy="480"/>
              </a:xfrm>
              <a:prstGeom prst="ellipse">
                <a:avLst/>
              </a:prstGeom>
              <a:gradFill rotWithShape="0">
                <a:gsLst>
                  <a:gs pos="0">
                    <a:schemeClr val="bg2">
                      <a:gamma/>
                      <a:tint val="0"/>
                      <a:invGamma/>
                    </a:schemeClr>
                  </a:gs>
                  <a:gs pos="100000">
                    <a:schemeClr val="bg2"/>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rPr>
                  <a:t>H</a:t>
                </a:r>
              </a:p>
            </p:txBody>
          </p:sp>
          <p:sp>
            <p:nvSpPr>
              <p:cNvPr id="112677" name="Oval 37">
                <a:extLst>
                  <a:ext uri="{FF2B5EF4-FFF2-40B4-BE49-F238E27FC236}">
                    <a16:creationId xmlns:a16="http://schemas.microsoft.com/office/drawing/2014/main" id="{4F3982A8-EAB4-4B8E-6DCA-E3E28E08D5D6}"/>
                  </a:ext>
                </a:extLst>
              </p:cNvPr>
              <p:cNvSpPr>
                <a:spLocks noChangeArrowheads="1"/>
              </p:cNvSpPr>
              <p:nvPr/>
            </p:nvSpPr>
            <p:spPr bwMode="auto">
              <a:xfrm>
                <a:off x="3072" y="1680"/>
                <a:ext cx="672" cy="624"/>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4000">
                    <a:effectLst/>
                  </a:rPr>
                  <a:t>F</a:t>
                </a:r>
              </a:p>
            </p:txBody>
          </p:sp>
          <p:sp>
            <p:nvSpPr>
              <p:cNvPr id="112678" name="Oval 38">
                <a:extLst>
                  <a:ext uri="{FF2B5EF4-FFF2-40B4-BE49-F238E27FC236}">
                    <a16:creationId xmlns:a16="http://schemas.microsoft.com/office/drawing/2014/main" id="{8C0DAFC1-A6BD-E821-20B7-B525FF6CA2A0}"/>
                  </a:ext>
                </a:extLst>
              </p:cNvPr>
              <p:cNvSpPr>
                <a:spLocks noChangeArrowheads="1"/>
              </p:cNvSpPr>
              <p:nvPr/>
            </p:nvSpPr>
            <p:spPr bwMode="auto">
              <a:xfrm>
                <a:off x="3360" y="1584"/>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679" name="Oval 39">
                <a:extLst>
                  <a:ext uri="{FF2B5EF4-FFF2-40B4-BE49-F238E27FC236}">
                    <a16:creationId xmlns:a16="http://schemas.microsoft.com/office/drawing/2014/main" id="{DB7B7763-38E0-1CC3-6EBB-54341747A8DC}"/>
                  </a:ext>
                </a:extLst>
              </p:cNvPr>
              <p:cNvSpPr>
                <a:spLocks noChangeArrowheads="1"/>
              </p:cNvSpPr>
              <p:nvPr/>
            </p:nvSpPr>
            <p:spPr bwMode="auto">
              <a:xfrm>
                <a:off x="3456" y="1584"/>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680" name="Oval 40">
                <a:extLst>
                  <a:ext uri="{FF2B5EF4-FFF2-40B4-BE49-F238E27FC236}">
                    <a16:creationId xmlns:a16="http://schemas.microsoft.com/office/drawing/2014/main" id="{9E3111CD-C506-E816-CD8B-AE13BE67E16C}"/>
                  </a:ext>
                </a:extLst>
              </p:cNvPr>
              <p:cNvSpPr>
                <a:spLocks noChangeArrowheads="1"/>
              </p:cNvSpPr>
              <p:nvPr/>
            </p:nvSpPr>
            <p:spPr bwMode="auto">
              <a:xfrm>
                <a:off x="3792" y="1920"/>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681" name="Oval 41">
                <a:extLst>
                  <a:ext uri="{FF2B5EF4-FFF2-40B4-BE49-F238E27FC236}">
                    <a16:creationId xmlns:a16="http://schemas.microsoft.com/office/drawing/2014/main" id="{5F43E234-58CC-893B-B140-47BDB397CD4D}"/>
                  </a:ext>
                </a:extLst>
              </p:cNvPr>
              <p:cNvSpPr>
                <a:spLocks noChangeArrowheads="1"/>
              </p:cNvSpPr>
              <p:nvPr/>
            </p:nvSpPr>
            <p:spPr bwMode="auto">
              <a:xfrm>
                <a:off x="3792" y="2016"/>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682" name="Oval 42">
                <a:extLst>
                  <a:ext uri="{FF2B5EF4-FFF2-40B4-BE49-F238E27FC236}">
                    <a16:creationId xmlns:a16="http://schemas.microsoft.com/office/drawing/2014/main" id="{CF66C56D-56E3-2359-AC82-15DC445330AD}"/>
                  </a:ext>
                </a:extLst>
              </p:cNvPr>
              <p:cNvSpPr>
                <a:spLocks noChangeArrowheads="1"/>
              </p:cNvSpPr>
              <p:nvPr/>
            </p:nvSpPr>
            <p:spPr bwMode="auto">
              <a:xfrm>
                <a:off x="3408" y="2352"/>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683" name="Oval 43">
                <a:extLst>
                  <a:ext uri="{FF2B5EF4-FFF2-40B4-BE49-F238E27FC236}">
                    <a16:creationId xmlns:a16="http://schemas.microsoft.com/office/drawing/2014/main" id="{BAAEEDAF-55AF-930C-A77A-D5EBE13A3AAA}"/>
                  </a:ext>
                </a:extLst>
              </p:cNvPr>
              <p:cNvSpPr>
                <a:spLocks noChangeArrowheads="1"/>
              </p:cNvSpPr>
              <p:nvPr/>
            </p:nvSpPr>
            <p:spPr bwMode="auto">
              <a:xfrm>
                <a:off x="3312" y="2352"/>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12684" name="Line 44">
              <a:extLst>
                <a:ext uri="{FF2B5EF4-FFF2-40B4-BE49-F238E27FC236}">
                  <a16:creationId xmlns:a16="http://schemas.microsoft.com/office/drawing/2014/main" id="{C83693FA-E7C2-2D29-837E-A35E52C3E739}"/>
                </a:ext>
              </a:extLst>
            </p:cNvPr>
            <p:cNvSpPr>
              <a:spLocks noChangeShapeType="1"/>
            </p:cNvSpPr>
            <p:nvPr/>
          </p:nvSpPr>
          <p:spPr bwMode="auto">
            <a:xfrm>
              <a:off x="1920" y="1728"/>
              <a:ext cx="288" cy="0"/>
            </a:xfrm>
            <a:prstGeom prst="line">
              <a:avLst/>
            </a:prstGeom>
            <a:noFill/>
            <a:ln w="9525" cap="rnd">
              <a:solidFill>
                <a:srgbClr val="FF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12685" name="Group 45" descr="מודל של שתי מולקולות אמוניה עם קשר מימן ביניהן">
            <a:extLst>
              <a:ext uri="{FF2B5EF4-FFF2-40B4-BE49-F238E27FC236}">
                <a16:creationId xmlns:a16="http://schemas.microsoft.com/office/drawing/2014/main" id="{7FA81F0A-E795-8B38-F3BA-4F331F9D36C9}"/>
              </a:ext>
            </a:extLst>
          </p:cNvPr>
          <p:cNvGrpSpPr>
            <a:grpSpLocks/>
          </p:cNvGrpSpPr>
          <p:nvPr/>
        </p:nvGrpSpPr>
        <p:grpSpPr bwMode="auto">
          <a:xfrm rot="-1008482">
            <a:off x="468313" y="1916113"/>
            <a:ext cx="2670175" cy="1209675"/>
            <a:chOff x="526" y="3215"/>
            <a:chExt cx="1682" cy="762"/>
          </a:xfrm>
        </p:grpSpPr>
        <p:grpSp>
          <p:nvGrpSpPr>
            <p:cNvPr id="112686" name="Group 46">
              <a:extLst>
                <a:ext uri="{FF2B5EF4-FFF2-40B4-BE49-F238E27FC236}">
                  <a16:creationId xmlns:a16="http://schemas.microsoft.com/office/drawing/2014/main" id="{2036E9E2-B853-074A-262A-9665232E89D5}"/>
                </a:ext>
              </a:extLst>
            </p:cNvPr>
            <p:cNvGrpSpPr>
              <a:grpSpLocks/>
            </p:cNvGrpSpPr>
            <p:nvPr/>
          </p:nvGrpSpPr>
          <p:grpSpPr bwMode="auto">
            <a:xfrm>
              <a:off x="1536" y="3241"/>
              <a:ext cx="672" cy="736"/>
              <a:chOff x="1536" y="3241"/>
              <a:chExt cx="672" cy="736"/>
            </a:xfrm>
          </p:grpSpPr>
          <p:sp>
            <p:nvSpPr>
              <p:cNvPr id="112687" name="Oval 47">
                <a:extLst>
                  <a:ext uri="{FF2B5EF4-FFF2-40B4-BE49-F238E27FC236}">
                    <a16:creationId xmlns:a16="http://schemas.microsoft.com/office/drawing/2014/main" id="{54AE68F4-74CB-0D9B-6DAA-8C15D429BCC8}"/>
                  </a:ext>
                </a:extLst>
              </p:cNvPr>
              <p:cNvSpPr>
                <a:spLocks noChangeArrowheads="1"/>
              </p:cNvSpPr>
              <p:nvPr/>
            </p:nvSpPr>
            <p:spPr bwMode="auto">
              <a:xfrm rot="-5267436">
                <a:off x="1726" y="3220"/>
                <a:ext cx="234" cy="276"/>
              </a:xfrm>
              <a:prstGeom prst="ellipse">
                <a:avLst/>
              </a:prstGeom>
              <a:gradFill rotWithShape="0">
                <a:gsLst>
                  <a:gs pos="0">
                    <a:schemeClr val="bg1"/>
                  </a:gs>
                  <a:gs pos="100000">
                    <a:schemeClr val="bg1">
                      <a:gamma/>
                      <a:shade val="60784"/>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a:endParaRPr lang="en-US" altLang="en-US">
                  <a:effectLst>
                    <a:outerShdw blurRad="38100" dist="38100" dir="2700000" algn="tl">
                      <a:srgbClr val="C0C0C0"/>
                    </a:outerShdw>
                  </a:effectLst>
                </a:endParaRPr>
              </a:p>
            </p:txBody>
          </p:sp>
          <p:sp>
            <p:nvSpPr>
              <p:cNvPr id="112688" name="Oval 48">
                <a:extLst>
                  <a:ext uri="{FF2B5EF4-FFF2-40B4-BE49-F238E27FC236}">
                    <a16:creationId xmlns:a16="http://schemas.microsoft.com/office/drawing/2014/main" id="{29F7196B-AC99-E04B-644F-C0E74CB3A280}"/>
                  </a:ext>
                </a:extLst>
              </p:cNvPr>
              <p:cNvSpPr>
                <a:spLocks noChangeArrowheads="1"/>
              </p:cNvSpPr>
              <p:nvPr/>
            </p:nvSpPr>
            <p:spPr bwMode="auto">
              <a:xfrm rot="-5267436">
                <a:off x="1633" y="3391"/>
                <a:ext cx="401" cy="433"/>
              </a:xfrm>
              <a:prstGeom prst="ellipse">
                <a:avLst/>
              </a:prstGeom>
              <a:gradFill rotWithShape="0">
                <a:gsLst>
                  <a:gs pos="0">
                    <a:schemeClr val="accent2"/>
                  </a:gs>
                  <a:gs pos="100000">
                    <a:schemeClr val="accent2">
                      <a:gamma/>
                      <a:shade val="46275"/>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a:endParaRPr lang="en-US" altLang="en-US" sz="3200">
                  <a:effectLst>
                    <a:outerShdw blurRad="38100" dist="38100" dir="2700000" algn="tl">
                      <a:srgbClr val="FFFFFF"/>
                    </a:outerShdw>
                  </a:effectLst>
                </a:endParaRPr>
              </a:p>
            </p:txBody>
          </p:sp>
          <p:sp>
            <p:nvSpPr>
              <p:cNvPr id="112689" name="Oval 49">
                <a:extLst>
                  <a:ext uri="{FF2B5EF4-FFF2-40B4-BE49-F238E27FC236}">
                    <a16:creationId xmlns:a16="http://schemas.microsoft.com/office/drawing/2014/main" id="{0778329B-BC1E-50BF-EEA1-E6A715BD46EA}"/>
                  </a:ext>
                </a:extLst>
              </p:cNvPr>
              <p:cNvSpPr>
                <a:spLocks noChangeArrowheads="1"/>
              </p:cNvSpPr>
              <p:nvPr/>
            </p:nvSpPr>
            <p:spPr bwMode="auto">
              <a:xfrm rot="-5267436">
                <a:off x="1973" y="3484"/>
                <a:ext cx="234" cy="236"/>
              </a:xfrm>
              <a:prstGeom prst="ellipse">
                <a:avLst/>
              </a:prstGeom>
              <a:gradFill rotWithShape="0">
                <a:gsLst>
                  <a:gs pos="0">
                    <a:schemeClr val="bg1"/>
                  </a:gs>
                  <a:gs pos="100000">
                    <a:schemeClr val="bg1">
                      <a:gamma/>
                      <a:shade val="60784"/>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a:endParaRPr lang="en-US" altLang="en-US">
                  <a:effectLst>
                    <a:outerShdw blurRad="38100" dist="38100" dir="2700000" algn="tl">
                      <a:srgbClr val="C0C0C0"/>
                    </a:outerShdw>
                  </a:effectLst>
                </a:endParaRPr>
              </a:p>
            </p:txBody>
          </p:sp>
          <p:sp>
            <p:nvSpPr>
              <p:cNvPr id="112690" name="Oval 50">
                <a:extLst>
                  <a:ext uri="{FF2B5EF4-FFF2-40B4-BE49-F238E27FC236}">
                    <a16:creationId xmlns:a16="http://schemas.microsoft.com/office/drawing/2014/main" id="{EA5B9854-82A2-FD05-990A-06A86E609C1A}"/>
                  </a:ext>
                </a:extLst>
              </p:cNvPr>
              <p:cNvSpPr>
                <a:spLocks noChangeArrowheads="1"/>
              </p:cNvSpPr>
              <p:nvPr/>
            </p:nvSpPr>
            <p:spPr bwMode="auto">
              <a:xfrm rot="-5267436">
                <a:off x="1746" y="3722"/>
                <a:ext cx="234" cy="276"/>
              </a:xfrm>
              <a:prstGeom prst="ellipse">
                <a:avLst/>
              </a:prstGeom>
              <a:gradFill rotWithShape="0">
                <a:gsLst>
                  <a:gs pos="0">
                    <a:schemeClr val="bg1"/>
                  </a:gs>
                  <a:gs pos="100000">
                    <a:schemeClr val="bg1">
                      <a:gamma/>
                      <a:shade val="60784"/>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a:endParaRPr lang="en-US" altLang="en-US">
                  <a:effectLst>
                    <a:outerShdw blurRad="38100" dist="38100" dir="2700000" algn="tl">
                      <a:srgbClr val="C0C0C0"/>
                    </a:outerShdw>
                  </a:effectLst>
                </a:endParaRPr>
              </a:p>
            </p:txBody>
          </p:sp>
          <p:sp>
            <p:nvSpPr>
              <p:cNvPr id="112691" name="Oval 51">
                <a:extLst>
                  <a:ext uri="{FF2B5EF4-FFF2-40B4-BE49-F238E27FC236}">
                    <a16:creationId xmlns:a16="http://schemas.microsoft.com/office/drawing/2014/main" id="{7015D252-6C9D-6332-8AD6-1404ABA5C259}"/>
                  </a:ext>
                </a:extLst>
              </p:cNvPr>
              <p:cNvSpPr>
                <a:spLocks noChangeArrowheads="1"/>
              </p:cNvSpPr>
              <p:nvPr/>
            </p:nvSpPr>
            <p:spPr bwMode="auto">
              <a:xfrm rot="-5267436">
                <a:off x="1539" y="3627"/>
                <a:ext cx="33" cy="39"/>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692" name="Oval 52">
                <a:extLst>
                  <a:ext uri="{FF2B5EF4-FFF2-40B4-BE49-F238E27FC236}">
                    <a16:creationId xmlns:a16="http://schemas.microsoft.com/office/drawing/2014/main" id="{AED47B8A-2FB4-74AF-D1E2-B7FC2826425B}"/>
                  </a:ext>
                </a:extLst>
              </p:cNvPr>
              <p:cNvSpPr>
                <a:spLocks noChangeArrowheads="1"/>
              </p:cNvSpPr>
              <p:nvPr/>
            </p:nvSpPr>
            <p:spPr bwMode="auto">
              <a:xfrm rot="-5267436">
                <a:off x="1541" y="3560"/>
                <a:ext cx="33" cy="39"/>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12693" name="Group 53">
              <a:extLst>
                <a:ext uri="{FF2B5EF4-FFF2-40B4-BE49-F238E27FC236}">
                  <a16:creationId xmlns:a16="http://schemas.microsoft.com/office/drawing/2014/main" id="{F280FDCA-6FA7-1B55-E7EF-03F8D50BF093}"/>
                </a:ext>
              </a:extLst>
            </p:cNvPr>
            <p:cNvGrpSpPr>
              <a:grpSpLocks/>
            </p:cNvGrpSpPr>
            <p:nvPr/>
          </p:nvGrpSpPr>
          <p:grpSpPr bwMode="auto">
            <a:xfrm>
              <a:off x="526" y="3215"/>
              <a:ext cx="672" cy="736"/>
              <a:chOff x="526" y="3215"/>
              <a:chExt cx="672" cy="736"/>
            </a:xfrm>
          </p:grpSpPr>
          <p:sp>
            <p:nvSpPr>
              <p:cNvPr id="112694" name="Oval 54">
                <a:extLst>
                  <a:ext uri="{FF2B5EF4-FFF2-40B4-BE49-F238E27FC236}">
                    <a16:creationId xmlns:a16="http://schemas.microsoft.com/office/drawing/2014/main" id="{C5A920FC-D9DF-9EC7-CF51-A2D61225C4B6}"/>
                  </a:ext>
                </a:extLst>
              </p:cNvPr>
              <p:cNvSpPr>
                <a:spLocks noChangeArrowheads="1"/>
              </p:cNvSpPr>
              <p:nvPr/>
            </p:nvSpPr>
            <p:spPr bwMode="auto">
              <a:xfrm rot="-5248305">
                <a:off x="718" y="3194"/>
                <a:ext cx="234" cy="276"/>
              </a:xfrm>
              <a:prstGeom prst="ellipse">
                <a:avLst/>
              </a:prstGeom>
              <a:gradFill rotWithShape="0">
                <a:gsLst>
                  <a:gs pos="0">
                    <a:schemeClr val="bg1"/>
                  </a:gs>
                  <a:gs pos="100000">
                    <a:schemeClr val="bg1">
                      <a:gamma/>
                      <a:shade val="60784"/>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a:endParaRPr lang="en-US" altLang="en-US">
                  <a:effectLst>
                    <a:outerShdw blurRad="38100" dist="38100" dir="2700000" algn="tl">
                      <a:srgbClr val="C0C0C0"/>
                    </a:outerShdw>
                  </a:effectLst>
                </a:endParaRPr>
              </a:p>
            </p:txBody>
          </p:sp>
          <p:sp>
            <p:nvSpPr>
              <p:cNvPr id="112695" name="Oval 55">
                <a:extLst>
                  <a:ext uri="{FF2B5EF4-FFF2-40B4-BE49-F238E27FC236}">
                    <a16:creationId xmlns:a16="http://schemas.microsoft.com/office/drawing/2014/main" id="{88220E54-DC4C-A0D2-838F-D94ADF86919F}"/>
                  </a:ext>
                </a:extLst>
              </p:cNvPr>
              <p:cNvSpPr>
                <a:spLocks noChangeArrowheads="1"/>
              </p:cNvSpPr>
              <p:nvPr/>
            </p:nvSpPr>
            <p:spPr bwMode="auto">
              <a:xfrm rot="-5248305">
                <a:off x="623" y="3365"/>
                <a:ext cx="401" cy="433"/>
              </a:xfrm>
              <a:prstGeom prst="ellipse">
                <a:avLst/>
              </a:prstGeom>
              <a:gradFill rotWithShape="0">
                <a:gsLst>
                  <a:gs pos="0">
                    <a:schemeClr val="accent2"/>
                  </a:gs>
                  <a:gs pos="100000">
                    <a:schemeClr val="accent2">
                      <a:gamma/>
                      <a:shade val="46275"/>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a:endParaRPr lang="en-US" altLang="en-US" sz="3200">
                  <a:effectLst>
                    <a:outerShdw blurRad="38100" dist="38100" dir="2700000" algn="tl">
                      <a:srgbClr val="FFFFFF"/>
                    </a:outerShdw>
                  </a:effectLst>
                </a:endParaRPr>
              </a:p>
            </p:txBody>
          </p:sp>
          <p:sp>
            <p:nvSpPr>
              <p:cNvPr id="112696" name="Oval 56">
                <a:extLst>
                  <a:ext uri="{FF2B5EF4-FFF2-40B4-BE49-F238E27FC236}">
                    <a16:creationId xmlns:a16="http://schemas.microsoft.com/office/drawing/2014/main" id="{64C1A48C-C1BF-2F87-DC47-8F04AEF8646B}"/>
                  </a:ext>
                </a:extLst>
              </p:cNvPr>
              <p:cNvSpPr>
                <a:spLocks noChangeArrowheads="1"/>
              </p:cNvSpPr>
              <p:nvPr/>
            </p:nvSpPr>
            <p:spPr bwMode="auto">
              <a:xfrm rot="-5248305">
                <a:off x="963" y="3459"/>
                <a:ext cx="234" cy="236"/>
              </a:xfrm>
              <a:prstGeom prst="ellipse">
                <a:avLst/>
              </a:prstGeom>
              <a:gradFill rotWithShape="0">
                <a:gsLst>
                  <a:gs pos="0">
                    <a:schemeClr val="bg1"/>
                  </a:gs>
                  <a:gs pos="100000">
                    <a:schemeClr val="bg1">
                      <a:gamma/>
                      <a:shade val="60784"/>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a:endParaRPr lang="en-US" altLang="en-US">
                  <a:effectLst>
                    <a:outerShdw blurRad="38100" dist="38100" dir="2700000" algn="tl">
                      <a:srgbClr val="C0C0C0"/>
                    </a:outerShdw>
                  </a:effectLst>
                </a:endParaRPr>
              </a:p>
            </p:txBody>
          </p:sp>
          <p:sp>
            <p:nvSpPr>
              <p:cNvPr id="112697" name="Oval 57">
                <a:extLst>
                  <a:ext uri="{FF2B5EF4-FFF2-40B4-BE49-F238E27FC236}">
                    <a16:creationId xmlns:a16="http://schemas.microsoft.com/office/drawing/2014/main" id="{29CD946E-D990-D5E2-5519-3DDA2063D67D}"/>
                  </a:ext>
                </a:extLst>
              </p:cNvPr>
              <p:cNvSpPr>
                <a:spLocks noChangeArrowheads="1"/>
              </p:cNvSpPr>
              <p:nvPr/>
            </p:nvSpPr>
            <p:spPr bwMode="auto">
              <a:xfrm rot="-5248305">
                <a:off x="734" y="3696"/>
                <a:ext cx="234" cy="276"/>
              </a:xfrm>
              <a:prstGeom prst="ellipse">
                <a:avLst/>
              </a:prstGeom>
              <a:gradFill rotWithShape="0">
                <a:gsLst>
                  <a:gs pos="0">
                    <a:schemeClr val="bg1"/>
                  </a:gs>
                  <a:gs pos="100000">
                    <a:schemeClr val="bg1">
                      <a:gamma/>
                      <a:shade val="60784"/>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a:endParaRPr lang="en-US" altLang="en-US">
                  <a:effectLst>
                    <a:outerShdw blurRad="38100" dist="38100" dir="2700000" algn="tl">
                      <a:srgbClr val="C0C0C0"/>
                    </a:outerShdw>
                  </a:effectLst>
                </a:endParaRPr>
              </a:p>
            </p:txBody>
          </p:sp>
          <p:sp>
            <p:nvSpPr>
              <p:cNvPr id="112698" name="Oval 58">
                <a:extLst>
                  <a:ext uri="{FF2B5EF4-FFF2-40B4-BE49-F238E27FC236}">
                    <a16:creationId xmlns:a16="http://schemas.microsoft.com/office/drawing/2014/main" id="{31D772DC-5272-1C71-12AD-481CA188C264}"/>
                  </a:ext>
                </a:extLst>
              </p:cNvPr>
              <p:cNvSpPr>
                <a:spLocks noChangeArrowheads="1"/>
              </p:cNvSpPr>
              <p:nvPr/>
            </p:nvSpPr>
            <p:spPr bwMode="auto">
              <a:xfrm rot="-5248305">
                <a:off x="529" y="3600"/>
                <a:ext cx="33" cy="39"/>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699" name="Oval 59">
                <a:extLst>
                  <a:ext uri="{FF2B5EF4-FFF2-40B4-BE49-F238E27FC236}">
                    <a16:creationId xmlns:a16="http://schemas.microsoft.com/office/drawing/2014/main" id="{06B1DC3A-C55A-9E5E-0133-BD4198871138}"/>
                  </a:ext>
                </a:extLst>
              </p:cNvPr>
              <p:cNvSpPr>
                <a:spLocks noChangeArrowheads="1"/>
              </p:cNvSpPr>
              <p:nvPr/>
            </p:nvSpPr>
            <p:spPr bwMode="auto">
              <a:xfrm rot="-5248305">
                <a:off x="532" y="3533"/>
                <a:ext cx="33" cy="39"/>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12700" name="Line 60">
              <a:extLst>
                <a:ext uri="{FF2B5EF4-FFF2-40B4-BE49-F238E27FC236}">
                  <a16:creationId xmlns:a16="http://schemas.microsoft.com/office/drawing/2014/main" id="{00CBF0CE-18B2-CF39-6EE6-9AC80A00D89A}"/>
                </a:ext>
              </a:extLst>
            </p:cNvPr>
            <p:cNvSpPr>
              <a:spLocks noChangeShapeType="1"/>
            </p:cNvSpPr>
            <p:nvPr/>
          </p:nvSpPr>
          <p:spPr bwMode="auto">
            <a:xfrm flipV="1">
              <a:off x="1248" y="3600"/>
              <a:ext cx="240" cy="6"/>
            </a:xfrm>
            <a:prstGeom prst="line">
              <a:avLst/>
            </a:prstGeom>
            <a:noFill/>
            <a:ln w="38100">
              <a:solidFill>
                <a:srgbClr val="0099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2" fill="hold" grpId="0" nodeType="clickEffect">
                                  <p:stCondLst>
                                    <p:cond delay="0"/>
                                  </p:stCondLst>
                                  <p:childTnLst>
                                    <p:set>
                                      <p:cBhvr>
                                        <p:cTn id="6" dur="1" fill="hold">
                                          <p:stCondLst>
                                            <p:cond delay="0"/>
                                          </p:stCondLst>
                                        </p:cTn>
                                        <p:tgtEl>
                                          <p:spTgt spid="112644"/>
                                        </p:tgtEl>
                                        <p:attrNameLst>
                                          <p:attrName>style.visibility</p:attrName>
                                        </p:attrNameLst>
                                      </p:cBhvr>
                                      <p:to>
                                        <p:strVal val="visible"/>
                                      </p:to>
                                    </p:set>
                                    <p:anim calcmode="lin" valueType="num">
                                      <p:cBhvr>
                                        <p:cTn id="7" dur="500" fill="hold"/>
                                        <p:tgtEl>
                                          <p:spTgt spid="112644"/>
                                        </p:tgtEl>
                                        <p:attrNameLst>
                                          <p:attrName>ppt_x</p:attrName>
                                        </p:attrNameLst>
                                      </p:cBhvr>
                                      <p:tavLst>
                                        <p:tav tm="0">
                                          <p:val>
                                            <p:strVal val="#ppt_x+#ppt_w/2"/>
                                          </p:val>
                                        </p:tav>
                                        <p:tav tm="100000">
                                          <p:val>
                                            <p:strVal val="#ppt_x"/>
                                          </p:val>
                                        </p:tav>
                                      </p:tavLst>
                                    </p:anim>
                                    <p:anim calcmode="lin" valueType="num">
                                      <p:cBhvr>
                                        <p:cTn id="8" dur="500" fill="hold"/>
                                        <p:tgtEl>
                                          <p:spTgt spid="112644"/>
                                        </p:tgtEl>
                                        <p:attrNameLst>
                                          <p:attrName>ppt_y</p:attrName>
                                        </p:attrNameLst>
                                      </p:cBhvr>
                                      <p:tavLst>
                                        <p:tav tm="0">
                                          <p:val>
                                            <p:strVal val="#ppt_y"/>
                                          </p:val>
                                        </p:tav>
                                        <p:tav tm="100000">
                                          <p:val>
                                            <p:strVal val="#ppt_y"/>
                                          </p:val>
                                        </p:tav>
                                      </p:tavLst>
                                    </p:anim>
                                    <p:anim calcmode="lin" valueType="num">
                                      <p:cBhvr>
                                        <p:cTn id="9" dur="500" fill="hold"/>
                                        <p:tgtEl>
                                          <p:spTgt spid="112644"/>
                                        </p:tgtEl>
                                        <p:attrNameLst>
                                          <p:attrName>ppt_w</p:attrName>
                                        </p:attrNameLst>
                                      </p:cBhvr>
                                      <p:tavLst>
                                        <p:tav tm="0">
                                          <p:val>
                                            <p:fltVal val="0"/>
                                          </p:val>
                                        </p:tav>
                                        <p:tav tm="100000">
                                          <p:val>
                                            <p:strVal val="#ppt_w"/>
                                          </p:val>
                                        </p:tav>
                                      </p:tavLst>
                                    </p:anim>
                                    <p:anim calcmode="lin" valueType="num">
                                      <p:cBhvr>
                                        <p:cTn id="10" dur="500" fill="hold"/>
                                        <p:tgtEl>
                                          <p:spTgt spid="112644"/>
                                        </p:tgtEl>
                                        <p:attrNameLst>
                                          <p:attrName>ppt_h</p:attrName>
                                        </p:attrNameLst>
                                      </p:cBhvr>
                                      <p:tavLst>
                                        <p:tav tm="0">
                                          <p:val>
                                            <p:strVal val="#ppt_h"/>
                                          </p:val>
                                        </p:tav>
                                        <p:tav tm="100000">
                                          <p:val>
                                            <p:strVal val="#ppt_h"/>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7" presetClass="entr" presetSubtype="2" fill="hold" grpId="0" nodeType="clickEffect">
                                  <p:stCondLst>
                                    <p:cond delay="0"/>
                                  </p:stCondLst>
                                  <p:childTnLst>
                                    <p:set>
                                      <p:cBhvr>
                                        <p:cTn id="14" dur="1" fill="hold">
                                          <p:stCondLst>
                                            <p:cond delay="0"/>
                                          </p:stCondLst>
                                        </p:cTn>
                                        <p:tgtEl>
                                          <p:spTgt spid="112645"/>
                                        </p:tgtEl>
                                        <p:attrNameLst>
                                          <p:attrName>style.visibility</p:attrName>
                                        </p:attrNameLst>
                                      </p:cBhvr>
                                      <p:to>
                                        <p:strVal val="visible"/>
                                      </p:to>
                                    </p:set>
                                    <p:anim calcmode="lin" valueType="num">
                                      <p:cBhvr>
                                        <p:cTn id="15" dur="500" fill="hold"/>
                                        <p:tgtEl>
                                          <p:spTgt spid="112645"/>
                                        </p:tgtEl>
                                        <p:attrNameLst>
                                          <p:attrName>ppt_x</p:attrName>
                                        </p:attrNameLst>
                                      </p:cBhvr>
                                      <p:tavLst>
                                        <p:tav tm="0">
                                          <p:val>
                                            <p:strVal val="#ppt_x+#ppt_w/2"/>
                                          </p:val>
                                        </p:tav>
                                        <p:tav tm="100000">
                                          <p:val>
                                            <p:strVal val="#ppt_x"/>
                                          </p:val>
                                        </p:tav>
                                      </p:tavLst>
                                    </p:anim>
                                    <p:anim calcmode="lin" valueType="num">
                                      <p:cBhvr>
                                        <p:cTn id="16" dur="500" fill="hold"/>
                                        <p:tgtEl>
                                          <p:spTgt spid="112645"/>
                                        </p:tgtEl>
                                        <p:attrNameLst>
                                          <p:attrName>ppt_y</p:attrName>
                                        </p:attrNameLst>
                                      </p:cBhvr>
                                      <p:tavLst>
                                        <p:tav tm="0">
                                          <p:val>
                                            <p:strVal val="#ppt_y"/>
                                          </p:val>
                                        </p:tav>
                                        <p:tav tm="100000">
                                          <p:val>
                                            <p:strVal val="#ppt_y"/>
                                          </p:val>
                                        </p:tav>
                                      </p:tavLst>
                                    </p:anim>
                                    <p:anim calcmode="lin" valueType="num">
                                      <p:cBhvr>
                                        <p:cTn id="17" dur="500" fill="hold"/>
                                        <p:tgtEl>
                                          <p:spTgt spid="112645"/>
                                        </p:tgtEl>
                                        <p:attrNameLst>
                                          <p:attrName>ppt_w</p:attrName>
                                        </p:attrNameLst>
                                      </p:cBhvr>
                                      <p:tavLst>
                                        <p:tav tm="0">
                                          <p:val>
                                            <p:fltVal val="0"/>
                                          </p:val>
                                        </p:tav>
                                        <p:tav tm="100000">
                                          <p:val>
                                            <p:strVal val="#ppt_w"/>
                                          </p:val>
                                        </p:tav>
                                      </p:tavLst>
                                    </p:anim>
                                    <p:anim calcmode="lin" valueType="num">
                                      <p:cBhvr>
                                        <p:cTn id="18" dur="500" fill="hold"/>
                                        <p:tgtEl>
                                          <p:spTgt spid="112645"/>
                                        </p:tgtEl>
                                        <p:attrNameLst>
                                          <p:attrName>ppt_h</p:attrName>
                                        </p:attrNameLst>
                                      </p:cBhvr>
                                      <p:tavLst>
                                        <p:tav tm="0">
                                          <p:val>
                                            <p:strVal val="#ppt_h"/>
                                          </p:val>
                                        </p:tav>
                                        <p:tav tm="100000">
                                          <p:val>
                                            <p:strVal val="#ppt_h"/>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7" presetClass="entr" presetSubtype="2" fill="hold" grpId="0" nodeType="clickEffect">
                                  <p:stCondLst>
                                    <p:cond delay="0"/>
                                  </p:stCondLst>
                                  <p:childTnLst>
                                    <p:set>
                                      <p:cBhvr>
                                        <p:cTn id="22" dur="1" fill="hold">
                                          <p:stCondLst>
                                            <p:cond delay="0"/>
                                          </p:stCondLst>
                                        </p:cTn>
                                        <p:tgtEl>
                                          <p:spTgt spid="112646"/>
                                        </p:tgtEl>
                                        <p:attrNameLst>
                                          <p:attrName>style.visibility</p:attrName>
                                        </p:attrNameLst>
                                      </p:cBhvr>
                                      <p:to>
                                        <p:strVal val="visible"/>
                                      </p:to>
                                    </p:set>
                                    <p:anim calcmode="lin" valueType="num">
                                      <p:cBhvr>
                                        <p:cTn id="23" dur="500" fill="hold"/>
                                        <p:tgtEl>
                                          <p:spTgt spid="112646"/>
                                        </p:tgtEl>
                                        <p:attrNameLst>
                                          <p:attrName>ppt_x</p:attrName>
                                        </p:attrNameLst>
                                      </p:cBhvr>
                                      <p:tavLst>
                                        <p:tav tm="0">
                                          <p:val>
                                            <p:strVal val="#ppt_x+#ppt_w/2"/>
                                          </p:val>
                                        </p:tav>
                                        <p:tav tm="100000">
                                          <p:val>
                                            <p:strVal val="#ppt_x"/>
                                          </p:val>
                                        </p:tav>
                                      </p:tavLst>
                                    </p:anim>
                                    <p:anim calcmode="lin" valueType="num">
                                      <p:cBhvr>
                                        <p:cTn id="24" dur="500" fill="hold"/>
                                        <p:tgtEl>
                                          <p:spTgt spid="112646"/>
                                        </p:tgtEl>
                                        <p:attrNameLst>
                                          <p:attrName>ppt_y</p:attrName>
                                        </p:attrNameLst>
                                      </p:cBhvr>
                                      <p:tavLst>
                                        <p:tav tm="0">
                                          <p:val>
                                            <p:strVal val="#ppt_y"/>
                                          </p:val>
                                        </p:tav>
                                        <p:tav tm="100000">
                                          <p:val>
                                            <p:strVal val="#ppt_y"/>
                                          </p:val>
                                        </p:tav>
                                      </p:tavLst>
                                    </p:anim>
                                    <p:anim calcmode="lin" valueType="num">
                                      <p:cBhvr>
                                        <p:cTn id="25" dur="500" fill="hold"/>
                                        <p:tgtEl>
                                          <p:spTgt spid="112646"/>
                                        </p:tgtEl>
                                        <p:attrNameLst>
                                          <p:attrName>ppt_w</p:attrName>
                                        </p:attrNameLst>
                                      </p:cBhvr>
                                      <p:tavLst>
                                        <p:tav tm="0">
                                          <p:val>
                                            <p:fltVal val="0"/>
                                          </p:val>
                                        </p:tav>
                                        <p:tav tm="100000">
                                          <p:val>
                                            <p:strVal val="#ppt_w"/>
                                          </p:val>
                                        </p:tav>
                                      </p:tavLst>
                                    </p:anim>
                                    <p:anim calcmode="lin" valueType="num">
                                      <p:cBhvr>
                                        <p:cTn id="26" dur="500" fill="hold"/>
                                        <p:tgtEl>
                                          <p:spTgt spid="112646"/>
                                        </p:tgtEl>
                                        <p:attrNameLst>
                                          <p:attrName>ppt_h</p:attrName>
                                        </p:attrNameLst>
                                      </p:cBhvr>
                                      <p:tavLst>
                                        <p:tav tm="0">
                                          <p:val>
                                            <p:strVal val="#ppt_h"/>
                                          </p:val>
                                        </p:tav>
                                        <p:tav tm="100000">
                                          <p:val>
                                            <p:strVal val="#ppt_h"/>
                                          </p:val>
                                        </p:tav>
                                      </p:tavLst>
                                    </p:anim>
                                  </p:childTnLst>
                                </p:cTn>
                              </p:par>
                            </p:childTnLst>
                          </p:cTn>
                        </p:par>
                        <p:par>
                          <p:cTn id="27" fill="hold" nodeType="afterGroup">
                            <p:stCondLst>
                              <p:cond delay="500"/>
                            </p:stCondLst>
                            <p:childTnLst>
                              <p:par>
                                <p:cTn id="28" presetID="5" presetClass="entr" presetSubtype="10" fill="hold" nodeType="afterEffect">
                                  <p:stCondLst>
                                    <p:cond delay="0"/>
                                  </p:stCondLst>
                                  <p:childTnLst>
                                    <p:set>
                                      <p:cBhvr>
                                        <p:cTn id="29" dur="1" fill="hold">
                                          <p:stCondLst>
                                            <p:cond delay="0"/>
                                          </p:stCondLst>
                                        </p:cTn>
                                        <p:tgtEl>
                                          <p:spTgt spid="112647"/>
                                        </p:tgtEl>
                                        <p:attrNameLst>
                                          <p:attrName>style.visibility</p:attrName>
                                        </p:attrNameLst>
                                      </p:cBhvr>
                                      <p:to>
                                        <p:strVal val="visible"/>
                                      </p:to>
                                    </p:set>
                                    <p:animEffect transition="in" filter="checkerboard(across)">
                                      <p:cBhvr>
                                        <p:cTn id="30" dur="500"/>
                                        <p:tgtEl>
                                          <p:spTgt spid="112647"/>
                                        </p:tgtEl>
                                      </p:cBhvr>
                                    </p:animEffect>
                                  </p:childTnLst>
                                </p:cTn>
                              </p:par>
                            </p:childTnLst>
                          </p:cTn>
                        </p:par>
                        <p:par>
                          <p:cTn id="31" fill="hold" nodeType="afterGroup">
                            <p:stCondLst>
                              <p:cond delay="1000"/>
                            </p:stCondLst>
                            <p:childTnLst>
                              <p:par>
                                <p:cTn id="32" presetID="5" presetClass="entr" presetSubtype="10" fill="hold" nodeType="afterEffect">
                                  <p:stCondLst>
                                    <p:cond delay="0"/>
                                  </p:stCondLst>
                                  <p:childTnLst>
                                    <p:set>
                                      <p:cBhvr>
                                        <p:cTn id="33" dur="1" fill="hold">
                                          <p:stCondLst>
                                            <p:cond delay="0"/>
                                          </p:stCondLst>
                                        </p:cTn>
                                        <p:tgtEl>
                                          <p:spTgt spid="112665"/>
                                        </p:tgtEl>
                                        <p:attrNameLst>
                                          <p:attrName>style.visibility</p:attrName>
                                        </p:attrNameLst>
                                      </p:cBhvr>
                                      <p:to>
                                        <p:strVal val="visible"/>
                                      </p:to>
                                    </p:set>
                                    <p:animEffect transition="in" filter="checkerboard(across)">
                                      <p:cBhvr>
                                        <p:cTn id="34" dur="500"/>
                                        <p:tgtEl>
                                          <p:spTgt spid="112665"/>
                                        </p:tgtEl>
                                      </p:cBhvr>
                                    </p:animEffect>
                                  </p:childTnLst>
                                </p:cTn>
                              </p:par>
                            </p:childTnLst>
                          </p:cTn>
                        </p:par>
                        <p:par>
                          <p:cTn id="35" fill="hold" nodeType="afterGroup">
                            <p:stCondLst>
                              <p:cond delay="1500"/>
                            </p:stCondLst>
                            <p:childTnLst>
                              <p:par>
                                <p:cTn id="36" presetID="5" presetClass="entr" presetSubtype="10" fill="hold" nodeType="afterEffect">
                                  <p:stCondLst>
                                    <p:cond delay="0"/>
                                  </p:stCondLst>
                                  <p:childTnLst>
                                    <p:set>
                                      <p:cBhvr>
                                        <p:cTn id="37" dur="1" fill="hold">
                                          <p:stCondLst>
                                            <p:cond delay="0"/>
                                          </p:stCondLst>
                                        </p:cTn>
                                        <p:tgtEl>
                                          <p:spTgt spid="112685"/>
                                        </p:tgtEl>
                                        <p:attrNameLst>
                                          <p:attrName>style.visibility</p:attrName>
                                        </p:attrNameLst>
                                      </p:cBhvr>
                                      <p:to>
                                        <p:strVal val="visible"/>
                                      </p:to>
                                    </p:set>
                                    <p:animEffect transition="in" filter="checkerboard(across)">
                                      <p:cBhvr>
                                        <p:cTn id="38" dur="500"/>
                                        <p:tgtEl>
                                          <p:spTgt spid="1126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44" grpId="0" autoUpdateAnimBg="0"/>
      <p:bldP spid="112645" grpId="0" autoUpdateAnimBg="0"/>
      <p:bldP spid="112646"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a:extLst>
              <a:ext uri="{FF2B5EF4-FFF2-40B4-BE49-F238E27FC236}">
                <a16:creationId xmlns:a16="http://schemas.microsoft.com/office/drawing/2014/main" id="{BCA93F0E-D30C-CE57-CB0C-7E0479E9ABB6}"/>
              </a:ext>
            </a:extLst>
          </p:cNvPr>
          <p:cNvSpPr>
            <a:spLocks noGrp="1" noChangeArrowheads="1"/>
          </p:cNvSpPr>
          <p:nvPr>
            <p:ph type="title"/>
          </p:nvPr>
        </p:nvSpPr>
        <p:spPr>
          <a:xfrm>
            <a:off x="685800" y="404813"/>
            <a:ext cx="7772400" cy="1143000"/>
          </a:xfrm>
        </p:spPr>
        <p:txBody>
          <a:bodyPr/>
          <a:lstStyle/>
          <a:p>
            <a:r>
              <a:rPr lang="he-IL" altLang="en-US" b="1">
                <a:solidFill>
                  <a:srgbClr val="A50021"/>
                </a:solidFill>
                <a:effectLst>
                  <a:outerShdw blurRad="38100" dist="38100" dir="2700000" algn="tl">
                    <a:srgbClr val="C0C0C0"/>
                  </a:outerShdw>
                </a:effectLst>
              </a:rPr>
              <a:t>סיכום- השוואה בין חוזק הקשרים</a:t>
            </a:r>
            <a:endParaRPr lang="en-US" altLang="en-US" b="1">
              <a:solidFill>
                <a:srgbClr val="A50021"/>
              </a:solidFill>
              <a:effectLst>
                <a:outerShdw blurRad="38100" dist="38100" dir="2700000" algn="tl">
                  <a:srgbClr val="C0C0C0"/>
                </a:outerShdw>
              </a:effectLst>
            </a:endParaRPr>
          </a:p>
        </p:txBody>
      </p:sp>
      <p:sp>
        <p:nvSpPr>
          <p:cNvPr id="122892" name="Rectangle 12">
            <a:extLst>
              <a:ext uri="{FF2B5EF4-FFF2-40B4-BE49-F238E27FC236}">
                <a16:creationId xmlns:a16="http://schemas.microsoft.com/office/drawing/2014/main" id="{C7ED53BB-23B8-3AFA-5B10-0E98AA83C3FB}"/>
              </a:ext>
            </a:extLst>
          </p:cNvPr>
          <p:cNvSpPr>
            <a:spLocks noChangeArrowheads="1"/>
          </p:cNvSpPr>
          <p:nvPr/>
        </p:nvSpPr>
        <p:spPr bwMode="auto">
          <a:xfrm>
            <a:off x="5724525" y="1700213"/>
            <a:ext cx="2879725" cy="431800"/>
          </a:xfrm>
          <a:prstGeom prst="rect">
            <a:avLst/>
          </a:prstGeom>
          <a:gradFill rotWithShape="1">
            <a:gsLst>
              <a:gs pos="0">
                <a:schemeClr val="folHlink"/>
              </a:gs>
              <a:gs pos="100000">
                <a:schemeClr val="folHlink">
                  <a:gamma/>
                  <a:tint val="0"/>
                  <a:invGamma/>
                </a:schemeClr>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he-IL" altLang="en-US" sz="2000" b="0">
                <a:effectLst/>
              </a:rPr>
              <a:t>קשרים יוניים</a:t>
            </a:r>
            <a:endParaRPr lang="en-US" altLang="en-US" sz="2000" b="0">
              <a:effectLst/>
            </a:endParaRPr>
          </a:p>
        </p:txBody>
      </p:sp>
      <p:sp>
        <p:nvSpPr>
          <p:cNvPr id="122891" name="Rectangle 11">
            <a:extLst>
              <a:ext uri="{FF2B5EF4-FFF2-40B4-BE49-F238E27FC236}">
                <a16:creationId xmlns:a16="http://schemas.microsoft.com/office/drawing/2014/main" id="{5B4923B5-6327-1B28-7FB7-95E7F3167DAB}"/>
              </a:ext>
            </a:extLst>
          </p:cNvPr>
          <p:cNvSpPr>
            <a:spLocks noChangeArrowheads="1"/>
          </p:cNvSpPr>
          <p:nvPr/>
        </p:nvSpPr>
        <p:spPr bwMode="auto">
          <a:xfrm>
            <a:off x="5267904" y="2196092"/>
            <a:ext cx="3312418" cy="431800"/>
          </a:xfrm>
          <a:prstGeom prst="rect">
            <a:avLst/>
          </a:prstGeom>
          <a:gradFill rotWithShape="1">
            <a:gsLst>
              <a:gs pos="0">
                <a:schemeClr val="folHlink"/>
              </a:gs>
              <a:gs pos="100000">
                <a:schemeClr val="folHlink">
                  <a:gamma/>
                  <a:tint val="0"/>
                  <a:invGamma/>
                </a:schemeClr>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he-IL" altLang="en-US" sz="2000" b="0" dirty="0">
                <a:effectLst/>
              </a:rPr>
              <a:t>קשרים </a:t>
            </a:r>
            <a:r>
              <a:rPr lang="he-IL" altLang="en-US" sz="2000" b="0" dirty="0" err="1">
                <a:effectLst/>
              </a:rPr>
              <a:t>קוולנטים</a:t>
            </a:r>
            <a:r>
              <a:rPr lang="he-IL" altLang="en-US" sz="2000" b="0" dirty="0">
                <a:effectLst/>
              </a:rPr>
              <a:t> קוטביים</a:t>
            </a:r>
            <a:endParaRPr lang="en-US" altLang="en-US" sz="2000" b="0" dirty="0">
              <a:effectLst/>
            </a:endParaRPr>
          </a:p>
        </p:txBody>
      </p:sp>
      <p:sp>
        <p:nvSpPr>
          <p:cNvPr id="122890" name="Rectangle 10">
            <a:extLst>
              <a:ext uri="{FF2B5EF4-FFF2-40B4-BE49-F238E27FC236}">
                <a16:creationId xmlns:a16="http://schemas.microsoft.com/office/drawing/2014/main" id="{FFBB871E-E0BF-DA30-70B9-FC0B2AEF204E}"/>
              </a:ext>
            </a:extLst>
          </p:cNvPr>
          <p:cNvSpPr>
            <a:spLocks noChangeArrowheads="1"/>
          </p:cNvSpPr>
          <p:nvPr/>
        </p:nvSpPr>
        <p:spPr bwMode="auto">
          <a:xfrm>
            <a:off x="5076825" y="2708275"/>
            <a:ext cx="2735263" cy="431800"/>
          </a:xfrm>
          <a:prstGeom prst="rect">
            <a:avLst/>
          </a:prstGeom>
          <a:gradFill rotWithShape="1">
            <a:gsLst>
              <a:gs pos="0">
                <a:schemeClr val="folHlink"/>
              </a:gs>
              <a:gs pos="100000">
                <a:schemeClr val="folHlink">
                  <a:gamma/>
                  <a:tint val="0"/>
                  <a:invGamma/>
                </a:schemeClr>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he-IL" altLang="en-US" sz="2000" b="0">
                <a:effectLst/>
              </a:rPr>
              <a:t>קשרים קוולנטים</a:t>
            </a:r>
            <a:endParaRPr lang="en-US" altLang="en-US" sz="2000" b="0">
              <a:effectLst/>
            </a:endParaRPr>
          </a:p>
        </p:txBody>
      </p:sp>
      <p:sp>
        <p:nvSpPr>
          <p:cNvPr id="122889" name="Rectangle 9">
            <a:extLst>
              <a:ext uri="{FF2B5EF4-FFF2-40B4-BE49-F238E27FC236}">
                <a16:creationId xmlns:a16="http://schemas.microsoft.com/office/drawing/2014/main" id="{FFC1CAF6-7F2D-F0C1-0577-FCDCF1CE371A}"/>
              </a:ext>
            </a:extLst>
          </p:cNvPr>
          <p:cNvSpPr>
            <a:spLocks noChangeArrowheads="1"/>
          </p:cNvSpPr>
          <p:nvPr/>
        </p:nvSpPr>
        <p:spPr bwMode="auto">
          <a:xfrm>
            <a:off x="2700338" y="3213100"/>
            <a:ext cx="2735262" cy="431800"/>
          </a:xfrm>
          <a:prstGeom prst="rect">
            <a:avLst/>
          </a:prstGeom>
          <a:gradFill rotWithShape="1">
            <a:gsLst>
              <a:gs pos="0">
                <a:schemeClr val="folHlink"/>
              </a:gs>
              <a:gs pos="100000">
                <a:schemeClr val="folHlink">
                  <a:gamma/>
                  <a:tint val="0"/>
                  <a:invGamma/>
                </a:schemeClr>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he-IL" altLang="en-US" sz="2000" b="0">
                <a:effectLst/>
              </a:rPr>
              <a:t>קשרי מימן</a:t>
            </a:r>
            <a:endParaRPr lang="en-US" altLang="en-US" sz="2000" b="0">
              <a:effectLst/>
            </a:endParaRPr>
          </a:p>
        </p:txBody>
      </p:sp>
      <p:sp>
        <p:nvSpPr>
          <p:cNvPr id="122888" name="Rectangle 8">
            <a:extLst>
              <a:ext uri="{FF2B5EF4-FFF2-40B4-BE49-F238E27FC236}">
                <a16:creationId xmlns:a16="http://schemas.microsoft.com/office/drawing/2014/main" id="{DEDD0400-C58B-8F01-64F0-673CADB5862A}"/>
              </a:ext>
            </a:extLst>
          </p:cNvPr>
          <p:cNvSpPr>
            <a:spLocks noChangeArrowheads="1"/>
          </p:cNvSpPr>
          <p:nvPr/>
        </p:nvSpPr>
        <p:spPr bwMode="auto">
          <a:xfrm>
            <a:off x="323528" y="3716338"/>
            <a:ext cx="3600400" cy="431800"/>
          </a:xfrm>
          <a:prstGeom prst="rect">
            <a:avLst/>
          </a:prstGeom>
          <a:gradFill rotWithShape="1">
            <a:gsLst>
              <a:gs pos="0">
                <a:schemeClr val="folHlink"/>
              </a:gs>
              <a:gs pos="100000">
                <a:schemeClr val="folHlink">
                  <a:gamma/>
                  <a:tint val="0"/>
                  <a:invGamma/>
                </a:schemeClr>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he-IL" altLang="en-US" sz="2000" b="0">
                <a:effectLst/>
              </a:rPr>
              <a:t>אינטראקציות ואן-דר-ואלס</a:t>
            </a:r>
            <a:endParaRPr lang="en-US" altLang="en-US" sz="2000" b="0">
              <a:effectLst/>
            </a:endParaRPr>
          </a:p>
        </p:txBody>
      </p:sp>
      <p:sp>
        <p:nvSpPr>
          <p:cNvPr id="122893" name="AutoShape 13">
            <a:extLst>
              <a:ext uri="{FF2B5EF4-FFF2-40B4-BE49-F238E27FC236}">
                <a16:creationId xmlns:a16="http://schemas.microsoft.com/office/drawing/2014/main" id="{61D17981-0EF5-1D1D-EB4C-15DEEFAEED3C}"/>
              </a:ext>
            </a:extLst>
          </p:cNvPr>
          <p:cNvSpPr>
            <a:spLocks noChangeArrowheads="1"/>
          </p:cNvSpPr>
          <p:nvPr/>
        </p:nvSpPr>
        <p:spPr bwMode="auto">
          <a:xfrm>
            <a:off x="1476375" y="4221163"/>
            <a:ext cx="6696075" cy="792162"/>
          </a:xfrm>
          <a:prstGeom prst="rightArrow">
            <a:avLst>
              <a:gd name="adj1" fmla="val 49861"/>
              <a:gd name="adj2" fmla="val 116619"/>
            </a:avLst>
          </a:prstGeom>
          <a:gradFill rotWithShape="1">
            <a:gsLst>
              <a:gs pos="0">
                <a:srgbClr val="66CCFF"/>
              </a:gs>
              <a:gs pos="100000">
                <a:srgbClr val="66CCFF">
                  <a:gamma/>
                  <a:shade val="54118"/>
                  <a:invGamma/>
                  <a:alpha val="98000"/>
                </a:srgbClr>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he-IL" altLang="en-US">
                <a:effectLst>
                  <a:outerShdw blurRad="38100" dist="38100" dir="2700000" algn="tl">
                    <a:srgbClr val="FFFFFF"/>
                  </a:outerShdw>
                </a:effectLst>
              </a:rPr>
              <a:t>עליה בחוזק הקשרים</a:t>
            </a:r>
            <a:endParaRPr lang="en-US" altLang="en-US">
              <a:effectLst>
                <a:outerShdw blurRad="38100" dist="38100" dir="2700000" algn="tl">
                  <a:srgbClr val="FFFFFF"/>
                </a:outerShdw>
              </a:effectLst>
            </a:endParaRPr>
          </a:p>
        </p:txBody>
      </p:sp>
      <p:sp>
        <p:nvSpPr>
          <p:cNvPr id="122894" name="Text Box 14">
            <a:extLst>
              <a:ext uri="{FF2B5EF4-FFF2-40B4-BE49-F238E27FC236}">
                <a16:creationId xmlns:a16="http://schemas.microsoft.com/office/drawing/2014/main" id="{751C22E8-CE13-ED45-F112-471562B742AC}"/>
              </a:ext>
            </a:extLst>
          </p:cNvPr>
          <p:cNvSpPr txBox="1">
            <a:spLocks noChangeArrowheads="1"/>
          </p:cNvSpPr>
          <p:nvPr/>
        </p:nvSpPr>
        <p:spPr bwMode="auto">
          <a:xfrm>
            <a:off x="935831" y="5315351"/>
            <a:ext cx="7272338"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e-IL" altLang="en-US" dirty="0">
                <a:effectLst>
                  <a:outerShdw blurRad="38100" dist="38100" dir="2700000" algn="tl">
                    <a:srgbClr val="C0C0C0"/>
                  </a:outerShdw>
                </a:effectLst>
              </a:rPr>
              <a:t>דוגמא</a:t>
            </a:r>
            <a:r>
              <a:rPr lang="he-IL" altLang="en-US" b="0" dirty="0">
                <a:effectLst/>
              </a:rPr>
              <a:t>- </a:t>
            </a:r>
            <a:r>
              <a:rPr lang="en-US" altLang="en-US" b="0" dirty="0">
                <a:effectLst/>
              </a:rPr>
              <a:t>I</a:t>
            </a:r>
            <a:r>
              <a:rPr lang="en-US" altLang="en-US" b="0" baseline="-25000" dirty="0">
                <a:effectLst/>
              </a:rPr>
              <a:t>2</a:t>
            </a:r>
            <a:r>
              <a:rPr lang="he-IL" altLang="en-US" b="0" baseline="-25000" dirty="0">
                <a:effectLst/>
              </a:rPr>
              <a:t> </a:t>
            </a:r>
            <a:r>
              <a:rPr lang="he-IL" altLang="en-US" b="0" dirty="0">
                <a:effectLst/>
              </a:rPr>
              <a:t>קשרי </a:t>
            </a:r>
            <a:r>
              <a:rPr lang="he-IL" altLang="en-US" b="0" dirty="0" err="1">
                <a:effectLst/>
              </a:rPr>
              <a:t>ון</a:t>
            </a:r>
            <a:r>
              <a:rPr lang="he-IL" altLang="en-US" b="0" dirty="0">
                <a:effectLst/>
              </a:rPr>
              <a:t>-דר-ולס, </a:t>
            </a:r>
            <a:r>
              <a:rPr lang="he-IL" altLang="en-US" dirty="0">
                <a:effectLst/>
              </a:rPr>
              <a:t>מוצק</a:t>
            </a:r>
            <a:r>
              <a:rPr lang="he-IL" altLang="en-US" b="0" dirty="0">
                <a:effectLst/>
              </a:rPr>
              <a:t> בטמפ' החדר</a:t>
            </a:r>
            <a:br>
              <a:rPr lang="en-US" altLang="en-US" b="0" dirty="0">
                <a:effectLst/>
              </a:rPr>
            </a:br>
            <a:r>
              <a:rPr lang="he-IL" altLang="en-US" b="0" dirty="0">
                <a:effectLst/>
              </a:rPr>
              <a:t>      </a:t>
            </a:r>
            <a:r>
              <a:rPr lang="en-US" altLang="en-US" b="0" dirty="0">
                <a:effectLst/>
              </a:rPr>
              <a:t>H</a:t>
            </a:r>
            <a:r>
              <a:rPr lang="en-US" altLang="en-US" b="0" baseline="-25000" dirty="0">
                <a:effectLst/>
              </a:rPr>
              <a:t>2</a:t>
            </a:r>
            <a:r>
              <a:rPr lang="en-US" altLang="en-US" b="0" dirty="0">
                <a:effectLst/>
              </a:rPr>
              <a:t>O</a:t>
            </a:r>
            <a:r>
              <a:rPr lang="he-IL" altLang="en-US" b="0" dirty="0">
                <a:effectLst/>
              </a:rPr>
              <a:t> קשרי מימן רבים, </a:t>
            </a:r>
            <a:r>
              <a:rPr lang="he-IL" altLang="en-US" dirty="0">
                <a:effectLst/>
              </a:rPr>
              <a:t>נוזל</a:t>
            </a:r>
            <a:r>
              <a:rPr lang="he-IL" altLang="en-US" b="0" dirty="0">
                <a:effectLst/>
              </a:rPr>
              <a:t> בטמפ' החדר. הסבירו?</a:t>
            </a:r>
            <a:endParaRPr lang="en-US" altLang="en-US" b="0" dirty="0">
              <a:effectLst/>
            </a:endParaRPr>
          </a:p>
        </p:txBody>
      </p:sp>
    </p:spTree>
  </p:cSld>
  <p:clrMapOvr>
    <a:masterClrMapping/>
  </p:clrMapOvr>
  <p:transition spd="slow">
    <p:cover/>
  </p:transition>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6802" name="Rectangle 2">
            <a:extLst>
              <a:ext uri="{FF2B5EF4-FFF2-40B4-BE49-F238E27FC236}">
                <a16:creationId xmlns:a16="http://schemas.microsoft.com/office/drawing/2014/main" id="{581CAF97-CE3F-D148-9C43-47283F71CF08}"/>
              </a:ext>
            </a:extLst>
          </p:cNvPr>
          <p:cNvSpPr>
            <a:spLocks noGrp="1" noChangeArrowheads="1"/>
          </p:cNvSpPr>
          <p:nvPr>
            <p:ph type="title"/>
          </p:nvPr>
        </p:nvSpPr>
        <p:spPr>
          <a:xfrm>
            <a:off x="685800" y="76200"/>
            <a:ext cx="7772400" cy="1143000"/>
          </a:xfrm>
        </p:spPr>
        <p:txBody>
          <a:bodyPr/>
          <a:lstStyle/>
          <a:p>
            <a:r>
              <a:rPr lang="he-IL" altLang="en-US" sz="4000" b="1">
                <a:solidFill>
                  <a:srgbClr val="FF0000"/>
                </a:solidFill>
                <a:effectLst>
                  <a:outerShdw blurRad="38100" dist="38100" dir="2700000" algn="tl">
                    <a:srgbClr val="C0C0C0"/>
                  </a:outerShdw>
                </a:effectLst>
                <a:cs typeface="Guttman Yad-Brush" panose="02010401010101010101" pitchFamily="2" charset="-79"/>
              </a:rPr>
              <a:t>המסה/ערבוב חומרים</a:t>
            </a:r>
            <a:endParaRPr lang="en-US" altLang="en-US" sz="4000" b="1">
              <a:solidFill>
                <a:srgbClr val="FF0000"/>
              </a:solidFill>
              <a:effectLst>
                <a:outerShdw blurRad="38100" dist="38100" dir="2700000" algn="tl">
                  <a:srgbClr val="C0C0C0"/>
                </a:outerShdw>
              </a:effectLst>
              <a:cs typeface="Guttman Yad-Brush" panose="02010401010101010101" pitchFamily="2" charset="-79"/>
            </a:endParaRPr>
          </a:p>
        </p:txBody>
      </p:sp>
      <p:sp>
        <p:nvSpPr>
          <p:cNvPr id="76804" name="Rectangle 4">
            <a:extLst>
              <a:ext uri="{FF2B5EF4-FFF2-40B4-BE49-F238E27FC236}">
                <a16:creationId xmlns:a16="http://schemas.microsoft.com/office/drawing/2014/main" id="{07010ACB-E7E9-1F40-331F-CDD94AC18C66}"/>
              </a:ext>
            </a:extLst>
          </p:cNvPr>
          <p:cNvSpPr>
            <a:spLocks noGrp="1" noChangeArrowheads="1"/>
          </p:cNvSpPr>
          <p:nvPr>
            <p:ph type="body" idx="1"/>
          </p:nvPr>
        </p:nvSpPr>
        <p:spPr>
          <a:xfrm>
            <a:off x="0" y="1143000"/>
            <a:ext cx="8893175" cy="5867400"/>
          </a:xfrm>
        </p:spPr>
        <p:txBody>
          <a:bodyPr/>
          <a:lstStyle/>
          <a:p>
            <a:r>
              <a:rPr lang="he-IL" altLang="en-US" sz="3000" b="1" dirty="0">
                <a:effectLst>
                  <a:outerShdw blurRad="38100" dist="38100" dir="2700000" algn="tl">
                    <a:srgbClr val="C0C0C0"/>
                  </a:outerShdw>
                </a:effectLst>
              </a:rPr>
              <a:t>חומר ימס בחומר אחר אם יש באפשרות המולקולות שלו להשתלב בקשרים הבין </a:t>
            </a:r>
            <a:r>
              <a:rPr lang="he-IL" altLang="en-US" sz="3000" b="1" dirty="0" err="1">
                <a:effectLst>
                  <a:outerShdw blurRad="38100" dist="38100" dir="2700000" algn="tl">
                    <a:srgbClr val="C0C0C0"/>
                  </a:outerShdw>
                </a:effectLst>
              </a:rPr>
              <a:t>מולקולרים</a:t>
            </a:r>
            <a:r>
              <a:rPr lang="he-IL" altLang="en-US" sz="3000" b="1" dirty="0">
                <a:effectLst>
                  <a:outerShdw blurRad="38100" dist="38100" dir="2700000" algn="tl">
                    <a:srgbClr val="C0C0C0"/>
                  </a:outerShdw>
                </a:effectLst>
              </a:rPr>
              <a:t> הקיימים באחר. (זה קורה כאשר הקשרים החדשים שנוצרו במהלך הערבוב חזקים או אינם חלשים באופן משמעותי מהקשרים שנשברו)</a:t>
            </a:r>
            <a:endParaRPr lang="en-US" altLang="en-US" sz="3000" b="1" dirty="0"/>
          </a:p>
          <a:p>
            <a:r>
              <a:rPr lang="he-IL" altLang="en-US" sz="3000" b="1" dirty="0"/>
              <a:t>מולקולות של חומר עם קשרי </a:t>
            </a:r>
            <a:r>
              <a:rPr lang="he-IL" altLang="en-US" sz="3000" b="1" dirty="0" err="1"/>
              <a:t>ו.ד.ו</a:t>
            </a:r>
            <a:r>
              <a:rPr lang="he-IL" altLang="en-US" sz="3000" b="1" dirty="0"/>
              <a:t> יכולות להשתלב בין הקשרים של חומר אחר עם קשרי </a:t>
            </a:r>
            <a:r>
              <a:rPr lang="he-IL" altLang="en-US" sz="3000" b="1" dirty="0" err="1"/>
              <a:t>ו.ד.ו</a:t>
            </a:r>
            <a:r>
              <a:rPr lang="he-IL" altLang="en-US" sz="3000" b="1" dirty="0"/>
              <a:t>.</a:t>
            </a:r>
            <a:endParaRPr lang="en-US" altLang="en-US" sz="3000" b="1" dirty="0"/>
          </a:p>
          <a:p>
            <a:r>
              <a:rPr lang="he-IL" altLang="en-US" sz="3000" b="1" dirty="0"/>
              <a:t>מולקולות של חומר עם קשרי מימן יכולות להשתלב בין מולקולות אחרות עם קשרי מימן.</a:t>
            </a:r>
            <a:endParaRPr lang="en-US" altLang="en-US" sz="3000" b="1" dirty="0"/>
          </a:p>
          <a:p>
            <a:r>
              <a:rPr lang="he-IL" altLang="en-US" sz="3000" b="1" dirty="0"/>
              <a:t>מולקולות לא קוטביות של חומר עם קשרי </a:t>
            </a:r>
            <a:r>
              <a:rPr lang="he-IL" altLang="en-US" sz="3000" b="1" dirty="0" err="1"/>
              <a:t>ו.ד.ו</a:t>
            </a:r>
            <a:r>
              <a:rPr lang="he-IL" altLang="en-US" sz="3000" b="1" dirty="0"/>
              <a:t> לא יכולות להשתלב בין קשרי המימן של חומרים כמו מים - להם קשרי מימן רבים וחזקים.</a:t>
            </a:r>
            <a:endParaRPr lang="en-US" altLang="en-US" sz="3000" b="1" dirty="0"/>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76802"/>
                                        </p:tgtEl>
                                        <p:attrNameLst>
                                          <p:attrName>style.visibility</p:attrName>
                                        </p:attrNameLst>
                                      </p:cBhvr>
                                      <p:to>
                                        <p:strVal val="visible"/>
                                      </p:to>
                                    </p:set>
                                    <p:animEffect transition="in" filter="blinds(horizontal)">
                                      <p:cBhvr>
                                        <p:cTn id="7" dur="500"/>
                                        <p:tgtEl>
                                          <p:spTgt spid="7680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76804">
                                            <p:txEl>
                                              <p:pRg st="0" end="0"/>
                                            </p:txEl>
                                          </p:spTgt>
                                        </p:tgtEl>
                                        <p:attrNameLst>
                                          <p:attrName>style.visibility</p:attrName>
                                        </p:attrNameLst>
                                      </p:cBhvr>
                                      <p:to>
                                        <p:strVal val="visible"/>
                                      </p:to>
                                    </p:set>
                                    <p:animEffect transition="in" filter="box(out)">
                                      <p:cBhvr>
                                        <p:cTn id="12" dur="500"/>
                                        <p:tgtEl>
                                          <p:spTgt spid="76804">
                                            <p:txEl>
                                              <p:pRg st="0" end="0"/>
                                            </p:txEl>
                                          </p:spTgt>
                                        </p:tgtEl>
                                      </p:cBhvr>
                                    </p:animEffect>
                                  </p:childTnLst>
                                  <p:subTnLst>
                                    <p:animClr clrSpc="rgb" dir="cw">
                                      <p:cBhvr override="childStyle">
                                        <p:cTn dur="1" fill="hold" display="0" masterRel="nextClick" afterEffect="1"/>
                                        <p:tgtEl>
                                          <p:spTgt spid="76804">
                                            <p:txEl>
                                              <p:pRg st="0" end="0"/>
                                            </p:txEl>
                                          </p:spTgt>
                                        </p:tgtEl>
                                        <p:attrNameLst>
                                          <p:attrName>ppt_c</p:attrName>
                                        </p:attrNameLst>
                                      </p:cBhvr>
                                      <p:to>
                                        <a:srgbClr val="CC3300"/>
                                      </p:to>
                                    </p:animClr>
                                  </p:sub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76804">
                                            <p:txEl>
                                              <p:pRg st="1" end="1"/>
                                            </p:txEl>
                                          </p:spTgt>
                                        </p:tgtEl>
                                        <p:attrNameLst>
                                          <p:attrName>style.visibility</p:attrName>
                                        </p:attrNameLst>
                                      </p:cBhvr>
                                      <p:to>
                                        <p:strVal val="visible"/>
                                      </p:to>
                                    </p:set>
                                    <p:animEffect transition="in" filter="box(out)">
                                      <p:cBhvr>
                                        <p:cTn id="17" dur="500"/>
                                        <p:tgtEl>
                                          <p:spTgt spid="76804">
                                            <p:txEl>
                                              <p:pRg st="1" end="1"/>
                                            </p:txEl>
                                          </p:spTgt>
                                        </p:tgtEl>
                                      </p:cBhvr>
                                    </p:animEffect>
                                  </p:childTnLst>
                                  <p:subTnLst>
                                    <p:animClr clrSpc="rgb" dir="cw">
                                      <p:cBhvr override="childStyle">
                                        <p:cTn dur="1" fill="hold" display="0" masterRel="nextClick" afterEffect="1"/>
                                        <p:tgtEl>
                                          <p:spTgt spid="76804">
                                            <p:txEl>
                                              <p:pRg st="1" end="1"/>
                                            </p:txEl>
                                          </p:spTgt>
                                        </p:tgtEl>
                                        <p:attrNameLst>
                                          <p:attrName>ppt_c</p:attrName>
                                        </p:attrNameLst>
                                      </p:cBhvr>
                                      <p:to>
                                        <a:srgbClr val="CC3300"/>
                                      </p:to>
                                    </p:animClr>
                                  </p:sub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76804">
                                            <p:txEl>
                                              <p:pRg st="2" end="2"/>
                                            </p:txEl>
                                          </p:spTgt>
                                        </p:tgtEl>
                                        <p:attrNameLst>
                                          <p:attrName>style.visibility</p:attrName>
                                        </p:attrNameLst>
                                      </p:cBhvr>
                                      <p:to>
                                        <p:strVal val="visible"/>
                                      </p:to>
                                    </p:set>
                                    <p:animEffect transition="in" filter="box(out)">
                                      <p:cBhvr>
                                        <p:cTn id="22" dur="500"/>
                                        <p:tgtEl>
                                          <p:spTgt spid="76804">
                                            <p:txEl>
                                              <p:pRg st="2" end="2"/>
                                            </p:txEl>
                                          </p:spTgt>
                                        </p:tgtEl>
                                      </p:cBhvr>
                                    </p:animEffect>
                                  </p:childTnLst>
                                  <p:subTnLst>
                                    <p:animClr clrSpc="rgb" dir="cw">
                                      <p:cBhvr override="childStyle">
                                        <p:cTn dur="1" fill="hold" display="0" masterRel="nextClick" afterEffect="1"/>
                                        <p:tgtEl>
                                          <p:spTgt spid="76804">
                                            <p:txEl>
                                              <p:pRg st="2" end="2"/>
                                            </p:txEl>
                                          </p:spTgt>
                                        </p:tgtEl>
                                        <p:attrNameLst>
                                          <p:attrName>ppt_c</p:attrName>
                                        </p:attrNameLst>
                                      </p:cBhvr>
                                      <p:to>
                                        <a:srgbClr val="CC3300"/>
                                      </p:to>
                                    </p:animClr>
                                  </p:sub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grpId="0" nodeType="clickEffect">
                                  <p:stCondLst>
                                    <p:cond delay="0"/>
                                  </p:stCondLst>
                                  <p:childTnLst>
                                    <p:set>
                                      <p:cBhvr>
                                        <p:cTn id="26" dur="1" fill="hold">
                                          <p:stCondLst>
                                            <p:cond delay="0"/>
                                          </p:stCondLst>
                                        </p:cTn>
                                        <p:tgtEl>
                                          <p:spTgt spid="76804">
                                            <p:txEl>
                                              <p:pRg st="3" end="3"/>
                                            </p:txEl>
                                          </p:spTgt>
                                        </p:tgtEl>
                                        <p:attrNameLst>
                                          <p:attrName>style.visibility</p:attrName>
                                        </p:attrNameLst>
                                      </p:cBhvr>
                                      <p:to>
                                        <p:strVal val="visible"/>
                                      </p:to>
                                    </p:set>
                                    <p:animEffect transition="in" filter="box(out)">
                                      <p:cBhvr>
                                        <p:cTn id="27" dur="500"/>
                                        <p:tgtEl>
                                          <p:spTgt spid="76804">
                                            <p:txEl>
                                              <p:pRg st="3" end="3"/>
                                            </p:txEl>
                                          </p:spTgt>
                                        </p:tgtEl>
                                      </p:cBhvr>
                                    </p:animEffect>
                                  </p:childTnLst>
                                  <p:subTnLst>
                                    <p:animClr clrSpc="rgb" dir="cw">
                                      <p:cBhvr override="childStyle">
                                        <p:cTn dur="1" fill="hold" display="0" masterRel="nextClick" afterEffect="1"/>
                                        <p:tgtEl>
                                          <p:spTgt spid="76804">
                                            <p:txEl>
                                              <p:pRg st="3" end="3"/>
                                            </p:txEl>
                                          </p:spTgt>
                                        </p:tgtEl>
                                        <p:attrNameLst>
                                          <p:attrName>ppt_c</p:attrName>
                                        </p:attrNameLst>
                                      </p:cBhvr>
                                      <p:to>
                                        <a:srgbClr val="CC3300"/>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2" grpId="0" autoUpdateAnimBg="0"/>
      <p:bldP spid="76804" grpId="0" build="p"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3186" name="Rectangle 2">
            <a:extLst>
              <a:ext uri="{FF2B5EF4-FFF2-40B4-BE49-F238E27FC236}">
                <a16:creationId xmlns:a16="http://schemas.microsoft.com/office/drawing/2014/main" id="{AB111E65-59F8-9034-F0E0-F8943C5619B4}"/>
              </a:ext>
            </a:extLst>
          </p:cNvPr>
          <p:cNvSpPr>
            <a:spLocks noGrp="1" noChangeArrowheads="1"/>
          </p:cNvSpPr>
          <p:nvPr>
            <p:ph type="title"/>
          </p:nvPr>
        </p:nvSpPr>
        <p:spPr>
          <a:xfrm>
            <a:off x="755650" y="0"/>
            <a:ext cx="7772400" cy="1143000"/>
          </a:xfrm>
        </p:spPr>
        <p:txBody>
          <a:bodyPr/>
          <a:lstStyle/>
          <a:p>
            <a:r>
              <a:rPr lang="he-IL" altLang="en-US" sz="6000" b="1">
                <a:solidFill>
                  <a:srgbClr val="FF0000"/>
                </a:solidFill>
                <a:effectLst>
                  <a:outerShdw blurRad="38100" dist="38100" dir="2700000" algn="tl">
                    <a:srgbClr val="C0C0C0"/>
                  </a:outerShdw>
                </a:effectLst>
              </a:rPr>
              <a:t>דוגמאות</a:t>
            </a:r>
            <a:endParaRPr lang="en-US" altLang="en-US" sz="6000" b="1">
              <a:solidFill>
                <a:srgbClr val="FF0000"/>
              </a:solidFill>
              <a:effectLst>
                <a:outerShdw blurRad="38100" dist="38100" dir="2700000" algn="tl">
                  <a:srgbClr val="C0C0C0"/>
                </a:outerShdw>
              </a:effectLst>
            </a:endParaRPr>
          </a:p>
        </p:txBody>
      </p:sp>
      <p:sp>
        <p:nvSpPr>
          <p:cNvPr id="93187" name="Rectangle 3">
            <a:extLst>
              <a:ext uri="{FF2B5EF4-FFF2-40B4-BE49-F238E27FC236}">
                <a16:creationId xmlns:a16="http://schemas.microsoft.com/office/drawing/2014/main" id="{A1E8282E-AE6B-5650-CB4A-8C7DC89BA8D7}"/>
              </a:ext>
            </a:extLst>
          </p:cNvPr>
          <p:cNvSpPr>
            <a:spLocks noGrp="1" noChangeArrowheads="1"/>
          </p:cNvSpPr>
          <p:nvPr>
            <p:ph type="body" idx="1"/>
          </p:nvPr>
        </p:nvSpPr>
        <p:spPr>
          <a:xfrm>
            <a:off x="611188" y="1052513"/>
            <a:ext cx="8075612" cy="5545137"/>
          </a:xfrm>
        </p:spPr>
        <p:txBody>
          <a:bodyPr/>
          <a:lstStyle/>
          <a:p>
            <a:pPr>
              <a:lnSpc>
                <a:spcPct val="90000"/>
              </a:lnSpc>
            </a:pPr>
            <a:r>
              <a:rPr lang="he-IL" altLang="en-US" sz="3000" b="1"/>
              <a:t>יוד </a:t>
            </a:r>
            <a:r>
              <a:rPr lang="en-US" altLang="en-US" sz="3000" b="1"/>
              <a:t>I</a:t>
            </a:r>
            <a:r>
              <a:rPr lang="en-US" altLang="en-US" sz="3000" b="1" baseline="-25000"/>
              <a:t>2</a:t>
            </a:r>
            <a:r>
              <a:rPr lang="he-IL" altLang="en-US" sz="3000" b="1" baseline="-25000"/>
              <a:t> </a:t>
            </a:r>
            <a:r>
              <a:rPr lang="he-IL" altLang="en-US" sz="3000" b="1"/>
              <a:t>שהוא חומר מולקולרי לא קוטבי עם קשרי ון-דר-ולס נמס היטב בנוזלים לא קוטביים עם קשרי ון-דר-ולס כמו הקסאן- </a:t>
            </a:r>
            <a:r>
              <a:rPr lang="en-US" altLang="en-US" sz="3000" b="1"/>
              <a:t>C</a:t>
            </a:r>
            <a:r>
              <a:rPr lang="en-US" altLang="en-US" sz="3000" b="1" baseline="-25000"/>
              <a:t>6</a:t>
            </a:r>
            <a:r>
              <a:rPr lang="en-US" altLang="en-US" sz="3000" b="1"/>
              <a:t>H</a:t>
            </a:r>
            <a:r>
              <a:rPr lang="en-US" altLang="en-US" sz="3000" b="1" baseline="-25000"/>
              <a:t>14</a:t>
            </a:r>
            <a:r>
              <a:rPr lang="he-IL" altLang="en-US" sz="3000" b="1" baseline="-25000"/>
              <a:t> </a:t>
            </a:r>
            <a:r>
              <a:rPr lang="en-US" altLang="en-US" sz="3000" b="1"/>
              <a:t>.</a:t>
            </a:r>
          </a:p>
          <a:p>
            <a:pPr>
              <a:lnSpc>
                <a:spcPct val="90000"/>
              </a:lnSpc>
            </a:pPr>
            <a:r>
              <a:rPr lang="he-IL" altLang="en-US" sz="3000" b="1"/>
              <a:t>יוד </a:t>
            </a:r>
            <a:r>
              <a:rPr lang="en-US" altLang="en-US" sz="3000" b="1"/>
              <a:t>I</a:t>
            </a:r>
            <a:r>
              <a:rPr lang="en-US" altLang="en-US" sz="3000" b="1" baseline="-25000"/>
              <a:t>2</a:t>
            </a:r>
            <a:r>
              <a:rPr lang="he-IL" altLang="en-US" sz="3000" b="1"/>
              <a:t> נמס מעט מאד במים  שהם מכילים מולקולות קוטביות עם קשרי מימן.</a:t>
            </a:r>
            <a:endParaRPr lang="en-US" altLang="en-US" sz="3000" b="1"/>
          </a:p>
          <a:p>
            <a:pPr>
              <a:lnSpc>
                <a:spcPct val="90000"/>
              </a:lnSpc>
            </a:pPr>
            <a:r>
              <a:rPr lang="he-IL" altLang="en-US" sz="3000" b="1"/>
              <a:t>אצטון- </a:t>
            </a:r>
            <a:r>
              <a:rPr lang="en-US" altLang="en-US" sz="3000" b="1"/>
              <a:t>CH</a:t>
            </a:r>
            <a:r>
              <a:rPr lang="en-US" altLang="en-US" sz="3000" b="1" baseline="-25000"/>
              <a:t>3</a:t>
            </a:r>
            <a:r>
              <a:rPr lang="en-US" altLang="en-US" sz="3000" b="1"/>
              <a:t>-CO-CH</a:t>
            </a:r>
            <a:r>
              <a:rPr lang="en-US" altLang="en-US" sz="3000" b="1" baseline="-25000"/>
              <a:t>3</a:t>
            </a:r>
            <a:r>
              <a:rPr lang="he-IL" altLang="en-US" sz="3000" b="1" baseline="-25000"/>
              <a:t> </a:t>
            </a:r>
            <a:r>
              <a:rPr lang="he-IL" altLang="en-US" sz="3000" b="1"/>
              <a:t> (קשרי ון-דר-ולס, קוטבי מעט) נמס היטב במים למרות שאין לו קשרי מימן היות ולאחר הערבוב הוא יכול ליצור קשרי מימן בין החמצן שלו למימנים של מולקולות המים.</a:t>
            </a:r>
            <a:endParaRPr lang="en-US" altLang="en-US" sz="3000" b="1"/>
          </a:p>
          <a:p>
            <a:pPr>
              <a:lnSpc>
                <a:spcPct val="90000"/>
              </a:lnSpc>
            </a:pPr>
            <a:r>
              <a:rPr lang="he-IL" altLang="en-US" sz="3000" b="1"/>
              <a:t>אצטון נמס גם בחומרים לא קוטביים עם קשרי ון-דר-ולס. בהמסה ייוצרו קשרי ון-דר-ולס בין המולקולות השונות.</a:t>
            </a:r>
            <a:endParaRPr lang="en-US" altLang="en-US" sz="3000" b="1"/>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3187">
                                            <p:txEl>
                                              <p:pRg st="0" end="0"/>
                                            </p:txEl>
                                          </p:spTgt>
                                        </p:tgtEl>
                                        <p:attrNameLst>
                                          <p:attrName>style.visibility</p:attrName>
                                        </p:attrNameLst>
                                      </p:cBhvr>
                                      <p:to>
                                        <p:strVal val="visible"/>
                                      </p:to>
                                    </p:set>
                                    <p:animEffect transition="in" filter="box(in)">
                                      <p:cBhvr>
                                        <p:cTn id="7" dur="500"/>
                                        <p:tgtEl>
                                          <p:spTgt spid="93187">
                                            <p:txEl>
                                              <p:pRg st="0" end="0"/>
                                            </p:txEl>
                                          </p:spTgt>
                                        </p:tgtEl>
                                      </p:cBhvr>
                                    </p:animEffect>
                                  </p:childTnLst>
                                  <p:subTnLst>
                                    <p:animClr clrSpc="rgb" dir="cw">
                                      <p:cBhvr override="childStyle">
                                        <p:cTn dur="1" fill="hold" display="0" masterRel="nextClick" afterEffect="1"/>
                                        <p:tgtEl>
                                          <p:spTgt spid="93187">
                                            <p:txEl>
                                              <p:pRg st="0" end="0"/>
                                            </p:txEl>
                                          </p:spTgt>
                                        </p:tgtEl>
                                        <p:attrNameLst>
                                          <p:attrName>ppt_c</p:attrName>
                                        </p:attrNameLst>
                                      </p:cBhvr>
                                      <p:to>
                                        <a:srgbClr val="FF0000"/>
                                      </p:to>
                                    </p:animClr>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93187">
                                            <p:txEl>
                                              <p:pRg st="1" end="1"/>
                                            </p:txEl>
                                          </p:spTgt>
                                        </p:tgtEl>
                                        <p:attrNameLst>
                                          <p:attrName>style.visibility</p:attrName>
                                        </p:attrNameLst>
                                      </p:cBhvr>
                                      <p:to>
                                        <p:strVal val="visible"/>
                                      </p:to>
                                    </p:set>
                                    <p:animEffect transition="in" filter="box(in)">
                                      <p:cBhvr>
                                        <p:cTn id="12" dur="500"/>
                                        <p:tgtEl>
                                          <p:spTgt spid="93187">
                                            <p:txEl>
                                              <p:pRg st="1" end="1"/>
                                            </p:txEl>
                                          </p:spTgt>
                                        </p:tgtEl>
                                      </p:cBhvr>
                                    </p:animEffect>
                                  </p:childTnLst>
                                  <p:subTnLst>
                                    <p:animClr clrSpc="rgb" dir="cw">
                                      <p:cBhvr override="childStyle">
                                        <p:cTn dur="1" fill="hold" display="0" masterRel="nextClick" afterEffect="1"/>
                                        <p:tgtEl>
                                          <p:spTgt spid="93187">
                                            <p:txEl>
                                              <p:pRg st="1" end="1"/>
                                            </p:txEl>
                                          </p:spTgt>
                                        </p:tgtEl>
                                        <p:attrNameLst>
                                          <p:attrName>ppt_c</p:attrName>
                                        </p:attrNameLst>
                                      </p:cBhvr>
                                      <p:to>
                                        <a:srgbClr val="FF0000"/>
                                      </p:to>
                                    </p:animClr>
                                  </p:sub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93187">
                                            <p:txEl>
                                              <p:pRg st="2" end="2"/>
                                            </p:txEl>
                                          </p:spTgt>
                                        </p:tgtEl>
                                        <p:attrNameLst>
                                          <p:attrName>style.visibility</p:attrName>
                                        </p:attrNameLst>
                                      </p:cBhvr>
                                      <p:to>
                                        <p:strVal val="visible"/>
                                      </p:to>
                                    </p:set>
                                    <p:animEffect transition="in" filter="box(in)">
                                      <p:cBhvr>
                                        <p:cTn id="17" dur="500"/>
                                        <p:tgtEl>
                                          <p:spTgt spid="93187">
                                            <p:txEl>
                                              <p:pRg st="2" end="2"/>
                                            </p:txEl>
                                          </p:spTgt>
                                        </p:tgtEl>
                                      </p:cBhvr>
                                    </p:animEffect>
                                  </p:childTnLst>
                                  <p:subTnLst>
                                    <p:animClr clrSpc="rgb" dir="cw">
                                      <p:cBhvr override="childStyle">
                                        <p:cTn dur="1" fill="hold" display="0" masterRel="nextClick" afterEffect="1"/>
                                        <p:tgtEl>
                                          <p:spTgt spid="93187">
                                            <p:txEl>
                                              <p:pRg st="2" end="2"/>
                                            </p:txEl>
                                          </p:spTgt>
                                        </p:tgtEl>
                                        <p:attrNameLst>
                                          <p:attrName>ppt_c</p:attrName>
                                        </p:attrNameLst>
                                      </p:cBhvr>
                                      <p:to>
                                        <a:srgbClr val="FF0000"/>
                                      </p:to>
                                    </p:animClr>
                                  </p:sub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93187">
                                            <p:txEl>
                                              <p:pRg st="3" end="3"/>
                                            </p:txEl>
                                          </p:spTgt>
                                        </p:tgtEl>
                                        <p:attrNameLst>
                                          <p:attrName>style.visibility</p:attrName>
                                        </p:attrNameLst>
                                      </p:cBhvr>
                                      <p:to>
                                        <p:strVal val="visible"/>
                                      </p:to>
                                    </p:set>
                                    <p:animEffect transition="in" filter="box(in)">
                                      <p:cBhvr>
                                        <p:cTn id="22" dur="500"/>
                                        <p:tgtEl>
                                          <p:spTgt spid="93187">
                                            <p:txEl>
                                              <p:pRg st="3" end="3"/>
                                            </p:txEl>
                                          </p:spTgt>
                                        </p:tgtEl>
                                      </p:cBhvr>
                                    </p:animEffect>
                                  </p:childTnLst>
                                  <p:subTnLst>
                                    <p:animClr clrSpc="rgb" dir="cw">
                                      <p:cBhvr override="childStyle">
                                        <p:cTn dur="1" fill="hold" display="0" masterRel="nextClick" afterEffect="1"/>
                                        <p:tgtEl>
                                          <p:spTgt spid="93187">
                                            <p:txEl>
                                              <p:pRg st="3" end="3"/>
                                            </p:txEl>
                                          </p:spTgt>
                                        </p:tgtEl>
                                        <p:attrNameLst>
                                          <p:attrName>ppt_c</p:attrName>
                                        </p:attrNameLst>
                                      </p:cBhvr>
                                      <p:to>
                                        <a:srgbClr val="FF0000"/>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87" grpId="0"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97" name="Text Box 29">
            <a:extLst>
              <a:ext uri="{FF2B5EF4-FFF2-40B4-BE49-F238E27FC236}">
                <a16:creationId xmlns:a16="http://schemas.microsoft.com/office/drawing/2014/main" id="{E72D21F3-77EA-E3E1-3866-67A9E22602A4}"/>
              </a:ext>
            </a:extLst>
          </p:cNvPr>
          <p:cNvSpPr txBox="1">
            <a:spLocks noGrp="1" noChangeArrowheads="1"/>
          </p:cNvSpPr>
          <p:nvPr>
            <p:ph type="title" idx="4294967295"/>
          </p:nvPr>
        </p:nvSpPr>
        <p:spPr bwMode="auto">
          <a:xfrm>
            <a:off x="1066800" y="533400"/>
            <a:ext cx="6858000" cy="701675"/>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1" eaLnBrk="0" fontAlgn="base" latinLnBrk="0" hangingPunct="0">
              <a:lnSpc>
                <a:spcPct val="100000"/>
              </a:lnSpc>
              <a:spcBef>
                <a:spcPct val="50000"/>
              </a:spcBef>
              <a:spcAft>
                <a:spcPct val="0"/>
              </a:spcAft>
              <a:buClrTx/>
              <a:buSzTx/>
              <a:buFontTx/>
              <a:buNone/>
              <a:tabLst/>
              <a:defRPr/>
            </a:pPr>
            <a:r>
              <a:rPr kumimoji="0" lang="he-IL" altLang="en-US" sz="4000" b="1" i="0" u="none" strike="noStrike" kern="1200" cap="none" spc="0" normalizeH="0" baseline="0" noProof="0" dirty="0">
                <a:ln>
                  <a:noFill/>
                </a:ln>
                <a:solidFill>
                  <a:schemeClr val="tx2"/>
                </a:solidFill>
                <a:effectLst>
                  <a:outerShdw blurRad="38100" dist="38100" dir="2700000" algn="tl">
                    <a:srgbClr val="C0C0C0"/>
                  </a:outerShdw>
                </a:effectLst>
                <a:uLnTx/>
                <a:uFillTx/>
                <a:latin typeface="Times New Roman" panose="02020603050405020304" pitchFamily="18" charset="0"/>
                <a:ea typeface="+mn-ea"/>
                <a:cs typeface="Guttman Yad-Brush" panose="02010401010101010101" pitchFamily="2" charset="-79"/>
              </a:rPr>
              <a:t>המסה של </a:t>
            </a:r>
            <a:r>
              <a:rPr kumimoji="0" lang="he-IL" altLang="en-US" sz="4000" b="1" i="0" u="none" strike="noStrike" kern="1200" cap="none" spc="0" normalizeH="0" baseline="0" noProof="0" dirty="0" err="1">
                <a:ln>
                  <a:noFill/>
                </a:ln>
                <a:solidFill>
                  <a:schemeClr val="tx2"/>
                </a:solidFill>
                <a:effectLst>
                  <a:outerShdw blurRad="38100" dist="38100" dir="2700000" algn="tl">
                    <a:srgbClr val="C0C0C0"/>
                  </a:outerShdw>
                </a:effectLst>
                <a:uLnTx/>
                <a:uFillTx/>
                <a:latin typeface="Times New Roman" panose="02020603050405020304" pitchFamily="18" charset="0"/>
                <a:ea typeface="+mn-ea"/>
                <a:cs typeface="Guttman Yad-Brush" panose="02010401010101010101" pitchFamily="2" charset="-79"/>
              </a:rPr>
              <a:t>אתאנול</a:t>
            </a:r>
            <a:r>
              <a:rPr kumimoji="0" lang="he-IL" altLang="en-US" sz="4000" b="1" i="0" u="none" strike="noStrike" kern="1200" cap="none" spc="0" normalizeH="0" baseline="0" noProof="0" dirty="0">
                <a:ln>
                  <a:noFill/>
                </a:ln>
                <a:solidFill>
                  <a:schemeClr val="tx2"/>
                </a:solidFill>
                <a:effectLst>
                  <a:outerShdw blurRad="38100" dist="38100" dir="2700000" algn="tl">
                    <a:srgbClr val="C0C0C0"/>
                  </a:outerShdw>
                </a:effectLst>
                <a:uLnTx/>
                <a:uFillTx/>
                <a:latin typeface="Times New Roman" panose="02020603050405020304" pitchFamily="18" charset="0"/>
                <a:ea typeface="+mn-ea"/>
                <a:cs typeface="Guttman Yad-Brush" panose="02010401010101010101" pitchFamily="2" charset="-79"/>
              </a:rPr>
              <a:t> במים</a:t>
            </a:r>
            <a:endParaRPr kumimoji="0" lang="en-US" altLang="en-US" sz="4000" b="1" i="0" u="none" strike="noStrike" kern="1200" cap="none" spc="0" normalizeH="0" baseline="0" noProof="0" dirty="0">
              <a:ln>
                <a:noFill/>
              </a:ln>
              <a:solidFill>
                <a:schemeClr val="tx2"/>
              </a:solidFill>
              <a:effectLst>
                <a:outerShdw blurRad="38100" dist="38100" dir="2700000" algn="tl">
                  <a:srgbClr val="C0C0C0"/>
                </a:outerShdw>
              </a:effectLst>
              <a:uLnTx/>
              <a:uFillTx/>
              <a:latin typeface="Times New Roman" panose="02020603050405020304" pitchFamily="18" charset="0"/>
              <a:ea typeface="+mn-ea"/>
              <a:cs typeface="Guttman Yad-Brush" panose="02010401010101010101" pitchFamily="2" charset="-79"/>
            </a:endParaRPr>
          </a:p>
        </p:txBody>
      </p:sp>
      <p:grpSp>
        <p:nvGrpSpPr>
          <p:cNvPr id="4" name="Group 3" descr="מודל של מולקולות אתאנול במים">
            <a:extLst>
              <a:ext uri="{FF2B5EF4-FFF2-40B4-BE49-F238E27FC236}">
                <a16:creationId xmlns:a16="http://schemas.microsoft.com/office/drawing/2014/main" id="{58DB6C90-2577-74D6-806B-997775486537}"/>
              </a:ext>
            </a:extLst>
          </p:cNvPr>
          <p:cNvGrpSpPr/>
          <p:nvPr/>
        </p:nvGrpSpPr>
        <p:grpSpPr>
          <a:xfrm>
            <a:off x="457200" y="1524000"/>
            <a:ext cx="8350250" cy="5334000"/>
            <a:chOff x="457200" y="1524000"/>
            <a:chExt cx="8350250" cy="5334000"/>
          </a:xfrm>
        </p:grpSpPr>
        <p:grpSp>
          <p:nvGrpSpPr>
            <p:cNvPr id="84222" name="Group 254">
              <a:extLst>
                <a:ext uri="{FF2B5EF4-FFF2-40B4-BE49-F238E27FC236}">
                  <a16:creationId xmlns:a16="http://schemas.microsoft.com/office/drawing/2014/main" id="{28FBC019-D2F1-79F9-E48B-38B91507ADC2}"/>
                </a:ext>
              </a:extLst>
            </p:cNvPr>
            <p:cNvGrpSpPr>
              <a:grpSpLocks/>
            </p:cNvGrpSpPr>
            <p:nvPr/>
          </p:nvGrpSpPr>
          <p:grpSpPr bwMode="auto">
            <a:xfrm rot="21207983">
              <a:off x="5867400" y="3429000"/>
              <a:ext cx="1676400" cy="990600"/>
              <a:chOff x="3360" y="960"/>
              <a:chExt cx="1056" cy="624"/>
            </a:xfrm>
          </p:grpSpPr>
          <p:sp>
            <p:nvSpPr>
              <p:cNvPr id="84187" name="Oval 219">
                <a:extLst>
                  <a:ext uri="{FF2B5EF4-FFF2-40B4-BE49-F238E27FC236}">
                    <a16:creationId xmlns:a16="http://schemas.microsoft.com/office/drawing/2014/main" id="{95AB39F6-AB43-745A-05E6-B62A477BD932}"/>
                  </a:ext>
                </a:extLst>
              </p:cNvPr>
              <p:cNvSpPr>
                <a:spLocks noChangeArrowheads="1"/>
              </p:cNvSpPr>
              <p:nvPr/>
            </p:nvSpPr>
            <p:spPr bwMode="auto">
              <a:xfrm>
                <a:off x="3360" y="960"/>
                <a:ext cx="1056" cy="624"/>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84119" name="Group 151">
                <a:extLst>
                  <a:ext uri="{FF2B5EF4-FFF2-40B4-BE49-F238E27FC236}">
                    <a16:creationId xmlns:a16="http://schemas.microsoft.com/office/drawing/2014/main" id="{4B3E2AB5-BCD6-C681-F44E-E8135BADF62A}"/>
                  </a:ext>
                </a:extLst>
              </p:cNvPr>
              <p:cNvGrpSpPr>
                <a:grpSpLocks/>
              </p:cNvGrpSpPr>
              <p:nvPr/>
            </p:nvGrpSpPr>
            <p:grpSpPr bwMode="auto">
              <a:xfrm>
                <a:off x="3456" y="1008"/>
                <a:ext cx="912" cy="528"/>
                <a:chOff x="3552" y="1008"/>
                <a:chExt cx="912" cy="528"/>
              </a:xfrm>
            </p:grpSpPr>
            <p:grpSp>
              <p:nvGrpSpPr>
                <p:cNvPr id="83985" name="Group 17">
                  <a:extLst>
                    <a:ext uri="{FF2B5EF4-FFF2-40B4-BE49-F238E27FC236}">
                      <a16:creationId xmlns:a16="http://schemas.microsoft.com/office/drawing/2014/main" id="{B3DB732E-70C5-9FD1-7D2A-6BC28B6B11CD}"/>
                    </a:ext>
                  </a:extLst>
                </p:cNvPr>
                <p:cNvGrpSpPr>
                  <a:grpSpLocks/>
                </p:cNvGrpSpPr>
                <p:nvPr/>
              </p:nvGrpSpPr>
              <p:grpSpPr bwMode="auto">
                <a:xfrm>
                  <a:off x="3552" y="1008"/>
                  <a:ext cx="912" cy="528"/>
                  <a:chOff x="1200" y="1440"/>
                  <a:chExt cx="672" cy="384"/>
                </a:xfrm>
              </p:grpSpPr>
              <p:sp>
                <p:nvSpPr>
                  <p:cNvPr id="83983" name="Oval 15">
                    <a:extLst>
                      <a:ext uri="{FF2B5EF4-FFF2-40B4-BE49-F238E27FC236}">
                        <a16:creationId xmlns:a16="http://schemas.microsoft.com/office/drawing/2014/main" id="{AD50FD3C-AF29-4F11-B22A-F3798F092EB2}"/>
                      </a:ext>
                    </a:extLst>
                  </p:cNvPr>
                  <p:cNvSpPr>
                    <a:spLocks noChangeArrowheads="1"/>
                  </p:cNvSpPr>
                  <p:nvPr/>
                </p:nvSpPr>
                <p:spPr bwMode="auto">
                  <a:xfrm>
                    <a:off x="1248" y="1440"/>
                    <a:ext cx="144" cy="144"/>
                  </a:xfrm>
                  <a:prstGeom prst="ellipse">
                    <a:avLst/>
                  </a:prstGeom>
                  <a:solidFill>
                    <a:schemeClr val="bg1"/>
                  </a:solidFill>
                  <a:ln w="9525">
                    <a:solidFill>
                      <a:schemeClr val="bg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3984" name="Oval 16">
                    <a:extLst>
                      <a:ext uri="{FF2B5EF4-FFF2-40B4-BE49-F238E27FC236}">
                        <a16:creationId xmlns:a16="http://schemas.microsoft.com/office/drawing/2014/main" id="{1F08E268-AB0A-7139-B7E8-5484A65590E3}"/>
                      </a:ext>
                    </a:extLst>
                  </p:cNvPr>
                  <p:cNvSpPr>
                    <a:spLocks noChangeArrowheads="1"/>
                  </p:cNvSpPr>
                  <p:nvPr/>
                </p:nvSpPr>
                <p:spPr bwMode="auto">
                  <a:xfrm>
                    <a:off x="1248" y="1680"/>
                    <a:ext cx="144" cy="144"/>
                  </a:xfrm>
                  <a:prstGeom prst="ellipse">
                    <a:avLst/>
                  </a:prstGeom>
                  <a:solidFill>
                    <a:schemeClr val="bg1"/>
                  </a:solidFill>
                  <a:ln w="9525">
                    <a:solidFill>
                      <a:schemeClr val="bg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3980" name="Oval 12">
                    <a:extLst>
                      <a:ext uri="{FF2B5EF4-FFF2-40B4-BE49-F238E27FC236}">
                        <a16:creationId xmlns:a16="http://schemas.microsoft.com/office/drawing/2014/main" id="{CCED384C-0FE1-7099-4EFB-D46C685B4619}"/>
                      </a:ext>
                    </a:extLst>
                  </p:cNvPr>
                  <p:cNvSpPr>
                    <a:spLocks noChangeArrowheads="1"/>
                  </p:cNvSpPr>
                  <p:nvPr/>
                </p:nvSpPr>
                <p:spPr bwMode="auto">
                  <a:xfrm>
                    <a:off x="1440" y="1440"/>
                    <a:ext cx="144" cy="144"/>
                  </a:xfrm>
                  <a:prstGeom prst="ellipse">
                    <a:avLst/>
                  </a:prstGeom>
                  <a:solidFill>
                    <a:schemeClr val="bg1"/>
                  </a:solidFill>
                  <a:ln w="9525">
                    <a:solidFill>
                      <a:schemeClr val="bg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3970" name="Oval 2">
                    <a:extLst>
                      <a:ext uri="{FF2B5EF4-FFF2-40B4-BE49-F238E27FC236}">
                        <a16:creationId xmlns:a16="http://schemas.microsoft.com/office/drawing/2014/main" id="{5EA1DA0E-5F7B-D245-9D04-AA4D9044C408}"/>
                      </a:ext>
                    </a:extLst>
                  </p:cNvPr>
                  <p:cNvSpPr>
                    <a:spLocks noChangeArrowheads="1"/>
                  </p:cNvSpPr>
                  <p:nvPr/>
                </p:nvSpPr>
                <p:spPr bwMode="auto">
                  <a:xfrm>
                    <a:off x="1296" y="1536"/>
                    <a:ext cx="192" cy="192"/>
                  </a:xfrm>
                  <a:prstGeom prst="ellipse">
                    <a:avLst/>
                  </a:prstGeom>
                  <a:solidFill>
                    <a:schemeClr val="tx1"/>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3974" name="Oval 6">
                    <a:extLst>
                      <a:ext uri="{FF2B5EF4-FFF2-40B4-BE49-F238E27FC236}">
                        <a16:creationId xmlns:a16="http://schemas.microsoft.com/office/drawing/2014/main" id="{9928020E-8DCA-EFFC-E3C8-26D690A0ED52}"/>
                      </a:ext>
                    </a:extLst>
                  </p:cNvPr>
                  <p:cNvSpPr>
                    <a:spLocks noChangeArrowheads="1"/>
                  </p:cNvSpPr>
                  <p:nvPr/>
                </p:nvSpPr>
                <p:spPr bwMode="auto">
                  <a:xfrm>
                    <a:off x="1440" y="1536"/>
                    <a:ext cx="192" cy="192"/>
                  </a:xfrm>
                  <a:prstGeom prst="ellipse">
                    <a:avLst/>
                  </a:prstGeom>
                  <a:solidFill>
                    <a:schemeClr val="tx1"/>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3977" name="Oval 9">
                    <a:extLst>
                      <a:ext uri="{FF2B5EF4-FFF2-40B4-BE49-F238E27FC236}">
                        <a16:creationId xmlns:a16="http://schemas.microsoft.com/office/drawing/2014/main" id="{E8A118E4-CDD3-ABB2-8B35-F8860707C6DA}"/>
                      </a:ext>
                    </a:extLst>
                  </p:cNvPr>
                  <p:cNvSpPr>
                    <a:spLocks noChangeArrowheads="1"/>
                  </p:cNvSpPr>
                  <p:nvPr/>
                </p:nvSpPr>
                <p:spPr bwMode="auto">
                  <a:xfrm>
                    <a:off x="1440" y="1680"/>
                    <a:ext cx="144" cy="144"/>
                  </a:xfrm>
                  <a:prstGeom prst="ellipse">
                    <a:avLst/>
                  </a:prstGeom>
                  <a:solidFill>
                    <a:schemeClr val="bg1"/>
                  </a:solidFill>
                  <a:ln w="9525">
                    <a:solidFill>
                      <a:schemeClr val="bg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3978" name="Oval 10">
                    <a:extLst>
                      <a:ext uri="{FF2B5EF4-FFF2-40B4-BE49-F238E27FC236}">
                        <a16:creationId xmlns:a16="http://schemas.microsoft.com/office/drawing/2014/main" id="{0C785761-65A3-4344-6655-5A11D29A3A3F}"/>
                      </a:ext>
                    </a:extLst>
                  </p:cNvPr>
                  <p:cNvSpPr>
                    <a:spLocks noChangeArrowheads="1"/>
                  </p:cNvSpPr>
                  <p:nvPr/>
                </p:nvSpPr>
                <p:spPr bwMode="auto">
                  <a:xfrm>
                    <a:off x="1584" y="1536"/>
                    <a:ext cx="192" cy="192"/>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3981" name="Oval 13">
                    <a:extLst>
                      <a:ext uri="{FF2B5EF4-FFF2-40B4-BE49-F238E27FC236}">
                        <a16:creationId xmlns:a16="http://schemas.microsoft.com/office/drawing/2014/main" id="{591ED706-4E9A-1B6E-EE8C-766BADA42F76}"/>
                      </a:ext>
                    </a:extLst>
                  </p:cNvPr>
                  <p:cNvSpPr>
                    <a:spLocks noChangeArrowheads="1"/>
                  </p:cNvSpPr>
                  <p:nvPr/>
                </p:nvSpPr>
                <p:spPr bwMode="auto">
                  <a:xfrm>
                    <a:off x="1728" y="1488"/>
                    <a:ext cx="144" cy="144"/>
                  </a:xfrm>
                  <a:prstGeom prst="ellipse">
                    <a:avLst/>
                  </a:prstGeom>
                  <a:solidFill>
                    <a:schemeClr val="bg1"/>
                  </a:solidFill>
                  <a:ln w="9525">
                    <a:solidFill>
                      <a:schemeClr val="bg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3982" name="Oval 14">
                    <a:extLst>
                      <a:ext uri="{FF2B5EF4-FFF2-40B4-BE49-F238E27FC236}">
                        <a16:creationId xmlns:a16="http://schemas.microsoft.com/office/drawing/2014/main" id="{2B7C42C3-1B81-63A2-6EAD-391DBDEB16AA}"/>
                      </a:ext>
                    </a:extLst>
                  </p:cNvPr>
                  <p:cNvSpPr>
                    <a:spLocks noChangeArrowheads="1"/>
                  </p:cNvSpPr>
                  <p:nvPr/>
                </p:nvSpPr>
                <p:spPr bwMode="auto">
                  <a:xfrm>
                    <a:off x="1200" y="1536"/>
                    <a:ext cx="144" cy="144"/>
                  </a:xfrm>
                  <a:prstGeom prst="ellipse">
                    <a:avLst/>
                  </a:prstGeom>
                  <a:solidFill>
                    <a:schemeClr val="bg1"/>
                  </a:solidFill>
                  <a:ln w="9525">
                    <a:solidFill>
                      <a:schemeClr val="bg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83995" name="Oval 27">
                  <a:extLst>
                    <a:ext uri="{FF2B5EF4-FFF2-40B4-BE49-F238E27FC236}">
                      <a16:creationId xmlns:a16="http://schemas.microsoft.com/office/drawing/2014/main" id="{9F984CBF-B6A0-0506-C102-E1DDA105F585}"/>
                    </a:ext>
                  </a:extLst>
                </p:cNvPr>
                <p:cNvSpPr>
                  <a:spLocks noChangeArrowheads="1"/>
                </p:cNvSpPr>
                <p:nvPr/>
              </p:nvSpPr>
              <p:spPr bwMode="auto">
                <a:xfrm rot="544672">
                  <a:off x="4320" y="1362"/>
                  <a:ext cx="31" cy="30"/>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3996" name="Oval 28">
                  <a:extLst>
                    <a:ext uri="{FF2B5EF4-FFF2-40B4-BE49-F238E27FC236}">
                      <a16:creationId xmlns:a16="http://schemas.microsoft.com/office/drawing/2014/main" id="{7FBC007C-FA55-C20F-BADD-EEF624CD3697}"/>
                    </a:ext>
                  </a:extLst>
                </p:cNvPr>
                <p:cNvSpPr>
                  <a:spLocks noChangeArrowheads="1"/>
                </p:cNvSpPr>
                <p:nvPr/>
              </p:nvSpPr>
              <p:spPr bwMode="auto">
                <a:xfrm rot="544672">
                  <a:off x="4272" y="1410"/>
                  <a:ext cx="31" cy="30"/>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84006" name="Group 38">
              <a:extLst>
                <a:ext uri="{FF2B5EF4-FFF2-40B4-BE49-F238E27FC236}">
                  <a16:creationId xmlns:a16="http://schemas.microsoft.com/office/drawing/2014/main" id="{0B97BFD5-1DD6-20C0-8F36-A8725519AF5A}"/>
                </a:ext>
              </a:extLst>
            </p:cNvPr>
            <p:cNvGrpSpPr>
              <a:grpSpLocks/>
            </p:cNvGrpSpPr>
            <p:nvPr/>
          </p:nvGrpSpPr>
          <p:grpSpPr bwMode="auto">
            <a:xfrm rot="2033871">
              <a:off x="2209800" y="3614738"/>
              <a:ext cx="946150" cy="727075"/>
              <a:chOff x="1248" y="1440"/>
              <a:chExt cx="816" cy="624"/>
            </a:xfrm>
          </p:grpSpPr>
          <p:sp>
            <p:nvSpPr>
              <p:cNvPr id="84007" name="Oval 39">
                <a:extLst>
                  <a:ext uri="{FF2B5EF4-FFF2-40B4-BE49-F238E27FC236}">
                    <a16:creationId xmlns:a16="http://schemas.microsoft.com/office/drawing/2014/main" id="{A84D269E-48F3-71C1-4E04-2DF68BFB4628}"/>
                  </a:ext>
                </a:extLst>
              </p:cNvPr>
              <p:cNvSpPr>
                <a:spLocks noChangeArrowheads="1"/>
              </p:cNvSpPr>
              <p:nvPr/>
            </p:nvSpPr>
            <p:spPr bwMode="auto">
              <a:xfrm>
                <a:off x="1392" y="1536"/>
                <a:ext cx="528" cy="48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08" name="Oval 40">
                <a:extLst>
                  <a:ext uri="{FF2B5EF4-FFF2-40B4-BE49-F238E27FC236}">
                    <a16:creationId xmlns:a16="http://schemas.microsoft.com/office/drawing/2014/main" id="{107B7A1B-0E29-4188-49CD-19A951AF3500}"/>
                  </a:ext>
                </a:extLst>
              </p:cNvPr>
              <p:cNvSpPr>
                <a:spLocks noChangeArrowheads="1"/>
              </p:cNvSpPr>
              <p:nvPr/>
            </p:nvSpPr>
            <p:spPr bwMode="auto">
              <a:xfrm>
                <a:off x="1776" y="1440"/>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09" name="Oval 41">
                <a:extLst>
                  <a:ext uri="{FF2B5EF4-FFF2-40B4-BE49-F238E27FC236}">
                    <a16:creationId xmlns:a16="http://schemas.microsoft.com/office/drawing/2014/main" id="{155822D9-F716-9831-7188-4764E280D773}"/>
                  </a:ext>
                </a:extLst>
              </p:cNvPr>
              <p:cNvSpPr>
                <a:spLocks noChangeArrowheads="1"/>
              </p:cNvSpPr>
              <p:nvPr/>
            </p:nvSpPr>
            <p:spPr bwMode="auto">
              <a:xfrm>
                <a:off x="1248" y="1440"/>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10" name="Oval 42">
                <a:extLst>
                  <a:ext uri="{FF2B5EF4-FFF2-40B4-BE49-F238E27FC236}">
                    <a16:creationId xmlns:a16="http://schemas.microsoft.com/office/drawing/2014/main" id="{F9B690B0-1008-2628-1606-78DF945F1F9E}"/>
                  </a:ext>
                </a:extLst>
              </p:cNvPr>
              <p:cNvSpPr>
                <a:spLocks noChangeArrowheads="1"/>
              </p:cNvSpPr>
              <p:nvPr/>
            </p:nvSpPr>
            <p:spPr bwMode="auto">
              <a:xfrm>
                <a:off x="1392" y="19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11" name="Oval 43">
                <a:extLst>
                  <a:ext uri="{FF2B5EF4-FFF2-40B4-BE49-F238E27FC236}">
                    <a16:creationId xmlns:a16="http://schemas.microsoft.com/office/drawing/2014/main" id="{B4FB3801-C11E-DAB8-8D66-1CC422A176F8}"/>
                  </a:ext>
                </a:extLst>
              </p:cNvPr>
              <p:cNvSpPr>
                <a:spLocks noChangeArrowheads="1"/>
              </p:cNvSpPr>
              <p:nvPr/>
            </p:nvSpPr>
            <p:spPr bwMode="auto">
              <a:xfrm>
                <a:off x="1440" y="20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12" name="Oval 44">
                <a:extLst>
                  <a:ext uri="{FF2B5EF4-FFF2-40B4-BE49-F238E27FC236}">
                    <a16:creationId xmlns:a16="http://schemas.microsoft.com/office/drawing/2014/main" id="{9DF3D081-7A98-CEE5-A2C1-412F83E2454A}"/>
                  </a:ext>
                </a:extLst>
              </p:cNvPr>
              <p:cNvSpPr>
                <a:spLocks noChangeArrowheads="1"/>
              </p:cNvSpPr>
              <p:nvPr/>
            </p:nvSpPr>
            <p:spPr bwMode="auto">
              <a:xfrm>
                <a:off x="1824" y="20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13" name="Oval 45">
                <a:extLst>
                  <a:ext uri="{FF2B5EF4-FFF2-40B4-BE49-F238E27FC236}">
                    <a16:creationId xmlns:a16="http://schemas.microsoft.com/office/drawing/2014/main" id="{595BC5DD-645D-0342-B98C-52286BB9A1AC}"/>
                  </a:ext>
                </a:extLst>
              </p:cNvPr>
              <p:cNvSpPr>
                <a:spLocks noChangeArrowheads="1"/>
              </p:cNvSpPr>
              <p:nvPr/>
            </p:nvSpPr>
            <p:spPr bwMode="auto">
              <a:xfrm>
                <a:off x="1872" y="19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84224" name="Group 256">
              <a:extLst>
                <a:ext uri="{FF2B5EF4-FFF2-40B4-BE49-F238E27FC236}">
                  <a16:creationId xmlns:a16="http://schemas.microsoft.com/office/drawing/2014/main" id="{75C09D09-4E8F-7EBF-CC8D-F9DE609DF7C3}"/>
                </a:ext>
              </a:extLst>
            </p:cNvPr>
            <p:cNvGrpSpPr>
              <a:grpSpLocks/>
            </p:cNvGrpSpPr>
            <p:nvPr/>
          </p:nvGrpSpPr>
          <p:grpSpPr bwMode="auto">
            <a:xfrm>
              <a:off x="457200" y="3810000"/>
              <a:ext cx="1676400" cy="990600"/>
              <a:chOff x="288" y="2400"/>
              <a:chExt cx="1056" cy="624"/>
            </a:xfrm>
          </p:grpSpPr>
          <p:sp>
            <p:nvSpPr>
              <p:cNvPr id="84188" name="Oval 220">
                <a:extLst>
                  <a:ext uri="{FF2B5EF4-FFF2-40B4-BE49-F238E27FC236}">
                    <a16:creationId xmlns:a16="http://schemas.microsoft.com/office/drawing/2014/main" id="{7EF417E0-BB2C-81BE-F738-C060E140F911}"/>
                  </a:ext>
                </a:extLst>
              </p:cNvPr>
              <p:cNvSpPr>
                <a:spLocks noChangeArrowheads="1"/>
              </p:cNvSpPr>
              <p:nvPr/>
            </p:nvSpPr>
            <p:spPr bwMode="auto">
              <a:xfrm>
                <a:off x="288" y="2400"/>
                <a:ext cx="1056" cy="624"/>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84137" name="Group 169">
                <a:extLst>
                  <a:ext uri="{FF2B5EF4-FFF2-40B4-BE49-F238E27FC236}">
                    <a16:creationId xmlns:a16="http://schemas.microsoft.com/office/drawing/2014/main" id="{3F41C682-E052-64B5-B09D-C18B674B1BB0}"/>
                  </a:ext>
                </a:extLst>
              </p:cNvPr>
              <p:cNvGrpSpPr>
                <a:grpSpLocks/>
              </p:cNvGrpSpPr>
              <p:nvPr/>
            </p:nvGrpSpPr>
            <p:grpSpPr bwMode="auto">
              <a:xfrm>
                <a:off x="384" y="2448"/>
                <a:ext cx="912" cy="528"/>
                <a:chOff x="3552" y="1008"/>
                <a:chExt cx="912" cy="528"/>
              </a:xfrm>
            </p:grpSpPr>
            <p:grpSp>
              <p:nvGrpSpPr>
                <p:cNvPr id="84138" name="Group 170">
                  <a:extLst>
                    <a:ext uri="{FF2B5EF4-FFF2-40B4-BE49-F238E27FC236}">
                      <a16:creationId xmlns:a16="http://schemas.microsoft.com/office/drawing/2014/main" id="{2D6274A7-E319-CFAA-9E9D-D9D9EA85DD9D}"/>
                    </a:ext>
                  </a:extLst>
                </p:cNvPr>
                <p:cNvGrpSpPr>
                  <a:grpSpLocks/>
                </p:cNvGrpSpPr>
                <p:nvPr/>
              </p:nvGrpSpPr>
              <p:grpSpPr bwMode="auto">
                <a:xfrm>
                  <a:off x="3552" y="1008"/>
                  <a:ext cx="912" cy="528"/>
                  <a:chOff x="1200" y="1440"/>
                  <a:chExt cx="672" cy="384"/>
                </a:xfrm>
              </p:grpSpPr>
              <p:sp>
                <p:nvSpPr>
                  <p:cNvPr id="84139" name="Oval 171">
                    <a:extLst>
                      <a:ext uri="{FF2B5EF4-FFF2-40B4-BE49-F238E27FC236}">
                        <a16:creationId xmlns:a16="http://schemas.microsoft.com/office/drawing/2014/main" id="{A77BED4E-0965-3FB7-C3F6-5C7B13F48956}"/>
                      </a:ext>
                    </a:extLst>
                  </p:cNvPr>
                  <p:cNvSpPr>
                    <a:spLocks noChangeArrowheads="1"/>
                  </p:cNvSpPr>
                  <p:nvPr/>
                </p:nvSpPr>
                <p:spPr bwMode="auto">
                  <a:xfrm>
                    <a:off x="1248" y="1440"/>
                    <a:ext cx="144" cy="144"/>
                  </a:xfrm>
                  <a:prstGeom prst="ellipse">
                    <a:avLst/>
                  </a:prstGeom>
                  <a:solidFill>
                    <a:schemeClr val="bg1"/>
                  </a:solidFill>
                  <a:ln w="9525">
                    <a:solidFill>
                      <a:schemeClr val="bg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40" name="Oval 172">
                    <a:extLst>
                      <a:ext uri="{FF2B5EF4-FFF2-40B4-BE49-F238E27FC236}">
                        <a16:creationId xmlns:a16="http://schemas.microsoft.com/office/drawing/2014/main" id="{EBDC54E3-3D2D-BEEA-F8AA-21B19D86A1A9}"/>
                      </a:ext>
                    </a:extLst>
                  </p:cNvPr>
                  <p:cNvSpPr>
                    <a:spLocks noChangeArrowheads="1"/>
                  </p:cNvSpPr>
                  <p:nvPr/>
                </p:nvSpPr>
                <p:spPr bwMode="auto">
                  <a:xfrm>
                    <a:off x="1248" y="1680"/>
                    <a:ext cx="144" cy="144"/>
                  </a:xfrm>
                  <a:prstGeom prst="ellipse">
                    <a:avLst/>
                  </a:prstGeom>
                  <a:solidFill>
                    <a:schemeClr val="bg1"/>
                  </a:solidFill>
                  <a:ln w="9525">
                    <a:solidFill>
                      <a:schemeClr val="bg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41" name="Oval 173">
                    <a:extLst>
                      <a:ext uri="{FF2B5EF4-FFF2-40B4-BE49-F238E27FC236}">
                        <a16:creationId xmlns:a16="http://schemas.microsoft.com/office/drawing/2014/main" id="{0128C538-60A0-CC47-67C9-AFEDAED585BE}"/>
                      </a:ext>
                    </a:extLst>
                  </p:cNvPr>
                  <p:cNvSpPr>
                    <a:spLocks noChangeArrowheads="1"/>
                  </p:cNvSpPr>
                  <p:nvPr/>
                </p:nvSpPr>
                <p:spPr bwMode="auto">
                  <a:xfrm>
                    <a:off x="1440" y="1440"/>
                    <a:ext cx="144" cy="144"/>
                  </a:xfrm>
                  <a:prstGeom prst="ellipse">
                    <a:avLst/>
                  </a:prstGeom>
                  <a:solidFill>
                    <a:schemeClr val="bg1"/>
                  </a:solidFill>
                  <a:ln w="9525">
                    <a:solidFill>
                      <a:schemeClr val="bg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42" name="Oval 174">
                    <a:extLst>
                      <a:ext uri="{FF2B5EF4-FFF2-40B4-BE49-F238E27FC236}">
                        <a16:creationId xmlns:a16="http://schemas.microsoft.com/office/drawing/2014/main" id="{49B63379-0DD3-8394-FA84-9207024625B0}"/>
                      </a:ext>
                    </a:extLst>
                  </p:cNvPr>
                  <p:cNvSpPr>
                    <a:spLocks noChangeArrowheads="1"/>
                  </p:cNvSpPr>
                  <p:nvPr/>
                </p:nvSpPr>
                <p:spPr bwMode="auto">
                  <a:xfrm>
                    <a:off x="1296" y="1536"/>
                    <a:ext cx="192" cy="192"/>
                  </a:xfrm>
                  <a:prstGeom prst="ellipse">
                    <a:avLst/>
                  </a:prstGeom>
                  <a:solidFill>
                    <a:schemeClr val="tx1"/>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43" name="Oval 175">
                    <a:extLst>
                      <a:ext uri="{FF2B5EF4-FFF2-40B4-BE49-F238E27FC236}">
                        <a16:creationId xmlns:a16="http://schemas.microsoft.com/office/drawing/2014/main" id="{D058C490-614D-705C-023A-AB51B480F329}"/>
                      </a:ext>
                    </a:extLst>
                  </p:cNvPr>
                  <p:cNvSpPr>
                    <a:spLocks noChangeArrowheads="1"/>
                  </p:cNvSpPr>
                  <p:nvPr/>
                </p:nvSpPr>
                <p:spPr bwMode="auto">
                  <a:xfrm>
                    <a:off x="1440" y="1536"/>
                    <a:ext cx="192" cy="192"/>
                  </a:xfrm>
                  <a:prstGeom prst="ellipse">
                    <a:avLst/>
                  </a:prstGeom>
                  <a:solidFill>
                    <a:schemeClr val="tx1"/>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44" name="Oval 176">
                    <a:extLst>
                      <a:ext uri="{FF2B5EF4-FFF2-40B4-BE49-F238E27FC236}">
                        <a16:creationId xmlns:a16="http://schemas.microsoft.com/office/drawing/2014/main" id="{90F994C3-40F4-AC53-19AC-EEA00FADE14C}"/>
                      </a:ext>
                    </a:extLst>
                  </p:cNvPr>
                  <p:cNvSpPr>
                    <a:spLocks noChangeArrowheads="1"/>
                  </p:cNvSpPr>
                  <p:nvPr/>
                </p:nvSpPr>
                <p:spPr bwMode="auto">
                  <a:xfrm>
                    <a:off x="1440" y="1680"/>
                    <a:ext cx="144" cy="144"/>
                  </a:xfrm>
                  <a:prstGeom prst="ellipse">
                    <a:avLst/>
                  </a:prstGeom>
                  <a:solidFill>
                    <a:schemeClr val="bg1"/>
                  </a:solidFill>
                  <a:ln w="9525">
                    <a:solidFill>
                      <a:schemeClr val="bg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45" name="Oval 177">
                    <a:extLst>
                      <a:ext uri="{FF2B5EF4-FFF2-40B4-BE49-F238E27FC236}">
                        <a16:creationId xmlns:a16="http://schemas.microsoft.com/office/drawing/2014/main" id="{2F5CF531-455C-4DE4-0400-AAFF6393FCA8}"/>
                      </a:ext>
                    </a:extLst>
                  </p:cNvPr>
                  <p:cNvSpPr>
                    <a:spLocks noChangeArrowheads="1"/>
                  </p:cNvSpPr>
                  <p:nvPr/>
                </p:nvSpPr>
                <p:spPr bwMode="auto">
                  <a:xfrm>
                    <a:off x="1584" y="1536"/>
                    <a:ext cx="192" cy="192"/>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46" name="Oval 178">
                    <a:extLst>
                      <a:ext uri="{FF2B5EF4-FFF2-40B4-BE49-F238E27FC236}">
                        <a16:creationId xmlns:a16="http://schemas.microsoft.com/office/drawing/2014/main" id="{43566434-0234-C9AF-B170-1B4F3D76242F}"/>
                      </a:ext>
                    </a:extLst>
                  </p:cNvPr>
                  <p:cNvSpPr>
                    <a:spLocks noChangeArrowheads="1"/>
                  </p:cNvSpPr>
                  <p:nvPr/>
                </p:nvSpPr>
                <p:spPr bwMode="auto">
                  <a:xfrm>
                    <a:off x="1728" y="1488"/>
                    <a:ext cx="144" cy="144"/>
                  </a:xfrm>
                  <a:prstGeom prst="ellipse">
                    <a:avLst/>
                  </a:prstGeom>
                  <a:solidFill>
                    <a:schemeClr val="bg1"/>
                  </a:solidFill>
                  <a:ln w="9525">
                    <a:solidFill>
                      <a:schemeClr val="bg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47" name="Oval 179">
                    <a:extLst>
                      <a:ext uri="{FF2B5EF4-FFF2-40B4-BE49-F238E27FC236}">
                        <a16:creationId xmlns:a16="http://schemas.microsoft.com/office/drawing/2014/main" id="{046B8ED0-19C9-1F9A-0B51-316AFD304B7C}"/>
                      </a:ext>
                    </a:extLst>
                  </p:cNvPr>
                  <p:cNvSpPr>
                    <a:spLocks noChangeArrowheads="1"/>
                  </p:cNvSpPr>
                  <p:nvPr/>
                </p:nvSpPr>
                <p:spPr bwMode="auto">
                  <a:xfrm>
                    <a:off x="1200" y="1536"/>
                    <a:ext cx="144" cy="144"/>
                  </a:xfrm>
                  <a:prstGeom prst="ellipse">
                    <a:avLst/>
                  </a:prstGeom>
                  <a:solidFill>
                    <a:schemeClr val="bg1"/>
                  </a:solidFill>
                  <a:ln w="9525">
                    <a:solidFill>
                      <a:schemeClr val="bg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84148" name="Oval 180">
                  <a:extLst>
                    <a:ext uri="{FF2B5EF4-FFF2-40B4-BE49-F238E27FC236}">
                      <a16:creationId xmlns:a16="http://schemas.microsoft.com/office/drawing/2014/main" id="{887332E5-BD93-3C69-1948-6B74632029A7}"/>
                    </a:ext>
                  </a:extLst>
                </p:cNvPr>
                <p:cNvSpPr>
                  <a:spLocks noChangeArrowheads="1"/>
                </p:cNvSpPr>
                <p:nvPr/>
              </p:nvSpPr>
              <p:spPr bwMode="auto">
                <a:xfrm rot="544672">
                  <a:off x="4320" y="1362"/>
                  <a:ext cx="31" cy="30"/>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49" name="Oval 181">
                  <a:extLst>
                    <a:ext uri="{FF2B5EF4-FFF2-40B4-BE49-F238E27FC236}">
                      <a16:creationId xmlns:a16="http://schemas.microsoft.com/office/drawing/2014/main" id="{B0972727-C4CA-2D0E-CD49-1BFB3D7E11A4}"/>
                    </a:ext>
                  </a:extLst>
                </p:cNvPr>
                <p:cNvSpPr>
                  <a:spLocks noChangeArrowheads="1"/>
                </p:cNvSpPr>
                <p:nvPr/>
              </p:nvSpPr>
              <p:spPr bwMode="auto">
                <a:xfrm rot="544672">
                  <a:off x="4272" y="1410"/>
                  <a:ext cx="31" cy="30"/>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84223" name="Group 255">
              <a:extLst>
                <a:ext uri="{FF2B5EF4-FFF2-40B4-BE49-F238E27FC236}">
                  <a16:creationId xmlns:a16="http://schemas.microsoft.com/office/drawing/2014/main" id="{581F08D9-9542-24EE-9A7D-36C4884ED5AD}"/>
                </a:ext>
              </a:extLst>
            </p:cNvPr>
            <p:cNvGrpSpPr>
              <a:grpSpLocks/>
            </p:cNvGrpSpPr>
            <p:nvPr/>
          </p:nvGrpSpPr>
          <p:grpSpPr bwMode="auto">
            <a:xfrm>
              <a:off x="4876800" y="5181600"/>
              <a:ext cx="1676400" cy="990600"/>
              <a:chOff x="3072" y="3264"/>
              <a:chExt cx="1056" cy="624"/>
            </a:xfrm>
          </p:grpSpPr>
          <p:sp>
            <p:nvSpPr>
              <p:cNvPr id="84189" name="Oval 221">
                <a:extLst>
                  <a:ext uri="{FF2B5EF4-FFF2-40B4-BE49-F238E27FC236}">
                    <a16:creationId xmlns:a16="http://schemas.microsoft.com/office/drawing/2014/main" id="{462C1913-BC4E-48FC-8E1D-352E716DDE34}"/>
                  </a:ext>
                </a:extLst>
              </p:cNvPr>
              <p:cNvSpPr>
                <a:spLocks noChangeArrowheads="1"/>
              </p:cNvSpPr>
              <p:nvPr/>
            </p:nvSpPr>
            <p:spPr bwMode="auto">
              <a:xfrm>
                <a:off x="3072" y="3264"/>
                <a:ext cx="1056" cy="624"/>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84150" name="Group 182">
                <a:extLst>
                  <a:ext uri="{FF2B5EF4-FFF2-40B4-BE49-F238E27FC236}">
                    <a16:creationId xmlns:a16="http://schemas.microsoft.com/office/drawing/2014/main" id="{80CA8BF3-9B1A-4D0D-EEAE-365201014641}"/>
                  </a:ext>
                </a:extLst>
              </p:cNvPr>
              <p:cNvGrpSpPr>
                <a:grpSpLocks/>
              </p:cNvGrpSpPr>
              <p:nvPr/>
            </p:nvGrpSpPr>
            <p:grpSpPr bwMode="auto">
              <a:xfrm>
                <a:off x="3168" y="3312"/>
                <a:ext cx="912" cy="528"/>
                <a:chOff x="3552" y="1008"/>
                <a:chExt cx="912" cy="528"/>
              </a:xfrm>
            </p:grpSpPr>
            <p:grpSp>
              <p:nvGrpSpPr>
                <p:cNvPr id="84151" name="Group 183">
                  <a:extLst>
                    <a:ext uri="{FF2B5EF4-FFF2-40B4-BE49-F238E27FC236}">
                      <a16:creationId xmlns:a16="http://schemas.microsoft.com/office/drawing/2014/main" id="{7C75A18D-7670-2117-6885-8A62192BA4EA}"/>
                    </a:ext>
                  </a:extLst>
                </p:cNvPr>
                <p:cNvGrpSpPr>
                  <a:grpSpLocks/>
                </p:cNvGrpSpPr>
                <p:nvPr/>
              </p:nvGrpSpPr>
              <p:grpSpPr bwMode="auto">
                <a:xfrm>
                  <a:off x="3552" y="1008"/>
                  <a:ext cx="912" cy="528"/>
                  <a:chOff x="1200" y="1440"/>
                  <a:chExt cx="672" cy="384"/>
                </a:xfrm>
              </p:grpSpPr>
              <p:sp>
                <p:nvSpPr>
                  <p:cNvPr id="84152" name="Oval 184">
                    <a:extLst>
                      <a:ext uri="{FF2B5EF4-FFF2-40B4-BE49-F238E27FC236}">
                        <a16:creationId xmlns:a16="http://schemas.microsoft.com/office/drawing/2014/main" id="{86A3DE0C-150E-6161-D57E-0DF1A4AABBAA}"/>
                      </a:ext>
                    </a:extLst>
                  </p:cNvPr>
                  <p:cNvSpPr>
                    <a:spLocks noChangeArrowheads="1"/>
                  </p:cNvSpPr>
                  <p:nvPr/>
                </p:nvSpPr>
                <p:spPr bwMode="auto">
                  <a:xfrm>
                    <a:off x="1248" y="1440"/>
                    <a:ext cx="144" cy="144"/>
                  </a:xfrm>
                  <a:prstGeom prst="ellipse">
                    <a:avLst/>
                  </a:prstGeom>
                  <a:solidFill>
                    <a:schemeClr val="bg1"/>
                  </a:solidFill>
                  <a:ln w="9525">
                    <a:solidFill>
                      <a:schemeClr val="bg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53" name="Oval 185">
                    <a:extLst>
                      <a:ext uri="{FF2B5EF4-FFF2-40B4-BE49-F238E27FC236}">
                        <a16:creationId xmlns:a16="http://schemas.microsoft.com/office/drawing/2014/main" id="{8837A65B-615F-80D1-D447-7E24321D6C7F}"/>
                      </a:ext>
                    </a:extLst>
                  </p:cNvPr>
                  <p:cNvSpPr>
                    <a:spLocks noChangeArrowheads="1"/>
                  </p:cNvSpPr>
                  <p:nvPr/>
                </p:nvSpPr>
                <p:spPr bwMode="auto">
                  <a:xfrm>
                    <a:off x="1248" y="1680"/>
                    <a:ext cx="144" cy="144"/>
                  </a:xfrm>
                  <a:prstGeom prst="ellipse">
                    <a:avLst/>
                  </a:prstGeom>
                  <a:solidFill>
                    <a:schemeClr val="bg1"/>
                  </a:solidFill>
                  <a:ln w="9525">
                    <a:solidFill>
                      <a:schemeClr val="bg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54" name="Oval 186">
                    <a:extLst>
                      <a:ext uri="{FF2B5EF4-FFF2-40B4-BE49-F238E27FC236}">
                        <a16:creationId xmlns:a16="http://schemas.microsoft.com/office/drawing/2014/main" id="{2D197701-6108-1810-FE19-1F8E73394E3B}"/>
                      </a:ext>
                    </a:extLst>
                  </p:cNvPr>
                  <p:cNvSpPr>
                    <a:spLocks noChangeArrowheads="1"/>
                  </p:cNvSpPr>
                  <p:nvPr/>
                </p:nvSpPr>
                <p:spPr bwMode="auto">
                  <a:xfrm>
                    <a:off x="1440" y="1440"/>
                    <a:ext cx="144" cy="144"/>
                  </a:xfrm>
                  <a:prstGeom prst="ellipse">
                    <a:avLst/>
                  </a:prstGeom>
                  <a:solidFill>
                    <a:schemeClr val="bg1"/>
                  </a:solidFill>
                  <a:ln w="9525">
                    <a:solidFill>
                      <a:schemeClr val="bg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55" name="Oval 187">
                    <a:extLst>
                      <a:ext uri="{FF2B5EF4-FFF2-40B4-BE49-F238E27FC236}">
                        <a16:creationId xmlns:a16="http://schemas.microsoft.com/office/drawing/2014/main" id="{B0A56BEE-6357-C2A4-FDBF-88578DB770D5}"/>
                      </a:ext>
                    </a:extLst>
                  </p:cNvPr>
                  <p:cNvSpPr>
                    <a:spLocks noChangeArrowheads="1"/>
                  </p:cNvSpPr>
                  <p:nvPr/>
                </p:nvSpPr>
                <p:spPr bwMode="auto">
                  <a:xfrm>
                    <a:off x="1296" y="1536"/>
                    <a:ext cx="192" cy="192"/>
                  </a:xfrm>
                  <a:prstGeom prst="ellipse">
                    <a:avLst/>
                  </a:prstGeom>
                  <a:solidFill>
                    <a:schemeClr val="tx1"/>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56" name="Oval 188">
                    <a:extLst>
                      <a:ext uri="{FF2B5EF4-FFF2-40B4-BE49-F238E27FC236}">
                        <a16:creationId xmlns:a16="http://schemas.microsoft.com/office/drawing/2014/main" id="{06909A5F-F19E-C4C3-4372-E987DFC5FCD9}"/>
                      </a:ext>
                    </a:extLst>
                  </p:cNvPr>
                  <p:cNvSpPr>
                    <a:spLocks noChangeArrowheads="1"/>
                  </p:cNvSpPr>
                  <p:nvPr/>
                </p:nvSpPr>
                <p:spPr bwMode="auto">
                  <a:xfrm>
                    <a:off x="1440" y="1536"/>
                    <a:ext cx="192" cy="192"/>
                  </a:xfrm>
                  <a:prstGeom prst="ellipse">
                    <a:avLst/>
                  </a:prstGeom>
                  <a:solidFill>
                    <a:schemeClr val="tx1"/>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57" name="Oval 189">
                    <a:extLst>
                      <a:ext uri="{FF2B5EF4-FFF2-40B4-BE49-F238E27FC236}">
                        <a16:creationId xmlns:a16="http://schemas.microsoft.com/office/drawing/2014/main" id="{02139F78-49B3-F6BE-249E-8D5A08B4AFE4}"/>
                      </a:ext>
                    </a:extLst>
                  </p:cNvPr>
                  <p:cNvSpPr>
                    <a:spLocks noChangeArrowheads="1"/>
                  </p:cNvSpPr>
                  <p:nvPr/>
                </p:nvSpPr>
                <p:spPr bwMode="auto">
                  <a:xfrm>
                    <a:off x="1440" y="1680"/>
                    <a:ext cx="144" cy="144"/>
                  </a:xfrm>
                  <a:prstGeom prst="ellipse">
                    <a:avLst/>
                  </a:prstGeom>
                  <a:solidFill>
                    <a:schemeClr val="bg1"/>
                  </a:solidFill>
                  <a:ln w="9525">
                    <a:solidFill>
                      <a:schemeClr val="bg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58" name="Oval 190">
                    <a:extLst>
                      <a:ext uri="{FF2B5EF4-FFF2-40B4-BE49-F238E27FC236}">
                        <a16:creationId xmlns:a16="http://schemas.microsoft.com/office/drawing/2014/main" id="{3480D773-D429-D5E7-1EA2-7C47D2A09BB6}"/>
                      </a:ext>
                    </a:extLst>
                  </p:cNvPr>
                  <p:cNvSpPr>
                    <a:spLocks noChangeArrowheads="1"/>
                  </p:cNvSpPr>
                  <p:nvPr/>
                </p:nvSpPr>
                <p:spPr bwMode="auto">
                  <a:xfrm>
                    <a:off x="1584" y="1536"/>
                    <a:ext cx="192" cy="192"/>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59" name="Oval 191">
                    <a:extLst>
                      <a:ext uri="{FF2B5EF4-FFF2-40B4-BE49-F238E27FC236}">
                        <a16:creationId xmlns:a16="http://schemas.microsoft.com/office/drawing/2014/main" id="{3F493639-0BBF-F85B-B24B-44330472F704}"/>
                      </a:ext>
                    </a:extLst>
                  </p:cNvPr>
                  <p:cNvSpPr>
                    <a:spLocks noChangeArrowheads="1"/>
                  </p:cNvSpPr>
                  <p:nvPr/>
                </p:nvSpPr>
                <p:spPr bwMode="auto">
                  <a:xfrm>
                    <a:off x="1728" y="1488"/>
                    <a:ext cx="144" cy="144"/>
                  </a:xfrm>
                  <a:prstGeom prst="ellipse">
                    <a:avLst/>
                  </a:prstGeom>
                  <a:solidFill>
                    <a:schemeClr val="bg1"/>
                  </a:solidFill>
                  <a:ln w="9525">
                    <a:solidFill>
                      <a:schemeClr val="bg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60" name="Oval 192">
                    <a:extLst>
                      <a:ext uri="{FF2B5EF4-FFF2-40B4-BE49-F238E27FC236}">
                        <a16:creationId xmlns:a16="http://schemas.microsoft.com/office/drawing/2014/main" id="{977B241A-B8C0-C9BD-9CCC-F440DF718943}"/>
                      </a:ext>
                    </a:extLst>
                  </p:cNvPr>
                  <p:cNvSpPr>
                    <a:spLocks noChangeArrowheads="1"/>
                  </p:cNvSpPr>
                  <p:nvPr/>
                </p:nvSpPr>
                <p:spPr bwMode="auto">
                  <a:xfrm>
                    <a:off x="1200" y="1536"/>
                    <a:ext cx="144" cy="144"/>
                  </a:xfrm>
                  <a:prstGeom prst="ellipse">
                    <a:avLst/>
                  </a:prstGeom>
                  <a:solidFill>
                    <a:schemeClr val="bg1"/>
                  </a:solidFill>
                  <a:ln w="9525">
                    <a:solidFill>
                      <a:schemeClr val="bg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84161" name="Oval 193">
                  <a:extLst>
                    <a:ext uri="{FF2B5EF4-FFF2-40B4-BE49-F238E27FC236}">
                      <a16:creationId xmlns:a16="http://schemas.microsoft.com/office/drawing/2014/main" id="{C4CDAD54-0A8A-F7A3-A266-907BC816A5EF}"/>
                    </a:ext>
                  </a:extLst>
                </p:cNvPr>
                <p:cNvSpPr>
                  <a:spLocks noChangeArrowheads="1"/>
                </p:cNvSpPr>
                <p:nvPr/>
              </p:nvSpPr>
              <p:spPr bwMode="auto">
                <a:xfrm rot="544672">
                  <a:off x="4320" y="1362"/>
                  <a:ext cx="31" cy="30"/>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62" name="Oval 194">
                  <a:extLst>
                    <a:ext uri="{FF2B5EF4-FFF2-40B4-BE49-F238E27FC236}">
                      <a16:creationId xmlns:a16="http://schemas.microsoft.com/office/drawing/2014/main" id="{308F7F56-4D2F-4CF2-EED7-437B3E6F58B6}"/>
                    </a:ext>
                  </a:extLst>
                </p:cNvPr>
                <p:cNvSpPr>
                  <a:spLocks noChangeArrowheads="1"/>
                </p:cNvSpPr>
                <p:nvPr/>
              </p:nvSpPr>
              <p:spPr bwMode="auto">
                <a:xfrm rot="544672">
                  <a:off x="4272" y="1410"/>
                  <a:ext cx="31" cy="30"/>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84163" name="Group 195">
              <a:extLst>
                <a:ext uri="{FF2B5EF4-FFF2-40B4-BE49-F238E27FC236}">
                  <a16:creationId xmlns:a16="http://schemas.microsoft.com/office/drawing/2014/main" id="{4703B5CF-B725-457A-F7B0-DF7D4CB1111E}"/>
                </a:ext>
              </a:extLst>
            </p:cNvPr>
            <p:cNvGrpSpPr>
              <a:grpSpLocks/>
            </p:cNvGrpSpPr>
            <p:nvPr/>
          </p:nvGrpSpPr>
          <p:grpSpPr bwMode="auto">
            <a:xfrm rot="535242">
              <a:off x="6400800" y="4648200"/>
              <a:ext cx="919163" cy="788988"/>
              <a:chOff x="1248" y="1440"/>
              <a:chExt cx="816" cy="624"/>
            </a:xfrm>
          </p:grpSpPr>
          <p:sp>
            <p:nvSpPr>
              <p:cNvPr id="84164" name="Oval 196">
                <a:extLst>
                  <a:ext uri="{FF2B5EF4-FFF2-40B4-BE49-F238E27FC236}">
                    <a16:creationId xmlns:a16="http://schemas.microsoft.com/office/drawing/2014/main" id="{D0533032-2231-1334-5CA1-6C3342785EA2}"/>
                  </a:ext>
                </a:extLst>
              </p:cNvPr>
              <p:cNvSpPr>
                <a:spLocks noChangeArrowheads="1"/>
              </p:cNvSpPr>
              <p:nvPr/>
            </p:nvSpPr>
            <p:spPr bwMode="auto">
              <a:xfrm>
                <a:off x="1392" y="1536"/>
                <a:ext cx="528" cy="48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65" name="Oval 197">
                <a:extLst>
                  <a:ext uri="{FF2B5EF4-FFF2-40B4-BE49-F238E27FC236}">
                    <a16:creationId xmlns:a16="http://schemas.microsoft.com/office/drawing/2014/main" id="{08BAB226-6951-2067-D0BC-9FEE45FB166A}"/>
                  </a:ext>
                </a:extLst>
              </p:cNvPr>
              <p:cNvSpPr>
                <a:spLocks noChangeArrowheads="1"/>
              </p:cNvSpPr>
              <p:nvPr/>
            </p:nvSpPr>
            <p:spPr bwMode="auto">
              <a:xfrm>
                <a:off x="1776" y="1440"/>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66" name="Oval 198">
                <a:extLst>
                  <a:ext uri="{FF2B5EF4-FFF2-40B4-BE49-F238E27FC236}">
                    <a16:creationId xmlns:a16="http://schemas.microsoft.com/office/drawing/2014/main" id="{DC286502-BF77-960E-829B-E8836C7290AC}"/>
                  </a:ext>
                </a:extLst>
              </p:cNvPr>
              <p:cNvSpPr>
                <a:spLocks noChangeArrowheads="1"/>
              </p:cNvSpPr>
              <p:nvPr/>
            </p:nvSpPr>
            <p:spPr bwMode="auto">
              <a:xfrm>
                <a:off x="1248" y="1440"/>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67" name="Oval 199">
                <a:extLst>
                  <a:ext uri="{FF2B5EF4-FFF2-40B4-BE49-F238E27FC236}">
                    <a16:creationId xmlns:a16="http://schemas.microsoft.com/office/drawing/2014/main" id="{B62D7B4C-5D61-9F5D-09A5-BF1D118984D6}"/>
                  </a:ext>
                </a:extLst>
              </p:cNvPr>
              <p:cNvSpPr>
                <a:spLocks noChangeArrowheads="1"/>
              </p:cNvSpPr>
              <p:nvPr/>
            </p:nvSpPr>
            <p:spPr bwMode="auto">
              <a:xfrm>
                <a:off x="1392" y="19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68" name="Oval 200">
                <a:extLst>
                  <a:ext uri="{FF2B5EF4-FFF2-40B4-BE49-F238E27FC236}">
                    <a16:creationId xmlns:a16="http://schemas.microsoft.com/office/drawing/2014/main" id="{739DC462-BA27-CC83-CE61-80223FE19C23}"/>
                  </a:ext>
                </a:extLst>
              </p:cNvPr>
              <p:cNvSpPr>
                <a:spLocks noChangeArrowheads="1"/>
              </p:cNvSpPr>
              <p:nvPr/>
            </p:nvSpPr>
            <p:spPr bwMode="auto">
              <a:xfrm>
                <a:off x="1440" y="20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69" name="Oval 201">
                <a:extLst>
                  <a:ext uri="{FF2B5EF4-FFF2-40B4-BE49-F238E27FC236}">
                    <a16:creationId xmlns:a16="http://schemas.microsoft.com/office/drawing/2014/main" id="{3B1FBA81-606E-220B-7777-92CD88BC39CF}"/>
                  </a:ext>
                </a:extLst>
              </p:cNvPr>
              <p:cNvSpPr>
                <a:spLocks noChangeArrowheads="1"/>
              </p:cNvSpPr>
              <p:nvPr/>
            </p:nvSpPr>
            <p:spPr bwMode="auto">
              <a:xfrm>
                <a:off x="1824" y="20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70" name="Oval 202">
                <a:extLst>
                  <a:ext uri="{FF2B5EF4-FFF2-40B4-BE49-F238E27FC236}">
                    <a16:creationId xmlns:a16="http://schemas.microsoft.com/office/drawing/2014/main" id="{15C3B6AC-3EC0-973C-CFCB-99D8BC875B41}"/>
                  </a:ext>
                </a:extLst>
              </p:cNvPr>
              <p:cNvSpPr>
                <a:spLocks noChangeArrowheads="1"/>
              </p:cNvSpPr>
              <p:nvPr/>
            </p:nvSpPr>
            <p:spPr bwMode="auto">
              <a:xfrm>
                <a:off x="1872" y="19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84190" name="Group 222">
              <a:extLst>
                <a:ext uri="{FF2B5EF4-FFF2-40B4-BE49-F238E27FC236}">
                  <a16:creationId xmlns:a16="http://schemas.microsoft.com/office/drawing/2014/main" id="{5EB38AE7-0DC8-948F-0DAB-6DB197B07459}"/>
                </a:ext>
              </a:extLst>
            </p:cNvPr>
            <p:cNvGrpSpPr>
              <a:grpSpLocks/>
            </p:cNvGrpSpPr>
            <p:nvPr/>
          </p:nvGrpSpPr>
          <p:grpSpPr bwMode="auto">
            <a:xfrm rot="20155717">
              <a:off x="7478713" y="3859213"/>
              <a:ext cx="919162" cy="788987"/>
              <a:chOff x="1248" y="1440"/>
              <a:chExt cx="816" cy="624"/>
            </a:xfrm>
          </p:grpSpPr>
          <p:sp>
            <p:nvSpPr>
              <p:cNvPr id="84191" name="Oval 223">
                <a:extLst>
                  <a:ext uri="{FF2B5EF4-FFF2-40B4-BE49-F238E27FC236}">
                    <a16:creationId xmlns:a16="http://schemas.microsoft.com/office/drawing/2014/main" id="{4E44225E-9D20-9354-3CD9-050B92F1CAB4}"/>
                  </a:ext>
                </a:extLst>
              </p:cNvPr>
              <p:cNvSpPr>
                <a:spLocks noChangeArrowheads="1"/>
              </p:cNvSpPr>
              <p:nvPr/>
            </p:nvSpPr>
            <p:spPr bwMode="auto">
              <a:xfrm>
                <a:off x="1392" y="1536"/>
                <a:ext cx="528" cy="48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92" name="Oval 224">
                <a:extLst>
                  <a:ext uri="{FF2B5EF4-FFF2-40B4-BE49-F238E27FC236}">
                    <a16:creationId xmlns:a16="http://schemas.microsoft.com/office/drawing/2014/main" id="{2BF35E2C-6146-B315-EF1E-AD4B4D077A30}"/>
                  </a:ext>
                </a:extLst>
              </p:cNvPr>
              <p:cNvSpPr>
                <a:spLocks noChangeArrowheads="1"/>
              </p:cNvSpPr>
              <p:nvPr/>
            </p:nvSpPr>
            <p:spPr bwMode="auto">
              <a:xfrm>
                <a:off x="1776" y="1440"/>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93" name="Oval 225">
                <a:extLst>
                  <a:ext uri="{FF2B5EF4-FFF2-40B4-BE49-F238E27FC236}">
                    <a16:creationId xmlns:a16="http://schemas.microsoft.com/office/drawing/2014/main" id="{D2EE84A4-A5D2-F0B0-88F5-B2720A576544}"/>
                  </a:ext>
                </a:extLst>
              </p:cNvPr>
              <p:cNvSpPr>
                <a:spLocks noChangeArrowheads="1"/>
              </p:cNvSpPr>
              <p:nvPr/>
            </p:nvSpPr>
            <p:spPr bwMode="auto">
              <a:xfrm>
                <a:off x="1248" y="1440"/>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94" name="Oval 226">
                <a:extLst>
                  <a:ext uri="{FF2B5EF4-FFF2-40B4-BE49-F238E27FC236}">
                    <a16:creationId xmlns:a16="http://schemas.microsoft.com/office/drawing/2014/main" id="{A56B9230-7081-4E28-1A42-AD7088B9BBC1}"/>
                  </a:ext>
                </a:extLst>
              </p:cNvPr>
              <p:cNvSpPr>
                <a:spLocks noChangeArrowheads="1"/>
              </p:cNvSpPr>
              <p:nvPr/>
            </p:nvSpPr>
            <p:spPr bwMode="auto">
              <a:xfrm>
                <a:off x="1392" y="19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95" name="Oval 227">
                <a:extLst>
                  <a:ext uri="{FF2B5EF4-FFF2-40B4-BE49-F238E27FC236}">
                    <a16:creationId xmlns:a16="http://schemas.microsoft.com/office/drawing/2014/main" id="{974584AF-B276-7ED7-C504-05F78D5A1378}"/>
                  </a:ext>
                </a:extLst>
              </p:cNvPr>
              <p:cNvSpPr>
                <a:spLocks noChangeArrowheads="1"/>
              </p:cNvSpPr>
              <p:nvPr/>
            </p:nvSpPr>
            <p:spPr bwMode="auto">
              <a:xfrm>
                <a:off x="1440" y="20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96" name="Oval 228">
                <a:extLst>
                  <a:ext uri="{FF2B5EF4-FFF2-40B4-BE49-F238E27FC236}">
                    <a16:creationId xmlns:a16="http://schemas.microsoft.com/office/drawing/2014/main" id="{C72B9B40-56DD-053F-D1ED-CF3EC3C7ED44}"/>
                  </a:ext>
                </a:extLst>
              </p:cNvPr>
              <p:cNvSpPr>
                <a:spLocks noChangeArrowheads="1"/>
              </p:cNvSpPr>
              <p:nvPr/>
            </p:nvSpPr>
            <p:spPr bwMode="auto">
              <a:xfrm>
                <a:off x="1824" y="20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97" name="Oval 229">
                <a:extLst>
                  <a:ext uri="{FF2B5EF4-FFF2-40B4-BE49-F238E27FC236}">
                    <a16:creationId xmlns:a16="http://schemas.microsoft.com/office/drawing/2014/main" id="{718814D0-D819-0395-D703-21EADE8346E4}"/>
                  </a:ext>
                </a:extLst>
              </p:cNvPr>
              <p:cNvSpPr>
                <a:spLocks noChangeArrowheads="1"/>
              </p:cNvSpPr>
              <p:nvPr/>
            </p:nvSpPr>
            <p:spPr bwMode="auto">
              <a:xfrm>
                <a:off x="1872" y="19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84225" name="Group 257">
              <a:extLst>
                <a:ext uri="{FF2B5EF4-FFF2-40B4-BE49-F238E27FC236}">
                  <a16:creationId xmlns:a16="http://schemas.microsoft.com/office/drawing/2014/main" id="{37C75143-D368-FDE0-3D5C-B585DF527EC0}"/>
                </a:ext>
              </a:extLst>
            </p:cNvPr>
            <p:cNvGrpSpPr>
              <a:grpSpLocks/>
            </p:cNvGrpSpPr>
            <p:nvPr/>
          </p:nvGrpSpPr>
          <p:grpSpPr bwMode="auto">
            <a:xfrm>
              <a:off x="457200" y="1524000"/>
              <a:ext cx="8350250" cy="5334000"/>
              <a:chOff x="288" y="960"/>
              <a:chExt cx="5260" cy="3360"/>
            </a:xfrm>
          </p:grpSpPr>
          <p:grpSp>
            <p:nvGrpSpPr>
              <p:cNvPr id="83998" name="Group 30">
                <a:extLst>
                  <a:ext uri="{FF2B5EF4-FFF2-40B4-BE49-F238E27FC236}">
                    <a16:creationId xmlns:a16="http://schemas.microsoft.com/office/drawing/2014/main" id="{5398BE8D-3702-FE18-9779-E15760D03913}"/>
                  </a:ext>
                </a:extLst>
              </p:cNvPr>
              <p:cNvGrpSpPr>
                <a:grpSpLocks/>
              </p:cNvGrpSpPr>
              <p:nvPr/>
            </p:nvGrpSpPr>
            <p:grpSpPr bwMode="auto">
              <a:xfrm>
                <a:off x="2688" y="2496"/>
                <a:ext cx="720" cy="432"/>
                <a:chOff x="1248" y="1440"/>
                <a:chExt cx="816" cy="624"/>
              </a:xfrm>
            </p:grpSpPr>
            <p:sp>
              <p:nvSpPr>
                <p:cNvPr id="83999" name="Oval 31">
                  <a:extLst>
                    <a:ext uri="{FF2B5EF4-FFF2-40B4-BE49-F238E27FC236}">
                      <a16:creationId xmlns:a16="http://schemas.microsoft.com/office/drawing/2014/main" id="{8EC34B24-3253-FBFE-03EA-7106E189B99F}"/>
                    </a:ext>
                  </a:extLst>
                </p:cNvPr>
                <p:cNvSpPr>
                  <a:spLocks noChangeArrowheads="1"/>
                </p:cNvSpPr>
                <p:nvPr/>
              </p:nvSpPr>
              <p:spPr bwMode="auto">
                <a:xfrm>
                  <a:off x="1392" y="1536"/>
                  <a:ext cx="528" cy="48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00" name="Oval 32">
                  <a:extLst>
                    <a:ext uri="{FF2B5EF4-FFF2-40B4-BE49-F238E27FC236}">
                      <a16:creationId xmlns:a16="http://schemas.microsoft.com/office/drawing/2014/main" id="{134CD7A8-F4B1-3691-CE72-F3FC5FA9AC7E}"/>
                    </a:ext>
                  </a:extLst>
                </p:cNvPr>
                <p:cNvSpPr>
                  <a:spLocks noChangeArrowheads="1"/>
                </p:cNvSpPr>
                <p:nvPr/>
              </p:nvSpPr>
              <p:spPr bwMode="auto">
                <a:xfrm>
                  <a:off x="1776" y="1440"/>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01" name="Oval 33">
                  <a:extLst>
                    <a:ext uri="{FF2B5EF4-FFF2-40B4-BE49-F238E27FC236}">
                      <a16:creationId xmlns:a16="http://schemas.microsoft.com/office/drawing/2014/main" id="{6572FEE9-426D-AFCB-6FF5-46C9D6E33331}"/>
                    </a:ext>
                  </a:extLst>
                </p:cNvPr>
                <p:cNvSpPr>
                  <a:spLocks noChangeArrowheads="1"/>
                </p:cNvSpPr>
                <p:nvPr/>
              </p:nvSpPr>
              <p:spPr bwMode="auto">
                <a:xfrm>
                  <a:off x="1248" y="1440"/>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02" name="Oval 34">
                  <a:extLst>
                    <a:ext uri="{FF2B5EF4-FFF2-40B4-BE49-F238E27FC236}">
                      <a16:creationId xmlns:a16="http://schemas.microsoft.com/office/drawing/2014/main" id="{79EC2530-369F-BECB-6F42-154CEA5F9644}"/>
                    </a:ext>
                  </a:extLst>
                </p:cNvPr>
                <p:cNvSpPr>
                  <a:spLocks noChangeArrowheads="1"/>
                </p:cNvSpPr>
                <p:nvPr/>
              </p:nvSpPr>
              <p:spPr bwMode="auto">
                <a:xfrm>
                  <a:off x="1392" y="19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03" name="Oval 35">
                  <a:extLst>
                    <a:ext uri="{FF2B5EF4-FFF2-40B4-BE49-F238E27FC236}">
                      <a16:creationId xmlns:a16="http://schemas.microsoft.com/office/drawing/2014/main" id="{F1614B11-9633-67A0-17CE-276A44C6A8ED}"/>
                    </a:ext>
                  </a:extLst>
                </p:cNvPr>
                <p:cNvSpPr>
                  <a:spLocks noChangeArrowheads="1"/>
                </p:cNvSpPr>
                <p:nvPr/>
              </p:nvSpPr>
              <p:spPr bwMode="auto">
                <a:xfrm>
                  <a:off x="1440" y="20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04" name="Oval 36">
                  <a:extLst>
                    <a:ext uri="{FF2B5EF4-FFF2-40B4-BE49-F238E27FC236}">
                      <a16:creationId xmlns:a16="http://schemas.microsoft.com/office/drawing/2014/main" id="{43D533EB-B767-C86A-EFA9-A5B2C9CC4017}"/>
                    </a:ext>
                  </a:extLst>
                </p:cNvPr>
                <p:cNvSpPr>
                  <a:spLocks noChangeArrowheads="1"/>
                </p:cNvSpPr>
                <p:nvPr/>
              </p:nvSpPr>
              <p:spPr bwMode="auto">
                <a:xfrm>
                  <a:off x="1824" y="20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05" name="Oval 37">
                  <a:extLst>
                    <a:ext uri="{FF2B5EF4-FFF2-40B4-BE49-F238E27FC236}">
                      <a16:creationId xmlns:a16="http://schemas.microsoft.com/office/drawing/2014/main" id="{36FADA45-F990-4C56-CD11-A6E0A2FAA2AD}"/>
                    </a:ext>
                  </a:extLst>
                </p:cNvPr>
                <p:cNvSpPr>
                  <a:spLocks noChangeArrowheads="1"/>
                </p:cNvSpPr>
                <p:nvPr/>
              </p:nvSpPr>
              <p:spPr bwMode="auto">
                <a:xfrm>
                  <a:off x="1872" y="19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84022" name="Group 54">
                <a:extLst>
                  <a:ext uri="{FF2B5EF4-FFF2-40B4-BE49-F238E27FC236}">
                    <a16:creationId xmlns:a16="http://schemas.microsoft.com/office/drawing/2014/main" id="{008F4407-9B14-8E1A-AA0D-C7753D634B30}"/>
                  </a:ext>
                </a:extLst>
              </p:cNvPr>
              <p:cNvGrpSpPr>
                <a:grpSpLocks/>
              </p:cNvGrpSpPr>
              <p:nvPr/>
            </p:nvGrpSpPr>
            <p:grpSpPr bwMode="auto">
              <a:xfrm>
                <a:off x="2160" y="1968"/>
                <a:ext cx="624" cy="432"/>
                <a:chOff x="1248" y="1440"/>
                <a:chExt cx="816" cy="624"/>
              </a:xfrm>
            </p:grpSpPr>
            <p:sp>
              <p:nvSpPr>
                <p:cNvPr id="84023" name="Oval 55">
                  <a:extLst>
                    <a:ext uri="{FF2B5EF4-FFF2-40B4-BE49-F238E27FC236}">
                      <a16:creationId xmlns:a16="http://schemas.microsoft.com/office/drawing/2014/main" id="{D4C0C55B-90E7-2D72-AB05-608F6FE11448}"/>
                    </a:ext>
                  </a:extLst>
                </p:cNvPr>
                <p:cNvSpPr>
                  <a:spLocks noChangeArrowheads="1"/>
                </p:cNvSpPr>
                <p:nvPr/>
              </p:nvSpPr>
              <p:spPr bwMode="auto">
                <a:xfrm>
                  <a:off x="1392" y="1536"/>
                  <a:ext cx="528" cy="48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24" name="Oval 56">
                  <a:extLst>
                    <a:ext uri="{FF2B5EF4-FFF2-40B4-BE49-F238E27FC236}">
                      <a16:creationId xmlns:a16="http://schemas.microsoft.com/office/drawing/2014/main" id="{CA1A1CDC-5B6B-161B-71DE-5C09E3BA1028}"/>
                    </a:ext>
                  </a:extLst>
                </p:cNvPr>
                <p:cNvSpPr>
                  <a:spLocks noChangeArrowheads="1"/>
                </p:cNvSpPr>
                <p:nvPr/>
              </p:nvSpPr>
              <p:spPr bwMode="auto">
                <a:xfrm>
                  <a:off x="1776" y="1440"/>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25" name="Oval 57">
                  <a:extLst>
                    <a:ext uri="{FF2B5EF4-FFF2-40B4-BE49-F238E27FC236}">
                      <a16:creationId xmlns:a16="http://schemas.microsoft.com/office/drawing/2014/main" id="{58426540-237C-074B-07BA-91FF8EA8C951}"/>
                    </a:ext>
                  </a:extLst>
                </p:cNvPr>
                <p:cNvSpPr>
                  <a:spLocks noChangeArrowheads="1"/>
                </p:cNvSpPr>
                <p:nvPr/>
              </p:nvSpPr>
              <p:spPr bwMode="auto">
                <a:xfrm>
                  <a:off x="1248" y="1440"/>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26" name="Oval 58">
                  <a:extLst>
                    <a:ext uri="{FF2B5EF4-FFF2-40B4-BE49-F238E27FC236}">
                      <a16:creationId xmlns:a16="http://schemas.microsoft.com/office/drawing/2014/main" id="{747BA97C-54AD-C3E5-447E-7212EBB9F2F1}"/>
                    </a:ext>
                  </a:extLst>
                </p:cNvPr>
                <p:cNvSpPr>
                  <a:spLocks noChangeArrowheads="1"/>
                </p:cNvSpPr>
                <p:nvPr/>
              </p:nvSpPr>
              <p:spPr bwMode="auto">
                <a:xfrm>
                  <a:off x="1392" y="19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27" name="Oval 59">
                  <a:extLst>
                    <a:ext uri="{FF2B5EF4-FFF2-40B4-BE49-F238E27FC236}">
                      <a16:creationId xmlns:a16="http://schemas.microsoft.com/office/drawing/2014/main" id="{48826440-DFFD-E363-0795-519BBC7911AC}"/>
                    </a:ext>
                  </a:extLst>
                </p:cNvPr>
                <p:cNvSpPr>
                  <a:spLocks noChangeArrowheads="1"/>
                </p:cNvSpPr>
                <p:nvPr/>
              </p:nvSpPr>
              <p:spPr bwMode="auto">
                <a:xfrm>
                  <a:off x="1440" y="20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28" name="Oval 60">
                  <a:extLst>
                    <a:ext uri="{FF2B5EF4-FFF2-40B4-BE49-F238E27FC236}">
                      <a16:creationId xmlns:a16="http://schemas.microsoft.com/office/drawing/2014/main" id="{B35265E0-542C-2F71-E91F-CE845F3B92C3}"/>
                    </a:ext>
                  </a:extLst>
                </p:cNvPr>
                <p:cNvSpPr>
                  <a:spLocks noChangeArrowheads="1"/>
                </p:cNvSpPr>
                <p:nvPr/>
              </p:nvSpPr>
              <p:spPr bwMode="auto">
                <a:xfrm>
                  <a:off x="1824" y="20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29" name="Oval 61">
                  <a:extLst>
                    <a:ext uri="{FF2B5EF4-FFF2-40B4-BE49-F238E27FC236}">
                      <a16:creationId xmlns:a16="http://schemas.microsoft.com/office/drawing/2014/main" id="{3FB231C7-E51B-7587-35A3-D38689990617}"/>
                    </a:ext>
                  </a:extLst>
                </p:cNvPr>
                <p:cNvSpPr>
                  <a:spLocks noChangeArrowheads="1"/>
                </p:cNvSpPr>
                <p:nvPr/>
              </p:nvSpPr>
              <p:spPr bwMode="auto">
                <a:xfrm>
                  <a:off x="1872" y="19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84030" name="Group 62">
                <a:extLst>
                  <a:ext uri="{FF2B5EF4-FFF2-40B4-BE49-F238E27FC236}">
                    <a16:creationId xmlns:a16="http://schemas.microsoft.com/office/drawing/2014/main" id="{E5AE5E18-AC1B-D0C1-AB98-E43CA0843FA5}"/>
                  </a:ext>
                </a:extLst>
              </p:cNvPr>
              <p:cNvGrpSpPr>
                <a:grpSpLocks/>
              </p:cNvGrpSpPr>
              <p:nvPr/>
            </p:nvGrpSpPr>
            <p:grpSpPr bwMode="auto">
              <a:xfrm rot="6812668">
                <a:off x="703" y="1723"/>
                <a:ext cx="576" cy="432"/>
                <a:chOff x="1248" y="1440"/>
                <a:chExt cx="816" cy="624"/>
              </a:xfrm>
            </p:grpSpPr>
            <p:sp>
              <p:nvSpPr>
                <p:cNvPr id="84031" name="Oval 63">
                  <a:extLst>
                    <a:ext uri="{FF2B5EF4-FFF2-40B4-BE49-F238E27FC236}">
                      <a16:creationId xmlns:a16="http://schemas.microsoft.com/office/drawing/2014/main" id="{9C04652C-6F21-2F28-73D1-A270CF124DCA}"/>
                    </a:ext>
                  </a:extLst>
                </p:cNvPr>
                <p:cNvSpPr>
                  <a:spLocks noChangeArrowheads="1"/>
                </p:cNvSpPr>
                <p:nvPr/>
              </p:nvSpPr>
              <p:spPr bwMode="auto">
                <a:xfrm>
                  <a:off x="1392" y="1536"/>
                  <a:ext cx="528" cy="48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32" name="Oval 64">
                  <a:extLst>
                    <a:ext uri="{FF2B5EF4-FFF2-40B4-BE49-F238E27FC236}">
                      <a16:creationId xmlns:a16="http://schemas.microsoft.com/office/drawing/2014/main" id="{6458ACEF-3267-047C-1FA5-C35D4B860815}"/>
                    </a:ext>
                  </a:extLst>
                </p:cNvPr>
                <p:cNvSpPr>
                  <a:spLocks noChangeArrowheads="1"/>
                </p:cNvSpPr>
                <p:nvPr/>
              </p:nvSpPr>
              <p:spPr bwMode="auto">
                <a:xfrm>
                  <a:off x="1776" y="1440"/>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33" name="Oval 65">
                  <a:extLst>
                    <a:ext uri="{FF2B5EF4-FFF2-40B4-BE49-F238E27FC236}">
                      <a16:creationId xmlns:a16="http://schemas.microsoft.com/office/drawing/2014/main" id="{10F18F62-2BD2-98A7-1BBB-DC16F66EB8C2}"/>
                    </a:ext>
                  </a:extLst>
                </p:cNvPr>
                <p:cNvSpPr>
                  <a:spLocks noChangeArrowheads="1"/>
                </p:cNvSpPr>
                <p:nvPr/>
              </p:nvSpPr>
              <p:spPr bwMode="auto">
                <a:xfrm>
                  <a:off x="1248" y="1440"/>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34" name="Oval 66">
                  <a:extLst>
                    <a:ext uri="{FF2B5EF4-FFF2-40B4-BE49-F238E27FC236}">
                      <a16:creationId xmlns:a16="http://schemas.microsoft.com/office/drawing/2014/main" id="{553D70E1-EA80-1082-4FEB-9755CBC4B969}"/>
                    </a:ext>
                  </a:extLst>
                </p:cNvPr>
                <p:cNvSpPr>
                  <a:spLocks noChangeArrowheads="1"/>
                </p:cNvSpPr>
                <p:nvPr/>
              </p:nvSpPr>
              <p:spPr bwMode="auto">
                <a:xfrm>
                  <a:off x="1392" y="19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35" name="Oval 67">
                  <a:extLst>
                    <a:ext uri="{FF2B5EF4-FFF2-40B4-BE49-F238E27FC236}">
                      <a16:creationId xmlns:a16="http://schemas.microsoft.com/office/drawing/2014/main" id="{251A9F78-2C90-67C5-88CB-04D7FF464F72}"/>
                    </a:ext>
                  </a:extLst>
                </p:cNvPr>
                <p:cNvSpPr>
                  <a:spLocks noChangeArrowheads="1"/>
                </p:cNvSpPr>
                <p:nvPr/>
              </p:nvSpPr>
              <p:spPr bwMode="auto">
                <a:xfrm>
                  <a:off x="1440" y="20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36" name="Oval 68">
                  <a:extLst>
                    <a:ext uri="{FF2B5EF4-FFF2-40B4-BE49-F238E27FC236}">
                      <a16:creationId xmlns:a16="http://schemas.microsoft.com/office/drawing/2014/main" id="{FA05E885-6CAF-0289-11B8-AA564FCFDDFC}"/>
                    </a:ext>
                  </a:extLst>
                </p:cNvPr>
                <p:cNvSpPr>
                  <a:spLocks noChangeArrowheads="1"/>
                </p:cNvSpPr>
                <p:nvPr/>
              </p:nvSpPr>
              <p:spPr bwMode="auto">
                <a:xfrm>
                  <a:off x="1824" y="20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37" name="Oval 69">
                  <a:extLst>
                    <a:ext uri="{FF2B5EF4-FFF2-40B4-BE49-F238E27FC236}">
                      <a16:creationId xmlns:a16="http://schemas.microsoft.com/office/drawing/2014/main" id="{9ADDDBAD-4F13-73AE-2E74-9F06F08A6C5B}"/>
                    </a:ext>
                  </a:extLst>
                </p:cNvPr>
                <p:cNvSpPr>
                  <a:spLocks noChangeArrowheads="1"/>
                </p:cNvSpPr>
                <p:nvPr/>
              </p:nvSpPr>
              <p:spPr bwMode="auto">
                <a:xfrm>
                  <a:off x="1872" y="19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84038" name="Group 70">
                <a:extLst>
                  <a:ext uri="{FF2B5EF4-FFF2-40B4-BE49-F238E27FC236}">
                    <a16:creationId xmlns:a16="http://schemas.microsoft.com/office/drawing/2014/main" id="{256CADA6-39CD-5844-587B-5A114983FA2C}"/>
                  </a:ext>
                </a:extLst>
              </p:cNvPr>
              <p:cNvGrpSpPr>
                <a:grpSpLocks/>
              </p:cNvGrpSpPr>
              <p:nvPr/>
            </p:nvGrpSpPr>
            <p:grpSpPr bwMode="auto">
              <a:xfrm>
                <a:off x="3120" y="1920"/>
                <a:ext cx="624" cy="432"/>
                <a:chOff x="1248" y="1440"/>
                <a:chExt cx="816" cy="624"/>
              </a:xfrm>
            </p:grpSpPr>
            <p:sp>
              <p:nvSpPr>
                <p:cNvPr id="84039" name="Oval 71">
                  <a:extLst>
                    <a:ext uri="{FF2B5EF4-FFF2-40B4-BE49-F238E27FC236}">
                      <a16:creationId xmlns:a16="http://schemas.microsoft.com/office/drawing/2014/main" id="{7758FD88-8EE5-3C7F-3717-9574683F61B2}"/>
                    </a:ext>
                  </a:extLst>
                </p:cNvPr>
                <p:cNvSpPr>
                  <a:spLocks noChangeArrowheads="1"/>
                </p:cNvSpPr>
                <p:nvPr/>
              </p:nvSpPr>
              <p:spPr bwMode="auto">
                <a:xfrm>
                  <a:off x="1392" y="1536"/>
                  <a:ext cx="528" cy="48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40" name="Oval 72">
                  <a:extLst>
                    <a:ext uri="{FF2B5EF4-FFF2-40B4-BE49-F238E27FC236}">
                      <a16:creationId xmlns:a16="http://schemas.microsoft.com/office/drawing/2014/main" id="{6DF140B2-30C4-0336-E68C-4D4B5CE6F8E6}"/>
                    </a:ext>
                  </a:extLst>
                </p:cNvPr>
                <p:cNvSpPr>
                  <a:spLocks noChangeArrowheads="1"/>
                </p:cNvSpPr>
                <p:nvPr/>
              </p:nvSpPr>
              <p:spPr bwMode="auto">
                <a:xfrm>
                  <a:off x="1776" y="1440"/>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41" name="Oval 73">
                  <a:extLst>
                    <a:ext uri="{FF2B5EF4-FFF2-40B4-BE49-F238E27FC236}">
                      <a16:creationId xmlns:a16="http://schemas.microsoft.com/office/drawing/2014/main" id="{1CB62377-5E2F-5F83-8268-6572BC57D494}"/>
                    </a:ext>
                  </a:extLst>
                </p:cNvPr>
                <p:cNvSpPr>
                  <a:spLocks noChangeArrowheads="1"/>
                </p:cNvSpPr>
                <p:nvPr/>
              </p:nvSpPr>
              <p:spPr bwMode="auto">
                <a:xfrm>
                  <a:off x="1248" y="1440"/>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42" name="Oval 74">
                  <a:extLst>
                    <a:ext uri="{FF2B5EF4-FFF2-40B4-BE49-F238E27FC236}">
                      <a16:creationId xmlns:a16="http://schemas.microsoft.com/office/drawing/2014/main" id="{D5DDE944-56CA-7FA7-77C5-F472BA717168}"/>
                    </a:ext>
                  </a:extLst>
                </p:cNvPr>
                <p:cNvSpPr>
                  <a:spLocks noChangeArrowheads="1"/>
                </p:cNvSpPr>
                <p:nvPr/>
              </p:nvSpPr>
              <p:spPr bwMode="auto">
                <a:xfrm>
                  <a:off x="1392" y="19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43" name="Oval 75">
                  <a:extLst>
                    <a:ext uri="{FF2B5EF4-FFF2-40B4-BE49-F238E27FC236}">
                      <a16:creationId xmlns:a16="http://schemas.microsoft.com/office/drawing/2014/main" id="{D823B0DE-8BAE-BD22-0253-D4D90F2B7896}"/>
                    </a:ext>
                  </a:extLst>
                </p:cNvPr>
                <p:cNvSpPr>
                  <a:spLocks noChangeArrowheads="1"/>
                </p:cNvSpPr>
                <p:nvPr/>
              </p:nvSpPr>
              <p:spPr bwMode="auto">
                <a:xfrm>
                  <a:off x="1440" y="20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44" name="Oval 76">
                  <a:extLst>
                    <a:ext uri="{FF2B5EF4-FFF2-40B4-BE49-F238E27FC236}">
                      <a16:creationId xmlns:a16="http://schemas.microsoft.com/office/drawing/2014/main" id="{F90E3008-C95D-0632-A612-58A18156010F}"/>
                    </a:ext>
                  </a:extLst>
                </p:cNvPr>
                <p:cNvSpPr>
                  <a:spLocks noChangeArrowheads="1"/>
                </p:cNvSpPr>
                <p:nvPr/>
              </p:nvSpPr>
              <p:spPr bwMode="auto">
                <a:xfrm>
                  <a:off x="1824" y="20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45" name="Oval 77">
                  <a:extLst>
                    <a:ext uri="{FF2B5EF4-FFF2-40B4-BE49-F238E27FC236}">
                      <a16:creationId xmlns:a16="http://schemas.microsoft.com/office/drawing/2014/main" id="{6D0852B5-82E2-C461-FE8E-7CF49AC2BDD5}"/>
                    </a:ext>
                  </a:extLst>
                </p:cNvPr>
                <p:cNvSpPr>
                  <a:spLocks noChangeArrowheads="1"/>
                </p:cNvSpPr>
                <p:nvPr/>
              </p:nvSpPr>
              <p:spPr bwMode="auto">
                <a:xfrm>
                  <a:off x="1872" y="19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84050" name="Group 82">
                <a:extLst>
                  <a:ext uri="{FF2B5EF4-FFF2-40B4-BE49-F238E27FC236}">
                    <a16:creationId xmlns:a16="http://schemas.microsoft.com/office/drawing/2014/main" id="{23FA86F7-EB38-F494-FD40-CFD88DA8A922}"/>
                  </a:ext>
                </a:extLst>
              </p:cNvPr>
              <p:cNvGrpSpPr>
                <a:grpSpLocks/>
              </p:cNvGrpSpPr>
              <p:nvPr/>
            </p:nvGrpSpPr>
            <p:grpSpPr bwMode="auto">
              <a:xfrm rot="4755521">
                <a:off x="1352" y="3016"/>
                <a:ext cx="539" cy="460"/>
                <a:chOff x="1248" y="1440"/>
                <a:chExt cx="816" cy="624"/>
              </a:xfrm>
            </p:grpSpPr>
            <p:sp>
              <p:nvSpPr>
                <p:cNvPr id="84051" name="Oval 83">
                  <a:extLst>
                    <a:ext uri="{FF2B5EF4-FFF2-40B4-BE49-F238E27FC236}">
                      <a16:creationId xmlns:a16="http://schemas.microsoft.com/office/drawing/2014/main" id="{674FA594-2150-508D-4169-FF0217C930DF}"/>
                    </a:ext>
                  </a:extLst>
                </p:cNvPr>
                <p:cNvSpPr>
                  <a:spLocks noChangeArrowheads="1"/>
                </p:cNvSpPr>
                <p:nvPr/>
              </p:nvSpPr>
              <p:spPr bwMode="auto">
                <a:xfrm>
                  <a:off x="1392" y="1536"/>
                  <a:ext cx="528" cy="48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52" name="Oval 84">
                  <a:extLst>
                    <a:ext uri="{FF2B5EF4-FFF2-40B4-BE49-F238E27FC236}">
                      <a16:creationId xmlns:a16="http://schemas.microsoft.com/office/drawing/2014/main" id="{CF8C2F03-5FBD-7E95-9307-E2B68BEFB70F}"/>
                    </a:ext>
                  </a:extLst>
                </p:cNvPr>
                <p:cNvSpPr>
                  <a:spLocks noChangeArrowheads="1"/>
                </p:cNvSpPr>
                <p:nvPr/>
              </p:nvSpPr>
              <p:spPr bwMode="auto">
                <a:xfrm>
                  <a:off x="1776" y="1440"/>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53" name="Oval 85">
                  <a:extLst>
                    <a:ext uri="{FF2B5EF4-FFF2-40B4-BE49-F238E27FC236}">
                      <a16:creationId xmlns:a16="http://schemas.microsoft.com/office/drawing/2014/main" id="{479AD319-C93E-BA81-B5F6-1EBCACF39F06}"/>
                    </a:ext>
                  </a:extLst>
                </p:cNvPr>
                <p:cNvSpPr>
                  <a:spLocks noChangeArrowheads="1"/>
                </p:cNvSpPr>
                <p:nvPr/>
              </p:nvSpPr>
              <p:spPr bwMode="auto">
                <a:xfrm>
                  <a:off x="1248" y="1440"/>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54" name="Oval 86">
                  <a:extLst>
                    <a:ext uri="{FF2B5EF4-FFF2-40B4-BE49-F238E27FC236}">
                      <a16:creationId xmlns:a16="http://schemas.microsoft.com/office/drawing/2014/main" id="{BEDD37FC-4F06-399C-59B5-263CDF698CEA}"/>
                    </a:ext>
                  </a:extLst>
                </p:cNvPr>
                <p:cNvSpPr>
                  <a:spLocks noChangeArrowheads="1"/>
                </p:cNvSpPr>
                <p:nvPr/>
              </p:nvSpPr>
              <p:spPr bwMode="auto">
                <a:xfrm>
                  <a:off x="1392" y="19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55" name="Oval 87">
                  <a:extLst>
                    <a:ext uri="{FF2B5EF4-FFF2-40B4-BE49-F238E27FC236}">
                      <a16:creationId xmlns:a16="http://schemas.microsoft.com/office/drawing/2014/main" id="{8F19B8A6-450C-06F1-C515-40F1F15F966C}"/>
                    </a:ext>
                  </a:extLst>
                </p:cNvPr>
                <p:cNvSpPr>
                  <a:spLocks noChangeArrowheads="1"/>
                </p:cNvSpPr>
                <p:nvPr/>
              </p:nvSpPr>
              <p:spPr bwMode="auto">
                <a:xfrm>
                  <a:off x="1440" y="20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56" name="Oval 88">
                  <a:extLst>
                    <a:ext uri="{FF2B5EF4-FFF2-40B4-BE49-F238E27FC236}">
                      <a16:creationId xmlns:a16="http://schemas.microsoft.com/office/drawing/2014/main" id="{453E4B21-C218-C024-9B0C-91946E9B70DC}"/>
                    </a:ext>
                  </a:extLst>
                </p:cNvPr>
                <p:cNvSpPr>
                  <a:spLocks noChangeArrowheads="1"/>
                </p:cNvSpPr>
                <p:nvPr/>
              </p:nvSpPr>
              <p:spPr bwMode="auto">
                <a:xfrm>
                  <a:off x="1824" y="20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57" name="Oval 89">
                  <a:extLst>
                    <a:ext uri="{FF2B5EF4-FFF2-40B4-BE49-F238E27FC236}">
                      <a16:creationId xmlns:a16="http://schemas.microsoft.com/office/drawing/2014/main" id="{2A14D745-F515-94D8-1825-BAA5F44D9DF8}"/>
                    </a:ext>
                  </a:extLst>
                </p:cNvPr>
                <p:cNvSpPr>
                  <a:spLocks noChangeArrowheads="1"/>
                </p:cNvSpPr>
                <p:nvPr/>
              </p:nvSpPr>
              <p:spPr bwMode="auto">
                <a:xfrm>
                  <a:off x="1872" y="19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84058" name="Group 90">
                <a:extLst>
                  <a:ext uri="{FF2B5EF4-FFF2-40B4-BE49-F238E27FC236}">
                    <a16:creationId xmlns:a16="http://schemas.microsoft.com/office/drawing/2014/main" id="{F26396DA-45B0-2E4A-94E7-56344EC18A0B}"/>
                  </a:ext>
                </a:extLst>
              </p:cNvPr>
              <p:cNvGrpSpPr>
                <a:grpSpLocks/>
              </p:cNvGrpSpPr>
              <p:nvPr/>
            </p:nvGrpSpPr>
            <p:grpSpPr bwMode="auto">
              <a:xfrm rot="-1546057">
                <a:off x="4502" y="1601"/>
                <a:ext cx="579" cy="497"/>
                <a:chOff x="1248" y="1440"/>
                <a:chExt cx="816" cy="624"/>
              </a:xfrm>
            </p:grpSpPr>
            <p:sp>
              <p:nvSpPr>
                <p:cNvPr id="84059" name="Oval 91">
                  <a:extLst>
                    <a:ext uri="{FF2B5EF4-FFF2-40B4-BE49-F238E27FC236}">
                      <a16:creationId xmlns:a16="http://schemas.microsoft.com/office/drawing/2014/main" id="{03C0BB5C-521A-D283-061B-D3A51F8BF5B5}"/>
                    </a:ext>
                  </a:extLst>
                </p:cNvPr>
                <p:cNvSpPr>
                  <a:spLocks noChangeArrowheads="1"/>
                </p:cNvSpPr>
                <p:nvPr/>
              </p:nvSpPr>
              <p:spPr bwMode="auto">
                <a:xfrm>
                  <a:off x="1392" y="1536"/>
                  <a:ext cx="528" cy="48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60" name="Oval 92">
                  <a:extLst>
                    <a:ext uri="{FF2B5EF4-FFF2-40B4-BE49-F238E27FC236}">
                      <a16:creationId xmlns:a16="http://schemas.microsoft.com/office/drawing/2014/main" id="{E39C70E6-5537-D758-B830-A1221901D7B9}"/>
                    </a:ext>
                  </a:extLst>
                </p:cNvPr>
                <p:cNvSpPr>
                  <a:spLocks noChangeArrowheads="1"/>
                </p:cNvSpPr>
                <p:nvPr/>
              </p:nvSpPr>
              <p:spPr bwMode="auto">
                <a:xfrm>
                  <a:off x="1776" y="1440"/>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61" name="Oval 93">
                  <a:extLst>
                    <a:ext uri="{FF2B5EF4-FFF2-40B4-BE49-F238E27FC236}">
                      <a16:creationId xmlns:a16="http://schemas.microsoft.com/office/drawing/2014/main" id="{BAD5B0DE-1E48-2330-9747-9A219D9CE69B}"/>
                    </a:ext>
                  </a:extLst>
                </p:cNvPr>
                <p:cNvSpPr>
                  <a:spLocks noChangeArrowheads="1"/>
                </p:cNvSpPr>
                <p:nvPr/>
              </p:nvSpPr>
              <p:spPr bwMode="auto">
                <a:xfrm>
                  <a:off x="1248" y="1440"/>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62" name="Oval 94">
                  <a:extLst>
                    <a:ext uri="{FF2B5EF4-FFF2-40B4-BE49-F238E27FC236}">
                      <a16:creationId xmlns:a16="http://schemas.microsoft.com/office/drawing/2014/main" id="{CB9000CD-F06D-CF67-CD94-9ECCED1E7DC0}"/>
                    </a:ext>
                  </a:extLst>
                </p:cNvPr>
                <p:cNvSpPr>
                  <a:spLocks noChangeArrowheads="1"/>
                </p:cNvSpPr>
                <p:nvPr/>
              </p:nvSpPr>
              <p:spPr bwMode="auto">
                <a:xfrm>
                  <a:off x="1392" y="19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63" name="Oval 95">
                  <a:extLst>
                    <a:ext uri="{FF2B5EF4-FFF2-40B4-BE49-F238E27FC236}">
                      <a16:creationId xmlns:a16="http://schemas.microsoft.com/office/drawing/2014/main" id="{77CD518C-6D86-8133-BA37-F86A39A7102B}"/>
                    </a:ext>
                  </a:extLst>
                </p:cNvPr>
                <p:cNvSpPr>
                  <a:spLocks noChangeArrowheads="1"/>
                </p:cNvSpPr>
                <p:nvPr/>
              </p:nvSpPr>
              <p:spPr bwMode="auto">
                <a:xfrm>
                  <a:off x="1440" y="20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64" name="Oval 96">
                  <a:extLst>
                    <a:ext uri="{FF2B5EF4-FFF2-40B4-BE49-F238E27FC236}">
                      <a16:creationId xmlns:a16="http://schemas.microsoft.com/office/drawing/2014/main" id="{2A7A5F44-9C38-D5E4-7968-569278E6DE6D}"/>
                    </a:ext>
                  </a:extLst>
                </p:cNvPr>
                <p:cNvSpPr>
                  <a:spLocks noChangeArrowheads="1"/>
                </p:cNvSpPr>
                <p:nvPr/>
              </p:nvSpPr>
              <p:spPr bwMode="auto">
                <a:xfrm>
                  <a:off x="1824" y="20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65" name="Oval 97">
                  <a:extLst>
                    <a:ext uri="{FF2B5EF4-FFF2-40B4-BE49-F238E27FC236}">
                      <a16:creationId xmlns:a16="http://schemas.microsoft.com/office/drawing/2014/main" id="{D1088B52-58B6-B4CA-DB10-1B4D899E63ED}"/>
                    </a:ext>
                  </a:extLst>
                </p:cNvPr>
                <p:cNvSpPr>
                  <a:spLocks noChangeArrowheads="1"/>
                </p:cNvSpPr>
                <p:nvPr/>
              </p:nvSpPr>
              <p:spPr bwMode="auto">
                <a:xfrm>
                  <a:off x="1872" y="19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84066" name="Group 98">
                <a:extLst>
                  <a:ext uri="{FF2B5EF4-FFF2-40B4-BE49-F238E27FC236}">
                    <a16:creationId xmlns:a16="http://schemas.microsoft.com/office/drawing/2014/main" id="{B40C3C48-B418-B324-1E0C-FE3047E9078E}"/>
                  </a:ext>
                </a:extLst>
              </p:cNvPr>
              <p:cNvGrpSpPr>
                <a:grpSpLocks/>
              </p:cNvGrpSpPr>
              <p:nvPr/>
            </p:nvGrpSpPr>
            <p:grpSpPr bwMode="auto">
              <a:xfrm rot="3110865">
                <a:off x="2184" y="3192"/>
                <a:ext cx="576" cy="528"/>
                <a:chOff x="1248" y="1440"/>
                <a:chExt cx="816" cy="624"/>
              </a:xfrm>
            </p:grpSpPr>
            <p:sp>
              <p:nvSpPr>
                <p:cNvPr id="84067" name="Oval 99">
                  <a:extLst>
                    <a:ext uri="{FF2B5EF4-FFF2-40B4-BE49-F238E27FC236}">
                      <a16:creationId xmlns:a16="http://schemas.microsoft.com/office/drawing/2014/main" id="{C11AEFDE-1C2F-7A6B-8F77-8734C979D137}"/>
                    </a:ext>
                  </a:extLst>
                </p:cNvPr>
                <p:cNvSpPr>
                  <a:spLocks noChangeArrowheads="1"/>
                </p:cNvSpPr>
                <p:nvPr/>
              </p:nvSpPr>
              <p:spPr bwMode="auto">
                <a:xfrm>
                  <a:off x="1392" y="1536"/>
                  <a:ext cx="528" cy="48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68" name="Oval 100">
                  <a:extLst>
                    <a:ext uri="{FF2B5EF4-FFF2-40B4-BE49-F238E27FC236}">
                      <a16:creationId xmlns:a16="http://schemas.microsoft.com/office/drawing/2014/main" id="{1B05E6D8-8800-44AF-7503-D732B3D6E1E8}"/>
                    </a:ext>
                  </a:extLst>
                </p:cNvPr>
                <p:cNvSpPr>
                  <a:spLocks noChangeArrowheads="1"/>
                </p:cNvSpPr>
                <p:nvPr/>
              </p:nvSpPr>
              <p:spPr bwMode="auto">
                <a:xfrm>
                  <a:off x="1776" y="1440"/>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69" name="Oval 101">
                  <a:extLst>
                    <a:ext uri="{FF2B5EF4-FFF2-40B4-BE49-F238E27FC236}">
                      <a16:creationId xmlns:a16="http://schemas.microsoft.com/office/drawing/2014/main" id="{075000EE-1224-2B68-75FD-8ECCFB410C08}"/>
                    </a:ext>
                  </a:extLst>
                </p:cNvPr>
                <p:cNvSpPr>
                  <a:spLocks noChangeArrowheads="1"/>
                </p:cNvSpPr>
                <p:nvPr/>
              </p:nvSpPr>
              <p:spPr bwMode="auto">
                <a:xfrm>
                  <a:off x="1248" y="1440"/>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70" name="Oval 102">
                  <a:extLst>
                    <a:ext uri="{FF2B5EF4-FFF2-40B4-BE49-F238E27FC236}">
                      <a16:creationId xmlns:a16="http://schemas.microsoft.com/office/drawing/2014/main" id="{CB2760DF-CFBB-0D67-8F7B-27B2D7E56462}"/>
                    </a:ext>
                  </a:extLst>
                </p:cNvPr>
                <p:cNvSpPr>
                  <a:spLocks noChangeArrowheads="1"/>
                </p:cNvSpPr>
                <p:nvPr/>
              </p:nvSpPr>
              <p:spPr bwMode="auto">
                <a:xfrm>
                  <a:off x="1392" y="19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71" name="Oval 103">
                  <a:extLst>
                    <a:ext uri="{FF2B5EF4-FFF2-40B4-BE49-F238E27FC236}">
                      <a16:creationId xmlns:a16="http://schemas.microsoft.com/office/drawing/2014/main" id="{DC279D4B-F66F-D7DA-67B6-D487D5F99DFA}"/>
                    </a:ext>
                  </a:extLst>
                </p:cNvPr>
                <p:cNvSpPr>
                  <a:spLocks noChangeArrowheads="1"/>
                </p:cNvSpPr>
                <p:nvPr/>
              </p:nvSpPr>
              <p:spPr bwMode="auto">
                <a:xfrm>
                  <a:off x="1440" y="20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72" name="Oval 104">
                  <a:extLst>
                    <a:ext uri="{FF2B5EF4-FFF2-40B4-BE49-F238E27FC236}">
                      <a16:creationId xmlns:a16="http://schemas.microsoft.com/office/drawing/2014/main" id="{F1836A20-2BB5-BA08-00E0-338BB7730520}"/>
                    </a:ext>
                  </a:extLst>
                </p:cNvPr>
                <p:cNvSpPr>
                  <a:spLocks noChangeArrowheads="1"/>
                </p:cNvSpPr>
                <p:nvPr/>
              </p:nvSpPr>
              <p:spPr bwMode="auto">
                <a:xfrm>
                  <a:off x="1824" y="20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73" name="Oval 105">
                  <a:extLst>
                    <a:ext uri="{FF2B5EF4-FFF2-40B4-BE49-F238E27FC236}">
                      <a16:creationId xmlns:a16="http://schemas.microsoft.com/office/drawing/2014/main" id="{2986B9D3-A9B7-F28A-883C-3DBE193CAA97}"/>
                    </a:ext>
                  </a:extLst>
                </p:cNvPr>
                <p:cNvSpPr>
                  <a:spLocks noChangeArrowheads="1"/>
                </p:cNvSpPr>
                <p:nvPr/>
              </p:nvSpPr>
              <p:spPr bwMode="auto">
                <a:xfrm>
                  <a:off x="1872" y="19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84074" name="Group 106">
                <a:extLst>
                  <a:ext uri="{FF2B5EF4-FFF2-40B4-BE49-F238E27FC236}">
                    <a16:creationId xmlns:a16="http://schemas.microsoft.com/office/drawing/2014/main" id="{5534B1D6-32D3-56C2-883F-7C2F3ECA25E0}"/>
                  </a:ext>
                </a:extLst>
              </p:cNvPr>
              <p:cNvGrpSpPr>
                <a:grpSpLocks/>
              </p:cNvGrpSpPr>
              <p:nvPr/>
            </p:nvGrpSpPr>
            <p:grpSpPr bwMode="auto">
              <a:xfrm rot="-5260444">
                <a:off x="3977" y="3842"/>
                <a:ext cx="485" cy="472"/>
                <a:chOff x="1248" y="1440"/>
                <a:chExt cx="816" cy="624"/>
              </a:xfrm>
            </p:grpSpPr>
            <p:sp>
              <p:nvSpPr>
                <p:cNvPr id="84075" name="Oval 107">
                  <a:extLst>
                    <a:ext uri="{FF2B5EF4-FFF2-40B4-BE49-F238E27FC236}">
                      <a16:creationId xmlns:a16="http://schemas.microsoft.com/office/drawing/2014/main" id="{C2DE9F34-232D-69C9-20FD-ABCFF3720288}"/>
                    </a:ext>
                  </a:extLst>
                </p:cNvPr>
                <p:cNvSpPr>
                  <a:spLocks noChangeArrowheads="1"/>
                </p:cNvSpPr>
                <p:nvPr/>
              </p:nvSpPr>
              <p:spPr bwMode="auto">
                <a:xfrm>
                  <a:off x="1392" y="1536"/>
                  <a:ext cx="528" cy="48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76" name="Oval 108">
                  <a:extLst>
                    <a:ext uri="{FF2B5EF4-FFF2-40B4-BE49-F238E27FC236}">
                      <a16:creationId xmlns:a16="http://schemas.microsoft.com/office/drawing/2014/main" id="{B41A3450-CACD-A5F0-92D2-6F3FEFED926D}"/>
                    </a:ext>
                  </a:extLst>
                </p:cNvPr>
                <p:cNvSpPr>
                  <a:spLocks noChangeArrowheads="1"/>
                </p:cNvSpPr>
                <p:nvPr/>
              </p:nvSpPr>
              <p:spPr bwMode="auto">
                <a:xfrm>
                  <a:off x="1776" y="1440"/>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77" name="Oval 109">
                  <a:extLst>
                    <a:ext uri="{FF2B5EF4-FFF2-40B4-BE49-F238E27FC236}">
                      <a16:creationId xmlns:a16="http://schemas.microsoft.com/office/drawing/2014/main" id="{F0FCB502-013C-05D6-C41B-F1C5FF2D7679}"/>
                    </a:ext>
                  </a:extLst>
                </p:cNvPr>
                <p:cNvSpPr>
                  <a:spLocks noChangeArrowheads="1"/>
                </p:cNvSpPr>
                <p:nvPr/>
              </p:nvSpPr>
              <p:spPr bwMode="auto">
                <a:xfrm>
                  <a:off x="1248" y="1440"/>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78" name="Oval 110">
                  <a:extLst>
                    <a:ext uri="{FF2B5EF4-FFF2-40B4-BE49-F238E27FC236}">
                      <a16:creationId xmlns:a16="http://schemas.microsoft.com/office/drawing/2014/main" id="{4B890B14-EB74-7104-CB4C-1667140DA511}"/>
                    </a:ext>
                  </a:extLst>
                </p:cNvPr>
                <p:cNvSpPr>
                  <a:spLocks noChangeArrowheads="1"/>
                </p:cNvSpPr>
                <p:nvPr/>
              </p:nvSpPr>
              <p:spPr bwMode="auto">
                <a:xfrm>
                  <a:off x="1392" y="19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79" name="Oval 111">
                  <a:extLst>
                    <a:ext uri="{FF2B5EF4-FFF2-40B4-BE49-F238E27FC236}">
                      <a16:creationId xmlns:a16="http://schemas.microsoft.com/office/drawing/2014/main" id="{99EF2724-C435-9244-B6F3-7106A59B8FA9}"/>
                    </a:ext>
                  </a:extLst>
                </p:cNvPr>
                <p:cNvSpPr>
                  <a:spLocks noChangeArrowheads="1"/>
                </p:cNvSpPr>
                <p:nvPr/>
              </p:nvSpPr>
              <p:spPr bwMode="auto">
                <a:xfrm>
                  <a:off x="1440" y="20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80" name="Oval 112">
                  <a:extLst>
                    <a:ext uri="{FF2B5EF4-FFF2-40B4-BE49-F238E27FC236}">
                      <a16:creationId xmlns:a16="http://schemas.microsoft.com/office/drawing/2014/main" id="{1E2D6AB3-811A-9BA9-736C-93E55234F2A2}"/>
                    </a:ext>
                  </a:extLst>
                </p:cNvPr>
                <p:cNvSpPr>
                  <a:spLocks noChangeArrowheads="1"/>
                </p:cNvSpPr>
                <p:nvPr/>
              </p:nvSpPr>
              <p:spPr bwMode="auto">
                <a:xfrm>
                  <a:off x="1824" y="20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81" name="Oval 113">
                  <a:extLst>
                    <a:ext uri="{FF2B5EF4-FFF2-40B4-BE49-F238E27FC236}">
                      <a16:creationId xmlns:a16="http://schemas.microsoft.com/office/drawing/2014/main" id="{98544A4F-80D5-6AA5-7FAE-64CE49C22632}"/>
                    </a:ext>
                  </a:extLst>
                </p:cNvPr>
                <p:cNvSpPr>
                  <a:spLocks noChangeArrowheads="1"/>
                </p:cNvSpPr>
                <p:nvPr/>
              </p:nvSpPr>
              <p:spPr bwMode="auto">
                <a:xfrm>
                  <a:off x="1872" y="19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84082" name="Group 114">
                <a:extLst>
                  <a:ext uri="{FF2B5EF4-FFF2-40B4-BE49-F238E27FC236}">
                    <a16:creationId xmlns:a16="http://schemas.microsoft.com/office/drawing/2014/main" id="{CCBC6CD8-91CF-1DAB-BB30-98C472C60D3E}"/>
                  </a:ext>
                </a:extLst>
              </p:cNvPr>
              <p:cNvGrpSpPr>
                <a:grpSpLocks/>
              </p:cNvGrpSpPr>
              <p:nvPr/>
            </p:nvGrpSpPr>
            <p:grpSpPr bwMode="auto">
              <a:xfrm rot="5281724">
                <a:off x="840" y="3528"/>
                <a:ext cx="576" cy="528"/>
                <a:chOff x="1248" y="1440"/>
                <a:chExt cx="816" cy="624"/>
              </a:xfrm>
            </p:grpSpPr>
            <p:sp>
              <p:nvSpPr>
                <p:cNvPr id="84083" name="Oval 115">
                  <a:extLst>
                    <a:ext uri="{FF2B5EF4-FFF2-40B4-BE49-F238E27FC236}">
                      <a16:creationId xmlns:a16="http://schemas.microsoft.com/office/drawing/2014/main" id="{5E269AA4-F897-DB5A-B454-2A4AE8AEFD9B}"/>
                    </a:ext>
                  </a:extLst>
                </p:cNvPr>
                <p:cNvSpPr>
                  <a:spLocks noChangeArrowheads="1"/>
                </p:cNvSpPr>
                <p:nvPr/>
              </p:nvSpPr>
              <p:spPr bwMode="auto">
                <a:xfrm>
                  <a:off x="1392" y="1536"/>
                  <a:ext cx="528" cy="48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84" name="Oval 116">
                  <a:extLst>
                    <a:ext uri="{FF2B5EF4-FFF2-40B4-BE49-F238E27FC236}">
                      <a16:creationId xmlns:a16="http://schemas.microsoft.com/office/drawing/2014/main" id="{DF2AAF55-024D-6125-19E3-6678B27D84BF}"/>
                    </a:ext>
                  </a:extLst>
                </p:cNvPr>
                <p:cNvSpPr>
                  <a:spLocks noChangeArrowheads="1"/>
                </p:cNvSpPr>
                <p:nvPr/>
              </p:nvSpPr>
              <p:spPr bwMode="auto">
                <a:xfrm>
                  <a:off x="1776" y="1440"/>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85" name="Oval 117">
                  <a:extLst>
                    <a:ext uri="{FF2B5EF4-FFF2-40B4-BE49-F238E27FC236}">
                      <a16:creationId xmlns:a16="http://schemas.microsoft.com/office/drawing/2014/main" id="{C7B4BD9B-371E-2867-8372-E7A2B8A862D8}"/>
                    </a:ext>
                  </a:extLst>
                </p:cNvPr>
                <p:cNvSpPr>
                  <a:spLocks noChangeArrowheads="1"/>
                </p:cNvSpPr>
                <p:nvPr/>
              </p:nvSpPr>
              <p:spPr bwMode="auto">
                <a:xfrm>
                  <a:off x="1248" y="1440"/>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86" name="Oval 118">
                  <a:extLst>
                    <a:ext uri="{FF2B5EF4-FFF2-40B4-BE49-F238E27FC236}">
                      <a16:creationId xmlns:a16="http://schemas.microsoft.com/office/drawing/2014/main" id="{88D8690A-179C-3365-A849-A8B4A62A10F7}"/>
                    </a:ext>
                  </a:extLst>
                </p:cNvPr>
                <p:cNvSpPr>
                  <a:spLocks noChangeArrowheads="1"/>
                </p:cNvSpPr>
                <p:nvPr/>
              </p:nvSpPr>
              <p:spPr bwMode="auto">
                <a:xfrm>
                  <a:off x="1392" y="19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87" name="Oval 119">
                  <a:extLst>
                    <a:ext uri="{FF2B5EF4-FFF2-40B4-BE49-F238E27FC236}">
                      <a16:creationId xmlns:a16="http://schemas.microsoft.com/office/drawing/2014/main" id="{A2F1BEE4-0767-F969-14A6-897C80948117}"/>
                    </a:ext>
                  </a:extLst>
                </p:cNvPr>
                <p:cNvSpPr>
                  <a:spLocks noChangeArrowheads="1"/>
                </p:cNvSpPr>
                <p:nvPr/>
              </p:nvSpPr>
              <p:spPr bwMode="auto">
                <a:xfrm>
                  <a:off x="1440" y="20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88" name="Oval 120">
                  <a:extLst>
                    <a:ext uri="{FF2B5EF4-FFF2-40B4-BE49-F238E27FC236}">
                      <a16:creationId xmlns:a16="http://schemas.microsoft.com/office/drawing/2014/main" id="{64A35CFC-7308-F844-0873-889836C03FAB}"/>
                    </a:ext>
                  </a:extLst>
                </p:cNvPr>
                <p:cNvSpPr>
                  <a:spLocks noChangeArrowheads="1"/>
                </p:cNvSpPr>
                <p:nvPr/>
              </p:nvSpPr>
              <p:spPr bwMode="auto">
                <a:xfrm>
                  <a:off x="1824" y="20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89" name="Oval 121">
                  <a:extLst>
                    <a:ext uri="{FF2B5EF4-FFF2-40B4-BE49-F238E27FC236}">
                      <a16:creationId xmlns:a16="http://schemas.microsoft.com/office/drawing/2014/main" id="{5FA94FA4-6144-594E-837A-3193E154A843}"/>
                    </a:ext>
                  </a:extLst>
                </p:cNvPr>
                <p:cNvSpPr>
                  <a:spLocks noChangeArrowheads="1"/>
                </p:cNvSpPr>
                <p:nvPr/>
              </p:nvSpPr>
              <p:spPr bwMode="auto">
                <a:xfrm>
                  <a:off x="1872" y="19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84090" name="Group 122">
                <a:extLst>
                  <a:ext uri="{FF2B5EF4-FFF2-40B4-BE49-F238E27FC236}">
                    <a16:creationId xmlns:a16="http://schemas.microsoft.com/office/drawing/2014/main" id="{D858232A-8B12-72CD-63D6-CDF7CEA955CC}"/>
                  </a:ext>
                </a:extLst>
              </p:cNvPr>
              <p:cNvGrpSpPr>
                <a:grpSpLocks/>
              </p:cNvGrpSpPr>
              <p:nvPr/>
            </p:nvGrpSpPr>
            <p:grpSpPr bwMode="auto">
              <a:xfrm>
                <a:off x="4752" y="3360"/>
                <a:ext cx="624" cy="480"/>
                <a:chOff x="1248" y="1440"/>
                <a:chExt cx="816" cy="624"/>
              </a:xfrm>
            </p:grpSpPr>
            <p:sp>
              <p:nvSpPr>
                <p:cNvPr id="84091" name="Oval 123">
                  <a:extLst>
                    <a:ext uri="{FF2B5EF4-FFF2-40B4-BE49-F238E27FC236}">
                      <a16:creationId xmlns:a16="http://schemas.microsoft.com/office/drawing/2014/main" id="{4526A821-2266-EC68-1BB2-CB7974935C79}"/>
                    </a:ext>
                  </a:extLst>
                </p:cNvPr>
                <p:cNvSpPr>
                  <a:spLocks noChangeArrowheads="1"/>
                </p:cNvSpPr>
                <p:nvPr/>
              </p:nvSpPr>
              <p:spPr bwMode="auto">
                <a:xfrm>
                  <a:off x="1392" y="1536"/>
                  <a:ext cx="528" cy="48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92" name="Oval 124">
                  <a:extLst>
                    <a:ext uri="{FF2B5EF4-FFF2-40B4-BE49-F238E27FC236}">
                      <a16:creationId xmlns:a16="http://schemas.microsoft.com/office/drawing/2014/main" id="{786E01F1-3FD7-0609-7C8A-7C799FF754BB}"/>
                    </a:ext>
                  </a:extLst>
                </p:cNvPr>
                <p:cNvSpPr>
                  <a:spLocks noChangeArrowheads="1"/>
                </p:cNvSpPr>
                <p:nvPr/>
              </p:nvSpPr>
              <p:spPr bwMode="auto">
                <a:xfrm>
                  <a:off x="1776" y="1440"/>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93" name="Oval 125">
                  <a:extLst>
                    <a:ext uri="{FF2B5EF4-FFF2-40B4-BE49-F238E27FC236}">
                      <a16:creationId xmlns:a16="http://schemas.microsoft.com/office/drawing/2014/main" id="{BAD6897B-AF23-F5F3-E2C3-FC53AECDFA67}"/>
                    </a:ext>
                  </a:extLst>
                </p:cNvPr>
                <p:cNvSpPr>
                  <a:spLocks noChangeArrowheads="1"/>
                </p:cNvSpPr>
                <p:nvPr/>
              </p:nvSpPr>
              <p:spPr bwMode="auto">
                <a:xfrm>
                  <a:off x="1248" y="1440"/>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94" name="Oval 126">
                  <a:extLst>
                    <a:ext uri="{FF2B5EF4-FFF2-40B4-BE49-F238E27FC236}">
                      <a16:creationId xmlns:a16="http://schemas.microsoft.com/office/drawing/2014/main" id="{71C0C6DD-28CC-0555-6AFD-EE4DDBFF8304}"/>
                    </a:ext>
                  </a:extLst>
                </p:cNvPr>
                <p:cNvSpPr>
                  <a:spLocks noChangeArrowheads="1"/>
                </p:cNvSpPr>
                <p:nvPr/>
              </p:nvSpPr>
              <p:spPr bwMode="auto">
                <a:xfrm>
                  <a:off x="1392" y="19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95" name="Oval 127">
                  <a:extLst>
                    <a:ext uri="{FF2B5EF4-FFF2-40B4-BE49-F238E27FC236}">
                      <a16:creationId xmlns:a16="http://schemas.microsoft.com/office/drawing/2014/main" id="{AE34037F-2C57-85D6-AB9B-86D930ABA78A}"/>
                    </a:ext>
                  </a:extLst>
                </p:cNvPr>
                <p:cNvSpPr>
                  <a:spLocks noChangeArrowheads="1"/>
                </p:cNvSpPr>
                <p:nvPr/>
              </p:nvSpPr>
              <p:spPr bwMode="auto">
                <a:xfrm>
                  <a:off x="1440" y="20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96" name="Oval 128">
                  <a:extLst>
                    <a:ext uri="{FF2B5EF4-FFF2-40B4-BE49-F238E27FC236}">
                      <a16:creationId xmlns:a16="http://schemas.microsoft.com/office/drawing/2014/main" id="{A635EDBD-D4D2-0066-F824-39430202F8A7}"/>
                    </a:ext>
                  </a:extLst>
                </p:cNvPr>
                <p:cNvSpPr>
                  <a:spLocks noChangeArrowheads="1"/>
                </p:cNvSpPr>
                <p:nvPr/>
              </p:nvSpPr>
              <p:spPr bwMode="auto">
                <a:xfrm>
                  <a:off x="1824" y="20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97" name="Oval 129">
                  <a:extLst>
                    <a:ext uri="{FF2B5EF4-FFF2-40B4-BE49-F238E27FC236}">
                      <a16:creationId xmlns:a16="http://schemas.microsoft.com/office/drawing/2014/main" id="{DEBF9695-A56B-C882-BD2F-180F53E6467B}"/>
                    </a:ext>
                  </a:extLst>
                </p:cNvPr>
                <p:cNvSpPr>
                  <a:spLocks noChangeArrowheads="1"/>
                </p:cNvSpPr>
                <p:nvPr/>
              </p:nvSpPr>
              <p:spPr bwMode="auto">
                <a:xfrm>
                  <a:off x="1872" y="19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84098" name="Group 130">
                <a:extLst>
                  <a:ext uri="{FF2B5EF4-FFF2-40B4-BE49-F238E27FC236}">
                    <a16:creationId xmlns:a16="http://schemas.microsoft.com/office/drawing/2014/main" id="{3FBB641F-8EC3-E81B-3DE5-09561C4ADFE8}"/>
                  </a:ext>
                </a:extLst>
              </p:cNvPr>
              <p:cNvGrpSpPr>
                <a:grpSpLocks/>
              </p:cNvGrpSpPr>
              <p:nvPr/>
            </p:nvGrpSpPr>
            <p:grpSpPr bwMode="auto">
              <a:xfrm rot="6812668">
                <a:off x="480" y="1008"/>
                <a:ext cx="576" cy="480"/>
                <a:chOff x="1248" y="1440"/>
                <a:chExt cx="816" cy="624"/>
              </a:xfrm>
            </p:grpSpPr>
            <p:sp>
              <p:nvSpPr>
                <p:cNvPr id="84099" name="Oval 131">
                  <a:extLst>
                    <a:ext uri="{FF2B5EF4-FFF2-40B4-BE49-F238E27FC236}">
                      <a16:creationId xmlns:a16="http://schemas.microsoft.com/office/drawing/2014/main" id="{6B79699B-A27F-774E-5B6A-3615D84B97FE}"/>
                    </a:ext>
                  </a:extLst>
                </p:cNvPr>
                <p:cNvSpPr>
                  <a:spLocks noChangeArrowheads="1"/>
                </p:cNvSpPr>
                <p:nvPr/>
              </p:nvSpPr>
              <p:spPr bwMode="auto">
                <a:xfrm>
                  <a:off x="1392" y="1536"/>
                  <a:ext cx="528" cy="48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00" name="Oval 132">
                  <a:extLst>
                    <a:ext uri="{FF2B5EF4-FFF2-40B4-BE49-F238E27FC236}">
                      <a16:creationId xmlns:a16="http://schemas.microsoft.com/office/drawing/2014/main" id="{83AE989E-04AE-6392-253C-6E94F7C9FF96}"/>
                    </a:ext>
                  </a:extLst>
                </p:cNvPr>
                <p:cNvSpPr>
                  <a:spLocks noChangeArrowheads="1"/>
                </p:cNvSpPr>
                <p:nvPr/>
              </p:nvSpPr>
              <p:spPr bwMode="auto">
                <a:xfrm>
                  <a:off x="1776" y="1440"/>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01" name="Oval 133">
                  <a:extLst>
                    <a:ext uri="{FF2B5EF4-FFF2-40B4-BE49-F238E27FC236}">
                      <a16:creationId xmlns:a16="http://schemas.microsoft.com/office/drawing/2014/main" id="{3C8BA0BC-62D8-96DE-C217-443BA342A6D3}"/>
                    </a:ext>
                  </a:extLst>
                </p:cNvPr>
                <p:cNvSpPr>
                  <a:spLocks noChangeArrowheads="1"/>
                </p:cNvSpPr>
                <p:nvPr/>
              </p:nvSpPr>
              <p:spPr bwMode="auto">
                <a:xfrm>
                  <a:off x="1248" y="1440"/>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02" name="Oval 134">
                  <a:extLst>
                    <a:ext uri="{FF2B5EF4-FFF2-40B4-BE49-F238E27FC236}">
                      <a16:creationId xmlns:a16="http://schemas.microsoft.com/office/drawing/2014/main" id="{8CB6AEE1-ED17-0525-8085-6C9099399DC1}"/>
                    </a:ext>
                  </a:extLst>
                </p:cNvPr>
                <p:cNvSpPr>
                  <a:spLocks noChangeArrowheads="1"/>
                </p:cNvSpPr>
                <p:nvPr/>
              </p:nvSpPr>
              <p:spPr bwMode="auto">
                <a:xfrm>
                  <a:off x="1392" y="19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03" name="Oval 135">
                  <a:extLst>
                    <a:ext uri="{FF2B5EF4-FFF2-40B4-BE49-F238E27FC236}">
                      <a16:creationId xmlns:a16="http://schemas.microsoft.com/office/drawing/2014/main" id="{59597D1A-30A0-D405-814D-2A66B5CDE6BB}"/>
                    </a:ext>
                  </a:extLst>
                </p:cNvPr>
                <p:cNvSpPr>
                  <a:spLocks noChangeArrowheads="1"/>
                </p:cNvSpPr>
                <p:nvPr/>
              </p:nvSpPr>
              <p:spPr bwMode="auto">
                <a:xfrm>
                  <a:off x="1440" y="20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04" name="Oval 136">
                  <a:extLst>
                    <a:ext uri="{FF2B5EF4-FFF2-40B4-BE49-F238E27FC236}">
                      <a16:creationId xmlns:a16="http://schemas.microsoft.com/office/drawing/2014/main" id="{1084F7A7-799B-4E67-A9B7-53C64242F9ED}"/>
                    </a:ext>
                  </a:extLst>
                </p:cNvPr>
                <p:cNvSpPr>
                  <a:spLocks noChangeArrowheads="1"/>
                </p:cNvSpPr>
                <p:nvPr/>
              </p:nvSpPr>
              <p:spPr bwMode="auto">
                <a:xfrm>
                  <a:off x="1824" y="20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05" name="Oval 137">
                  <a:extLst>
                    <a:ext uri="{FF2B5EF4-FFF2-40B4-BE49-F238E27FC236}">
                      <a16:creationId xmlns:a16="http://schemas.microsoft.com/office/drawing/2014/main" id="{6FD9BFC9-8DC5-61DB-7185-DB017687E421}"/>
                    </a:ext>
                  </a:extLst>
                </p:cNvPr>
                <p:cNvSpPr>
                  <a:spLocks noChangeArrowheads="1"/>
                </p:cNvSpPr>
                <p:nvPr/>
              </p:nvSpPr>
              <p:spPr bwMode="auto">
                <a:xfrm>
                  <a:off x="1872" y="19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84120" name="Group 152">
                <a:extLst>
                  <a:ext uri="{FF2B5EF4-FFF2-40B4-BE49-F238E27FC236}">
                    <a16:creationId xmlns:a16="http://schemas.microsoft.com/office/drawing/2014/main" id="{07CCF02A-C6C4-35E9-03F5-CC4A7F928B2E}"/>
                  </a:ext>
                </a:extLst>
              </p:cNvPr>
              <p:cNvGrpSpPr>
                <a:grpSpLocks/>
              </p:cNvGrpSpPr>
              <p:nvPr/>
            </p:nvGrpSpPr>
            <p:grpSpPr bwMode="auto">
              <a:xfrm rot="4755521">
                <a:off x="5048" y="1480"/>
                <a:ext cx="539" cy="460"/>
                <a:chOff x="1248" y="1440"/>
                <a:chExt cx="816" cy="624"/>
              </a:xfrm>
            </p:grpSpPr>
            <p:sp>
              <p:nvSpPr>
                <p:cNvPr id="84121" name="Oval 153">
                  <a:extLst>
                    <a:ext uri="{FF2B5EF4-FFF2-40B4-BE49-F238E27FC236}">
                      <a16:creationId xmlns:a16="http://schemas.microsoft.com/office/drawing/2014/main" id="{962AC7E4-3D47-8F67-7871-7A6E3E71166A}"/>
                    </a:ext>
                  </a:extLst>
                </p:cNvPr>
                <p:cNvSpPr>
                  <a:spLocks noChangeArrowheads="1"/>
                </p:cNvSpPr>
                <p:nvPr/>
              </p:nvSpPr>
              <p:spPr bwMode="auto">
                <a:xfrm>
                  <a:off x="1392" y="1536"/>
                  <a:ext cx="528" cy="48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22" name="Oval 154">
                  <a:extLst>
                    <a:ext uri="{FF2B5EF4-FFF2-40B4-BE49-F238E27FC236}">
                      <a16:creationId xmlns:a16="http://schemas.microsoft.com/office/drawing/2014/main" id="{113BFC24-B0FD-07F4-F752-2C3763B44C90}"/>
                    </a:ext>
                  </a:extLst>
                </p:cNvPr>
                <p:cNvSpPr>
                  <a:spLocks noChangeArrowheads="1"/>
                </p:cNvSpPr>
                <p:nvPr/>
              </p:nvSpPr>
              <p:spPr bwMode="auto">
                <a:xfrm>
                  <a:off x="1776" y="1440"/>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23" name="Oval 155">
                  <a:extLst>
                    <a:ext uri="{FF2B5EF4-FFF2-40B4-BE49-F238E27FC236}">
                      <a16:creationId xmlns:a16="http://schemas.microsoft.com/office/drawing/2014/main" id="{26594735-5096-9149-CDF0-E3E54BDEC795}"/>
                    </a:ext>
                  </a:extLst>
                </p:cNvPr>
                <p:cNvSpPr>
                  <a:spLocks noChangeArrowheads="1"/>
                </p:cNvSpPr>
                <p:nvPr/>
              </p:nvSpPr>
              <p:spPr bwMode="auto">
                <a:xfrm>
                  <a:off x="1248" y="1440"/>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24" name="Oval 156">
                  <a:extLst>
                    <a:ext uri="{FF2B5EF4-FFF2-40B4-BE49-F238E27FC236}">
                      <a16:creationId xmlns:a16="http://schemas.microsoft.com/office/drawing/2014/main" id="{692311CF-EB57-4CEE-B41D-6270DC245DEB}"/>
                    </a:ext>
                  </a:extLst>
                </p:cNvPr>
                <p:cNvSpPr>
                  <a:spLocks noChangeArrowheads="1"/>
                </p:cNvSpPr>
                <p:nvPr/>
              </p:nvSpPr>
              <p:spPr bwMode="auto">
                <a:xfrm>
                  <a:off x="1392" y="19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25" name="Oval 157">
                  <a:extLst>
                    <a:ext uri="{FF2B5EF4-FFF2-40B4-BE49-F238E27FC236}">
                      <a16:creationId xmlns:a16="http://schemas.microsoft.com/office/drawing/2014/main" id="{1B084202-6E86-9C83-C750-BBCF9B2F188C}"/>
                    </a:ext>
                  </a:extLst>
                </p:cNvPr>
                <p:cNvSpPr>
                  <a:spLocks noChangeArrowheads="1"/>
                </p:cNvSpPr>
                <p:nvPr/>
              </p:nvSpPr>
              <p:spPr bwMode="auto">
                <a:xfrm>
                  <a:off x="1440" y="20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26" name="Oval 158">
                  <a:extLst>
                    <a:ext uri="{FF2B5EF4-FFF2-40B4-BE49-F238E27FC236}">
                      <a16:creationId xmlns:a16="http://schemas.microsoft.com/office/drawing/2014/main" id="{5F91A475-F495-0FB3-02CE-00D67DABA8EF}"/>
                    </a:ext>
                  </a:extLst>
                </p:cNvPr>
                <p:cNvSpPr>
                  <a:spLocks noChangeArrowheads="1"/>
                </p:cNvSpPr>
                <p:nvPr/>
              </p:nvSpPr>
              <p:spPr bwMode="auto">
                <a:xfrm>
                  <a:off x="1824" y="20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27" name="Oval 159">
                  <a:extLst>
                    <a:ext uri="{FF2B5EF4-FFF2-40B4-BE49-F238E27FC236}">
                      <a16:creationId xmlns:a16="http://schemas.microsoft.com/office/drawing/2014/main" id="{25089B7D-00E3-F211-4A60-424E7E429A72}"/>
                    </a:ext>
                  </a:extLst>
                </p:cNvPr>
                <p:cNvSpPr>
                  <a:spLocks noChangeArrowheads="1"/>
                </p:cNvSpPr>
                <p:nvPr/>
              </p:nvSpPr>
              <p:spPr bwMode="auto">
                <a:xfrm>
                  <a:off x="1872" y="19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84129" name="Group 161">
                <a:extLst>
                  <a:ext uri="{FF2B5EF4-FFF2-40B4-BE49-F238E27FC236}">
                    <a16:creationId xmlns:a16="http://schemas.microsoft.com/office/drawing/2014/main" id="{76B8C5E7-CD55-EB7D-0A06-BE5812F874A9}"/>
                  </a:ext>
                </a:extLst>
              </p:cNvPr>
              <p:cNvGrpSpPr>
                <a:grpSpLocks/>
              </p:cNvGrpSpPr>
              <p:nvPr/>
            </p:nvGrpSpPr>
            <p:grpSpPr bwMode="auto">
              <a:xfrm>
                <a:off x="1632" y="3696"/>
                <a:ext cx="624" cy="432"/>
                <a:chOff x="1248" y="1440"/>
                <a:chExt cx="816" cy="624"/>
              </a:xfrm>
            </p:grpSpPr>
            <p:sp>
              <p:nvSpPr>
                <p:cNvPr id="84130" name="Oval 162">
                  <a:extLst>
                    <a:ext uri="{FF2B5EF4-FFF2-40B4-BE49-F238E27FC236}">
                      <a16:creationId xmlns:a16="http://schemas.microsoft.com/office/drawing/2014/main" id="{36038B16-69E4-DF48-B6A0-95C7DC186125}"/>
                    </a:ext>
                  </a:extLst>
                </p:cNvPr>
                <p:cNvSpPr>
                  <a:spLocks noChangeArrowheads="1"/>
                </p:cNvSpPr>
                <p:nvPr/>
              </p:nvSpPr>
              <p:spPr bwMode="auto">
                <a:xfrm>
                  <a:off x="1392" y="1536"/>
                  <a:ext cx="528" cy="48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31" name="Oval 163">
                  <a:extLst>
                    <a:ext uri="{FF2B5EF4-FFF2-40B4-BE49-F238E27FC236}">
                      <a16:creationId xmlns:a16="http://schemas.microsoft.com/office/drawing/2014/main" id="{B441B68E-4AF2-DFE5-3E54-A62A2E614F49}"/>
                    </a:ext>
                  </a:extLst>
                </p:cNvPr>
                <p:cNvSpPr>
                  <a:spLocks noChangeArrowheads="1"/>
                </p:cNvSpPr>
                <p:nvPr/>
              </p:nvSpPr>
              <p:spPr bwMode="auto">
                <a:xfrm>
                  <a:off x="1776" y="1440"/>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32" name="Oval 164">
                  <a:extLst>
                    <a:ext uri="{FF2B5EF4-FFF2-40B4-BE49-F238E27FC236}">
                      <a16:creationId xmlns:a16="http://schemas.microsoft.com/office/drawing/2014/main" id="{233EE817-9DD7-D5FC-FC22-87FEC1FEEC56}"/>
                    </a:ext>
                  </a:extLst>
                </p:cNvPr>
                <p:cNvSpPr>
                  <a:spLocks noChangeArrowheads="1"/>
                </p:cNvSpPr>
                <p:nvPr/>
              </p:nvSpPr>
              <p:spPr bwMode="auto">
                <a:xfrm>
                  <a:off x="1248" y="1440"/>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33" name="Oval 165">
                  <a:extLst>
                    <a:ext uri="{FF2B5EF4-FFF2-40B4-BE49-F238E27FC236}">
                      <a16:creationId xmlns:a16="http://schemas.microsoft.com/office/drawing/2014/main" id="{B885E016-95A1-10A8-9A27-B8F96B804F60}"/>
                    </a:ext>
                  </a:extLst>
                </p:cNvPr>
                <p:cNvSpPr>
                  <a:spLocks noChangeArrowheads="1"/>
                </p:cNvSpPr>
                <p:nvPr/>
              </p:nvSpPr>
              <p:spPr bwMode="auto">
                <a:xfrm>
                  <a:off x="1392" y="19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34" name="Oval 166">
                  <a:extLst>
                    <a:ext uri="{FF2B5EF4-FFF2-40B4-BE49-F238E27FC236}">
                      <a16:creationId xmlns:a16="http://schemas.microsoft.com/office/drawing/2014/main" id="{BF2D9077-FAB1-30B4-F4BA-387820FE2821}"/>
                    </a:ext>
                  </a:extLst>
                </p:cNvPr>
                <p:cNvSpPr>
                  <a:spLocks noChangeArrowheads="1"/>
                </p:cNvSpPr>
                <p:nvPr/>
              </p:nvSpPr>
              <p:spPr bwMode="auto">
                <a:xfrm>
                  <a:off x="1440" y="20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35" name="Oval 167">
                  <a:extLst>
                    <a:ext uri="{FF2B5EF4-FFF2-40B4-BE49-F238E27FC236}">
                      <a16:creationId xmlns:a16="http://schemas.microsoft.com/office/drawing/2014/main" id="{BF972B75-95D2-D8CE-8B90-2F0FFBC01054}"/>
                    </a:ext>
                  </a:extLst>
                </p:cNvPr>
                <p:cNvSpPr>
                  <a:spLocks noChangeArrowheads="1"/>
                </p:cNvSpPr>
                <p:nvPr/>
              </p:nvSpPr>
              <p:spPr bwMode="auto">
                <a:xfrm>
                  <a:off x="1824" y="20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36" name="Oval 168">
                  <a:extLst>
                    <a:ext uri="{FF2B5EF4-FFF2-40B4-BE49-F238E27FC236}">
                      <a16:creationId xmlns:a16="http://schemas.microsoft.com/office/drawing/2014/main" id="{2A821594-707B-EF93-EBEF-2DB392342EF8}"/>
                    </a:ext>
                  </a:extLst>
                </p:cNvPr>
                <p:cNvSpPr>
                  <a:spLocks noChangeArrowheads="1"/>
                </p:cNvSpPr>
                <p:nvPr/>
              </p:nvSpPr>
              <p:spPr bwMode="auto">
                <a:xfrm>
                  <a:off x="1872" y="19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84171" name="Group 203">
                <a:extLst>
                  <a:ext uri="{FF2B5EF4-FFF2-40B4-BE49-F238E27FC236}">
                    <a16:creationId xmlns:a16="http://schemas.microsoft.com/office/drawing/2014/main" id="{A14BB19C-0416-2B5C-CE8E-EA2081659F13}"/>
                  </a:ext>
                </a:extLst>
              </p:cNvPr>
              <p:cNvGrpSpPr>
                <a:grpSpLocks/>
              </p:cNvGrpSpPr>
              <p:nvPr/>
            </p:nvGrpSpPr>
            <p:grpSpPr bwMode="auto">
              <a:xfrm rot="-4435835">
                <a:off x="1728" y="1392"/>
                <a:ext cx="539" cy="460"/>
                <a:chOff x="1248" y="1440"/>
                <a:chExt cx="816" cy="624"/>
              </a:xfrm>
            </p:grpSpPr>
            <p:sp>
              <p:nvSpPr>
                <p:cNvPr id="84172" name="Oval 204">
                  <a:extLst>
                    <a:ext uri="{FF2B5EF4-FFF2-40B4-BE49-F238E27FC236}">
                      <a16:creationId xmlns:a16="http://schemas.microsoft.com/office/drawing/2014/main" id="{9A62E7CA-4766-CE66-3646-11303DA8F6E9}"/>
                    </a:ext>
                  </a:extLst>
                </p:cNvPr>
                <p:cNvSpPr>
                  <a:spLocks noChangeArrowheads="1"/>
                </p:cNvSpPr>
                <p:nvPr/>
              </p:nvSpPr>
              <p:spPr bwMode="auto">
                <a:xfrm>
                  <a:off x="1392" y="1536"/>
                  <a:ext cx="528" cy="48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73" name="Oval 205">
                  <a:extLst>
                    <a:ext uri="{FF2B5EF4-FFF2-40B4-BE49-F238E27FC236}">
                      <a16:creationId xmlns:a16="http://schemas.microsoft.com/office/drawing/2014/main" id="{71D03777-500B-9998-FAC2-4522B948905C}"/>
                    </a:ext>
                  </a:extLst>
                </p:cNvPr>
                <p:cNvSpPr>
                  <a:spLocks noChangeArrowheads="1"/>
                </p:cNvSpPr>
                <p:nvPr/>
              </p:nvSpPr>
              <p:spPr bwMode="auto">
                <a:xfrm>
                  <a:off x="1776" y="1440"/>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74" name="Oval 206">
                  <a:extLst>
                    <a:ext uri="{FF2B5EF4-FFF2-40B4-BE49-F238E27FC236}">
                      <a16:creationId xmlns:a16="http://schemas.microsoft.com/office/drawing/2014/main" id="{5153BD99-C692-4F52-825B-C6C1D8D33BB3}"/>
                    </a:ext>
                  </a:extLst>
                </p:cNvPr>
                <p:cNvSpPr>
                  <a:spLocks noChangeArrowheads="1"/>
                </p:cNvSpPr>
                <p:nvPr/>
              </p:nvSpPr>
              <p:spPr bwMode="auto">
                <a:xfrm>
                  <a:off x="1248" y="1440"/>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75" name="Oval 207">
                  <a:extLst>
                    <a:ext uri="{FF2B5EF4-FFF2-40B4-BE49-F238E27FC236}">
                      <a16:creationId xmlns:a16="http://schemas.microsoft.com/office/drawing/2014/main" id="{501EE155-1B5F-135D-4E8A-C99B43B01B77}"/>
                    </a:ext>
                  </a:extLst>
                </p:cNvPr>
                <p:cNvSpPr>
                  <a:spLocks noChangeArrowheads="1"/>
                </p:cNvSpPr>
                <p:nvPr/>
              </p:nvSpPr>
              <p:spPr bwMode="auto">
                <a:xfrm>
                  <a:off x="1392" y="19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76" name="Oval 208">
                  <a:extLst>
                    <a:ext uri="{FF2B5EF4-FFF2-40B4-BE49-F238E27FC236}">
                      <a16:creationId xmlns:a16="http://schemas.microsoft.com/office/drawing/2014/main" id="{6ADE53CD-B0C8-28B6-5CFD-EA56BAB68094}"/>
                    </a:ext>
                  </a:extLst>
                </p:cNvPr>
                <p:cNvSpPr>
                  <a:spLocks noChangeArrowheads="1"/>
                </p:cNvSpPr>
                <p:nvPr/>
              </p:nvSpPr>
              <p:spPr bwMode="auto">
                <a:xfrm>
                  <a:off x="1440" y="20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77" name="Oval 209">
                  <a:extLst>
                    <a:ext uri="{FF2B5EF4-FFF2-40B4-BE49-F238E27FC236}">
                      <a16:creationId xmlns:a16="http://schemas.microsoft.com/office/drawing/2014/main" id="{A9EF35F9-DBEA-AE96-D035-8E6E06CA51D5}"/>
                    </a:ext>
                  </a:extLst>
                </p:cNvPr>
                <p:cNvSpPr>
                  <a:spLocks noChangeArrowheads="1"/>
                </p:cNvSpPr>
                <p:nvPr/>
              </p:nvSpPr>
              <p:spPr bwMode="auto">
                <a:xfrm>
                  <a:off x="1824" y="20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78" name="Oval 210">
                  <a:extLst>
                    <a:ext uri="{FF2B5EF4-FFF2-40B4-BE49-F238E27FC236}">
                      <a16:creationId xmlns:a16="http://schemas.microsoft.com/office/drawing/2014/main" id="{9DB05EA3-147A-DAE0-CF81-894202B31163}"/>
                    </a:ext>
                  </a:extLst>
                </p:cNvPr>
                <p:cNvSpPr>
                  <a:spLocks noChangeArrowheads="1"/>
                </p:cNvSpPr>
                <p:nvPr/>
              </p:nvSpPr>
              <p:spPr bwMode="auto">
                <a:xfrm>
                  <a:off x="1872" y="19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84179" name="Group 211">
                <a:extLst>
                  <a:ext uri="{FF2B5EF4-FFF2-40B4-BE49-F238E27FC236}">
                    <a16:creationId xmlns:a16="http://schemas.microsoft.com/office/drawing/2014/main" id="{77C83B45-8F9F-0F26-4BC2-01844C4CBB29}"/>
                  </a:ext>
                </a:extLst>
              </p:cNvPr>
              <p:cNvGrpSpPr>
                <a:grpSpLocks/>
              </p:cNvGrpSpPr>
              <p:nvPr/>
            </p:nvGrpSpPr>
            <p:grpSpPr bwMode="auto">
              <a:xfrm rot="-4090750">
                <a:off x="3464" y="1336"/>
                <a:ext cx="539" cy="460"/>
                <a:chOff x="1248" y="1440"/>
                <a:chExt cx="816" cy="624"/>
              </a:xfrm>
            </p:grpSpPr>
            <p:sp>
              <p:nvSpPr>
                <p:cNvPr id="84180" name="Oval 212">
                  <a:extLst>
                    <a:ext uri="{FF2B5EF4-FFF2-40B4-BE49-F238E27FC236}">
                      <a16:creationId xmlns:a16="http://schemas.microsoft.com/office/drawing/2014/main" id="{1587507A-A2B8-93D1-977C-BB79DE1DD429}"/>
                    </a:ext>
                  </a:extLst>
                </p:cNvPr>
                <p:cNvSpPr>
                  <a:spLocks noChangeArrowheads="1"/>
                </p:cNvSpPr>
                <p:nvPr/>
              </p:nvSpPr>
              <p:spPr bwMode="auto">
                <a:xfrm>
                  <a:off x="1392" y="1536"/>
                  <a:ext cx="528" cy="48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81" name="Oval 213">
                  <a:extLst>
                    <a:ext uri="{FF2B5EF4-FFF2-40B4-BE49-F238E27FC236}">
                      <a16:creationId xmlns:a16="http://schemas.microsoft.com/office/drawing/2014/main" id="{FFB201FC-AB71-80BC-730A-2E060967BDF2}"/>
                    </a:ext>
                  </a:extLst>
                </p:cNvPr>
                <p:cNvSpPr>
                  <a:spLocks noChangeArrowheads="1"/>
                </p:cNvSpPr>
                <p:nvPr/>
              </p:nvSpPr>
              <p:spPr bwMode="auto">
                <a:xfrm>
                  <a:off x="1776" y="1440"/>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82" name="Oval 214">
                  <a:extLst>
                    <a:ext uri="{FF2B5EF4-FFF2-40B4-BE49-F238E27FC236}">
                      <a16:creationId xmlns:a16="http://schemas.microsoft.com/office/drawing/2014/main" id="{C60DF9D2-EB5C-526C-EDB1-EBE2C5C20133}"/>
                    </a:ext>
                  </a:extLst>
                </p:cNvPr>
                <p:cNvSpPr>
                  <a:spLocks noChangeArrowheads="1"/>
                </p:cNvSpPr>
                <p:nvPr/>
              </p:nvSpPr>
              <p:spPr bwMode="auto">
                <a:xfrm>
                  <a:off x="1248" y="1440"/>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83" name="Oval 215">
                  <a:extLst>
                    <a:ext uri="{FF2B5EF4-FFF2-40B4-BE49-F238E27FC236}">
                      <a16:creationId xmlns:a16="http://schemas.microsoft.com/office/drawing/2014/main" id="{E4242A72-C64D-BD0F-EC63-42928007DBF5}"/>
                    </a:ext>
                  </a:extLst>
                </p:cNvPr>
                <p:cNvSpPr>
                  <a:spLocks noChangeArrowheads="1"/>
                </p:cNvSpPr>
                <p:nvPr/>
              </p:nvSpPr>
              <p:spPr bwMode="auto">
                <a:xfrm>
                  <a:off x="1392" y="19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84" name="Oval 216">
                  <a:extLst>
                    <a:ext uri="{FF2B5EF4-FFF2-40B4-BE49-F238E27FC236}">
                      <a16:creationId xmlns:a16="http://schemas.microsoft.com/office/drawing/2014/main" id="{2B351CDF-A206-4324-5644-96A1ADCEA235}"/>
                    </a:ext>
                  </a:extLst>
                </p:cNvPr>
                <p:cNvSpPr>
                  <a:spLocks noChangeArrowheads="1"/>
                </p:cNvSpPr>
                <p:nvPr/>
              </p:nvSpPr>
              <p:spPr bwMode="auto">
                <a:xfrm>
                  <a:off x="1440" y="20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85" name="Oval 217">
                  <a:extLst>
                    <a:ext uri="{FF2B5EF4-FFF2-40B4-BE49-F238E27FC236}">
                      <a16:creationId xmlns:a16="http://schemas.microsoft.com/office/drawing/2014/main" id="{2F20AB7C-9B5E-E450-4528-4268FDAFF140}"/>
                    </a:ext>
                  </a:extLst>
                </p:cNvPr>
                <p:cNvSpPr>
                  <a:spLocks noChangeArrowheads="1"/>
                </p:cNvSpPr>
                <p:nvPr/>
              </p:nvSpPr>
              <p:spPr bwMode="auto">
                <a:xfrm>
                  <a:off x="1824" y="20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86" name="Oval 218">
                  <a:extLst>
                    <a:ext uri="{FF2B5EF4-FFF2-40B4-BE49-F238E27FC236}">
                      <a16:creationId xmlns:a16="http://schemas.microsoft.com/office/drawing/2014/main" id="{A6EDB38D-4898-81EE-5A44-060EA447ED2E}"/>
                    </a:ext>
                  </a:extLst>
                </p:cNvPr>
                <p:cNvSpPr>
                  <a:spLocks noChangeArrowheads="1"/>
                </p:cNvSpPr>
                <p:nvPr/>
              </p:nvSpPr>
              <p:spPr bwMode="auto">
                <a:xfrm>
                  <a:off x="1872" y="19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84198" name="Group 230">
                <a:extLst>
                  <a:ext uri="{FF2B5EF4-FFF2-40B4-BE49-F238E27FC236}">
                    <a16:creationId xmlns:a16="http://schemas.microsoft.com/office/drawing/2014/main" id="{84211FD6-604F-6798-6D64-FE747B58EC94}"/>
                  </a:ext>
                </a:extLst>
              </p:cNvPr>
              <p:cNvGrpSpPr>
                <a:grpSpLocks/>
              </p:cNvGrpSpPr>
              <p:nvPr/>
            </p:nvGrpSpPr>
            <p:grpSpPr bwMode="auto">
              <a:xfrm rot="6812668">
                <a:off x="2592" y="1296"/>
                <a:ext cx="576" cy="480"/>
                <a:chOff x="1248" y="1440"/>
                <a:chExt cx="816" cy="624"/>
              </a:xfrm>
            </p:grpSpPr>
            <p:sp>
              <p:nvSpPr>
                <p:cNvPr id="84199" name="Oval 231">
                  <a:extLst>
                    <a:ext uri="{FF2B5EF4-FFF2-40B4-BE49-F238E27FC236}">
                      <a16:creationId xmlns:a16="http://schemas.microsoft.com/office/drawing/2014/main" id="{399FD2B6-78F8-BB10-31BA-AA167C4781F6}"/>
                    </a:ext>
                  </a:extLst>
                </p:cNvPr>
                <p:cNvSpPr>
                  <a:spLocks noChangeArrowheads="1"/>
                </p:cNvSpPr>
                <p:nvPr/>
              </p:nvSpPr>
              <p:spPr bwMode="auto">
                <a:xfrm>
                  <a:off x="1392" y="1536"/>
                  <a:ext cx="528" cy="48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200" name="Oval 232">
                  <a:extLst>
                    <a:ext uri="{FF2B5EF4-FFF2-40B4-BE49-F238E27FC236}">
                      <a16:creationId xmlns:a16="http://schemas.microsoft.com/office/drawing/2014/main" id="{02228D58-A4A6-A558-DC88-5F400E4848B8}"/>
                    </a:ext>
                  </a:extLst>
                </p:cNvPr>
                <p:cNvSpPr>
                  <a:spLocks noChangeArrowheads="1"/>
                </p:cNvSpPr>
                <p:nvPr/>
              </p:nvSpPr>
              <p:spPr bwMode="auto">
                <a:xfrm>
                  <a:off x="1776" y="1440"/>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201" name="Oval 233">
                  <a:extLst>
                    <a:ext uri="{FF2B5EF4-FFF2-40B4-BE49-F238E27FC236}">
                      <a16:creationId xmlns:a16="http://schemas.microsoft.com/office/drawing/2014/main" id="{4DE12AC7-EAA5-99A2-B8C2-EF12F446C8C5}"/>
                    </a:ext>
                  </a:extLst>
                </p:cNvPr>
                <p:cNvSpPr>
                  <a:spLocks noChangeArrowheads="1"/>
                </p:cNvSpPr>
                <p:nvPr/>
              </p:nvSpPr>
              <p:spPr bwMode="auto">
                <a:xfrm>
                  <a:off x="1248" y="1440"/>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202" name="Oval 234">
                  <a:extLst>
                    <a:ext uri="{FF2B5EF4-FFF2-40B4-BE49-F238E27FC236}">
                      <a16:creationId xmlns:a16="http://schemas.microsoft.com/office/drawing/2014/main" id="{686DFC84-B8C2-D4C9-1A8A-DAC6B54A7F03}"/>
                    </a:ext>
                  </a:extLst>
                </p:cNvPr>
                <p:cNvSpPr>
                  <a:spLocks noChangeArrowheads="1"/>
                </p:cNvSpPr>
                <p:nvPr/>
              </p:nvSpPr>
              <p:spPr bwMode="auto">
                <a:xfrm>
                  <a:off x="1392" y="19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203" name="Oval 235">
                  <a:extLst>
                    <a:ext uri="{FF2B5EF4-FFF2-40B4-BE49-F238E27FC236}">
                      <a16:creationId xmlns:a16="http://schemas.microsoft.com/office/drawing/2014/main" id="{5661A615-73CC-86D7-6378-82B0C80F74A8}"/>
                    </a:ext>
                  </a:extLst>
                </p:cNvPr>
                <p:cNvSpPr>
                  <a:spLocks noChangeArrowheads="1"/>
                </p:cNvSpPr>
                <p:nvPr/>
              </p:nvSpPr>
              <p:spPr bwMode="auto">
                <a:xfrm>
                  <a:off x="1440" y="20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204" name="Oval 236">
                  <a:extLst>
                    <a:ext uri="{FF2B5EF4-FFF2-40B4-BE49-F238E27FC236}">
                      <a16:creationId xmlns:a16="http://schemas.microsoft.com/office/drawing/2014/main" id="{43C34BED-0898-AA8E-2348-53CB431F6838}"/>
                    </a:ext>
                  </a:extLst>
                </p:cNvPr>
                <p:cNvSpPr>
                  <a:spLocks noChangeArrowheads="1"/>
                </p:cNvSpPr>
                <p:nvPr/>
              </p:nvSpPr>
              <p:spPr bwMode="auto">
                <a:xfrm>
                  <a:off x="1824" y="20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205" name="Oval 237">
                  <a:extLst>
                    <a:ext uri="{FF2B5EF4-FFF2-40B4-BE49-F238E27FC236}">
                      <a16:creationId xmlns:a16="http://schemas.microsoft.com/office/drawing/2014/main" id="{03368583-26F6-45BE-A4C2-B21F61C2DD63}"/>
                    </a:ext>
                  </a:extLst>
                </p:cNvPr>
                <p:cNvSpPr>
                  <a:spLocks noChangeArrowheads="1"/>
                </p:cNvSpPr>
                <p:nvPr/>
              </p:nvSpPr>
              <p:spPr bwMode="auto">
                <a:xfrm>
                  <a:off x="1872" y="19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84206" name="Group 238">
                <a:extLst>
                  <a:ext uri="{FF2B5EF4-FFF2-40B4-BE49-F238E27FC236}">
                    <a16:creationId xmlns:a16="http://schemas.microsoft.com/office/drawing/2014/main" id="{50BFE46B-8DD3-11D8-9A6E-D617FC272F8B}"/>
                  </a:ext>
                </a:extLst>
              </p:cNvPr>
              <p:cNvGrpSpPr>
                <a:grpSpLocks/>
              </p:cNvGrpSpPr>
              <p:nvPr/>
            </p:nvGrpSpPr>
            <p:grpSpPr bwMode="auto">
              <a:xfrm rot="6812668">
                <a:off x="3984" y="1056"/>
                <a:ext cx="576" cy="480"/>
                <a:chOff x="1248" y="1440"/>
                <a:chExt cx="816" cy="624"/>
              </a:xfrm>
            </p:grpSpPr>
            <p:sp>
              <p:nvSpPr>
                <p:cNvPr id="84207" name="Oval 239">
                  <a:extLst>
                    <a:ext uri="{FF2B5EF4-FFF2-40B4-BE49-F238E27FC236}">
                      <a16:creationId xmlns:a16="http://schemas.microsoft.com/office/drawing/2014/main" id="{FA7CC543-F000-82D1-7204-51A50BF3B10D}"/>
                    </a:ext>
                  </a:extLst>
                </p:cNvPr>
                <p:cNvSpPr>
                  <a:spLocks noChangeArrowheads="1"/>
                </p:cNvSpPr>
                <p:nvPr/>
              </p:nvSpPr>
              <p:spPr bwMode="auto">
                <a:xfrm>
                  <a:off x="1392" y="1536"/>
                  <a:ext cx="528" cy="48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208" name="Oval 240">
                  <a:extLst>
                    <a:ext uri="{FF2B5EF4-FFF2-40B4-BE49-F238E27FC236}">
                      <a16:creationId xmlns:a16="http://schemas.microsoft.com/office/drawing/2014/main" id="{0C8DF16F-854C-B241-74D7-C433E905312E}"/>
                    </a:ext>
                  </a:extLst>
                </p:cNvPr>
                <p:cNvSpPr>
                  <a:spLocks noChangeArrowheads="1"/>
                </p:cNvSpPr>
                <p:nvPr/>
              </p:nvSpPr>
              <p:spPr bwMode="auto">
                <a:xfrm>
                  <a:off x="1776" y="1440"/>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209" name="Oval 241">
                  <a:extLst>
                    <a:ext uri="{FF2B5EF4-FFF2-40B4-BE49-F238E27FC236}">
                      <a16:creationId xmlns:a16="http://schemas.microsoft.com/office/drawing/2014/main" id="{0F8CDCE4-A5F2-8EDB-98BC-67D8A8B10951}"/>
                    </a:ext>
                  </a:extLst>
                </p:cNvPr>
                <p:cNvSpPr>
                  <a:spLocks noChangeArrowheads="1"/>
                </p:cNvSpPr>
                <p:nvPr/>
              </p:nvSpPr>
              <p:spPr bwMode="auto">
                <a:xfrm>
                  <a:off x="1248" y="1440"/>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210" name="Oval 242">
                  <a:extLst>
                    <a:ext uri="{FF2B5EF4-FFF2-40B4-BE49-F238E27FC236}">
                      <a16:creationId xmlns:a16="http://schemas.microsoft.com/office/drawing/2014/main" id="{CB246DEF-523D-EF71-C8A7-FC6C970ABD66}"/>
                    </a:ext>
                  </a:extLst>
                </p:cNvPr>
                <p:cNvSpPr>
                  <a:spLocks noChangeArrowheads="1"/>
                </p:cNvSpPr>
                <p:nvPr/>
              </p:nvSpPr>
              <p:spPr bwMode="auto">
                <a:xfrm>
                  <a:off x="1392" y="19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211" name="Oval 243">
                  <a:extLst>
                    <a:ext uri="{FF2B5EF4-FFF2-40B4-BE49-F238E27FC236}">
                      <a16:creationId xmlns:a16="http://schemas.microsoft.com/office/drawing/2014/main" id="{A994A9E0-7487-CF6B-AAAD-19C08CB44F79}"/>
                    </a:ext>
                  </a:extLst>
                </p:cNvPr>
                <p:cNvSpPr>
                  <a:spLocks noChangeArrowheads="1"/>
                </p:cNvSpPr>
                <p:nvPr/>
              </p:nvSpPr>
              <p:spPr bwMode="auto">
                <a:xfrm>
                  <a:off x="1440" y="20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212" name="Oval 244">
                  <a:extLst>
                    <a:ext uri="{FF2B5EF4-FFF2-40B4-BE49-F238E27FC236}">
                      <a16:creationId xmlns:a16="http://schemas.microsoft.com/office/drawing/2014/main" id="{3D5D247F-462D-F285-17D5-3DEAD3B20965}"/>
                    </a:ext>
                  </a:extLst>
                </p:cNvPr>
                <p:cNvSpPr>
                  <a:spLocks noChangeArrowheads="1"/>
                </p:cNvSpPr>
                <p:nvPr/>
              </p:nvSpPr>
              <p:spPr bwMode="auto">
                <a:xfrm>
                  <a:off x="1824" y="20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213" name="Oval 245">
                  <a:extLst>
                    <a:ext uri="{FF2B5EF4-FFF2-40B4-BE49-F238E27FC236}">
                      <a16:creationId xmlns:a16="http://schemas.microsoft.com/office/drawing/2014/main" id="{4F67C70A-212F-65DF-D2D4-FF767D708677}"/>
                    </a:ext>
                  </a:extLst>
                </p:cNvPr>
                <p:cNvSpPr>
                  <a:spLocks noChangeArrowheads="1"/>
                </p:cNvSpPr>
                <p:nvPr/>
              </p:nvSpPr>
              <p:spPr bwMode="auto">
                <a:xfrm>
                  <a:off x="1872" y="19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84214" name="Group 246">
                <a:extLst>
                  <a:ext uri="{FF2B5EF4-FFF2-40B4-BE49-F238E27FC236}">
                    <a16:creationId xmlns:a16="http://schemas.microsoft.com/office/drawing/2014/main" id="{E0691777-F247-DE63-D942-CBFF3C0BC171}"/>
                  </a:ext>
                </a:extLst>
              </p:cNvPr>
              <p:cNvGrpSpPr>
                <a:grpSpLocks/>
              </p:cNvGrpSpPr>
              <p:nvPr/>
            </p:nvGrpSpPr>
            <p:grpSpPr bwMode="auto">
              <a:xfrm rot="3334189">
                <a:off x="192" y="3216"/>
                <a:ext cx="624" cy="432"/>
                <a:chOff x="1248" y="1440"/>
                <a:chExt cx="816" cy="624"/>
              </a:xfrm>
            </p:grpSpPr>
            <p:sp>
              <p:nvSpPr>
                <p:cNvPr id="84215" name="Oval 247">
                  <a:extLst>
                    <a:ext uri="{FF2B5EF4-FFF2-40B4-BE49-F238E27FC236}">
                      <a16:creationId xmlns:a16="http://schemas.microsoft.com/office/drawing/2014/main" id="{BCBFF4CC-668B-5286-CD5B-2DF7AF3B0877}"/>
                    </a:ext>
                  </a:extLst>
                </p:cNvPr>
                <p:cNvSpPr>
                  <a:spLocks noChangeArrowheads="1"/>
                </p:cNvSpPr>
                <p:nvPr/>
              </p:nvSpPr>
              <p:spPr bwMode="auto">
                <a:xfrm>
                  <a:off x="1392" y="1536"/>
                  <a:ext cx="528" cy="48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216" name="Oval 248">
                  <a:extLst>
                    <a:ext uri="{FF2B5EF4-FFF2-40B4-BE49-F238E27FC236}">
                      <a16:creationId xmlns:a16="http://schemas.microsoft.com/office/drawing/2014/main" id="{38948CDC-191D-8C6C-44CE-D28A8FC251FB}"/>
                    </a:ext>
                  </a:extLst>
                </p:cNvPr>
                <p:cNvSpPr>
                  <a:spLocks noChangeArrowheads="1"/>
                </p:cNvSpPr>
                <p:nvPr/>
              </p:nvSpPr>
              <p:spPr bwMode="auto">
                <a:xfrm>
                  <a:off x="1776" y="1440"/>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217" name="Oval 249">
                  <a:extLst>
                    <a:ext uri="{FF2B5EF4-FFF2-40B4-BE49-F238E27FC236}">
                      <a16:creationId xmlns:a16="http://schemas.microsoft.com/office/drawing/2014/main" id="{1265C803-68B6-9AFF-0F01-92C0F706D7A5}"/>
                    </a:ext>
                  </a:extLst>
                </p:cNvPr>
                <p:cNvSpPr>
                  <a:spLocks noChangeArrowheads="1"/>
                </p:cNvSpPr>
                <p:nvPr/>
              </p:nvSpPr>
              <p:spPr bwMode="auto">
                <a:xfrm>
                  <a:off x="1248" y="1440"/>
                  <a:ext cx="288" cy="28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218" name="Oval 250">
                  <a:extLst>
                    <a:ext uri="{FF2B5EF4-FFF2-40B4-BE49-F238E27FC236}">
                      <a16:creationId xmlns:a16="http://schemas.microsoft.com/office/drawing/2014/main" id="{C1792CB7-ECB6-8883-987B-014CE4A68AA3}"/>
                    </a:ext>
                  </a:extLst>
                </p:cNvPr>
                <p:cNvSpPr>
                  <a:spLocks noChangeArrowheads="1"/>
                </p:cNvSpPr>
                <p:nvPr/>
              </p:nvSpPr>
              <p:spPr bwMode="auto">
                <a:xfrm>
                  <a:off x="1392" y="19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219" name="Oval 251">
                  <a:extLst>
                    <a:ext uri="{FF2B5EF4-FFF2-40B4-BE49-F238E27FC236}">
                      <a16:creationId xmlns:a16="http://schemas.microsoft.com/office/drawing/2014/main" id="{418CBE30-905A-2224-748F-2CAB34E5DC2B}"/>
                    </a:ext>
                  </a:extLst>
                </p:cNvPr>
                <p:cNvSpPr>
                  <a:spLocks noChangeArrowheads="1"/>
                </p:cNvSpPr>
                <p:nvPr/>
              </p:nvSpPr>
              <p:spPr bwMode="auto">
                <a:xfrm>
                  <a:off x="1440" y="20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220" name="Oval 252">
                  <a:extLst>
                    <a:ext uri="{FF2B5EF4-FFF2-40B4-BE49-F238E27FC236}">
                      <a16:creationId xmlns:a16="http://schemas.microsoft.com/office/drawing/2014/main" id="{AB8F5C4C-2B94-8631-2607-28D9BC7605C0}"/>
                    </a:ext>
                  </a:extLst>
                </p:cNvPr>
                <p:cNvSpPr>
                  <a:spLocks noChangeArrowheads="1"/>
                </p:cNvSpPr>
                <p:nvPr/>
              </p:nvSpPr>
              <p:spPr bwMode="auto">
                <a:xfrm>
                  <a:off x="1824" y="2016"/>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221" name="Oval 253">
                  <a:extLst>
                    <a:ext uri="{FF2B5EF4-FFF2-40B4-BE49-F238E27FC236}">
                      <a16:creationId xmlns:a16="http://schemas.microsoft.com/office/drawing/2014/main" id="{2E3843D3-AF58-6386-D9A8-BAC4757507EF}"/>
                    </a:ext>
                  </a:extLst>
                </p:cNvPr>
                <p:cNvSpPr>
                  <a:spLocks noChangeArrowheads="1"/>
                </p:cNvSpPr>
                <p:nvPr/>
              </p:nvSpPr>
              <p:spPr bwMode="auto">
                <a:xfrm>
                  <a:off x="1872" y="1968"/>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spTree>
  </p:cSld>
  <p:clrMapOvr>
    <a:masterClrMapping/>
  </p:clrMapOvr>
  <p:transition spd="slow">
    <p:cove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a:extLst>
              <a:ext uri="{FF2B5EF4-FFF2-40B4-BE49-F238E27FC236}">
                <a16:creationId xmlns:a16="http://schemas.microsoft.com/office/drawing/2014/main" id="{4F9850FE-7FAC-2F5C-84E9-01654045A090}"/>
              </a:ext>
            </a:extLst>
          </p:cNvPr>
          <p:cNvSpPr>
            <a:spLocks noGrp="1" noChangeArrowheads="1"/>
          </p:cNvSpPr>
          <p:nvPr>
            <p:ph type="title"/>
          </p:nvPr>
        </p:nvSpPr>
        <p:spPr>
          <a:xfrm>
            <a:off x="684213" y="333375"/>
            <a:ext cx="7772400" cy="1143000"/>
          </a:xfrm>
        </p:spPr>
        <p:txBody>
          <a:bodyPr/>
          <a:lstStyle/>
          <a:p>
            <a:r>
              <a:rPr lang="he-IL" altLang="en-US" b="1">
                <a:solidFill>
                  <a:srgbClr val="A50021"/>
                </a:solidFill>
              </a:rPr>
              <a:t>הידרופובי- הידרופילי</a:t>
            </a:r>
            <a:endParaRPr lang="en-US" altLang="en-US" b="1">
              <a:solidFill>
                <a:srgbClr val="A50021"/>
              </a:solidFill>
            </a:endParaRPr>
          </a:p>
        </p:txBody>
      </p:sp>
      <p:sp>
        <p:nvSpPr>
          <p:cNvPr id="121859" name="Rectangle 3">
            <a:extLst>
              <a:ext uri="{FF2B5EF4-FFF2-40B4-BE49-F238E27FC236}">
                <a16:creationId xmlns:a16="http://schemas.microsoft.com/office/drawing/2014/main" id="{4544C43D-236B-D26B-2976-C8FE9D25617A}"/>
              </a:ext>
            </a:extLst>
          </p:cNvPr>
          <p:cNvSpPr>
            <a:spLocks noGrp="1" noChangeArrowheads="1"/>
          </p:cNvSpPr>
          <p:nvPr>
            <p:ph type="body" idx="1"/>
          </p:nvPr>
        </p:nvSpPr>
        <p:spPr>
          <a:xfrm>
            <a:off x="684213" y="1484313"/>
            <a:ext cx="7772400" cy="4114800"/>
          </a:xfrm>
        </p:spPr>
        <p:txBody>
          <a:bodyPr/>
          <a:lstStyle/>
          <a:p>
            <a:r>
              <a:rPr lang="he-IL" altLang="en-US" sz="2800" b="1"/>
              <a:t>הידרופובים</a:t>
            </a:r>
            <a:r>
              <a:rPr lang="he-IL" altLang="en-US" sz="2800"/>
              <a:t>- "שונאי מים" – חומרים לא קוטביים או בעלי קוטביות נמוכה להם קשרי ון דר ולס, לא נמסים במים (ממס קוטבי מאד עם קשרי מימן)</a:t>
            </a:r>
          </a:p>
          <a:p>
            <a:r>
              <a:rPr lang="he-IL" altLang="en-US" sz="2800" b="1"/>
              <a:t>הידרופילים</a:t>
            </a:r>
            <a:r>
              <a:rPr lang="he-IL" altLang="en-US" sz="2800"/>
              <a:t>- "אוהבי מים"- חומרים שנמסים במים היות ויכולים ליצור קשרי מימן עם המים או שהם בעלי קוטביות גבוהה.</a:t>
            </a:r>
          </a:p>
          <a:p>
            <a:r>
              <a:rPr lang="he-IL" altLang="en-US" sz="2800"/>
              <a:t>מולקולות של חומרים כמו חומצות קרבוקסיליות וכוהלים להן שרשרת פחממנית ארוכה מכילים קצה הידרופילי ושרשרת הידרופובית. </a:t>
            </a:r>
          </a:p>
          <a:p>
            <a:r>
              <a:rPr lang="he-IL" altLang="en-US" sz="2800"/>
              <a:t>ככל שהשרשרת הפחממנית (ההידרופובית) גדלה מסיסות החומר במים יורדת.</a:t>
            </a:r>
          </a:p>
          <a:p>
            <a:pPr>
              <a:buFontTx/>
              <a:buNone/>
            </a:pPr>
            <a:endParaRPr lang="en-US" altLang="en-US" sz="2800"/>
          </a:p>
        </p:txBody>
      </p:sp>
    </p:spTree>
  </p:cSld>
  <p:clrMapOvr>
    <a:masterClrMapping/>
  </p:clrMapOvr>
  <p:transition spd="slow">
    <p:cove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91" name="WordArt 71">
            <a:extLst>
              <a:ext uri="{FF2B5EF4-FFF2-40B4-BE49-F238E27FC236}">
                <a16:creationId xmlns:a16="http://schemas.microsoft.com/office/drawing/2014/main" id="{F357CCF0-A7FD-4577-BDDB-8E18A7910AA3}"/>
              </a:ext>
            </a:extLst>
          </p:cNvPr>
          <p:cNvSpPr>
            <a:spLocks noGrp="1" noChangeArrowheads="1" noChangeShapeType="1" noTextEdit="1"/>
          </p:cNvSpPr>
          <p:nvPr>
            <p:ph type="title" idx="4294967295"/>
          </p:nvPr>
        </p:nvSpPr>
        <p:spPr bwMode="auto">
          <a:xfrm>
            <a:off x="2771775" y="457200"/>
            <a:ext cx="5153025" cy="762000"/>
          </a:xfrm>
          <a:prstGeom prst="rect">
            <a:avLst/>
          </a:prstGeom>
          <a:noFill/>
          <a:ln>
            <a:noFill/>
            <a:prstDash/>
          </a:ln>
          <a:effectLst/>
          <a:extLst>
            <a:ext uri="{AF507438-7753-43E0-B8FC-AC1667EBCBE1}">
              <a14:hiddenEffects xmlns:a14="http://schemas.microsoft.com/office/drawing/2010/main">
                <a:effectLst/>
              </a14:hiddenEffects>
            </a:ext>
          </a:extLst>
        </p:spPr>
        <p:txBody>
          <a:bodyPr rot="0" spcFirstLastPara="0" vertOverflow="overflow" horzOverflow="overflow" vert="horz" wrap="none" lIns="91440" tIns="45720" rIns="91440" bIns="45720" numCol="1" spcCol="0" rtlCol="0" fromWordArt="1" anchor="t" anchorCtr="0" forceAA="0" compatLnSpc="1">
            <a:prstTxWarp prst="textPlain">
              <a:avLst>
                <a:gd name="adj" fmla="val 50000"/>
              </a:avLst>
            </a:prstTxWarp>
            <a:noAutofit/>
          </a:bodyPr>
          <a:lstStyle/>
          <a:p>
            <a:pPr marL="0" marR="0" lvl="0" indent="0" algn="ctr" defTabSz="914400" rtl="1" eaLnBrk="0" fontAlgn="base" latinLnBrk="0" hangingPunct="0">
              <a:lnSpc>
                <a:spcPct val="100000"/>
              </a:lnSpc>
              <a:spcBef>
                <a:spcPct val="0"/>
              </a:spcBef>
              <a:spcAft>
                <a:spcPct val="0"/>
              </a:spcAft>
              <a:buClrTx/>
              <a:buSzTx/>
              <a:buFontTx/>
              <a:buNone/>
              <a:tabLst/>
              <a:defRPr/>
            </a:pPr>
            <a:r>
              <a:rPr kumimoji="0" lang="he-IL" sz="3600" b="1" i="0" u="none" strike="noStrike" kern="10" cap="none" spc="0" normalizeH="0" baseline="0" noProof="0" dirty="0">
                <a:ln w="9525">
                  <a:solidFill>
                    <a:srgbClr val="000000"/>
                  </a:solidFill>
                  <a:round/>
                  <a:headEnd/>
                  <a:tailEnd/>
                </a:ln>
                <a:solidFill>
                  <a:srgbClr val="CC3300"/>
                </a:solidFill>
                <a:effectLst/>
                <a:uLnTx/>
                <a:uFillTx/>
                <a:latin typeface="Arial" panose="020B0604020202020204" pitchFamily="34" charset="0"/>
                <a:ea typeface="+mn-ea"/>
                <a:cs typeface="Arial" panose="020B0604020202020204" pitchFamily="34" charset="0"/>
              </a:rPr>
              <a:t>תרכובות פחמן ומימן</a:t>
            </a:r>
            <a:endParaRPr kumimoji="0" lang="en-US" sz="3600" b="1" i="0" u="none" strike="noStrike" kern="10" cap="none" spc="0" normalizeH="0" baseline="0" noProof="0" dirty="0">
              <a:ln w="9525">
                <a:solidFill>
                  <a:srgbClr val="000000"/>
                </a:solidFill>
                <a:round/>
                <a:headEnd/>
                <a:tailEnd/>
              </a:ln>
              <a:solidFill>
                <a:srgbClr val="CC3300"/>
              </a:solidFill>
              <a:effectLst/>
              <a:uLnTx/>
              <a:uFillTx/>
              <a:latin typeface="Arial" panose="020B0604020202020204" pitchFamily="34" charset="0"/>
              <a:ea typeface="+mn-ea"/>
              <a:cs typeface="Arial" panose="020B0604020202020204" pitchFamily="34" charset="0"/>
            </a:endParaRPr>
          </a:p>
        </p:txBody>
      </p:sp>
      <p:grpSp>
        <p:nvGrpSpPr>
          <p:cNvPr id="107597" name="Group 77">
            <a:extLst>
              <a:ext uri="{FF2B5EF4-FFF2-40B4-BE49-F238E27FC236}">
                <a16:creationId xmlns:a16="http://schemas.microsoft.com/office/drawing/2014/main" id="{BDF329BD-847E-2BFF-1B14-6467DA43A978}"/>
              </a:ext>
              <a:ext uri="{C183D7F6-B498-43B3-948B-1728B52AA6E4}">
                <adec:decorative xmlns:adec="http://schemas.microsoft.com/office/drawing/2017/decorative" val="1"/>
              </a:ext>
            </a:extLst>
          </p:cNvPr>
          <p:cNvGrpSpPr>
            <a:grpSpLocks/>
          </p:cNvGrpSpPr>
          <p:nvPr/>
        </p:nvGrpSpPr>
        <p:grpSpPr bwMode="auto">
          <a:xfrm>
            <a:off x="755650" y="1825625"/>
            <a:ext cx="1073150" cy="1531938"/>
            <a:chOff x="476" y="1150"/>
            <a:chExt cx="676" cy="965"/>
          </a:xfrm>
        </p:grpSpPr>
        <p:grpSp>
          <p:nvGrpSpPr>
            <p:cNvPr id="107522" name="Group 2">
              <a:extLst>
                <a:ext uri="{FF2B5EF4-FFF2-40B4-BE49-F238E27FC236}">
                  <a16:creationId xmlns:a16="http://schemas.microsoft.com/office/drawing/2014/main" id="{1ABC9974-2C5B-12B2-10DA-B727BBC3C183}"/>
                </a:ext>
              </a:extLst>
            </p:cNvPr>
            <p:cNvGrpSpPr>
              <a:grpSpLocks/>
            </p:cNvGrpSpPr>
            <p:nvPr/>
          </p:nvGrpSpPr>
          <p:grpSpPr bwMode="auto">
            <a:xfrm>
              <a:off x="476" y="1150"/>
              <a:ext cx="672" cy="672"/>
              <a:chOff x="624" y="720"/>
              <a:chExt cx="672" cy="672"/>
            </a:xfrm>
          </p:grpSpPr>
          <p:sp>
            <p:nvSpPr>
              <p:cNvPr id="107523" name="Oval 3">
                <a:extLst>
                  <a:ext uri="{FF2B5EF4-FFF2-40B4-BE49-F238E27FC236}">
                    <a16:creationId xmlns:a16="http://schemas.microsoft.com/office/drawing/2014/main" id="{092F2E98-7F16-4E53-2655-540C82968154}"/>
                  </a:ext>
                </a:extLst>
              </p:cNvPr>
              <p:cNvSpPr>
                <a:spLocks noChangeArrowheads="1"/>
              </p:cNvSpPr>
              <p:nvPr/>
            </p:nvSpPr>
            <p:spPr bwMode="auto">
              <a:xfrm>
                <a:off x="1056" y="1008"/>
                <a:ext cx="240" cy="24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24" name="Oval 4">
                <a:extLst>
                  <a:ext uri="{FF2B5EF4-FFF2-40B4-BE49-F238E27FC236}">
                    <a16:creationId xmlns:a16="http://schemas.microsoft.com/office/drawing/2014/main" id="{EB0B7DFF-3D2F-A4C7-AE2A-2794AB4BB955}"/>
                  </a:ext>
                </a:extLst>
              </p:cNvPr>
              <p:cNvSpPr>
                <a:spLocks noChangeArrowheads="1"/>
              </p:cNvSpPr>
              <p:nvPr/>
            </p:nvSpPr>
            <p:spPr bwMode="auto">
              <a:xfrm>
                <a:off x="816" y="1152"/>
                <a:ext cx="240" cy="24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25" name="Oval 5">
                <a:extLst>
                  <a:ext uri="{FF2B5EF4-FFF2-40B4-BE49-F238E27FC236}">
                    <a16:creationId xmlns:a16="http://schemas.microsoft.com/office/drawing/2014/main" id="{B9CAF87E-55E5-C985-E53D-8B5B7A146CE7}"/>
                  </a:ext>
                </a:extLst>
              </p:cNvPr>
              <p:cNvSpPr>
                <a:spLocks noChangeArrowheads="1"/>
              </p:cNvSpPr>
              <p:nvPr/>
            </p:nvSpPr>
            <p:spPr bwMode="auto">
              <a:xfrm>
                <a:off x="768" y="912"/>
                <a:ext cx="384" cy="336"/>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26" name="Oval 6">
                <a:extLst>
                  <a:ext uri="{FF2B5EF4-FFF2-40B4-BE49-F238E27FC236}">
                    <a16:creationId xmlns:a16="http://schemas.microsoft.com/office/drawing/2014/main" id="{F15A2B63-FF17-DD51-68FB-164DAE237094}"/>
                  </a:ext>
                </a:extLst>
              </p:cNvPr>
              <p:cNvSpPr>
                <a:spLocks noChangeArrowheads="1"/>
              </p:cNvSpPr>
              <p:nvPr/>
            </p:nvSpPr>
            <p:spPr bwMode="auto">
              <a:xfrm>
                <a:off x="864" y="720"/>
                <a:ext cx="240" cy="24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27" name="Oval 7">
                <a:extLst>
                  <a:ext uri="{FF2B5EF4-FFF2-40B4-BE49-F238E27FC236}">
                    <a16:creationId xmlns:a16="http://schemas.microsoft.com/office/drawing/2014/main" id="{5346214D-5BF3-82BA-8725-DBF6C53C5C05}"/>
                  </a:ext>
                </a:extLst>
              </p:cNvPr>
              <p:cNvSpPr>
                <a:spLocks noChangeArrowheads="1"/>
              </p:cNvSpPr>
              <p:nvPr/>
            </p:nvSpPr>
            <p:spPr bwMode="auto">
              <a:xfrm>
                <a:off x="624" y="1008"/>
                <a:ext cx="240" cy="24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07577" name="Text Box 57">
              <a:extLst>
                <a:ext uri="{FF2B5EF4-FFF2-40B4-BE49-F238E27FC236}">
                  <a16:creationId xmlns:a16="http://schemas.microsoft.com/office/drawing/2014/main" id="{7E9514DD-0778-F5AB-10C1-9332BDFBC485}"/>
                </a:ext>
              </a:extLst>
            </p:cNvPr>
            <p:cNvSpPr txBox="1">
              <a:spLocks noChangeArrowheads="1"/>
            </p:cNvSpPr>
            <p:nvPr/>
          </p:nvSpPr>
          <p:spPr bwMode="auto">
            <a:xfrm>
              <a:off x="576" y="1788"/>
              <a:ext cx="576"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rtl="0">
                <a:spcBef>
                  <a:spcPct val="50000"/>
                </a:spcBef>
              </a:pPr>
              <a:r>
                <a:rPr lang="en-US" altLang="en-US" sz="2800" b="0">
                  <a:effectLst/>
                </a:rPr>
                <a:t>CH</a:t>
              </a:r>
              <a:r>
                <a:rPr lang="en-US" altLang="en-US" sz="2800" b="0" baseline="-25000">
                  <a:effectLst/>
                </a:rPr>
                <a:t>4</a:t>
              </a:r>
            </a:p>
          </p:txBody>
        </p:sp>
      </p:grpSp>
      <p:grpSp>
        <p:nvGrpSpPr>
          <p:cNvPr id="107596" name="Group 76">
            <a:extLst>
              <a:ext uri="{FF2B5EF4-FFF2-40B4-BE49-F238E27FC236}">
                <a16:creationId xmlns:a16="http://schemas.microsoft.com/office/drawing/2014/main" id="{06638C12-4BB8-0ED5-6AEA-5CF2AF6AF0C2}"/>
              </a:ext>
              <a:ext uri="{C183D7F6-B498-43B3-948B-1728B52AA6E4}">
                <adec:decorative xmlns:adec="http://schemas.microsoft.com/office/drawing/2017/decorative" val="1"/>
              </a:ext>
            </a:extLst>
          </p:cNvPr>
          <p:cNvGrpSpPr>
            <a:grpSpLocks/>
          </p:cNvGrpSpPr>
          <p:nvPr/>
        </p:nvGrpSpPr>
        <p:grpSpPr bwMode="auto">
          <a:xfrm>
            <a:off x="3124200" y="1752600"/>
            <a:ext cx="1524000" cy="1585913"/>
            <a:chOff x="1968" y="1104"/>
            <a:chExt cx="960" cy="999"/>
          </a:xfrm>
        </p:grpSpPr>
        <p:grpSp>
          <p:nvGrpSpPr>
            <p:cNvPr id="107528" name="Group 8">
              <a:extLst>
                <a:ext uri="{FF2B5EF4-FFF2-40B4-BE49-F238E27FC236}">
                  <a16:creationId xmlns:a16="http://schemas.microsoft.com/office/drawing/2014/main" id="{0FF621F9-CC9A-6E52-017A-DD08D50E42D7}"/>
                </a:ext>
              </a:extLst>
            </p:cNvPr>
            <p:cNvGrpSpPr>
              <a:grpSpLocks/>
            </p:cNvGrpSpPr>
            <p:nvPr/>
          </p:nvGrpSpPr>
          <p:grpSpPr bwMode="auto">
            <a:xfrm>
              <a:off x="1968" y="1104"/>
              <a:ext cx="528" cy="624"/>
              <a:chOff x="2016" y="816"/>
              <a:chExt cx="528" cy="624"/>
            </a:xfrm>
          </p:grpSpPr>
          <p:sp>
            <p:nvSpPr>
              <p:cNvPr id="107529" name="Oval 9">
                <a:extLst>
                  <a:ext uri="{FF2B5EF4-FFF2-40B4-BE49-F238E27FC236}">
                    <a16:creationId xmlns:a16="http://schemas.microsoft.com/office/drawing/2014/main" id="{BCA82A4A-A785-7A3A-382D-816D0BF270BD}"/>
                  </a:ext>
                </a:extLst>
              </p:cNvPr>
              <p:cNvSpPr>
                <a:spLocks noChangeArrowheads="1"/>
              </p:cNvSpPr>
              <p:nvPr/>
            </p:nvSpPr>
            <p:spPr bwMode="auto">
              <a:xfrm>
                <a:off x="2208" y="1200"/>
                <a:ext cx="240" cy="24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30" name="Oval 10">
                <a:extLst>
                  <a:ext uri="{FF2B5EF4-FFF2-40B4-BE49-F238E27FC236}">
                    <a16:creationId xmlns:a16="http://schemas.microsoft.com/office/drawing/2014/main" id="{B3136981-2C6A-86F2-78F4-27A6D908BAC5}"/>
                  </a:ext>
                </a:extLst>
              </p:cNvPr>
              <p:cNvSpPr>
                <a:spLocks noChangeArrowheads="1"/>
              </p:cNvSpPr>
              <p:nvPr/>
            </p:nvSpPr>
            <p:spPr bwMode="auto">
              <a:xfrm>
                <a:off x="2160" y="960"/>
                <a:ext cx="384" cy="336"/>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31" name="Oval 11">
                <a:extLst>
                  <a:ext uri="{FF2B5EF4-FFF2-40B4-BE49-F238E27FC236}">
                    <a16:creationId xmlns:a16="http://schemas.microsoft.com/office/drawing/2014/main" id="{8D7850DD-4A2C-FF9A-A231-05DDEA7DE73F}"/>
                  </a:ext>
                </a:extLst>
              </p:cNvPr>
              <p:cNvSpPr>
                <a:spLocks noChangeArrowheads="1"/>
              </p:cNvSpPr>
              <p:nvPr/>
            </p:nvSpPr>
            <p:spPr bwMode="auto">
              <a:xfrm>
                <a:off x="2208" y="816"/>
                <a:ext cx="240" cy="24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32" name="Oval 12">
                <a:extLst>
                  <a:ext uri="{FF2B5EF4-FFF2-40B4-BE49-F238E27FC236}">
                    <a16:creationId xmlns:a16="http://schemas.microsoft.com/office/drawing/2014/main" id="{215F8B4B-027C-178E-038F-57C5E1EDC69E}"/>
                  </a:ext>
                </a:extLst>
              </p:cNvPr>
              <p:cNvSpPr>
                <a:spLocks noChangeArrowheads="1"/>
              </p:cNvSpPr>
              <p:nvPr/>
            </p:nvSpPr>
            <p:spPr bwMode="auto">
              <a:xfrm>
                <a:off x="2016" y="1056"/>
                <a:ext cx="240" cy="24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07533" name="Group 13">
              <a:extLst>
                <a:ext uri="{FF2B5EF4-FFF2-40B4-BE49-F238E27FC236}">
                  <a16:creationId xmlns:a16="http://schemas.microsoft.com/office/drawing/2014/main" id="{21D50B4D-E7B7-45F0-95EF-2757EB8C5538}"/>
                </a:ext>
              </a:extLst>
            </p:cNvPr>
            <p:cNvGrpSpPr>
              <a:grpSpLocks/>
            </p:cNvGrpSpPr>
            <p:nvPr/>
          </p:nvGrpSpPr>
          <p:grpSpPr bwMode="auto">
            <a:xfrm rot="10775750">
              <a:off x="2400" y="1104"/>
              <a:ext cx="528" cy="624"/>
              <a:chOff x="2544" y="816"/>
              <a:chExt cx="528" cy="624"/>
            </a:xfrm>
          </p:grpSpPr>
          <p:sp>
            <p:nvSpPr>
              <p:cNvPr id="107534" name="Oval 14">
                <a:extLst>
                  <a:ext uri="{FF2B5EF4-FFF2-40B4-BE49-F238E27FC236}">
                    <a16:creationId xmlns:a16="http://schemas.microsoft.com/office/drawing/2014/main" id="{43C47093-F81E-6ED9-AE9B-93813E0C67F7}"/>
                  </a:ext>
                </a:extLst>
              </p:cNvPr>
              <p:cNvSpPr>
                <a:spLocks noChangeArrowheads="1"/>
              </p:cNvSpPr>
              <p:nvPr/>
            </p:nvSpPr>
            <p:spPr bwMode="auto">
              <a:xfrm>
                <a:off x="2736" y="1200"/>
                <a:ext cx="240" cy="24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35" name="Oval 15">
                <a:extLst>
                  <a:ext uri="{FF2B5EF4-FFF2-40B4-BE49-F238E27FC236}">
                    <a16:creationId xmlns:a16="http://schemas.microsoft.com/office/drawing/2014/main" id="{F5F24021-1064-2700-15C1-C46790818414}"/>
                  </a:ext>
                </a:extLst>
              </p:cNvPr>
              <p:cNvSpPr>
                <a:spLocks noChangeArrowheads="1"/>
              </p:cNvSpPr>
              <p:nvPr/>
            </p:nvSpPr>
            <p:spPr bwMode="auto">
              <a:xfrm>
                <a:off x="2688" y="960"/>
                <a:ext cx="384" cy="336"/>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36" name="Oval 16">
                <a:extLst>
                  <a:ext uri="{FF2B5EF4-FFF2-40B4-BE49-F238E27FC236}">
                    <a16:creationId xmlns:a16="http://schemas.microsoft.com/office/drawing/2014/main" id="{3F32FAB5-F18E-E62B-CD7A-D07F355341EC}"/>
                  </a:ext>
                </a:extLst>
              </p:cNvPr>
              <p:cNvSpPr>
                <a:spLocks noChangeArrowheads="1"/>
              </p:cNvSpPr>
              <p:nvPr/>
            </p:nvSpPr>
            <p:spPr bwMode="auto">
              <a:xfrm>
                <a:off x="2736" y="816"/>
                <a:ext cx="240" cy="24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37" name="Oval 17">
                <a:extLst>
                  <a:ext uri="{FF2B5EF4-FFF2-40B4-BE49-F238E27FC236}">
                    <a16:creationId xmlns:a16="http://schemas.microsoft.com/office/drawing/2014/main" id="{3BF080C8-60DD-83FA-3328-72C2CE674703}"/>
                  </a:ext>
                </a:extLst>
              </p:cNvPr>
              <p:cNvSpPr>
                <a:spLocks noChangeArrowheads="1"/>
              </p:cNvSpPr>
              <p:nvPr/>
            </p:nvSpPr>
            <p:spPr bwMode="auto">
              <a:xfrm>
                <a:off x="2544" y="1056"/>
                <a:ext cx="240" cy="24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07578" name="Text Box 58">
              <a:extLst>
                <a:ext uri="{FF2B5EF4-FFF2-40B4-BE49-F238E27FC236}">
                  <a16:creationId xmlns:a16="http://schemas.microsoft.com/office/drawing/2014/main" id="{3F5F511C-1CB2-B492-4784-C0E0505CEECD}"/>
                </a:ext>
              </a:extLst>
            </p:cNvPr>
            <p:cNvSpPr txBox="1">
              <a:spLocks noChangeArrowheads="1"/>
            </p:cNvSpPr>
            <p:nvPr/>
          </p:nvSpPr>
          <p:spPr bwMode="auto">
            <a:xfrm>
              <a:off x="2064" y="1776"/>
              <a:ext cx="720"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rtl="0">
                <a:spcBef>
                  <a:spcPct val="50000"/>
                </a:spcBef>
              </a:pPr>
              <a:r>
                <a:rPr lang="en-US" altLang="en-US" sz="2800" b="0">
                  <a:effectLst/>
                </a:rPr>
                <a:t>C</a:t>
              </a:r>
              <a:r>
                <a:rPr lang="en-US" altLang="en-US" sz="2800" b="0" baseline="-25000">
                  <a:effectLst/>
                </a:rPr>
                <a:t>2</a:t>
              </a:r>
              <a:r>
                <a:rPr lang="en-US" altLang="en-US" sz="2800" b="0">
                  <a:effectLst/>
                </a:rPr>
                <a:t>H</a:t>
              </a:r>
              <a:r>
                <a:rPr lang="en-US" altLang="en-US" sz="2800" b="0" baseline="-25000">
                  <a:effectLst/>
                </a:rPr>
                <a:t>6</a:t>
              </a:r>
            </a:p>
          </p:txBody>
        </p:sp>
      </p:grpSp>
      <p:grpSp>
        <p:nvGrpSpPr>
          <p:cNvPr id="107593" name="Group 73">
            <a:extLst>
              <a:ext uri="{FF2B5EF4-FFF2-40B4-BE49-F238E27FC236}">
                <a16:creationId xmlns:a16="http://schemas.microsoft.com/office/drawing/2014/main" id="{D05E9A41-9DD4-369C-B687-833FAD26BDC1}"/>
              </a:ext>
              <a:ext uri="{C183D7F6-B498-43B3-948B-1728B52AA6E4}">
                <adec:decorative xmlns:adec="http://schemas.microsoft.com/office/drawing/2017/decorative" val="1"/>
              </a:ext>
            </a:extLst>
          </p:cNvPr>
          <p:cNvGrpSpPr>
            <a:grpSpLocks/>
          </p:cNvGrpSpPr>
          <p:nvPr/>
        </p:nvGrpSpPr>
        <p:grpSpPr bwMode="auto">
          <a:xfrm>
            <a:off x="1403350" y="4005263"/>
            <a:ext cx="1981200" cy="1738312"/>
            <a:chOff x="884" y="2523"/>
            <a:chExt cx="1248" cy="1095"/>
          </a:xfrm>
        </p:grpSpPr>
        <p:grpSp>
          <p:nvGrpSpPr>
            <p:cNvPr id="107538" name="Group 18">
              <a:extLst>
                <a:ext uri="{FF2B5EF4-FFF2-40B4-BE49-F238E27FC236}">
                  <a16:creationId xmlns:a16="http://schemas.microsoft.com/office/drawing/2014/main" id="{2B48D859-C331-A0D9-946F-AFE08D2FA7B3}"/>
                </a:ext>
              </a:extLst>
            </p:cNvPr>
            <p:cNvGrpSpPr>
              <a:grpSpLocks/>
            </p:cNvGrpSpPr>
            <p:nvPr/>
          </p:nvGrpSpPr>
          <p:grpSpPr bwMode="auto">
            <a:xfrm>
              <a:off x="884" y="2523"/>
              <a:ext cx="528" cy="624"/>
              <a:chOff x="2016" y="816"/>
              <a:chExt cx="528" cy="624"/>
            </a:xfrm>
          </p:grpSpPr>
          <p:sp>
            <p:nvSpPr>
              <p:cNvPr id="107539" name="Oval 19">
                <a:extLst>
                  <a:ext uri="{FF2B5EF4-FFF2-40B4-BE49-F238E27FC236}">
                    <a16:creationId xmlns:a16="http://schemas.microsoft.com/office/drawing/2014/main" id="{65E26E4D-0931-8464-360D-A081BF823977}"/>
                  </a:ext>
                </a:extLst>
              </p:cNvPr>
              <p:cNvSpPr>
                <a:spLocks noChangeArrowheads="1"/>
              </p:cNvSpPr>
              <p:nvPr/>
            </p:nvSpPr>
            <p:spPr bwMode="auto">
              <a:xfrm>
                <a:off x="2208" y="1200"/>
                <a:ext cx="240" cy="24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40" name="Oval 20">
                <a:extLst>
                  <a:ext uri="{FF2B5EF4-FFF2-40B4-BE49-F238E27FC236}">
                    <a16:creationId xmlns:a16="http://schemas.microsoft.com/office/drawing/2014/main" id="{3EB3C646-96D5-5A7A-6590-92F3912128C6}"/>
                  </a:ext>
                </a:extLst>
              </p:cNvPr>
              <p:cNvSpPr>
                <a:spLocks noChangeArrowheads="1"/>
              </p:cNvSpPr>
              <p:nvPr/>
            </p:nvSpPr>
            <p:spPr bwMode="auto">
              <a:xfrm>
                <a:off x="2160" y="960"/>
                <a:ext cx="384" cy="336"/>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41" name="Oval 21">
                <a:extLst>
                  <a:ext uri="{FF2B5EF4-FFF2-40B4-BE49-F238E27FC236}">
                    <a16:creationId xmlns:a16="http://schemas.microsoft.com/office/drawing/2014/main" id="{92A8C022-E30F-0D9D-3526-E174F1A4691D}"/>
                  </a:ext>
                </a:extLst>
              </p:cNvPr>
              <p:cNvSpPr>
                <a:spLocks noChangeArrowheads="1"/>
              </p:cNvSpPr>
              <p:nvPr/>
            </p:nvSpPr>
            <p:spPr bwMode="auto">
              <a:xfrm>
                <a:off x="2208" y="816"/>
                <a:ext cx="240" cy="24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42" name="Oval 22">
                <a:extLst>
                  <a:ext uri="{FF2B5EF4-FFF2-40B4-BE49-F238E27FC236}">
                    <a16:creationId xmlns:a16="http://schemas.microsoft.com/office/drawing/2014/main" id="{1C671F45-889F-520E-0644-2624C76EF8BB}"/>
                  </a:ext>
                </a:extLst>
              </p:cNvPr>
              <p:cNvSpPr>
                <a:spLocks noChangeArrowheads="1"/>
              </p:cNvSpPr>
              <p:nvPr/>
            </p:nvSpPr>
            <p:spPr bwMode="auto">
              <a:xfrm>
                <a:off x="2016" y="1056"/>
                <a:ext cx="240" cy="24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07543" name="Group 23">
              <a:extLst>
                <a:ext uri="{FF2B5EF4-FFF2-40B4-BE49-F238E27FC236}">
                  <a16:creationId xmlns:a16="http://schemas.microsoft.com/office/drawing/2014/main" id="{48D5FE2E-DB1D-F5B7-9004-FEC6DFBC881A}"/>
                </a:ext>
              </a:extLst>
            </p:cNvPr>
            <p:cNvGrpSpPr>
              <a:grpSpLocks/>
            </p:cNvGrpSpPr>
            <p:nvPr/>
          </p:nvGrpSpPr>
          <p:grpSpPr bwMode="auto">
            <a:xfrm rot="10775750">
              <a:off x="1604" y="2571"/>
              <a:ext cx="528" cy="624"/>
              <a:chOff x="2544" y="816"/>
              <a:chExt cx="528" cy="624"/>
            </a:xfrm>
          </p:grpSpPr>
          <p:sp>
            <p:nvSpPr>
              <p:cNvPr id="107544" name="Oval 24">
                <a:extLst>
                  <a:ext uri="{FF2B5EF4-FFF2-40B4-BE49-F238E27FC236}">
                    <a16:creationId xmlns:a16="http://schemas.microsoft.com/office/drawing/2014/main" id="{69A19FCE-1E5E-FBEA-A019-387C60971919}"/>
                  </a:ext>
                </a:extLst>
              </p:cNvPr>
              <p:cNvSpPr>
                <a:spLocks noChangeArrowheads="1"/>
              </p:cNvSpPr>
              <p:nvPr/>
            </p:nvSpPr>
            <p:spPr bwMode="auto">
              <a:xfrm>
                <a:off x="2736" y="1200"/>
                <a:ext cx="240" cy="24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45" name="Oval 25">
                <a:extLst>
                  <a:ext uri="{FF2B5EF4-FFF2-40B4-BE49-F238E27FC236}">
                    <a16:creationId xmlns:a16="http://schemas.microsoft.com/office/drawing/2014/main" id="{8480F761-3DC3-478C-CA5F-8734F12346C5}"/>
                  </a:ext>
                </a:extLst>
              </p:cNvPr>
              <p:cNvSpPr>
                <a:spLocks noChangeArrowheads="1"/>
              </p:cNvSpPr>
              <p:nvPr/>
            </p:nvSpPr>
            <p:spPr bwMode="auto">
              <a:xfrm>
                <a:off x="2688" y="960"/>
                <a:ext cx="384" cy="336"/>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46" name="Oval 26">
                <a:extLst>
                  <a:ext uri="{FF2B5EF4-FFF2-40B4-BE49-F238E27FC236}">
                    <a16:creationId xmlns:a16="http://schemas.microsoft.com/office/drawing/2014/main" id="{26CDC8CF-EC7E-A197-CADF-FAC4FCBEC74E}"/>
                  </a:ext>
                </a:extLst>
              </p:cNvPr>
              <p:cNvSpPr>
                <a:spLocks noChangeArrowheads="1"/>
              </p:cNvSpPr>
              <p:nvPr/>
            </p:nvSpPr>
            <p:spPr bwMode="auto">
              <a:xfrm>
                <a:off x="2736" y="816"/>
                <a:ext cx="240" cy="24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47" name="Oval 27">
                <a:extLst>
                  <a:ext uri="{FF2B5EF4-FFF2-40B4-BE49-F238E27FC236}">
                    <a16:creationId xmlns:a16="http://schemas.microsoft.com/office/drawing/2014/main" id="{8F76FE13-FA8E-63DD-4FB6-09899953545D}"/>
                  </a:ext>
                </a:extLst>
              </p:cNvPr>
              <p:cNvSpPr>
                <a:spLocks noChangeArrowheads="1"/>
              </p:cNvSpPr>
              <p:nvPr/>
            </p:nvSpPr>
            <p:spPr bwMode="auto">
              <a:xfrm>
                <a:off x="2544" y="1056"/>
                <a:ext cx="240" cy="24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07560" name="Group 40">
              <a:extLst>
                <a:ext uri="{FF2B5EF4-FFF2-40B4-BE49-F238E27FC236}">
                  <a16:creationId xmlns:a16="http://schemas.microsoft.com/office/drawing/2014/main" id="{F4D87965-4DF0-83C0-2DCB-62DF9C778949}"/>
                </a:ext>
              </a:extLst>
            </p:cNvPr>
            <p:cNvGrpSpPr>
              <a:grpSpLocks/>
            </p:cNvGrpSpPr>
            <p:nvPr/>
          </p:nvGrpSpPr>
          <p:grpSpPr bwMode="auto">
            <a:xfrm>
              <a:off x="1316" y="2523"/>
              <a:ext cx="384" cy="672"/>
              <a:chOff x="3888" y="768"/>
              <a:chExt cx="384" cy="672"/>
            </a:xfrm>
          </p:grpSpPr>
          <p:sp>
            <p:nvSpPr>
              <p:cNvPr id="107561" name="Oval 41">
                <a:extLst>
                  <a:ext uri="{FF2B5EF4-FFF2-40B4-BE49-F238E27FC236}">
                    <a16:creationId xmlns:a16="http://schemas.microsoft.com/office/drawing/2014/main" id="{850A53FE-CB52-14C6-061A-C648BF4C114B}"/>
                  </a:ext>
                </a:extLst>
              </p:cNvPr>
              <p:cNvSpPr>
                <a:spLocks noChangeArrowheads="1"/>
              </p:cNvSpPr>
              <p:nvPr/>
            </p:nvSpPr>
            <p:spPr bwMode="auto">
              <a:xfrm>
                <a:off x="3936" y="1200"/>
                <a:ext cx="240" cy="24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62" name="Oval 42">
                <a:extLst>
                  <a:ext uri="{FF2B5EF4-FFF2-40B4-BE49-F238E27FC236}">
                    <a16:creationId xmlns:a16="http://schemas.microsoft.com/office/drawing/2014/main" id="{BDA5F8C5-87F5-2249-D03B-6F8A78F1D235}"/>
                  </a:ext>
                </a:extLst>
              </p:cNvPr>
              <p:cNvSpPr>
                <a:spLocks noChangeArrowheads="1"/>
              </p:cNvSpPr>
              <p:nvPr/>
            </p:nvSpPr>
            <p:spPr bwMode="auto">
              <a:xfrm>
                <a:off x="3888" y="960"/>
                <a:ext cx="384" cy="336"/>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63" name="Oval 43">
                <a:extLst>
                  <a:ext uri="{FF2B5EF4-FFF2-40B4-BE49-F238E27FC236}">
                    <a16:creationId xmlns:a16="http://schemas.microsoft.com/office/drawing/2014/main" id="{E2A5A1AB-0FFE-CCB1-EF0D-38CEA719EA3F}"/>
                  </a:ext>
                </a:extLst>
              </p:cNvPr>
              <p:cNvSpPr>
                <a:spLocks noChangeArrowheads="1"/>
              </p:cNvSpPr>
              <p:nvPr/>
            </p:nvSpPr>
            <p:spPr bwMode="auto">
              <a:xfrm>
                <a:off x="3984" y="768"/>
                <a:ext cx="240" cy="24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07579" name="Text Box 59">
              <a:extLst>
                <a:ext uri="{FF2B5EF4-FFF2-40B4-BE49-F238E27FC236}">
                  <a16:creationId xmlns:a16="http://schemas.microsoft.com/office/drawing/2014/main" id="{F5C12B5B-2B6A-D7A1-EF2D-5B9E3C9A82DD}"/>
                </a:ext>
              </a:extLst>
            </p:cNvPr>
            <p:cNvSpPr txBox="1">
              <a:spLocks noChangeArrowheads="1"/>
            </p:cNvSpPr>
            <p:nvPr/>
          </p:nvSpPr>
          <p:spPr bwMode="auto">
            <a:xfrm>
              <a:off x="1076" y="3291"/>
              <a:ext cx="816"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rtl="0">
                <a:spcBef>
                  <a:spcPct val="50000"/>
                </a:spcBef>
              </a:pPr>
              <a:r>
                <a:rPr lang="en-US" altLang="en-US" sz="2800" b="0">
                  <a:effectLst/>
                </a:rPr>
                <a:t>C</a:t>
              </a:r>
              <a:r>
                <a:rPr lang="en-US" altLang="en-US" sz="2800" b="0" baseline="-25000">
                  <a:effectLst/>
                </a:rPr>
                <a:t>3</a:t>
              </a:r>
              <a:r>
                <a:rPr lang="en-US" altLang="en-US" sz="2800" b="0">
                  <a:effectLst/>
                </a:rPr>
                <a:t>H</a:t>
              </a:r>
              <a:r>
                <a:rPr lang="en-US" altLang="en-US" sz="2800" b="0" baseline="-25000">
                  <a:effectLst/>
                </a:rPr>
                <a:t>8</a:t>
              </a:r>
            </a:p>
          </p:txBody>
        </p:sp>
      </p:grpSp>
      <p:grpSp>
        <p:nvGrpSpPr>
          <p:cNvPr id="107595" name="Group 75">
            <a:extLst>
              <a:ext uri="{FF2B5EF4-FFF2-40B4-BE49-F238E27FC236}">
                <a16:creationId xmlns:a16="http://schemas.microsoft.com/office/drawing/2014/main" id="{E26C6268-2F7D-C6CC-BBF7-F993095D885A}"/>
              </a:ext>
              <a:ext uri="{C183D7F6-B498-43B3-948B-1728B52AA6E4}">
                <adec:decorative xmlns:adec="http://schemas.microsoft.com/office/drawing/2017/decorative" val="1"/>
              </a:ext>
            </a:extLst>
          </p:cNvPr>
          <p:cNvGrpSpPr>
            <a:grpSpLocks/>
          </p:cNvGrpSpPr>
          <p:nvPr/>
        </p:nvGrpSpPr>
        <p:grpSpPr bwMode="auto">
          <a:xfrm>
            <a:off x="5867400" y="1981200"/>
            <a:ext cx="2438400" cy="1509713"/>
            <a:chOff x="3696" y="1248"/>
            <a:chExt cx="1536" cy="951"/>
          </a:xfrm>
        </p:grpSpPr>
        <p:grpSp>
          <p:nvGrpSpPr>
            <p:cNvPr id="107548" name="Group 28">
              <a:extLst>
                <a:ext uri="{FF2B5EF4-FFF2-40B4-BE49-F238E27FC236}">
                  <a16:creationId xmlns:a16="http://schemas.microsoft.com/office/drawing/2014/main" id="{F99C6F58-68E1-35BE-39F9-A46F5F48E912}"/>
                </a:ext>
              </a:extLst>
            </p:cNvPr>
            <p:cNvGrpSpPr>
              <a:grpSpLocks/>
            </p:cNvGrpSpPr>
            <p:nvPr/>
          </p:nvGrpSpPr>
          <p:grpSpPr bwMode="auto">
            <a:xfrm>
              <a:off x="3696" y="1248"/>
              <a:ext cx="528" cy="624"/>
              <a:chOff x="2016" y="816"/>
              <a:chExt cx="528" cy="624"/>
            </a:xfrm>
          </p:grpSpPr>
          <p:sp>
            <p:nvSpPr>
              <p:cNvPr id="107549" name="Oval 29">
                <a:extLst>
                  <a:ext uri="{FF2B5EF4-FFF2-40B4-BE49-F238E27FC236}">
                    <a16:creationId xmlns:a16="http://schemas.microsoft.com/office/drawing/2014/main" id="{09A10311-CCC0-DFB4-5649-855B8F9820F3}"/>
                  </a:ext>
                </a:extLst>
              </p:cNvPr>
              <p:cNvSpPr>
                <a:spLocks noChangeArrowheads="1"/>
              </p:cNvSpPr>
              <p:nvPr/>
            </p:nvSpPr>
            <p:spPr bwMode="auto">
              <a:xfrm>
                <a:off x="2208" y="1200"/>
                <a:ext cx="240" cy="24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50" name="Oval 30">
                <a:extLst>
                  <a:ext uri="{FF2B5EF4-FFF2-40B4-BE49-F238E27FC236}">
                    <a16:creationId xmlns:a16="http://schemas.microsoft.com/office/drawing/2014/main" id="{3F29F5F6-E46C-C900-39CD-7E03167B5C7B}"/>
                  </a:ext>
                </a:extLst>
              </p:cNvPr>
              <p:cNvSpPr>
                <a:spLocks noChangeArrowheads="1"/>
              </p:cNvSpPr>
              <p:nvPr/>
            </p:nvSpPr>
            <p:spPr bwMode="auto">
              <a:xfrm>
                <a:off x="2160" y="960"/>
                <a:ext cx="384" cy="336"/>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51" name="Oval 31">
                <a:extLst>
                  <a:ext uri="{FF2B5EF4-FFF2-40B4-BE49-F238E27FC236}">
                    <a16:creationId xmlns:a16="http://schemas.microsoft.com/office/drawing/2014/main" id="{DBD2E5C6-2549-39C5-1ADC-7048E5A1519B}"/>
                  </a:ext>
                </a:extLst>
              </p:cNvPr>
              <p:cNvSpPr>
                <a:spLocks noChangeArrowheads="1"/>
              </p:cNvSpPr>
              <p:nvPr/>
            </p:nvSpPr>
            <p:spPr bwMode="auto">
              <a:xfrm>
                <a:off x="2208" y="816"/>
                <a:ext cx="240" cy="24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52" name="Oval 32">
                <a:extLst>
                  <a:ext uri="{FF2B5EF4-FFF2-40B4-BE49-F238E27FC236}">
                    <a16:creationId xmlns:a16="http://schemas.microsoft.com/office/drawing/2014/main" id="{F2A7BFED-C783-26A7-4034-3633CF67E0EB}"/>
                  </a:ext>
                </a:extLst>
              </p:cNvPr>
              <p:cNvSpPr>
                <a:spLocks noChangeArrowheads="1"/>
              </p:cNvSpPr>
              <p:nvPr/>
            </p:nvSpPr>
            <p:spPr bwMode="auto">
              <a:xfrm>
                <a:off x="2016" y="1056"/>
                <a:ext cx="240" cy="24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07564" name="Group 44">
              <a:extLst>
                <a:ext uri="{FF2B5EF4-FFF2-40B4-BE49-F238E27FC236}">
                  <a16:creationId xmlns:a16="http://schemas.microsoft.com/office/drawing/2014/main" id="{C35AF8C6-BE21-DFFC-74C4-8F0664621A03}"/>
                </a:ext>
              </a:extLst>
            </p:cNvPr>
            <p:cNvGrpSpPr>
              <a:grpSpLocks/>
            </p:cNvGrpSpPr>
            <p:nvPr/>
          </p:nvGrpSpPr>
          <p:grpSpPr bwMode="auto">
            <a:xfrm>
              <a:off x="4128" y="1248"/>
              <a:ext cx="384" cy="672"/>
              <a:chOff x="3888" y="768"/>
              <a:chExt cx="384" cy="672"/>
            </a:xfrm>
          </p:grpSpPr>
          <p:sp>
            <p:nvSpPr>
              <p:cNvPr id="107565" name="Oval 45">
                <a:extLst>
                  <a:ext uri="{FF2B5EF4-FFF2-40B4-BE49-F238E27FC236}">
                    <a16:creationId xmlns:a16="http://schemas.microsoft.com/office/drawing/2014/main" id="{A03A3699-BA90-BA94-AB8A-65917084C884}"/>
                  </a:ext>
                </a:extLst>
              </p:cNvPr>
              <p:cNvSpPr>
                <a:spLocks noChangeArrowheads="1"/>
              </p:cNvSpPr>
              <p:nvPr/>
            </p:nvSpPr>
            <p:spPr bwMode="auto">
              <a:xfrm>
                <a:off x="3936" y="1200"/>
                <a:ext cx="240" cy="24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66" name="Oval 46">
                <a:extLst>
                  <a:ext uri="{FF2B5EF4-FFF2-40B4-BE49-F238E27FC236}">
                    <a16:creationId xmlns:a16="http://schemas.microsoft.com/office/drawing/2014/main" id="{46648874-7DED-555D-AE7C-C93A4ADDEC88}"/>
                  </a:ext>
                </a:extLst>
              </p:cNvPr>
              <p:cNvSpPr>
                <a:spLocks noChangeArrowheads="1"/>
              </p:cNvSpPr>
              <p:nvPr/>
            </p:nvSpPr>
            <p:spPr bwMode="auto">
              <a:xfrm>
                <a:off x="3888" y="960"/>
                <a:ext cx="384" cy="336"/>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67" name="Oval 47">
                <a:extLst>
                  <a:ext uri="{FF2B5EF4-FFF2-40B4-BE49-F238E27FC236}">
                    <a16:creationId xmlns:a16="http://schemas.microsoft.com/office/drawing/2014/main" id="{0CF32E54-FE06-BA7D-D000-931E1B4DF242}"/>
                  </a:ext>
                </a:extLst>
              </p:cNvPr>
              <p:cNvSpPr>
                <a:spLocks noChangeArrowheads="1"/>
              </p:cNvSpPr>
              <p:nvPr/>
            </p:nvSpPr>
            <p:spPr bwMode="auto">
              <a:xfrm>
                <a:off x="3984" y="768"/>
                <a:ext cx="240" cy="24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07568" name="Group 48">
              <a:extLst>
                <a:ext uri="{FF2B5EF4-FFF2-40B4-BE49-F238E27FC236}">
                  <a16:creationId xmlns:a16="http://schemas.microsoft.com/office/drawing/2014/main" id="{83789E9B-5AE0-1DD6-9638-9E7B62E46B1D}"/>
                </a:ext>
              </a:extLst>
            </p:cNvPr>
            <p:cNvGrpSpPr>
              <a:grpSpLocks/>
            </p:cNvGrpSpPr>
            <p:nvPr/>
          </p:nvGrpSpPr>
          <p:grpSpPr bwMode="auto">
            <a:xfrm rot="10845327">
              <a:off x="4416" y="1248"/>
              <a:ext cx="384" cy="672"/>
              <a:chOff x="3888" y="768"/>
              <a:chExt cx="384" cy="672"/>
            </a:xfrm>
          </p:grpSpPr>
          <p:sp>
            <p:nvSpPr>
              <p:cNvPr id="107569" name="Oval 49">
                <a:extLst>
                  <a:ext uri="{FF2B5EF4-FFF2-40B4-BE49-F238E27FC236}">
                    <a16:creationId xmlns:a16="http://schemas.microsoft.com/office/drawing/2014/main" id="{E2DBFE82-92D6-02EF-4804-4685F329D8D6}"/>
                  </a:ext>
                </a:extLst>
              </p:cNvPr>
              <p:cNvSpPr>
                <a:spLocks noChangeArrowheads="1"/>
              </p:cNvSpPr>
              <p:nvPr/>
            </p:nvSpPr>
            <p:spPr bwMode="auto">
              <a:xfrm>
                <a:off x="3936" y="1200"/>
                <a:ext cx="240" cy="24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70" name="Oval 50">
                <a:extLst>
                  <a:ext uri="{FF2B5EF4-FFF2-40B4-BE49-F238E27FC236}">
                    <a16:creationId xmlns:a16="http://schemas.microsoft.com/office/drawing/2014/main" id="{4EB4942C-5A3D-BA7B-758B-74586F2BD0B6}"/>
                  </a:ext>
                </a:extLst>
              </p:cNvPr>
              <p:cNvSpPr>
                <a:spLocks noChangeArrowheads="1"/>
              </p:cNvSpPr>
              <p:nvPr/>
            </p:nvSpPr>
            <p:spPr bwMode="auto">
              <a:xfrm>
                <a:off x="3888" y="960"/>
                <a:ext cx="384" cy="336"/>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71" name="Oval 51">
                <a:extLst>
                  <a:ext uri="{FF2B5EF4-FFF2-40B4-BE49-F238E27FC236}">
                    <a16:creationId xmlns:a16="http://schemas.microsoft.com/office/drawing/2014/main" id="{DCFF267E-B893-45D3-6403-4F0EC3F94816}"/>
                  </a:ext>
                </a:extLst>
              </p:cNvPr>
              <p:cNvSpPr>
                <a:spLocks noChangeArrowheads="1"/>
              </p:cNvSpPr>
              <p:nvPr/>
            </p:nvSpPr>
            <p:spPr bwMode="auto">
              <a:xfrm>
                <a:off x="3984" y="768"/>
                <a:ext cx="240" cy="24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07572" name="Group 52">
              <a:extLst>
                <a:ext uri="{FF2B5EF4-FFF2-40B4-BE49-F238E27FC236}">
                  <a16:creationId xmlns:a16="http://schemas.microsoft.com/office/drawing/2014/main" id="{BC59E758-1086-A62B-8532-9533000C7B3C}"/>
                </a:ext>
              </a:extLst>
            </p:cNvPr>
            <p:cNvGrpSpPr>
              <a:grpSpLocks/>
            </p:cNvGrpSpPr>
            <p:nvPr/>
          </p:nvGrpSpPr>
          <p:grpSpPr bwMode="auto">
            <a:xfrm rot="10775750">
              <a:off x="4704" y="1296"/>
              <a:ext cx="528" cy="624"/>
              <a:chOff x="2544" y="816"/>
              <a:chExt cx="528" cy="624"/>
            </a:xfrm>
          </p:grpSpPr>
          <p:sp>
            <p:nvSpPr>
              <p:cNvPr id="107573" name="Oval 53">
                <a:extLst>
                  <a:ext uri="{FF2B5EF4-FFF2-40B4-BE49-F238E27FC236}">
                    <a16:creationId xmlns:a16="http://schemas.microsoft.com/office/drawing/2014/main" id="{AEB73130-6A7C-4079-D5CC-CC0EB5AA1727}"/>
                  </a:ext>
                </a:extLst>
              </p:cNvPr>
              <p:cNvSpPr>
                <a:spLocks noChangeArrowheads="1"/>
              </p:cNvSpPr>
              <p:nvPr/>
            </p:nvSpPr>
            <p:spPr bwMode="auto">
              <a:xfrm>
                <a:off x="2736" y="1200"/>
                <a:ext cx="240" cy="24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74" name="Oval 54">
                <a:extLst>
                  <a:ext uri="{FF2B5EF4-FFF2-40B4-BE49-F238E27FC236}">
                    <a16:creationId xmlns:a16="http://schemas.microsoft.com/office/drawing/2014/main" id="{AB9A1FE6-AFD4-1536-2A87-324F83FDC96E}"/>
                  </a:ext>
                </a:extLst>
              </p:cNvPr>
              <p:cNvSpPr>
                <a:spLocks noChangeArrowheads="1"/>
              </p:cNvSpPr>
              <p:nvPr/>
            </p:nvSpPr>
            <p:spPr bwMode="auto">
              <a:xfrm>
                <a:off x="2688" y="960"/>
                <a:ext cx="384" cy="336"/>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75" name="Oval 55">
                <a:extLst>
                  <a:ext uri="{FF2B5EF4-FFF2-40B4-BE49-F238E27FC236}">
                    <a16:creationId xmlns:a16="http://schemas.microsoft.com/office/drawing/2014/main" id="{92F25C91-5C69-11BB-E7DD-516DF43CFFF5}"/>
                  </a:ext>
                </a:extLst>
              </p:cNvPr>
              <p:cNvSpPr>
                <a:spLocks noChangeArrowheads="1"/>
              </p:cNvSpPr>
              <p:nvPr/>
            </p:nvSpPr>
            <p:spPr bwMode="auto">
              <a:xfrm>
                <a:off x="2736" y="816"/>
                <a:ext cx="240" cy="24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76" name="Oval 56">
                <a:extLst>
                  <a:ext uri="{FF2B5EF4-FFF2-40B4-BE49-F238E27FC236}">
                    <a16:creationId xmlns:a16="http://schemas.microsoft.com/office/drawing/2014/main" id="{2412259D-8A37-D9B3-A64D-E6645D9825F8}"/>
                  </a:ext>
                </a:extLst>
              </p:cNvPr>
              <p:cNvSpPr>
                <a:spLocks noChangeArrowheads="1"/>
              </p:cNvSpPr>
              <p:nvPr/>
            </p:nvSpPr>
            <p:spPr bwMode="auto">
              <a:xfrm>
                <a:off x="2544" y="1056"/>
                <a:ext cx="240" cy="24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07580" name="Text Box 60">
              <a:extLst>
                <a:ext uri="{FF2B5EF4-FFF2-40B4-BE49-F238E27FC236}">
                  <a16:creationId xmlns:a16="http://schemas.microsoft.com/office/drawing/2014/main" id="{DA3FD5FD-2627-D3D2-9726-CC170E290750}"/>
                </a:ext>
              </a:extLst>
            </p:cNvPr>
            <p:cNvSpPr txBox="1">
              <a:spLocks noChangeArrowheads="1"/>
            </p:cNvSpPr>
            <p:nvPr/>
          </p:nvSpPr>
          <p:spPr bwMode="auto">
            <a:xfrm>
              <a:off x="4080" y="1872"/>
              <a:ext cx="67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rtl="0">
                <a:spcBef>
                  <a:spcPct val="50000"/>
                </a:spcBef>
              </a:pPr>
              <a:r>
                <a:rPr lang="en-US" altLang="en-US" sz="2800" b="0">
                  <a:effectLst/>
                </a:rPr>
                <a:t>C</a:t>
              </a:r>
              <a:r>
                <a:rPr lang="en-US" altLang="en-US" sz="2800" b="0" baseline="-25000">
                  <a:effectLst/>
                </a:rPr>
                <a:t>4</a:t>
              </a:r>
              <a:r>
                <a:rPr lang="en-US" altLang="en-US" sz="2800" b="0">
                  <a:effectLst/>
                </a:rPr>
                <a:t>H</a:t>
              </a:r>
              <a:r>
                <a:rPr lang="en-US" altLang="en-US" sz="2800" b="0" baseline="-25000">
                  <a:effectLst/>
                </a:rPr>
                <a:t>10</a:t>
              </a:r>
            </a:p>
          </p:txBody>
        </p:sp>
      </p:grpSp>
      <p:grpSp>
        <p:nvGrpSpPr>
          <p:cNvPr id="107594" name="Group 74">
            <a:extLst>
              <a:ext uri="{FF2B5EF4-FFF2-40B4-BE49-F238E27FC236}">
                <a16:creationId xmlns:a16="http://schemas.microsoft.com/office/drawing/2014/main" id="{737859F9-B44F-DA38-A1BB-E88B620038BC}"/>
              </a:ext>
              <a:ext uri="{C183D7F6-B498-43B3-948B-1728B52AA6E4}">
                <adec:decorative xmlns:adec="http://schemas.microsoft.com/office/drawing/2017/decorative" val="1"/>
              </a:ext>
            </a:extLst>
          </p:cNvPr>
          <p:cNvGrpSpPr>
            <a:grpSpLocks/>
          </p:cNvGrpSpPr>
          <p:nvPr/>
        </p:nvGrpSpPr>
        <p:grpSpPr bwMode="auto">
          <a:xfrm>
            <a:off x="5638800" y="4572000"/>
            <a:ext cx="2133600" cy="1968500"/>
            <a:chOff x="3552" y="2880"/>
            <a:chExt cx="1344" cy="1240"/>
          </a:xfrm>
        </p:grpSpPr>
        <p:grpSp>
          <p:nvGrpSpPr>
            <p:cNvPr id="107553" name="Group 33">
              <a:extLst>
                <a:ext uri="{FF2B5EF4-FFF2-40B4-BE49-F238E27FC236}">
                  <a16:creationId xmlns:a16="http://schemas.microsoft.com/office/drawing/2014/main" id="{0DA434D3-8BDC-F027-6586-C101354F7B9C}"/>
                </a:ext>
              </a:extLst>
            </p:cNvPr>
            <p:cNvGrpSpPr>
              <a:grpSpLocks/>
            </p:cNvGrpSpPr>
            <p:nvPr/>
          </p:nvGrpSpPr>
          <p:grpSpPr bwMode="auto">
            <a:xfrm rot="10775750">
              <a:off x="4368" y="3168"/>
              <a:ext cx="528" cy="624"/>
              <a:chOff x="2544" y="816"/>
              <a:chExt cx="528" cy="624"/>
            </a:xfrm>
          </p:grpSpPr>
          <p:sp>
            <p:nvSpPr>
              <p:cNvPr id="107554" name="Oval 34">
                <a:extLst>
                  <a:ext uri="{FF2B5EF4-FFF2-40B4-BE49-F238E27FC236}">
                    <a16:creationId xmlns:a16="http://schemas.microsoft.com/office/drawing/2014/main" id="{ABB6758A-1708-7826-C574-B00B6C042C05}"/>
                  </a:ext>
                </a:extLst>
              </p:cNvPr>
              <p:cNvSpPr>
                <a:spLocks noChangeArrowheads="1"/>
              </p:cNvSpPr>
              <p:nvPr/>
            </p:nvSpPr>
            <p:spPr bwMode="auto">
              <a:xfrm>
                <a:off x="2736" y="1200"/>
                <a:ext cx="240" cy="24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55" name="Oval 35">
                <a:extLst>
                  <a:ext uri="{FF2B5EF4-FFF2-40B4-BE49-F238E27FC236}">
                    <a16:creationId xmlns:a16="http://schemas.microsoft.com/office/drawing/2014/main" id="{C57F9F46-1358-5FB9-B92E-BDF22F58A2BE}"/>
                  </a:ext>
                </a:extLst>
              </p:cNvPr>
              <p:cNvSpPr>
                <a:spLocks noChangeArrowheads="1"/>
              </p:cNvSpPr>
              <p:nvPr/>
            </p:nvSpPr>
            <p:spPr bwMode="auto">
              <a:xfrm>
                <a:off x="2688" y="960"/>
                <a:ext cx="384" cy="336"/>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56" name="Oval 36">
                <a:extLst>
                  <a:ext uri="{FF2B5EF4-FFF2-40B4-BE49-F238E27FC236}">
                    <a16:creationId xmlns:a16="http://schemas.microsoft.com/office/drawing/2014/main" id="{6229086B-AFEB-DCF5-2709-C6F8E12A2665}"/>
                  </a:ext>
                </a:extLst>
              </p:cNvPr>
              <p:cNvSpPr>
                <a:spLocks noChangeArrowheads="1"/>
              </p:cNvSpPr>
              <p:nvPr/>
            </p:nvSpPr>
            <p:spPr bwMode="auto">
              <a:xfrm>
                <a:off x="2736" y="816"/>
                <a:ext cx="240" cy="24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57" name="Oval 37">
                <a:extLst>
                  <a:ext uri="{FF2B5EF4-FFF2-40B4-BE49-F238E27FC236}">
                    <a16:creationId xmlns:a16="http://schemas.microsoft.com/office/drawing/2014/main" id="{EF3A622F-658A-E233-365E-5EDFA3E2C5A6}"/>
                  </a:ext>
                </a:extLst>
              </p:cNvPr>
              <p:cNvSpPr>
                <a:spLocks noChangeArrowheads="1"/>
              </p:cNvSpPr>
              <p:nvPr/>
            </p:nvSpPr>
            <p:spPr bwMode="auto">
              <a:xfrm>
                <a:off x="2544" y="1056"/>
                <a:ext cx="240" cy="24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07558" name="Oval 38">
              <a:extLst>
                <a:ext uri="{FF2B5EF4-FFF2-40B4-BE49-F238E27FC236}">
                  <a16:creationId xmlns:a16="http://schemas.microsoft.com/office/drawing/2014/main" id="{7D907EF0-23EA-8ACE-474D-12EDFC0241C9}"/>
                </a:ext>
              </a:extLst>
            </p:cNvPr>
            <p:cNvSpPr>
              <a:spLocks noChangeArrowheads="1"/>
            </p:cNvSpPr>
            <p:nvPr/>
          </p:nvSpPr>
          <p:spPr bwMode="auto">
            <a:xfrm>
              <a:off x="4080" y="3552"/>
              <a:ext cx="240" cy="24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59" name="Oval 39">
              <a:extLst>
                <a:ext uri="{FF2B5EF4-FFF2-40B4-BE49-F238E27FC236}">
                  <a16:creationId xmlns:a16="http://schemas.microsoft.com/office/drawing/2014/main" id="{F7669A1E-CD23-5104-9046-BE5D9C7AEBC1}"/>
                </a:ext>
              </a:extLst>
            </p:cNvPr>
            <p:cNvSpPr>
              <a:spLocks noChangeArrowheads="1"/>
            </p:cNvSpPr>
            <p:nvPr/>
          </p:nvSpPr>
          <p:spPr bwMode="auto">
            <a:xfrm>
              <a:off x="4032" y="3312"/>
              <a:ext cx="384" cy="336"/>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107581" name="Group 61">
              <a:extLst>
                <a:ext uri="{FF2B5EF4-FFF2-40B4-BE49-F238E27FC236}">
                  <a16:creationId xmlns:a16="http://schemas.microsoft.com/office/drawing/2014/main" id="{BF6791A2-3837-72BA-2F1B-F8712C4BCDB9}"/>
                </a:ext>
              </a:extLst>
            </p:cNvPr>
            <p:cNvGrpSpPr>
              <a:grpSpLocks/>
            </p:cNvGrpSpPr>
            <p:nvPr/>
          </p:nvGrpSpPr>
          <p:grpSpPr bwMode="auto">
            <a:xfrm>
              <a:off x="3552" y="3168"/>
              <a:ext cx="528" cy="624"/>
              <a:chOff x="2016" y="816"/>
              <a:chExt cx="528" cy="624"/>
            </a:xfrm>
          </p:grpSpPr>
          <p:sp>
            <p:nvSpPr>
              <p:cNvPr id="107582" name="Oval 62">
                <a:extLst>
                  <a:ext uri="{FF2B5EF4-FFF2-40B4-BE49-F238E27FC236}">
                    <a16:creationId xmlns:a16="http://schemas.microsoft.com/office/drawing/2014/main" id="{A842C429-4D04-8187-8288-4DB84334C6D2}"/>
                  </a:ext>
                </a:extLst>
              </p:cNvPr>
              <p:cNvSpPr>
                <a:spLocks noChangeArrowheads="1"/>
              </p:cNvSpPr>
              <p:nvPr/>
            </p:nvSpPr>
            <p:spPr bwMode="auto">
              <a:xfrm>
                <a:off x="2208" y="1200"/>
                <a:ext cx="240" cy="24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83" name="Oval 63">
                <a:extLst>
                  <a:ext uri="{FF2B5EF4-FFF2-40B4-BE49-F238E27FC236}">
                    <a16:creationId xmlns:a16="http://schemas.microsoft.com/office/drawing/2014/main" id="{79ADA4C8-83C8-5A32-9A22-6987C0AAF35C}"/>
                  </a:ext>
                </a:extLst>
              </p:cNvPr>
              <p:cNvSpPr>
                <a:spLocks noChangeArrowheads="1"/>
              </p:cNvSpPr>
              <p:nvPr/>
            </p:nvSpPr>
            <p:spPr bwMode="auto">
              <a:xfrm>
                <a:off x="2160" y="960"/>
                <a:ext cx="384" cy="336"/>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84" name="Oval 64">
                <a:extLst>
                  <a:ext uri="{FF2B5EF4-FFF2-40B4-BE49-F238E27FC236}">
                    <a16:creationId xmlns:a16="http://schemas.microsoft.com/office/drawing/2014/main" id="{687395C3-C4F4-C746-7B51-AA9FA7B9BFAF}"/>
                  </a:ext>
                </a:extLst>
              </p:cNvPr>
              <p:cNvSpPr>
                <a:spLocks noChangeArrowheads="1"/>
              </p:cNvSpPr>
              <p:nvPr/>
            </p:nvSpPr>
            <p:spPr bwMode="auto">
              <a:xfrm>
                <a:off x="2208" y="816"/>
                <a:ext cx="240" cy="24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85" name="Oval 65">
                <a:extLst>
                  <a:ext uri="{FF2B5EF4-FFF2-40B4-BE49-F238E27FC236}">
                    <a16:creationId xmlns:a16="http://schemas.microsoft.com/office/drawing/2014/main" id="{1CCFF90B-E9C9-E4FD-4C81-E53D8864C512}"/>
                  </a:ext>
                </a:extLst>
              </p:cNvPr>
              <p:cNvSpPr>
                <a:spLocks noChangeArrowheads="1"/>
              </p:cNvSpPr>
              <p:nvPr/>
            </p:nvSpPr>
            <p:spPr bwMode="auto">
              <a:xfrm>
                <a:off x="2016" y="1056"/>
                <a:ext cx="240" cy="24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07586" name="Group 66">
              <a:extLst>
                <a:ext uri="{FF2B5EF4-FFF2-40B4-BE49-F238E27FC236}">
                  <a16:creationId xmlns:a16="http://schemas.microsoft.com/office/drawing/2014/main" id="{CBE2CCC7-2E44-A583-C57E-9762906B5BCF}"/>
                </a:ext>
              </a:extLst>
            </p:cNvPr>
            <p:cNvGrpSpPr>
              <a:grpSpLocks/>
            </p:cNvGrpSpPr>
            <p:nvPr/>
          </p:nvGrpSpPr>
          <p:grpSpPr bwMode="auto">
            <a:xfrm rot="5715000">
              <a:off x="3984" y="2832"/>
              <a:ext cx="528" cy="624"/>
              <a:chOff x="2544" y="816"/>
              <a:chExt cx="528" cy="624"/>
            </a:xfrm>
          </p:grpSpPr>
          <p:sp>
            <p:nvSpPr>
              <p:cNvPr id="107587" name="Oval 67">
                <a:extLst>
                  <a:ext uri="{FF2B5EF4-FFF2-40B4-BE49-F238E27FC236}">
                    <a16:creationId xmlns:a16="http://schemas.microsoft.com/office/drawing/2014/main" id="{6307BF15-9993-50EC-33DE-DAE26A6A9009}"/>
                  </a:ext>
                </a:extLst>
              </p:cNvPr>
              <p:cNvSpPr>
                <a:spLocks noChangeArrowheads="1"/>
              </p:cNvSpPr>
              <p:nvPr/>
            </p:nvSpPr>
            <p:spPr bwMode="auto">
              <a:xfrm>
                <a:off x="2736" y="1200"/>
                <a:ext cx="240" cy="24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88" name="Oval 68">
                <a:extLst>
                  <a:ext uri="{FF2B5EF4-FFF2-40B4-BE49-F238E27FC236}">
                    <a16:creationId xmlns:a16="http://schemas.microsoft.com/office/drawing/2014/main" id="{E66A1EF1-40FC-B92F-1187-2099B535DA86}"/>
                  </a:ext>
                </a:extLst>
              </p:cNvPr>
              <p:cNvSpPr>
                <a:spLocks noChangeArrowheads="1"/>
              </p:cNvSpPr>
              <p:nvPr/>
            </p:nvSpPr>
            <p:spPr bwMode="auto">
              <a:xfrm>
                <a:off x="2688" y="960"/>
                <a:ext cx="384" cy="336"/>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89" name="Oval 69">
                <a:extLst>
                  <a:ext uri="{FF2B5EF4-FFF2-40B4-BE49-F238E27FC236}">
                    <a16:creationId xmlns:a16="http://schemas.microsoft.com/office/drawing/2014/main" id="{70AC2A58-B8EF-DB9E-E733-8B2AFB13A52E}"/>
                  </a:ext>
                </a:extLst>
              </p:cNvPr>
              <p:cNvSpPr>
                <a:spLocks noChangeArrowheads="1"/>
              </p:cNvSpPr>
              <p:nvPr/>
            </p:nvSpPr>
            <p:spPr bwMode="auto">
              <a:xfrm>
                <a:off x="2736" y="816"/>
                <a:ext cx="240" cy="24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90" name="Oval 70">
                <a:extLst>
                  <a:ext uri="{FF2B5EF4-FFF2-40B4-BE49-F238E27FC236}">
                    <a16:creationId xmlns:a16="http://schemas.microsoft.com/office/drawing/2014/main" id="{BABB15B7-013B-FE4F-E11D-A11AC90E816F}"/>
                  </a:ext>
                </a:extLst>
              </p:cNvPr>
              <p:cNvSpPr>
                <a:spLocks noChangeArrowheads="1"/>
              </p:cNvSpPr>
              <p:nvPr/>
            </p:nvSpPr>
            <p:spPr bwMode="auto">
              <a:xfrm>
                <a:off x="2544" y="1056"/>
                <a:ext cx="240" cy="24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07592" name="Rectangle 72">
              <a:extLst>
                <a:ext uri="{FF2B5EF4-FFF2-40B4-BE49-F238E27FC236}">
                  <a16:creationId xmlns:a16="http://schemas.microsoft.com/office/drawing/2014/main" id="{55BD5212-3888-6F44-5FE3-211E9341B35D}"/>
                </a:ext>
              </a:extLst>
            </p:cNvPr>
            <p:cNvSpPr>
              <a:spLocks noChangeArrowheads="1"/>
            </p:cNvSpPr>
            <p:nvPr/>
          </p:nvSpPr>
          <p:spPr bwMode="auto">
            <a:xfrm>
              <a:off x="3923" y="3793"/>
              <a:ext cx="655"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800" b="0">
                  <a:effectLst/>
                </a:rPr>
                <a:t>C</a:t>
              </a:r>
              <a:r>
                <a:rPr lang="en-US" altLang="en-US" sz="2800" b="0" baseline="-25000">
                  <a:effectLst/>
                </a:rPr>
                <a:t>4</a:t>
              </a:r>
              <a:r>
                <a:rPr lang="en-US" altLang="en-US" sz="2800" b="0">
                  <a:effectLst/>
                </a:rPr>
                <a:t>H</a:t>
              </a:r>
              <a:r>
                <a:rPr lang="en-US" altLang="en-US" sz="2800" b="0" baseline="-25000">
                  <a:effectLst/>
                </a:rPr>
                <a:t>10</a:t>
              </a:r>
              <a:endParaRPr lang="en-US" altLang="en-US" sz="2800" b="0">
                <a:effectLst/>
              </a:endParaRPr>
            </a:p>
          </p:txBody>
        </p:sp>
      </p:grpSp>
    </p:spTree>
  </p:cSld>
  <p:clrMapOvr>
    <a:masterClrMapping/>
  </p:clrMapOvr>
  <p:transition spd="slow">
    <p:cover/>
  </p:transition>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7826" name="Rectangle 1026">
            <a:extLst>
              <a:ext uri="{FF2B5EF4-FFF2-40B4-BE49-F238E27FC236}">
                <a16:creationId xmlns:a16="http://schemas.microsoft.com/office/drawing/2014/main" id="{A6D95955-D6C0-557A-6A4E-8730AB9AA97F}"/>
              </a:ext>
            </a:extLst>
          </p:cNvPr>
          <p:cNvSpPr>
            <a:spLocks noGrp="1" noChangeArrowheads="1"/>
          </p:cNvSpPr>
          <p:nvPr>
            <p:ph type="title"/>
          </p:nvPr>
        </p:nvSpPr>
        <p:spPr>
          <a:xfrm>
            <a:off x="762000" y="-152400"/>
            <a:ext cx="7772400" cy="1143000"/>
          </a:xfrm>
        </p:spPr>
        <p:txBody>
          <a:bodyPr/>
          <a:lstStyle/>
          <a:p>
            <a:r>
              <a:rPr lang="he-IL" altLang="en-US" b="1">
                <a:solidFill>
                  <a:schemeClr val="accent2"/>
                </a:solidFill>
                <a:effectLst>
                  <a:outerShdw blurRad="38100" dist="38100" dir="2700000" algn="tl">
                    <a:srgbClr val="C0C0C0"/>
                  </a:outerShdw>
                </a:effectLst>
                <a:cs typeface="Guttman Yad-Brush" panose="02010401010101010101" pitchFamily="2" charset="-79"/>
              </a:rPr>
              <a:t>המסה של חומר יוני במים</a:t>
            </a:r>
            <a:endParaRPr lang="en-US" altLang="en-US" b="1">
              <a:solidFill>
                <a:schemeClr val="accent2"/>
              </a:solidFill>
              <a:effectLst>
                <a:outerShdw blurRad="38100" dist="38100" dir="2700000" algn="tl">
                  <a:srgbClr val="C0C0C0"/>
                </a:outerShdw>
              </a:effectLst>
              <a:cs typeface="Guttman Yad-Brush" panose="02010401010101010101" pitchFamily="2" charset="-79"/>
            </a:endParaRPr>
          </a:p>
        </p:txBody>
      </p:sp>
      <p:sp>
        <p:nvSpPr>
          <p:cNvPr id="77827" name="Rectangle 1027">
            <a:extLst>
              <a:ext uri="{FF2B5EF4-FFF2-40B4-BE49-F238E27FC236}">
                <a16:creationId xmlns:a16="http://schemas.microsoft.com/office/drawing/2014/main" id="{5A73E46C-B3E9-40ED-3FA3-C05A71C97F89}"/>
              </a:ext>
            </a:extLst>
          </p:cNvPr>
          <p:cNvSpPr>
            <a:spLocks noGrp="1" noChangeArrowheads="1"/>
          </p:cNvSpPr>
          <p:nvPr>
            <p:ph type="body" idx="1"/>
          </p:nvPr>
        </p:nvSpPr>
        <p:spPr>
          <a:xfrm>
            <a:off x="228600" y="990600"/>
            <a:ext cx="8763000" cy="5867400"/>
          </a:xfrm>
        </p:spPr>
        <p:txBody>
          <a:bodyPr/>
          <a:lstStyle/>
          <a:p>
            <a:r>
              <a:rPr lang="he-IL" altLang="en-US" b="1"/>
              <a:t>כאשר חומר יוני מתמוסס במים חודרות מולקולות המים הקוטביות לבין היונים שבשריג מנתקות את היונים וגורמות למיום - הידראטציה של היונים.</a:t>
            </a:r>
            <a:endParaRPr lang="en-US" altLang="en-US" b="1"/>
          </a:p>
          <a:p>
            <a:r>
              <a:rPr lang="he-IL" altLang="en-US" b="1"/>
              <a:t>לכל יון חיובי או שלילי נמשכות ומתחברות מספר מולקולות מים. נוצר קשר בגלל המשיכה החשמלית בין היון לקוטב בעל המטען המנוגד במולקולות המים. היונים הממוימים נעים בשדה חשמלי יחד עם מולקולות המים הקשורות להם. בין היונים הממויימים נמצאות מולקולות מים רבות הקשורות אחת לשניה בקשרי מימן.</a:t>
            </a:r>
            <a:endParaRPr lang="en-US" altLang="en-US" b="1"/>
          </a:p>
          <a:p>
            <a:r>
              <a:rPr lang="he-IL" altLang="en-US" b="1"/>
              <a:t>האם יתכן שחומר יוני ימס באמוניה נוזלית? בפחמן ארבע כלורי? הסבר.</a:t>
            </a:r>
            <a:endParaRPr lang="en-US" altLang="en-US" b="1"/>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5" fill="hold" grpId="0" nodeType="afterEffect">
                                  <p:stCondLst>
                                    <p:cond delay="0"/>
                                  </p:stCondLst>
                                  <p:childTnLst>
                                    <p:set>
                                      <p:cBhvr>
                                        <p:cTn id="6" dur="1" fill="hold">
                                          <p:stCondLst>
                                            <p:cond delay="0"/>
                                          </p:stCondLst>
                                        </p:cTn>
                                        <p:tgtEl>
                                          <p:spTgt spid="77826"/>
                                        </p:tgtEl>
                                        <p:attrNameLst>
                                          <p:attrName>style.visibility</p:attrName>
                                        </p:attrNameLst>
                                      </p:cBhvr>
                                      <p:to>
                                        <p:strVal val="visible"/>
                                      </p:to>
                                    </p:set>
                                    <p:animEffect transition="in" filter="blinds(vertical)">
                                      <p:cBhvr>
                                        <p:cTn id="7" dur="500"/>
                                        <p:tgtEl>
                                          <p:spTgt spid="7782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2" fill="hold" grpId="0" nodeType="clickEffect">
                                  <p:stCondLst>
                                    <p:cond delay="0"/>
                                  </p:stCondLst>
                                  <p:childTnLst>
                                    <p:set>
                                      <p:cBhvr>
                                        <p:cTn id="11" dur="1" fill="hold">
                                          <p:stCondLst>
                                            <p:cond delay="0"/>
                                          </p:stCondLst>
                                        </p:cTn>
                                        <p:tgtEl>
                                          <p:spTgt spid="77827">
                                            <p:txEl>
                                              <p:pRg st="0" end="0"/>
                                            </p:txEl>
                                          </p:spTgt>
                                        </p:tgtEl>
                                        <p:attrNameLst>
                                          <p:attrName>style.visibility</p:attrName>
                                        </p:attrNameLst>
                                      </p:cBhvr>
                                      <p:to>
                                        <p:strVal val="visible"/>
                                      </p:to>
                                    </p:set>
                                    <p:anim calcmode="lin" valueType="num">
                                      <p:cBhvr additive="base">
                                        <p:cTn id="12" dur="500" fill="hold"/>
                                        <p:tgtEl>
                                          <p:spTgt spid="77827">
                                            <p:txEl>
                                              <p:pRg st="0" end="0"/>
                                            </p:txEl>
                                          </p:spTgt>
                                        </p:tgtEl>
                                        <p:attrNameLst>
                                          <p:attrName>ppt_x</p:attrName>
                                        </p:attrNameLst>
                                      </p:cBhvr>
                                      <p:tavLst>
                                        <p:tav tm="0">
                                          <p:val>
                                            <p:strVal val="1+#ppt_w/2"/>
                                          </p:val>
                                        </p:tav>
                                        <p:tav tm="100000">
                                          <p:val>
                                            <p:strVal val="#ppt_x"/>
                                          </p:val>
                                        </p:tav>
                                      </p:tavLst>
                                    </p:anim>
                                    <p:anim calcmode="lin" valueType="num">
                                      <p:cBhvr additive="base">
                                        <p:cTn id="13" dur="500" fill="hold"/>
                                        <p:tgtEl>
                                          <p:spTgt spid="77827">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7827">
                                            <p:txEl>
                                              <p:pRg st="0" end="0"/>
                                            </p:txEl>
                                          </p:spTgt>
                                        </p:tgtEl>
                                        <p:attrNameLst>
                                          <p:attrName>ppt_c</p:attrName>
                                        </p:attrNameLst>
                                      </p:cBhvr>
                                      <p:to>
                                        <a:srgbClr val="FF0000"/>
                                      </p:to>
                                    </p:animClr>
                                  </p:sub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2" fill="hold" grpId="0" nodeType="clickEffect">
                                  <p:stCondLst>
                                    <p:cond delay="0"/>
                                  </p:stCondLst>
                                  <p:childTnLst>
                                    <p:set>
                                      <p:cBhvr>
                                        <p:cTn id="17" dur="1" fill="hold">
                                          <p:stCondLst>
                                            <p:cond delay="0"/>
                                          </p:stCondLst>
                                        </p:cTn>
                                        <p:tgtEl>
                                          <p:spTgt spid="77827">
                                            <p:txEl>
                                              <p:pRg st="1" end="1"/>
                                            </p:txEl>
                                          </p:spTgt>
                                        </p:tgtEl>
                                        <p:attrNameLst>
                                          <p:attrName>style.visibility</p:attrName>
                                        </p:attrNameLst>
                                      </p:cBhvr>
                                      <p:to>
                                        <p:strVal val="visible"/>
                                      </p:to>
                                    </p:set>
                                    <p:anim calcmode="lin" valueType="num">
                                      <p:cBhvr additive="base">
                                        <p:cTn id="18" dur="500" fill="hold"/>
                                        <p:tgtEl>
                                          <p:spTgt spid="77827">
                                            <p:txEl>
                                              <p:pRg st="1" end="1"/>
                                            </p:txEl>
                                          </p:spTgt>
                                        </p:tgtEl>
                                        <p:attrNameLst>
                                          <p:attrName>ppt_x</p:attrName>
                                        </p:attrNameLst>
                                      </p:cBhvr>
                                      <p:tavLst>
                                        <p:tav tm="0">
                                          <p:val>
                                            <p:strVal val="1+#ppt_w/2"/>
                                          </p:val>
                                        </p:tav>
                                        <p:tav tm="100000">
                                          <p:val>
                                            <p:strVal val="#ppt_x"/>
                                          </p:val>
                                        </p:tav>
                                      </p:tavLst>
                                    </p:anim>
                                    <p:anim calcmode="lin" valueType="num">
                                      <p:cBhvr additive="base">
                                        <p:cTn id="19" dur="500" fill="hold"/>
                                        <p:tgtEl>
                                          <p:spTgt spid="77827">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7827">
                                            <p:txEl>
                                              <p:pRg st="1" end="1"/>
                                            </p:txEl>
                                          </p:spTgt>
                                        </p:tgtEl>
                                        <p:attrNameLst>
                                          <p:attrName>ppt_c</p:attrName>
                                        </p:attrNameLst>
                                      </p:cBhvr>
                                      <p:to>
                                        <a:srgbClr val="FF0000"/>
                                      </p:to>
                                    </p:animClr>
                                  </p:sub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2" fill="hold" grpId="0" nodeType="clickEffect">
                                  <p:stCondLst>
                                    <p:cond delay="0"/>
                                  </p:stCondLst>
                                  <p:childTnLst>
                                    <p:set>
                                      <p:cBhvr>
                                        <p:cTn id="23" dur="1" fill="hold">
                                          <p:stCondLst>
                                            <p:cond delay="0"/>
                                          </p:stCondLst>
                                        </p:cTn>
                                        <p:tgtEl>
                                          <p:spTgt spid="77827">
                                            <p:txEl>
                                              <p:pRg st="2" end="2"/>
                                            </p:txEl>
                                          </p:spTgt>
                                        </p:tgtEl>
                                        <p:attrNameLst>
                                          <p:attrName>style.visibility</p:attrName>
                                        </p:attrNameLst>
                                      </p:cBhvr>
                                      <p:to>
                                        <p:strVal val="visible"/>
                                      </p:to>
                                    </p:set>
                                    <p:anim calcmode="lin" valueType="num">
                                      <p:cBhvr additive="base">
                                        <p:cTn id="24" dur="500" fill="hold"/>
                                        <p:tgtEl>
                                          <p:spTgt spid="77827">
                                            <p:txEl>
                                              <p:pRg st="2" end="2"/>
                                            </p:txEl>
                                          </p:spTgt>
                                        </p:tgtEl>
                                        <p:attrNameLst>
                                          <p:attrName>ppt_x</p:attrName>
                                        </p:attrNameLst>
                                      </p:cBhvr>
                                      <p:tavLst>
                                        <p:tav tm="0">
                                          <p:val>
                                            <p:strVal val="1+#ppt_w/2"/>
                                          </p:val>
                                        </p:tav>
                                        <p:tav tm="100000">
                                          <p:val>
                                            <p:strVal val="#ppt_x"/>
                                          </p:val>
                                        </p:tav>
                                      </p:tavLst>
                                    </p:anim>
                                    <p:anim calcmode="lin" valueType="num">
                                      <p:cBhvr additive="base">
                                        <p:cTn id="25" dur="500" fill="hold"/>
                                        <p:tgtEl>
                                          <p:spTgt spid="77827">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7827">
                                            <p:txEl>
                                              <p:pRg st="2" end="2"/>
                                            </p:txEl>
                                          </p:spTgt>
                                        </p:tgtEl>
                                        <p:attrNameLst>
                                          <p:attrName>ppt_c</p:attrName>
                                        </p:attrNameLst>
                                      </p:cBhvr>
                                      <p:to>
                                        <a:srgbClr val="FF0000"/>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6" grpId="0" autoUpdateAnimBg="0"/>
      <p:bldP spid="77827" grpId="0" build="p"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7210" name="Picture 170">
            <a:extLst>
              <a:ext uri="{FF2B5EF4-FFF2-40B4-BE49-F238E27FC236}">
                <a16:creationId xmlns:a16="http://schemas.microsoft.com/office/drawing/2014/main" id="{BAC3C054-C36D-E34B-A9A8-7C16B7C635DE}"/>
              </a:ext>
              <a:ext uri="{C183D7F6-B498-43B3-948B-1728B52AA6E4}">
                <adec:decorative xmlns:adec="http://schemas.microsoft.com/office/drawing/2017/decorative" val="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750" y="304800"/>
            <a:ext cx="7842250" cy="6596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7245" name="Text Box 205">
            <a:extLst>
              <a:ext uri="{FF2B5EF4-FFF2-40B4-BE49-F238E27FC236}">
                <a16:creationId xmlns:a16="http://schemas.microsoft.com/office/drawing/2014/main" id="{ED4BD7F5-7712-B8B5-49BF-5FD67C30FB85}"/>
              </a:ext>
            </a:extLst>
          </p:cNvPr>
          <p:cNvSpPr txBox="1">
            <a:spLocks noGrp="1" noChangeArrowheads="1"/>
          </p:cNvSpPr>
          <p:nvPr>
            <p:ph type="title" idx="4294967295"/>
          </p:nvPr>
        </p:nvSpPr>
        <p:spPr bwMode="auto">
          <a:xfrm>
            <a:off x="762000" y="685800"/>
            <a:ext cx="7620000" cy="823913"/>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1" eaLnBrk="0" fontAlgn="base" latinLnBrk="0" hangingPunct="0">
              <a:lnSpc>
                <a:spcPct val="100000"/>
              </a:lnSpc>
              <a:spcBef>
                <a:spcPct val="50000"/>
              </a:spcBef>
              <a:spcAft>
                <a:spcPct val="0"/>
              </a:spcAft>
              <a:buClrTx/>
              <a:buSzTx/>
              <a:buFontTx/>
              <a:buNone/>
              <a:tabLst/>
              <a:defRPr/>
            </a:pPr>
            <a:r>
              <a:rPr kumimoji="0" lang="he-IL" altLang="en-US" sz="4800" b="1" i="0" u="none" strike="noStrike" kern="1200" cap="none" spc="0" normalizeH="0" baseline="0" noProof="0" dirty="0">
                <a:ln>
                  <a:noFill/>
                </a:ln>
                <a:solidFill>
                  <a:schemeClr val="tx1"/>
                </a:solidFill>
                <a:effectLst>
                  <a:outerShdw blurRad="38100" dist="38100" dir="2700000" algn="tl">
                    <a:srgbClr val="C0C0C0"/>
                  </a:outerShdw>
                </a:effectLst>
                <a:uLnTx/>
                <a:uFillTx/>
                <a:latin typeface="Times New Roman" panose="02020603050405020304" pitchFamily="18" charset="0"/>
                <a:ea typeface="+mn-ea"/>
                <a:cs typeface="Guttman Yad-Brush" panose="02010401010101010101" pitchFamily="2" charset="-79"/>
              </a:rPr>
              <a:t>חומר יוני במים -מיום</a:t>
            </a:r>
            <a:endParaRPr kumimoji="0" lang="en-US" altLang="en-US" sz="4800" b="1" i="0" u="none" strike="noStrike" kern="1200" cap="none" spc="0" normalizeH="0" baseline="0" noProof="0" dirty="0">
              <a:ln>
                <a:noFill/>
              </a:ln>
              <a:solidFill>
                <a:schemeClr val="tx1"/>
              </a:solidFill>
              <a:effectLst>
                <a:outerShdw blurRad="38100" dist="38100" dir="2700000" algn="tl">
                  <a:srgbClr val="C0C0C0"/>
                </a:outerShdw>
              </a:effectLst>
              <a:uLnTx/>
              <a:uFillTx/>
              <a:latin typeface="Times New Roman" panose="02020603050405020304" pitchFamily="18" charset="0"/>
              <a:ea typeface="+mn-ea"/>
              <a:cs typeface="Guttman Yad-Brush" panose="02010401010101010101" pitchFamily="2" charset="-79"/>
            </a:endParaRPr>
          </a:p>
        </p:txBody>
      </p:sp>
      <p:grpSp>
        <p:nvGrpSpPr>
          <p:cNvPr id="4" name="Group 3">
            <a:extLst>
              <a:ext uri="{FF2B5EF4-FFF2-40B4-BE49-F238E27FC236}">
                <a16:creationId xmlns:a16="http://schemas.microsoft.com/office/drawing/2014/main" id="{5D86DD0E-D6E4-7813-2B40-8C20D3A9F484}"/>
              </a:ext>
              <a:ext uri="{C183D7F6-B498-43B3-948B-1728B52AA6E4}">
                <adec:decorative xmlns:adec="http://schemas.microsoft.com/office/drawing/2017/decorative" val="1"/>
              </a:ext>
            </a:extLst>
          </p:cNvPr>
          <p:cNvGrpSpPr/>
          <p:nvPr/>
        </p:nvGrpSpPr>
        <p:grpSpPr>
          <a:xfrm>
            <a:off x="990600" y="2300288"/>
            <a:ext cx="6210300" cy="4171950"/>
            <a:chOff x="990600" y="2300288"/>
            <a:chExt cx="6210300" cy="4171950"/>
          </a:xfrm>
        </p:grpSpPr>
        <p:grpSp>
          <p:nvGrpSpPr>
            <p:cNvPr id="87052" name="Group 12">
              <a:extLst>
                <a:ext uri="{FF2B5EF4-FFF2-40B4-BE49-F238E27FC236}">
                  <a16:creationId xmlns:a16="http://schemas.microsoft.com/office/drawing/2014/main" id="{56A48A61-02FC-4029-845F-ADE1265E89A6}"/>
                </a:ext>
              </a:extLst>
            </p:cNvPr>
            <p:cNvGrpSpPr>
              <a:grpSpLocks/>
            </p:cNvGrpSpPr>
            <p:nvPr/>
          </p:nvGrpSpPr>
          <p:grpSpPr bwMode="auto">
            <a:xfrm>
              <a:off x="1828800" y="4033838"/>
              <a:ext cx="2362200" cy="990600"/>
              <a:chOff x="288" y="2688"/>
              <a:chExt cx="1488" cy="624"/>
            </a:xfrm>
          </p:grpSpPr>
          <p:sp>
            <p:nvSpPr>
              <p:cNvPr id="87042" name="Oval 2">
                <a:extLst>
                  <a:ext uri="{FF2B5EF4-FFF2-40B4-BE49-F238E27FC236}">
                    <a16:creationId xmlns:a16="http://schemas.microsoft.com/office/drawing/2014/main" id="{B18785D1-6B49-61E1-69EE-247DF4482FA6}"/>
                  </a:ext>
                </a:extLst>
              </p:cNvPr>
              <p:cNvSpPr>
                <a:spLocks noChangeArrowheads="1"/>
              </p:cNvSpPr>
              <p:nvPr/>
            </p:nvSpPr>
            <p:spPr bwMode="auto">
              <a:xfrm>
                <a:off x="576" y="2688"/>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043" name="Oval 3">
                <a:extLst>
                  <a:ext uri="{FF2B5EF4-FFF2-40B4-BE49-F238E27FC236}">
                    <a16:creationId xmlns:a16="http://schemas.microsoft.com/office/drawing/2014/main" id="{D90BEF63-0538-F413-6993-14A2DF5E7D9F}"/>
                  </a:ext>
                </a:extLst>
              </p:cNvPr>
              <p:cNvSpPr>
                <a:spLocks noChangeArrowheads="1"/>
              </p:cNvSpPr>
              <p:nvPr/>
            </p:nvSpPr>
            <p:spPr bwMode="auto">
              <a:xfrm>
                <a:off x="912" y="2736"/>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044" name="Oval 4">
                <a:extLst>
                  <a:ext uri="{FF2B5EF4-FFF2-40B4-BE49-F238E27FC236}">
                    <a16:creationId xmlns:a16="http://schemas.microsoft.com/office/drawing/2014/main" id="{3ED4C95E-9E32-3AAF-2AE6-103A380F840A}"/>
                  </a:ext>
                </a:extLst>
              </p:cNvPr>
              <p:cNvSpPr>
                <a:spLocks noChangeArrowheads="1"/>
              </p:cNvSpPr>
              <p:nvPr/>
            </p:nvSpPr>
            <p:spPr bwMode="auto">
              <a:xfrm>
                <a:off x="624" y="3072"/>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045" name="Oval 5">
                <a:extLst>
                  <a:ext uri="{FF2B5EF4-FFF2-40B4-BE49-F238E27FC236}">
                    <a16:creationId xmlns:a16="http://schemas.microsoft.com/office/drawing/2014/main" id="{50D8C6FF-1857-B30F-EF1F-350A1C1D6874}"/>
                  </a:ext>
                </a:extLst>
              </p:cNvPr>
              <p:cNvSpPr>
                <a:spLocks noChangeArrowheads="1"/>
              </p:cNvSpPr>
              <p:nvPr/>
            </p:nvSpPr>
            <p:spPr bwMode="auto">
              <a:xfrm>
                <a:off x="336" y="2736"/>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046" name="Oval 6">
                <a:extLst>
                  <a:ext uri="{FF2B5EF4-FFF2-40B4-BE49-F238E27FC236}">
                    <a16:creationId xmlns:a16="http://schemas.microsoft.com/office/drawing/2014/main" id="{8ADC940C-4642-DC82-E3A7-2CF1A2666BED}"/>
                  </a:ext>
                </a:extLst>
              </p:cNvPr>
              <p:cNvSpPr>
                <a:spLocks noChangeArrowheads="1"/>
              </p:cNvSpPr>
              <p:nvPr/>
            </p:nvSpPr>
            <p:spPr bwMode="auto">
              <a:xfrm>
                <a:off x="1152" y="2688"/>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047" name="Oval 7">
                <a:extLst>
                  <a:ext uri="{FF2B5EF4-FFF2-40B4-BE49-F238E27FC236}">
                    <a16:creationId xmlns:a16="http://schemas.microsoft.com/office/drawing/2014/main" id="{6A29DC4D-CD81-0EB2-EF8F-FAFCEA6001F1}"/>
                  </a:ext>
                </a:extLst>
              </p:cNvPr>
              <p:cNvSpPr>
                <a:spLocks noChangeArrowheads="1"/>
              </p:cNvSpPr>
              <p:nvPr/>
            </p:nvSpPr>
            <p:spPr bwMode="auto">
              <a:xfrm>
                <a:off x="1488" y="2736"/>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048" name="Oval 8">
                <a:extLst>
                  <a:ext uri="{FF2B5EF4-FFF2-40B4-BE49-F238E27FC236}">
                    <a16:creationId xmlns:a16="http://schemas.microsoft.com/office/drawing/2014/main" id="{F6FBD734-4FEE-8BC5-2DF5-60D26F9D75F4}"/>
                  </a:ext>
                </a:extLst>
              </p:cNvPr>
              <p:cNvSpPr>
                <a:spLocks noChangeArrowheads="1"/>
              </p:cNvSpPr>
              <p:nvPr/>
            </p:nvSpPr>
            <p:spPr bwMode="auto">
              <a:xfrm>
                <a:off x="864" y="2976"/>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049" name="Oval 9">
                <a:extLst>
                  <a:ext uri="{FF2B5EF4-FFF2-40B4-BE49-F238E27FC236}">
                    <a16:creationId xmlns:a16="http://schemas.microsoft.com/office/drawing/2014/main" id="{E980A224-B508-C4F2-2618-A193782CD8B9}"/>
                  </a:ext>
                </a:extLst>
              </p:cNvPr>
              <p:cNvSpPr>
                <a:spLocks noChangeArrowheads="1"/>
              </p:cNvSpPr>
              <p:nvPr/>
            </p:nvSpPr>
            <p:spPr bwMode="auto">
              <a:xfrm>
                <a:off x="1200" y="3024"/>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050" name="Oval 10">
                <a:extLst>
                  <a:ext uri="{FF2B5EF4-FFF2-40B4-BE49-F238E27FC236}">
                    <a16:creationId xmlns:a16="http://schemas.microsoft.com/office/drawing/2014/main" id="{5FC4BD05-334F-3947-AB50-181A56AEA30B}"/>
                  </a:ext>
                </a:extLst>
              </p:cNvPr>
              <p:cNvSpPr>
                <a:spLocks noChangeArrowheads="1"/>
              </p:cNvSpPr>
              <p:nvPr/>
            </p:nvSpPr>
            <p:spPr bwMode="auto">
              <a:xfrm>
                <a:off x="1440" y="2976"/>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051" name="Oval 11">
                <a:extLst>
                  <a:ext uri="{FF2B5EF4-FFF2-40B4-BE49-F238E27FC236}">
                    <a16:creationId xmlns:a16="http://schemas.microsoft.com/office/drawing/2014/main" id="{72D974FD-F5F8-6D0F-2C97-286E364C68C9}"/>
                  </a:ext>
                </a:extLst>
              </p:cNvPr>
              <p:cNvSpPr>
                <a:spLocks noChangeArrowheads="1"/>
              </p:cNvSpPr>
              <p:nvPr/>
            </p:nvSpPr>
            <p:spPr bwMode="auto">
              <a:xfrm>
                <a:off x="288" y="2976"/>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grpSp>
        <p:grpSp>
          <p:nvGrpSpPr>
            <p:cNvPr id="87053" name="Group 13">
              <a:extLst>
                <a:ext uri="{FF2B5EF4-FFF2-40B4-BE49-F238E27FC236}">
                  <a16:creationId xmlns:a16="http://schemas.microsoft.com/office/drawing/2014/main" id="{244E6FD3-1693-3A29-8008-790C38AF7ECF}"/>
                </a:ext>
              </a:extLst>
            </p:cNvPr>
            <p:cNvGrpSpPr>
              <a:grpSpLocks/>
            </p:cNvGrpSpPr>
            <p:nvPr/>
          </p:nvGrpSpPr>
          <p:grpSpPr bwMode="auto">
            <a:xfrm>
              <a:off x="1828800" y="4948238"/>
              <a:ext cx="2362200" cy="990600"/>
              <a:chOff x="288" y="2688"/>
              <a:chExt cx="1488" cy="624"/>
            </a:xfrm>
          </p:grpSpPr>
          <p:sp>
            <p:nvSpPr>
              <p:cNvPr id="87054" name="Oval 14">
                <a:extLst>
                  <a:ext uri="{FF2B5EF4-FFF2-40B4-BE49-F238E27FC236}">
                    <a16:creationId xmlns:a16="http://schemas.microsoft.com/office/drawing/2014/main" id="{B717A97A-4F9C-692D-16A7-0A18A696F302}"/>
                  </a:ext>
                </a:extLst>
              </p:cNvPr>
              <p:cNvSpPr>
                <a:spLocks noChangeArrowheads="1"/>
              </p:cNvSpPr>
              <p:nvPr/>
            </p:nvSpPr>
            <p:spPr bwMode="auto">
              <a:xfrm>
                <a:off x="576" y="2688"/>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055" name="Oval 15">
                <a:extLst>
                  <a:ext uri="{FF2B5EF4-FFF2-40B4-BE49-F238E27FC236}">
                    <a16:creationId xmlns:a16="http://schemas.microsoft.com/office/drawing/2014/main" id="{C9EEC081-5EAE-30A8-53F4-B706F8AEC8F4}"/>
                  </a:ext>
                </a:extLst>
              </p:cNvPr>
              <p:cNvSpPr>
                <a:spLocks noChangeArrowheads="1"/>
              </p:cNvSpPr>
              <p:nvPr/>
            </p:nvSpPr>
            <p:spPr bwMode="auto">
              <a:xfrm>
                <a:off x="912" y="2736"/>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056" name="Oval 16">
                <a:extLst>
                  <a:ext uri="{FF2B5EF4-FFF2-40B4-BE49-F238E27FC236}">
                    <a16:creationId xmlns:a16="http://schemas.microsoft.com/office/drawing/2014/main" id="{C30903BF-5A2A-82E5-6EB5-0D7E94DE4916}"/>
                  </a:ext>
                </a:extLst>
              </p:cNvPr>
              <p:cNvSpPr>
                <a:spLocks noChangeArrowheads="1"/>
              </p:cNvSpPr>
              <p:nvPr/>
            </p:nvSpPr>
            <p:spPr bwMode="auto">
              <a:xfrm>
                <a:off x="624" y="3072"/>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057" name="Oval 17">
                <a:extLst>
                  <a:ext uri="{FF2B5EF4-FFF2-40B4-BE49-F238E27FC236}">
                    <a16:creationId xmlns:a16="http://schemas.microsoft.com/office/drawing/2014/main" id="{9D0C7F48-C64D-5510-5B20-88B40949681F}"/>
                  </a:ext>
                </a:extLst>
              </p:cNvPr>
              <p:cNvSpPr>
                <a:spLocks noChangeArrowheads="1"/>
              </p:cNvSpPr>
              <p:nvPr/>
            </p:nvSpPr>
            <p:spPr bwMode="auto">
              <a:xfrm>
                <a:off x="336" y="2736"/>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058" name="Oval 18">
                <a:extLst>
                  <a:ext uri="{FF2B5EF4-FFF2-40B4-BE49-F238E27FC236}">
                    <a16:creationId xmlns:a16="http://schemas.microsoft.com/office/drawing/2014/main" id="{2DB86449-25FB-67A1-B53B-E775A6AEDE34}"/>
                  </a:ext>
                </a:extLst>
              </p:cNvPr>
              <p:cNvSpPr>
                <a:spLocks noChangeArrowheads="1"/>
              </p:cNvSpPr>
              <p:nvPr/>
            </p:nvSpPr>
            <p:spPr bwMode="auto">
              <a:xfrm>
                <a:off x="1152" y="2688"/>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059" name="Oval 19">
                <a:extLst>
                  <a:ext uri="{FF2B5EF4-FFF2-40B4-BE49-F238E27FC236}">
                    <a16:creationId xmlns:a16="http://schemas.microsoft.com/office/drawing/2014/main" id="{AA4882F9-89D3-E149-141D-55DD976349F0}"/>
                  </a:ext>
                </a:extLst>
              </p:cNvPr>
              <p:cNvSpPr>
                <a:spLocks noChangeArrowheads="1"/>
              </p:cNvSpPr>
              <p:nvPr/>
            </p:nvSpPr>
            <p:spPr bwMode="auto">
              <a:xfrm>
                <a:off x="1488" y="2736"/>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060" name="Oval 20">
                <a:extLst>
                  <a:ext uri="{FF2B5EF4-FFF2-40B4-BE49-F238E27FC236}">
                    <a16:creationId xmlns:a16="http://schemas.microsoft.com/office/drawing/2014/main" id="{FD815D21-7342-5EAA-5C4E-ABB6BDF0C6AE}"/>
                  </a:ext>
                </a:extLst>
              </p:cNvPr>
              <p:cNvSpPr>
                <a:spLocks noChangeArrowheads="1"/>
              </p:cNvSpPr>
              <p:nvPr/>
            </p:nvSpPr>
            <p:spPr bwMode="auto">
              <a:xfrm>
                <a:off x="864" y="2976"/>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061" name="Oval 21">
                <a:extLst>
                  <a:ext uri="{FF2B5EF4-FFF2-40B4-BE49-F238E27FC236}">
                    <a16:creationId xmlns:a16="http://schemas.microsoft.com/office/drawing/2014/main" id="{11AD685E-28B7-6DC3-6BE9-A71FBE9DF476}"/>
                  </a:ext>
                </a:extLst>
              </p:cNvPr>
              <p:cNvSpPr>
                <a:spLocks noChangeArrowheads="1"/>
              </p:cNvSpPr>
              <p:nvPr/>
            </p:nvSpPr>
            <p:spPr bwMode="auto">
              <a:xfrm>
                <a:off x="1200" y="3024"/>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062" name="Oval 22">
                <a:extLst>
                  <a:ext uri="{FF2B5EF4-FFF2-40B4-BE49-F238E27FC236}">
                    <a16:creationId xmlns:a16="http://schemas.microsoft.com/office/drawing/2014/main" id="{E1D6302B-9608-223D-636D-1C81D64B8B0C}"/>
                  </a:ext>
                </a:extLst>
              </p:cNvPr>
              <p:cNvSpPr>
                <a:spLocks noChangeArrowheads="1"/>
              </p:cNvSpPr>
              <p:nvPr/>
            </p:nvSpPr>
            <p:spPr bwMode="auto">
              <a:xfrm>
                <a:off x="1440" y="2976"/>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063" name="Oval 23">
                <a:extLst>
                  <a:ext uri="{FF2B5EF4-FFF2-40B4-BE49-F238E27FC236}">
                    <a16:creationId xmlns:a16="http://schemas.microsoft.com/office/drawing/2014/main" id="{2FE674EC-22A4-529D-9037-B7E526962704}"/>
                  </a:ext>
                </a:extLst>
              </p:cNvPr>
              <p:cNvSpPr>
                <a:spLocks noChangeArrowheads="1"/>
              </p:cNvSpPr>
              <p:nvPr/>
            </p:nvSpPr>
            <p:spPr bwMode="auto">
              <a:xfrm>
                <a:off x="288" y="2976"/>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grpSp>
        <p:grpSp>
          <p:nvGrpSpPr>
            <p:cNvPr id="87066" name="Group 26">
              <a:extLst>
                <a:ext uri="{FF2B5EF4-FFF2-40B4-BE49-F238E27FC236}">
                  <a16:creationId xmlns:a16="http://schemas.microsoft.com/office/drawing/2014/main" id="{E6690570-6051-3044-AAC0-532F50F4C55A}"/>
                </a:ext>
              </a:extLst>
            </p:cNvPr>
            <p:cNvGrpSpPr>
              <a:grpSpLocks/>
            </p:cNvGrpSpPr>
            <p:nvPr/>
          </p:nvGrpSpPr>
          <p:grpSpPr bwMode="auto">
            <a:xfrm rot="10800000">
              <a:off x="1903413" y="5099050"/>
              <a:ext cx="2362200" cy="990600"/>
              <a:chOff x="288" y="2688"/>
              <a:chExt cx="1488" cy="624"/>
            </a:xfrm>
          </p:grpSpPr>
          <p:sp>
            <p:nvSpPr>
              <p:cNvPr id="87067" name="Oval 27">
                <a:extLst>
                  <a:ext uri="{FF2B5EF4-FFF2-40B4-BE49-F238E27FC236}">
                    <a16:creationId xmlns:a16="http://schemas.microsoft.com/office/drawing/2014/main" id="{39828DF7-146C-1332-C80A-67857B094C30}"/>
                  </a:ext>
                </a:extLst>
              </p:cNvPr>
              <p:cNvSpPr>
                <a:spLocks noChangeArrowheads="1"/>
              </p:cNvSpPr>
              <p:nvPr/>
            </p:nvSpPr>
            <p:spPr bwMode="auto">
              <a:xfrm>
                <a:off x="576" y="2688"/>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068" name="Oval 28">
                <a:extLst>
                  <a:ext uri="{FF2B5EF4-FFF2-40B4-BE49-F238E27FC236}">
                    <a16:creationId xmlns:a16="http://schemas.microsoft.com/office/drawing/2014/main" id="{287FE4E2-C67C-300B-CA09-C8C67514EEA7}"/>
                  </a:ext>
                </a:extLst>
              </p:cNvPr>
              <p:cNvSpPr>
                <a:spLocks noChangeArrowheads="1"/>
              </p:cNvSpPr>
              <p:nvPr/>
            </p:nvSpPr>
            <p:spPr bwMode="auto">
              <a:xfrm>
                <a:off x="912" y="2736"/>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069" name="Oval 29">
                <a:extLst>
                  <a:ext uri="{FF2B5EF4-FFF2-40B4-BE49-F238E27FC236}">
                    <a16:creationId xmlns:a16="http://schemas.microsoft.com/office/drawing/2014/main" id="{18EAC304-74BD-6AD1-063B-C89687AD8CB2}"/>
                  </a:ext>
                </a:extLst>
              </p:cNvPr>
              <p:cNvSpPr>
                <a:spLocks noChangeArrowheads="1"/>
              </p:cNvSpPr>
              <p:nvPr/>
            </p:nvSpPr>
            <p:spPr bwMode="auto">
              <a:xfrm>
                <a:off x="624" y="3072"/>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070" name="Oval 30">
                <a:extLst>
                  <a:ext uri="{FF2B5EF4-FFF2-40B4-BE49-F238E27FC236}">
                    <a16:creationId xmlns:a16="http://schemas.microsoft.com/office/drawing/2014/main" id="{1E2CC2C4-9B39-465F-731D-9915AEEF3D8B}"/>
                  </a:ext>
                </a:extLst>
              </p:cNvPr>
              <p:cNvSpPr>
                <a:spLocks noChangeArrowheads="1"/>
              </p:cNvSpPr>
              <p:nvPr/>
            </p:nvSpPr>
            <p:spPr bwMode="auto">
              <a:xfrm>
                <a:off x="336" y="2736"/>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071" name="Oval 31">
                <a:extLst>
                  <a:ext uri="{FF2B5EF4-FFF2-40B4-BE49-F238E27FC236}">
                    <a16:creationId xmlns:a16="http://schemas.microsoft.com/office/drawing/2014/main" id="{4ABF01E2-E668-D4B1-E17A-F8B73E9ECF31}"/>
                  </a:ext>
                </a:extLst>
              </p:cNvPr>
              <p:cNvSpPr>
                <a:spLocks noChangeArrowheads="1"/>
              </p:cNvSpPr>
              <p:nvPr/>
            </p:nvSpPr>
            <p:spPr bwMode="auto">
              <a:xfrm>
                <a:off x="1152" y="2688"/>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072" name="Oval 32">
                <a:extLst>
                  <a:ext uri="{FF2B5EF4-FFF2-40B4-BE49-F238E27FC236}">
                    <a16:creationId xmlns:a16="http://schemas.microsoft.com/office/drawing/2014/main" id="{904ED7DD-1B4B-C916-760F-CE6DA9C8CA28}"/>
                  </a:ext>
                </a:extLst>
              </p:cNvPr>
              <p:cNvSpPr>
                <a:spLocks noChangeArrowheads="1"/>
              </p:cNvSpPr>
              <p:nvPr/>
            </p:nvSpPr>
            <p:spPr bwMode="auto">
              <a:xfrm>
                <a:off x="1488" y="2736"/>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073" name="Oval 33">
                <a:extLst>
                  <a:ext uri="{FF2B5EF4-FFF2-40B4-BE49-F238E27FC236}">
                    <a16:creationId xmlns:a16="http://schemas.microsoft.com/office/drawing/2014/main" id="{5E9E123D-7568-BB03-C488-E8DD6B4B42C1}"/>
                  </a:ext>
                </a:extLst>
              </p:cNvPr>
              <p:cNvSpPr>
                <a:spLocks noChangeArrowheads="1"/>
              </p:cNvSpPr>
              <p:nvPr/>
            </p:nvSpPr>
            <p:spPr bwMode="auto">
              <a:xfrm>
                <a:off x="864" y="2976"/>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074" name="Oval 34">
                <a:extLst>
                  <a:ext uri="{FF2B5EF4-FFF2-40B4-BE49-F238E27FC236}">
                    <a16:creationId xmlns:a16="http://schemas.microsoft.com/office/drawing/2014/main" id="{A30D0968-53EC-4EBE-2730-17A4226CC5A1}"/>
                  </a:ext>
                </a:extLst>
              </p:cNvPr>
              <p:cNvSpPr>
                <a:spLocks noChangeArrowheads="1"/>
              </p:cNvSpPr>
              <p:nvPr/>
            </p:nvSpPr>
            <p:spPr bwMode="auto">
              <a:xfrm>
                <a:off x="1200" y="3024"/>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075" name="Oval 35">
                <a:extLst>
                  <a:ext uri="{FF2B5EF4-FFF2-40B4-BE49-F238E27FC236}">
                    <a16:creationId xmlns:a16="http://schemas.microsoft.com/office/drawing/2014/main" id="{B69BC923-0381-DF68-C78E-E5809AE44169}"/>
                  </a:ext>
                </a:extLst>
              </p:cNvPr>
              <p:cNvSpPr>
                <a:spLocks noChangeArrowheads="1"/>
              </p:cNvSpPr>
              <p:nvPr/>
            </p:nvSpPr>
            <p:spPr bwMode="auto">
              <a:xfrm>
                <a:off x="1440" y="2976"/>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076" name="Oval 36">
                <a:extLst>
                  <a:ext uri="{FF2B5EF4-FFF2-40B4-BE49-F238E27FC236}">
                    <a16:creationId xmlns:a16="http://schemas.microsoft.com/office/drawing/2014/main" id="{42167EC7-8358-31C0-35D2-45DE5A3E9974}"/>
                  </a:ext>
                </a:extLst>
              </p:cNvPr>
              <p:cNvSpPr>
                <a:spLocks noChangeArrowheads="1"/>
              </p:cNvSpPr>
              <p:nvPr/>
            </p:nvSpPr>
            <p:spPr bwMode="auto">
              <a:xfrm>
                <a:off x="288" y="2976"/>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grpSp>
        <p:grpSp>
          <p:nvGrpSpPr>
            <p:cNvPr id="87077" name="Group 37">
              <a:extLst>
                <a:ext uri="{FF2B5EF4-FFF2-40B4-BE49-F238E27FC236}">
                  <a16:creationId xmlns:a16="http://schemas.microsoft.com/office/drawing/2014/main" id="{29A5946F-EAF5-6263-A135-E7198D2B1D11}"/>
                </a:ext>
              </a:extLst>
            </p:cNvPr>
            <p:cNvGrpSpPr>
              <a:grpSpLocks/>
            </p:cNvGrpSpPr>
            <p:nvPr/>
          </p:nvGrpSpPr>
          <p:grpSpPr bwMode="auto">
            <a:xfrm rot="10800000">
              <a:off x="1903413" y="4184650"/>
              <a:ext cx="2362200" cy="990600"/>
              <a:chOff x="288" y="2688"/>
              <a:chExt cx="1488" cy="624"/>
            </a:xfrm>
          </p:grpSpPr>
          <p:sp>
            <p:nvSpPr>
              <p:cNvPr id="87078" name="Oval 38">
                <a:extLst>
                  <a:ext uri="{FF2B5EF4-FFF2-40B4-BE49-F238E27FC236}">
                    <a16:creationId xmlns:a16="http://schemas.microsoft.com/office/drawing/2014/main" id="{955774EF-9276-D223-0179-03CDC037EB30}"/>
                  </a:ext>
                </a:extLst>
              </p:cNvPr>
              <p:cNvSpPr>
                <a:spLocks noChangeArrowheads="1"/>
              </p:cNvSpPr>
              <p:nvPr/>
            </p:nvSpPr>
            <p:spPr bwMode="auto">
              <a:xfrm>
                <a:off x="576" y="2688"/>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079" name="Oval 39">
                <a:extLst>
                  <a:ext uri="{FF2B5EF4-FFF2-40B4-BE49-F238E27FC236}">
                    <a16:creationId xmlns:a16="http://schemas.microsoft.com/office/drawing/2014/main" id="{AA734F62-947C-E6AE-60C4-8ADDE674C15C}"/>
                  </a:ext>
                </a:extLst>
              </p:cNvPr>
              <p:cNvSpPr>
                <a:spLocks noChangeArrowheads="1"/>
              </p:cNvSpPr>
              <p:nvPr/>
            </p:nvSpPr>
            <p:spPr bwMode="auto">
              <a:xfrm>
                <a:off x="912" y="2736"/>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080" name="Oval 40">
                <a:extLst>
                  <a:ext uri="{FF2B5EF4-FFF2-40B4-BE49-F238E27FC236}">
                    <a16:creationId xmlns:a16="http://schemas.microsoft.com/office/drawing/2014/main" id="{AE7842F2-8310-5FB5-E170-3818D3B3115D}"/>
                  </a:ext>
                </a:extLst>
              </p:cNvPr>
              <p:cNvSpPr>
                <a:spLocks noChangeArrowheads="1"/>
              </p:cNvSpPr>
              <p:nvPr/>
            </p:nvSpPr>
            <p:spPr bwMode="auto">
              <a:xfrm>
                <a:off x="624" y="3072"/>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081" name="Oval 41">
                <a:extLst>
                  <a:ext uri="{FF2B5EF4-FFF2-40B4-BE49-F238E27FC236}">
                    <a16:creationId xmlns:a16="http://schemas.microsoft.com/office/drawing/2014/main" id="{62A936FC-1A79-F847-D05F-D967C99F2425}"/>
                  </a:ext>
                </a:extLst>
              </p:cNvPr>
              <p:cNvSpPr>
                <a:spLocks noChangeArrowheads="1"/>
              </p:cNvSpPr>
              <p:nvPr/>
            </p:nvSpPr>
            <p:spPr bwMode="auto">
              <a:xfrm>
                <a:off x="336" y="2736"/>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082" name="Oval 42">
                <a:extLst>
                  <a:ext uri="{FF2B5EF4-FFF2-40B4-BE49-F238E27FC236}">
                    <a16:creationId xmlns:a16="http://schemas.microsoft.com/office/drawing/2014/main" id="{526284F4-D789-96B1-9E00-0428EB6B1AFD}"/>
                  </a:ext>
                </a:extLst>
              </p:cNvPr>
              <p:cNvSpPr>
                <a:spLocks noChangeArrowheads="1"/>
              </p:cNvSpPr>
              <p:nvPr/>
            </p:nvSpPr>
            <p:spPr bwMode="auto">
              <a:xfrm>
                <a:off x="1152" y="2688"/>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083" name="Oval 43">
                <a:extLst>
                  <a:ext uri="{FF2B5EF4-FFF2-40B4-BE49-F238E27FC236}">
                    <a16:creationId xmlns:a16="http://schemas.microsoft.com/office/drawing/2014/main" id="{263F554D-123B-7678-0169-D9189787E18E}"/>
                  </a:ext>
                </a:extLst>
              </p:cNvPr>
              <p:cNvSpPr>
                <a:spLocks noChangeArrowheads="1"/>
              </p:cNvSpPr>
              <p:nvPr/>
            </p:nvSpPr>
            <p:spPr bwMode="auto">
              <a:xfrm>
                <a:off x="1488" y="2736"/>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084" name="Oval 44">
                <a:extLst>
                  <a:ext uri="{FF2B5EF4-FFF2-40B4-BE49-F238E27FC236}">
                    <a16:creationId xmlns:a16="http://schemas.microsoft.com/office/drawing/2014/main" id="{1FB0FC99-2CAC-51E7-E269-BA5DBB001E04}"/>
                  </a:ext>
                </a:extLst>
              </p:cNvPr>
              <p:cNvSpPr>
                <a:spLocks noChangeArrowheads="1"/>
              </p:cNvSpPr>
              <p:nvPr/>
            </p:nvSpPr>
            <p:spPr bwMode="auto">
              <a:xfrm>
                <a:off x="864" y="2976"/>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085" name="Oval 45">
                <a:extLst>
                  <a:ext uri="{FF2B5EF4-FFF2-40B4-BE49-F238E27FC236}">
                    <a16:creationId xmlns:a16="http://schemas.microsoft.com/office/drawing/2014/main" id="{0C21306D-A437-25E5-9C69-FB67A2D6502F}"/>
                  </a:ext>
                </a:extLst>
              </p:cNvPr>
              <p:cNvSpPr>
                <a:spLocks noChangeArrowheads="1"/>
              </p:cNvSpPr>
              <p:nvPr/>
            </p:nvSpPr>
            <p:spPr bwMode="auto">
              <a:xfrm>
                <a:off x="1200" y="3024"/>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086" name="Oval 46">
                <a:extLst>
                  <a:ext uri="{FF2B5EF4-FFF2-40B4-BE49-F238E27FC236}">
                    <a16:creationId xmlns:a16="http://schemas.microsoft.com/office/drawing/2014/main" id="{14D8536E-961A-1736-6577-9BFE4EE3CFDA}"/>
                  </a:ext>
                </a:extLst>
              </p:cNvPr>
              <p:cNvSpPr>
                <a:spLocks noChangeArrowheads="1"/>
              </p:cNvSpPr>
              <p:nvPr/>
            </p:nvSpPr>
            <p:spPr bwMode="auto">
              <a:xfrm>
                <a:off x="1440" y="2976"/>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087" name="Oval 47">
                <a:extLst>
                  <a:ext uri="{FF2B5EF4-FFF2-40B4-BE49-F238E27FC236}">
                    <a16:creationId xmlns:a16="http://schemas.microsoft.com/office/drawing/2014/main" id="{F0C9E44C-4370-8272-B121-216FDEA1CDFB}"/>
                  </a:ext>
                </a:extLst>
              </p:cNvPr>
              <p:cNvSpPr>
                <a:spLocks noChangeArrowheads="1"/>
              </p:cNvSpPr>
              <p:nvPr/>
            </p:nvSpPr>
            <p:spPr bwMode="auto">
              <a:xfrm>
                <a:off x="288" y="2976"/>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grpSp>
        <p:grpSp>
          <p:nvGrpSpPr>
            <p:cNvPr id="87089" name="Group 49">
              <a:extLst>
                <a:ext uri="{FF2B5EF4-FFF2-40B4-BE49-F238E27FC236}">
                  <a16:creationId xmlns:a16="http://schemas.microsoft.com/office/drawing/2014/main" id="{610FA44D-509F-4087-EF34-DC34CD91AE72}"/>
                </a:ext>
              </a:extLst>
            </p:cNvPr>
            <p:cNvGrpSpPr>
              <a:grpSpLocks/>
            </p:cNvGrpSpPr>
            <p:nvPr/>
          </p:nvGrpSpPr>
          <p:grpSpPr bwMode="auto">
            <a:xfrm>
              <a:off x="1981200" y="4186238"/>
              <a:ext cx="2362200" cy="990600"/>
              <a:chOff x="288" y="2688"/>
              <a:chExt cx="1488" cy="624"/>
            </a:xfrm>
          </p:grpSpPr>
          <p:sp>
            <p:nvSpPr>
              <p:cNvPr id="87090" name="Oval 50">
                <a:extLst>
                  <a:ext uri="{FF2B5EF4-FFF2-40B4-BE49-F238E27FC236}">
                    <a16:creationId xmlns:a16="http://schemas.microsoft.com/office/drawing/2014/main" id="{F1E9D871-FDD3-701E-FD3C-DE4843FCE683}"/>
                  </a:ext>
                </a:extLst>
              </p:cNvPr>
              <p:cNvSpPr>
                <a:spLocks noChangeArrowheads="1"/>
              </p:cNvSpPr>
              <p:nvPr/>
            </p:nvSpPr>
            <p:spPr bwMode="auto">
              <a:xfrm>
                <a:off x="576" y="2688"/>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091" name="Oval 51">
                <a:extLst>
                  <a:ext uri="{FF2B5EF4-FFF2-40B4-BE49-F238E27FC236}">
                    <a16:creationId xmlns:a16="http://schemas.microsoft.com/office/drawing/2014/main" id="{363D25F2-CEDE-9392-7577-9CC01597949F}"/>
                  </a:ext>
                </a:extLst>
              </p:cNvPr>
              <p:cNvSpPr>
                <a:spLocks noChangeArrowheads="1"/>
              </p:cNvSpPr>
              <p:nvPr/>
            </p:nvSpPr>
            <p:spPr bwMode="auto">
              <a:xfrm>
                <a:off x="912" y="2736"/>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092" name="Oval 52">
                <a:extLst>
                  <a:ext uri="{FF2B5EF4-FFF2-40B4-BE49-F238E27FC236}">
                    <a16:creationId xmlns:a16="http://schemas.microsoft.com/office/drawing/2014/main" id="{75377920-ADE0-AB99-BF3D-C3182C623C02}"/>
                  </a:ext>
                </a:extLst>
              </p:cNvPr>
              <p:cNvSpPr>
                <a:spLocks noChangeArrowheads="1"/>
              </p:cNvSpPr>
              <p:nvPr/>
            </p:nvSpPr>
            <p:spPr bwMode="auto">
              <a:xfrm>
                <a:off x="624" y="3072"/>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093" name="Oval 53">
                <a:extLst>
                  <a:ext uri="{FF2B5EF4-FFF2-40B4-BE49-F238E27FC236}">
                    <a16:creationId xmlns:a16="http://schemas.microsoft.com/office/drawing/2014/main" id="{0FE03CE7-40D3-6B9F-F73F-B9414E25656B}"/>
                  </a:ext>
                </a:extLst>
              </p:cNvPr>
              <p:cNvSpPr>
                <a:spLocks noChangeArrowheads="1"/>
              </p:cNvSpPr>
              <p:nvPr/>
            </p:nvSpPr>
            <p:spPr bwMode="auto">
              <a:xfrm>
                <a:off x="336" y="2736"/>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094" name="Oval 54">
                <a:extLst>
                  <a:ext uri="{FF2B5EF4-FFF2-40B4-BE49-F238E27FC236}">
                    <a16:creationId xmlns:a16="http://schemas.microsoft.com/office/drawing/2014/main" id="{62512114-A842-7B6A-9958-9578DCEA940C}"/>
                  </a:ext>
                </a:extLst>
              </p:cNvPr>
              <p:cNvSpPr>
                <a:spLocks noChangeArrowheads="1"/>
              </p:cNvSpPr>
              <p:nvPr/>
            </p:nvSpPr>
            <p:spPr bwMode="auto">
              <a:xfrm>
                <a:off x="1152" y="2688"/>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095" name="Oval 55">
                <a:extLst>
                  <a:ext uri="{FF2B5EF4-FFF2-40B4-BE49-F238E27FC236}">
                    <a16:creationId xmlns:a16="http://schemas.microsoft.com/office/drawing/2014/main" id="{97397599-7890-3EFD-57FA-430AB0C75A9F}"/>
                  </a:ext>
                </a:extLst>
              </p:cNvPr>
              <p:cNvSpPr>
                <a:spLocks noChangeArrowheads="1"/>
              </p:cNvSpPr>
              <p:nvPr/>
            </p:nvSpPr>
            <p:spPr bwMode="auto">
              <a:xfrm>
                <a:off x="1488" y="2736"/>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096" name="Oval 56">
                <a:extLst>
                  <a:ext uri="{FF2B5EF4-FFF2-40B4-BE49-F238E27FC236}">
                    <a16:creationId xmlns:a16="http://schemas.microsoft.com/office/drawing/2014/main" id="{99AF6B1B-46B1-80BF-9463-4CF6BD4183CC}"/>
                  </a:ext>
                </a:extLst>
              </p:cNvPr>
              <p:cNvSpPr>
                <a:spLocks noChangeArrowheads="1"/>
              </p:cNvSpPr>
              <p:nvPr/>
            </p:nvSpPr>
            <p:spPr bwMode="auto">
              <a:xfrm>
                <a:off x="864" y="2976"/>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097" name="Oval 57">
                <a:extLst>
                  <a:ext uri="{FF2B5EF4-FFF2-40B4-BE49-F238E27FC236}">
                    <a16:creationId xmlns:a16="http://schemas.microsoft.com/office/drawing/2014/main" id="{CD0F818A-116A-1D41-CDA2-E180F51031FC}"/>
                  </a:ext>
                </a:extLst>
              </p:cNvPr>
              <p:cNvSpPr>
                <a:spLocks noChangeArrowheads="1"/>
              </p:cNvSpPr>
              <p:nvPr/>
            </p:nvSpPr>
            <p:spPr bwMode="auto">
              <a:xfrm>
                <a:off x="1200" y="3024"/>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098" name="Oval 58">
                <a:extLst>
                  <a:ext uri="{FF2B5EF4-FFF2-40B4-BE49-F238E27FC236}">
                    <a16:creationId xmlns:a16="http://schemas.microsoft.com/office/drawing/2014/main" id="{8B7CE8EB-7950-501C-6EA3-4E10E975877A}"/>
                  </a:ext>
                </a:extLst>
              </p:cNvPr>
              <p:cNvSpPr>
                <a:spLocks noChangeArrowheads="1"/>
              </p:cNvSpPr>
              <p:nvPr/>
            </p:nvSpPr>
            <p:spPr bwMode="auto">
              <a:xfrm>
                <a:off x="1440" y="2976"/>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099" name="Oval 59">
                <a:extLst>
                  <a:ext uri="{FF2B5EF4-FFF2-40B4-BE49-F238E27FC236}">
                    <a16:creationId xmlns:a16="http://schemas.microsoft.com/office/drawing/2014/main" id="{6335A817-9029-0235-4BC8-A8E8A917BF91}"/>
                  </a:ext>
                </a:extLst>
              </p:cNvPr>
              <p:cNvSpPr>
                <a:spLocks noChangeArrowheads="1"/>
              </p:cNvSpPr>
              <p:nvPr/>
            </p:nvSpPr>
            <p:spPr bwMode="auto">
              <a:xfrm>
                <a:off x="288" y="2976"/>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grpSp>
        <p:grpSp>
          <p:nvGrpSpPr>
            <p:cNvPr id="87100" name="Group 60">
              <a:extLst>
                <a:ext uri="{FF2B5EF4-FFF2-40B4-BE49-F238E27FC236}">
                  <a16:creationId xmlns:a16="http://schemas.microsoft.com/office/drawing/2014/main" id="{5AC3ABB7-EFB6-83F1-59CC-E6BA7E8A5668}"/>
                </a:ext>
              </a:extLst>
            </p:cNvPr>
            <p:cNvGrpSpPr>
              <a:grpSpLocks/>
            </p:cNvGrpSpPr>
            <p:nvPr/>
          </p:nvGrpSpPr>
          <p:grpSpPr bwMode="auto">
            <a:xfrm>
              <a:off x="1981200" y="5100638"/>
              <a:ext cx="2362200" cy="990600"/>
              <a:chOff x="288" y="2688"/>
              <a:chExt cx="1488" cy="624"/>
            </a:xfrm>
          </p:grpSpPr>
          <p:sp>
            <p:nvSpPr>
              <p:cNvPr id="87101" name="Oval 61">
                <a:extLst>
                  <a:ext uri="{FF2B5EF4-FFF2-40B4-BE49-F238E27FC236}">
                    <a16:creationId xmlns:a16="http://schemas.microsoft.com/office/drawing/2014/main" id="{25042C9D-327F-E1E9-8792-6F137C4A5FE5}"/>
                  </a:ext>
                </a:extLst>
              </p:cNvPr>
              <p:cNvSpPr>
                <a:spLocks noChangeArrowheads="1"/>
              </p:cNvSpPr>
              <p:nvPr/>
            </p:nvSpPr>
            <p:spPr bwMode="auto">
              <a:xfrm>
                <a:off x="576" y="2688"/>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102" name="Oval 62">
                <a:extLst>
                  <a:ext uri="{FF2B5EF4-FFF2-40B4-BE49-F238E27FC236}">
                    <a16:creationId xmlns:a16="http://schemas.microsoft.com/office/drawing/2014/main" id="{E45AE214-818F-7609-B9A0-10FB3A094F0C}"/>
                  </a:ext>
                </a:extLst>
              </p:cNvPr>
              <p:cNvSpPr>
                <a:spLocks noChangeArrowheads="1"/>
              </p:cNvSpPr>
              <p:nvPr/>
            </p:nvSpPr>
            <p:spPr bwMode="auto">
              <a:xfrm>
                <a:off x="912" y="2736"/>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103" name="Oval 63">
                <a:extLst>
                  <a:ext uri="{FF2B5EF4-FFF2-40B4-BE49-F238E27FC236}">
                    <a16:creationId xmlns:a16="http://schemas.microsoft.com/office/drawing/2014/main" id="{FD77B43A-EF50-4A9A-193D-3F85F0A50B3F}"/>
                  </a:ext>
                </a:extLst>
              </p:cNvPr>
              <p:cNvSpPr>
                <a:spLocks noChangeArrowheads="1"/>
              </p:cNvSpPr>
              <p:nvPr/>
            </p:nvSpPr>
            <p:spPr bwMode="auto">
              <a:xfrm>
                <a:off x="624" y="3072"/>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104" name="Oval 64">
                <a:extLst>
                  <a:ext uri="{FF2B5EF4-FFF2-40B4-BE49-F238E27FC236}">
                    <a16:creationId xmlns:a16="http://schemas.microsoft.com/office/drawing/2014/main" id="{1BF76ADC-A0D6-395B-57BE-5ACD829EA5CC}"/>
                  </a:ext>
                </a:extLst>
              </p:cNvPr>
              <p:cNvSpPr>
                <a:spLocks noChangeArrowheads="1"/>
              </p:cNvSpPr>
              <p:nvPr/>
            </p:nvSpPr>
            <p:spPr bwMode="auto">
              <a:xfrm>
                <a:off x="336" y="2736"/>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105" name="Oval 65">
                <a:extLst>
                  <a:ext uri="{FF2B5EF4-FFF2-40B4-BE49-F238E27FC236}">
                    <a16:creationId xmlns:a16="http://schemas.microsoft.com/office/drawing/2014/main" id="{2E465F34-1645-1F42-9681-EA5D7C022A86}"/>
                  </a:ext>
                </a:extLst>
              </p:cNvPr>
              <p:cNvSpPr>
                <a:spLocks noChangeArrowheads="1"/>
              </p:cNvSpPr>
              <p:nvPr/>
            </p:nvSpPr>
            <p:spPr bwMode="auto">
              <a:xfrm>
                <a:off x="1152" y="2688"/>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106" name="Oval 66">
                <a:extLst>
                  <a:ext uri="{FF2B5EF4-FFF2-40B4-BE49-F238E27FC236}">
                    <a16:creationId xmlns:a16="http://schemas.microsoft.com/office/drawing/2014/main" id="{426F3796-4376-608C-4B1A-581E3F82F4E8}"/>
                  </a:ext>
                </a:extLst>
              </p:cNvPr>
              <p:cNvSpPr>
                <a:spLocks noChangeArrowheads="1"/>
              </p:cNvSpPr>
              <p:nvPr/>
            </p:nvSpPr>
            <p:spPr bwMode="auto">
              <a:xfrm>
                <a:off x="1488" y="2736"/>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107" name="Oval 67">
                <a:extLst>
                  <a:ext uri="{FF2B5EF4-FFF2-40B4-BE49-F238E27FC236}">
                    <a16:creationId xmlns:a16="http://schemas.microsoft.com/office/drawing/2014/main" id="{4C8D80B5-E43D-BD60-D43B-5B8B83340F1B}"/>
                  </a:ext>
                </a:extLst>
              </p:cNvPr>
              <p:cNvSpPr>
                <a:spLocks noChangeArrowheads="1"/>
              </p:cNvSpPr>
              <p:nvPr/>
            </p:nvSpPr>
            <p:spPr bwMode="auto">
              <a:xfrm>
                <a:off x="864" y="2976"/>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108" name="Oval 68">
                <a:extLst>
                  <a:ext uri="{FF2B5EF4-FFF2-40B4-BE49-F238E27FC236}">
                    <a16:creationId xmlns:a16="http://schemas.microsoft.com/office/drawing/2014/main" id="{BFAC9C28-C53E-865D-501B-5B36AC4E0BDC}"/>
                  </a:ext>
                </a:extLst>
              </p:cNvPr>
              <p:cNvSpPr>
                <a:spLocks noChangeArrowheads="1"/>
              </p:cNvSpPr>
              <p:nvPr/>
            </p:nvSpPr>
            <p:spPr bwMode="auto">
              <a:xfrm>
                <a:off x="1200" y="3024"/>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109" name="Oval 69">
                <a:extLst>
                  <a:ext uri="{FF2B5EF4-FFF2-40B4-BE49-F238E27FC236}">
                    <a16:creationId xmlns:a16="http://schemas.microsoft.com/office/drawing/2014/main" id="{0D707E71-7BD6-6C60-596D-58799E211647}"/>
                  </a:ext>
                </a:extLst>
              </p:cNvPr>
              <p:cNvSpPr>
                <a:spLocks noChangeArrowheads="1"/>
              </p:cNvSpPr>
              <p:nvPr/>
            </p:nvSpPr>
            <p:spPr bwMode="auto">
              <a:xfrm>
                <a:off x="1440" y="2976"/>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110" name="Oval 70">
                <a:extLst>
                  <a:ext uri="{FF2B5EF4-FFF2-40B4-BE49-F238E27FC236}">
                    <a16:creationId xmlns:a16="http://schemas.microsoft.com/office/drawing/2014/main" id="{2645F9E6-6D34-64FB-4320-1B1A5F9AE442}"/>
                  </a:ext>
                </a:extLst>
              </p:cNvPr>
              <p:cNvSpPr>
                <a:spLocks noChangeArrowheads="1"/>
              </p:cNvSpPr>
              <p:nvPr/>
            </p:nvSpPr>
            <p:spPr bwMode="auto">
              <a:xfrm>
                <a:off x="288" y="2976"/>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grpSp>
        <p:grpSp>
          <p:nvGrpSpPr>
            <p:cNvPr id="87112" name="Group 72">
              <a:extLst>
                <a:ext uri="{FF2B5EF4-FFF2-40B4-BE49-F238E27FC236}">
                  <a16:creationId xmlns:a16="http://schemas.microsoft.com/office/drawing/2014/main" id="{2F5DB0FA-9FA7-C18E-7E00-123A7BF77238}"/>
                </a:ext>
              </a:extLst>
            </p:cNvPr>
            <p:cNvGrpSpPr>
              <a:grpSpLocks/>
            </p:cNvGrpSpPr>
            <p:nvPr/>
          </p:nvGrpSpPr>
          <p:grpSpPr bwMode="auto">
            <a:xfrm rot="10800000">
              <a:off x="2055813" y="5251450"/>
              <a:ext cx="2362200" cy="990600"/>
              <a:chOff x="288" y="2688"/>
              <a:chExt cx="1488" cy="624"/>
            </a:xfrm>
          </p:grpSpPr>
          <p:sp>
            <p:nvSpPr>
              <p:cNvPr id="87113" name="Oval 73">
                <a:extLst>
                  <a:ext uri="{FF2B5EF4-FFF2-40B4-BE49-F238E27FC236}">
                    <a16:creationId xmlns:a16="http://schemas.microsoft.com/office/drawing/2014/main" id="{0C36DC20-3F0F-8B2B-87B5-526F6FA6CCA1}"/>
                  </a:ext>
                </a:extLst>
              </p:cNvPr>
              <p:cNvSpPr>
                <a:spLocks noChangeArrowheads="1"/>
              </p:cNvSpPr>
              <p:nvPr/>
            </p:nvSpPr>
            <p:spPr bwMode="auto">
              <a:xfrm>
                <a:off x="576" y="2688"/>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114" name="Oval 74">
                <a:extLst>
                  <a:ext uri="{FF2B5EF4-FFF2-40B4-BE49-F238E27FC236}">
                    <a16:creationId xmlns:a16="http://schemas.microsoft.com/office/drawing/2014/main" id="{164225B2-EE17-9389-4712-C095CBECF8B9}"/>
                  </a:ext>
                </a:extLst>
              </p:cNvPr>
              <p:cNvSpPr>
                <a:spLocks noChangeArrowheads="1"/>
              </p:cNvSpPr>
              <p:nvPr/>
            </p:nvSpPr>
            <p:spPr bwMode="auto">
              <a:xfrm>
                <a:off x="912" y="2736"/>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115" name="Oval 75">
                <a:extLst>
                  <a:ext uri="{FF2B5EF4-FFF2-40B4-BE49-F238E27FC236}">
                    <a16:creationId xmlns:a16="http://schemas.microsoft.com/office/drawing/2014/main" id="{A2E00F38-2DBC-D518-B4B8-163431D4E2FF}"/>
                  </a:ext>
                </a:extLst>
              </p:cNvPr>
              <p:cNvSpPr>
                <a:spLocks noChangeArrowheads="1"/>
              </p:cNvSpPr>
              <p:nvPr/>
            </p:nvSpPr>
            <p:spPr bwMode="auto">
              <a:xfrm>
                <a:off x="624" y="3072"/>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116" name="Oval 76">
                <a:extLst>
                  <a:ext uri="{FF2B5EF4-FFF2-40B4-BE49-F238E27FC236}">
                    <a16:creationId xmlns:a16="http://schemas.microsoft.com/office/drawing/2014/main" id="{2AC03252-4B84-19DA-4915-59E7CDB8E723}"/>
                  </a:ext>
                </a:extLst>
              </p:cNvPr>
              <p:cNvSpPr>
                <a:spLocks noChangeArrowheads="1"/>
              </p:cNvSpPr>
              <p:nvPr/>
            </p:nvSpPr>
            <p:spPr bwMode="auto">
              <a:xfrm>
                <a:off x="336" y="2736"/>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117" name="Oval 77">
                <a:extLst>
                  <a:ext uri="{FF2B5EF4-FFF2-40B4-BE49-F238E27FC236}">
                    <a16:creationId xmlns:a16="http://schemas.microsoft.com/office/drawing/2014/main" id="{3F6E5973-C654-B0F0-9360-33FA5C9BEC9F}"/>
                  </a:ext>
                </a:extLst>
              </p:cNvPr>
              <p:cNvSpPr>
                <a:spLocks noChangeArrowheads="1"/>
              </p:cNvSpPr>
              <p:nvPr/>
            </p:nvSpPr>
            <p:spPr bwMode="auto">
              <a:xfrm>
                <a:off x="1152" y="2688"/>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118" name="Oval 78">
                <a:extLst>
                  <a:ext uri="{FF2B5EF4-FFF2-40B4-BE49-F238E27FC236}">
                    <a16:creationId xmlns:a16="http://schemas.microsoft.com/office/drawing/2014/main" id="{DDD2BA95-5366-B40D-59AD-A6A5B8379E21}"/>
                  </a:ext>
                </a:extLst>
              </p:cNvPr>
              <p:cNvSpPr>
                <a:spLocks noChangeArrowheads="1"/>
              </p:cNvSpPr>
              <p:nvPr/>
            </p:nvSpPr>
            <p:spPr bwMode="auto">
              <a:xfrm>
                <a:off x="1488" y="2736"/>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119" name="Oval 79">
                <a:extLst>
                  <a:ext uri="{FF2B5EF4-FFF2-40B4-BE49-F238E27FC236}">
                    <a16:creationId xmlns:a16="http://schemas.microsoft.com/office/drawing/2014/main" id="{A73ED90B-0326-191B-3440-5ABB7399EBBB}"/>
                  </a:ext>
                </a:extLst>
              </p:cNvPr>
              <p:cNvSpPr>
                <a:spLocks noChangeArrowheads="1"/>
              </p:cNvSpPr>
              <p:nvPr/>
            </p:nvSpPr>
            <p:spPr bwMode="auto">
              <a:xfrm>
                <a:off x="864" y="2976"/>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120" name="Oval 80">
                <a:extLst>
                  <a:ext uri="{FF2B5EF4-FFF2-40B4-BE49-F238E27FC236}">
                    <a16:creationId xmlns:a16="http://schemas.microsoft.com/office/drawing/2014/main" id="{9C0C33ED-8819-3C01-79BE-C79B96B49141}"/>
                  </a:ext>
                </a:extLst>
              </p:cNvPr>
              <p:cNvSpPr>
                <a:spLocks noChangeArrowheads="1"/>
              </p:cNvSpPr>
              <p:nvPr/>
            </p:nvSpPr>
            <p:spPr bwMode="auto">
              <a:xfrm>
                <a:off x="1200" y="3024"/>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121" name="Oval 81">
                <a:extLst>
                  <a:ext uri="{FF2B5EF4-FFF2-40B4-BE49-F238E27FC236}">
                    <a16:creationId xmlns:a16="http://schemas.microsoft.com/office/drawing/2014/main" id="{C8AFADB4-F043-6B23-EDBE-DF3ECBD08660}"/>
                  </a:ext>
                </a:extLst>
              </p:cNvPr>
              <p:cNvSpPr>
                <a:spLocks noChangeArrowheads="1"/>
              </p:cNvSpPr>
              <p:nvPr/>
            </p:nvSpPr>
            <p:spPr bwMode="auto">
              <a:xfrm>
                <a:off x="1440" y="2976"/>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122" name="Oval 82">
                <a:extLst>
                  <a:ext uri="{FF2B5EF4-FFF2-40B4-BE49-F238E27FC236}">
                    <a16:creationId xmlns:a16="http://schemas.microsoft.com/office/drawing/2014/main" id="{8302CE80-ABB1-CD78-BC02-FC4A65383024}"/>
                  </a:ext>
                </a:extLst>
              </p:cNvPr>
              <p:cNvSpPr>
                <a:spLocks noChangeArrowheads="1"/>
              </p:cNvSpPr>
              <p:nvPr/>
            </p:nvSpPr>
            <p:spPr bwMode="auto">
              <a:xfrm>
                <a:off x="288" y="2976"/>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grpSp>
        <p:grpSp>
          <p:nvGrpSpPr>
            <p:cNvPr id="87123" name="Group 83">
              <a:extLst>
                <a:ext uri="{FF2B5EF4-FFF2-40B4-BE49-F238E27FC236}">
                  <a16:creationId xmlns:a16="http://schemas.microsoft.com/office/drawing/2014/main" id="{F6CC6D8D-9FF5-6D85-AFC3-DD119EB88722}"/>
                </a:ext>
              </a:extLst>
            </p:cNvPr>
            <p:cNvGrpSpPr>
              <a:grpSpLocks/>
            </p:cNvGrpSpPr>
            <p:nvPr/>
          </p:nvGrpSpPr>
          <p:grpSpPr bwMode="auto">
            <a:xfrm rot="10800000">
              <a:off x="2055813" y="4337050"/>
              <a:ext cx="2362200" cy="990600"/>
              <a:chOff x="288" y="2688"/>
              <a:chExt cx="1488" cy="624"/>
            </a:xfrm>
          </p:grpSpPr>
          <p:sp>
            <p:nvSpPr>
              <p:cNvPr id="87124" name="Oval 84">
                <a:extLst>
                  <a:ext uri="{FF2B5EF4-FFF2-40B4-BE49-F238E27FC236}">
                    <a16:creationId xmlns:a16="http://schemas.microsoft.com/office/drawing/2014/main" id="{76AA62E9-5557-CA3A-924B-C97F35450307}"/>
                  </a:ext>
                </a:extLst>
              </p:cNvPr>
              <p:cNvSpPr>
                <a:spLocks noChangeArrowheads="1"/>
              </p:cNvSpPr>
              <p:nvPr/>
            </p:nvSpPr>
            <p:spPr bwMode="auto">
              <a:xfrm>
                <a:off x="576" y="2688"/>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125" name="Oval 85">
                <a:extLst>
                  <a:ext uri="{FF2B5EF4-FFF2-40B4-BE49-F238E27FC236}">
                    <a16:creationId xmlns:a16="http://schemas.microsoft.com/office/drawing/2014/main" id="{82754244-AC08-FCDD-DF70-9A1DDAC53A8E}"/>
                  </a:ext>
                </a:extLst>
              </p:cNvPr>
              <p:cNvSpPr>
                <a:spLocks noChangeArrowheads="1"/>
              </p:cNvSpPr>
              <p:nvPr/>
            </p:nvSpPr>
            <p:spPr bwMode="auto">
              <a:xfrm>
                <a:off x="912" y="2736"/>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126" name="Oval 86">
                <a:extLst>
                  <a:ext uri="{FF2B5EF4-FFF2-40B4-BE49-F238E27FC236}">
                    <a16:creationId xmlns:a16="http://schemas.microsoft.com/office/drawing/2014/main" id="{A1DC4EB8-1307-69BD-1B0A-1E60310C0C0A}"/>
                  </a:ext>
                </a:extLst>
              </p:cNvPr>
              <p:cNvSpPr>
                <a:spLocks noChangeArrowheads="1"/>
              </p:cNvSpPr>
              <p:nvPr/>
            </p:nvSpPr>
            <p:spPr bwMode="auto">
              <a:xfrm>
                <a:off x="624" y="3072"/>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127" name="Oval 87">
                <a:extLst>
                  <a:ext uri="{FF2B5EF4-FFF2-40B4-BE49-F238E27FC236}">
                    <a16:creationId xmlns:a16="http://schemas.microsoft.com/office/drawing/2014/main" id="{C55C8DC8-467F-35CB-280C-FE34A1E7D1E5}"/>
                  </a:ext>
                </a:extLst>
              </p:cNvPr>
              <p:cNvSpPr>
                <a:spLocks noChangeArrowheads="1"/>
              </p:cNvSpPr>
              <p:nvPr/>
            </p:nvSpPr>
            <p:spPr bwMode="auto">
              <a:xfrm>
                <a:off x="336" y="2736"/>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128" name="Oval 88">
                <a:extLst>
                  <a:ext uri="{FF2B5EF4-FFF2-40B4-BE49-F238E27FC236}">
                    <a16:creationId xmlns:a16="http://schemas.microsoft.com/office/drawing/2014/main" id="{3C3BC745-AD3D-495B-04AC-2F1DD70BF178}"/>
                  </a:ext>
                </a:extLst>
              </p:cNvPr>
              <p:cNvSpPr>
                <a:spLocks noChangeArrowheads="1"/>
              </p:cNvSpPr>
              <p:nvPr/>
            </p:nvSpPr>
            <p:spPr bwMode="auto">
              <a:xfrm>
                <a:off x="1152" y="2688"/>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129" name="Oval 89">
                <a:extLst>
                  <a:ext uri="{FF2B5EF4-FFF2-40B4-BE49-F238E27FC236}">
                    <a16:creationId xmlns:a16="http://schemas.microsoft.com/office/drawing/2014/main" id="{C9A31BFF-A9A1-CB2D-15F7-431D1D8992F9}"/>
                  </a:ext>
                </a:extLst>
              </p:cNvPr>
              <p:cNvSpPr>
                <a:spLocks noChangeArrowheads="1"/>
              </p:cNvSpPr>
              <p:nvPr/>
            </p:nvSpPr>
            <p:spPr bwMode="auto">
              <a:xfrm>
                <a:off x="1488" y="2736"/>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130" name="Oval 90">
                <a:extLst>
                  <a:ext uri="{FF2B5EF4-FFF2-40B4-BE49-F238E27FC236}">
                    <a16:creationId xmlns:a16="http://schemas.microsoft.com/office/drawing/2014/main" id="{4D838903-B3C2-A478-7546-573BD4F503D5}"/>
                  </a:ext>
                </a:extLst>
              </p:cNvPr>
              <p:cNvSpPr>
                <a:spLocks noChangeArrowheads="1"/>
              </p:cNvSpPr>
              <p:nvPr/>
            </p:nvSpPr>
            <p:spPr bwMode="auto">
              <a:xfrm>
                <a:off x="864" y="2976"/>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131" name="Oval 91">
                <a:extLst>
                  <a:ext uri="{FF2B5EF4-FFF2-40B4-BE49-F238E27FC236}">
                    <a16:creationId xmlns:a16="http://schemas.microsoft.com/office/drawing/2014/main" id="{5F0472BB-2D55-69E6-3472-294BD2DA5C92}"/>
                  </a:ext>
                </a:extLst>
              </p:cNvPr>
              <p:cNvSpPr>
                <a:spLocks noChangeArrowheads="1"/>
              </p:cNvSpPr>
              <p:nvPr/>
            </p:nvSpPr>
            <p:spPr bwMode="auto">
              <a:xfrm>
                <a:off x="1200" y="3024"/>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132" name="Oval 92">
                <a:extLst>
                  <a:ext uri="{FF2B5EF4-FFF2-40B4-BE49-F238E27FC236}">
                    <a16:creationId xmlns:a16="http://schemas.microsoft.com/office/drawing/2014/main" id="{D7FF1C1D-D02F-CBBB-241D-F48B3F270BE4}"/>
                  </a:ext>
                </a:extLst>
              </p:cNvPr>
              <p:cNvSpPr>
                <a:spLocks noChangeArrowheads="1"/>
              </p:cNvSpPr>
              <p:nvPr/>
            </p:nvSpPr>
            <p:spPr bwMode="auto">
              <a:xfrm>
                <a:off x="1440" y="2976"/>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133" name="Oval 93">
                <a:extLst>
                  <a:ext uri="{FF2B5EF4-FFF2-40B4-BE49-F238E27FC236}">
                    <a16:creationId xmlns:a16="http://schemas.microsoft.com/office/drawing/2014/main" id="{4B3B0795-23FE-589A-18A9-78E6EC15D5FD}"/>
                  </a:ext>
                </a:extLst>
              </p:cNvPr>
              <p:cNvSpPr>
                <a:spLocks noChangeArrowheads="1"/>
              </p:cNvSpPr>
              <p:nvPr/>
            </p:nvSpPr>
            <p:spPr bwMode="auto">
              <a:xfrm>
                <a:off x="288" y="2976"/>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grpSp>
        <p:grpSp>
          <p:nvGrpSpPr>
            <p:cNvPr id="87135" name="Group 95">
              <a:extLst>
                <a:ext uri="{FF2B5EF4-FFF2-40B4-BE49-F238E27FC236}">
                  <a16:creationId xmlns:a16="http://schemas.microsoft.com/office/drawing/2014/main" id="{DB4A81B4-5916-E99D-2660-262475AB896C}"/>
                </a:ext>
              </a:extLst>
            </p:cNvPr>
            <p:cNvGrpSpPr>
              <a:grpSpLocks/>
            </p:cNvGrpSpPr>
            <p:nvPr/>
          </p:nvGrpSpPr>
          <p:grpSpPr bwMode="auto">
            <a:xfrm>
              <a:off x="2209800" y="4338638"/>
              <a:ext cx="2362200" cy="990600"/>
              <a:chOff x="288" y="2688"/>
              <a:chExt cx="1488" cy="624"/>
            </a:xfrm>
          </p:grpSpPr>
          <p:sp>
            <p:nvSpPr>
              <p:cNvPr id="87136" name="Oval 96">
                <a:extLst>
                  <a:ext uri="{FF2B5EF4-FFF2-40B4-BE49-F238E27FC236}">
                    <a16:creationId xmlns:a16="http://schemas.microsoft.com/office/drawing/2014/main" id="{FA62C886-F3E9-666C-E263-80D8FCE1531B}"/>
                  </a:ext>
                </a:extLst>
              </p:cNvPr>
              <p:cNvSpPr>
                <a:spLocks noChangeArrowheads="1"/>
              </p:cNvSpPr>
              <p:nvPr/>
            </p:nvSpPr>
            <p:spPr bwMode="auto">
              <a:xfrm>
                <a:off x="576" y="2688"/>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137" name="Oval 97">
                <a:extLst>
                  <a:ext uri="{FF2B5EF4-FFF2-40B4-BE49-F238E27FC236}">
                    <a16:creationId xmlns:a16="http://schemas.microsoft.com/office/drawing/2014/main" id="{405C9098-6C1F-2FDD-E62E-B8D6C915ACC9}"/>
                  </a:ext>
                </a:extLst>
              </p:cNvPr>
              <p:cNvSpPr>
                <a:spLocks noChangeArrowheads="1"/>
              </p:cNvSpPr>
              <p:nvPr/>
            </p:nvSpPr>
            <p:spPr bwMode="auto">
              <a:xfrm>
                <a:off x="912" y="2736"/>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138" name="Oval 98">
                <a:extLst>
                  <a:ext uri="{FF2B5EF4-FFF2-40B4-BE49-F238E27FC236}">
                    <a16:creationId xmlns:a16="http://schemas.microsoft.com/office/drawing/2014/main" id="{557F1E92-0973-41FE-8C92-DDBA65EF48DD}"/>
                  </a:ext>
                </a:extLst>
              </p:cNvPr>
              <p:cNvSpPr>
                <a:spLocks noChangeArrowheads="1"/>
              </p:cNvSpPr>
              <p:nvPr/>
            </p:nvSpPr>
            <p:spPr bwMode="auto">
              <a:xfrm>
                <a:off x="624" y="3072"/>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139" name="Oval 99">
                <a:extLst>
                  <a:ext uri="{FF2B5EF4-FFF2-40B4-BE49-F238E27FC236}">
                    <a16:creationId xmlns:a16="http://schemas.microsoft.com/office/drawing/2014/main" id="{2B03672C-D835-6CCE-D0BB-0106F017C3F0}"/>
                  </a:ext>
                </a:extLst>
              </p:cNvPr>
              <p:cNvSpPr>
                <a:spLocks noChangeArrowheads="1"/>
              </p:cNvSpPr>
              <p:nvPr/>
            </p:nvSpPr>
            <p:spPr bwMode="auto">
              <a:xfrm>
                <a:off x="336" y="2736"/>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140" name="Oval 100">
                <a:extLst>
                  <a:ext uri="{FF2B5EF4-FFF2-40B4-BE49-F238E27FC236}">
                    <a16:creationId xmlns:a16="http://schemas.microsoft.com/office/drawing/2014/main" id="{50052F20-4D8B-C67A-B8F3-D4DB57C8C764}"/>
                  </a:ext>
                </a:extLst>
              </p:cNvPr>
              <p:cNvSpPr>
                <a:spLocks noChangeArrowheads="1"/>
              </p:cNvSpPr>
              <p:nvPr/>
            </p:nvSpPr>
            <p:spPr bwMode="auto">
              <a:xfrm>
                <a:off x="1152" y="2688"/>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141" name="Oval 101">
                <a:extLst>
                  <a:ext uri="{FF2B5EF4-FFF2-40B4-BE49-F238E27FC236}">
                    <a16:creationId xmlns:a16="http://schemas.microsoft.com/office/drawing/2014/main" id="{44D03B96-5BBC-B201-4507-DEF757821CF5}"/>
                  </a:ext>
                </a:extLst>
              </p:cNvPr>
              <p:cNvSpPr>
                <a:spLocks noChangeArrowheads="1"/>
              </p:cNvSpPr>
              <p:nvPr/>
            </p:nvSpPr>
            <p:spPr bwMode="auto">
              <a:xfrm>
                <a:off x="1488" y="2736"/>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142" name="Oval 102">
                <a:extLst>
                  <a:ext uri="{FF2B5EF4-FFF2-40B4-BE49-F238E27FC236}">
                    <a16:creationId xmlns:a16="http://schemas.microsoft.com/office/drawing/2014/main" id="{7E24F703-4AC7-D1DB-48E1-4E55EDBFB193}"/>
                  </a:ext>
                </a:extLst>
              </p:cNvPr>
              <p:cNvSpPr>
                <a:spLocks noChangeArrowheads="1"/>
              </p:cNvSpPr>
              <p:nvPr/>
            </p:nvSpPr>
            <p:spPr bwMode="auto">
              <a:xfrm>
                <a:off x="864" y="2976"/>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143" name="Oval 103">
                <a:extLst>
                  <a:ext uri="{FF2B5EF4-FFF2-40B4-BE49-F238E27FC236}">
                    <a16:creationId xmlns:a16="http://schemas.microsoft.com/office/drawing/2014/main" id="{C0C9603A-9456-F013-791C-4CC739F9C475}"/>
                  </a:ext>
                </a:extLst>
              </p:cNvPr>
              <p:cNvSpPr>
                <a:spLocks noChangeArrowheads="1"/>
              </p:cNvSpPr>
              <p:nvPr/>
            </p:nvSpPr>
            <p:spPr bwMode="auto">
              <a:xfrm>
                <a:off x="1200" y="3024"/>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144" name="Oval 104">
                <a:extLst>
                  <a:ext uri="{FF2B5EF4-FFF2-40B4-BE49-F238E27FC236}">
                    <a16:creationId xmlns:a16="http://schemas.microsoft.com/office/drawing/2014/main" id="{03B6AAC1-46AA-0DC2-DC88-53B564C8AA1B}"/>
                  </a:ext>
                </a:extLst>
              </p:cNvPr>
              <p:cNvSpPr>
                <a:spLocks noChangeArrowheads="1"/>
              </p:cNvSpPr>
              <p:nvPr/>
            </p:nvSpPr>
            <p:spPr bwMode="auto">
              <a:xfrm>
                <a:off x="1440" y="2976"/>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145" name="Oval 105">
                <a:extLst>
                  <a:ext uri="{FF2B5EF4-FFF2-40B4-BE49-F238E27FC236}">
                    <a16:creationId xmlns:a16="http://schemas.microsoft.com/office/drawing/2014/main" id="{E23CB017-4CF9-98CA-672A-0BFAF5C0DE4F}"/>
                  </a:ext>
                </a:extLst>
              </p:cNvPr>
              <p:cNvSpPr>
                <a:spLocks noChangeArrowheads="1"/>
              </p:cNvSpPr>
              <p:nvPr/>
            </p:nvSpPr>
            <p:spPr bwMode="auto">
              <a:xfrm>
                <a:off x="288" y="2976"/>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grpSp>
        <p:grpSp>
          <p:nvGrpSpPr>
            <p:cNvPr id="87146" name="Group 106">
              <a:extLst>
                <a:ext uri="{FF2B5EF4-FFF2-40B4-BE49-F238E27FC236}">
                  <a16:creationId xmlns:a16="http://schemas.microsoft.com/office/drawing/2014/main" id="{2044D3F9-80CE-5915-1DEA-979344A0EAE5}"/>
                </a:ext>
              </a:extLst>
            </p:cNvPr>
            <p:cNvGrpSpPr>
              <a:grpSpLocks/>
            </p:cNvGrpSpPr>
            <p:nvPr/>
          </p:nvGrpSpPr>
          <p:grpSpPr bwMode="auto">
            <a:xfrm>
              <a:off x="2209800" y="5253038"/>
              <a:ext cx="2362200" cy="990600"/>
              <a:chOff x="288" y="2688"/>
              <a:chExt cx="1488" cy="624"/>
            </a:xfrm>
          </p:grpSpPr>
          <p:sp>
            <p:nvSpPr>
              <p:cNvPr id="87147" name="Oval 107">
                <a:extLst>
                  <a:ext uri="{FF2B5EF4-FFF2-40B4-BE49-F238E27FC236}">
                    <a16:creationId xmlns:a16="http://schemas.microsoft.com/office/drawing/2014/main" id="{5D121BAC-2835-49FB-3159-5B785578A7CC}"/>
                  </a:ext>
                </a:extLst>
              </p:cNvPr>
              <p:cNvSpPr>
                <a:spLocks noChangeArrowheads="1"/>
              </p:cNvSpPr>
              <p:nvPr/>
            </p:nvSpPr>
            <p:spPr bwMode="auto">
              <a:xfrm>
                <a:off x="576" y="2688"/>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148" name="Oval 108">
                <a:extLst>
                  <a:ext uri="{FF2B5EF4-FFF2-40B4-BE49-F238E27FC236}">
                    <a16:creationId xmlns:a16="http://schemas.microsoft.com/office/drawing/2014/main" id="{A0F3A6D5-D95D-0D45-8471-8BD7C47E2D2C}"/>
                  </a:ext>
                </a:extLst>
              </p:cNvPr>
              <p:cNvSpPr>
                <a:spLocks noChangeArrowheads="1"/>
              </p:cNvSpPr>
              <p:nvPr/>
            </p:nvSpPr>
            <p:spPr bwMode="auto">
              <a:xfrm>
                <a:off x="912" y="2736"/>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149" name="Oval 109">
                <a:extLst>
                  <a:ext uri="{FF2B5EF4-FFF2-40B4-BE49-F238E27FC236}">
                    <a16:creationId xmlns:a16="http://schemas.microsoft.com/office/drawing/2014/main" id="{3F689832-8B41-A94A-E3B0-C4F3E25560AC}"/>
                  </a:ext>
                </a:extLst>
              </p:cNvPr>
              <p:cNvSpPr>
                <a:spLocks noChangeArrowheads="1"/>
              </p:cNvSpPr>
              <p:nvPr/>
            </p:nvSpPr>
            <p:spPr bwMode="auto">
              <a:xfrm>
                <a:off x="624" y="3072"/>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150" name="Oval 110">
                <a:extLst>
                  <a:ext uri="{FF2B5EF4-FFF2-40B4-BE49-F238E27FC236}">
                    <a16:creationId xmlns:a16="http://schemas.microsoft.com/office/drawing/2014/main" id="{B5364C96-7550-E5D5-A757-AC8203D473F6}"/>
                  </a:ext>
                </a:extLst>
              </p:cNvPr>
              <p:cNvSpPr>
                <a:spLocks noChangeArrowheads="1"/>
              </p:cNvSpPr>
              <p:nvPr/>
            </p:nvSpPr>
            <p:spPr bwMode="auto">
              <a:xfrm>
                <a:off x="336" y="2736"/>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151" name="Oval 111">
                <a:extLst>
                  <a:ext uri="{FF2B5EF4-FFF2-40B4-BE49-F238E27FC236}">
                    <a16:creationId xmlns:a16="http://schemas.microsoft.com/office/drawing/2014/main" id="{F6BABCAF-2ADE-7A1D-EA4F-7DB517355F45}"/>
                  </a:ext>
                </a:extLst>
              </p:cNvPr>
              <p:cNvSpPr>
                <a:spLocks noChangeArrowheads="1"/>
              </p:cNvSpPr>
              <p:nvPr/>
            </p:nvSpPr>
            <p:spPr bwMode="auto">
              <a:xfrm>
                <a:off x="1152" y="2688"/>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152" name="Oval 112">
                <a:extLst>
                  <a:ext uri="{FF2B5EF4-FFF2-40B4-BE49-F238E27FC236}">
                    <a16:creationId xmlns:a16="http://schemas.microsoft.com/office/drawing/2014/main" id="{EF01510E-6CA1-B994-FC43-A391917827D9}"/>
                  </a:ext>
                </a:extLst>
              </p:cNvPr>
              <p:cNvSpPr>
                <a:spLocks noChangeArrowheads="1"/>
              </p:cNvSpPr>
              <p:nvPr/>
            </p:nvSpPr>
            <p:spPr bwMode="auto">
              <a:xfrm>
                <a:off x="1488" y="2736"/>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153" name="Oval 113">
                <a:extLst>
                  <a:ext uri="{FF2B5EF4-FFF2-40B4-BE49-F238E27FC236}">
                    <a16:creationId xmlns:a16="http://schemas.microsoft.com/office/drawing/2014/main" id="{BC6738DB-398D-6DA4-C316-C6EAB899D2AD}"/>
                  </a:ext>
                </a:extLst>
              </p:cNvPr>
              <p:cNvSpPr>
                <a:spLocks noChangeArrowheads="1"/>
              </p:cNvSpPr>
              <p:nvPr/>
            </p:nvSpPr>
            <p:spPr bwMode="auto">
              <a:xfrm>
                <a:off x="864" y="2976"/>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154" name="Oval 114">
                <a:extLst>
                  <a:ext uri="{FF2B5EF4-FFF2-40B4-BE49-F238E27FC236}">
                    <a16:creationId xmlns:a16="http://schemas.microsoft.com/office/drawing/2014/main" id="{AFFC42F9-D3AB-4D37-F77A-FC5F25A7ADAF}"/>
                  </a:ext>
                </a:extLst>
              </p:cNvPr>
              <p:cNvSpPr>
                <a:spLocks noChangeArrowheads="1"/>
              </p:cNvSpPr>
              <p:nvPr/>
            </p:nvSpPr>
            <p:spPr bwMode="auto">
              <a:xfrm>
                <a:off x="1200" y="3024"/>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155" name="Oval 115">
                <a:extLst>
                  <a:ext uri="{FF2B5EF4-FFF2-40B4-BE49-F238E27FC236}">
                    <a16:creationId xmlns:a16="http://schemas.microsoft.com/office/drawing/2014/main" id="{BA2D949C-27A8-B941-2C8F-9300A2557CA1}"/>
                  </a:ext>
                </a:extLst>
              </p:cNvPr>
              <p:cNvSpPr>
                <a:spLocks noChangeArrowheads="1"/>
              </p:cNvSpPr>
              <p:nvPr/>
            </p:nvSpPr>
            <p:spPr bwMode="auto">
              <a:xfrm>
                <a:off x="1440" y="2976"/>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sp>
            <p:nvSpPr>
              <p:cNvPr id="87156" name="Oval 116">
                <a:extLst>
                  <a:ext uri="{FF2B5EF4-FFF2-40B4-BE49-F238E27FC236}">
                    <a16:creationId xmlns:a16="http://schemas.microsoft.com/office/drawing/2014/main" id="{5CA70543-7F80-1ACF-650A-C9465D8AACE7}"/>
                  </a:ext>
                </a:extLst>
              </p:cNvPr>
              <p:cNvSpPr>
                <a:spLocks noChangeArrowheads="1"/>
              </p:cNvSpPr>
              <p:nvPr/>
            </p:nvSpPr>
            <p:spPr bwMode="auto">
              <a:xfrm>
                <a:off x="288" y="2976"/>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effectLst>
                      <a:outerShdw blurRad="38100" dist="38100" dir="2700000" algn="tl">
                        <a:srgbClr val="FFFFFF"/>
                      </a:outerShdw>
                    </a:effectLst>
                  </a:rPr>
                  <a:t>-</a:t>
                </a:r>
              </a:p>
            </p:txBody>
          </p:sp>
        </p:grpSp>
        <p:grpSp>
          <p:nvGrpSpPr>
            <p:cNvPr id="87158" name="Group 118">
              <a:extLst>
                <a:ext uri="{FF2B5EF4-FFF2-40B4-BE49-F238E27FC236}">
                  <a16:creationId xmlns:a16="http://schemas.microsoft.com/office/drawing/2014/main" id="{43A0BF08-CF33-F0FE-86CA-A375408D2231}"/>
                </a:ext>
              </a:extLst>
            </p:cNvPr>
            <p:cNvGrpSpPr>
              <a:grpSpLocks/>
            </p:cNvGrpSpPr>
            <p:nvPr/>
          </p:nvGrpSpPr>
          <p:grpSpPr bwMode="auto">
            <a:xfrm rot="10800000">
              <a:off x="2286000" y="5405438"/>
              <a:ext cx="2362200" cy="990600"/>
              <a:chOff x="288" y="2688"/>
              <a:chExt cx="1488" cy="624"/>
            </a:xfrm>
          </p:grpSpPr>
          <p:sp>
            <p:nvSpPr>
              <p:cNvPr id="87159" name="Oval 119">
                <a:extLst>
                  <a:ext uri="{FF2B5EF4-FFF2-40B4-BE49-F238E27FC236}">
                    <a16:creationId xmlns:a16="http://schemas.microsoft.com/office/drawing/2014/main" id="{6DAEA05F-CB92-E605-63AE-64BD4F4ECA3E}"/>
                  </a:ext>
                </a:extLst>
              </p:cNvPr>
              <p:cNvSpPr>
                <a:spLocks noChangeArrowheads="1"/>
              </p:cNvSpPr>
              <p:nvPr/>
            </p:nvSpPr>
            <p:spPr bwMode="auto">
              <a:xfrm>
                <a:off x="576" y="2688"/>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160" name="Oval 120">
                <a:extLst>
                  <a:ext uri="{FF2B5EF4-FFF2-40B4-BE49-F238E27FC236}">
                    <a16:creationId xmlns:a16="http://schemas.microsoft.com/office/drawing/2014/main" id="{5902A365-00B5-6680-3A47-A24D108F5C9F}"/>
                  </a:ext>
                </a:extLst>
              </p:cNvPr>
              <p:cNvSpPr>
                <a:spLocks noChangeArrowheads="1"/>
              </p:cNvSpPr>
              <p:nvPr/>
            </p:nvSpPr>
            <p:spPr bwMode="auto">
              <a:xfrm>
                <a:off x="912" y="2736"/>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161" name="Oval 121">
                <a:extLst>
                  <a:ext uri="{FF2B5EF4-FFF2-40B4-BE49-F238E27FC236}">
                    <a16:creationId xmlns:a16="http://schemas.microsoft.com/office/drawing/2014/main" id="{F813944A-80E5-3774-65C7-341EEB2A4152}"/>
                  </a:ext>
                </a:extLst>
              </p:cNvPr>
              <p:cNvSpPr>
                <a:spLocks noChangeArrowheads="1"/>
              </p:cNvSpPr>
              <p:nvPr/>
            </p:nvSpPr>
            <p:spPr bwMode="auto">
              <a:xfrm>
                <a:off x="624" y="3072"/>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162" name="Oval 122">
                <a:extLst>
                  <a:ext uri="{FF2B5EF4-FFF2-40B4-BE49-F238E27FC236}">
                    <a16:creationId xmlns:a16="http://schemas.microsoft.com/office/drawing/2014/main" id="{977018D6-C770-0063-C4EF-AEC9AAE5356E}"/>
                  </a:ext>
                </a:extLst>
              </p:cNvPr>
              <p:cNvSpPr>
                <a:spLocks noChangeArrowheads="1"/>
              </p:cNvSpPr>
              <p:nvPr/>
            </p:nvSpPr>
            <p:spPr bwMode="auto">
              <a:xfrm>
                <a:off x="336" y="2736"/>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163" name="Oval 123">
                <a:extLst>
                  <a:ext uri="{FF2B5EF4-FFF2-40B4-BE49-F238E27FC236}">
                    <a16:creationId xmlns:a16="http://schemas.microsoft.com/office/drawing/2014/main" id="{F9E68D53-8C9D-2C43-6B2C-6D999BC46268}"/>
                  </a:ext>
                </a:extLst>
              </p:cNvPr>
              <p:cNvSpPr>
                <a:spLocks noChangeArrowheads="1"/>
              </p:cNvSpPr>
              <p:nvPr/>
            </p:nvSpPr>
            <p:spPr bwMode="auto">
              <a:xfrm>
                <a:off x="1152" y="2688"/>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164" name="Oval 124">
                <a:extLst>
                  <a:ext uri="{FF2B5EF4-FFF2-40B4-BE49-F238E27FC236}">
                    <a16:creationId xmlns:a16="http://schemas.microsoft.com/office/drawing/2014/main" id="{E5F070E8-3C61-C2F9-20B7-C580AD947CBA}"/>
                  </a:ext>
                </a:extLst>
              </p:cNvPr>
              <p:cNvSpPr>
                <a:spLocks noChangeArrowheads="1"/>
              </p:cNvSpPr>
              <p:nvPr/>
            </p:nvSpPr>
            <p:spPr bwMode="auto">
              <a:xfrm>
                <a:off x="1488" y="2736"/>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165" name="Oval 125">
                <a:extLst>
                  <a:ext uri="{FF2B5EF4-FFF2-40B4-BE49-F238E27FC236}">
                    <a16:creationId xmlns:a16="http://schemas.microsoft.com/office/drawing/2014/main" id="{30BF70B6-1A3D-805E-F75B-BB3C6ACC99D5}"/>
                  </a:ext>
                </a:extLst>
              </p:cNvPr>
              <p:cNvSpPr>
                <a:spLocks noChangeArrowheads="1"/>
              </p:cNvSpPr>
              <p:nvPr/>
            </p:nvSpPr>
            <p:spPr bwMode="auto">
              <a:xfrm>
                <a:off x="864" y="2976"/>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166" name="Oval 126">
                <a:extLst>
                  <a:ext uri="{FF2B5EF4-FFF2-40B4-BE49-F238E27FC236}">
                    <a16:creationId xmlns:a16="http://schemas.microsoft.com/office/drawing/2014/main" id="{B14C8DDE-0991-F241-2973-9C1E4C6A06DB}"/>
                  </a:ext>
                </a:extLst>
              </p:cNvPr>
              <p:cNvSpPr>
                <a:spLocks noChangeArrowheads="1"/>
              </p:cNvSpPr>
              <p:nvPr/>
            </p:nvSpPr>
            <p:spPr bwMode="auto">
              <a:xfrm>
                <a:off x="1200" y="3024"/>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167" name="Oval 127">
                <a:extLst>
                  <a:ext uri="{FF2B5EF4-FFF2-40B4-BE49-F238E27FC236}">
                    <a16:creationId xmlns:a16="http://schemas.microsoft.com/office/drawing/2014/main" id="{77BD8F16-2DDC-9FD7-3303-C4689B592DF6}"/>
                  </a:ext>
                </a:extLst>
              </p:cNvPr>
              <p:cNvSpPr>
                <a:spLocks noChangeArrowheads="1"/>
              </p:cNvSpPr>
              <p:nvPr/>
            </p:nvSpPr>
            <p:spPr bwMode="auto">
              <a:xfrm>
                <a:off x="1440" y="2976"/>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168" name="Oval 128">
                <a:extLst>
                  <a:ext uri="{FF2B5EF4-FFF2-40B4-BE49-F238E27FC236}">
                    <a16:creationId xmlns:a16="http://schemas.microsoft.com/office/drawing/2014/main" id="{27F52EB8-1CC2-363A-9066-943B21F73C28}"/>
                  </a:ext>
                </a:extLst>
              </p:cNvPr>
              <p:cNvSpPr>
                <a:spLocks noChangeArrowheads="1"/>
              </p:cNvSpPr>
              <p:nvPr/>
            </p:nvSpPr>
            <p:spPr bwMode="auto">
              <a:xfrm>
                <a:off x="288" y="2976"/>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grpSp>
        <p:grpSp>
          <p:nvGrpSpPr>
            <p:cNvPr id="87169" name="Group 129">
              <a:extLst>
                <a:ext uri="{FF2B5EF4-FFF2-40B4-BE49-F238E27FC236}">
                  <a16:creationId xmlns:a16="http://schemas.microsoft.com/office/drawing/2014/main" id="{D1302931-BE9E-0084-5A7C-954C10A45E60}"/>
                </a:ext>
              </a:extLst>
            </p:cNvPr>
            <p:cNvGrpSpPr>
              <a:grpSpLocks/>
            </p:cNvGrpSpPr>
            <p:nvPr/>
          </p:nvGrpSpPr>
          <p:grpSpPr bwMode="auto">
            <a:xfrm rot="10800000">
              <a:off x="2284413" y="4489450"/>
              <a:ext cx="2362200" cy="990600"/>
              <a:chOff x="288" y="2688"/>
              <a:chExt cx="1488" cy="624"/>
            </a:xfrm>
          </p:grpSpPr>
          <p:sp>
            <p:nvSpPr>
              <p:cNvPr id="87170" name="Oval 130">
                <a:extLst>
                  <a:ext uri="{FF2B5EF4-FFF2-40B4-BE49-F238E27FC236}">
                    <a16:creationId xmlns:a16="http://schemas.microsoft.com/office/drawing/2014/main" id="{38C009F3-0644-0B04-68F2-0F609C69FE8A}"/>
                  </a:ext>
                </a:extLst>
              </p:cNvPr>
              <p:cNvSpPr>
                <a:spLocks noChangeArrowheads="1"/>
              </p:cNvSpPr>
              <p:nvPr/>
            </p:nvSpPr>
            <p:spPr bwMode="auto">
              <a:xfrm>
                <a:off x="576" y="2688"/>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171" name="Oval 131">
                <a:extLst>
                  <a:ext uri="{FF2B5EF4-FFF2-40B4-BE49-F238E27FC236}">
                    <a16:creationId xmlns:a16="http://schemas.microsoft.com/office/drawing/2014/main" id="{640E11F4-703D-3B94-3F41-223D22A05B9D}"/>
                  </a:ext>
                </a:extLst>
              </p:cNvPr>
              <p:cNvSpPr>
                <a:spLocks noChangeArrowheads="1"/>
              </p:cNvSpPr>
              <p:nvPr/>
            </p:nvSpPr>
            <p:spPr bwMode="auto">
              <a:xfrm>
                <a:off x="912" y="2736"/>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172" name="Oval 132">
                <a:extLst>
                  <a:ext uri="{FF2B5EF4-FFF2-40B4-BE49-F238E27FC236}">
                    <a16:creationId xmlns:a16="http://schemas.microsoft.com/office/drawing/2014/main" id="{9CEFD440-B393-885A-9576-0EB1B0DC7766}"/>
                  </a:ext>
                </a:extLst>
              </p:cNvPr>
              <p:cNvSpPr>
                <a:spLocks noChangeArrowheads="1"/>
              </p:cNvSpPr>
              <p:nvPr/>
            </p:nvSpPr>
            <p:spPr bwMode="auto">
              <a:xfrm>
                <a:off x="624" y="3072"/>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173" name="Oval 133">
                <a:extLst>
                  <a:ext uri="{FF2B5EF4-FFF2-40B4-BE49-F238E27FC236}">
                    <a16:creationId xmlns:a16="http://schemas.microsoft.com/office/drawing/2014/main" id="{EBAAE243-D0CD-884C-97F1-9169A270FE42}"/>
                  </a:ext>
                </a:extLst>
              </p:cNvPr>
              <p:cNvSpPr>
                <a:spLocks noChangeArrowheads="1"/>
              </p:cNvSpPr>
              <p:nvPr/>
            </p:nvSpPr>
            <p:spPr bwMode="auto">
              <a:xfrm>
                <a:off x="336" y="2736"/>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174" name="Oval 134">
                <a:extLst>
                  <a:ext uri="{FF2B5EF4-FFF2-40B4-BE49-F238E27FC236}">
                    <a16:creationId xmlns:a16="http://schemas.microsoft.com/office/drawing/2014/main" id="{D932BD48-8E95-005B-68D1-5F14CDEEA0C4}"/>
                  </a:ext>
                </a:extLst>
              </p:cNvPr>
              <p:cNvSpPr>
                <a:spLocks noChangeArrowheads="1"/>
              </p:cNvSpPr>
              <p:nvPr/>
            </p:nvSpPr>
            <p:spPr bwMode="auto">
              <a:xfrm>
                <a:off x="1152" y="2688"/>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175" name="Oval 135">
                <a:extLst>
                  <a:ext uri="{FF2B5EF4-FFF2-40B4-BE49-F238E27FC236}">
                    <a16:creationId xmlns:a16="http://schemas.microsoft.com/office/drawing/2014/main" id="{1D70607C-E81E-861C-4792-FDE9866BC852}"/>
                  </a:ext>
                </a:extLst>
              </p:cNvPr>
              <p:cNvSpPr>
                <a:spLocks noChangeArrowheads="1"/>
              </p:cNvSpPr>
              <p:nvPr/>
            </p:nvSpPr>
            <p:spPr bwMode="auto">
              <a:xfrm>
                <a:off x="1488" y="2736"/>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176" name="Oval 136">
                <a:extLst>
                  <a:ext uri="{FF2B5EF4-FFF2-40B4-BE49-F238E27FC236}">
                    <a16:creationId xmlns:a16="http://schemas.microsoft.com/office/drawing/2014/main" id="{71B3771B-ABFA-C460-4260-0E31C3C91216}"/>
                  </a:ext>
                </a:extLst>
              </p:cNvPr>
              <p:cNvSpPr>
                <a:spLocks noChangeArrowheads="1"/>
              </p:cNvSpPr>
              <p:nvPr/>
            </p:nvSpPr>
            <p:spPr bwMode="auto">
              <a:xfrm>
                <a:off x="864" y="2976"/>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177" name="Oval 137">
                <a:extLst>
                  <a:ext uri="{FF2B5EF4-FFF2-40B4-BE49-F238E27FC236}">
                    <a16:creationId xmlns:a16="http://schemas.microsoft.com/office/drawing/2014/main" id="{099A2D83-58DB-526A-2B51-F158F29165A5}"/>
                  </a:ext>
                </a:extLst>
              </p:cNvPr>
              <p:cNvSpPr>
                <a:spLocks noChangeArrowheads="1"/>
              </p:cNvSpPr>
              <p:nvPr/>
            </p:nvSpPr>
            <p:spPr bwMode="auto">
              <a:xfrm>
                <a:off x="1200" y="3024"/>
                <a:ext cx="240" cy="240"/>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178" name="Oval 138">
                <a:extLst>
                  <a:ext uri="{FF2B5EF4-FFF2-40B4-BE49-F238E27FC236}">
                    <a16:creationId xmlns:a16="http://schemas.microsoft.com/office/drawing/2014/main" id="{DAFA0940-9067-40BD-6E16-5C0714CB2FD2}"/>
                  </a:ext>
                </a:extLst>
              </p:cNvPr>
              <p:cNvSpPr>
                <a:spLocks noChangeArrowheads="1"/>
              </p:cNvSpPr>
              <p:nvPr/>
            </p:nvSpPr>
            <p:spPr bwMode="auto">
              <a:xfrm>
                <a:off x="1440" y="2976"/>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sp>
            <p:nvSpPr>
              <p:cNvPr id="87179" name="Oval 139">
                <a:extLst>
                  <a:ext uri="{FF2B5EF4-FFF2-40B4-BE49-F238E27FC236}">
                    <a16:creationId xmlns:a16="http://schemas.microsoft.com/office/drawing/2014/main" id="{E33D23D0-9704-82E6-5D72-3F07913E5899}"/>
                  </a:ext>
                </a:extLst>
              </p:cNvPr>
              <p:cNvSpPr>
                <a:spLocks noChangeArrowheads="1"/>
              </p:cNvSpPr>
              <p:nvPr/>
            </p:nvSpPr>
            <p:spPr bwMode="auto">
              <a:xfrm>
                <a:off x="288" y="2976"/>
                <a:ext cx="336" cy="336"/>
              </a:xfrm>
              <a:prstGeom prst="ellipse">
                <a:avLst/>
              </a:prstGeom>
              <a:gradFill rotWithShape="0">
                <a:gsLst>
                  <a:gs pos="0">
                    <a:schemeClr val="accent2">
                      <a:gamma/>
                      <a:tint val="18039"/>
                      <a:invGamma/>
                    </a:schemeClr>
                  </a:gs>
                  <a:gs pos="100000">
                    <a:schemeClr val="accent2"/>
                  </a:gs>
                </a:gsLst>
                <a:path path="shape">
                  <a:fillToRect l="50000" t="50000" r="50000" b="50000"/>
                </a:path>
              </a:gra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a:effectLst>
                      <a:outerShdw blurRad="38100" dist="38100" dir="2700000" algn="tl">
                        <a:srgbClr val="FFFFFF"/>
                      </a:outerShdw>
                    </a:effectLst>
                  </a:rPr>
                  <a:t>-</a:t>
                </a:r>
              </a:p>
            </p:txBody>
          </p:sp>
        </p:grpSp>
        <p:grpSp>
          <p:nvGrpSpPr>
            <p:cNvPr id="87180" name="Group 140">
              <a:extLst>
                <a:ext uri="{FF2B5EF4-FFF2-40B4-BE49-F238E27FC236}">
                  <a16:creationId xmlns:a16="http://schemas.microsoft.com/office/drawing/2014/main" id="{8946AAFB-4225-F876-4BA0-76F44A43BBDD}"/>
                </a:ext>
              </a:extLst>
            </p:cNvPr>
            <p:cNvGrpSpPr>
              <a:grpSpLocks/>
            </p:cNvGrpSpPr>
            <p:nvPr/>
          </p:nvGrpSpPr>
          <p:grpSpPr bwMode="auto">
            <a:xfrm rot="14510103">
              <a:off x="3585369" y="2282032"/>
              <a:ext cx="801687" cy="838200"/>
              <a:chOff x="4252" y="3173"/>
              <a:chExt cx="649" cy="618"/>
            </a:xfrm>
          </p:grpSpPr>
          <p:sp>
            <p:nvSpPr>
              <p:cNvPr id="87181" name="Oval 141">
                <a:extLst>
                  <a:ext uri="{FF2B5EF4-FFF2-40B4-BE49-F238E27FC236}">
                    <a16:creationId xmlns:a16="http://schemas.microsoft.com/office/drawing/2014/main" id="{B55E1420-7E4C-71D7-4C82-420CBA0D98D4}"/>
                  </a:ext>
                </a:extLst>
              </p:cNvPr>
              <p:cNvSpPr>
                <a:spLocks noChangeArrowheads="1"/>
              </p:cNvSpPr>
              <p:nvPr/>
            </p:nvSpPr>
            <p:spPr bwMode="auto">
              <a:xfrm rot="2406573">
                <a:off x="4613" y="3179"/>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7182" name="AutoShape 142">
                <a:extLst>
                  <a:ext uri="{FF2B5EF4-FFF2-40B4-BE49-F238E27FC236}">
                    <a16:creationId xmlns:a16="http://schemas.microsoft.com/office/drawing/2014/main" id="{EB6EAD1F-7852-3936-0D72-4F0F936AACA9}"/>
                  </a:ext>
                </a:extLst>
              </p:cNvPr>
              <p:cNvSpPr>
                <a:spLocks noChangeArrowheads="1"/>
              </p:cNvSpPr>
              <p:nvPr/>
            </p:nvSpPr>
            <p:spPr bwMode="auto">
              <a:xfrm rot="2406573">
                <a:off x="4252" y="3173"/>
                <a:ext cx="480" cy="480"/>
              </a:xfrm>
              <a:prstGeom prst="flowChartConnector">
                <a:avLst/>
              </a:prstGeom>
              <a:gradFill rotWithShape="0">
                <a:gsLst>
                  <a:gs pos="0">
                    <a:srgbClr val="CC3300"/>
                  </a:gs>
                  <a:gs pos="100000">
                    <a:srgbClr val="CC33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7183" name="Oval 143">
                <a:extLst>
                  <a:ext uri="{FF2B5EF4-FFF2-40B4-BE49-F238E27FC236}">
                    <a16:creationId xmlns:a16="http://schemas.microsoft.com/office/drawing/2014/main" id="{574B3B0E-1735-B9D2-317F-A166A53E734C}"/>
                  </a:ext>
                </a:extLst>
              </p:cNvPr>
              <p:cNvSpPr>
                <a:spLocks noChangeArrowheads="1"/>
              </p:cNvSpPr>
              <p:nvPr/>
            </p:nvSpPr>
            <p:spPr bwMode="auto">
              <a:xfrm rot="2406573">
                <a:off x="4402" y="3503"/>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87184" name="Group 144">
              <a:extLst>
                <a:ext uri="{FF2B5EF4-FFF2-40B4-BE49-F238E27FC236}">
                  <a16:creationId xmlns:a16="http://schemas.microsoft.com/office/drawing/2014/main" id="{87D703B2-75E2-64B0-B5F2-7E0F712EB48C}"/>
                </a:ext>
              </a:extLst>
            </p:cNvPr>
            <p:cNvGrpSpPr>
              <a:grpSpLocks/>
            </p:cNvGrpSpPr>
            <p:nvPr/>
          </p:nvGrpSpPr>
          <p:grpSpPr bwMode="auto">
            <a:xfrm rot="20259314">
              <a:off x="4343400" y="3119438"/>
              <a:ext cx="838200" cy="838200"/>
              <a:chOff x="4252" y="3173"/>
              <a:chExt cx="649" cy="618"/>
            </a:xfrm>
          </p:grpSpPr>
          <p:sp>
            <p:nvSpPr>
              <p:cNvPr id="87185" name="Oval 145">
                <a:extLst>
                  <a:ext uri="{FF2B5EF4-FFF2-40B4-BE49-F238E27FC236}">
                    <a16:creationId xmlns:a16="http://schemas.microsoft.com/office/drawing/2014/main" id="{CF3E56F9-09A6-52C8-8EF0-6702DF31AE69}"/>
                  </a:ext>
                </a:extLst>
              </p:cNvPr>
              <p:cNvSpPr>
                <a:spLocks noChangeArrowheads="1"/>
              </p:cNvSpPr>
              <p:nvPr/>
            </p:nvSpPr>
            <p:spPr bwMode="auto">
              <a:xfrm rot="2406573">
                <a:off x="4613" y="3179"/>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7186" name="AutoShape 146">
                <a:extLst>
                  <a:ext uri="{FF2B5EF4-FFF2-40B4-BE49-F238E27FC236}">
                    <a16:creationId xmlns:a16="http://schemas.microsoft.com/office/drawing/2014/main" id="{B80774E3-89E2-2164-0658-1D481C76038F}"/>
                  </a:ext>
                </a:extLst>
              </p:cNvPr>
              <p:cNvSpPr>
                <a:spLocks noChangeArrowheads="1"/>
              </p:cNvSpPr>
              <p:nvPr/>
            </p:nvSpPr>
            <p:spPr bwMode="auto">
              <a:xfrm rot="2406573">
                <a:off x="4252" y="3173"/>
                <a:ext cx="480" cy="480"/>
              </a:xfrm>
              <a:prstGeom prst="flowChartConnector">
                <a:avLst/>
              </a:prstGeom>
              <a:gradFill rotWithShape="0">
                <a:gsLst>
                  <a:gs pos="0">
                    <a:srgbClr val="CC3300"/>
                  </a:gs>
                  <a:gs pos="100000">
                    <a:srgbClr val="CC33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7187" name="Oval 147">
                <a:extLst>
                  <a:ext uri="{FF2B5EF4-FFF2-40B4-BE49-F238E27FC236}">
                    <a16:creationId xmlns:a16="http://schemas.microsoft.com/office/drawing/2014/main" id="{78136368-04CD-FB69-717D-B1B19FC98BB6}"/>
                  </a:ext>
                </a:extLst>
              </p:cNvPr>
              <p:cNvSpPr>
                <a:spLocks noChangeArrowheads="1"/>
              </p:cNvSpPr>
              <p:nvPr/>
            </p:nvSpPr>
            <p:spPr bwMode="auto">
              <a:xfrm rot="2406573">
                <a:off x="4402" y="3503"/>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87188" name="Group 148">
              <a:extLst>
                <a:ext uri="{FF2B5EF4-FFF2-40B4-BE49-F238E27FC236}">
                  <a16:creationId xmlns:a16="http://schemas.microsoft.com/office/drawing/2014/main" id="{1C03EB10-DC1E-0B50-DB3E-884982B11065}"/>
                </a:ext>
              </a:extLst>
            </p:cNvPr>
            <p:cNvGrpSpPr>
              <a:grpSpLocks/>
            </p:cNvGrpSpPr>
            <p:nvPr/>
          </p:nvGrpSpPr>
          <p:grpSpPr bwMode="auto">
            <a:xfrm>
              <a:off x="5105400" y="5634038"/>
              <a:ext cx="914400" cy="838200"/>
              <a:chOff x="4252" y="3173"/>
              <a:chExt cx="649" cy="618"/>
            </a:xfrm>
          </p:grpSpPr>
          <p:sp>
            <p:nvSpPr>
              <p:cNvPr id="87189" name="Oval 149">
                <a:extLst>
                  <a:ext uri="{FF2B5EF4-FFF2-40B4-BE49-F238E27FC236}">
                    <a16:creationId xmlns:a16="http://schemas.microsoft.com/office/drawing/2014/main" id="{501CF533-9D02-0508-0B2A-3E45D820FEE4}"/>
                  </a:ext>
                </a:extLst>
              </p:cNvPr>
              <p:cNvSpPr>
                <a:spLocks noChangeArrowheads="1"/>
              </p:cNvSpPr>
              <p:nvPr/>
            </p:nvSpPr>
            <p:spPr bwMode="auto">
              <a:xfrm rot="2406573">
                <a:off x="4613" y="3179"/>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7190" name="AutoShape 150">
                <a:extLst>
                  <a:ext uri="{FF2B5EF4-FFF2-40B4-BE49-F238E27FC236}">
                    <a16:creationId xmlns:a16="http://schemas.microsoft.com/office/drawing/2014/main" id="{719848C1-2677-66F3-901B-407376F1ABBC}"/>
                  </a:ext>
                </a:extLst>
              </p:cNvPr>
              <p:cNvSpPr>
                <a:spLocks noChangeArrowheads="1"/>
              </p:cNvSpPr>
              <p:nvPr/>
            </p:nvSpPr>
            <p:spPr bwMode="auto">
              <a:xfrm rot="2406573">
                <a:off x="4252" y="3173"/>
                <a:ext cx="480" cy="480"/>
              </a:xfrm>
              <a:prstGeom prst="flowChartConnector">
                <a:avLst/>
              </a:prstGeom>
              <a:gradFill rotWithShape="0">
                <a:gsLst>
                  <a:gs pos="0">
                    <a:srgbClr val="CC3300"/>
                  </a:gs>
                  <a:gs pos="100000">
                    <a:srgbClr val="CC33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7191" name="Oval 151">
                <a:extLst>
                  <a:ext uri="{FF2B5EF4-FFF2-40B4-BE49-F238E27FC236}">
                    <a16:creationId xmlns:a16="http://schemas.microsoft.com/office/drawing/2014/main" id="{7C3ED474-D1D6-FAFB-4801-5A17CCBA6CB9}"/>
                  </a:ext>
                </a:extLst>
              </p:cNvPr>
              <p:cNvSpPr>
                <a:spLocks noChangeArrowheads="1"/>
              </p:cNvSpPr>
              <p:nvPr/>
            </p:nvSpPr>
            <p:spPr bwMode="auto">
              <a:xfrm rot="2406573">
                <a:off x="4402" y="3503"/>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87192" name="Oval 152">
              <a:extLst>
                <a:ext uri="{FF2B5EF4-FFF2-40B4-BE49-F238E27FC236}">
                  <a16:creationId xmlns:a16="http://schemas.microsoft.com/office/drawing/2014/main" id="{6B2B1F46-DF44-CE75-AA65-CBFC2599BE8B}"/>
                </a:ext>
              </a:extLst>
            </p:cNvPr>
            <p:cNvSpPr>
              <a:spLocks noChangeArrowheads="1"/>
            </p:cNvSpPr>
            <p:nvPr/>
          </p:nvSpPr>
          <p:spPr bwMode="auto">
            <a:xfrm>
              <a:off x="3657600" y="3348038"/>
              <a:ext cx="457200" cy="430212"/>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sz="3200">
                  <a:effectLst>
                    <a:outerShdw blurRad="38100" dist="38100" dir="2700000" algn="tl">
                      <a:srgbClr val="FFFFFF"/>
                    </a:outerShdw>
                  </a:effectLst>
                </a:rPr>
                <a:t>+</a:t>
              </a:r>
            </a:p>
          </p:txBody>
        </p:sp>
        <p:sp>
          <p:nvSpPr>
            <p:cNvPr id="87193" name="Oval 153">
              <a:extLst>
                <a:ext uri="{FF2B5EF4-FFF2-40B4-BE49-F238E27FC236}">
                  <a16:creationId xmlns:a16="http://schemas.microsoft.com/office/drawing/2014/main" id="{8D6C81AC-BA82-D7DD-C49F-CB05C9E4F491}"/>
                </a:ext>
              </a:extLst>
            </p:cNvPr>
            <p:cNvSpPr>
              <a:spLocks noChangeArrowheads="1"/>
            </p:cNvSpPr>
            <p:nvPr/>
          </p:nvSpPr>
          <p:spPr bwMode="auto">
            <a:xfrm>
              <a:off x="5715000" y="4883150"/>
              <a:ext cx="717550" cy="674688"/>
            </a:xfrm>
            <a:prstGeom prst="ellipse">
              <a:avLst/>
            </a:prstGeom>
            <a:gradFill rotWithShape="0">
              <a:gsLst>
                <a:gs pos="0">
                  <a:schemeClr val="accent2">
                    <a:gamma/>
                    <a:tint val="27451"/>
                    <a:invGamma/>
                  </a:schemeClr>
                </a:gs>
                <a:gs pos="100000">
                  <a:schemeClr val="accent2"/>
                </a:gs>
              </a:gsLst>
              <a:path path="shape">
                <a:fillToRect l="50000" t="50000" r="50000" b="50000"/>
              </a:path>
            </a:gradFill>
            <a:ln w="9525">
              <a:solidFill>
                <a:schemeClr val="bg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sz="4800">
                  <a:solidFill>
                    <a:schemeClr val="bg1"/>
                  </a:solidFill>
                  <a:effectLst>
                    <a:outerShdw blurRad="38100" dist="38100" dir="2700000" algn="tl">
                      <a:srgbClr val="000000"/>
                    </a:outerShdw>
                  </a:effectLst>
                </a:rPr>
                <a:t>-</a:t>
              </a:r>
              <a:endParaRPr lang="en-US" altLang="en-US" sz="4800">
                <a:effectLst>
                  <a:outerShdw blurRad="38100" dist="38100" dir="2700000" algn="tl">
                    <a:srgbClr val="FFFFFF"/>
                  </a:outerShdw>
                </a:effectLst>
              </a:endParaRPr>
            </a:p>
          </p:txBody>
        </p:sp>
        <p:grpSp>
          <p:nvGrpSpPr>
            <p:cNvPr id="87194" name="Group 154">
              <a:extLst>
                <a:ext uri="{FF2B5EF4-FFF2-40B4-BE49-F238E27FC236}">
                  <a16:creationId xmlns:a16="http://schemas.microsoft.com/office/drawing/2014/main" id="{F58A3AA2-06B8-E8F9-84A0-3C116766924F}"/>
                </a:ext>
              </a:extLst>
            </p:cNvPr>
            <p:cNvGrpSpPr>
              <a:grpSpLocks/>
            </p:cNvGrpSpPr>
            <p:nvPr/>
          </p:nvGrpSpPr>
          <p:grpSpPr bwMode="auto">
            <a:xfrm rot="9429100">
              <a:off x="2684463" y="3119438"/>
              <a:ext cx="801687" cy="838200"/>
              <a:chOff x="4252" y="3173"/>
              <a:chExt cx="649" cy="618"/>
            </a:xfrm>
          </p:grpSpPr>
          <p:sp>
            <p:nvSpPr>
              <p:cNvPr id="87195" name="Oval 155">
                <a:extLst>
                  <a:ext uri="{FF2B5EF4-FFF2-40B4-BE49-F238E27FC236}">
                    <a16:creationId xmlns:a16="http://schemas.microsoft.com/office/drawing/2014/main" id="{012D6513-44FE-77AC-BD97-068B5B44553B}"/>
                  </a:ext>
                </a:extLst>
              </p:cNvPr>
              <p:cNvSpPr>
                <a:spLocks noChangeArrowheads="1"/>
              </p:cNvSpPr>
              <p:nvPr/>
            </p:nvSpPr>
            <p:spPr bwMode="auto">
              <a:xfrm rot="2406573">
                <a:off x="4613" y="3179"/>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7196" name="AutoShape 156">
                <a:extLst>
                  <a:ext uri="{FF2B5EF4-FFF2-40B4-BE49-F238E27FC236}">
                    <a16:creationId xmlns:a16="http://schemas.microsoft.com/office/drawing/2014/main" id="{C6E65502-AA08-C81D-0262-A7CD321353C5}"/>
                  </a:ext>
                </a:extLst>
              </p:cNvPr>
              <p:cNvSpPr>
                <a:spLocks noChangeArrowheads="1"/>
              </p:cNvSpPr>
              <p:nvPr/>
            </p:nvSpPr>
            <p:spPr bwMode="auto">
              <a:xfrm rot="2406573">
                <a:off x="4252" y="3173"/>
                <a:ext cx="480" cy="480"/>
              </a:xfrm>
              <a:prstGeom prst="flowChartConnector">
                <a:avLst/>
              </a:prstGeom>
              <a:gradFill rotWithShape="0">
                <a:gsLst>
                  <a:gs pos="0">
                    <a:srgbClr val="CC3300"/>
                  </a:gs>
                  <a:gs pos="100000">
                    <a:srgbClr val="CC33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7197" name="Oval 157">
                <a:extLst>
                  <a:ext uri="{FF2B5EF4-FFF2-40B4-BE49-F238E27FC236}">
                    <a16:creationId xmlns:a16="http://schemas.microsoft.com/office/drawing/2014/main" id="{AF2A6EFA-3736-8886-E306-5A749A65A1AB}"/>
                  </a:ext>
                </a:extLst>
              </p:cNvPr>
              <p:cNvSpPr>
                <a:spLocks noChangeArrowheads="1"/>
              </p:cNvSpPr>
              <p:nvPr/>
            </p:nvSpPr>
            <p:spPr bwMode="auto">
              <a:xfrm rot="2406573">
                <a:off x="4402" y="3503"/>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87198" name="Group 158">
              <a:extLst>
                <a:ext uri="{FF2B5EF4-FFF2-40B4-BE49-F238E27FC236}">
                  <a16:creationId xmlns:a16="http://schemas.microsoft.com/office/drawing/2014/main" id="{770C27BA-98AE-A434-D17A-99B0A0D2757C}"/>
                </a:ext>
              </a:extLst>
            </p:cNvPr>
            <p:cNvGrpSpPr>
              <a:grpSpLocks/>
            </p:cNvGrpSpPr>
            <p:nvPr/>
          </p:nvGrpSpPr>
          <p:grpSpPr bwMode="auto">
            <a:xfrm>
              <a:off x="6019800" y="4033838"/>
              <a:ext cx="914400" cy="838200"/>
              <a:chOff x="4252" y="3173"/>
              <a:chExt cx="649" cy="618"/>
            </a:xfrm>
          </p:grpSpPr>
          <p:sp>
            <p:nvSpPr>
              <p:cNvPr id="87199" name="Oval 159">
                <a:extLst>
                  <a:ext uri="{FF2B5EF4-FFF2-40B4-BE49-F238E27FC236}">
                    <a16:creationId xmlns:a16="http://schemas.microsoft.com/office/drawing/2014/main" id="{AA270DA3-E5AC-8BFF-C363-9664ECB60560}"/>
                  </a:ext>
                </a:extLst>
              </p:cNvPr>
              <p:cNvSpPr>
                <a:spLocks noChangeArrowheads="1"/>
              </p:cNvSpPr>
              <p:nvPr/>
            </p:nvSpPr>
            <p:spPr bwMode="auto">
              <a:xfrm rot="2406573">
                <a:off x="4613" y="3179"/>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7200" name="AutoShape 160">
                <a:extLst>
                  <a:ext uri="{FF2B5EF4-FFF2-40B4-BE49-F238E27FC236}">
                    <a16:creationId xmlns:a16="http://schemas.microsoft.com/office/drawing/2014/main" id="{79FE2D8E-9D73-2080-6D08-B02883380F79}"/>
                  </a:ext>
                </a:extLst>
              </p:cNvPr>
              <p:cNvSpPr>
                <a:spLocks noChangeArrowheads="1"/>
              </p:cNvSpPr>
              <p:nvPr/>
            </p:nvSpPr>
            <p:spPr bwMode="auto">
              <a:xfrm rot="2406573">
                <a:off x="4252" y="3173"/>
                <a:ext cx="480" cy="480"/>
              </a:xfrm>
              <a:prstGeom prst="flowChartConnector">
                <a:avLst/>
              </a:prstGeom>
              <a:gradFill rotWithShape="0">
                <a:gsLst>
                  <a:gs pos="0">
                    <a:srgbClr val="CC3300"/>
                  </a:gs>
                  <a:gs pos="100000">
                    <a:srgbClr val="CC33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7201" name="Oval 161">
                <a:extLst>
                  <a:ext uri="{FF2B5EF4-FFF2-40B4-BE49-F238E27FC236}">
                    <a16:creationId xmlns:a16="http://schemas.microsoft.com/office/drawing/2014/main" id="{B8745CE7-FFCD-F8DD-8C28-3CC1DB4D1DE6}"/>
                  </a:ext>
                </a:extLst>
              </p:cNvPr>
              <p:cNvSpPr>
                <a:spLocks noChangeArrowheads="1"/>
              </p:cNvSpPr>
              <p:nvPr/>
            </p:nvSpPr>
            <p:spPr bwMode="auto">
              <a:xfrm rot="2406573">
                <a:off x="4402" y="3503"/>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87202" name="Group 162">
              <a:extLst>
                <a:ext uri="{FF2B5EF4-FFF2-40B4-BE49-F238E27FC236}">
                  <a16:creationId xmlns:a16="http://schemas.microsoft.com/office/drawing/2014/main" id="{3B630336-A3FA-22AE-FF02-06D2A40D47C3}"/>
                </a:ext>
              </a:extLst>
            </p:cNvPr>
            <p:cNvGrpSpPr>
              <a:grpSpLocks/>
            </p:cNvGrpSpPr>
            <p:nvPr/>
          </p:nvGrpSpPr>
          <p:grpSpPr bwMode="auto">
            <a:xfrm rot="2001728">
              <a:off x="4724400" y="4491038"/>
              <a:ext cx="914400" cy="838200"/>
              <a:chOff x="4252" y="3173"/>
              <a:chExt cx="649" cy="618"/>
            </a:xfrm>
          </p:grpSpPr>
          <p:sp>
            <p:nvSpPr>
              <p:cNvPr id="87203" name="Oval 163">
                <a:extLst>
                  <a:ext uri="{FF2B5EF4-FFF2-40B4-BE49-F238E27FC236}">
                    <a16:creationId xmlns:a16="http://schemas.microsoft.com/office/drawing/2014/main" id="{5C769A5F-7409-B432-E944-671A3D3E4869}"/>
                  </a:ext>
                </a:extLst>
              </p:cNvPr>
              <p:cNvSpPr>
                <a:spLocks noChangeArrowheads="1"/>
              </p:cNvSpPr>
              <p:nvPr/>
            </p:nvSpPr>
            <p:spPr bwMode="auto">
              <a:xfrm rot="2406573">
                <a:off x="4613" y="3179"/>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7204" name="AutoShape 164">
                <a:extLst>
                  <a:ext uri="{FF2B5EF4-FFF2-40B4-BE49-F238E27FC236}">
                    <a16:creationId xmlns:a16="http://schemas.microsoft.com/office/drawing/2014/main" id="{269734AB-37FA-F45D-4E20-9B39B7FC694C}"/>
                  </a:ext>
                </a:extLst>
              </p:cNvPr>
              <p:cNvSpPr>
                <a:spLocks noChangeArrowheads="1"/>
              </p:cNvSpPr>
              <p:nvPr/>
            </p:nvSpPr>
            <p:spPr bwMode="auto">
              <a:xfrm rot="2406573">
                <a:off x="4252" y="3173"/>
                <a:ext cx="480" cy="480"/>
              </a:xfrm>
              <a:prstGeom prst="flowChartConnector">
                <a:avLst/>
              </a:prstGeom>
              <a:gradFill rotWithShape="0">
                <a:gsLst>
                  <a:gs pos="0">
                    <a:srgbClr val="CC3300"/>
                  </a:gs>
                  <a:gs pos="100000">
                    <a:srgbClr val="CC33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7205" name="Oval 165">
                <a:extLst>
                  <a:ext uri="{FF2B5EF4-FFF2-40B4-BE49-F238E27FC236}">
                    <a16:creationId xmlns:a16="http://schemas.microsoft.com/office/drawing/2014/main" id="{9B4C3357-B48C-2479-2B94-F7F37378D595}"/>
                  </a:ext>
                </a:extLst>
              </p:cNvPr>
              <p:cNvSpPr>
                <a:spLocks noChangeArrowheads="1"/>
              </p:cNvSpPr>
              <p:nvPr/>
            </p:nvSpPr>
            <p:spPr bwMode="auto">
              <a:xfrm rot="2406573">
                <a:off x="4402" y="3503"/>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87206" name="Group 166">
              <a:extLst>
                <a:ext uri="{FF2B5EF4-FFF2-40B4-BE49-F238E27FC236}">
                  <a16:creationId xmlns:a16="http://schemas.microsoft.com/office/drawing/2014/main" id="{1EFB6D83-F87D-30C2-35E1-395B94D86D5E}"/>
                </a:ext>
              </a:extLst>
            </p:cNvPr>
            <p:cNvGrpSpPr>
              <a:grpSpLocks/>
            </p:cNvGrpSpPr>
            <p:nvPr/>
          </p:nvGrpSpPr>
          <p:grpSpPr bwMode="auto">
            <a:xfrm rot="7941812">
              <a:off x="6324600" y="5329238"/>
              <a:ext cx="914400" cy="838200"/>
              <a:chOff x="4252" y="3173"/>
              <a:chExt cx="649" cy="618"/>
            </a:xfrm>
          </p:grpSpPr>
          <p:sp>
            <p:nvSpPr>
              <p:cNvPr id="87207" name="Oval 167">
                <a:extLst>
                  <a:ext uri="{FF2B5EF4-FFF2-40B4-BE49-F238E27FC236}">
                    <a16:creationId xmlns:a16="http://schemas.microsoft.com/office/drawing/2014/main" id="{FAB66312-897F-BB07-D18C-2FBED101C9F3}"/>
                  </a:ext>
                </a:extLst>
              </p:cNvPr>
              <p:cNvSpPr>
                <a:spLocks noChangeArrowheads="1"/>
              </p:cNvSpPr>
              <p:nvPr/>
            </p:nvSpPr>
            <p:spPr bwMode="auto">
              <a:xfrm rot="2406573">
                <a:off x="4613" y="3179"/>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7208" name="AutoShape 168">
                <a:extLst>
                  <a:ext uri="{FF2B5EF4-FFF2-40B4-BE49-F238E27FC236}">
                    <a16:creationId xmlns:a16="http://schemas.microsoft.com/office/drawing/2014/main" id="{B0432AD0-8F40-75EB-8E07-9CA2A478DEE3}"/>
                  </a:ext>
                </a:extLst>
              </p:cNvPr>
              <p:cNvSpPr>
                <a:spLocks noChangeArrowheads="1"/>
              </p:cNvSpPr>
              <p:nvPr/>
            </p:nvSpPr>
            <p:spPr bwMode="auto">
              <a:xfrm rot="2406573">
                <a:off x="4252" y="3173"/>
                <a:ext cx="480" cy="480"/>
              </a:xfrm>
              <a:prstGeom prst="flowChartConnector">
                <a:avLst/>
              </a:prstGeom>
              <a:gradFill rotWithShape="0">
                <a:gsLst>
                  <a:gs pos="0">
                    <a:srgbClr val="CC3300"/>
                  </a:gs>
                  <a:gs pos="100000">
                    <a:srgbClr val="CC33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7209" name="Oval 169">
                <a:extLst>
                  <a:ext uri="{FF2B5EF4-FFF2-40B4-BE49-F238E27FC236}">
                    <a16:creationId xmlns:a16="http://schemas.microsoft.com/office/drawing/2014/main" id="{4999D4CD-217D-F1EA-1644-DA305551EBA2}"/>
                  </a:ext>
                </a:extLst>
              </p:cNvPr>
              <p:cNvSpPr>
                <a:spLocks noChangeArrowheads="1"/>
              </p:cNvSpPr>
              <p:nvPr/>
            </p:nvSpPr>
            <p:spPr bwMode="auto">
              <a:xfrm rot="2406573">
                <a:off x="4402" y="3503"/>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87211" name="Group 171">
              <a:extLst>
                <a:ext uri="{FF2B5EF4-FFF2-40B4-BE49-F238E27FC236}">
                  <a16:creationId xmlns:a16="http://schemas.microsoft.com/office/drawing/2014/main" id="{4D28DABA-7AF7-5D53-C24F-CB5778E5BD3F}"/>
                </a:ext>
              </a:extLst>
            </p:cNvPr>
            <p:cNvGrpSpPr>
              <a:grpSpLocks/>
            </p:cNvGrpSpPr>
            <p:nvPr/>
          </p:nvGrpSpPr>
          <p:grpSpPr bwMode="auto">
            <a:xfrm rot="20259314">
              <a:off x="990600" y="5486400"/>
              <a:ext cx="838200" cy="838200"/>
              <a:chOff x="4252" y="3173"/>
              <a:chExt cx="649" cy="618"/>
            </a:xfrm>
          </p:grpSpPr>
          <p:sp>
            <p:nvSpPr>
              <p:cNvPr id="87212" name="Oval 172">
                <a:extLst>
                  <a:ext uri="{FF2B5EF4-FFF2-40B4-BE49-F238E27FC236}">
                    <a16:creationId xmlns:a16="http://schemas.microsoft.com/office/drawing/2014/main" id="{C59C7FA9-2737-4300-595E-D0DA55491C7F}"/>
                  </a:ext>
                </a:extLst>
              </p:cNvPr>
              <p:cNvSpPr>
                <a:spLocks noChangeArrowheads="1"/>
              </p:cNvSpPr>
              <p:nvPr/>
            </p:nvSpPr>
            <p:spPr bwMode="auto">
              <a:xfrm rot="2406573">
                <a:off x="4613" y="3179"/>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7213" name="AutoShape 173">
                <a:extLst>
                  <a:ext uri="{FF2B5EF4-FFF2-40B4-BE49-F238E27FC236}">
                    <a16:creationId xmlns:a16="http://schemas.microsoft.com/office/drawing/2014/main" id="{F280DE13-2BDB-A0D4-C48C-A2021F788A86}"/>
                  </a:ext>
                </a:extLst>
              </p:cNvPr>
              <p:cNvSpPr>
                <a:spLocks noChangeArrowheads="1"/>
              </p:cNvSpPr>
              <p:nvPr/>
            </p:nvSpPr>
            <p:spPr bwMode="auto">
              <a:xfrm rot="2406573">
                <a:off x="4252" y="3173"/>
                <a:ext cx="480" cy="480"/>
              </a:xfrm>
              <a:prstGeom prst="flowChartConnector">
                <a:avLst/>
              </a:prstGeom>
              <a:gradFill rotWithShape="0">
                <a:gsLst>
                  <a:gs pos="0">
                    <a:srgbClr val="CC3300"/>
                  </a:gs>
                  <a:gs pos="100000">
                    <a:srgbClr val="CC33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7214" name="Oval 174">
                <a:extLst>
                  <a:ext uri="{FF2B5EF4-FFF2-40B4-BE49-F238E27FC236}">
                    <a16:creationId xmlns:a16="http://schemas.microsoft.com/office/drawing/2014/main" id="{70D5AE86-D884-9348-7520-D18DA9E63AA5}"/>
                  </a:ext>
                </a:extLst>
              </p:cNvPr>
              <p:cNvSpPr>
                <a:spLocks noChangeArrowheads="1"/>
              </p:cNvSpPr>
              <p:nvPr/>
            </p:nvSpPr>
            <p:spPr bwMode="auto">
              <a:xfrm rot="2406573">
                <a:off x="4402" y="3503"/>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87215" name="Group 175">
              <a:extLst>
                <a:ext uri="{FF2B5EF4-FFF2-40B4-BE49-F238E27FC236}">
                  <a16:creationId xmlns:a16="http://schemas.microsoft.com/office/drawing/2014/main" id="{B7A174D2-51FE-1D9B-2EDD-827E27CEE780}"/>
                </a:ext>
              </a:extLst>
            </p:cNvPr>
            <p:cNvGrpSpPr>
              <a:grpSpLocks/>
            </p:cNvGrpSpPr>
            <p:nvPr/>
          </p:nvGrpSpPr>
          <p:grpSpPr bwMode="auto">
            <a:xfrm rot="9429100">
              <a:off x="5486400" y="2895600"/>
              <a:ext cx="801688" cy="838200"/>
              <a:chOff x="4252" y="3173"/>
              <a:chExt cx="649" cy="618"/>
            </a:xfrm>
          </p:grpSpPr>
          <p:sp>
            <p:nvSpPr>
              <p:cNvPr id="87216" name="Oval 176">
                <a:extLst>
                  <a:ext uri="{FF2B5EF4-FFF2-40B4-BE49-F238E27FC236}">
                    <a16:creationId xmlns:a16="http://schemas.microsoft.com/office/drawing/2014/main" id="{031511E0-3147-589E-9DA2-B3FD32CF6D44}"/>
                  </a:ext>
                </a:extLst>
              </p:cNvPr>
              <p:cNvSpPr>
                <a:spLocks noChangeArrowheads="1"/>
              </p:cNvSpPr>
              <p:nvPr/>
            </p:nvSpPr>
            <p:spPr bwMode="auto">
              <a:xfrm rot="2406573">
                <a:off x="4613" y="3179"/>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7217" name="AutoShape 177">
                <a:extLst>
                  <a:ext uri="{FF2B5EF4-FFF2-40B4-BE49-F238E27FC236}">
                    <a16:creationId xmlns:a16="http://schemas.microsoft.com/office/drawing/2014/main" id="{273DFEAE-3680-5FA5-5DF6-8D34BFFE8962}"/>
                  </a:ext>
                </a:extLst>
              </p:cNvPr>
              <p:cNvSpPr>
                <a:spLocks noChangeArrowheads="1"/>
              </p:cNvSpPr>
              <p:nvPr/>
            </p:nvSpPr>
            <p:spPr bwMode="auto">
              <a:xfrm rot="2406573">
                <a:off x="4252" y="3173"/>
                <a:ext cx="480" cy="480"/>
              </a:xfrm>
              <a:prstGeom prst="flowChartConnector">
                <a:avLst/>
              </a:prstGeom>
              <a:gradFill rotWithShape="0">
                <a:gsLst>
                  <a:gs pos="0">
                    <a:srgbClr val="CC3300"/>
                  </a:gs>
                  <a:gs pos="100000">
                    <a:srgbClr val="CC33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7218" name="Oval 178">
                <a:extLst>
                  <a:ext uri="{FF2B5EF4-FFF2-40B4-BE49-F238E27FC236}">
                    <a16:creationId xmlns:a16="http://schemas.microsoft.com/office/drawing/2014/main" id="{459F20F7-98D6-F7C1-60C0-1339A57BC3F8}"/>
                  </a:ext>
                </a:extLst>
              </p:cNvPr>
              <p:cNvSpPr>
                <a:spLocks noChangeArrowheads="1"/>
              </p:cNvSpPr>
              <p:nvPr/>
            </p:nvSpPr>
            <p:spPr bwMode="auto">
              <a:xfrm rot="2406573">
                <a:off x="4402" y="3503"/>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87219" name="Group 179">
            <a:extLst>
              <a:ext uri="{FF2B5EF4-FFF2-40B4-BE49-F238E27FC236}">
                <a16:creationId xmlns:a16="http://schemas.microsoft.com/office/drawing/2014/main" id="{3570E797-5452-D183-2968-F3516D1276E9}"/>
              </a:ext>
              <a:ext uri="{C183D7F6-B498-43B3-948B-1728B52AA6E4}">
                <adec:decorative xmlns:adec="http://schemas.microsoft.com/office/drawing/2017/decorative" val="1"/>
              </a:ext>
            </a:extLst>
          </p:cNvPr>
          <p:cNvGrpSpPr>
            <a:grpSpLocks/>
          </p:cNvGrpSpPr>
          <p:nvPr/>
        </p:nvGrpSpPr>
        <p:grpSpPr bwMode="auto">
          <a:xfrm rot="-7089897">
            <a:off x="4818856" y="2191544"/>
            <a:ext cx="801688" cy="838200"/>
            <a:chOff x="4252" y="3173"/>
            <a:chExt cx="649" cy="618"/>
          </a:xfrm>
        </p:grpSpPr>
        <p:sp>
          <p:nvSpPr>
            <p:cNvPr id="87220" name="Oval 180">
              <a:extLst>
                <a:ext uri="{FF2B5EF4-FFF2-40B4-BE49-F238E27FC236}">
                  <a16:creationId xmlns:a16="http://schemas.microsoft.com/office/drawing/2014/main" id="{95ED3CFE-441C-60E0-7DF3-CE9D757FCC85}"/>
                </a:ext>
              </a:extLst>
            </p:cNvPr>
            <p:cNvSpPr>
              <a:spLocks noChangeArrowheads="1"/>
            </p:cNvSpPr>
            <p:nvPr/>
          </p:nvSpPr>
          <p:spPr bwMode="auto">
            <a:xfrm rot="2406573">
              <a:off x="4613" y="3179"/>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7221" name="AutoShape 181">
              <a:extLst>
                <a:ext uri="{FF2B5EF4-FFF2-40B4-BE49-F238E27FC236}">
                  <a16:creationId xmlns:a16="http://schemas.microsoft.com/office/drawing/2014/main" id="{B8FC3667-A1F2-AE05-86D3-9332E29CF611}"/>
                </a:ext>
              </a:extLst>
            </p:cNvPr>
            <p:cNvSpPr>
              <a:spLocks noChangeArrowheads="1"/>
            </p:cNvSpPr>
            <p:nvPr/>
          </p:nvSpPr>
          <p:spPr bwMode="auto">
            <a:xfrm rot="2406573">
              <a:off x="4252" y="3173"/>
              <a:ext cx="480" cy="480"/>
            </a:xfrm>
            <a:prstGeom prst="flowChartConnector">
              <a:avLst/>
            </a:prstGeom>
            <a:gradFill rotWithShape="0">
              <a:gsLst>
                <a:gs pos="0">
                  <a:srgbClr val="CC3300"/>
                </a:gs>
                <a:gs pos="100000">
                  <a:srgbClr val="CC33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7222" name="Oval 182">
              <a:extLst>
                <a:ext uri="{FF2B5EF4-FFF2-40B4-BE49-F238E27FC236}">
                  <a16:creationId xmlns:a16="http://schemas.microsoft.com/office/drawing/2014/main" id="{214C5E38-7D50-EC2F-09E8-D1EBE6F77A6D}"/>
                </a:ext>
              </a:extLst>
            </p:cNvPr>
            <p:cNvSpPr>
              <a:spLocks noChangeArrowheads="1"/>
            </p:cNvSpPr>
            <p:nvPr/>
          </p:nvSpPr>
          <p:spPr bwMode="auto">
            <a:xfrm rot="2406573">
              <a:off x="4402" y="3503"/>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87223" name="Line 183">
            <a:extLst>
              <a:ext uri="{FF2B5EF4-FFF2-40B4-BE49-F238E27FC236}">
                <a16:creationId xmlns:a16="http://schemas.microsoft.com/office/drawing/2014/main" id="{C5FC93A3-6537-54B4-4B4B-71DA39FF4827}"/>
              </a:ext>
              <a:ext uri="{C183D7F6-B498-43B3-948B-1728B52AA6E4}">
                <adec:decorative xmlns:adec="http://schemas.microsoft.com/office/drawing/2017/decorative" val="1"/>
              </a:ext>
            </a:extLst>
          </p:cNvPr>
          <p:cNvSpPr>
            <a:spLocks noChangeShapeType="1"/>
          </p:cNvSpPr>
          <p:nvPr/>
        </p:nvSpPr>
        <p:spPr bwMode="auto">
          <a:xfrm>
            <a:off x="3048000" y="1828800"/>
            <a:ext cx="25908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spd="slow">
    <p:cove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ext Box 2">
            <a:extLst>
              <a:ext uri="{FF2B5EF4-FFF2-40B4-BE49-F238E27FC236}">
                <a16:creationId xmlns:a16="http://schemas.microsoft.com/office/drawing/2014/main" id="{7BEEBDBE-FC1C-46BD-CD0F-F032ED6FA7CB}"/>
              </a:ext>
            </a:extLst>
          </p:cNvPr>
          <p:cNvSpPr txBox="1">
            <a:spLocks noGrp="1" noChangeArrowheads="1"/>
          </p:cNvSpPr>
          <p:nvPr>
            <p:ph type="title" idx="4294967295"/>
          </p:nvPr>
        </p:nvSpPr>
        <p:spPr bwMode="auto">
          <a:xfrm>
            <a:off x="685800" y="228600"/>
            <a:ext cx="7848600" cy="914400"/>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1" eaLnBrk="0" fontAlgn="base" latinLnBrk="0" hangingPunct="0">
              <a:lnSpc>
                <a:spcPct val="100000"/>
              </a:lnSpc>
              <a:spcBef>
                <a:spcPct val="50000"/>
              </a:spcBef>
              <a:spcAft>
                <a:spcPct val="0"/>
              </a:spcAft>
              <a:buClrTx/>
              <a:buSzTx/>
              <a:buFontTx/>
              <a:buNone/>
              <a:tabLst/>
              <a:defRPr/>
            </a:pPr>
            <a:r>
              <a:rPr kumimoji="0" lang="he-IL" altLang="en-US" sz="5400" b="1" i="0" u="none" strike="noStrike" kern="1200" cap="none" spc="0" normalizeH="0" baseline="0" noProof="0" dirty="0">
                <a:ln>
                  <a:noFill/>
                </a:ln>
                <a:solidFill>
                  <a:schemeClr val="tx1"/>
                </a:solidFill>
                <a:effectLst>
                  <a:outerShdw blurRad="38100" dist="38100" dir="2700000" algn="tl">
                    <a:srgbClr val="C0C0C0"/>
                  </a:outerShdw>
                </a:effectLst>
                <a:uLnTx/>
                <a:uFillTx/>
                <a:latin typeface="Times New Roman" panose="02020603050405020304" pitchFamily="18" charset="0"/>
                <a:ea typeface="+mn-ea"/>
                <a:cs typeface="Guttman Yad-Brush" panose="02010401010101010101" pitchFamily="2" charset="-79"/>
              </a:rPr>
              <a:t>חומר יוני במים –מיום </a:t>
            </a:r>
            <a:endParaRPr kumimoji="0" lang="en-US" altLang="en-US" sz="5400" b="1" i="0" u="none" strike="noStrike" kern="1200" cap="none" spc="0" normalizeH="0" baseline="0" noProof="0" dirty="0">
              <a:ln>
                <a:noFill/>
              </a:ln>
              <a:solidFill>
                <a:schemeClr val="tx1"/>
              </a:solidFill>
              <a:effectLst>
                <a:outerShdw blurRad="38100" dist="38100" dir="2700000" algn="tl">
                  <a:srgbClr val="C0C0C0"/>
                </a:outerShdw>
              </a:effectLst>
              <a:uLnTx/>
              <a:uFillTx/>
              <a:latin typeface="Times New Roman" panose="02020603050405020304" pitchFamily="18" charset="0"/>
              <a:ea typeface="+mn-ea"/>
              <a:cs typeface="Guttman Yad-Brush" panose="02010401010101010101" pitchFamily="2" charset="-79"/>
            </a:endParaRPr>
          </a:p>
        </p:txBody>
      </p:sp>
      <p:grpSp>
        <p:nvGrpSpPr>
          <p:cNvPr id="4" name="Group 3" descr="מודל של מיום">
            <a:extLst>
              <a:ext uri="{FF2B5EF4-FFF2-40B4-BE49-F238E27FC236}">
                <a16:creationId xmlns:a16="http://schemas.microsoft.com/office/drawing/2014/main" id="{DF6F915D-E05D-CCC9-427D-7150AA3FA3F7}"/>
              </a:ext>
            </a:extLst>
          </p:cNvPr>
          <p:cNvGrpSpPr/>
          <p:nvPr/>
        </p:nvGrpSpPr>
        <p:grpSpPr>
          <a:xfrm>
            <a:off x="681038" y="1371600"/>
            <a:ext cx="7794625" cy="5226050"/>
            <a:chOff x="681038" y="1371600"/>
            <a:chExt cx="7794625" cy="5226050"/>
          </a:xfrm>
        </p:grpSpPr>
        <p:grpSp>
          <p:nvGrpSpPr>
            <p:cNvPr id="64586" name="Group 74">
              <a:extLst>
                <a:ext uri="{FF2B5EF4-FFF2-40B4-BE49-F238E27FC236}">
                  <a16:creationId xmlns:a16="http://schemas.microsoft.com/office/drawing/2014/main" id="{8847BB6B-5ADE-546A-58D3-998BCA1D9AA9}"/>
                </a:ext>
              </a:extLst>
            </p:cNvPr>
            <p:cNvGrpSpPr>
              <a:grpSpLocks/>
            </p:cNvGrpSpPr>
            <p:nvPr/>
          </p:nvGrpSpPr>
          <p:grpSpPr bwMode="auto">
            <a:xfrm>
              <a:off x="2239963" y="2632075"/>
              <a:ext cx="974725" cy="1046163"/>
              <a:chOff x="1411" y="1658"/>
              <a:chExt cx="614" cy="659"/>
            </a:xfrm>
          </p:grpSpPr>
          <p:sp>
            <p:nvSpPr>
              <p:cNvPr id="64516" name="Oval 4">
                <a:extLst>
                  <a:ext uri="{FF2B5EF4-FFF2-40B4-BE49-F238E27FC236}">
                    <a16:creationId xmlns:a16="http://schemas.microsoft.com/office/drawing/2014/main" id="{478D6799-1972-6188-7D02-7E30768EA6C7}"/>
                  </a:ext>
                </a:extLst>
              </p:cNvPr>
              <p:cNvSpPr>
                <a:spLocks noChangeArrowheads="1"/>
              </p:cNvSpPr>
              <p:nvPr/>
            </p:nvSpPr>
            <p:spPr bwMode="auto">
              <a:xfrm rot="20373818">
                <a:off x="1558" y="1658"/>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515" name="AutoShape 3">
                <a:extLst>
                  <a:ext uri="{FF2B5EF4-FFF2-40B4-BE49-F238E27FC236}">
                    <a16:creationId xmlns:a16="http://schemas.microsoft.com/office/drawing/2014/main" id="{1CFE837E-BCF7-83D3-8F76-3BA488DFFA1A}"/>
                  </a:ext>
                </a:extLst>
              </p:cNvPr>
              <p:cNvSpPr>
                <a:spLocks noChangeArrowheads="1"/>
              </p:cNvSpPr>
              <p:nvPr/>
            </p:nvSpPr>
            <p:spPr bwMode="auto">
              <a:xfrm rot="20373818">
                <a:off x="1411" y="1837"/>
                <a:ext cx="480" cy="480"/>
              </a:xfrm>
              <a:prstGeom prst="flowChartConnector">
                <a:avLst/>
              </a:prstGeom>
              <a:gradFill rotWithShape="0">
                <a:gsLst>
                  <a:gs pos="0">
                    <a:srgbClr val="CC3300"/>
                  </a:gs>
                  <a:gs pos="100000">
                    <a:srgbClr val="CC33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517" name="Oval 5">
                <a:extLst>
                  <a:ext uri="{FF2B5EF4-FFF2-40B4-BE49-F238E27FC236}">
                    <a16:creationId xmlns:a16="http://schemas.microsoft.com/office/drawing/2014/main" id="{E84AC0F9-9643-9C51-6C37-C5487EEB4F3D}"/>
                  </a:ext>
                </a:extLst>
              </p:cNvPr>
              <p:cNvSpPr>
                <a:spLocks noChangeArrowheads="1"/>
              </p:cNvSpPr>
              <p:nvPr/>
            </p:nvSpPr>
            <p:spPr bwMode="auto">
              <a:xfrm rot="20373818">
                <a:off x="1737" y="2001"/>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64593" name="Group 81">
              <a:extLst>
                <a:ext uri="{FF2B5EF4-FFF2-40B4-BE49-F238E27FC236}">
                  <a16:creationId xmlns:a16="http://schemas.microsoft.com/office/drawing/2014/main" id="{5E6EC207-14D9-4BC6-B8D2-F121EA415334}"/>
                </a:ext>
              </a:extLst>
            </p:cNvPr>
            <p:cNvGrpSpPr>
              <a:grpSpLocks/>
            </p:cNvGrpSpPr>
            <p:nvPr/>
          </p:nvGrpSpPr>
          <p:grpSpPr bwMode="auto">
            <a:xfrm>
              <a:off x="5840413" y="2846388"/>
              <a:ext cx="987425" cy="1033462"/>
              <a:chOff x="3679" y="1793"/>
              <a:chExt cx="622" cy="651"/>
            </a:xfrm>
          </p:grpSpPr>
          <p:sp>
            <p:nvSpPr>
              <p:cNvPr id="64522" name="Oval 10">
                <a:extLst>
                  <a:ext uri="{FF2B5EF4-FFF2-40B4-BE49-F238E27FC236}">
                    <a16:creationId xmlns:a16="http://schemas.microsoft.com/office/drawing/2014/main" id="{47C21BC3-203F-77AD-3E7D-6F143893FB00}"/>
                  </a:ext>
                </a:extLst>
              </p:cNvPr>
              <p:cNvSpPr>
                <a:spLocks noChangeArrowheads="1"/>
              </p:cNvSpPr>
              <p:nvPr/>
            </p:nvSpPr>
            <p:spPr bwMode="auto">
              <a:xfrm rot="1637499">
                <a:off x="3879" y="2156"/>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520" name="AutoShape 8">
                <a:extLst>
                  <a:ext uri="{FF2B5EF4-FFF2-40B4-BE49-F238E27FC236}">
                    <a16:creationId xmlns:a16="http://schemas.microsoft.com/office/drawing/2014/main" id="{6819AF84-CFC6-2E08-E2B8-4849A27B6DAE}"/>
                  </a:ext>
                </a:extLst>
              </p:cNvPr>
              <p:cNvSpPr>
                <a:spLocks noChangeArrowheads="1"/>
              </p:cNvSpPr>
              <p:nvPr/>
            </p:nvSpPr>
            <p:spPr bwMode="auto">
              <a:xfrm rot="1637499">
                <a:off x="3679" y="1844"/>
                <a:ext cx="480" cy="480"/>
              </a:xfrm>
              <a:prstGeom prst="flowChartConnector">
                <a:avLst/>
              </a:prstGeom>
              <a:gradFill rotWithShape="0">
                <a:gsLst>
                  <a:gs pos="0">
                    <a:srgbClr val="CC3300"/>
                  </a:gs>
                  <a:gs pos="100000">
                    <a:srgbClr val="CC33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521" name="Oval 9">
                <a:extLst>
                  <a:ext uri="{FF2B5EF4-FFF2-40B4-BE49-F238E27FC236}">
                    <a16:creationId xmlns:a16="http://schemas.microsoft.com/office/drawing/2014/main" id="{CD052759-BCCD-A484-1EB4-39FD82DB3C7C}"/>
                  </a:ext>
                </a:extLst>
              </p:cNvPr>
              <p:cNvSpPr>
                <a:spLocks noChangeArrowheads="1"/>
              </p:cNvSpPr>
              <p:nvPr/>
            </p:nvSpPr>
            <p:spPr bwMode="auto">
              <a:xfrm rot="1637499">
                <a:off x="4013" y="1793"/>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64584" name="Group 72">
              <a:extLst>
                <a:ext uri="{FF2B5EF4-FFF2-40B4-BE49-F238E27FC236}">
                  <a16:creationId xmlns:a16="http://schemas.microsoft.com/office/drawing/2014/main" id="{1E5DA2CC-4D5A-8581-3682-CBE9078759F3}"/>
                </a:ext>
              </a:extLst>
            </p:cNvPr>
            <p:cNvGrpSpPr>
              <a:grpSpLocks/>
            </p:cNvGrpSpPr>
            <p:nvPr/>
          </p:nvGrpSpPr>
          <p:grpSpPr bwMode="auto">
            <a:xfrm>
              <a:off x="2028825" y="4008438"/>
              <a:ext cx="1054100" cy="989012"/>
              <a:chOff x="1278" y="2525"/>
              <a:chExt cx="664" cy="623"/>
            </a:xfrm>
          </p:grpSpPr>
          <p:sp>
            <p:nvSpPr>
              <p:cNvPr id="64525" name="Oval 13">
                <a:extLst>
                  <a:ext uri="{FF2B5EF4-FFF2-40B4-BE49-F238E27FC236}">
                    <a16:creationId xmlns:a16="http://schemas.microsoft.com/office/drawing/2014/main" id="{075A597E-2745-5462-1943-239CFFDE992E}"/>
                  </a:ext>
                </a:extLst>
              </p:cNvPr>
              <p:cNvSpPr>
                <a:spLocks noChangeArrowheads="1"/>
              </p:cNvSpPr>
              <p:nvPr/>
            </p:nvSpPr>
            <p:spPr bwMode="auto">
              <a:xfrm rot="3624487">
                <a:off x="1654" y="2628"/>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524" name="AutoShape 12">
                <a:extLst>
                  <a:ext uri="{FF2B5EF4-FFF2-40B4-BE49-F238E27FC236}">
                    <a16:creationId xmlns:a16="http://schemas.microsoft.com/office/drawing/2014/main" id="{53DC22AD-828D-8A2D-CC27-9EAC61388116}"/>
                  </a:ext>
                </a:extLst>
              </p:cNvPr>
              <p:cNvSpPr>
                <a:spLocks noChangeArrowheads="1"/>
              </p:cNvSpPr>
              <p:nvPr/>
            </p:nvSpPr>
            <p:spPr bwMode="auto">
              <a:xfrm rot="3624487">
                <a:off x="1278" y="2525"/>
                <a:ext cx="480" cy="480"/>
              </a:xfrm>
              <a:prstGeom prst="flowChartConnector">
                <a:avLst/>
              </a:prstGeom>
              <a:gradFill rotWithShape="0">
                <a:gsLst>
                  <a:gs pos="0">
                    <a:srgbClr val="CC3300"/>
                  </a:gs>
                  <a:gs pos="100000">
                    <a:srgbClr val="CC33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526" name="Oval 14">
                <a:extLst>
                  <a:ext uri="{FF2B5EF4-FFF2-40B4-BE49-F238E27FC236}">
                    <a16:creationId xmlns:a16="http://schemas.microsoft.com/office/drawing/2014/main" id="{A90F73DA-A4CC-A49A-4E0D-28857A82E6FB}"/>
                  </a:ext>
                </a:extLst>
              </p:cNvPr>
              <p:cNvSpPr>
                <a:spLocks noChangeArrowheads="1"/>
              </p:cNvSpPr>
              <p:nvPr/>
            </p:nvSpPr>
            <p:spPr bwMode="auto">
              <a:xfrm rot="3624487">
                <a:off x="1344" y="2860"/>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64594" name="Group 82">
              <a:extLst>
                <a:ext uri="{FF2B5EF4-FFF2-40B4-BE49-F238E27FC236}">
                  <a16:creationId xmlns:a16="http://schemas.microsoft.com/office/drawing/2014/main" id="{36D25EBC-0FCC-C176-D698-651625717A6F}"/>
                </a:ext>
              </a:extLst>
            </p:cNvPr>
            <p:cNvGrpSpPr>
              <a:grpSpLocks/>
            </p:cNvGrpSpPr>
            <p:nvPr/>
          </p:nvGrpSpPr>
          <p:grpSpPr bwMode="auto">
            <a:xfrm>
              <a:off x="6051550" y="1447800"/>
              <a:ext cx="1050925" cy="941388"/>
              <a:chOff x="3812" y="912"/>
              <a:chExt cx="662" cy="593"/>
            </a:xfrm>
          </p:grpSpPr>
          <p:sp>
            <p:nvSpPr>
              <p:cNvPr id="64530" name="Oval 18">
                <a:extLst>
                  <a:ext uri="{FF2B5EF4-FFF2-40B4-BE49-F238E27FC236}">
                    <a16:creationId xmlns:a16="http://schemas.microsoft.com/office/drawing/2014/main" id="{502CAF00-3926-43F0-52E4-B758AEEA0DB0}"/>
                  </a:ext>
                </a:extLst>
              </p:cNvPr>
              <p:cNvSpPr>
                <a:spLocks noChangeArrowheads="1"/>
              </p:cNvSpPr>
              <p:nvPr/>
            </p:nvSpPr>
            <p:spPr bwMode="auto">
              <a:xfrm rot="4947554">
                <a:off x="3812" y="1217"/>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528" name="AutoShape 16">
                <a:extLst>
                  <a:ext uri="{FF2B5EF4-FFF2-40B4-BE49-F238E27FC236}">
                    <a16:creationId xmlns:a16="http://schemas.microsoft.com/office/drawing/2014/main" id="{47A965DD-D7AD-2AA2-64A7-ED340E0E29BF}"/>
                  </a:ext>
                </a:extLst>
              </p:cNvPr>
              <p:cNvSpPr>
                <a:spLocks noChangeArrowheads="1"/>
              </p:cNvSpPr>
              <p:nvPr/>
            </p:nvSpPr>
            <p:spPr bwMode="auto">
              <a:xfrm rot="4947554">
                <a:off x="3834" y="912"/>
                <a:ext cx="480" cy="480"/>
              </a:xfrm>
              <a:prstGeom prst="flowChartConnector">
                <a:avLst/>
              </a:prstGeom>
              <a:gradFill rotWithShape="0">
                <a:gsLst>
                  <a:gs pos="0">
                    <a:srgbClr val="CC3300"/>
                  </a:gs>
                  <a:gs pos="100000">
                    <a:srgbClr val="CC33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529" name="Oval 17">
                <a:extLst>
                  <a:ext uri="{FF2B5EF4-FFF2-40B4-BE49-F238E27FC236}">
                    <a16:creationId xmlns:a16="http://schemas.microsoft.com/office/drawing/2014/main" id="{B31401C8-12C9-8C6C-4A22-04310C361B45}"/>
                  </a:ext>
                </a:extLst>
              </p:cNvPr>
              <p:cNvSpPr>
                <a:spLocks noChangeArrowheads="1"/>
              </p:cNvSpPr>
              <p:nvPr/>
            </p:nvSpPr>
            <p:spPr bwMode="auto">
              <a:xfrm rot="4947554">
                <a:off x="4186" y="1119"/>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64582" name="Group 70">
              <a:extLst>
                <a:ext uri="{FF2B5EF4-FFF2-40B4-BE49-F238E27FC236}">
                  <a16:creationId xmlns:a16="http://schemas.microsoft.com/office/drawing/2014/main" id="{46B346A6-7EE6-253B-EBE5-9F9435C97E76}"/>
                </a:ext>
              </a:extLst>
            </p:cNvPr>
            <p:cNvGrpSpPr>
              <a:grpSpLocks/>
            </p:cNvGrpSpPr>
            <p:nvPr/>
          </p:nvGrpSpPr>
          <p:grpSpPr bwMode="auto">
            <a:xfrm>
              <a:off x="885825" y="2444750"/>
              <a:ext cx="1035050" cy="962025"/>
              <a:chOff x="558" y="1540"/>
              <a:chExt cx="652" cy="606"/>
            </a:xfrm>
          </p:grpSpPr>
          <p:sp>
            <p:nvSpPr>
              <p:cNvPr id="64534" name="Oval 22">
                <a:extLst>
                  <a:ext uri="{FF2B5EF4-FFF2-40B4-BE49-F238E27FC236}">
                    <a16:creationId xmlns:a16="http://schemas.microsoft.com/office/drawing/2014/main" id="{7C0F4D2B-6037-4E92-B22C-553206B69B81}"/>
                  </a:ext>
                </a:extLst>
              </p:cNvPr>
              <p:cNvSpPr>
                <a:spLocks noChangeArrowheads="1"/>
              </p:cNvSpPr>
              <p:nvPr/>
            </p:nvSpPr>
            <p:spPr bwMode="auto">
              <a:xfrm rot="15338328">
                <a:off x="918" y="1540"/>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532" name="AutoShape 20">
                <a:extLst>
                  <a:ext uri="{FF2B5EF4-FFF2-40B4-BE49-F238E27FC236}">
                    <a16:creationId xmlns:a16="http://schemas.microsoft.com/office/drawing/2014/main" id="{C78792EC-3462-1675-496C-B8BCB7FF4A28}"/>
                  </a:ext>
                </a:extLst>
              </p:cNvPr>
              <p:cNvSpPr>
                <a:spLocks noChangeArrowheads="1"/>
              </p:cNvSpPr>
              <p:nvPr/>
            </p:nvSpPr>
            <p:spPr bwMode="auto">
              <a:xfrm rot="15338328">
                <a:off x="730" y="1666"/>
                <a:ext cx="480" cy="480"/>
              </a:xfrm>
              <a:prstGeom prst="flowChartConnector">
                <a:avLst/>
              </a:prstGeom>
              <a:gradFill rotWithShape="0">
                <a:gsLst>
                  <a:gs pos="0">
                    <a:srgbClr val="CC3300"/>
                  </a:gs>
                  <a:gs pos="100000">
                    <a:srgbClr val="CC33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533" name="Oval 21">
                <a:extLst>
                  <a:ext uri="{FF2B5EF4-FFF2-40B4-BE49-F238E27FC236}">
                    <a16:creationId xmlns:a16="http://schemas.microsoft.com/office/drawing/2014/main" id="{9071D501-8E9C-B337-7D6B-55F374BF5EC4}"/>
                  </a:ext>
                </a:extLst>
              </p:cNvPr>
              <p:cNvSpPr>
                <a:spLocks noChangeArrowheads="1"/>
              </p:cNvSpPr>
              <p:nvPr/>
            </p:nvSpPr>
            <p:spPr bwMode="auto">
              <a:xfrm rot="15338328">
                <a:off x="558" y="1682"/>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64596" name="Group 84">
              <a:extLst>
                <a:ext uri="{FF2B5EF4-FFF2-40B4-BE49-F238E27FC236}">
                  <a16:creationId xmlns:a16="http://schemas.microsoft.com/office/drawing/2014/main" id="{B05AF8E2-18A9-5E70-2531-7683D369E1FC}"/>
                </a:ext>
              </a:extLst>
            </p:cNvPr>
            <p:cNvGrpSpPr>
              <a:grpSpLocks/>
            </p:cNvGrpSpPr>
            <p:nvPr/>
          </p:nvGrpSpPr>
          <p:grpSpPr bwMode="auto">
            <a:xfrm>
              <a:off x="7278688" y="2789238"/>
              <a:ext cx="1050925" cy="981075"/>
              <a:chOff x="4585" y="1757"/>
              <a:chExt cx="662" cy="618"/>
            </a:xfrm>
          </p:grpSpPr>
          <p:sp>
            <p:nvSpPr>
              <p:cNvPr id="64538" name="Oval 26">
                <a:extLst>
                  <a:ext uri="{FF2B5EF4-FFF2-40B4-BE49-F238E27FC236}">
                    <a16:creationId xmlns:a16="http://schemas.microsoft.com/office/drawing/2014/main" id="{2933AF68-92EF-A88E-C8A0-3D0E16A791BC}"/>
                  </a:ext>
                </a:extLst>
              </p:cNvPr>
              <p:cNvSpPr>
                <a:spLocks noChangeArrowheads="1"/>
              </p:cNvSpPr>
              <p:nvPr/>
            </p:nvSpPr>
            <p:spPr bwMode="auto">
              <a:xfrm rot="14733259">
                <a:off x="4915" y="1757"/>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536" name="AutoShape 24">
                <a:extLst>
                  <a:ext uri="{FF2B5EF4-FFF2-40B4-BE49-F238E27FC236}">
                    <a16:creationId xmlns:a16="http://schemas.microsoft.com/office/drawing/2014/main" id="{181794F6-B615-A23B-2709-CEF05C22CAAB}"/>
                  </a:ext>
                </a:extLst>
              </p:cNvPr>
              <p:cNvSpPr>
                <a:spLocks noChangeArrowheads="1"/>
              </p:cNvSpPr>
              <p:nvPr/>
            </p:nvSpPr>
            <p:spPr bwMode="auto">
              <a:xfrm rot="14733259">
                <a:off x="4767" y="1895"/>
                <a:ext cx="480" cy="480"/>
              </a:xfrm>
              <a:prstGeom prst="flowChartConnector">
                <a:avLst/>
              </a:prstGeom>
              <a:gradFill rotWithShape="0">
                <a:gsLst>
                  <a:gs pos="0">
                    <a:srgbClr val="CC3300"/>
                  </a:gs>
                  <a:gs pos="100000">
                    <a:srgbClr val="CC33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537" name="Oval 25">
                <a:extLst>
                  <a:ext uri="{FF2B5EF4-FFF2-40B4-BE49-F238E27FC236}">
                    <a16:creationId xmlns:a16="http://schemas.microsoft.com/office/drawing/2014/main" id="{282C61D1-6683-C40C-11BF-F17500CA870F}"/>
                  </a:ext>
                </a:extLst>
              </p:cNvPr>
              <p:cNvSpPr>
                <a:spLocks noChangeArrowheads="1"/>
              </p:cNvSpPr>
              <p:nvPr/>
            </p:nvSpPr>
            <p:spPr bwMode="auto">
              <a:xfrm rot="14733259">
                <a:off x="4585" y="1960"/>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64591" name="Group 79">
              <a:extLst>
                <a:ext uri="{FF2B5EF4-FFF2-40B4-BE49-F238E27FC236}">
                  <a16:creationId xmlns:a16="http://schemas.microsoft.com/office/drawing/2014/main" id="{3447CAF0-C5EE-7D52-ECEC-2BDF78BDA686}"/>
                </a:ext>
              </a:extLst>
            </p:cNvPr>
            <p:cNvGrpSpPr>
              <a:grpSpLocks/>
            </p:cNvGrpSpPr>
            <p:nvPr/>
          </p:nvGrpSpPr>
          <p:grpSpPr bwMode="auto">
            <a:xfrm>
              <a:off x="6750050" y="5037138"/>
              <a:ext cx="1030288" cy="981075"/>
              <a:chOff x="4252" y="3173"/>
              <a:chExt cx="649" cy="618"/>
            </a:xfrm>
          </p:grpSpPr>
          <p:sp>
            <p:nvSpPr>
              <p:cNvPr id="64541" name="Oval 29">
                <a:extLst>
                  <a:ext uri="{FF2B5EF4-FFF2-40B4-BE49-F238E27FC236}">
                    <a16:creationId xmlns:a16="http://schemas.microsoft.com/office/drawing/2014/main" id="{AD9B48E9-58B1-AE90-256A-83F379B5804F}"/>
                  </a:ext>
                </a:extLst>
              </p:cNvPr>
              <p:cNvSpPr>
                <a:spLocks noChangeArrowheads="1"/>
              </p:cNvSpPr>
              <p:nvPr/>
            </p:nvSpPr>
            <p:spPr bwMode="auto">
              <a:xfrm rot="2406573">
                <a:off x="4613" y="3179"/>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540" name="AutoShape 28">
                <a:extLst>
                  <a:ext uri="{FF2B5EF4-FFF2-40B4-BE49-F238E27FC236}">
                    <a16:creationId xmlns:a16="http://schemas.microsoft.com/office/drawing/2014/main" id="{B6DB5C04-21CE-05E6-98E3-FD10D74ED10B}"/>
                  </a:ext>
                </a:extLst>
              </p:cNvPr>
              <p:cNvSpPr>
                <a:spLocks noChangeArrowheads="1"/>
              </p:cNvSpPr>
              <p:nvPr/>
            </p:nvSpPr>
            <p:spPr bwMode="auto">
              <a:xfrm rot="2406573">
                <a:off x="4252" y="3173"/>
                <a:ext cx="480" cy="480"/>
              </a:xfrm>
              <a:prstGeom prst="flowChartConnector">
                <a:avLst/>
              </a:prstGeom>
              <a:gradFill rotWithShape="0">
                <a:gsLst>
                  <a:gs pos="0">
                    <a:srgbClr val="CC3300"/>
                  </a:gs>
                  <a:gs pos="100000">
                    <a:srgbClr val="CC33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542" name="Oval 30">
                <a:extLst>
                  <a:ext uri="{FF2B5EF4-FFF2-40B4-BE49-F238E27FC236}">
                    <a16:creationId xmlns:a16="http://schemas.microsoft.com/office/drawing/2014/main" id="{4C55A4AB-3799-18B2-1671-0E357F22B7B9}"/>
                  </a:ext>
                </a:extLst>
              </p:cNvPr>
              <p:cNvSpPr>
                <a:spLocks noChangeArrowheads="1"/>
              </p:cNvSpPr>
              <p:nvPr/>
            </p:nvSpPr>
            <p:spPr bwMode="auto">
              <a:xfrm rot="2406573">
                <a:off x="4402" y="3503"/>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64583" name="Group 71">
              <a:extLst>
                <a:ext uri="{FF2B5EF4-FFF2-40B4-BE49-F238E27FC236}">
                  <a16:creationId xmlns:a16="http://schemas.microsoft.com/office/drawing/2014/main" id="{866291D8-5C17-9A6E-DDA1-8BA03F9B11A2}"/>
                </a:ext>
              </a:extLst>
            </p:cNvPr>
            <p:cNvGrpSpPr>
              <a:grpSpLocks/>
            </p:cNvGrpSpPr>
            <p:nvPr/>
          </p:nvGrpSpPr>
          <p:grpSpPr bwMode="auto">
            <a:xfrm>
              <a:off x="681038" y="3694113"/>
              <a:ext cx="968375" cy="1041400"/>
              <a:chOff x="429" y="2339"/>
              <a:chExt cx="610" cy="656"/>
            </a:xfrm>
          </p:grpSpPr>
          <p:sp>
            <p:nvSpPr>
              <p:cNvPr id="64546" name="Oval 34">
                <a:extLst>
                  <a:ext uri="{FF2B5EF4-FFF2-40B4-BE49-F238E27FC236}">
                    <a16:creationId xmlns:a16="http://schemas.microsoft.com/office/drawing/2014/main" id="{3D43E91C-0602-774B-29A8-B1908805A7B5}"/>
                  </a:ext>
                </a:extLst>
              </p:cNvPr>
              <p:cNvSpPr>
                <a:spLocks noChangeArrowheads="1"/>
              </p:cNvSpPr>
              <p:nvPr/>
            </p:nvSpPr>
            <p:spPr bwMode="auto">
              <a:xfrm rot="-11831574">
                <a:off x="429" y="2355"/>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544" name="AutoShape 32">
                <a:extLst>
                  <a:ext uri="{FF2B5EF4-FFF2-40B4-BE49-F238E27FC236}">
                    <a16:creationId xmlns:a16="http://schemas.microsoft.com/office/drawing/2014/main" id="{CF145AE4-4BE0-A53A-06B8-071675141B95}"/>
                  </a:ext>
                </a:extLst>
              </p:cNvPr>
              <p:cNvSpPr>
                <a:spLocks noChangeArrowheads="1"/>
              </p:cNvSpPr>
              <p:nvPr/>
            </p:nvSpPr>
            <p:spPr bwMode="auto">
              <a:xfrm rot="-11831574">
                <a:off x="559" y="2339"/>
                <a:ext cx="480" cy="480"/>
              </a:xfrm>
              <a:prstGeom prst="flowChartConnector">
                <a:avLst/>
              </a:prstGeom>
              <a:gradFill rotWithShape="0">
                <a:gsLst>
                  <a:gs pos="0">
                    <a:srgbClr val="CC3300"/>
                  </a:gs>
                  <a:gs pos="100000">
                    <a:srgbClr val="CC33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545" name="Oval 33">
                <a:extLst>
                  <a:ext uri="{FF2B5EF4-FFF2-40B4-BE49-F238E27FC236}">
                    <a16:creationId xmlns:a16="http://schemas.microsoft.com/office/drawing/2014/main" id="{AB71411A-A674-2274-6B4C-F78AF1D3C810}"/>
                  </a:ext>
                </a:extLst>
              </p:cNvPr>
              <p:cNvSpPr>
                <a:spLocks noChangeArrowheads="1"/>
              </p:cNvSpPr>
              <p:nvPr/>
            </p:nvSpPr>
            <p:spPr bwMode="auto">
              <a:xfrm rot="-11831574">
                <a:off x="589" y="2707"/>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64585" name="Group 73">
              <a:extLst>
                <a:ext uri="{FF2B5EF4-FFF2-40B4-BE49-F238E27FC236}">
                  <a16:creationId xmlns:a16="http://schemas.microsoft.com/office/drawing/2014/main" id="{11C3864D-643C-1122-4EE9-723E8436DF20}"/>
                </a:ext>
              </a:extLst>
            </p:cNvPr>
            <p:cNvGrpSpPr>
              <a:grpSpLocks/>
            </p:cNvGrpSpPr>
            <p:nvPr/>
          </p:nvGrpSpPr>
          <p:grpSpPr bwMode="auto">
            <a:xfrm>
              <a:off x="1257300" y="5651500"/>
              <a:ext cx="1047750" cy="946150"/>
              <a:chOff x="792" y="3560"/>
              <a:chExt cx="660" cy="596"/>
            </a:xfrm>
          </p:grpSpPr>
          <p:sp>
            <p:nvSpPr>
              <p:cNvPr id="64549" name="Oval 37">
                <a:extLst>
                  <a:ext uri="{FF2B5EF4-FFF2-40B4-BE49-F238E27FC236}">
                    <a16:creationId xmlns:a16="http://schemas.microsoft.com/office/drawing/2014/main" id="{700C787D-A699-6D7B-7CA6-EBC2E8002193}"/>
                  </a:ext>
                </a:extLst>
              </p:cNvPr>
              <p:cNvSpPr>
                <a:spLocks noChangeArrowheads="1"/>
              </p:cNvSpPr>
              <p:nvPr/>
            </p:nvSpPr>
            <p:spPr bwMode="auto">
              <a:xfrm rot="4864451">
                <a:off x="1164" y="3761"/>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548" name="AutoShape 36">
                <a:extLst>
                  <a:ext uri="{FF2B5EF4-FFF2-40B4-BE49-F238E27FC236}">
                    <a16:creationId xmlns:a16="http://schemas.microsoft.com/office/drawing/2014/main" id="{A3E6F72B-EB2A-4EE8-81BC-2BC3A1CCD4E2}"/>
                  </a:ext>
                </a:extLst>
              </p:cNvPr>
              <p:cNvSpPr>
                <a:spLocks noChangeArrowheads="1"/>
              </p:cNvSpPr>
              <p:nvPr/>
            </p:nvSpPr>
            <p:spPr bwMode="auto">
              <a:xfrm rot="4864451">
                <a:off x="809" y="3560"/>
                <a:ext cx="480" cy="480"/>
              </a:xfrm>
              <a:prstGeom prst="flowChartConnector">
                <a:avLst/>
              </a:prstGeom>
              <a:gradFill rotWithShape="0">
                <a:gsLst>
                  <a:gs pos="0">
                    <a:srgbClr val="CC3300"/>
                  </a:gs>
                  <a:gs pos="100000">
                    <a:srgbClr val="CC33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550" name="Oval 38">
                <a:extLst>
                  <a:ext uri="{FF2B5EF4-FFF2-40B4-BE49-F238E27FC236}">
                    <a16:creationId xmlns:a16="http://schemas.microsoft.com/office/drawing/2014/main" id="{C87904F0-25E2-018B-6505-4F233EC11574}"/>
                  </a:ext>
                </a:extLst>
              </p:cNvPr>
              <p:cNvSpPr>
                <a:spLocks noChangeArrowheads="1"/>
              </p:cNvSpPr>
              <p:nvPr/>
            </p:nvSpPr>
            <p:spPr bwMode="auto">
              <a:xfrm rot="4864451">
                <a:off x="792" y="3868"/>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64595" name="Group 83">
              <a:extLst>
                <a:ext uri="{FF2B5EF4-FFF2-40B4-BE49-F238E27FC236}">
                  <a16:creationId xmlns:a16="http://schemas.microsoft.com/office/drawing/2014/main" id="{26877E42-FB48-8793-3B00-AD4DDC81FA54}"/>
                </a:ext>
              </a:extLst>
            </p:cNvPr>
            <p:cNvGrpSpPr>
              <a:grpSpLocks/>
            </p:cNvGrpSpPr>
            <p:nvPr/>
          </p:nvGrpSpPr>
          <p:grpSpPr bwMode="auto">
            <a:xfrm>
              <a:off x="7426325" y="1371600"/>
              <a:ext cx="1049338" cy="944563"/>
              <a:chOff x="4678" y="864"/>
              <a:chExt cx="661" cy="595"/>
            </a:xfrm>
          </p:grpSpPr>
          <p:sp>
            <p:nvSpPr>
              <p:cNvPr id="64553" name="Oval 41">
                <a:extLst>
                  <a:ext uri="{FF2B5EF4-FFF2-40B4-BE49-F238E27FC236}">
                    <a16:creationId xmlns:a16="http://schemas.microsoft.com/office/drawing/2014/main" id="{BB59FAD9-B060-2EA5-0998-F6D3C1C938B2}"/>
                  </a:ext>
                </a:extLst>
              </p:cNvPr>
              <p:cNvSpPr>
                <a:spLocks noChangeArrowheads="1"/>
              </p:cNvSpPr>
              <p:nvPr/>
            </p:nvSpPr>
            <p:spPr bwMode="auto">
              <a:xfrm rot="4902739">
                <a:off x="5051" y="1068"/>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552" name="AutoShape 40">
                <a:extLst>
                  <a:ext uri="{FF2B5EF4-FFF2-40B4-BE49-F238E27FC236}">
                    <a16:creationId xmlns:a16="http://schemas.microsoft.com/office/drawing/2014/main" id="{0B6493C7-737D-4352-9EAF-FEDED5B417A7}"/>
                  </a:ext>
                </a:extLst>
              </p:cNvPr>
              <p:cNvSpPr>
                <a:spLocks noChangeArrowheads="1"/>
              </p:cNvSpPr>
              <p:nvPr/>
            </p:nvSpPr>
            <p:spPr bwMode="auto">
              <a:xfrm rot="4902739">
                <a:off x="4697" y="864"/>
                <a:ext cx="480" cy="480"/>
              </a:xfrm>
              <a:prstGeom prst="flowChartConnector">
                <a:avLst/>
              </a:prstGeom>
              <a:gradFill rotWithShape="0">
                <a:gsLst>
                  <a:gs pos="0">
                    <a:srgbClr val="CC3300"/>
                  </a:gs>
                  <a:gs pos="100000">
                    <a:srgbClr val="CC33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554" name="Oval 42">
                <a:extLst>
                  <a:ext uri="{FF2B5EF4-FFF2-40B4-BE49-F238E27FC236}">
                    <a16:creationId xmlns:a16="http://schemas.microsoft.com/office/drawing/2014/main" id="{9DC21469-FDFE-5C98-E9C3-4C9200EA73DA}"/>
                  </a:ext>
                </a:extLst>
              </p:cNvPr>
              <p:cNvSpPr>
                <a:spLocks noChangeArrowheads="1"/>
              </p:cNvSpPr>
              <p:nvPr/>
            </p:nvSpPr>
            <p:spPr bwMode="auto">
              <a:xfrm rot="4902739">
                <a:off x="4678" y="1171"/>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64555" name="Oval 43">
              <a:extLst>
                <a:ext uri="{FF2B5EF4-FFF2-40B4-BE49-F238E27FC236}">
                  <a16:creationId xmlns:a16="http://schemas.microsoft.com/office/drawing/2014/main" id="{B216DD7E-CBB1-40E5-8072-DF62E80C0D35}"/>
                </a:ext>
              </a:extLst>
            </p:cNvPr>
            <p:cNvSpPr>
              <a:spLocks noChangeArrowheads="1"/>
            </p:cNvSpPr>
            <p:nvPr/>
          </p:nvSpPr>
          <p:spPr bwMode="auto">
            <a:xfrm>
              <a:off x="1676400" y="3429000"/>
              <a:ext cx="582613" cy="582613"/>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sz="3200">
                  <a:effectLst>
                    <a:outerShdw blurRad="38100" dist="38100" dir="2700000" algn="tl">
                      <a:srgbClr val="FFFFFF"/>
                    </a:outerShdw>
                  </a:effectLst>
                </a:rPr>
                <a:t>+</a:t>
              </a:r>
            </a:p>
          </p:txBody>
        </p:sp>
        <p:sp>
          <p:nvSpPr>
            <p:cNvPr id="64556" name="Oval 44">
              <a:extLst>
                <a:ext uri="{FF2B5EF4-FFF2-40B4-BE49-F238E27FC236}">
                  <a16:creationId xmlns:a16="http://schemas.microsoft.com/office/drawing/2014/main" id="{6AEA3BA7-F271-3A05-FE61-4E68FFCF0F5C}"/>
                </a:ext>
              </a:extLst>
            </p:cNvPr>
            <p:cNvSpPr>
              <a:spLocks noChangeArrowheads="1"/>
            </p:cNvSpPr>
            <p:nvPr/>
          </p:nvSpPr>
          <p:spPr bwMode="auto">
            <a:xfrm>
              <a:off x="6781800" y="2209800"/>
              <a:ext cx="914400" cy="914400"/>
            </a:xfrm>
            <a:prstGeom prst="ellipse">
              <a:avLst/>
            </a:prstGeom>
            <a:gradFill rotWithShape="0">
              <a:gsLst>
                <a:gs pos="0">
                  <a:schemeClr val="accent2">
                    <a:gamma/>
                    <a:tint val="27451"/>
                    <a:invGamma/>
                  </a:schemeClr>
                </a:gs>
                <a:gs pos="100000">
                  <a:schemeClr val="accent2"/>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r>
                <a:rPr lang="en-US" altLang="en-US" sz="4800">
                  <a:solidFill>
                    <a:schemeClr val="bg1"/>
                  </a:solidFill>
                  <a:effectLst>
                    <a:outerShdw blurRad="38100" dist="38100" dir="2700000" algn="tl">
                      <a:srgbClr val="000000"/>
                    </a:outerShdw>
                  </a:effectLst>
                </a:rPr>
                <a:t>-</a:t>
              </a:r>
              <a:endParaRPr lang="en-US" altLang="en-US" sz="4800">
                <a:effectLst>
                  <a:outerShdw blurRad="38100" dist="38100" dir="2700000" algn="tl">
                    <a:srgbClr val="FFFFFF"/>
                  </a:outerShdw>
                </a:effectLst>
              </a:endParaRPr>
            </a:p>
          </p:txBody>
        </p:sp>
        <p:grpSp>
          <p:nvGrpSpPr>
            <p:cNvPr id="64581" name="Group 69">
              <a:extLst>
                <a:ext uri="{FF2B5EF4-FFF2-40B4-BE49-F238E27FC236}">
                  <a16:creationId xmlns:a16="http://schemas.microsoft.com/office/drawing/2014/main" id="{E91D9CBE-49B5-2F1D-7984-FFC6EC9CC76C}"/>
                </a:ext>
              </a:extLst>
            </p:cNvPr>
            <p:cNvGrpSpPr>
              <a:grpSpLocks/>
            </p:cNvGrpSpPr>
            <p:nvPr/>
          </p:nvGrpSpPr>
          <p:grpSpPr bwMode="auto">
            <a:xfrm>
              <a:off x="2590800" y="1371600"/>
              <a:ext cx="1047750" cy="946150"/>
              <a:chOff x="600" y="536"/>
              <a:chExt cx="660" cy="596"/>
            </a:xfrm>
          </p:grpSpPr>
          <p:sp>
            <p:nvSpPr>
              <p:cNvPr id="64559" name="Oval 47">
                <a:extLst>
                  <a:ext uri="{FF2B5EF4-FFF2-40B4-BE49-F238E27FC236}">
                    <a16:creationId xmlns:a16="http://schemas.microsoft.com/office/drawing/2014/main" id="{CFC447F1-06F3-35A8-3689-5ECF10ACCB86}"/>
                  </a:ext>
                </a:extLst>
              </p:cNvPr>
              <p:cNvSpPr>
                <a:spLocks noChangeArrowheads="1"/>
              </p:cNvSpPr>
              <p:nvPr/>
            </p:nvSpPr>
            <p:spPr bwMode="auto">
              <a:xfrm rot="4864451">
                <a:off x="972" y="737"/>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558" name="AutoShape 46">
                <a:extLst>
                  <a:ext uri="{FF2B5EF4-FFF2-40B4-BE49-F238E27FC236}">
                    <a16:creationId xmlns:a16="http://schemas.microsoft.com/office/drawing/2014/main" id="{CF960249-BB37-1A7B-423B-A56F11083B87}"/>
                  </a:ext>
                </a:extLst>
              </p:cNvPr>
              <p:cNvSpPr>
                <a:spLocks noChangeArrowheads="1"/>
              </p:cNvSpPr>
              <p:nvPr/>
            </p:nvSpPr>
            <p:spPr bwMode="auto">
              <a:xfrm rot="4864451">
                <a:off x="617" y="536"/>
                <a:ext cx="480" cy="480"/>
              </a:xfrm>
              <a:prstGeom prst="flowChartConnector">
                <a:avLst/>
              </a:prstGeom>
              <a:gradFill rotWithShape="0">
                <a:gsLst>
                  <a:gs pos="0">
                    <a:srgbClr val="CC3300"/>
                  </a:gs>
                  <a:gs pos="100000">
                    <a:srgbClr val="CC33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560" name="Oval 48">
                <a:extLst>
                  <a:ext uri="{FF2B5EF4-FFF2-40B4-BE49-F238E27FC236}">
                    <a16:creationId xmlns:a16="http://schemas.microsoft.com/office/drawing/2014/main" id="{B08C7805-00A3-5E54-153E-0F5E03152D4B}"/>
                  </a:ext>
                </a:extLst>
              </p:cNvPr>
              <p:cNvSpPr>
                <a:spLocks noChangeArrowheads="1"/>
              </p:cNvSpPr>
              <p:nvPr/>
            </p:nvSpPr>
            <p:spPr bwMode="auto">
              <a:xfrm rot="4864451">
                <a:off x="600" y="844"/>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64592" name="Group 80">
              <a:extLst>
                <a:ext uri="{FF2B5EF4-FFF2-40B4-BE49-F238E27FC236}">
                  <a16:creationId xmlns:a16="http://schemas.microsoft.com/office/drawing/2014/main" id="{D3A3AF66-F38C-5A73-ED39-4159B02333CE}"/>
                </a:ext>
              </a:extLst>
            </p:cNvPr>
            <p:cNvGrpSpPr>
              <a:grpSpLocks/>
            </p:cNvGrpSpPr>
            <p:nvPr/>
          </p:nvGrpSpPr>
          <p:grpSpPr bwMode="auto">
            <a:xfrm>
              <a:off x="5287963" y="3927475"/>
              <a:ext cx="974725" cy="1046163"/>
              <a:chOff x="3331" y="2474"/>
              <a:chExt cx="614" cy="659"/>
            </a:xfrm>
          </p:grpSpPr>
          <p:sp>
            <p:nvSpPr>
              <p:cNvPr id="64563" name="Oval 51">
                <a:extLst>
                  <a:ext uri="{FF2B5EF4-FFF2-40B4-BE49-F238E27FC236}">
                    <a16:creationId xmlns:a16="http://schemas.microsoft.com/office/drawing/2014/main" id="{87B6D0FE-0EF4-EDDC-A180-A34137F01F27}"/>
                  </a:ext>
                </a:extLst>
              </p:cNvPr>
              <p:cNvSpPr>
                <a:spLocks noChangeArrowheads="1"/>
              </p:cNvSpPr>
              <p:nvPr/>
            </p:nvSpPr>
            <p:spPr bwMode="auto">
              <a:xfrm rot="20373818">
                <a:off x="3478" y="2474"/>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562" name="AutoShape 50">
                <a:extLst>
                  <a:ext uri="{FF2B5EF4-FFF2-40B4-BE49-F238E27FC236}">
                    <a16:creationId xmlns:a16="http://schemas.microsoft.com/office/drawing/2014/main" id="{E60E7295-9803-51DB-B156-0A5D18735065}"/>
                  </a:ext>
                </a:extLst>
              </p:cNvPr>
              <p:cNvSpPr>
                <a:spLocks noChangeArrowheads="1"/>
              </p:cNvSpPr>
              <p:nvPr/>
            </p:nvSpPr>
            <p:spPr bwMode="auto">
              <a:xfrm rot="20373818">
                <a:off x="3331" y="2653"/>
                <a:ext cx="480" cy="480"/>
              </a:xfrm>
              <a:prstGeom prst="flowChartConnector">
                <a:avLst/>
              </a:prstGeom>
              <a:gradFill rotWithShape="0">
                <a:gsLst>
                  <a:gs pos="0">
                    <a:srgbClr val="CC3300"/>
                  </a:gs>
                  <a:gs pos="100000">
                    <a:srgbClr val="CC33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564" name="Oval 52">
                <a:extLst>
                  <a:ext uri="{FF2B5EF4-FFF2-40B4-BE49-F238E27FC236}">
                    <a16:creationId xmlns:a16="http://schemas.microsoft.com/office/drawing/2014/main" id="{41C3767E-70B6-15CF-5AAA-DC528946BABF}"/>
                  </a:ext>
                </a:extLst>
              </p:cNvPr>
              <p:cNvSpPr>
                <a:spLocks noChangeArrowheads="1"/>
              </p:cNvSpPr>
              <p:nvPr/>
            </p:nvSpPr>
            <p:spPr bwMode="auto">
              <a:xfrm rot="20373818">
                <a:off x="3657" y="2817"/>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64589" name="Group 77">
              <a:extLst>
                <a:ext uri="{FF2B5EF4-FFF2-40B4-BE49-F238E27FC236}">
                  <a16:creationId xmlns:a16="http://schemas.microsoft.com/office/drawing/2014/main" id="{B791DE5F-7A8B-3BEA-3E5E-C73939C794A1}"/>
                </a:ext>
              </a:extLst>
            </p:cNvPr>
            <p:cNvGrpSpPr>
              <a:grpSpLocks/>
            </p:cNvGrpSpPr>
            <p:nvPr/>
          </p:nvGrpSpPr>
          <p:grpSpPr bwMode="auto">
            <a:xfrm>
              <a:off x="4006850" y="2217738"/>
              <a:ext cx="1030288" cy="981075"/>
              <a:chOff x="2524" y="1397"/>
              <a:chExt cx="649" cy="618"/>
            </a:xfrm>
          </p:grpSpPr>
          <p:sp>
            <p:nvSpPr>
              <p:cNvPr id="64567" name="Oval 55">
                <a:extLst>
                  <a:ext uri="{FF2B5EF4-FFF2-40B4-BE49-F238E27FC236}">
                    <a16:creationId xmlns:a16="http://schemas.microsoft.com/office/drawing/2014/main" id="{7A6252AD-4529-73F9-1932-30D74B2D2B07}"/>
                  </a:ext>
                </a:extLst>
              </p:cNvPr>
              <p:cNvSpPr>
                <a:spLocks noChangeArrowheads="1"/>
              </p:cNvSpPr>
              <p:nvPr/>
            </p:nvSpPr>
            <p:spPr bwMode="auto">
              <a:xfrm rot="2406573">
                <a:off x="2885" y="1403"/>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566" name="AutoShape 54">
                <a:extLst>
                  <a:ext uri="{FF2B5EF4-FFF2-40B4-BE49-F238E27FC236}">
                    <a16:creationId xmlns:a16="http://schemas.microsoft.com/office/drawing/2014/main" id="{0978026E-9B01-AFDC-CD93-394F79D846C1}"/>
                  </a:ext>
                </a:extLst>
              </p:cNvPr>
              <p:cNvSpPr>
                <a:spLocks noChangeArrowheads="1"/>
              </p:cNvSpPr>
              <p:nvPr/>
            </p:nvSpPr>
            <p:spPr bwMode="auto">
              <a:xfrm rot="2406573">
                <a:off x="2524" y="1397"/>
                <a:ext cx="480" cy="480"/>
              </a:xfrm>
              <a:prstGeom prst="flowChartConnector">
                <a:avLst/>
              </a:prstGeom>
              <a:gradFill rotWithShape="0">
                <a:gsLst>
                  <a:gs pos="0">
                    <a:srgbClr val="CC3300"/>
                  </a:gs>
                  <a:gs pos="100000">
                    <a:srgbClr val="CC33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568" name="Oval 56">
                <a:extLst>
                  <a:ext uri="{FF2B5EF4-FFF2-40B4-BE49-F238E27FC236}">
                    <a16:creationId xmlns:a16="http://schemas.microsoft.com/office/drawing/2014/main" id="{C1674D23-951C-3B70-1210-9FA20717E298}"/>
                  </a:ext>
                </a:extLst>
              </p:cNvPr>
              <p:cNvSpPr>
                <a:spLocks noChangeArrowheads="1"/>
              </p:cNvSpPr>
              <p:nvPr/>
            </p:nvSpPr>
            <p:spPr bwMode="auto">
              <a:xfrm rot="2406573">
                <a:off x="2674" y="1727"/>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64590" name="Group 78">
              <a:extLst>
                <a:ext uri="{FF2B5EF4-FFF2-40B4-BE49-F238E27FC236}">
                  <a16:creationId xmlns:a16="http://schemas.microsoft.com/office/drawing/2014/main" id="{CB9CC1C0-3CBF-8341-2760-0480F73170EF}"/>
                </a:ext>
              </a:extLst>
            </p:cNvPr>
            <p:cNvGrpSpPr>
              <a:grpSpLocks/>
            </p:cNvGrpSpPr>
            <p:nvPr/>
          </p:nvGrpSpPr>
          <p:grpSpPr bwMode="auto">
            <a:xfrm>
              <a:off x="4545013" y="5132388"/>
              <a:ext cx="987425" cy="1033462"/>
              <a:chOff x="2863" y="3233"/>
              <a:chExt cx="622" cy="651"/>
            </a:xfrm>
          </p:grpSpPr>
          <p:sp>
            <p:nvSpPr>
              <p:cNvPr id="64571" name="Oval 59">
                <a:extLst>
                  <a:ext uri="{FF2B5EF4-FFF2-40B4-BE49-F238E27FC236}">
                    <a16:creationId xmlns:a16="http://schemas.microsoft.com/office/drawing/2014/main" id="{7147B444-904D-0322-72E4-45F51E9690B5}"/>
                  </a:ext>
                </a:extLst>
              </p:cNvPr>
              <p:cNvSpPr>
                <a:spLocks noChangeArrowheads="1"/>
              </p:cNvSpPr>
              <p:nvPr/>
            </p:nvSpPr>
            <p:spPr bwMode="auto">
              <a:xfrm rot="1637055">
                <a:off x="3197" y="3233"/>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570" name="AutoShape 58">
                <a:extLst>
                  <a:ext uri="{FF2B5EF4-FFF2-40B4-BE49-F238E27FC236}">
                    <a16:creationId xmlns:a16="http://schemas.microsoft.com/office/drawing/2014/main" id="{BCDFDF08-ADFA-07F5-1B23-CF91AA571D7A}"/>
                  </a:ext>
                </a:extLst>
              </p:cNvPr>
              <p:cNvSpPr>
                <a:spLocks noChangeArrowheads="1"/>
              </p:cNvSpPr>
              <p:nvPr/>
            </p:nvSpPr>
            <p:spPr bwMode="auto">
              <a:xfrm rot="1637055">
                <a:off x="2863" y="3284"/>
                <a:ext cx="480" cy="480"/>
              </a:xfrm>
              <a:prstGeom prst="flowChartConnector">
                <a:avLst/>
              </a:prstGeom>
              <a:gradFill rotWithShape="0">
                <a:gsLst>
                  <a:gs pos="0">
                    <a:srgbClr val="CC3300"/>
                  </a:gs>
                  <a:gs pos="100000">
                    <a:srgbClr val="CC33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572" name="Oval 60">
                <a:extLst>
                  <a:ext uri="{FF2B5EF4-FFF2-40B4-BE49-F238E27FC236}">
                    <a16:creationId xmlns:a16="http://schemas.microsoft.com/office/drawing/2014/main" id="{0259197F-08C6-AD6D-F92C-61F62029AF2F}"/>
                  </a:ext>
                </a:extLst>
              </p:cNvPr>
              <p:cNvSpPr>
                <a:spLocks noChangeArrowheads="1"/>
              </p:cNvSpPr>
              <p:nvPr/>
            </p:nvSpPr>
            <p:spPr bwMode="auto">
              <a:xfrm rot="1637055">
                <a:off x="3063" y="3596"/>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64587" name="Group 75">
              <a:extLst>
                <a:ext uri="{FF2B5EF4-FFF2-40B4-BE49-F238E27FC236}">
                  <a16:creationId xmlns:a16="http://schemas.microsoft.com/office/drawing/2014/main" id="{3887CF26-6851-80D6-8760-6475B5C4E3D3}"/>
                </a:ext>
              </a:extLst>
            </p:cNvPr>
            <p:cNvGrpSpPr>
              <a:grpSpLocks/>
            </p:cNvGrpSpPr>
            <p:nvPr/>
          </p:nvGrpSpPr>
          <p:grpSpPr bwMode="auto">
            <a:xfrm>
              <a:off x="2790825" y="4959350"/>
              <a:ext cx="1035050" cy="962025"/>
              <a:chOff x="1758" y="3124"/>
              <a:chExt cx="652" cy="606"/>
            </a:xfrm>
          </p:grpSpPr>
          <p:sp>
            <p:nvSpPr>
              <p:cNvPr id="64576" name="Oval 64">
                <a:extLst>
                  <a:ext uri="{FF2B5EF4-FFF2-40B4-BE49-F238E27FC236}">
                    <a16:creationId xmlns:a16="http://schemas.microsoft.com/office/drawing/2014/main" id="{7AE90B94-723E-1170-2D68-F0847DB46D68}"/>
                  </a:ext>
                </a:extLst>
              </p:cNvPr>
              <p:cNvSpPr>
                <a:spLocks noChangeArrowheads="1"/>
              </p:cNvSpPr>
              <p:nvPr/>
            </p:nvSpPr>
            <p:spPr bwMode="auto">
              <a:xfrm rot="15338328">
                <a:off x="2118" y="3124"/>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574" name="AutoShape 62">
                <a:extLst>
                  <a:ext uri="{FF2B5EF4-FFF2-40B4-BE49-F238E27FC236}">
                    <a16:creationId xmlns:a16="http://schemas.microsoft.com/office/drawing/2014/main" id="{502C10C8-5B9B-1E95-4542-D166E3CE32AE}"/>
                  </a:ext>
                </a:extLst>
              </p:cNvPr>
              <p:cNvSpPr>
                <a:spLocks noChangeArrowheads="1"/>
              </p:cNvSpPr>
              <p:nvPr/>
            </p:nvSpPr>
            <p:spPr bwMode="auto">
              <a:xfrm rot="15338328">
                <a:off x="1930" y="3250"/>
                <a:ext cx="480" cy="480"/>
              </a:xfrm>
              <a:prstGeom prst="flowChartConnector">
                <a:avLst/>
              </a:prstGeom>
              <a:gradFill rotWithShape="0">
                <a:gsLst>
                  <a:gs pos="0">
                    <a:srgbClr val="CC3300"/>
                  </a:gs>
                  <a:gs pos="100000">
                    <a:srgbClr val="CC33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575" name="Oval 63">
                <a:extLst>
                  <a:ext uri="{FF2B5EF4-FFF2-40B4-BE49-F238E27FC236}">
                    <a16:creationId xmlns:a16="http://schemas.microsoft.com/office/drawing/2014/main" id="{0CE7D37C-6A08-0CB8-B206-404B62792F70}"/>
                  </a:ext>
                </a:extLst>
              </p:cNvPr>
              <p:cNvSpPr>
                <a:spLocks noChangeArrowheads="1"/>
              </p:cNvSpPr>
              <p:nvPr/>
            </p:nvSpPr>
            <p:spPr bwMode="auto">
              <a:xfrm rot="15338328">
                <a:off x="1758" y="3266"/>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64588" name="Group 76" descr="מודל של מולקולת מים">
              <a:extLst>
                <a:ext uri="{FF2B5EF4-FFF2-40B4-BE49-F238E27FC236}">
                  <a16:creationId xmlns:a16="http://schemas.microsoft.com/office/drawing/2014/main" id="{D043C9CE-EAF0-9963-A17C-A04C228F7C5B}"/>
                </a:ext>
              </a:extLst>
            </p:cNvPr>
            <p:cNvGrpSpPr>
              <a:grpSpLocks/>
            </p:cNvGrpSpPr>
            <p:nvPr/>
          </p:nvGrpSpPr>
          <p:grpSpPr bwMode="auto">
            <a:xfrm>
              <a:off x="3763963" y="3476625"/>
              <a:ext cx="987425" cy="1054100"/>
              <a:chOff x="2371" y="2190"/>
              <a:chExt cx="622" cy="664"/>
            </a:xfrm>
          </p:grpSpPr>
          <p:sp>
            <p:nvSpPr>
              <p:cNvPr id="64580" name="Oval 68">
                <a:extLst>
                  <a:ext uri="{FF2B5EF4-FFF2-40B4-BE49-F238E27FC236}">
                    <a16:creationId xmlns:a16="http://schemas.microsoft.com/office/drawing/2014/main" id="{A4BBD9A3-E8B4-ED74-4EE2-8A185B4C4BAC}"/>
                  </a:ext>
                </a:extLst>
              </p:cNvPr>
              <p:cNvSpPr>
                <a:spLocks noChangeArrowheads="1"/>
              </p:cNvSpPr>
              <p:nvPr/>
            </p:nvSpPr>
            <p:spPr bwMode="auto">
              <a:xfrm rot="-12586413">
                <a:off x="2371" y="2256"/>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578" name="AutoShape 66">
                <a:extLst>
                  <a:ext uri="{FF2B5EF4-FFF2-40B4-BE49-F238E27FC236}">
                    <a16:creationId xmlns:a16="http://schemas.microsoft.com/office/drawing/2014/main" id="{D4CAB8D1-B5D2-1A4B-F491-553C6EA94D5D}"/>
                  </a:ext>
                </a:extLst>
              </p:cNvPr>
              <p:cNvSpPr>
                <a:spLocks noChangeArrowheads="1"/>
              </p:cNvSpPr>
              <p:nvPr/>
            </p:nvSpPr>
            <p:spPr bwMode="auto">
              <a:xfrm rot="-12586413">
                <a:off x="2513" y="2190"/>
                <a:ext cx="480" cy="480"/>
              </a:xfrm>
              <a:prstGeom prst="flowChartConnector">
                <a:avLst/>
              </a:prstGeom>
              <a:gradFill rotWithShape="0">
                <a:gsLst>
                  <a:gs pos="0">
                    <a:srgbClr val="CC3300"/>
                  </a:gs>
                  <a:gs pos="100000">
                    <a:srgbClr val="CC33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579" name="Oval 67">
                <a:extLst>
                  <a:ext uri="{FF2B5EF4-FFF2-40B4-BE49-F238E27FC236}">
                    <a16:creationId xmlns:a16="http://schemas.microsoft.com/office/drawing/2014/main" id="{9E0C9DE6-536D-8314-9298-3FFC5A37F273}"/>
                  </a:ext>
                </a:extLst>
              </p:cNvPr>
              <p:cNvSpPr>
                <a:spLocks noChangeArrowheads="1"/>
              </p:cNvSpPr>
              <p:nvPr/>
            </p:nvSpPr>
            <p:spPr bwMode="auto">
              <a:xfrm rot="-12586413">
                <a:off x="2604" y="2566"/>
                <a:ext cx="288" cy="288"/>
              </a:xfrm>
              <a:prstGeom prst="ellipse">
                <a:avLst/>
              </a:prstGeom>
              <a:gradFill rotWithShape="0">
                <a:gsLst>
                  <a:gs pos="0">
                    <a:schemeClr val="bg1"/>
                  </a:gs>
                  <a:gs pos="100000">
                    <a:schemeClr val="bg1">
                      <a:gamma/>
                      <a:shade val="46275"/>
                      <a:invGamma/>
                    </a:scheme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Tree>
  </p:cSld>
  <p:clrMapOvr>
    <a:masterClrMapping/>
  </p:clrMapOvr>
  <p:transition spd="slow">
    <p:cove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a:extLst>
              <a:ext uri="{FF2B5EF4-FFF2-40B4-BE49-F238E27FC236}">
                <a16:creationId xmlns:a16="http://schemas.microsoft.com/office/drawing/2014/main" id="{31CDC74B-0CC6-B9DA-6350-507A98D8C8B5}"/>
              </a:ext>
            </a:extLst>
          </p:cNvPr>
          <p:cNvSpPr>
            <a:spLocks noGrp="1" noChangeArrowheads="1"/>
          </p:cNvSpPr>
          <p:nvPr>
            <p:ph type="title"/>
          </p:nvPr>
        </p:nvSpPr>
        <p:spPr>
          <a:xfrm>
            <a:off x="3200400" y="76200"/>
            <a:ext cx="5257800" cy="1143000"/>
          </a:xfrm>
        </p:spPr>
        <p:txBody>
          <a:bodyPr/>
          <a:lstStyle/>
          <a:p>
            <a:pPr algn="r"/>
            <a:r>
              <a:rPr lang="he-IL" altLang="en-US" sz="6600" b="1">
                <a:solidFill>
                  <a:srgbClr val="CC3300"/>
                </a:solidFill>
              </a:rPr>
              <a:t>איזומריה</a:t>
            </a:r>
            <a:endParaRPr lang="en-US" altLang="en-US" sz="6600" b="1">
              <a:solidFill>
                <a:srgbClr val="CC3300"/>
              </a:solidFill>
            </a:endParaRPr>
          </a:p>
        </p:txBody>
      </p:sp>
      <p:sp>
        <p:nvSpPr>
          <p:cNvPr id="109571" name="Text Box 3">
            <a:extLst>
              <a:ext uri="{FF2B5EF4-FFF2-40B4-BE49-F238E27FC236}">
                <a16:creationId xmlns:a16="http://schemas.microsoft.com/office/drawing/2014/main" id="{96ADE46C-3FB9-9B9A-A2E8-D4C1B68612D8}"/>
              </a:ext>
            </a:extLst>
          </p:cNvPr>
          <p:cNvSpPr txBox="1">
            <a:spLocks noChangeArrowheads="1"/>
          </p:cNvSpPr>
          <p:nvPr/>
        </p:nvSpPr>
        <p:spPr bwMode="auto">
          <a:xfrm>
            <a:off x="1187450" y="2300288"/>
            <a:ext cx="742315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e-IL" altLang="en-US" sz="2800" b="0">
                <a:effectLst/>
              </a:rPr>
              <a:t>דוגמא- כל האיזומרים של</a:t>
            </a:r>
            <a:r>
              <a:rPr lang="en-US" altLang="en-US" sz="2800" b="0">
                <a:effectLst/>
              </a:rPr>
              <a:t> C</a:t>
            </a:r>
            <a:r>
              <a:rPr lang="en-US" altLang="en-US" sz="2800" b="0" baseline="-25000">
                <a:effectLst/>
              </a:rPr>
              <a:t>6</a:t>
            </a:r>
            <a:r>
              <a:rPr lang="en-US" altLang="en-US" sz="2800" b="0">
                <a:effectLst/>
              </a:rPr>
              <a:t>H</a:t>
            </a:r>
            <a:r>
              <a:rPr lang="en-US" altLang="en-US" sz="2800" b="0" baseline="-25000">
                <a:effectLst/>
              </a:rPr>
              <a:t>14</a:t>
            </a:r>
            <a:endParaRPr lang="en-US" altLang="en-US" sz="2800" b="0">
              <a:effectLst/>
            </a:endParaRPr>
          </a:p>
        </p:txBody>
      </p:sp>
      <p:sp>
        <p:nvSpPr>
          <p:cNvPr id="109572" name="Text Box 4">
            <a:extLst>
              <a:ext uri="{FF2B5EF4-FFF2-40B4-BE49-F238E27FC236}">
                <a16:creationId xmlns:a16="http://schemas.microsoft.com/office/drawing/2014/main" id="{5F655F3C-51BA-6CFF-E4E2-6CE873670672}"/>
              </a:ext>
            </a:extLst>
          </p:cNvPr>
          <p:cNvSpPr txBox="1">
            <a:spLocks noChangeArrowheads="1"/>
          </p:cNvSpPr>
          <p:nvPr/>
        </p:nvSpPr>
        <p:spPr bwMode="auto">
          <a:xfrm>
            <a:off x="5524502" y="3024981"/>
            <a:ext cx="2514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rtl="0">
              <a:spcBef>
                <a:spcPct val="50000"/>
              </a:spcBef>
            </a:pPr>
            <a:r>
              <a:rPr lang="en-US" altLang="en-US" sz="3200" b="0" dirty="0">
                <a:effectLst/>
              </a:rPr>
              <a:t>C-C-C-C-C-C</a:t>
            </a:r>
          </a:p>
        </p:txBody>
      </p:sp>
      <p:grpSp>
        <p:nvGrpSpPr>
          <p:cNvPr id="109575" name="Group 7" descr="איזומרים של 6 פחמנים">
            <a:extLst>
              <a:ext uri="{FF2B5EF4-FFF2-40B4-BE49-F238E27FC236}">
                <a16:creationId xmlns:a16="http://schemas.microsoft.com/office/drawing/2014/main" id="{F8188E09-5DBD-1007-D94A-5043EF51E53E}"/>
              </a:ext>
            </a:extLst>
          </p:cNvPr>
          <p:cNvGrpSpPr>
            <a:grpSpLocks/>
          </p:cNvGrpSpPr>
          <p:nvPr/>
        </p:nvGrpSpPr>
        <p:grpSpPr bwMode="auto">
          <a:xfrm>
            <a:off x="5715000" y="3774678"/>
            <a:ext cx="2286000" cy="960438"/>
            <a:chOff x="3648" y="2016"/>
            <a:chExt cx="1440" cy="605"/>
          </a:xfrm>
        </p:grpSpPr>
        <p:sp>
          <p:nvSpPr>
            <p:cNvPr id="109576" name="Text Box 8">
              <a:extLst>
                <a:ext uri="{FF2B5EF4-FFF2-40B4-BE49-F238E27FC236}">
                  <a16:creationId xmlns:a16="http://schemas.microsoft.com/office/drawing/2014/main" id="{944D5397-79FE-1DA6-1B53-C71639D8205D}"/>
                </a:ext>
              </a:extLst>
            </p:cNvPr>
            <p:cNvSpPr txBox="1">
              <a:spLocks noChangeArrowheads="1"/>
            </p:cNvSpPr>
            <p:nvPr/>
          </p:nvSpPr>
          <p:spPr bwMode="auto">
            <a:xfrm>
              <a:off x="4416" y="2016"/>
              <a:ext cx="28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rtl="0">
                <a:spcBef>
                  <a:spcPct val="50000"/>
                </a:spcBef>
              </a:pPr>
              <a:r>
                <a:rPr lang="en-US" altLang="en-US" sz="2800" b="0" dirty="0">
                  <a:effectLst/>
                </a:rPr>
                <a:t>C</a:t>
              </a:r>
            </a:p>
          </p:txBody>
        </p:sp>
        <p:sp>
          <p:nvSpPr>
            <p:cNvPr id="109577" name="Text Box 9">
              <a:extLst>
                <a:ext uri="{FF2B5EF4-FFF2-40B4-BE49-F238E27FC236}">
                  <a16:creationId xmlns:a16="http://schemas.microsoft.com/office/drawing/2014/main" id="{946111AB-7C65-FC9F-5D06-3B2C48951197}"/>
                </a:ext>
              </a:extLst>
            </p:cNvPr>
            <p:cNvSpPr txBox="1">
              <a:spLocks noChangeArrowheads="1"/>
            </p:cNvSpPr>
            <p:nvPr/>
          </p:nvSpPr>
          <p:spPr bwMode="auto">
            <a:xfrm>
              <a:off x="3648" y="2256"/>
              <a:ext cx="1440"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rtl="0">
                <a:spcBef>
                  <a:spcPct val="50000"/>
                </a:spcBef>
              </a:pPr>
              <a:r>
                <a:rPr lang="en-US" altLang="en-US" sz="3200" b="0" dirty="0">
                  <a:effectLst/>
                </a:rPr>
                <a:t>C-C-C-C-C</a:t>
              </a:r>
            </a:p>
          </p:txBody>
        </p:sp>
        <p:sp>
          <p:nvSpPr>
            <p:cNvPr id="109578" name="Line 10">
              <a:extLst>
                <a:ext uri="{FF2B5EF4-FFF2-40B4-BE49-F238E27FC236}">
                  <a16:creationId xmlns:a16="http://schemas.microsoft.com/office/drawing/2014/main" id="{2DC9D278-B3B8-EC14-7E76-840E8E17F49E}"/>
                </a:ext>
              </a:extLst>
            </p:cNvPr>
            <p:cNvSpPr>
              <a:spLocks noChangeShapeType="1"/>
            </p:cNvSpPr>
            <p:nvPr/>
          </p:nvSpPr>
          <p:spPr bwMode="auto">
            <a:xfrm>
              <a:off x="4560" y="2256"/>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09580" name="Group 12" descr="איזומרים של 6 פחמנים">
            <a:extLst>
              <a:ext uri="{FF2B5EF4-FFF2-40B4-BE49-F238E27FC236}">
                <a16:creationId xmlns:a16="http://schemas.microsoft.com/office/drawing/2014/main" id="{762A7411-E903-5546-5079-975BC432D26F}"/>
              </a:ext>
            </a:extLst>
          </p:cNvPr>
          <p:cNvGrpSpPr>
            <a:grpSpLocks/>
          </p:cNvGrpSpPr>
          <p:nvPr/>
        </p:nvGrpSpPr>
        <p:grpSpPr bwMode="auto">
          <a:xfrm>
            <a:off x="5791200" y="5272088"/>
            <a:ext cx="2286000" cy="946150"/>
            <a:chOff x="3648" y="3177"/>
            <a:chExt cx="1440" cy="596"/>
          </a:xfrm>
        </p:grpSpPr>
        <p:sp>
          <p:nvSpPr>
            <p:cNvPr id="109581" name="Text Box 13">
              <a:extLst>
                <a:ext uri="{FF2B5EF4-FFF2-40B4-BE49-F238E27FC236}">
                  <a16:creationId xmlns:a16="http://schemas.microsoft.com/office/drawing/2014/main" id="{E1CB50DA-D0A3-3420-9729-2A6EAB6DB524}"/>
                </a:ext>
              </a:extLst>
            </p:cNvPr>
            <p:cNvSpPr txBox="1">
              <a:spLocks noChangeArrowheads="1"/>
            </p:cNvSpPr>
            <p:nvPr/>
          </p:nvSpPr>
          <p:spPr bwMode="auto">
            <a:xfrm>
              <a:off x="3648" y="3408"/>
              <a:ext cx="1440"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rtl="0">
                <a:spcBef>
                  <a:spcPct val="50000"/>
                </a:spcBef>
              </a:pPr>
              <a:r>
                <a:rPr lang="en-US" altLang="en-US" sz="3200" b="0">
                  <a:effectLst/>
                </a:rPr>
                <a:t>C-C-C-C-C</a:t>
              </a:r>
            </a:p>
          </p:txBody>
        </p:sp>
        <p:sp>
          <p:nvSpPr>
            <p:cNvPr id="109582" name="Line 14">
              <a:extLst>
                <a:ext uri="{FF2B5EF4-FFF2-40B4-BE49-F238E27FC236}">
                  <a16:creationId xmlns:a16="http://schemas.microsoft.com/office/drawing/2014/main" id="{AB3F03A6-A3B2-6F0B-F284-EA13E876EC07}"/>
                </a:ext>
              </a:extLst>
            </p:cNvPr>
            <p:cNvSpPr>
              <a:spLocks noChangeShapeType="1"/>
            </p:cNvSpPr>
            <p:nvPr/>
          </p:nvSpPr>
          <p:spPr bwMode="auto">
            <a:xfrm>
              <a:off x="4320" y="340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583" name="Text Box 15">
              <a:extLst>
                <a:ext uri="{FF2B5EF4-FFF2-40B4-BE49-F238E27FC236}">
                  <a16:creationId xmlns:a16="http://schemas.microsoft.com/office/drawing/2014/main" id="{C36DDD6A-BEE1-23BF-C824-E55856DED5D7}"/>
                </a:ext>
              </a:extLst>
            </p:cNvPr>
            <p:cNvSpPr txBox="1">
              <a:spLocks noChangeArrowheads="1"/>
            </p:cNvSpPr>
            <p:nvPr/>
          </p:nvSpPr>
          <p:spPr bwMode="auto">
            <a:xfrm>
              <a:off x="4176" y="3177"/>
              <a:ext cx="28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rtl="0">
                <a:spcBef>
                  <a:spcPct val="50000"/>
                </a:spcBef>
              </a:pPr>
              <a:r>
                <a:rPr lang="en-US" altLang="en-US" sz="2800" b="0">
                  <a:effectLst/>
                </a:rPr>
                <a:t>C</a:t>
              </a:r>
            </a:p>
          </p:txBody>
        </p:sp>
      </p:grpSp>
      <p:grpSp>
        <p:nvGrpSpPr>
          <p:cNvPr id="109585" name="Group 17" descr="איזומרים של 6 פחמנים">
            <a:extLst>
              <a:ext uri="{FF2B5EF4-FFF2-40B4-BE49-F238E27FC236}">
                <a16:creationId xmlns:a16="http://schemas.microsoft.com/office/drawing/2014/main" id="{28B699EE-24FC-5D0F-259B-D453996BA166}"/>
              </a:ext>
            </a:extLst>
          </p:cNvPr>
          <p:cNvGrpSpPr>
            <a:grpSpLocks/>
          </p:cNvGrpSpPr>
          <p:nvPr/>
        </p:nvGrpSpPr>
        <p:grpSpPr bwMode="auto">
          <a:xfrm>
            <a:off x="1447800" y="3214688"/>
            <a:ext cx="2286000" cy="946150"/>
            <a:chOff x="912" y="1593"/>
            <a:chExt cx="1440" cy="596"/>
          </a:xfrm>
        </p:grpSpPr>
        <p:sp>
          <p:nvSpPr>
            <p:cNvPr id="109586" name="Text Box 18">
              <a:extLst>
                <a:ext uri="{FF2B5EF4-FFF2-40B4-BE49-F238E27FC236}">
                  <a16:creationId xmlns:a16="http://schemas.microsoft.com/office/drawing/2014/main" id="{8AF92088-E38D-5ECD-63C0-577A72E7724A}"/>
                </a:ext>
              </a:extLst>
            </p:cNvPr>
            <p:cNvSpPr txBox="1">
              <a:spLocks noChangeArrowheads="1"/>
            </p:cNvSpPr>
            <p:nvPr/>
          </p:nvSpPr>
          <p:spPr bwMode="auto">
            <a:xfrm>
              <a:off x="912" y="1824"/>
              <a:ext cx="1440"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rtl="0">
                <a:spcBef>
                  <a:spcPct val="50000"/>
                </a:spcBef>
              </a:pPr>
              <a:r>
                <a:rPr lang="en-US" altLang="en-US" sz="3200" b="0">
                  <a:effectLst/>
                </a:rPr>
                <a:t>C-C-C-C</a:t>
              </a:r>
            </a:p>
          </p:txBody>
        </p:sp>
        <p:sp>
          <p:nvSpPr>
            <p:cNvPr id="109587" name="Line 19">
              <a:extLst>
                <a:ext uri="{FF2B5EF4-FFF2-40B4-BE49-F238E27FC236}">
                  <a16:creationId xmlns:a16="http://schemas.microsoft.com/office/drawing/2014/main" id="{B09917BA-8870-463D-996B-03214D777156}"/>
                </a:ext>
              </a:extLst>
            </p:cNvPr>
            <p:cNvSpPr>
              <a:spLocks noChangeShapeType="1"/>
            </p:cNvSpPr>
            <p:nvPr/>
          </p:nvSpPr>
          <p:spPr bwMode="auto">
            <a:xfrm>
              <a:off x="1584" y="1824"/>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588" name="Text Box 20">
              <a:extLst>
                <a:ext uri="{FF2B5EF4-FFF2-40B4-BE49-F238E27FC236}">
                  <a16:creationId xmlns:a16="http://schemas.microsoft.com/office/drawing/2014/main" id="{489BDD38-BD1E-D232-23C7-CD9B08A0380D}"/>
                </a:ext>
              </a:extLst>
            </p:cNvPr>
            <p:cNvSpPr txBox="1">
              <a:spLocks noChangeArrowheads="1"/>
            </p:cNvSpPr>
            <p:nvPr/>
          </p:nvSpPr>
          <p:spPr bwMode="auto">
            <a:xfrm>
              <a:off x="1440" y="1593"/>
              <a:ext cx="28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rtl="0">
                <a:spcBef>
                  <a:spcPct val="50000"/>
                </a:spcBef>
              </a:pPr>
              <a:r>
                <a:rPr lang="en-US" altLang="en-US" sz="2800" b="0">
                  <a:effectLst/>
                </a:rPr>
                <a:t>C</a:t>
              </a:r>
            </a:p>
          </p:txBody>
        </p:sp>
        <p:sp>
          <p:nvSpPr>
            <p:cNvPr id="109589" name="Line 21">
              <a:extLst>
                <a:ext uri="{FF2B5EF4-FFF2-40B4-BE49-F238E27FC236}">
                  <a16:creationId xmlns:a16="http://schemas.microsoft.com/office/drawing/2014/main" id="{FA5AB326-95A6-3D9F-8161-8C02A3C841D6}"/>
                </a:ext>
              </a:extLst>
            </p:cNvPr>
            <p:cNvSpPr>
              <a:spLocks noChangeShapeType="1"/>
            </p:cNvSpPr>
            <p:nvPr/>
          </p:nvSpPr>
          <p:spPr bwMode="auto">
            <a:xfrm>
              <a:off x="1344" y="1824"/>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590" name="Text Box 22">
              <a:extLst>
                <a:ext uri="{FF2B5EF4-FFF2-40B4-BE49-F238E27FC236}">
                  <a16:creationId xmlns:a16="http://schemas.microsoft.com/office/drawing/2014/main" id="{C29E84B4-4CF7-93D5-AB4C-6BAF42C3CE4B}"/>
                </a:ext>
              </a:extLst>
            </p:cNvPr>
            <p:cNvSpPr txBox="1">
              <a:spLocks noChangeArrowheads="1"/>
            </p:cNvSpPr>
            <p:nvPr/>
          </p:nvSpPr>
          <p:spPr bwMode="auto">
            <a:xfrm>
              <a:off x="1200" y="1593"/>
              <a:ext cx="28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rtl="0">
                <a:spcBef>
                  <a:spcPct val="50000"/>
                </a:spcBef>
              </a:pPr>
              <a:r>
                <a:rPr lang="en-US" altLang="en-US" sz="2800" b="0">
                  <a:effectLst/>
                </a:rPr>
                <a:t>C</a:t>
              </a:r>
            </a:p>
          </p:txBody>
        </p:sp>
      </p:grpSp>
      <p:grpSp>
        <p:nvGrpSpPr>
          <p:cNvPr id="109592" name="Group 24" descr="איזומרים של 6 פחמנים">
            <a:extLst>
              <a:ext uri="{FF2B5EF4-FFF2-40B4-BE49-F238E27FC236}">
                <a16:creationId xmlns:a16="http://schemas.microsoft.com/office/drawing/2014/main" id="{8605D5A8-FDDF-254D-CC9A-EEA66BF207A4}"/>
              </a:ext>
            </a:extLst>
          </p:cNvPr>
          <p:cNvGrpSpPr>
            <a:grpSpLocks/>
          </p:cNvGrpSpPr>
          <p:nvPr/>
        </p:nvGrpSpPr>
        <p:grpSpPr bwMode="auto">
          <a:xfrm>
            <a:off x="1600200" y="4662488"/>
            <a:ext cx="2286000" cy="1357312"/>
            <a:chOff x="1008" y="2649"/>
            <a:chExt cx="1440" cy="855"/>
          </a:xfrm>
        </p:grpSpPr>
        <p:sp>
          <p:nvSpPr>
            <p:cNvPr id="109593" name="Text Box 25">
              <a:extLst>
                <a:ext uri="{FF2B5EF4-FFF2-40B4-BE49-F238E27FC236}">
                  <a16:creationId xmlns:a16="http://schemas.microsoft.com/office/drawing/2014/main" id="{38A20CBE-EA7E-1DD6-9469-027A43A73DC0}"/>
                </a:ext>
              </a:extLst>
            </p:cNvPr>
            <p:cNvSpPr txBox="1">
              <a:spLocks noChangeArrowheads="1"/>
            </p:cNvSpPr>
            <p:nvPr/>
          </p:nvSpPr>
          <p:spPr bwMode="auto">
            <a:xfrm>
              <a:off x="1008" y="2880"/>
              <a:ext cx="1440"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rtl="0">
                <a:spcBef>
                  <a:spcPct val="50000"/>
                </a:spcBef>
              </a:pPr>
              <a:r>
                <a:rPr lang="en-US" altLang="en-US" sz="3200" b="0">
                  <a:effectLst/>
                </a:rPr>
                <a:t>C-C-C-C</a:t>
              </a:r>
            </a:p>
          </p:txBody>
        </p:sp>
        <p:sp>
          <p:nvSpPr>
            <p:cNvPr id="109594" name="Line 26">
              <a:extLst>
                <a:ext uri="{FF2B5EF4-FFF2-40B4-BE49-F238E27FC236}">
                  <a16:creationId xmlns:a16="http://schemas.microsoft.com/office/drawing/2014/main" id="{3BE794F0-C9AC-247F-8888-6BCDFC53ADB4}"/>
                </a:ext>
              </a:extLst>
            </p:cNvPr>
            <p:cNvSpPr>
              <a:spLocks noChangeShapeType="1"/>
            </p:cNvSpPr>
            <p:nvPr/>
          </p:nvSpPr>
          <p:spPr bwMode="auto">
            <a:xfrm>
              <a:off x="1680" y="2880"/>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595" name="Text Box 27">
              <a:extLst>
                <a:ext uri="{FF2B5EF4-FFF2-40B4-BE49-F238E27FC236}">
                  <a16:creationId xmlns:a16="http://schemas.microsoft.com/office/drawing/2014/main" id="{AEE4A054-8404-0529-24FC-70C260A24020}"/>
                </a:ext>
              </a:extLst>
            </p:cNvPr>
            <p:cNvSpPr txBox="1">
              <a:spLocks noChangeArrowheads="1"/>
            </p:cNvSpPr>
            <p:nvPr/>
          </p:nvSpPr>
          <p:spPr bwMode="auto">
            <a:xfrm>
              <a:off x="1536" y="2649"/>
              <a:ext cx="28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rtl="0">
                <a:spcBef>
                  <a:spcPct val="50000"/>
                </a:spcBef>
              </a:pPr>
              <a:r>
                <a:rPr lang="en-US" altLang="en-US" sz="2800" b="0">
                  <a:effectLst/>
                </a:rPr>
                <a:t>C</a:t>
              </a:r>
            </a:p>
          </p:txBody>
        </p:sp>
        <p:sp>
          <p:nvSpPr>
            <p:cNvPr id="109596" name="Line 28">
              <a:extLst>
                <a:ext uri="{FF2B5EF4-FFF2-40B4-BE49-F238E27FC236}">
                  <a16:creationId xmlns:a16="http://schemas.microsoft.com/office/drawing/2014/main" id="{7868CB20-4CCD-6185-9387-4BA359A2D30C}"/>
                </a:ext>
              </a:extLst>
            </p:cNvPr>
            <p:cNvSpPr>
              <a:spLocks noChangeShapeType="1"/>
            </p:cNvSpPr>
            <p:nvPr/>
          </p:nvSpPr>
          <p:spPr bwMode="auto">
            <a:xfrm>
              <a:off x="1680" y="316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597" name="Text Box 29">
              <a:extLst>
                <a:ext uri="{FF2B5EF4-FFF2-40B4-BE49-F238E27FC236}">
                  <a16:creationId xmlns:a16="http://schemas.microsoft.com/office/drawing/2014/main" id="{E4C603F3-7E04-A733-E7FE-892889EA7F9E}"/>
                </a:ext>
              </a:extLst>
            </p:cNvPr>
            <p:cNvSpPr txBox="1">
              <a:spLocks noChangeArrowheads="1"/>
            </p:cNvSpPr>
            <p:nvPr/>
          </p:nvSpPr>
          <p:spPr bwMode="auto">
            <a:xfrm>
              <a:off x="1536" y="3177"/>
              <a:ext cx="28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rtl="0">
                <a:spcBef>
                  <a:spcPct val="50000"/>
                </a:spcBef>
              </a:pPr>
              <a:r>
                <a:rPr lang="en-US" altLang="en-US" sz="2800" b="0">
                  <a:effectLst/>
                </a:rPr>
                <a:t>C</a:t>
              </a:r>
            </a:p>
          </p:txBody>
        </p:sp>
      </p:grpSp>
      <p:sp>
        <p:nvSpPr>
          <p:cNvPr id="109598" name="Text Box 30">
            <a:extLst>
              <a:ext uri="{FF2B5EF4-FFF2-40B4-BE49-F238E27FC236}">
                <a16:creationId xmlns:a16="http://schemas.microsoft.com/office/drawing/2014/main" id="{C78EE7E8-46E3-22DF-B6A9-A6BBFE233574}"/>
              </a:ext>
            </a:extLst>
          </p:cNvPr>
          <p:cNvSpPr txBox="1">
            <a:spLocks noChangeArrowheads="1"/>
          </p:cNvSpPr>
          <p:nvPr/>
        </p:nvSpPr>
        <p:spPr bwMode="auto">
          <a:xfrm>
            <a:off x="517689" y="1208563"/>
            <a:ext cx="8153400" cy="831850"/>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e-IL" altLang="en-US" dirty="0">
                <a:solidFill>
                  <a:schemeClr val="accent2"/>
                </a:solidFill>
                <a:effectLst/>
              </a:rPr>
              <a:t>איזומרים</a:t>
            </a:r>
            <a:r>
              <a:rPr lang="he-IL" altLang="en-US" b="0" dirty="0">
                <a:effectLst/>
              </a:rPr>
              <a:t> - חומרים להם נוסחה מולקולרית שווה אבל נוסחת מבנה מולקולרית שונה</a:t>
            </a:r>
            <a:r>
              <a:rPr lang="en-US" altLang="en-US" b="0" dirty="0">
                <a:effectLst/>
              </a:rPr>
              <a:t>.</a:t>
            </a:r>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09572"/>
                                        </p:tgtEl>
                                        <p:attrNameLst>
                                          <p:attrName>style.visibility</p:attrName>
                                        </p:attrNameLst>
                                      </p:cBhvr>
                                      <p:to>
                                        <p:strVal val="visible"/>
                                      </p:to>
                                    </p:set>
                                    <p:animEffect transition="in" filter="box(in)">
                                      <p:cBhvr>
                                        <p:cTn id="7" dur="500"/>
                                        <p:tgtEl>
                                          <p:spTgt spid="10957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109575"/>
                                        </p:tgtEl>
                                        <p:attrNameLst>
                                          <p:attrName>style.visibility</p:attrName>
                                        </p:attrNameLst>
                                      </p:cBhvr>
                                      <p:to>
                                        <p:strVal val="visible"/>
                                      </p:to>
                                    </p:set>
                                    <p:animEffect transition="in" filter="box(in)">
                                      <p:cBhvr>
                                        <p:cTn id="12" dur="500"/>
                                        <p:tgtEl>
                                          <p:spTgt spid="10957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109580"/>
                                        </p:tgtEl>
                                        <p:attrNameLst>
                                          <p:attrName>style.visibility</p:attrName>
                                        </p:attrNameLst>
                                      </p:cBhvr>
                                      <p:to>
                                        <p:strVal val="visible"/>
                                      </p:to>
                                    </p:set>
                                    <p:animEffect transition="in" filter="box(in)">
                                      <p:cBhvr>
                                        <p:cTn id="17" dur="500"/>
                                        <p:tgtEl>
                                          <p:spTgt spid="10958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109585"/>
                                        </p:tgtEl>
                                        <p:attrNameLst>
                                          <p:attrName>style.visibility</p:attrName>
                                        </p:attrNameLst>
                                      </p:cBhvr>
                                      <p:to>
                                        <p:strVal val="visible"/>
                                      </p:to>
                                    </p:set>
                                    <p:animEffect transition="in" filter="box(in)">
                                      <p:cBhvr>
                                        <p:cTn id="22" dur="500"/>
                                        <p:tgtEl>
                                          <p:spTgt spid="10958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nodeType="clickEffect">
                                  <p:stCondLst>
                                    <p:cond delay="0"/>
                                  </p:stCondLst>
                                  <p:childTnLst>
                                    <p:set>
                                      <p:cBhvr>
                                        <p:cTn id="26" dur="1" fill="hold">
                                          <p:stCondLst>
                                            <p:cond delay="0"/>
                                          </p:stCondLst>
                                        </p:cTn>
                                        <p:tgtEl>
                                          <p:spTgt spid="109592"/>
                                        </p:tgtEl>
                                        <p:attrNameLst>
                                          <p:attrName>style.visibility</p:attrName>
                                        </p:attrNameLst>
                                      </p:cBhvr>
                                      <p:to>
                                        <p:strVal val="visible"/>
                                      </p:to>
                                    </p:set>
                                    <p:animEffect transition="in" filter="box(in)">
                                      <p:cBhvr>
                                        <p:cTn id="27" dur="500"/>
                                        <p:tgtEl>
                                          <p:spTgt spid="1095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572"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a:extLst>
              <a:ext uri="{FF2B5EF4-FFF2-40B4-BE49-F238E27FC236}">
                <a16:creationId xmlns:a16="http://schemas.microsoft.com/office/drawing/2014/main" id="{4AC990A7-9D01-E71F-7A13-74DCD56D68FB}"/>
              </a:ext>
            </a:extLst>
          </p:cNvPr>
          <p:cNvSpPr>
            <a:spLocks noGrp="1" noChangeArrowheads="1"/>
          </p:cNvSpPr>
          <p:nvPr>
            <p:ph type="title"/>
          </p:nvPr>
        </p:nvSpPr>
        <p:spPr>
          <a:xfrm>
            <a:off x="755650" y="260350"/>
            <a:ext cx="7772400" cy="1143000"/>
          </a:xfrm>
        </p:spPr>
        <p:txBody>
          <a:bodyPr/>
          <a:lstStyle/>
          <a:p>
            <a:pPr algn="r"/>
            <a:r>
              <a:rPr lang="he-IL" altLang="en-US" sz="5400" b="1">
                <a:solidFill>
                  <a:srgbClr val="CC3300"/>
                </a:solidFill>
              </a:rPr>
              <a:t>דוגמאות- צורות כתיבה שונות</a:t>
            </a:r>
            <a:r>
              <a:rPr lang="en-US" altLang="en-US" sz="5400" b="1">
                <a:solidFill>
                  <a:srgbClr val="CC3300"/>
                </a:solidFill>
              </a:rPr>
              <a:t>:</a:t>
            </a:r>
          </a:p>
        </p:txBody>
      </p:sp>
      <p:sp>
        <p:nvSpPr>
          <p:cNvPr id="108571" name="AutoShape 27">
            <a:extLst>
              <a:ext uri="{FF2B5EF4-FFF2-40B4-BE49-F238E27FC236}">
                <a16:creationId xmlns:a16="http://schemas.microsoft.com/office/drawing/2014/main" id="{BA97D913-D888-15B9-9C2A-AC886A999EB2}"/>
              </a:ext>
              <a:ext uri="{C183D7F6-B498-43B3-948B-1728B52AA6E4}">
                <adec:decorative xmlns:adec="http://schemas.microsoft.com/office/drawing/2017/decorative" val="1"/>
              </a:ext>
            </a:extLst>
          </p:cNvPr>
          <p:cNvSpPr>
            <a:spLocks noChangeArrowheads="1"/>
          </p:cNvSpPr>
          <p:nvPr/>
        </p:nvSpPr>
        <p:spPr bwMode="auto">
          <a:xfrm>
            <a:off x="1116013" y="2060575"/>
            <a:ext cx="1655762" cy="1223963"/>
          </a:xfrm>
          <a:prstGeom prst="hexagon">
            <a:avLst>
              <a:gd name="adj" fmla="val 33820"/>
              <a:gd name="vf" fmla="val 115470"/>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a:effectLst>
                <a:outerShdw blurRad="38100" dist="38100" dir="2700000" algn="tl">
                  <a:srgbClr val="C0C0C0"/>
                </a:outerShdw>
              </a:effectLst>
            </a:endParaRPr>
          </a:p>
        </p:txBody>
      </p:sp>
      <p:sp>
        <p:nvSpPr>
          <p:cNvPr id="108572" name="Text Box 28">
            <a:extLst>
              <a:ext uri="{FF2B5EF4-FFF2-40B4-BE49-F238E27FC236}">
                <a16:creationId xmlns:a16="http://schemas.microsoft.com/office/drawing/2014/main" id="{CB8DDC61-BF31-9C7A-7AF2-2A76B4C10101}"/>
              </a:ext>
              <a:ext uri="{C183D7F6-B498-43B3-948B-1728B52AA6E4}">
                <adec:decorative xmlns:adec="http://schemas.microsoft.com/office/drawing/2017/decorative" val="1"/>
              </a:ext>
            </a:extLst>
          </p:cNvPr>
          <p:cNvSpPr txBox="1">
            <a:spLocks noChangeArrowheads="1"/>
          </p:cNvSpPr>
          <p:nvPr/>
        </p:nvSpPr>
        <p:spPr bwMode="auto">
          <a:xfrm>
            <a:off x="7164388" y="1628775"/>
            <a:ext cx="1655762"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4000">
                <a:effectLst>
                  <a:outerShdw blurRad="38100" dist="38100" dir="2700000" algn="tl">
                    <a:srgbClr val="C0C0C0"/>
                  </a:outerShdw>
                </a:effectLst>
              </a:rPr>
              <a:t>C</a:t>
            </a:r>
            <a:r>
              <a:rPr lang="en-US" altLang="en-US" sz="4000" baseline="-25000">
                <a:effectLst>
                  <a:outerShdw blurRad="38100" dist="38100" dir="2700000" algn="tl">
                    <a:srgbClr val="C0C0C0"/>
                  </a:outerShdw>
                </a:effectLst>
              </a:rPr>
              <a:t>6</a:t>
            </a:r>
            <a:r>
              <a:rPr lang="en-US" altLang="en-US" sz="4000">
                <a:effectLst>
                  <a:outerShdw blurRad="38100" dist="38100" dir="2700000" algn="tl">
                    <a:srgbClr val="C0C0C0"/>
                  </a:outerShdw>
                </a:effectLst>
              </a:rPr>
              <a:t>H</a:t>
            </a:r>
            <a:r>
              <a:rPr lang="en-US" altLang="en-US" sz="4000" baseline="-25000">
                <a:effectLst>
                  <a:outerShdw blurRad="38100" dist="38100" dir="2700000" algn="tl">
                    <a:srgbClr val="C0C0C0"/>
                  </a:outerShdw>
                </a:effectLst>
              </a:rPr>
              <a:t>10</a:t>
            </a:r>
            <a:endParaRPr lang="en-US" altLang="en-US" sz="4000">
              <a:effectLst>
                <a:outerShdw blurRad="38100" dist="38100" dir="2700000" algn="tl">
                  <a:srgbClr val="C0C0C0"/>
                </a:outerShdw>
              </a:effectLst>
            </a:endParaRPr>
          </a:p>
        </p:txBody>
      </p:sp>
      <p:grpSp>
        <p:nvGrpSpPr>
          <p:cNvPr id="108598" name="Group 54">
            <a:extLst>
              <a:ext uri="{FF2B5EF4-FFF2-40B4-BE49-F238E27FC236}">
                <a16:creationId xmlns:a16="http://schemas.microsoft.com/office/drawing/2014/main" id="{643FD4E1-48DD-4B71-B857-041257B6785B}"/>
              </a:ext>
              <a:ext uri="{C183D7F6-B498-43B3-948B-1728B52AA6E4}">
                <adec:decorative xmlns:adec="http://schemas.microsoft.com/office/drawing/2017/decorative" val="1"/>
              </a:ext>
            </a:extLst>
          </p:cNvPr>
          <p:cNvGrpSpPr>
            <a:grpSpLocks/>
          </p:cNvGrpSpPr>
          <p:nvPr/>
        </p:nvGrpSpPr>
        <p:grpSpPr bwMode="auto">
          <a:xfrm>
            <a:off x="3924300" y="1603375"/>
            <a:ext cx="2809875" cy="2112963"/>
            <a:chOff x="2472" y="890"/>
            <a:chExt cx="1770" cy="1331"/>
          </a:xfrm>
        </p:grpSpPr>
        <p:sp>
          <p:nvSpPr>
            <p:cNvPr id="108573" name="Text Box 29">
              <a:extLst>
                <a:ext uri="{FF2B5EF4-FFF2-40B4-BE49-F238E27FC236}">
                  <a16:creationId xmlns:a16="http://schemas.microsoft.com/office/drawing/2014/main" id="{81971F84-A390-FBC0-FE73-D196040AAD2A}"/>
                </a:ext>
              </a:extLst>
            </p:cNvPr>
            <p:cNvSpPr txBox="1">
              <a:spLocks noChangeArrowheads="1"/>
            </p:cNvSpPr>
            <p:nvPr/>
          </p:nvSpPr>
          <p:spPr bwMode="auto">
            <a:xfrm>
              <a:off x="3243" y="1162"/>
              <a:ext cx="36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effectLst>
                    <a:outerShdw blurRad="38100" dist="38100" dir="2700000" algn="tl">
                      <a:srgbClr val="C0C0C0"/>
                    </a:outerShdw>
                  </a:effectLst>
                </a:rPr>
                <a:t>C</a:t>
              </a:r>
            </a:p>
          </p:txBody>
        </p:sp>
        <p:sp>
          <p:nvSpPr>
            <p:cNvPr id="108574" name="Text Box 30">
              <a:extLst>
                <a:ext uri="{FF2B5EF4-FFF2-40B4-BE49-F238E27FC236}">
                  <a16:creationId xmlns:a16="http://schemas.microsoft.com/office/drawing/2014/main" id="{3BD6FB2C-8523-66DD-0CB7-60020A72C59A}"/>
                </a:ext>
              </a:extLst>
            </p:cNvPr>
            <p:cNvSpPr txBox="1">
              <a:spLocks noChangeArrowheads="1"/>
            </p:cNvSpPr>
            <p:nvPr/>
          </p:nvSpPr>
          <p:spPr bwMode="auto">
            <a:xfrm>
              <a:off x="2880" y="1162"/>
              <a:ext cx="36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effectLst>
                    <a:outerShdw blurRad="38100" dist="38100" dir="2700000" algn="tl">
                      <a:srgbClr val="C0C0C0"/>
                    </a:outerShdw>
                  </a:effectLst>
                </a:rPr>
                <a:t>C</a:t>
              </a:r>
            </a:p>
          </p:txBody>
        </p:sp>
        <p:sp>
          <p:nvSpPr>
            <p:cNvPr id="108575" name="Text Box 31">
              <a:extLst>
                <a:ext uri="{FF2B5EF4-FFF2-40B4-BE49-F238E27FC236}">
                  <a16:creationId xmlns:a16="http://schemas.microsoft.com/office/drawing/2014/main" id="{73080FB5-2864-58EE-2AF6-59E7E3C172B5}"/>
                </a:ext>
              </a:extLst>
            </p:cNvPr>
            <p:cNvSpPr txBox="1">
              <a:spLocks noChangeArrowheads="1"/>
            </p:cNvSpPr>
            <p:nvPr/>
          </p:nvSpPr>
          <p:spPr bwMode="auto">
            <a:xfrm>
              <a:off x="2653" y="1344"/>
              <a:ext cx="36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effectLst>
                    <a:outerShdw blurRad="38100" dist="38100" dir="2700000" algn="tl">
                      <a:srgbClr val="C0C0C0"/>
                    </a:outerShdw>
                  </a:effectLst>
                </a:rPr>
                <a:t>C</a:t>
              </a:r>
            </a:p>
          </p:txBody>
        </p:sp>
        <p:sp>
          <p:nvSpPr>
            <p:cNvPr id="108576" name="Text Box 32">
              <a:extLst>
                <a:ext uri="{FF2B5EF4-FFF2-40B4-BE49-F238E27FC236}">
                  <a16:creationId xmlns:a16="http://schemas.microsoft.com/office/drawing/2014/main" id="{8E40AFAA-9409-EF48-1470-FF68764B545F}"/>
                </a:ext>
              </a:extLst>
            </p:cNvPr>
            <p:cNvSpPr txBox="1">
              <a:spLocks noChangeArrowheads="1"/>
            </p:cNvSpPr>
            <p:nvPr/>
          </p:nvSpPr>
          <p:spPr bwMode="auto">
            <a:xfrm>
              <a:off x="2835" y="1616"/>
              <a:ext cx="36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effectLst>
                    <a:outerShdw blurRad="38100" dist="38100" dir="2700000" algn="tl">
                      <a:srgbClr val="C0C0C0"/>
                    </a:outerShdw>
                  </a:effectLst>
                </a:rPr>
                <a:t>C</a:t>
              </a:r>
            </a:p>
          </p:txBody>
        </p:sp>
        <p:sp>
          <p:nvSpPr>
            <p:cNvPr id="108577" name="Text Box 33">
              <a:extLst>
                <a:ext uri="{FF2B5EF4-FFF2-40B4-BE49-F238E27FC236}">
                  <a16:creationId xmlns:a16="http://schemas.microsoft.com/office/drawing/2014/main" id="{21712F17-6D48-F5C8-A51D-BE05B0725BD8}"/>
                </a:ext>
              </a:extLst>
            </p:cNvPr>
            <p:cNvSpPr txBox="1">
              <a:spLocks noChangeArrowheads="1"/>
            </p:cNvSpPr>
            <p:nvPr/>
          </p:nvSpPr>
          <p:spPr bwMode="auto">
            <a:xfrm>
              <a:off x="3288" y="1616"/>
              <a:ext cx="36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effectLst>
                    <a:outerShdw blurRad="38100" dist="38100" dir="2700000" algn="tl">
                      <a:srgbClr val="C0C0C0"/>
                    </a:outerShdw>
                  </a:effectLst>
                </a:rPr>
                <a:t>C</a:t>
              </a:r>
            </a:p>
          </p:txBody>
        </p:sp>
        <p:sp>
          <p:nvSpPr>
            <p:cNvPr id="108578" name="Text Box 34">
              <a:extLst>
                <a:ext uri="{FF2B5EF4-FFF2-40B4-BE49-F238E27FC236}">
                  <a16:creationId xmlns:a16="http://schemas.microsoft.com/office/drawing/2014/main" id="{BF85E899-6CF3-098D-041D-03AE6FAC3B5D}"/>
                </a:ext>
              </a:extLst>
            </p:cNvPr>
            <p:cNvSpPr txBox="1">
              <a:spLocks noChangeArrowheads="1"/>
            </p:cNvSpPr>
            <p:nvPr/>
          </p:nvSpPr>
          <p:spPr bwMode="auto">
            <a:xfrm>
              <a:off x="3560" y="1344"/>
              <a:ext cx="36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effectLst>
                    <a:outerShdw blurRad="38100" dist="38100" dir="2700000" algn="tl">
                      <a:srgbClr val="C0C0C0"/>
                    </a:outerShdw>
                  </a:effectLst>
                </a:rPr>
                <a:t>C</a:t>
              </a:r>
            </a:p>
          </p:txBody>
        </p:sp>
        <p:sp>
          <p:nvSpPr>
            <p:cNvPr id="108579" name="Line 35">
              <a:extLst>
                <a:ext uri="{FF2B5EF4-FFF2-40B4-BE49-F238E27FC236}">
                  <a16:creationId xmlns:a16="http://schemas.microsoft.com/office/drawing/2014/main" id="{4576A914-E45F-4970-FFE2-32E9E64DF281}"/>
                </a:ext>
              </a:extLst>
            </p:cNvPr>
            <p:cNvSpPr>
              <a:spLocks noChangeShapeType="1"/>
            </p:cNvSpPr>
            <p:nvPr/>
          </p:nvSpPr>
          <p:spPr bwMode="auto">
            <a:xfrm flipH="1">
              <a:off x="3016" y="1389"/>
              <a:ext cx="45"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8580" name="Line 36">
              <a:extLst>
                <a:ext uri="{FF2B5EF4-FFF2-40B4-BE49-F238E27FC236}">
                  <a16:creationId xmlns:a16="http://schemas.microsoft.com/office/drawing/2014/main" id="{02EEF9B3-9A68-D406-9EAD-2B262C2A9215}"/>
                </a:ext>
              </a:extLst>
            </p:cNvPr>
            <p:cNvSpPr>
              <a:spLocks noChangeShapeType="1"/>
            </p:cNvSpPr>
            <p:nvPr/>
          </p:nvSpPr>
          <p:spPr bwMode="auto">
            <a:xfrm>
              <a:off x="3243" y="1298"/>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8581" name="Line 37">
              <a:extLst>
                <a:ext uri="{FF2B5EF4-FFF2-40B4-BE49-F238E27FC236}">
                  <a16:creationId xmlns:a16="http://schemas.microsoft.com/office/drawing/2014/main" id="{B6A282A3-312D-3E41-5FDC-C49894E8B38B}"/>
                </a:ext>
              </a:extLst>
            </p:cNvPr>
            <p:cNvSpPr>
              <a:spLocks noChangeShapeType="1"/>
            </p:cNvSpPr>
            <p:nvPr/>
          </p:nvSpPr>
          <p:spPr bwMode="auto">
            <a:xfrm>
              <a:off x="3606" y="1344"/>
              <a:ext cx="136" cy="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8582" name="Line 38">
              <a:extLst>
                <a:ext uri="{FF2B5EF4-FFF2-40B4-BE49-F238E27FC236}">
                  <a16:creationId xmlns:a16="http://schemas.microsoft.com/office/drawing/2014/main" id="{96F370BE-5689-D613-22B5-E5F11CFB28E2}"/>
                </a:ext>
              </a:extLst>
            </p:cNvPr>
            <p:cNvSpPr>
              <a:spLocks noChangeShapeType="1"/>
            </p:cNvSpPr>
            <p:nvPr/>
          </p:nvSpPr>
          <p:spPr bwMode="auto">
            <a:xfrm flipH="1">
              <a:off x="3651" y="1616"/>
              <a:ext cx="136" cy="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8583" name="Line 39">
              <a:extLst>
                <a:ext uri="{FF2B5EF4-FFF2-40B4-BE49-F238E27FC236}">
                  <a16:creationId xmlns:a16="http://schemas.microsoft.com/office/drawing/2014/main" id="{FBBF1A86-909F-EF52-7808-C79230D8B164}"/>
                </a:ext>
              </a:extLst>
            </p:cNvPr>
            <p:cNvSpPr>
              <a:spLocks noChangeShapeType="1"/>
            </p:cNvSpPr>
            <p:nvPr/>
          </p:nvSpPr>
          <p:spPr bwMode="auto">
            <a:xfrm>
              <a:off x="3243" y="1752"/>
              <a:ext cx="22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8584" name="Line 40">
              <a:extLst>
                <a:ext uri="{FF2B5EF4-FFF2-40B4-BE49-F238E27FC236}">
                  <a16:creationId xmlns:a16="http://schemas.microsoft.com/office/drawing/2014/main" id="{8FB98DA8-9F88-9358-4BAA-14411F1EEF85}"/>
                </a:ext>
              </a:extLst>
            </p:cNvPr>
            <p:cNvSpPr>
              <a:spLocks noChangeShapeType="1"/>
            </p:cNvSpPr>
            <p:nvPr/>
          </p:nvSpPr>
          <p:spPr bwMode="auto">
            <a:xfrm>
              <a:off x="2925" y="1570"/>
              <a:ext cx="91"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8585" name="Line 41">
              <a:extLst>
                <a:ext uri="{FF2B5EF4-FFF2-40B4-BE49-F238E27FC236}">
                  <a16:creationId xmlns:a16="http://schemas.microsoft.com/office/drawing/2014/main" id="{5F9C6D97-F226-2757-D22A-FD40A80B322D}"/>
                </a:ext>
              </a:extLst>
            </p:cNvPr>
            <p:cNvSpPr>
              <a:spLocks noChangeShapeType="1"/>
            </p:cNvSpPr>
            <p:nvPr/>
          </p:nvSpPr>
          <p:spPr bwMode="auto">
            <a:xfrm>
              <a:off x="3061" y="1117"/>
              <a:ext cx="46" cy="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8586" name="Line 42">
              <a:extLst>
                <a:ext uri="{FF2B5EF4-FFF2-40B4-BE49-F238E27FC236}">
                  <a16:creationId xmlns:a16="http://schemas.microsoft.com/office/drawing/2014/main" id="{5410600D-E739-361B-7C89-D8DAED28CB59}"/>
                </a:ext>
              </a:extLst>
            </p:cNvPr>
            <p:cNvSpPr>
              <a:spLocks noChangeShapeType="1"/>
            </p:cNvSpPr>
            <p:nvPr/>
          </p:nvSpPr>
          <p:spPr bwMode="auto">
            <a:xfrm flipH="1">
              <a:off x="3515" y="1117"/>
              <a:ext cx="45" cy="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8587" name="Line 43">
              <a:extLst>
                <a:ext uri="{FF2B5EF4-FFF2-40B4-BE49-F238E27FC236}">
                  <a16:creationId xmlns:a16="http://schemas.microsoft.com/office/drawing/2014/main" id="{5AE5B03F-459E-35C9-F72C-2FF81D094E82}"/>
                </a:ext>
              </a:extLst>
            </p:cNvPr>
            <p:cNvSpPr>
              <a:spLocks noChangeShapeType="1"/>
            </p:cNvSpPr>
            <p:nvPr/>
          </p:nvSpPr>
          <p:spPr bwMode="auto">
            <a:xfrm>
              <a:off x="3923" y="1480"/>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8588" name="Line 44">
              <a:extLst>
                <a:ext uri="{FF2B5EF4-FFF2-40B4-BE49-F238E27FC236}">
                  <a16:creationId xmlns:a16="http://schemas.microsoft.com/office/drawing/2014/main" id="{588476CC-D20E-016D-EA94-912431EF7CBD}"/>
                </a:ext>
              </a:extLst>
            </p:cNvPr>
            <p:cNvSpPr>
              <a:spLocks noChangeShapeType="1"/>
            </p:cNvSpPr>
            <p:nvPr/>
          </p:nvSpPr>
          <p:spPr bwMode="auto">
            <a:xfrm>
              <a:off x="3560" y="1842"/>
              <a:ext cx="46" cy="1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8590" name="Line 46">
              <a:extLst>
                <a:ext uri="{FF2B5EF4-FFF2-40B4-BE49-F238E27FC236}">
                  <a16:creationId xmlns:a16="http://schemas.microsoft.com/office/drawing/2014/main" id="{4CD9B623-B903-C9C0-54D8-0A35835AE939}"/>
                </a:ext>
              </a:extLst>
            </p:cNvPr>
            <p:cNvSpPr>
              <a:spLocks noChangeShapeType="1"/>
            </p:cNvSpPr>
            <p:nvPr/>
          </p:nvSpPr>
          <p:spPr bwMode="auto">
            <a:xfrm flipH="1">
              <a:off x="2971" y="1842"/>
              <a:ext cx="90"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8591" name="Line 47">
              <a:extLst>
                <a:ext uri="{FF2B5EF4-FFF2-40B4-BE49-F238E27FC236}">
                  <a16:creationId xmlns:a16="http://schemas.microsoft.com/office/drawing/2014/main" id="{FF966409-17F6-7E17-3B81-5D4390841E28}"/>
                </a:ext>
              </a:extLst>
            </p:cNvPr>
            <p:cNvSpPr>
              <a:spLocks noChangeShapeType="1"/>
            </p:cNvSpPr>
            <p:nvPr/>
          </p:nvSpPr>
          <p:spPr bwMode="auto">
            <a:xfrm>
              <a:off x="2699" y="1480"/>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8592" name="Text Box 48">
              <a:extLst>
                <a:ext uri="{FF2B5EF4-FFF2-40B4-BE49-F238E27FC236}">
                  <a16:creationId xmlns:a16="http://schemas.microsoft.com/office/drawing/2014/main" id="{EBD9F6A2-EDD7-8692-5CDD-45E7858991C5}"/>
                </a:ext>
              </a:extLst>
            </p:cNvPr>
            <p:cNvSpPr txBox="1">
              <a:spLocks noChangeArrowheads="1"/>
            </p:cNvSpPr>
            <p:nvPr/>
          </p:nvSpPr>
          <p:spPr bwMode="auto">
            <a:xfrm>
              <a:off x="3969" y="1344"/>
              <a:ext cx="27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effectLst>
                    <a:outerShdw blurRad="38100" dist="38100" dir="2700000" algn="tl">
                      <a:srgbClr val="C0C0C0"/>
                    </a:outerShdw>
                  </a:effectLst>
                </a:rPr>
                <a:t>H</a:t>
              </a:r>
            </a:p>
          </p:txBody>
        </p:sp>
        <p:sp>
          <p:nvSpPr>
            <p:cNvPr id="108593" name="Text Box 49">
              <a:extLst>
                <a:ext uri="{FF2B5EF4-FFF2-40B4-BE49-F238E27FC236}">
                  <a16:creationId xmlns:a16="http://schemas.microsoft.com/office/drawing/2014/main" id="{3A3866C9-ADC7-21E4-D28C-447E34EFA152}"/>
                </a:ext>
              </a:extLst>
            </p:cNvPr>
            <p:cNvSpPr txBox="1">
              <a:spLocks noChangeArrowheads="1"/>
            </p:cNvSpPr>
            <p:nvPr/>
          </p:nvSpPr>
          <p:spPr bwMode="auto">
            <a:xfrm>
              <a:off x="3515" y="1933"/>
              <a:ext cx="27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effectLst>
                    <a:outerShdw blurRad="38100" dist="38100" dir="2700000" algn="tl">
                      <a:srgbClr val="C0C0C0"/>
                    </a:outerShdw>
                  </a:effectLst>
                </a:rPr>
                <a:t>H</a:t>
              </a:r>
            </a:p>
          </p:txBody>
        </p:sp>
        <p:sp>
          <p:nvSpPr>
            <p:cNvPr id="108594" name="Text Box 50">
              <a:extLst>
                <a:ext uri="{FF2B5EF4-FFF2-40B4-BE49-F238E27FC236}">
                  <a16:creationId xmlns:a16="http://schemas.microsoft.com/office/drawing/2014/main" id="{B78E49F9-C3AF-A1E7-AA71-56245D00B4A1}"/>
                </a:ext>
              </a:extLst>
            </p:cNvPr>
            <p:cNvSpPr txBox="1">
              <a:spLocks noChangeArrowheads="1"/>
            </p:cNvSpPr>
            <p:nvPr/>
          </p:nvSpPr>
          <p:spPr bwMode="auto">
            <a:xfrm>
              <a:off x="2789" y="1933"/>
              <a:ext cx="27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effectLst>
                    <a:outerShdw blurRad="38100" dist="38100" dir="2700000" algn="tl">
                      <a:srgbClr val="C0C0C0"/>
                    </a:outerShdw>
                  </a:effectLst>
                </a:rPr>
                <a:t>H</a:t>
              </a:r>
            </a:p>
          </p:txBody>
        </p:sp>
        <p:sp>
          <p:nvSpPr>
            <p:cNvPr id="108595" name="Text Box 51">
              <a:extLst>
                <a:ext uri="{FF2B5EF4-FFF2-40B4-BE49-F238E27FC236}">
                  <a16:creationId xmlns:a16="http://schemas.microsoft.com/office/drawing/2014/main" id="{B771718E-3130-C274-7A73-2C7E115CA2F9}"/>
                </a:ext>
              </a:extLst>
            </p:cNvPr>
            <p:cNvSpPr txBox="1">
              <a:spLocks noChangeArrowheads="1"/>
            </p:cNvSpPr>
            <p:nvPr/>
          </p:nvSpPr>
          <p:spPr bwMode="auto">
            <a:xfrm>
              <a:off x="2472" y="1344"/>
              <a:ext cx="27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effectLst>
                    <a:outerShdw blurRad="38100" dist="38100" dir="2700000" algn="tl">
                      <a:srgbClr val="C0C0C0"/>
                    </a:outerShdw>
                  </a:effectLst>
                </a:rPr>
                <a:t>H</a:t>
              </a:r>
            </a:p>
          </p:txBody>
        </p:sp>
        <p:sp>
          <p:nvSpPr>
            <p:cNvPr id="108596" name="Text Box 52">
              <a:extLst>
                <a:ext uri="{FF2B5EF4-FFF2-40B4-BE49-F238E27FC236}">
                  <a16:creationId xmlns:a16="http://schemas.microsoft.com/office/drawing/2014/main" id="{0440EDBE-0913-8B0B-46BA-61A2184F418F}"/>
                </a:ext>
              </a:extLst>
            </p:cNvPr>
            <p:cNvSpPr txBox="1">
              <a:spLocks noChangeArrowheads="1"/>
            </p:cNvSpPr>
            <p:nvPr/>
          </p:nvSpPr>
          <p:spPr bwMode="auto">
            <a:xfrm>
              <a:off x="2880" y="890"/>
              <a:ext cx="27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effectLst>
                    <a:outerShdw blurRad="38100" dist="38100" dir="2700000" algn="tl">
                      <a:srgbClr val="C0C0C0"/>
                    </a:outerShdw>
                  </a:effectLst>
                </a:rPr>
                <a:t>H</a:t>
              </a:r>
            </a:p>
          </p:txBody>
        </p:sp>
        <p:sp>
          <p:nvSpPr>
            <p:cNvPr id="108597" name="Text Box 53">
              <a:extLst>
                <a:ext uri="{FF2B5EF4-FFF2-40B4-BE49-F238E27FC236}">
                  <a16:creationId xmlns:a16="http://schemas.microsoft.com/office/drawing/2014/main" id="{9E5B280C-D6D1-D4D5-0124-1087DAB810F9}"/>
                </a:ext>
              </a:extLst>
            </p:cNvPr>
            <p:cNvSpPr txBox="1">
              <a:spLocks noChangeArrowheads="1"/>
            </p:cNvSpPr>
            <p:nvPr/>
          </p:nvSpPr>
          <p:spPr bwMode="auto">
            <a:xfrm>
              <a:off x="3470" y="890"/>
              <a:ext cx="27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effectLst>
                    <a:outerShdw blurRad="38100" dist="38100" dir="2700000" algn="tl">
                      <a:srgbClr val="C0C0C0"/>
                    </a:outerShdw>
                  </a:effectLst>
                </a:rPr>
                <a:t>H</a:t>
              </a:r>
            </a:p>
          </p:txBody>
        </p:sp>
      </p:grpSp>
      <p:sp>
        <p:nvSpPr>
          <p:cNvPr id="108599" name="Text Box 55">
            <a:extLst>
              <a:ext uri="{FF2B5EF4-FFF2-40B4-BE49-F238E27FC236}">
                <a16:creationId xmlns:a16="http://schemas.microsoft.com/office/drawing/2014/main" id="{09F13FF0-79D4-5BCC-7675-A9F4B9F723BF}"/>
              </a:ext>
              <a:ext uri="{C183D7F6-B498-43B3-948B-1728B52AA6E4}">
                <adec:decorative xmlns:adec="http://schemas.microsoft.com/office/drawing/2017/decorative" val="1"/>
              </a:ext>
            </a:extLst>
          </p:cNvPr>
          <p:cNvSpPr txBox="1">
            <a:spLocks noChangeArrowheads="1"/>
          </p:cNvSpPr>
          <p:nvPr/>
        </p:nvSpPr>
        <p:spPr bwMode="auto">
          <a:xfrm>
            <a:off x="3348038" y="4149725"/>
            <a:ext cx="4752975"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en-US" altLang="en-US" sz="3200" dirty="0">
                <a:effectLst>
                  <a:outerShdw blurRad="38100" dist="38100" dir="2700000" algn="tl">
                    <a:srgbClr val="C0C0C0"/>
                  </a:outerShdw>
                </a:effectLst>
              </a:rPr>
              <a:t>CH</a:t>
            </a:r>
            <a:r>
              <a:rPr lang="en-US" altLang="en-US" sz="3200" baseline="-25000" dirty="0">
                <a:effectLst>
                  <a:outerShdw blurRad="38100" dist="38100" dir="2700000" algn="tl">
                    <a:srgbClr val="C0C0C0"/>
                  </a:outerShdw>
                </a:effectLst>
              </a:rPr>
              <a:t>3</a:t>
            </a:r>
            <a:r>
              <a:rPr lang="en-US" altLang="en-US" sz="3200" dirty="0">
                <a:effectLst>
                  <a:outerShdw blurRad="38100" dist="38100" dir="2700000" algn="tl">
                    <a:srgbClr val="C0C0C0"/>
                  </a:outerShdw>
                </a:effectLst>
              </a:rPr>
              <a:t>CH</a:t>
            </a:r>
            <a:r>
              <a:rPr lang="en-US" altLang="en-US" sz="3200" baseline="-25000" dirty="0">
                <a:effectLst>
                  <a:outerShdw blurRad="38100" dist="38100" dir="2700000" algn="tl">
                    <a:srgbClr val="C0C0C0"/>
                  </a:outerShdw>
                </a:effectLst>
              </a:rPr>
              <a:t>2</a:t>
            </a:r>
            <a:r>
              <a:rPr lang="en-US" altLang="en-US" sz="3200" dirty="0">
                <a:effectLst>
                  <a:outerShdw blurRad="38100" dist="38100" dir="2700000" algn="tl">
                    <a:srgbClr val="C0C0C0"/>
                  </a:outerShdw>
                </a:effectLst>
              </a:rPr>
              <a:t>CH</a:t>
            </a:r>
            <a:r>
              <a:rPr lang="en-US" altLang="en-US" sz="3200" baseline="-25000" dirty="0">
                <a:effectLst>
                  <a:outerShdw blurRad="38100" dist="38100" dir="2700000" algn="tl">
                    <a:srgbClr val="C0C0C0"/>
                  </a:outerShdw>
                </a:effectLst>
              </a:rPr>
              <a:t>2</a:t>
            </a:r>
            <a:r>
              <a:rPr lang="en-US" altLang="en-US" sz="3200" dirty="0">
                <a:effectLst>
                  <a:outerShdw blurRad="38100" dist="38100" dir="2700000" algn="tl">
                    <a:srgbClr val="C0C0C0"/>
                  </a:outerShdw>
                </a:effectLst>
              </a:rPr>
              <a:t>CH</a:t>
            </a:r>
            <a:r>
              <a:rPr lang="en-US" altLang="en-US" sz="3200" baseline="-25000" dirty="0">
                <a:effectLst>
                  <a:outerShdw blurRad="38100" dist="38100" dir="2700000" algn="tl">
                    <a:srgbClr val="C0C0C0"/>
                  </a:outerShdw>
                </a:effectLst>
              </a:rPr>
              <a:t>2</a:t>
            </a:r>
            <a:r>
              <a:rPr lang="en-US" altLang="en-US" sz="3200" dirty="0">
                <a:effectLst>
                  <a:outerShdw blurRad="38100" dist="38100" dir="2700000" algn="tl">
                    <a:srgbClr val="C0C0C0"/>
                  </a:outerShdw>
                </a:effectLst>
              </a:rPr>
              <a:t>CH=CH</a:t>
            </a:r>
            <a:r>
              <a:rPr lang="en-US" altLang="en-US" sz="3200" baseline="-25000" dirty="0">
                <a:effectLst>
                  <a:outerShdw blurRad="38100" dist="38100" dir="2700000" algn="tl">
                    <a:srgbClr val="C0C0C0"/>
                  </a:outerShdw>
                </a:effectLst>
              </a:rPr>
              <a:t>2</a:t>
            </a:r>
          </a:p>
        </p:txBody>
      </p:sp>
      <p:sp>
        <p:nvSpPr>
          <p:cNvPr id="108600" name="Line 56">
            <a:extLst>
              <a:ext uri="{FF2B5EF4-FFF2-40B4-BE49-F238E27FC236}">
                <a16:creationId xmlns:a16="http://schemas.microsoft.com/office/drawing/2014/main" id="{D0AB3C13-2D02-1CF9-5EB9-66A1600C7882}"/>
              </a:ext>
              <a:ext uri="{C183D7F6-B498-43B3-948B-1728B52AA6E4}">
                <adec:decorative xmlns:adec="http://schemas.microsoft.com/office/drawing/2017/decorative" val="1"/>
              </a:ext>
            </a:extLst>
          </p:cNvPr>
          <p:cNvSpPr>
            <a:spLocks noChangeShapeType="1"/>
          </p:cNvSpPr>
          <p:nvPr/>
        </p:nvSpPr>
        <p:spPr bwMode="auto">
          <a:xfrm flipH="1">
            <a:off x="3059113" y="2565400"/>
            <a:ext cx="504825" cy="0"/>
          </a:xfrm>
          <a:prstGeom prst="line">
            <a:avLst/>
          </a:prstGeom>
          <a:noFill/>
          <a:ln w="762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108614" name="Group 70">
            <a:extLst>
              <a:ext uri="{FF2B5EF4-FFF2-40B4-BE49-F238E27FC236}">
                <a16:creationId xmlns:a16="http://schemas.microsoft.com/office/drawing/2014/main" id="{CF722C5A-58D9-512B-F7EE-5AC226D49C2E}"/>
              </a:ext>
              <a:ext uri="{C183D7F6-B498-43B3-948B-1728B52AA6E4}">
                <adec:decorative xmlns:adec="http://schemas.microsoft.com/office/drawing/2017/decorative" val="1"/>
              </a:ext>
            </a:extLst>
          </p:cNvPr>
          <p:cNvGrpSpPr>
            <a:grpSpLocks/>
          </p:cNvGrpSpPr>
          <p:nvPr/>
        </p:nvGrpSpPr>
        <p:grpSpPr bwMode="auto">
          <a:xfrm>
            <a:off x="3813175" y="5491727"/>
            <a:ext cx="3676650" cy="579437"/>
            <a:chOff x="2563" y="3383"/>
            <a:chExt cx="2316" cy="365"/>
          </a:xfrm>
        </p:grpSpPr>
        <p:sp>
          <p:nvSpPr>
            <p:cNvPr id="108602" name="Line 58">
              <a:extLst>
                <a:ext uri="{FF2B5EF4-FFF2-40B4-BE49-F238E27FC236}">
                  <a16:creationId xmlns:a16="http://schemas.microsoft.com/office/drawing/2014/main" id="{D0431785-1BFD-EC81-4FF3-D905861A77AE}"/>
                </a:ext>
              </a:extLst>
            </p:cNvPr>
            <p:cNvSpPr>
              <a:spLocks noChangeShapeType="1"/>
            </p:cNvSpPr>
            <p:nvPr/>
          </p:nvSpPr>
          <p:spPr bwMode="auto">
            <a:xfrm>
              <a:off x="2563" y="3385"/>
              <a:ext cx="407" cy="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108604" name="Group 60">
              <a:extLst>
                <a:ext uri="{FF2B5EF4-FFF2-40B4-BE49-F238E27FC236}">
                  <a16:creationId xmlns:a16="http://schemas.microsoft.com/office/drawing/2014/main" id="{9DF13CB1-E199-333F-EE20-64124C1BE3A4}"/>
                </a:ext>
              </a:extLst>
            </p:cNvPr>
            <p:cNvGrpSpPr>
              <a:grpSpLocks/>
            </p:cNvGrpSpPr>
            <p:nvPr/>
          </p:nvGrpSpPr>
          <p:grpSpPr bwMode="auto">
            <a:xfrm>
              <a:off x="2971" y="3385"/>
              <a:ext cx="952" cy="363"/>
              <a:chOff x="2018" y="3385"/>
              <a:chExt cx="318" cy="181"/>
            </a:xfrm>
          </p:grpSpPr>
          <p:sp>
            <p:nvSpPr>
              <p:cNvPr id="108605" name="Line 61">
                <a:extLst>
                  <a:ext uri="{FF2B5EF4-FFF2-40B4-BE49-F238E27FC236}">
                    <a16:creationId xmlns:a16="http://schemas.microsoft.com/office/drawing/2014/main" id="{307A573B-90BC-FD1A-8114-59870C996105}"/>
                  </a:ext>
                </a:extLst>
              </p:cNvPr>
              <p:cNvSpPr>
                <a:spLocks noChangeShapeType="1"/>
              </p:cNvSpPr>
              <p:nvPr/>
            </p:nvSpPr>
            <p:spPr bwMode="auto">
              <a:xfrm flipV="1">
                <a:off x="2018" y="3385"/>
                <a:ext cx="182"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8606" name="Line 62">
                <a:extLst>
                  <a:ext uri="{FF2B5EF4-FFF2-40B4-BE49-F238E27FC236}">
                    <a16:creationId xmlns:a16="http://schemas.microsoft.com/office/drawing/2014/main" id="{5A2D0175-4F13-1394-42E7-9717E18FCB66}"/>
                  </a:ext>
                </a:extLst>
              </p:cNvPr>
              <p:cNvSpPr>
                <a:spLocks noChangeShapeType="1"/>
              </p:cNvSpPr>
              <p:nvPr/>
            </p:nvSpPr>
            <p:spPr bwMode="auto">
              <a:xfrm>
                <a:off x="2200" y="3385"/>
                <a:ext cx="136"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08607" name="Group 63">
              <a:extLst>
                <a:ext uri="{FF2B5EF4-FFF2-40B4-BE49-F238E27FC236}">
                  <a16:creationId xmlns:a16="http://schemas.microsoft.com/office/drawing/2014/main" id="{EBB36507-3522-3D20-0F57-B936803185B8}"/>
                </a:ext>
              </a:extLst>
            </p:cNvPr>
            <p:cNvGrpSpPr>
              <a:grpSpLocks/>
            </p:cNvGrpSpPr>
            <p:nvPr/>
          </p:nvGrpSpPr>
          <p:grpSpPr bwMode="auto">
            <a:xfrm>
              <a:off x="3924" y="3383"/>
              <a:ext cx="955" cy="363"/>
              <a:chOff x="2003" y="3384"/>
              <a:chExt cx="319" cy="181"/>
            </a:xfrm>
          </p:grpSpPr>
          <p:sp>
            <p:nvSpPr>
              <p:cNvPr id="108608" name="Line 64">
                <a:extLst>
                  <a:ext uri="{FF2B5EF4-FFF2-40B4-BE49-F238E27FC236}">
                    <a16:creationId xmlns:a16="http://schemas.microsoft.com/office/drawing/2014/main" id="{43692A7F-7CEB-6DF2-E302-EC63B179E853}"/>
                  </a:ext>
                </a:extLst>
              </p:cNvPr>
              <p:cNvSpPr>
                <a:spLocks noChangeShapeType="1"/>
              </p:cNvSpPr>
              <p:nvPr/>
            </p:nvSpPr>
            <p:spPr bwMode="auto">
              <a:xfrm flipV="1">
                <a:off x="2003" y="3384"/>
                <a:ext cx="182"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08609" name="Line 65">
                <a:extLst>
                  <a:ext uri="{FF2B5EF4-FFF2-40B4-BE49-F238E27FC236}">
                    <a16:creationId xmlns:a16="http://schemas.microsoft.com/office/drawing/2014/main" id="{71574797-74E8-6100-A7E5-DBDFFC70F099}"/>
                  </a:ext>
                </a:extLst>
              </p:cNvPr>
              <p:cNvSpPr>
                <a:spLocks noChangeShapeType="1"/>
              </p:cNvSpPr>
              <p:nvPr/>
            </p:nvSpPr>
            <p:spPr bwMode="auto">
              <a:xfrm>
                <a:off x="2186" y="3384"/>
                <a:ext cx="136"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sp>
          <p:nvSpPr>
            <p:cNvPr id="108611" name="Line 67">
              <a:extLst>
                <a:ext uri="{FF2B5EF4-FFF2-40B4-BE49-F238E27FC236}">
                  <a16:creationId xmlns:a16="http://schemas.microsoft.com/office/drawing/2014/main" id="{6478A16B-0376-2008-0484-536FA4E86D2E}"/>
                </a:ext>
              </a:extLst>
            </p:cNvPr>
            <p:cNvSpPr>
              <a:spLocks noChangeShapeType="1"/>
            </p:cNvSpPr>
            <p:nvPr/>
          </p:nvSpPr>
          <p:spPr bwMode="auto">
            <a:xfrm>
              <a:off x="4466" y="3453"/>
              <a:ext cx="343" cy="2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08613" name="Line 69">
            <a:extLst>
              <a:ext uri="{FF2B5EF4-FFF2-40B4-BE49-F238E27FC236}">
                <a16:creationId xmlns:a16="http://schemas.microsoft.com/office/drawing/2014/main" id="{EA8D6191-5F54-A6CA-4E49-B8A5FE440019}"/>
              </a:ext>
              <a:ext uri="{C183D7F6-B498-43B3-948B-1728B52AA6E4}">
                <adec:decorative xmlns:adec="http://schemas.microsoft.com/office/drawing/2017/decorative" val="1"/>
              </a:ext>
            </a:extLst>
          </p:cNvPr>
          <p:cNvSpPr>
            <a:spLocks noChangeShapeType="1"/>
          </p:cNvSpPr>
          <p:nvPr/>
        </p:nvSpPr>
        <p:spPr bwMode="auto">
          <a:xfrm>
            <a:off x="5292725" y="4868863"/>
            <a:ext cx="0" cy="576262"/>
          </a:xfrm>
          <a:prstGeom prst="line">
            <a:avLst/>
          </a:prstGeom>
          <a:noFill/>
          <a:ln w="762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ransition spd="slow">
    <p:cove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a:extLst>
              <a:ext uri="{FF2B5EF4-FFF2-40B4-BE49-F238E27FC236}">
                <a16:creationId xmlns:a16="http://schemas.microsoft.com/office/drawing/2014/main" id="{FA080E6A-F09B-DDDD-BD78-BBEE3DDB2965}"/>
              </a:ext>
            </a:extLst>
          </p:cNvPr>
          <p:cNvSpPr>
            <a:spLocks noGrp="1" noChangeArrowheads="1"/>
          </p:cNvSpPr>
          <p:nvPr>
            <p:ph type="title"/>
          </p:nvPr>
        </p:nvSpPr>
        <p:spPr>
          <a:xfrm>
            <a:off x="755650" y="260350"/>
            <a:ext cx="7772400" cy="1143000"/>
          </a:xfrm>
        </p:spPr>
        <p:txBody>
          <a:bodyPr/>
          <a:lstStyle/>
          <a:p>
            <a:r>
              <a:rPr lang="he-IL" altLang="en-US" b="1">
                <a:solidFill>
                  <a:srgbClr val="A50021"/>
                </a:solidFill>
              </a:rPr>
              <a:t>תרכובות פחמן</a:t>
            </a:r>
            <a:endParaRPr lang="en-US" altLang="en-US" b="1">
              <a:solidFill>
                <a:srgbClr val="A50021"/>
              </a:solidFill>
            </a:endParaRPr>
          </a:p>
        </p:txBody>
      </p:sp>
      <p:sp>
        <p:nvSpPr>
          <p:cNvPr id="115717" name="Rectangle 5">
            <a:extLst>
              <a:ext uri="{FF2B5EF4-FFF2-40B4-BE49-F238E27FC236}">
                <a16:creationId xmlns:a16="http://schemas.microsoft.com/office/drawing/2014/main" id="{EEDBC4FC-0A8E-C63D-BA84-514279FF057E}"/>
              </a:ext>
            </a:extLst>
          </p:cNvPr>
          <p:cNvSpPr>
            <a:spLocks noGrp="1" noChangeArrowheads="1"/>
          </p:cNvSpPr>
          <p:nvPr>
            <p:ph type="body" idx="1"/>
          </p:nvPr>
        </p:nvSpPr>
        <p:spPr>
          <a:xfrm>
            <a:off x="684213" y="1341438"/>
            <a:ext cx="8131175" cy="5327650"/>
          </a:xfrm>
        </p:spPr>
        <p:txBody>
          <a:bodyPr/>
          <a:lstStyle/>
          <a:p>
            <a:pPr>
              <a:lnSpc>
                <a:spcPct val="80000"/>
              </a:lnSpc>
              <a:spcBef>
                <a:spcPct val="50000"/>
              </a:spcBef>
              <a:buFontTx/>
              <a:buNone/>
            </a:pPr>
            <a:r>
              <a:rPr lang="he-IL" altLang="en-US" sz="2200" b="1">
                <a:effectLst>
                  <a:outerShdw blurRad="38100" dist="38100" dir="2700000" algn="tl">
                    <a:srgbClr val="C0C0C0"/>
                  </a:outerShdw>
                </a:effectLst>
              </a:rPr>
              <a:t>קבוצה פונקציונלית-</a:t>
            </a:r>
            <a:r>
              <a:rPr lang="he-IL" altLang="en-US" sz="2200">
                <a:effectLst>
                  <a:outerShdw blurRad="38100" dist="38100" dir="2700000" algn="tl">
                    <a:srgbClr val="C0C0C0"/>
                  </a:outerShdw>
                </a:effectLst>
              </a:rPr>
              <a:t> קבוצת אטומים משותפת במשפחה.  קבוצת האטומים המשותפת מקנה למשפחה התנהגות כימית דומה. </a:t>
            </a:r>
            <a:endParaRPr lang="en-US" altLang="en-US" sz="2200">
              <a:effectLst>
                <a:outerShdw blurRad="38100" dist="38100" dir="2700000" algn="tl">
                  <a:srgbClr val="C0C0C0"/>
                </a:outerShdw>
              </a:effectLst>
            </a:endParaRPr>
          </a:p>
          <a:p>
            <a:pPr>
              <a:lnSpc>
                <a:spcPct val="80000"/>
              </a:lnSpc>
              <a:spcBef>
                <a:spcPct val="50000"/>
              </a:spcBef>
            </a:pPr>
            <a:r>
              <a:rPr lang="he-IL" altLang="en-US" sz="2200" b="1">
                <a:effectLst>
                  <a:outerShdw blurRad="38100" dist="38100" dir="2700000" algn="tl">
                    <a:srgbClr val="C0C0C0"/>
                  </a:outerShdw>
                </a:effectLst>
              </a:rPr>
              <a:t>אלקאנים</a:t>
            </a:r>
            <a:r>
              <a:rPr lang="he-IL" altLang="en-US" sz="2200">
                <a:effectLst>
                  <a:outerShdw blurRad="38100" dist="38100" dir="2700000" algn="tl">
                    <a:srgbClr val="C0C0C0"/>
                  </a:outerShdw>
                </a:effectLst>
              </a:rPr>
              <a:t>- </a:t>
            </a:r>
            <a:r>
              <a:rPr lang="en-US" altLang="en-US" sz="2200">
                <a:effectLst>
                  <a:outerShdw blurRad="38100" dist="38100" dir="2700000" algn="tl">
                    <a:srgbClr val="C0C0C0"/>
                  </a:outerShdw>
                </a:effectLst>
              </a:rPr>
              <a:t>C</a:t>
            </a:r>
            <a:r>
              <a:rPr lang="en-US" altLang="en-US" sz="2200" baseline="-25000">
                <a:effectLst>
                  <a:outerShdw blurRad="38100" dist="38100" dir="2700000" algn="tl">
                    <a:srgbClr val="C0C0C0"/>
                  </a:outerShdw>
                </a:effectLst>
              </a:rPr>
              <a:t>x</a:t>
            </a:r>
            <a:r>
              <a:rPr lang="en-US" altLang="en-US" sz="2200">
                <a:effectLst>
                  <a:outerShdw blurRad="38100" dist="38100" dir="2700000" algn="tl">
                    <a:srgbClr val="C0C0C0"/>
                  </a:outerShdw>
                </a:effectLst>
              </a:rPr>
              <a:t>H</a:t>
            </a:r>
            <a:r>
              <a:rPr lang="en-US" altLang="en-US" sz="2200" baseline="-25000">
                <a:effectLst>
                  <a:outerShdw blurRad="38100" dist="38100" dir="2700000" algn="tl">
                    <a:srgbClr val="C0C0C0"/>
                  </a:outerShdw>
                </a:effectLst>
              </a:rPr>
              <a:t>2x+2</a:t>
            </a:r>
            <a:r>
              <a:rPr lang="he-IL" altLang="en-US" sz="2200" baseline="-25000">
                <a:effectLst>
                  <a:outerShdw blurRad="38100" dist="38100" dir="2700000" algn="tl">
                    <a:srgbClr val="C0C0C0"/>
                  </a:outerShdw>
                </a:effectLst>
              </a:rPr>
              <a:t> </a:t>
            </a:r>
            <a:r>
              <a:rPr lang="he-IL" altLang="en-US" sz="2200">
                <a:effectLst>
                  <a:outerShdw blurRad="38100" dist="38100" dir="2700000" algn="tl">
                    <a:srgbClr val="C0C0C0"/>
                  </a:outerShdw>
                </a:effectLst>
              </a:rPr>
              <a:t>(מכילים פחמנים ומימנים בלבד עם קשר יחיד)</a:t>
            </a:r>
            <a:br>
              <a:rPr lang="en-US" altLang="en-US" sz="2200">
                <a:effectLst>
                  <a:outerShdw blurRad="38100" dist="38100" dir="2700000" algn="tl">
                    <a:srgbClr val="C0C0C0"/>
                  </a:outerShdw>
                </a:effectLst>
              </a:rPr>
            </a:br>
            <a:r>
              <a:rPr lang="he-IL" altLang="en-US" sz="2200">
                <a:effectLst>
                  <a:outerShdw blurRad="38100" dist="38100" dir="2700000" algn="tl">
                    <a:srgbClr val="C0C0C0"/>
                  </a:outerShdw>
                </a:effectLst>
              </a:rPr>
              <a:t>דוגמא- אתאן- </a:t>
            </a:r>
            <a:r>
              <a:rPr lang="en-US" altLang="en-US" sz="2200">
                <a:effectLst>
                  <a:outerShdw blurRad="38100" dist="38100" dir="2700000" algn="tl">
                    <a:srgbClr val="C0C0C0"/>
                  </a:outerShdw>
                </a:effectLst>
              </a:rPr>
              <a:t>CH</a:t>
            </a:r>
            <a:r>
              <a:rPr lang="en-US" altLang="en-US" sz="2200" baseline="-25000">
                <a:effectLst>
                  <a:outerShdw blurRad="38100" dist="38100" dir="2700000" algn="tl">
                    <a:srgbClr val="C0C0C0"/>
                  </a:outerShdw>
                </a:effectLst>
              </a:rPr>
              <a:t>3</a:t>
            </a:r>
            <a:r>
              <a:rPr lang="en-US" altLang="en-US" sz="2200">
                <a:effectLst>
                  <a:outerShdw blurRad="38100" dist="38100" dir="2700000" algn="tl">
                    <a:srgbClr val="C0C0C0"/>
                  </a:outerShdw>
                </a:effectLst>
              </a:rPr>
              <a:t>CH</a:t>
            </a:r>
            <a:r>
              <a:rPr lang="en-US" altLang="en-US" sz="2200" baseline="-25000">
                <a:effectLst>
                  <a:outerShdw blurRad="38100" dist="38100" dir="2700000" algn="tl">
                    <a:srgbClr val="C0C0C0"/>
                  </a:outerShdw>
                </a:effectLst>
              </a:rPr>
              <a:t>3</a:t>
            </a:r>
            <a:endParaRPr lang="he-IL" altLang="en-US" sz="2200" baseline="-25000">
              <a:effectLst>
                <a:outerShdw blurRad="38100" dist="38100" dir="2700000" algn="tl">
                  <a:srgbClr val="C0C0C0"/>
                </a:outerShdw>
              </a:effectLst>
            </a:endParaRPr>
          </a:p>
          <a:p>
            <a:pPr>
              <a:lnSpc>
                <a:spcPct val="80000"/>
              </a:lnSpc>
              <a:spcBef>
                <a:spcPct val="50000"/>
              </a:spcBef>
            </a:pPr>
            <a:r>
              <a:rPr lang="he-IL" altLang="en-US" sz="2200" b="1">
                <a:effectLst>
                  <a:outerShdw blurRad="38100" dist="38100" dir="2700000" algn="tl">
                    <a:srgbClr val="C0C0C0"/>
                  </a:outerShdw>
                </a:effectLst>
              </a:rPr>
              <a:t>אלקנים</a:t>
            </a:r>
            <a:r>
              <a:rPr lang="he-IL" altLang="en-US" sz="2200">
                <a:effectLst>
                  <a:outerShdw blurRad="38100" dist="38100" dir="2700000" algn="tl">
                    <a:srgbClr val="C0C0C0"/>
                  </a:outerShdw>
                </a:effectLst>
              </a:rPr>
              <a:t>- </a:t>
            </a:r>
            <a:r>
              <a:rPr lang="en-US" altLang="en-US" sz="2200">
                <a:effectLst>
                  <a:outerShdw blurRad="38100" dist="38100" dir="2700000" algn="tl">
                    <a:srgbClr val="C0C0C0"/>
                  </a:outerShdw>
                </a:effectLst>
              </a:rPr>
              <a:t> C</a:t>
            </a:r>
            <a:r>
              <a:rPr lang="en-US" altLang="en-US" sz="2200" baseline="-25000">
                <a:effectLst>
                  <a:outerShdw blurRad="38100" dist="38100" dir="2700000" algn="tl">
                    <a:srgbClr val="C0C0C0"/>
                  </a:outerShdw>
                </a:effectLst>
              </a:rPr>
              <a:t>x</a:t>
            </a:r>
            <a:r>
              <a:rPr lang="en-US" altLang="en-US" sz="2200">
                <a:effectLst>
                  <a:outerShdw blurRad="38100" dist="38100" dir="2700000" algn="tl">
                    <a:srgbClr val="C0C0C0"/>
                  </a:outerShdw>
                </a:effectLst>
              </a:rPr>
              <a:t>H</a:t>
            </a:r>
            <a:r>
              <a:rPr lang="en-US" altLang="en-US" sz="2200" baseline="-25000">
                <a:effectLst>
                  <a:outerShdw blurRad="38100" dist="38100" dir="2700000" algn="tl">
                    <a:srgbClr val="C0C0C0"/>
                  </a:outerShdw>
                </a:effectLst>
              </a:rPr>
              <a:t>2x</a:t>
            </a:r>
            <a:r>
              <a:rPr lang="he-IL" altLang="en-US" sz="2200" baseline="-25000">
                <a:effectLst>
                  <a:outerShdw blurRad="38100" dist="38100" dir="2700000" algn="tl">
                    <a:srgbClr val="C0C0C0"/>
                  </a:outerShdw>
                </a:effectLst>
              </a:rPr>
              <a:t>  </a:t>
            </a:r>
            <a:r>
              <a:rPr lang="he-IL" altLang="en-US" sz="2200">
                <a:effectLst>
                  <a:outerShdw blurRad="38100" dist="38100" dir="2700000" algn="tl">
                    <a:srgbClr val="C0C0C0"/>
                  </a:outerShdw>
                </a:effectLst>
              </a:rPr>
              <a:t>(מכילים פחמנים ומימנים בלבד עם קשר כפול אחד)</a:t>
            </a:r>
            <a:br>
              <a:rPr lang="en-US" altLang="en-US" sz="2200">
                <a:effectLst>
                  <a:outerShdw blurRad="38100" dist="38100" dir="2700000" algn="tl">
                    <a:srgbClr val="C0C0C0"/>
                  </a:outerShdw>
                </a:effectLst>
              </a:rPr>
            </a:br>
            <a:r>
              <a:rPr lang="he-IL" altLang="en-US" sz="2200">
                <a:effectLst>
                  <a:outerShdw blurRad="38100" dist="38100" dir="2700000" algn="tl">
                    <a:srgbClr val="C0C0C0"/>
                  </a:outerShdw>
                </a:effectLst>
              </a:rPr>
              <a:t>דוגמא- אתן- </a:t>
            </a:r>
            <a:r>
              <a:rPr lang="en-US" altLang="en-US" sz="2200">
                <a:effectLst>
                  <a:outerShdw blurRad="38100" dist="38100" dir="2700000" algn="tl">
                    <a:srgbClr val="C0C0C0"/>
                  </a:outerShdw>
                </a:effectLst>
              </a:rPr>
              <a:t>CH</a:t>
            </a:r>
            <a:r>
              <a:rPr lang="en-US" altLang="en-US" sz="2200" baseline="-25000">
                <a:effectLst>
                  <a:outerShdw blurRad="38100" dist="38100" dir="2700000" algn="tl">
                    <a:srgbClr val="C0C0C0"/>
                  </a:outerShdw>
                </a:effectLst>
              </a:rPr>
              <a:t>2</a:t>
            </a:r>
            <a:r>
              <a:rPr lang="en-US" altLang="en-US" sz="2200">
                <a:effectLst>
                  <a:outerShdw blurRad="38100" dist="38100" dir="2700000" algn="tl">
                    <a:srgbClr val="C0C0C0"/>
                  </a:outerShdw>
                </a:effectLst>
              </a:rPr>
              <a:t>=CH</a:t>
            </a:r>
            <a:r>
              <a:rPr lang="en-US" altLang="en-US" sz="2200" baseline="-25000">
                <a:effectLst>
                  <a:outerShdw blurRad="38100" dist="38100" dir="2700000" algn="tl">
                    <a:srgbClr val="C0C0C0"/>
                  </a:outerShdw>
                </a:effectLst>
              </a:rPr>
              <a:t>2</a:t>
            </a:r>
            <a:endParaRPr lang="he-IL" altLang="en-US" sz="2200" baseline="-25000">
              <a:effectLst>
                <a:outerShdw blurRad="38100" dist="38100" dir="2700000" algn="tl">
                  <a:srgbClr val="C0C0C0"/>
                </a:outerShdw>
              </a:effectLst>
            </a:endParaRPr>
          </a:p>
          <a:p>
            <a:pPr>
              <a:lnSpc>
                <a:spcPct val="80000"/>
              </a:lnSpc>
              <a:spcBef>
                <a:spcPct val="50000"/>
              </a:spcBef>
            </a:pPr>
            <a:r>
              <a:rPr lang="he-IL" altLang="en-US" sz="2200" b="1">
                <a:effectLst>
                  <a:outerShdw blurRad="38100" dist="38100" dir="2700000" algn="tl">
                    <a:srgbClr val="C0C0C0"/>
                  </a:outerShdw>
                </a:effectLst>
              </a:rPr>
              <a:t>כוהלים –</a:t>
            </a:r>
            <a:r>
              <a:rPr lang="en-US" altLang="en-US" sz="2200" b="1">
                <a:effectLst>
                  <a:outerShdw blurRad="38100" dist="38100" dir="2700000" algn="tl">
                    <a:srgbClr val="C0C0C0"/>
                  </a:outerShdw>
                </a:effectLst>
              </a:rPr>
              <a:t>ROH</a:t>
            </a:r>
            <a:r>
              <a:rPr lang="en-US" altLang="en-US" sz="2200">
                <a:effectLst>
                  <a:outerShdw blurRad="38100" dist="38100" dir="2700000" algn="tl">
                    <a:srgbClr val="C0C0C0"/>
                  </a:outerShdw>
                </a:effectLst>
              </a:rPr>
              <a:t>   </a:t>
            </a:r>
            <a:br>
              <a:rPr lang="en-US" altLang="en-US" sz="2200">
                <a:effectLst>
                  <a:outerShdw blurRad="38100" dist="38100" dir="2700000" algn="tl">
                    <a:srgbClr val="C0C0C0"/>
                  </a:outerShdw>
                </a:effectLst>
              </a:rPr>
            </a:br>
            <a:r>
              <a:rPr lang="he-IL" altLang="en-US" sz="2200">
                <a:effectLst>
                  <a:outerShdw blurRad="38100" dist="38100" dir="2700000" algn="tl">
                    <a:srgbClr val="C0C0C0"/>
                  </a:outerShdw>
                </a:effectLst>
              </a:rPr>
              <a:t>דוגמא: אתאנול- </a:t>
            </a:r>
            <a:r>
              <a:rPr lang="en-US" altLang="en-US" sz="2200">
                <a:effectLst>
                  <a:outerShdw blurRad="38100" dist="38100" dir="2700000" algn="tl">
                    <a:srgbClr val="C0C0C0"/>
                  </a:outerShdw>
                </a:effectLst>
              </a:rPr>
              <a:t>CH</a:t>
            </a:r>
            <a:r>
              <a:rPr lang="en-US" altLang="en-US" sz="2200" baseline="-25000">
                <a:effectLst>
                  <a:outerShdw blurRad="38100" dist="38100" dir="2700000" algn="tl">
                    <a:srgbClr val="C0C0C0"/>
                  </a:outerShdw>
                </a:effectLst>
              </a:rPr>
              <a:t>3</a:t>
            </a:r>
            <a:r>
              <a:rPr lang="en-US" altLang="en-US" sz="2200">
                <a:effectLst>
                  <a:outerShdw blurRad="38100" dist="38100" dir="2700000" algn="tl">
                    <a:srgbClr val="C0C0C0"/>
                  </a:outerShdw>
                </a:effectLst>
              </a:rPr>
              <a:t>CH</a:t>
            </a:r>
            <a:r>
              <a:rPr lang="en-US" altLang="en-US" sz="2200" baseline="-25000">
                <a:effectLst>
                  <a:outerShdw blurRad="38100" dist="38100" dir="2700000" algn="tl">
                    <a:srgbClr val="C0C0C0"/>
                  </a:outerShdw>
                </a:effectLst>
              </a:rPr>
              <a:t>2</a:t>
            </a:r>
            <a:r>
              <a:rPr lang="en-US" altLang="en-US" sz="2200">
                <a:solidFill>
                  <a:srgbClr val="A50021"/>
                </a:solidFill>
                <a:effectLst>
                  <a:outerShdw blurRad="38100" dist="38100" dir="2700000" algn="tl">
                    <a:srgbClr val="C0C0C0"/>
                  </a:outerShdw>
                </a:effectLst>
              </a:rPr>
              <a:t>-OH</a:t>
            </a:r>
            <a:r>
              <a:rPr lang="he-IL" altLang="en-US" sz="2200">
                <a:effectLst>
                  <a:outerShdw blurRad="38100" dist="38100" dir="2700000" algn="tl">
                    <a:srgbClr val="C0C0C0"/>
                  </a:outerShdw>
                </a:effectLst>
              </a:rPr>
              <a:t> – אלכוהול במשקאות חריפים</a:t>
            </a:r>
            <a:endParaRPr lang="en-US" altLang="en-US" sz="2200">
              <a:effectLst>
                <a:outerShdw blurRad="38100" dist="38100" dir="2700000" algn="tl">
                  <a:srgbClr val="C0C0C0"/>
                </a:outerShdw>
              </a:effectLst>
            </a:endParaRPr>
          </a:p>
          <a:p>
            <a:pPr>
              <a:lnSpc>
                <a:spcPct val="80000"/>
              </a:lnSpc>
              <a:spcBef>
                <a:spcPct val="50000"/>
              </a:spcBef>
            </a:pPr>
            <a:r>
              <a:rPr lang="he-IL" altLang="en-US" sz="2200" b="1">
                <a:effectLst>
                  <a:outerShdw blurRad="38100" dist="38100" dir="2700000" algn="tl">
                    <a:srgbClr val="C0C0C0"/>
                  </a:outerShdw>
                </a:effectLst>
              </a:rPr>
              <a:t>אתרים-    </a:t>
            </a:r>
            <a:r>
              <a:rPr lang="en-US" altLang="en-US" sz="2200" b="1">
                <a:effectLst>
                  <a:outerShdw blurRad="38100" dist="38100" dir="2700000" algn="tl">
                    <a:srgbClr val="C0C0C0"/>
                  </a:outerShdw>
                </a:effectLst>
              </a:rPr>
              <a:t>R</a:t>
            </a:r>
            <a:r>
              <a:rPr lang="he-IL" altLang="en-US" sz="2200" b="1">
                <a:effectLst>
                  <a:outerShdw blurRad="38100" dist="38100" dir="2700000" algn="tl">
                    <a:srgbClr val="C0C0C0"/>
                  </a:outerShdw>
                </a:effectLst>
              </a:rPr>
              <a:t>-</a:t>
            </a:r>
            <a:r>
              <a:rPr lang="en-US" altLang="en-US" sz="2200" b="1">
                <a:effectLst>
                  <a:outerShdw blurRad="38100" dist="38100" dir="2700000" algn="tl">
                    <a:srgbClr val="C0C0C0"/>
                  </a:outerShdw>
                </a:effectLst>
              </a:rPr>
              <a:t>O</a:t>
            </a:r>
            <a:r>
              <a:rPr lang="he-IL" altLang="en-US" sz="2200" b="1">
                <a:effectLst>
                  <a:outerShdw blurRad="38100" dist="38100" dir="2700000" algn="tl">
                    <a:srgbClr val="C0C0C0"/>
                  </a:outerShdw>
                </a:effectLst>
              </a:rPr>
              <a:t>-</a:t>
            </a:r>
            <a:r>
              <a:rPr lang="en-US" altLang="en-US" sz="2200" b="1">
                <a:effectLst>
                  <a:outerShdw blurRad="38100" dist="38100" dir="2700000" algn="tl">
                    <a:srgbClr val="C0C0C0"/>
                  </a:outerShdw>
                </a:effectLst>
              </a:rPr>
              <a:t>R</a:t>
            </a:r>
            <a:r>
              <a:rPr lang="he-IL" altLang="en-US" sz="2200">
                <a:effectLst>
                  <a:outerShdw blurRad="38100" dist="38100" dir="2700000" algn="tl">
                    <a:srgbClr val="C0C0C0"/>
                  </a:outerShdw>
                </a:effectLst>
              </a:rPr>
              <a:t> </a:t>
            </a:r>
            <a:br>
              <a:rPr lang="en-US" altLang="en-US" sz="2200">
                <a:effectLst>
                  <a:outerShdw blurRad="38100" dist="38100" dir="2700000" algn="tl">
                    <a:srgbClr val="C0C0C0"/>
                  </a:outerShdw>
                </a:effectLst>
              </a:rPr>
            </a:br>
            <a:r>
              <a:rPr lang="he-IL" altLang="en-US" sz="2200">
                <a:effectLst>
                  <a:outerShdw blurRad="38100" dist="38100" dir="2700000" algn="tl">
                    <a:srgbClr val="C0C0C0"/>
                  </a:outerShdw>
                </a:effectLst>
              </a:rPr>
              <a:t>דוגמא: דו מתיל אתר </a:t>
            </a:r>
            <a:r>
              <a:rPr lang="en-US" altLang="en-US" sz="2200">
                <a:effectLst>
                  <a:outerShdw blurRad="38100" dist="38100" dir="2700000" algn="tl">
                    <a:srgbClr val="C0C0C0"/>
                  </a:outerShdw>
                </a:effectLst>
              </a:rPr>
              <a:t>CH</a:t>
            </a:r>
            <a:r>
              <a:rPr lang="en-US" altLang="en-US" sz="2200" baseline="-25000">
                <a:effectLst>
                  <a:outerShdw blurRad="38100" dist="38100" dir="2700000" algn="tl">
                    <a:srgbClr val="C0C0C0"/>
                  </a:outerShdw>
                </a:effectLst>
              </a:rPr>
              <a:t>3</a:t>
            </a:r>
            <a:r>
              <a:rPr lang="en-US" altLang="en-US" sz="2200">
                <a:solidFill>
                  <a:srgbClr val="A50021"/>
                </a:solidFill>
                <a:effectLst>
                  <a:outerShdw blurRad="38100" dist="38100" dir="2700000" algn="tl">
                    <a:srgbClr val="C0C0C0"/>
                  </a:outerShdw>
                </a:effectLst>
              </a:rPr>
              <a:t>-O-</a:t>
            </a:r>
            <a:r>
              <a:rPr lang="en-US" altLang="en-US" sz="2200">
                <a:effectLst>
                  <a:outerShdw blurRad="38100" dist="38100" dir="2700000" algn="tl">
                    <a:srgbClr val="C0C0C0"/>
                  </a:outerShdw>
                </a:effectLst>
              </a:rPr>
              <a:t>CH</a:t>
            </a:r>
            <a:r>
              <a:rPr lang="en-US" altLang="en-US" sz="2200" baseline="-25000">
                <a:effectLst>
                  <a:outerShdw blurRad="38100" dist="38100" dir="2700000" algn="tl">
                    <a:srgbClr val="C0C0C0"/>
                  </a:outerShdw>
                </a:effectLst>
              </a:rPr>
              <a:t>3 </a:t>
            </a:r>
            <a:r>
              <a:rPr lang="he-IL" altLang="en-US" sz="2200" baseline="-25000">
                <a:effectLst>
                  <a:outerShdw blurRad="38100" dist="38100" dir="2700000" algn="tl">
                    <a:srgbClr val="C0C0C0"/>
                  </a:outerShdw>
                </a:effectLst>
              </a:rPr>
              <a:t> </a:t>
            </a:r>
            <a:r>
              <a:rPr lang="he-IL" altLang="en-US" sz="2200">
                <a:effectLst>
                  <a:outerShdw blurRad="38100" dist="38100" dir="2700000" algn="tl">
                    <a:srgbClr val="C0C0C0"/>
                  </a:outerShdw>
                </a:effectLst>
              </a:rPr>
              <a:t>שמש בעבר כחומר הרדמה</a:t>
            </a:r>
            <a:endParaRPr lang="en-US" altLang="en-US" sz="2200">
              <a:effectLst>
                <a:outerShdw blurRad="38100" dist="38100" dir="2700000" algn="tl">
                  <a:srgbClr val="C0C0C0"/>
                </a:outerShdw>
              </a:effectLst>
            </a:endParaRPr>
          </a:p>
          <a:p>
            <a:pPr>
              <a:lnSpc>
                <a:spcPct val="80000"/>
              </a:lnSpc>
              <a:spcBef>
                <a:spcPct val="50000"/>
              </a:spcBef>
            </a:pPr>
            <a:r>
              <a:rPr lang="he-IL" altLang="en-US" sz="2200" b="1">
                <a:effectLst>
                  <a:outerShdw blurRad="38100" dist="38100" dir="2700000" algn="tl">
                    <a:srgbClr val="C0C0C0"/>
                  </a:outerShdw>
                </a:effectLst>
              </a:rPr>
              <a:t>חומצות קרבוקסיליות –  </a:t>
            </a:r>
            <a:r>
              <a:rPr lang="en-US" altLang="en-US" sz="2200" b="1">
                <a:effectLst>
                  <a:outerShdw blurRad="38100" dist="38100" dir="2700000" algn="tl">
                    <a:srgbClr val="C0C0C0"/>
                  </a:outerShdw>
                </a:effectLst>
              </a:rPr>
              <a:t>ROOH</a:t>
            </a:r>
            <a:br>
              <a:rPr lang="en-US" altLang="en-US" sz="2200" b="1">
                <a:effectLst>
                  <a:outerShdw blurRad="38100" dist="38100" dir="2700000" algn="tl">
                    <a:srgbClr val="C0C0C0"/>
                  </a:outerShdw>
                </a:effectLst>
              </a:rPr>
            </a:br>
            <a:r>
              <a:rPr lang="he-IL" altLang="en-US" sz="2200">
                <a:effectLst>
                  <a:outerShdw blurRad="38100" dist="38100" dir="2700000" algn="tl">
                    <a:srgbClr val="C0C0C0"/>
                  </a:outerShdw>
                </a:effectLst>
              </a:rPr>
              <a:t>דוגמא: חומצת חומץ-  </a:t>
            </a:r>
            <a:r>
              <a:rPr lang="en-US" altLang="en-US" sz="2200">
                <a:effectLst>
                  <a:outerShdw blurRad="38100" dist="38100" dir="2700000" algn="tl">
                    <a:srgbClr val="C0C0C0"/>
                  </a:outerShdw>
                </a:effectLst>
              </a:rPr>
              <a:t> ,CH</a:t>
            </a:r>
            <a:r>
              <a:rPr lang="en-US" altLang="en-US" sz="2200" baseline="-25000">
                <a:effectLst>
                  <a:outerShdw blurRad="38100" dist="38100" dir="2700000" algn="tl">
                    <a:srgbClr val="C0C0C0"/>
                  </a:outerShdw>
                </a:effectLst>
              </a:rPr>
              <a:t>3</a:t>
            </a:r>
            <a:r>
              <a:rPr lang="en-US" altLang="en-US" sz="2200">
                <a:solidFill>
                  <a:srgbClr val="A50021"/>
                </a:solidFill>
                <a:effectLst>
                  <a:outerShdw blurRad="38100" dist="38100" dir="2700000" algn="tl">
                    <a:srgbClr val="C0C0C0"/>
                  </a:outerShdw>
                </a:effectLst>
              </a:rPr>
              <a:t>-COOH</a:t>
            </a:r>
            <a:r>
              <a:rPr lang="he-IL" altLang="en-US" sz="2200">
                <a:effectLst>
                  <a:outerShdw blurRad="38100" dist="38100" dir="2700000" algn="tl">
                    <a:srgbClr val="C0C0C0"/>
                  </a:outerShdw>
                </a:effectLst>
              </a:rPr>
              <a:t> מרכיב בחומץ</a:t>
            </a:r>
          </a:p>
          <a:p>
            <a:pPr>
              <a:lnSpc>
                <a:spcPct val="80000"/>
              </a:lnSpc>
              <a:spcBef>
                <a:spcPct val="50000"/>
              </a:spcBef>
            </a:pPr>
            <a:r>
              <a:rPr lang="he-IL" altLang="en-US" sz="2200" b="1">
                <a:effectLst>
                  <a:outerShdw blurRad="38100" dist="38100" dir="2700000" algn="tl">
                    <a:srgbClr val="C0C0C0"/>
                  </a:outerShdw>
                </a:effectLst>
              </a:rPr>
              <a:t>אמינים</a:t>
            </a:r>
            <a:r>
              <a:rPr lang="he-IL" altLang="en-US" sz="2200">
                <a:effectLst>
                  <a:outerShdw blurRad="38100" dist="38100" dir="2700000" algn="tl">
                    <a:srgbClr val="C0C0C0"/>
                  </a:outerShdw>
                </a:effectLst>
              </a:rPr>
              <a:t>- </a:t>
            </a:r>
            <a:r>
              <a:rPr lang="en-US" altLang="en-US" sz="2200">
                <a:effectLst>
                  <a:outerShdw blurRad="38100" dist="38100" dir="2700000" algn="tl">
                    <a:srgbClr val="C0C0C0"/>
                  </a:outerShdw>
                </a:effectLst>
              </a:rPr>
              <a:t>RNH</a:t>
            </a:r>
            <a:r>
              <a:rPr lang="en-US" altLang="en-US" sz="2200" baseline="-25000">
                <a:effectLst>
                  <a:outerShdw blurRad="38100" dist="38100" dir="2700000" algn="tl">
                    <a:srgbClr val="C0C0C0"/>
                  </a:outerShdw>
                </a:effectLst>
              </a:rPr>
              <a:t>2 </a:t>
            </a:r>
            <a:br>
              <a:rPr lang="en-US" altLang="en-US" sz="2200" baseline="-25000">
                <a:effectLst>
                  <a:outerShdw blurRad="38100" dist="38100" dir="2700000" algn="tl">
                    <a:srgbClr val="C0C0C0"/>
                  </a:outerShdw>
                </a:effectLst>
              </a:rPr>
            </a:br>
            <a:r>
              <a:rPr lang="he-IL" altLang="en-US" sz="2200">
                <a:effectLst>
                  <a:outerShdw blurRad="38100" dist="38100" dir="2700000" algn="tl">
                    <a:srgbClr val="C0C0C0"/>
                  </a:outerShdw>
                </a:effectLst>
              </a:rPr>
              <a:t>דוגמא- מתיל אמין- </a:t>
            </a:r>
            <a:r>
              <a:rPr lang="en-US" altLang="en-US" sz="2200">
                <a:effectLst>
                  <a:outerShdw blurRad="38100" dist="38100" dir="2700000" algn="tl">
                    <a:srgbClr val="C0C0C0"/>
                  </a:outerShdw>
                </a:effectLst>
              </a:rPr>
              <a:t>CH</a:t>
            </a:r>
            <a:r>
              <a:rPr lang="en-US" altLang="en-US" sz="2200" baseline="-25000">
                <a:effectLst>
                  <a:outerShdw blurRad="38100" dist="38100" dir="2700000" algn="tl">
                    <a:srgbClr val="C0C0C0"/>
                  </a:outerShdw>
                </a:effectLst>
              </a:rPr>
              <a:t>3</a:t>
            </a:r>
            <a:r>
              <a:rPr lang="en-US" altLang="en-US" sz="2200">
                <a:effectLst>
                  <a:outerShdw blurRad="38100" dist="38100" dir="2700000" algn="tl">
                    <a:srgbClr val="C0C0C0"/>
                  </a:outerShdw>
                </a:effectLst>
              </a:rPr>
              <a:t>NH</a:t>
            </a:r>
            <a:r>
              <a:rPr lang="en-US" altLang="en-US" sz="2200" baseline="-25000">
                <a:effectLst>
                  <a:outerShdw blurRad="38100" dist="38100" dir="2700000" algn="tl">
                    <a:srgbClr val="C0C0C0"/>
                  </a:outerShdw>
                </a:effectLst>
              </a:rPr>
              <a:t>2</a:t>
            </a:r>
            <a:endParaRPr lang="en-US" altLang="en-US" sz="2200"/>
          </a:p>
        </p:txBody>
      </p:sp>
    </p:spTree>
  </p:cSld>
  <p:clrMapOvr>
    <a:masterClrMapping/>
  </p:clrMapOvr>
  <p:transition spd="slow">
    <p:cove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a:extLst>
              <a:ext uri="{FF2B5EF4-FFF2-40B4-BE49-F238E27FC236}">
                <a16:creationId xmlns:a16="http://schemas.microsoft.com/office/drawing/2014/main" id="{83AD8E9F-E6D4-EC65-C815-A6E98F66746D}"/>
              </a:ext>
            </a:extLst>
          </p:cNvPr>
          <p:cNvSpPr>
            <a:spLocks noGrp="1" noChangeArrowheads="1"/>
          </p:cNvSpPr>
          <p:nvPr>
            <p:ph type="title"/>
          </p:nvPr>
        </p:nvSpPr>
        <p:spPr>
          <a:xfrm>
            <a:off x="755650" y="188913"/>
            <a:ext cx="7772400" cy="1143000"/>
          </a:xfrm>
        </p:spPr>
        <p:txBody>
          <a:bodyPr/>
          <a:lstStyle/>
          <a:p>
            <a:r>
              <a:rPr lang="he-IL" altLang="en-US" b="1">
                <a:solidFill>
                  <a:srgbClr val="A50021"/>
                </a:solidFill>
                <a:effectLst>
                  <a:outerShdw blurRad="38100" dist="38100" dir="2700000" algn="tl">
                    <a:srgbClr val="C0C0C0"/>
                  </a:outerShdw>
                </a:effectLst>
              </a:rPr>
              <a:t>מולקולות מורכבות</a:t>
            </a:r>
            <a:endParaRPr lang="en-US" altLang="en-US" b="1">
              <a:solidFill>
                <a:srgbClr val="A50021"/>
              </a:solidFill>
              <a:effectLst>
                <a:outerShdw blurRad="38100" dist="38100" dir="2700000" algn="tl">
                  <a:srgbClr val="C0C0C0"/>
                </a:outerShdw>
              </a:effectLst>
            </a:endParaRPr>
          </a:p>
        </p:txBody>
      </p:sp>
      <p:pic>
        <p:nvPicPr>
          <p:cNvPr id="119812" name="Picture 4">
            <a:extLst>
              <a:ext uri="{FF2B5EF4-FFF2-40B4-BE49-F238E27FC236}">
                <a16:creationId xmlns:a16="http://schemas.microsoft.com/office/drawing/2014/main" id="{8225501A-9D8E-C0CC-8613-7B7E24544278}"/>
              </a:ext>
              <a:ext uri="{C183D7F6-B498-43B3-948B-1728B52AA6E4}">
                <adec:decorative xmlns:adec="http://schemas.microsoft.com/office/drawing/2017/decorative" val="1"/>
              </a:ext>
            </a:extLst>
          </p:cNvPr>
          <p:cNvPicPr>
            <a:picLocks noChangeAspect="1" noChangeArrowheads="1"/>
          </p:cNvPicPr>
          <p:nvPr/>
        </p:nvPicPr>
        <p:blipFill>
          <a:blip r:embed="rId2">
            <a:lum contrast="72000"/>
            <a:grayscl/>
            <a:biLevel thresh="50000"/>
            <a:extLst>
              <a:ext uri="{28A0092B-C50C-407E-A947-70E740481C1C}">
                <a14:useLocalDpi xmlns:a14="http://schemas.microsoft.com/office/drawing/2010/main" val="0"/>
              </a:ext>
            </a:extLst>
          </a:blip>
          <a:srcRect/>
          <a:stretch>
            <a:fillRect/>
          </a:stretch>
        </p:blipFill>
        <p:spPr bwMode="auto">
          <a:xfrm>
            <a:off x="971550" y="1341438"/>
            <a:ext cx="3311525" cy="2455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9813" name="Picture 5">
            <a:extLst>
              <a:ext uri="{FF2B5EF4-FFF2-40B4-BE49-F238E27FC236}">
                <a16:creationId xmlns:a16="http://schemas.microsoft.com/office/drawing/2014/main" id="{27AAE4DF-DD6E-213B-796E-44A6F233FF96}"/>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24525" y="1341438"/>
            <a:ext cx="2095500" cy="202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9814" name="Text Box 6">
            <a:extLst>
              <a:ext uri="{FF2B5EF4-FFF2-40B4-BE49-F238E27FC236}">
                <a16:creationId xmlns:a16="http://schemas.microsoft.com/office/drawing/2014/main" id="{4831196C-868B-022B-2A26-FC9381A854F1}"/>
              </a:ext>
              <a:ext uri="{C183D7F6-B498-43B3-948B-1728B52AA6E4}">
                <adec:decorative xmlns:adec="http://schemas.microsoft.com/office/drawing/2017/decorative" val="1"/>
              </a:ext>
            </a:extLst>
          </p:cNvPr>
          <p:cNvSpPr txBox="1">
            <a:spLocks noChangeArrowheads="1"/>
          </p:cNvSpPr>
          <p:nvPr/>
        </p:nvSpPr>
        <p:spPr bwMode="auto">
          <a:xfrm>
            <a:off x="611188" y="3860800"/>
            <a:ext cx="32400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e-IL" altLang="en-US" sz="1800" b="0" dirty="0">
                <a:effectLst/>
              </a:rPr>
              <a:t>מולקולת </a:t>
            </a:r>
            <a:r>
              <a:rPr lang="he-IL" altLang="en-US" sz="1800" b="0" dirty="0" err="1">
                <a:effectLst/>
              </a:rPr>
              <a:t>התיאוברומין</a:t>
            </a:r>
            <a:r>
              <a:rPr lang="he-IL" altLang="en-US" sz="1800" b="0" dirty="0">
                <a:effectLst/>
              </a:rPr>
              <a:t> – חומר ממריץ המצוי בפולי הקקאו</a:t>
            </a:r>
            <a:endParaRPr lang="en-US" altLang="en-US" sz="1800" b="0" dirty="0">
              <a:effectLst/>
            </a:endParaRPr>
          </a:p>
        </p:txBody>
      </p:sp>
      <p:sp>
        <p:nvSpPr>
          <p:cNvPr id="119815" name="Text Box 7">
            <a:extLst>
              <a:ext uri="{FF2B5EF4-FFF2-40B4-BE49-F238E27FC236}">
                <a16:creationId xmlns:a16="http://schemas.microsoft.com/office/drawing/2014/main" id="{2D32927D-D7FD-C6A0-4EDF-F9F65CAA9F1B}"/>
              </a:ext>
              <a:ext uri="{C183D7F6-B498-43B3-948B-1728B52AA6E4}">
                <adec:decorative xmlns:adec="http://schemas.microsoft.com/office/drawing/2017/decorative" val="1"/>
              </a:ext>
            </a:extLst>
          </p:cNvPr>
          <p:cNvSpPr txBox="1">
            <a:spLocks noChangeArrowheads="1"/>
          </p:cNvSpPr>
          <p:nvPr/>
        </p:nvSpPr>
        <p:spPr bwMode="auto">
          <a:xfrm>
            <a:off x="6227763" y="3716338"/>
            <a:ext cx="25923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e-IL" altLang="en-US" sz="1800" b="0" dirty="0">
                <a:effectLst/>
              </a:rPr>
              <a:t>מולקולת הקפאין – חומר ממריץ המצוי בפולי הקפה</a:t>
            </a:r>
            <a:r>
              <a:rPr lang="en-US" altLang="en-US" sz="1800" b="0" dirty="0">
                <a:effectLst/>
              </a:rPr>
              <a:t> </a:t>
            </a:r>
          </a:p>
        </p:txBody>
      </p:sp>
      <p:sp>
        <p:nvSpPr>
          <p:cNvPr id="119816" name="Text Box 8">
            <a:extLst>
              <a:ext uri="{FF2B5EF4-FFF2-40B4-BE49-F238E27FC236}">
                <a16:creationId xmlns:a16="http://schemas.microsoft.com/office/drawing/2014/main" id="{23984590-65B1-510C-452D-6711ED222473}"/>
              </a:ext>
              <a:ext uri="{C183D7F6-B498-43B3-948B-1728B52AA6E4}">
                <adec:decorative xmlns:adec="http://schemas.microsoft.com/office/drawing/2017/decorative" val="1"/>
              </a:ext>
            </a:extLst>
          </p:cNvPr>
          <p:cNvSpPr txBox="1">
            <a:spLocks noChangeArrowheads="1"/>
          </p:cNvSpPr>
          <p:nvPr/>
        </p:nvSpPr>
        <p:spPr bwMode="auto">
          <a:xfrm>
            <a:off x="323850" y="4724400"/>
            <a:ext cx="8424863"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sz="2400">
                <a:solidFill>
                  <a:schemeClr val="tx1"/>
                </a:solidFill>
                <a:latin typeface="Times New Roman" panose="02020603050405020304" pitchFamily="18" charset="0"/>
              </a:defRPr>
            </a:lvl1pPr>
            <a:lvl2pPr marL="914400" indent="-457200">
              <a:defRPr sz="2400">
                <a:solidFill>
                  <a:schemeClr val="tx1"/>
                </a:solidFill>
                <a:latin typeface="Times New Roman" panose="02020603050405020304" pitchFamily="18" charset="0"/>
              </a:defRPr>
            </a:lvl2pPr>
            <a:lvl3pPr marL="1371600" indent="-457200">
              <a:defRPr sz="2400">
                <a:solidFill>
                  <a:schemeClr val="tx1"/>
                </a:solidFill>
                <a:latin typeface="Times New Roman" panose="02020603050405020304" pitchFamily="18" charset="0"/>
              </a:defRPr>
            </a:lvl3pPr>
            <a:lvl4pPr marL="1828800" indent="-457200">
              <a:defRPr sz="2400">
                <a:solidFill>
                  <a:schemeClr val="tx1"/>
                </a:solidFill>
                <a:latin typeface="Times New Roman" panose="02020603050405020304" pitchFamily="18" charset="0"/>
              </a:defRPr>
            </a:lvl4pPr>
            <a:lvl5pPr marL="2286000" indent="-457200">
              <a:defRPr sz="2400">
                <a:solidFill>
                  <a:schemeClr val="tx1"/>
                </a:solidFill>
                <a:latin typeface="Times New Roman" panose="02020603050405020304" pitchFamily="18" charset="0"/>
              </a:defRPr>
            </a:lvl5pPr>
            <a:lvl6pPr marL="2743200" indent="-457200" algn="r" rtl="1" eaLnBrk="0" fontAlgn="base" hangingPunct="0">
              <a:spcBef>
                <a:spcPct val="0"/>
              </a:spcBef>
              <a:spcAft>
                <a:spcPct val="0"/>
              </a:spcAft>
              <a:defRPr sz="2400">
                <a:solidFill>
                  <a:schemeClr val="tx1"/>
                </a:solidFill>
                <a:latin typeface="Times New Roman" panose="02020603050405020304" pitchFamily="18" charset="0"/>
              </a:defRPr>
            </a:lvl6pPr>
            <a:lvl7pPr marL="3200400" indent="-457200" algn="r" rtl="1" eaLnBrk="0" fontAlgn="base" hangingPunct="0">
              <a:spcBef>
                <a:spcPct val="0"/>
              </a:spcBef>
              <a:spcAft>
                <a:spcPct val="0"/>
              </a:spcAft>
              <a:defRPr sz="2400">
                <a:solidFill>
                  <a:schemeClr val="tx1"/>
                </a:solidFill>
                <a:latin typeface="Times New Roman" panose="02020603050405020304" pitchFamily="18" charset="0"/>
              </a:defRPr>
            </a:lvl7pPr>
            <a:lvl8pPr marL="3657600" indent="-457200" algn="r" rtl="1" eaLnBrk="0" fontAlgn="base" hangingPunct="0">
              <a:spcBef>
                <a:spcPct val="0"/>
              </a:spcBef>
              <a:spcAft>
                <a:spcPct val="0"/>
              </a:spcAft>
              <a:defRPr sz="2400">
                <a:solidFill>
                  <a:schemeClr val="tx1"/>
                </a:solidFill>
                <a:latin typeface="Times New Roman" panose="02020603050405020304" pitchFamily="18" charset="0"/>
              </a:defRPr>
            </a:lvl8pPr>
            <a:lvl9pPr marL="4114800" indent="-457200" algn="r" rtl="1"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he-IL" altLang="en-US" sz="2000" b="0" dirty="0">
                <a:effectLst/>
              </a:rPr>
              <a:t>תרגיל (ד"ר מרים כרמי)</a:t>
            </a:r>
          </a:p>
          <a:p>
            <a:r>
              <a:rPr lang="he-IL" altLang="en-US" sz="2000" b="0" dirty="0">
                <a:effectLst/>
              </a:rPr>
              <a:t>1. האם סוג הייצוג לשתי המולקולות זהה? אם כן נמקו אם לא מהו השוני ביניהם?</a:t>
            </a:r>
          </a:p>
          <a:p>
            <a:r>
              <a:rPr lang="he-IL" altLang="en-US" sz="2000" b="0" dirty="0">
                <a:effectLst/>
              </a:rPr>
              <a:t>2. מהו השוני בין שתי נוסחאות המבנה הנ"ל?</a:t>
            </a:r>
          </a:p>
          <a:p>
            <a:r>
              <a:rPr lang="he-IL" altLang="en-US" sz="2000" b="0" dirty="0">
                <a:effectLst/>
              </a:rPr>
              <a:t>3. רשמו את הנוסחאות המולקולריות של שני החומרים הנ"ל.</a:t>
            </a:r>
          </a:p>
          <a:p>
            <a:r>
              <a:rPr lang="he-IL" altLang="en-US" sz="2000" b="0" dirty="0">
                <a:effectLst/>
              </a:rPr>
              <a:t>4. סמנו בכל אחת מהמולקולות את הקשרים הקוטביים.</a:t>
            </a:r>
            <a:endParaRPr lang="en-US" altLang="en-US" sz="2000" b="0" dirty="0">
              <a:effectLst/>
            </a:endParaRPr>
          </a:p>
        </p:txBody>
      </p:sp>
    </p:spTree>
  </p:cSld>
  <p:clrMapOvr>
    <a:masterClrMapping/>
  </p:clrMapOvr>
  <p:transition spd="slow">
    <p:cover/>
  </p:transition>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62" name="Rectangle 2">
            <a:extLst>
              <a:ext uri="{FF2B5EF4-FFF2-40B4-BE49-F238E27FC236}">
                <a16:creationId xmlns:a16="http://schemas.microsoft.com/office/drawing/2014/main" id="{470AF809-708C-8F1F-B80F-A561336AB4E0}"/>
              </a:ext>
            </a:extLst>
          </p:cNvPr>
          <p:cNvSpPr>
            <a:spLocks noGrp="1" noChangeArrowheads="1"/>
          </p:cNvSpPr>
          <p:nvPr>
            <p:ph type="title"/>
          </p:nvPr>
        </p:nvSpPr>
        <p:spPr>
          <a:xfrm>
            <a:off x="395288" y="404813"/>
            <a:ext cx="8207375" cy="1143000"/>
          </a:xfrm>
        </p:spPr>
        <p:txBody>
          <a:bodyPr/>
          <a:lstStyle/>
          <a:p>
            <a:r>
              <a:rPr lang="he-IL" altLang="en-US" sz="4000" b="1">
                <a:solidFill>
                  <a:srgbClr val="FF0000"/>
                </a:solidFill>
                <a:effectLst>
                  <a:outerShdw blurRad="38100" dist="38100" dir="2700000" algn="tl">
                    <a:srgbClr val="C0C0C0"/>
                  </a:outerShdw>
                </a:effectLst>
              </a:rPr>
              <a:t>מהי ההוכחה לקיום קשרים בין מולקולרים?</a:t>
            </a:r>
            <a:endParaRPr lang="en-US" altLang="en-US" sz="4000" b="1">
              <a:solidFill>
                <a:srgbClr val="FF0000"/>
              </a:solidFill>
              <a:effectLst>
                <a:outerShdw blurRad="38100" dist="38100" dir="2700000" algn="tl">
                  <a:srgbClr val="C0C0C0"/>
                </a:outerShdw>
              </a:effectLst>
            </a:endParaRPr>
          </a:p>
        </p:txBody>
      </p:sp>
      <p:sp>
        <p:nvSpPr>
          <p:cNvPr id="92163" name="Rectangle 3">
            <a:extLst>
              <a:ext uri="{FF2B5EF4-FFF2-40B4-BE49-F238E27FC236}">
                <a16:creationId xmlns:a16="http://schemas.microsoft.com/office/drawing/2014/main" id="{4567C33E-2562-4D44-10C1-EC43FA719CB3}"/>
              </a:ext>
            </a:extLst>
          </p:cNvPr>
          <p:cNvSpPr>
            <a:spLocks noGrp="1" noChangeArrowheads="1"/>
          </p:cNvSpPr>
          <p:nvPr>
            <p:ph type="body" idx="1"/>
          </p:nvPr>
        </p:nvSpPr>
        <p:spPr>
          <a:xfrm>
            <a:off x="611188" y="1484313"/>
            <a:ext cx="8064500" cy="4191000"/>
          </a:xfrm>
        </p:spPr>
        <p:txBody>
          <a:bodyPr/>
          <a:lstStyle/>
          <a:p>
            <a:r>
              <a:rPr lang="he-IL" altLang="en-US" b="1"/>
              <a:t>ההוכחה הפשוטה ביותר היא העובדה שניתן לנזל ולמצק חומרים מולקולרים ואפילו גזים אצילים.</a:t>
            </a:r>
            <a:endParaRPr lang="en-US" altLang="en-US" b="1"/>
          </a:p>
          <a:p>
            <a:r>
              <a:rPr lang="he-IL" altLang="en-US" b="1"/>
              <a:t>אם לא הייתה אפשרות לקיום קשרים (משיכה חשמלית כלשהי) בין המולקולות היו כל החומרים המולקולרים במצב גזי תמיד! גם בטמפרטורות נמוכות! </a:t>
            </a:r>
            <a:endParaRPr lang="en-US" altLang="en-US" b="1"/>
          </a:p>
          <a:p>
            <a:r>
              <a:rPr lang="he-IL" altLang="en-US" b="1"/>
              <a:t>הקשרים מתקיימים בשל כוחות משיכה חשמליים רגעיים בין האטומים במולקולות שכנות.   </a:t>
            </a:r>
            <a:endParaRPr lang="en-US" altLang="en-US" b="1"/>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2163">
                                            <p:txEl>
                                              <p:pRg st="0" end="0"/>
                                            </p:txEl>
                                          </p:spTgt>
                                        </p:tgtEl>
                                        <p:attrNameLst>
                                          <p:attrName>style.visibility</p:attrName>
                                        </p:attrNameLst>
                                      </p:cBhvr>
                                      <p:to>
                                        <p:strVal val="visible"/>
                                      </p:to>
                                    </p:set>
                                    <p:animEffect transition="in" filter="box(in)">
                                      <p:cBhvr>
                                        <p:cTn id="7" dur="500"/>
                                        <p:tgtEl>
                                          <p:spTgt spid="9216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92163">
                                            <p:txEl>
                                              <p:pRg st="1" end="1"/>
                                            </p:txEl>
                                          </p:spTgt>
                                        </p:tgtEl>
                                        <p:attrNameLst>
                                          <p:attrName>style.visibility</p:attrName>
                                        </p:attrNameLst>
                                      </p:cBhvr>
                                      <p:to>
                                        <p:strVal val="visible"/>
                                      </p:to>
                                    </p:set>
                                    <p:animEffect transition="in" filter="box(in)">
                                      <p:cBhvr>
                                        <p:cTn id="12" dur="500"/>
                                        <p:tgtEl>
                                          <p:spTgt spid="9216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92163">
                                            <p:txEl>
                                              <p:pRg st="2" end="2"/>
                                            </p:txEl>
                                          </p:spTgt>
                                        </p:tgtEl>
                                        <p:attrNameLst>
                                          <p:attrName>style.visibility</p:attrName>
                                        </p:attrNameLst>
                                      </p:cBhvr>
                                      <p:to>
                                        <p:strVal val="visible"/>
                                      </p:to>
                                    </p:set>
                                    <p:animEffect transition="in" filter="box(in)">
                                      <p:cBhvr>
                                        <p:cTn id="17" dur="500"/>
                                        <p:tgtEl>
                                          <p:spTgt spid="9216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003" name="WordArt 11">
            <a:extLst>
              <a:ext uri="{FF2B5EF4-FFF2-40B4-BE49-F238E27FC236}">
                <a16:creationId xmlns:a16="http://schemas.microsoft.com/office/drawing/2014/main" id="{18947822-94F3-7058-B471-D9E442302227}"/>
              </a:ext>
            </a:extLst>
          </p:cNvPr>
          <p:cNvSpPr>
            <a:spLocks noGrp="1" noChangeArrowheads="1" noChangeShapeType="1" noTextEdit="1"/>
          </p:cNvSpPr>
          <p:nvPr>
            <p:ph type="title" idx="4294967295"/>
          </p:nvPr>
        </p:nvSpPr>
        <p:spPr bwMode="auto">
          <a:xfrm>
            <a:off x="3200400" y="304800"/>
            <a:ext cx="2990850" cy="523875"/>
          </a:xfrm>
          <a:prstGeom prst="rect">
            <a:avLst/>
          </a:prstGeom>
          <a:noFill/>
          <a:ln>
            <a:noFill/>
            <a:prstDash/>
          </a:ln>
          <a:effectLst/>
        </p:spPr>
        <p:txBody>
          <a:bodyPr rot="0" spcFirstLastPara="0" vertOverflow="overflow" horzOverflow="overflow" vert="horz" wrap="none" lIns="91440" tIns="45720" rIns="91440" bIns="45720" numCol="1" spcCol="0" rtlCol="0" fromWordArt="1" anchor="t" anchorCtr="0" forceAA="0" compatLnSpc="1">
            <a:prstTxWarp prst="textPlain">
              <a:avLst>
                <a:gd name="adj" fmla="val 50000"/>
              </a:avLst>
            </a:prstTxWarp>
            <a:noAutofit/>
          </a:bodyPr>
          <a:lstStyle/>
          <a:p>
            <a:pPr marL="0" marR="0" lvl="0" indent="0" algn="ctr" defTabSz="914400" rtl="1" eaLnBrk="0" fontAlgn="base" latinLnBrk="0" hangingPunct="0">
              <a:lnSpc>
                <a:spcPct val="100000"/>
              </a:lnSpc>
              <a:spcBef>
                <a:spcPct val="0"/>
              </a:spcBef>
              <a:spcAft>
                <a:spcPct val="0"/>
              </a:spcAft>
              <a:buClrTx/>
              <a:buSzTx/>
              <a:buFontTx/>
              <a:buNone/>
              <a:tabLst/>
              <a:defRPr/>
            </a:pPr>
            <a:r>
              <a:rPr kumimoji="0" lang="he-IL" sz="3600" b="1" i="0" u="none" strike="noStrike" kern="10" cap="none" spc="0" normalizeH="0" baseline="0" noProof="0" dirty="0">
                <a:ln w="12700">
                  <a:solidFill>
                    <a:schemeClr val="tx1"/>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107763" dir="13500000" algn="ctr" rotWithShape="0">
                    <a:srgbClr val="C0C0C0"/>
                  </a:outerShdw>
                </a:effectLst>
                <a:uLnTx/>
                <a:uFillTx/>
                <a:latin typeface="Arial" panose="020B0604020202020204" pitchFamily="34" charset="0"/>
                <a:ea typeface="+mn-ea"/>
                <a:cs typeface="Arial" panose="020B0604020202020204" pitchFamily="34" charset="0"/>
              </a:rPr>
              <a:t>קשרי </a:t>
            </a:r>
            <a:r>
              <a:rPr kumimoji="0" lang="he-IL" sz="3600" b="1" i="0" u="none" strike="noStrike" kern="10" cap="none" spc="0" normalizeH="0" baseline="0" noProof="0" dirty="0" err="1">
                <a:ln w="12700">
                  <a:solidFill>
                    <a:schemeClr val="tx1"/>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107763" dir="13500000" algn="ctr" rotWithShape="0">
                    <a:srgbClr val="C0C0C0"/>
                  </a:outerShdw>
                </a:effectLst>
                <a:uLnTx/>
                <a:uFillTx/>
                <a:latin typeface="Arial" panose="020B0604020202020204" pitchFamily="34" charset="0"/>
                <a:ea typeface="+mn-ea"/>
                <a:cs typeface="Arial" panose="020B0604020202020204" pitchFamily="34" charset="0"/>
              </a:rPr>
              <a:t>ון</a:t>
            </a:r>
            <a:r>
              <a:rPr kumimoji="0" lang="he-IL" sz="3600" b="1" i="0" u="none" strike="noStrike" kern="10" cap="none" spc="0" normalizeH="0" baseline="0" noProof="0" dirty="0">
                <a:ln w="12700">
                  <a:solidFill>
                    <a:schemeClr val="tx1"/>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107763" dir="13500000" algn="ctr" rotWithShape="0">
                    <a:srgbClr val="C0C0C0"/>
                  </a:outerShdw>
                </a:effectLst>
                <a:uLnTx/>
                <a:uFillTx/>
                <a:latin typeface="Arial" panose="020B0604020202020204" pitchFamily="34" charset="0"/>
                <a:ea typeface="+mn-ea"/>
                <a:cs typeface="Arial" panose="020B0604020202020204" pitchFamily="34" charset="0"/>
              </a:rPr>
              <a:t>-דר-ולס</a:t>
            </a:r>
            <a:endParaRPr kumimoji="0" lang="en-US" sz="3600" b="1" i="0" u="none" strike="noStrike" kern="10" cap="none" spc="0" normalizeH="0" baseline="0" noProof="0" dirty="0">
              <a:ln w="12700">
                <a:solidFill>
                  <a:schemeClr val="tx1"/>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107763" dir="13500000" algn="ctr" rotWithShape="0">
                  <a:srgbClr val="C0C0C0"/>
                </a:outerShdw>
              </a:effectLst>
              <a:uLnTx/>
              <a:uFillTx/>
              <a:latin typeface="Arial" panose="020B0604020202020204" pitchFamily="34" charset="0"/>
              <a:ea typeface="+mn-ea"/>
              <a:cs typeface="Arial" panose="020B0604020202020204" pitchFamily="34" charset="0"/>
            </a:endParaRPr>
          </a:p>
        </p:txBody>
      </p:sp>
      <p:sp>
        <p:nvSpPr>
          <p:cNvPr id="85004" name="Text Box 12">
            <a:extLst>
              <a:ext uri="{FF2B5EF4-FFF2-40B4-BE49-F238E27FC236}">
                <a16:creationId xmlns:a16="http://schemas.microsoft.com/office/drawing/2014/main" id="{B5A9D1C1-E3B3-239C-69EE-D5B427695770}"/>
              </a:ext>
            </a:extLst>
          </p:cNvPr>
          <p:cNvSpPr txBox="1">
            <a:spLocks noChangeArrowheads="1"/>
          </p:cNvSpPr>
          <p:nvPr/>
        </p:nvSpPr>
        <p:spPr bwMode="auto">
          <a:xfrm>
            <a:off x="2514600" y="1143000"/>
            <a:ext cx="6019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e-IL" altLang="en-US">
                <a:effectLst>
                  <a:outerShdw blurRad="38100" dist="38100" dir="2700000" algn="tl">
                    <a:srgbClr val="C0C0C0"/>
                  </a:outerShdw>
                </a:effectLst>
              </a:rPr>
              <a:t>קשרים חשמליים בן דו-קטבים רגעיים.</a:t>
            </a:r>
            <a:endParaRPr lang="en-US" altLang="en-US">
              <a:effectLst>
                <a:outerShdw blurRad="38100" dist="38100" dir="2700000" algn="tl">
                  <a:srgbClr val="C0C0C0"/>
                </a:outerShdw>
              </a:effectLst>
            </a:endParaRPr>
          </a:p>
        </p:txBody>
      </p:sp>
      <p:sp>
        <p:nvSpPr>
          <p:cNvPr id="85005" name="Text Box 13">
            <a:extLst>
              <a:ext uri="{FF2B5EF4-FFF2-40B4-BE49-F238E27FC236}">
                <a16:creationId xmlns:a16="http://schemas.microsoft.com/office/drawing/2014/main" id="{AA2F0D6E-827F-7D2F-EDB4-4C016A0D9BD5}"/>
              </a:ext>
            </a:extLst>
          </p:cNvPr>
          <p:cNvSpPr txBox="1">
            <a:spLocks noChangeArrowheads="1"/>
          </p:cNvSpPr>
          <p:nvPr/>
        </p:nvSpPr>
        <p:spPr bwMode="auto">
          <a:xfrm>
            <a:off x="250825" y="1773238"/>
            <a:ext cx="83820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e-IL" altLang="en-US">
                <a:effectLst>
                  <a:outerShdw blurRad="38100" dist="38100" dir="2700000" algn="tl">
                    <a:srgbClr val="C0C0C0"/>
                  </a:outerShdw>
                </a:effectLst>
              </a:rPr>
              <a:t>בכל אטום (בודד או במולקולה) נוצרים כל הזמן דו קטבים רגעיים, משתנים. אטום עם דו קוטב רגעי ישרה על שכנו דו קוטב רגעי בהתאם.</a:t>
            </a:r>
            <a:endParaRPr lang="en-US" altLang="en-US">
              <a:effectLst>
                <a:outerShdw blurRad="38100" dist="38100" dir="2700000" algn="tl">
                  <a:srgbClr val="C0C0C0"/>
                </a:outerShdw>
              </a:effectLst>
            </a:endParaRPr>
          </a:p>
        </p:txBody>
      </p:sp>
      <p:grpSp>
        <p:nvGrpSpPr>
          <p:cNvPr id="85020" name="Group 28" descr="מודל של דו קוטב רגעי באטום או מולקולה">
            <a:extLst>
              <a:ext uri="{FF2B5EF4-FFF2-40B4-BE49-F238E27FC236}">
                <a16:creationId xmlns:a16="http://schemas.microsoft.com/office/drawing/2014/main" id="{952BF91A-F36C-90EC-10F5-3D52F4932370}"/>
              </a:ext>
            </a:extLst>
          </p:cNvPr>
          <p:cNvGrpSpPr>
            <a:grpSpLocks/>
          </p:cNvGrpSpPr>
          <p:nvPr/>
        </p:nvGrpSpPr>
        <p:grpSpPr bwMode="auto">
          <a:xfrm>
            <a:off x="685800" y="2438400"/>
            <a:ext cx="7924800" cy="2895600"/>
            <a:chOff x="432" y="1536"/>
            <a:chExt cx="4992" cy="1824"/>
          </a:xfrm>
        </p:grpSpPr>
        <p:sp>
          <p:nvSpPr>
            <p:cNvPr id="84994" name="Line 2">
              <a:extLst>
                <a:ext uri="{FF2B5EF4-FFF2-40B4-BE49-F238E27FC236}">
                  <a16:creationId xmlns:a16="http://schemas.microsoft.com/office/drawing/2014/main" id="{5803499E-4523-0C83-0959-6909B753FED7}"/>
                </a:ext>
              </a:extLst>
            </p:cNvPr>
            <p:cNvSpPr>
              <a:spLocks noChangeShapeType="1"/>
            </p:cNvSpPr>
            <p:nvPr/>
          </p:nvSpPr>
          <p:spPr bwMode="auto">
            <a:xfrm>
              <a:off x="432" y="2448"/>
              <a:ext cx="48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85015" name="Group 23">
              <a:extLst>
                <a:ext uri="{FF2B5EF4-FFF2-40B4-BE49-F238E27FC236}">
                  <a16:creationId xmlns:a16="http://schemas.microsoft.com/office/drawing/2014/main" id="{6D310104-27C4-1346-B34B-130610084493}"/>
                </a:ext>
              </a:extLst>
            </p:cNvPr>
            <p:cNvGrpSpPr>
              <a:grpSpLocks/>
            </p:cNvGrpSpPr>
            <p:nvPr/>
          </p:nvGrpSpPr>
          <p:grpSpPr bwMode="auto">
            <a:xfrm>
              <a:off x="768" y="2112"/>
              <a:ext cx="672" cy="672"/>
              <a:chOff x="768" y="2400"/>
              <a:chExt cx="672" cy="672"/>
            </a:xfrm>
          </p:grpSpPr>
          <p:sp>
            <p:nvSpPr>
              <p:cNvPr id="84996" name="Oval 4">
                <a:extLst>
                  <a:ext uri="{FF2B5EF4-FFF2-40B4-BE49-F238E27FC236}">
                    <a16:creationId xmlns:a16="http://schemas.microsoft.com/office/drawing/2014/main" id="{053200E5-E655-4380-A729-050422C9755E}"/>
                  </a:ext>
                </a:extLst>
              </p:cNvPr>
              <p:cNvSpPr>
                <a:spLocks noChangeArrowheads="1"/>
              </p:cNvSpPr>
              <p:nvPr/>
            </p:nvSpPr>
            <p:spPr bwMode="auto">
              <a:xfrm>
                <a:off x="768" y="2400"/>
                <a:ext cx="672" cy="672"/>
              </a:xfrm>
              <a:prstGeom prst="ellipse">
                <a:avLst/>
              </a:prstGeom>
              <a:gradFill rotWithShape="0">
                <a:gsLst>
                  <a:gs pos="0">
                    <a:schemeClr val="bg2"/>
                  </a:gs>
                  <a:gs pos="100000">
                    <a:schemeClr val="bg2">
                      <a:gamma/>
                      <a:tint val="0"/>
                      <a:invGamma/>
                    </a:schemeClr>
                  </a:gs>
                </a:gsLst>
                <a:path path="shape">
                  <a:fillToRect l="50000" t="50000" r="50000" b="50000"/>
                </a:path>
              </a:gradFill>
              <a:ln w="9525">
                <a:solidFill>
                  <a:schemeClr val="fo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995" name="Oval 3">
                <a:extLst>
                  <a:ext uri="{FF2B5EF4-FFF2-40B4-BE49-F238E27FC236}">
                    <a16:creationId xmlns:a16="http://schemas.microsoft.com/office/drawing/2014/main" id="{57AF4366-19EF-07B4-DA6B-FB1ED47C2013}"/>
                  </a:ext>
                </a:extLst>
              </p:cNvPr>
              <p:cNvSpPr>
                <a:spLocks noChangeArrowheads="1"/>
              </p:cNvSpPr>
              <p:nvPr/>
            </p:nvSpPr>
            <p:spPr bwMode="auto">
              <a:xfrm>
                <a:off x="1056" y="2688"/>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85014" name="Group 22">
              <a:extLst>
                <a:ext uri="{FF2B5EF4-FFF2-40B4-BE49-F238E27FC236}">
                  <a16:creationId xmlns:a16="http://schemas.microsoft.com/office/drawing/2014/main" id="{11C3CBB7-AB35-D388-23B0-803CE723221C}"/>
                </a:ext>
              </a:extLst>
            </p:cNvPr>
            <p:cNvGrpSpPr>
              <a:grpSpLocks/>
            </p:cNvGrpSpPr>
            <p:nvPr/>
          </p:nvGrpSpPr>
          <p:grpSpPr bwMode="auto">
            <a:xfrm>
              <a:off x="1872" y="1536"/>
              <a:ext cx="672" cy="1488"/>
              <a:chOff x="1872" y="1824"/>
              <a:chExt cx="672" cy="1488"/>
            </a:xfrm>
          </p:grpSpPr>
          <p:sp>
            <p:nvSpPr>
              <p:cNvPr id="84997" name="Oval 5">
                <a:extLst>
                  <a:ext uri="{FF2B5EF4-FFF2-40B4-BE49-F238E27FC236}">
                    <a16:creationId xmlns:a16="http://schemas.microsoft.com/office/drawing/2014/main" id="{40C868F9-A5E3-F704-5448-A31B83E6C415}"/>
                  </a:ext>
                </a:extLst>
              </p:cNvPr>
              <p:cNvSpPr>
                <a:spLocks noChangeArrowheads="1"/>
              </p:cNvSpPr>
              <p:nvPr/>
            </p:nvSpPr>
            <p:spPr bwMode="auto">
              <a:xfrm>
                <a:off x="1872" y="2064"/>
                <a:ext cx="672" cy="1008"/>
              </a:xfrm>
              <a:prstGeom prst="ellipse">
                <a:avLst/>
              </a:prstGeom>
              <a:gradFill rotWithShape="0">
                <a:gsLst>
                  <a:gs pos="0">
                    <a:schemeClr val="bg2"/>
                  </a:gs>
                  <a:gs pos="100000">
                    <a:schemeClr val="bg2">
                      <a:gamma/>
                      <a:tint val="0"/>
                      <a:invGamma/>
                    </a:schemeClr>
                  </a:gs>
                </a:gsLst>
                <a:path path="shape">
                  <a:fillToRect l="50000" t="50000" r="50000" b="50000"/>
                </a:path>
              </a:gradFill>
              <a:ln w="9525">
                <a:solidFill>
                  <a:schemeClr val="fo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998" name="Oval 6">
                <a:extLst>
                  <a:ext uri="{FF2B5EF4-FFF2-40B4-BE49-F238E27FC236}">
                    <a16:creationId xmlns:a16="http://schemas.microsoft.com/office/drawing/2014/main" id="{6C1BEEE7-6C1F-8119-F0E6-CBCF7A2FEBFB}"/>
                  </a:ext>
                </a:extLst>
              </p:cNvPr>
              <p:cNvSpPr>
                <a:spLocks noChangeArrowheads="1"/>
              </p:cNvSpPr>
              <p:nvPr/>
            </p:nvSpPr>
            <p:spPr bwMode="auto">
              <a:xfrm>
                <a:off x="2160" y="2688"/>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08" name="Text Box 16">
                <a:extLst>
                  <a:ext uri="{FF2B5EF4-FFF2-40B4-BE49-F238E27FC236}">
                    <a16:creationId xmlns:a16="http://schemas.microsoft.com/office/drawing/2014/main" id="{2633A5C7-8564-AA7E-E763-084E578B092B}"/>
                  </a:ext>
                </a:extLst>
              </p:cNvPr>
              <p:cNvSpPr txBox="1">
                <a:spLocks noChangeArrowheads="1"/>
              </p:cNvSpPr>
              <p:nvPr/>
            </p:nvSpPr>
            <p:spPr bwMode="auto">
              <a:xfrm>
                <a:off x="1968" y="3024"/>
                <a:ext cx="48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rtl="0">
                  <a:spcBef>
                    <a:spcPct val="50000"/>
                  </a:spcBef>
                </a:pPr>
                <a:r>
                  <a:rPr lang="en-US" altLang="en-US">
                    <a:effectLst>
                      <a:outerShdw blurRad="38100" dist="38100" dir="2700000" algn="tl">
                        <a:srgbClr val="C0C0C0"/>
                      </a:outerShdw>
                    </a:effectLst>
                    <a:latin typeface="Symbol" panose="05050102010706020507" pitchFamily="18" charset="2"/>
                  </a:rPr>
                  <a:t>d</a:t>
                </a:r>
                <a:r>
                  <a:rPr lang="en-US" altLang="en-US">
                    <a:effectLst>
                      <a:outerShdw blurRad="38100" dist="38100" dir="2700000" algn="tl">
                        <a:srgbClr val="C0C0C0"/>
                      </a:outerShdw>
                    </a:effectLst>
                  </a:rPr>
                  <a:t> +</a:t>
                </a:r>
              </a:p>
            </p:txBody>
          </p:sp>
          <p:sp>
            <p:nvSpPr>
              <p:cNvPr id="85011" name="Text Box 19">
                <a:extLst>
                  <a:ext uri="{FF2B5EF4-FFF2-40B4-BE49-F238E27FC236}">
                    <a16:creationId xmlns:a16="http://schemas.microsoft.com/office/drawing/2014/main" id="{D4D0A270-2006-C96C-DDE1-FF80EA335697}"/>
                  </a:ext>
                </a:extLst>
              </p:cNvPr>
              <p:cNvSpPr txBox="1">
                <a:spLocks noChangeArrowheads="1"/>
              </p:cNvSpPr>
              <p:nvPr/>
            </p:nvSpPr>
            <p:spPr bwMode="auto">
              <a:xfrm>
                <a:off x="1968" y="1824"/>
                <a:ext cx="48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rtl="0">
                  <a:spcBef>
                    <a:spcPct val="50000"/>
                  </a:spcBef>
                </a:pPr>
                <a:r>
                  <a:rPr lang="en-US" altLang="en-US">
                    <a:effectLst>
                      <a:outerShdw blurRad="38100" dist="38100" dir="2700000" algn="tl">
                        <a:srgbClr val="C0C0C0"/>
                      </a:outerShdw>
                    </a:effectLst>
                    <a:latin typeface="Symbol" panose="05050102010706020507" pitchFamily="18" charset="2"/>
                  </a:rPr>
                  <a:t>d</a:t>
                </a:r>
                <a:r>
                  <a:rPr lang="en-US" altLang="en-US">
                    <a:effectLst>
                      <a:outerShdw blurRad="38100" dist="38100" dir="2700000" algn="tl">
                        <a:srgbClr val="C0C0C0"/>
                      </a:outerShdw>
                    </a:effectLst>
                  </a:rPr>
                  <a:t> -</a:t>
                </a:r>
              </a:p>
            </p:txBody>
          </p:sp>
        </p:grpSp>
        <p:grpSp>
          <p:nvGrpSpPr>
            <p:cNvPr id="85016" name="Group 24">
              <a:extLst>
                <a:ext uri="{FF2B5EF4-FFF2-40B4-BE49-F238E27FC236}">
                  <a16:creationId xmlns:a16="http://schemas.microsoft.com/office/drawing/2014/main" id="{0C97849E-6BFF-31E7-7759-5AD696EBAAA1}"/>
                </a:ext>
              </a:extLst>
            </p:cNvPr>
            <p:cNvGrpSpPr>
              <a:grpSpLocks/>
            </p:cNvGrpSpPr>
            <p:nvPr/>
          </p:nvGrpSpPr>
          <p:grpSpPr bwMode="auto">
            <a:xfrm>
              <a:off x="2880" y="1872"/>
              <a:ext cx="672" cy="1488"/>
              <a:chOff x="2880" y="2160"/>
              <a:chExt cx="672" cy="1488"/>
            </a:xfrm>
          </p:grpSpPr>
          <p:sp>
            <p:nvSpPr>
              <p:cNvPr id="84999" name="Oval 7">
                <a:extLst>
                  <a:ext uri="{FF2B5EF4-FFF2-40B4-BE49-F238E27FC236}">
                    <a16:creationId xmlns:a16="http://schemas.microsoft.com/office/drawing/2014/main" id="{3725CB4D-F3EC-5F7A-645E-98B3A9095A79}"/>
                  </a:ext>
                </a:extLst>
              </p:cNvPr>
              <p:cNvSpPr>
                <a:spLocks noChangeArrowheads="1"/>
              </p:cNvSpPr>
              <p:nvPr/>
            </p:nvSpPr>
            <p:spPr bwMode="auto">
              <a:xfrm>
                <a:off x="2880" y="2400"/>
                <a:ext cx="672" cy="1056"/>
              </a:xfrm>
              <a:prstGeom prst="ellipse">
                <a:avLst/>
              </a:prstGeom>
              <a:gradFill rotWithShape="0">
                <a:gsLst>
                  <a:gs pos="0">
                    <a:schemeClr val="bg2"/>
                  </a:gs>
                  <a:gs pos="100000">
                    <a:schemeClr val="bg2">
                      <a:gamma/>
                      <a:tint val="0"/>
                      <a:invGamma/>
                    </a:schemeClr>
                  </a:gs>
                </a:gsLst>
                <a:path path="shape">
                  <a:fillToRect l="50000" t="50000" r="50000" b="50000"/>
                </a:path>
              </a:gradFill>
              <a:ln w="9525">
                <a:solidFill>
                  <a:schemeClr val="fo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00" name="Oval 8">
                <a:extLst>
                  <a:ext uri="{FF2B5EF4-FFF2-40B4-BE49-F238E27FC236}">
                    <a16:creationId xmlns:a16="http://schemas.microsoft.com/office/drawing/2014/main" id="{3F7384E9-5942-EA54-09F2-6CCFED76AA64}"/>
                  </a:ext>
                </a:extLst>
              </p:cNvPr>
              <p:cNvSpPr>
                <a:spLocks noChangeArrowheads="1"/>
              </p:cNvSpPr>
              <p:nvPr/>
            </p:nvSpPr>
            <p:spPr bwMode="auto">
              <a:xfrm>
                <a:off x="3168" y="2688"/>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09" name="Text Box 17">
                <a:extLst>
                  <a:ext uri="{FF2B5EF4-FFF2-40B4-BE49-F238E27FC236}">
                    <a16:creationId xmlns:a16="http://schemas.microsoft.com/office/drawing/2014/main" id="{0D18515C-CF2E-024A-920A-89AC1BD6FE74}"/>
                  </a:ext>
                </a:extLst>
              </p:cNvPr>
              <p:cNvSpPr txBox="1">
                <a:spLocks noChangeArrowheads="1"/>
              </p:cNvSpPr>
              <p:nvPr/>
            </p:nvSpPr>
            <p:spPr bwMode="auto">
              <a:xfrm>
                <a:off x="2976" y="2160"/>
                <a:ext cx="48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rtl="0">
                  <a:spcBef>
                    <a:spcPct val="50000"/>
                  </a:spcBef>
                </a:pPr>
                <a:r>
                  <a:rPr lang="en-US" altLang="en-US">
                    <a:effectLst>
                      <a:outerShdw blurRad="38100" dist="38100" dir="2700000" algn="tl">
                        <a:srgbClr val="C0C0C0"/>
                      </a:outerShdw>
                    </a:effectLst>
                    <a:latin typeface="Symbol" panose="05050102010706020507" pitchFamily="18" charset="2"/>
                  </a:rPr>
                  <a:t>d</a:t>
                </a:r>
                <a:r>
                  <a:rPr lang="en-US" altLang="en-US">
                    <a:effectLst>
                      <a:outerShdw blurRad="38100" dist="38100" dir="2700000" algn="tl">
                        <a:srgbClr val="C0C0C0"/>
                      </a:outerShdw>
                    </a:effectLst>
                  </a:rPr>
                  <a:t> +</a:t>
                </a:r>
              </a:p>
            </p:txBody>
          </p:sp>
          <p:sp>
            <p:nvSpPr>
              <p:cNvPr id="85012" name="Text Box 20">
                <a:extLst>
                  <a:ext uri="{FF2B5EF4-FFF2-40B4-BE49-F238E27FC236}">
                    <a16:creationId xmlns:a16="http://schemas.microsoft.com/office/drawing/2014/main" id="{801A426F-4791-A658-994E-89743F4F24E6}"/>
                  </a:ext>
                </a:extLst>
              </p:cNvPr>
              <p:cNvSpPr txBox="1">
                <a:spLocks noChangeArrowheads="1"/>
              </p:cNvSpPr>
              <p:nvPr/>
            </p:nvSpPr>
            <p:spPr bwMode="auto">
              <a:xfrm>
                <a:off x="3024" y="3360"/>
                <a:ext cx="48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rtl="0">
                  <a:spcBef>
                    <a:spcPct val="50000"/>
                  </a:spcBef>
                </a:pPr>
                <a:r>
                  <a:rPr lang="en-US" altLang="en-US">
                    <a:effectLst>
                      <a:outerShdw blurRad="38100" dist="38100" dir="2700000" algn="tl">
                        <a:srgbClr val="C0C0C0"/>
                      </a:outerShdw>
                    </a:effectLst>
                    <a:latin typeface="Symbol" panose="05050102010706020507" pitchFamily="18" charset="2"/>
                  </a:rPr>
                  <a:t>d</a:t>
                </a:r>
                <a:r>
                  <a:rPr lang="en-US" altLang="en-US">
                    <a:effectLst>
                      <a:outerShdw blurRad="38100" dist="38100" dir="2700000" algn="tl">
                        <a:srgbClr val="C0C0C0"/>
                      </a:outerShdw>
                    </a:effectLst>
                  </a:rPr>
                  <a:t> -</a:t>
                </a:r>
              </a:p>
            </p:txBody>
          </p:sp>
        </p:grpSp>
        <p:grpSp>
          <p:nvGrpSpPr>
            <p:cNvPr id="85018" name="Group 26">
              <a:extLst>
                <a:ext uri="{FF2B5EF4-FFF2-40B4-BE49-F238E27FC236}">
                  <a16:creationId xmlns:a16="http://schemas.microsoft.com/office/drawing/2014/main" id="{830A5F57-9034-128B-E3EC-3751AE92D05E}"/>
                </a:ext>
              </a:extLst>
            </p:cNvPr>
            <p:cNvGrpSpPr>
              <a:grpSpLocks/>
            </p:cNvGrpSpPr>
            <p:nvPr/>
          </p:nvGrpSpPr>
          <p:grpSpPr bwMode="auto">
            <a:xfrm>
              <a:off x="3792" y="2112"/>
              <a:ext cx="1632" cy="672"/>
              <a:chOff x="3792" y="2400"/>
              <a:chExt cx="1632" cy="672"/>
            </a:xfrm>
          </p:grpSpPr>
          <p:grpSp>
            <p:nvGrpSpPr>
              <p:cNvPr id="85017" name="Group 25">
                <a:extLst>
                  <a:ext uri="{FF2B5EF4-FFF2-40B4-BE49-F238E27FC236}">
                    <a16:creationId xmlns:a16="http://schemas.microsoft.com/office/drawing/2014/main" id="{68F499BB-3D89-C976-56E1-EFC22F09DF4A}"/>
                  </a:ext>
                </a:extLst>
              </p:cNvPr>
              <p:cNvGrpSpPr>
                <a:grpSpLocks/>
              </p:cNvGrpSpPr>
              <p:nvPr/>
            </p:nvGrpSpPr>
            <p:grpSpPr bwMode="auto">
              <a:xfrm>
                <a:off x="3792" y="2400"/>
                <a:ext cx="1296" cy="672"/>
                <a:chOff x="3792" y="2400"/>
                <a:chExt cx="1296" cy="672"/>
              </a:xfrm>
            </p:grpSpPr>
            <p:sp>
              <p:nvSpPr>
                <p:cNvPr id="85001" name="Oval 9">
                  <a:extLst>
                    <a:ext uri="{FF2B5EF4-FFF2-40B4-BE49-F238E27FC236}">
                      <a16:creationId xmlns:a16="http://schemas.microsoft.com/office/drawing/2014/main" id="{3C15106F-05BE-27B2-5561-9512941BF1EE}"/>
                    </a:ext>
                  </a:extLst>
                </p:cNvPr>
                <p:cNvSpPr>
                  <a:spLocks noChangeArrowheads="1"/>
                </p:cNvSpPr>
                <p:nvPr/>
              </p:nvSpPr>
              <p:spPr bwMode="auto">
                <a:xfrm>
                  <a:off x="3984" y="2400"/>
                  <a:ext cx="1104" cy="672"/>
                </a:xfrm>
                <a:prstGeom prst="ellipse">
                  <a:avLst/>
                </a:prstGeom>
                <a:gradFill rotWithShape="0">
                  <a:gsLst>
                    <a:gs pos="0">
                      <a:schemeClr val="bg2"/>
                    </a:gs>
                    <a:gs pos="100000">
                      <a:schemeClr val="bg2">
                        <a:gamma/>
                        <a:tint val="0"/>
                        <a:invGamma/>
                      </a:schemeClr>
                    </a:gs>
                  </a:gsLst>
                  <a:path path="shape">
                    <a:fillToRect l="50000" t="50000" r="50000" b="50000"/>
                  </a:path>
                </a:gradFill>
                <a:ln w="9525">
                  <a:solidFill>
                    <a:schemeClr val="fo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02" name="Oval 10">
                  <a:extLst>
                    <a:ext uri="{FF2B5EF4-FFF2-40B4-BE49-F238E27FC236}">
                      <a16:creationId xmlns:a16="http://schemas.microsoft.com/office/drawing/2014/main" id="{AD5FCB0E-9180-A012-DFB9-DA91522DED7F}"/>
                    </a:ext>
                  </a:extLst>
                </p:cNvPr>
                <p:cNvSpPr>
                  <a:spLocks noChangeArrowheads="1"/>
                </p:cNvSpPr>
                <p:nvPr/>
              </p:nvSpPr>
              <p:spPr bwMode="auto">
                <a:xfrm>
                  <a:off x="4272" y="2688"/>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10" name="Text Box 18">
                  <a:extLst>
                    <a:ext uri="{FF2B5EF4-FFF2-40B4-BE49-F238E27FC236}">
                      <a16:creationId xmlns:a16="http://schemas.microsoft.com/office/drawing/2014/main" id="{2AC0E1B2-DD8A-45B4-F8D8-255690447FC7}"/>
                    </a:ext>
                  </a:extLst>
                </p:cNvPr>
                <p:cNvSpPr txBox="1">
                  <a:spLocks noChangeArrowheads="1"/>
                </p:cNvSpPr>
                <p:nvPr/>
              </p:nvSpPr>
              <p:spPr bwMode="auto">
                <a:xfrm>
                  <a:off x="3792" y="2592"/>
                  <a:ext cx="48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rtl="0">
                    <a:spcBef>
                      <a:spcPct val="50000"/>
                    </a:spcBef>
                  </a:pPr>
                  <a:r>
                    <a:rPr lang="en-US" altLang="en-US">
                      <a:effectLst>
                        <a:outerShdw blurRad="38100" dist="38100" dir="2700000" algn="tl">
                          <a:srgbClr val="C0C0C0"/>
                        </a:outerShdw>
                      </a:effectLst>
                      <a:latin typeface="Symbol" panose="05050102010706020507" pitchFamily="18" charset="2"/>
                    </a:rPr>
                    <a:t>d</a:t>
                  </a:r>
                  <a:r>
                    <a:rPr lang="en-US" altLang="en-US">
                      <a:effectLst>
                        <a:outerShdw blurRad="38100" dist="38100" dir="2700000" algn="tl">
                          <a:srgbClr val="C0C0C0"/>
                        </a:outerShdw>
                      </a:effectLst>
                    </a:rPr>
                    <a:t> +</a:t>
                  </a:r>
                </a:p>
              </p:txBody>
            </p:sp>
          </p:grpSp>
          <p:sp>
            <p:nvSpPr>
              <p:cNvPr id="85013" name="Text Box 21">
                <a:extLst>
                  <a:ext uri="{FF2B5EF4-FFF2-40B4-BE49-F238E27FC236}">
                    <a16:creationId xmlns:a16="http://schemas.microsoft.com/office/drawing/2014/main" id="{A69BE16A-890D-4236-D2EB-43889BF6A07A}"/>
                  </a:ext>
                </a:extLst>
              </p:cNvPr>
              <p:cNvSpPr txBox="1">
                <a:spLocks noChangeArrowheads="1"/>
              </p:cNvSpPr>
              <p:nvPr/>
            </p:nvSpPr>
            <p:spPr bwMode="auto">
              <a:xfrm>
                <a:off x="4944" y="2496"/>
                <a:ext cx="48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rtl="0">
                  <a:spcBef>
                    <a:spcPct val="50000"/>
                  </a:spcBef>
                </a:pPr>
                <a:r>
                  <a:rPr lang="en-US" altLang="en-US">
                    <a:effectLst>
                      <a:outerShdw blurRad="38100" dist="38100" dir="2700000" algn="tl">
                        <a:srgbClr val="C0C0C0"/>
                      </a:outerShdw>
                    </a:effectLst>
                    <a:latin typeface="Symbol" panose="05050102010706020507" pitchFamily="18" charset="2"/>
                  </a:rPr>
                  <a:t>d</a:t>
                </a:r>
                <a:r>
                  <a:rPr lang="en-US" altLang="en-US">
                    <a:effectLst>
                      <a:outerShdw blurRad="38100" dist="38100" dir="2700000" algn="tl">
                        <a:srgbClr val="C0C0C0"/>
                      </a:outerShdw>
                    </a:effectLst>
                  </a:rPr>
                  <a:t> -</a:t>
                </a:r>
              </a:p>
            </p:txBody>
          </p:sp>
        </p:grpSp>
      </p:grpSp>
      <p:sp>
        <p:nvSpPr>
          <p:cNvPr id="85019" name="Text Box 27">
            <a:extLst>
              <a:ext uri="{FF2B5EF4-FFF2-40B4-BE49-F238E27FC236}">
                <a16:creationId xmlns:a16="http://schemas.microsoft.com/office/drawing/2014/main" id="{AFB35CD3-9C5A-C369-9FB3-B221257C374F}"/>
              </a:ext>
            </a:extLst>
          </p:cNvPr>
          <p:cNvSpPr txBox="1">
            <a:spLocks noChangeArrowheads="1"/>
          </p:cNvSpPr>
          <p:nvPr/>
        </p:nvSpPr>
        <p:spPr bwMode="auto">
          <a:xfrm>
            <a:off x="323850" y="5445125"/>
            <a:ext cx="83820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e-IL" altLang="en-US">
                <a:effectLst>
                  <a:outerShdw blurRad="38100" dist="38100" dir="2700000" algn="tl">
                    <a:srgbClr val="C0C0C0"/>
                  </a:outerShdw>
                </a:effectLst>
              </a:rPr>
              <a:t>בצבר של אטומים או מולקולות ייווצרו כוחות משיכה חשמליים בין הדו קטבים הרגעיים (המתחלפים כל הזמן) ויאפשרו ניזול והתמצקות בטמפרטורה מתאימה.</a:t>
            </a:r>
            <a:endParaRPr lang="en-US" altLang="en-US">
              <a:effectLst>
                <a:outerShdw blurRad="38100" dist="38100" dir="2700000" algn="tl">
                  <a:srgbClr val="C0C0C0"/>
                </a:outerShdw>
              </a:effectLst>
            </a:endParaRPr>
          </a:p>
        </p:txBody>
      </p:sp>
    </p:spTree>
  </p:cSld>
  <p:clrMapOvr>
    <a:masterClrMapping/>
  </p:clrMapOvr>
  <p:transition spd="slow">
    <p:cover/>
  </p:transition>
</p:sld>
</file>

<file path=ppt/theme/theme1.xml><?xml version="1.0" encoding="utf-8"?>
<a:theme xmlns:a="http://schemas.openxmlformats.org/drawingml/2006/main" name="עיצוב ברירת מחדל">
  <a:themeElements>
    <a:clrScheme name="עיצוב ברירת מחדל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עיצוב ברירת מחדל">
      <a:majorFont>
        <a:latin typeface="Times New Roman"/>
        <a:ea typeface=""/>
        <a:cs typeface="Times New Roman"/>
      </a:majorFont>
      <a:minorFont>
        <a:latin typeface="Times New Roman"/>
        <a:ea typeface=""/>
        <a:cs typeface="Times New Roma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1" eaLnBrk="0" fontAlgn="base" latinLnBrk="0" hangingPunct="0">
          <a:lnSpc>
            <a:spcPct val="100000"/>
          </a:lnSpc>
          <a:spcBef>
            <a:spcPct val="0"/>
          </a:spcBef>
          <a:spcAft>
            <a:spcPct val="0"/>
          </a:spcAft>
          <a:buClrTx/>
          <a:buSzTx/>
          <a:buFontTx/>
          <a:buNone/>
          <a:tabLst/>
          <a:defRPr kumimoji="0" lang="he-IL" altLang="en-US" sz="2400" b="1"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anose="02020603050405020304" pitchFamily="18" charset="0"/>
            <a:cs typeface="Guttman Yad-Brush" panose="02010401010101010101" pitchFamily="2" charset="-79"/>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1" eaLnBrk="0" fontAlgn="base" latinLnBrk="0" hangingPunct="0">
          <a:lnSpc>
            <a:spcPct val="100000"/>
          </a:lnSpc>
          <a:spcBef>
            <a:spcPct val="0"/>
          </a:spcBef>
          <a:spcAft>
            <a:spcPct val="0"/>
          </a:spcAft>
          <a:buClrTx/>
          <a:buSzTx/>
          <a:buFontTx/>
          <a:buNone/>
          <a:tabLst/>
          <a:defRPr kumimoji="0" lang="he-IL" altLang="en-US" sz="2400" b="1"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anose="02020603050405020304" pitchFamily="18" charset="0"/>
            <a:cs typeface="Guttman Yad-Brush" panose="02010401010101010101" pitchFamily="2" charset="-79"/>
          </a:defRPr>
        </a:defPPr>
      </a:lstStyle>
    </a:lnDef>
  </a:objectDefaults>
  <a:extraClrSchemeLst>
    <a:extraClrScheme>
      <a:clrScheme name="עיצוב ברירת מחדל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עיצוב ברירת מחדל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עיצוב ברירת מחדל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עיצוב ברירת מחדל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עיצוב ברירת מחדל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עיצוב ברירת מחדל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עיצוב ברירת מחדל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2305</TotalTime>
  <Words>1886</Words>
  <Application>Microsoft Office PowerPoint</Application>
  <PresentationFormat>On-screen Show (4:3)</PresentationFormat>
  <Paragraphs>356</Paragraphs>
  <Slides>32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32</vt:i4>
      </vt:variant>
    </vt:vector>
  </HeadingPairs>
  <TitlesOfParts>
    <vt:vector size="37" baseType="lpstr">
      <vt:lpstr>Times New Roman</vt:lpstr>
      <vt:lpstr>Guttman Yad-Brush</vt:lpstr>
      <vt:lpstr>Symbol</vt:lpstr>
      <vt:lpstr>David</vt:lpstr>
      <vt:lpstr>עיצוב ברירת מחדל</vt:lpstr>
      <vt:lpstr>קשרים בין מולקולרים</vt:lpstr>
      <vt:lpstr>מעט על תרכובות הפחמן</vt:lpstr>
      <vt:lpstr>תרכובות פחמן ומימן</vt:lpstr>
      <vt:lpstr>איזומריה</vt:lpstr>
      <vt:lpstr>דוגמאות- צורות כתיבה שונות:</vt:lpstr>
      <vt:lpstr>תרכובות פחמן</vt:lpstr>
      <vt:lpstr>מולקולות מורכבות</vt:lpstr>
      <vt:lpstr>מהי ההוכחה לקיום קשרים בין מולקולרים?</vt:lpstr>
      <vt:lpstr>קשרי ון-דר-ולס</vt:lpstr>
      <vt:lpstr>קשרי ון-דר-ולס </vt:lpstr>
      <vt:lpstr>הסבר הגורמים המשפיעים על חוזק הקשר מבוסס על חוק קולון</vt:lpstr>
      <vt:lpstr>תרגיל- דרגו את ארבעת התרכובות הבאות לפי טמפרטורת רתיחה עולה מהגבוהה לנמוכה ונמקו.</vt:lpstr>
      <vt:lpstr>נק. רתיחה של הידרידים (צלזיוס)</vt:lpstr>
      <vt:lpstr>הסבר הגרף</vt:lpstr>
      <vt:lpstr>ייחודו של אטום מימן ויצירת קשרי מימן</vt:lpstr>
      <vt:lpstr>קשרי מימן</vt:lpstr>
      <vt:lpstr>קשרי מימן באמוניה</vt:lpstr>
      <vt:lpstr>קשרי מימן בין מולקולות HF</vt:lpstr>
      <vt:lpstr>קשרי מימן במים</vt:lpstr>
      <vt:lpstr>קרח - גביש מולקולרי</vt:lpstr>
      <vt:lpstr>לאיזה מהחומרים הבאים יש גם קשרי מימן? </vt:lpstr>
      <vt:lpstr>תרגיל- לאיזו מהמולקולות הבאות יכולת ליצור קשרי מימן? היכן?</vt:lpstr>
      <vt:lpstr>חוזק הקשר המימני</vt:lpstr>
      <vt:lpstr>מבחינת נק’ רתיחה מתקיים:</vt:lpstr>
      <vt:lpstr>סיכום- השוואה בין חוזק הקשרים</vt:lpstr>
      <vt:lpstr>המסה/ערבוב חומרים</vt:lpstr>
      <vt:lpstr>דוגמאות</vt:lpstr>
      <vt:lpstr>המסה של אתאנול במים</vt:lpstr>
      <vt:lpstr>הידרופובי- הידרופילי</vt:lpstr>
      <vt:lpstr>המסה של חומר יוני במים</vt:lpstr>
      <vt:lpstr>חומר יוני במים -מיום</vt:lpstr>
      <vt:lpstr>חומר יוני במים –מיום </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ללא כותרת שקופית</dc:title>
  <dc:creator>Zohar Family</dc:creator>
  <cp:lastModifiedBy>Shelly Livne</cp:lastModifiedBy>
  <cp:revision>254</cp:revision>
  <cp:lastPrinted>2002-09-03T10:11:22Z</cp:lastPrinted>
  <dcterms:created xsi:type="dcterms:W3CDTF">1998-08-17T05:44:18Z</dcterms:created>
  <dcterms:modified xsi:type="dcterms:W3CDTF">2025-06-03T11:14:51Z</dcterms:modified>
</cp:coreProperties>
</file>